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1.xml" ContentType="application/vnd.openxmlformats-officedocument.presentationml.notesSlide+xml"/>
  <Override PartName="/ppt/charts/chart2.xml" ContentType="application/vnd.openxmlformats-officedocument.drawingml.chart+xml"/>
  <Override PartName="/ppt/drawings/drawing2.xml" ContentType="application/vnd.openxmlformats-officedocument.drawingml.chartshapes+xml"/>
  <Override PartName="/ppt/charts/chart3.xml" ContentType="application/vnd.openxmlformats-officedocument.drawingml.chart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1.xml" ContentType="application/vnd.openxmlformats-officedocument.themeOverrid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2.xml" ContentType="application/vnd.openxmlformats-officedocument.themeOverrid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heme/themeOverride3.xml" ContentType="application/vnd.openxmlformats-officedocument.themeOverrid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heme/themeOverride4.xml" ContentType="application/vnd.openxmlformats-officedocument.themeOverr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8"/>
  </p:notesMasterIdLst>
  <p:sldIdLst>
    <p:sldId id="256" r:id="rId2"/>
    <p:sldId id="259" r:id="rId3"/>
    <p:sldId id="272" r:id="rId4"/>
    <p:sldId id="276" r:id="rId5"/>
    <p:sldId id="258" r:id="rId6"/>
    <p:sldId id="274" r:id="rId7"/>
    <p:sldId id="275" r:id="rId8"/>
    <p:sldId id="271" r:id="rId9"/>
    <p:sldId id="278" r:id="rId10"/>
    <p:sldId id="260" r:id="rId11"/>
    <p:sldId id="277" r:id="rId12"/>
    <p:sldId id="279" r:id="rId13"/>
    <p:sldId id="273" r:id="rId14"/>
    <p:sldId id="270" r:id="rId15"/>
    <p:sldId id="265" r:id="rId16"/>
    <p:sldId id="267" r:id="rId17"/>
    <p:sldId id="268" r:id="rId18"/>
    <p:sldId id="262" r:id="rId19"/>
    <p:sldId id="269" r:id="rId20"/>
    <p:sldId id="281" r:id="rId21"/>
    <p:sldId id="280" r:id="rId22"/>
    <p:sldId id="264" r:id="rId23"/>
    <p:sldId id="282" r:id="rId24"/>
    <p:sldId id="283" r:id="rId25"/>
    <p:sldId id="284" r:id="rId26"/>
    <p:sldId id="285" r:id="rId27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TEIXEIRA RUA Nemetan" initials="TRN" lastIdx="1" clrIdx="0">
    <p:extLst>
      <p:ext uri="{19B8F6BF-5375-455C-9EA6-DF929625EA0E}">
        <p15:presenceInfo xmlns:p15="http://schemas.microsoft.com/office/powerpoint/2012/main" userId="S-1-5-21-1801674531-299502267-839522115-704406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2873E"/>
    <a:srgbClr val="3E4A83"/>
    <a:srgbClr val="E5EBF1"/>
    <a:srgbClr val="929292"/>
    <a:srgbClr val="009EDB"/>
    <a:srgbClr val="E5001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980" autoAdjust="0"/>
    <p:restoredTop sz="91722" autoAdjust="0"/>
  </p:normalViewPr>
  <p:slideViewPr>
    <p:cSldViewPr snapToGrid="0">
      <p:cViewPr varScale="1">
        <p:scale>
          <a:sx n="89" d="100"/>
          <a:sy n="89" d="100"/>
        </p:scale>
        <p:origin x="374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\\robion1\homes\home-global\Th&#232;se\PIE\Gravelines_3\GRA3_ValidJEFF4_Figure.xlsx" TargetMode="Externa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Microsoft_Excel_Worksheet1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oleObject" Target="file:///C:\Users\NT278983\Desktop\Graph_P_Z_A.xlsx" TargetMode="Externa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oleObject" Target="file:///C:\Users\NT278983\Desktop\Graph_P_Z_A.xlsx" TargetMode="Externa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oleObject" Target="file:///C:\Users\NT278983\Desktop\Graph_P_Z_A.xlsx" TargetMode="Externa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oleObject" Target="file:///C:\Users\NT278983\Desktop\Graph_P_Z_A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905414430235721"/>
          <c:y val="1.1407902227192811E-2"/>
          <c:w val="0.88057335081253552"/>
          <c:h val="0.89273101898730989"/>
        </c:manualLayout>
      </c:layout>
      <c:areaChart>
        <c:grouping val="stacked"/>
        <c:varyColors val="0"/>
        <c:ser>
          <c:idx val="1"/>
          <c:order val="2"/>
          <c:spPr>
            <a:noFill/>
            <a:ln>
              <a:noFill/>
            </a:ln>
            <a:effectLst/>
          </c:spPr>
          <c:cat>
            <c:strRef>
              <c:f>Données!$A$2:$A$32</c:f>
              <c:strCache>
                <c:ptCount val="31"/>
                <c:pt idx="0">
                  <c:v>MO95</c:v>
                </c:pt>
                <c:pt idx="1">
                  <c:v>TC99</c:v>
                </c:pt>
                <c:pt idx="2">
                  <c:v>RU101</c:v>
                </c:pt>
                <c:pt idx="3">
                  <c:v>RH103</c:v>
                </c:pt>
                <c:pt idx="4">
                  <c:v>AG109</c:v>
                </c:pt>
                <c:pt idx="5">
                  <c:v>CS133</c:v>
                </c:pt>
                <c:pt idx="6">
                  <c:v>CS134</c:v>
                </c:pt>
                <c:pt idx="7">
                  <c:v>CS135</c:v>
                </c:pt>
                <c:pt idx="8">
                  <c:v>CS137</c:v>
                </c:pt>
                <c:pt idx="9">
                  <c:v>EU151</c:v>
                </c:pt>
                <c:pt idx="10">
                  <c:v>EU153</c:v>
                </c:pt>
                <c:pt idx="11">
                  <c:v>EU154</c:v>
                </c:pt>
                <c:pt idx="12">
                  <c:v>EU155</c:v>
                </c:pt>
                <c:pt idx="13">
                  <c:v>GD154</c:v>
                </c:pt>
                <c:pt idx="14">
                  <c:v>GD155</c:v>
                </c:pt>
                <c:pt idx="15">
                  <c:v>GD156</c:v>
                </c:pt>
                <c:pt idx="16">
                  <c:v>GD157</c:v>
                </c:pt>
                <c:pt idx="17">
                  <c:v>GD158</c:v>
                </c:pt>
                <c:pt idx="18">
                  <c:v>GD160</c:v>
                </c:pt>
                <c:pt idx="19">
                  <c:v>ND143</c:v>
                </c:pt>
                <c:pt idx="20">
                  <c:v>ND144</c:v>
                </c:pt>
                <c:pt idx="21">
                  <c:v>ND145</c:v>
                </c:pt>
                <c:pt idx="22">
                  <c:v>ND146</c:v>
                </c:pt>
                <c:pt idx="23">
                  <c:v>ND148</c:v>
                </c:pt>
                <c:pt idx="24">
                  <c:v>ND150</c:v>
                </c:pt>
                <c:pt idx="25">
                  <c:v>SM147</c:v>
                </c:pt>
                <c:pt idx="26">
                  <c:v>SM148</c:v>
                </c:pt>
                <c:pt idx="27">
                  <c:v>SM150</c:v>
                </c:pt>
                <c:pt idx="28">
                  <c:v>SM151</c:v>
                </c:pt>
                <c:pt idx="29">
                  <c:v>SM152</c:v>
                </c:pt>
                <c:pt idx="30">
                  <c:v>SM154</c:v>
                </c:pt>
              </c:strCache>
            </c:strRef>
          </c:cat>
          <c:val>
            <c:numRef>
              <c:f>Données!$H$2:$H$32</c:f>
              <c:numCache>
                <c:formatCode>0.00%</c:formatCode>
                <c:ptCount val="31"/>
                <c:pt idx="0">
                  <c:v>-0.10745095498924771</c:v>
                </c:pt>
                <c:pt idx="1">
                  <c:v>-5.9473195051893274E-2</c:v>
                </c:pt>
                <c:pt idx="2">
                  <c:v>-0.12270628296933542</c:v>
                </c:pt>
                <c:pt idx="3">
                  <c:v>-7.0545787236049484E-2</c:v>
                </c:pt>
                <c:pt idx="4">
                  <c:v>-6.9950632829018283E-2</c:v>
                </c:pt>
                <c:pt idx="5">
                  <c:v>1.8553659928669218E-3</c:v>
                </c:pt>
                <c:pt idx="6">
                  <c:v>-9.5317482271266782E-2</c:v>
                </c:pt>
                <c:pt idx="7">
                  <c:v>-5.9006528714817791E-2</c:v>
                </c:pt>
                <c:pt idx="8">
                  <c:v>-1.1374416713787271E-2</c:v>
                </c:pt>
                <c:pt idx="9">
                  <c:v>-6.9592230184150172E-2</c:v>
                </c:pt>
                <c:pt idx="10">
                  <c:v>-8.5824940980605849E-2</c:v>
                </c:pt>
                <c:pt idx="11">
                  <c:v>-4.3063249081343805E-2</c:v>
                </c:pt>
                <c:pt idx="12">
                  <c:v>-9.9732473933614896E-2</c:v>
                </c:pt>
                <c:pt idx="13">
                  <c:v>-6.2193748978992221E-2</c:v>
                </c:pt>
                <c:pt idx="14">
                  <c:v>-0.12506159694419419</c:v>
                </c:pt>
                <c:pt idx="15">
                  <c:v>-0.14137597457267409</c:v>
                </c:pt>
                <c:pt idx="16">
                  <c:v>-5.6018407473147257E-2</c:v>
                </c:pt>
                <c:pt idx="17">
                  <c:v>-3.2263515196249246E-2</c:v>
                </c:pt>
                <c:pt idx="18">
                  <c:v>-5.535737875200078E-2</c:v>
                </c:pt>
                <c:pt idx="19">
                  <c:v>-4.0480271951399513E-2</c:v>
                </c:pt>
                <c:pt idx="20">
                  <c:v>-3.0981360920555603E-2</c:v>
                </c:pt>
                <c:pt idx="21">
                  <c:v>-2.0290151219298988E-2</c:v>
                </c:pt>
                <c:pt idx="22">
                  <c:v>-2.5794384891710771E-2</c:v>
                </c:pt>
                <c:pt idx="23">
                  <c:v>-1.1224261696405023E-2</c:v>
                </c:pt>
                <c:pt idx="24">
                  <c:v>-2.1965604943908198E-2</c:v>
                </c:pt>
                <c:pt idx="25">
                  <c:v>-4.6966492092240769E-2</c:v>
                </c:pt>
                <c:pt idx="26">
                  <c:v>-0.10803353534880233</c:v>
                </c:pt>
                <c:pt idx="27">
                  <c:v>-0.10526046640875787</c:v>
                </c:pt>
                <c:pt idx="28">
                  <c:v>-0.1167107577369165</c:v>
                </c:pt>
                <c:pt idx="29">
                  <c:v>-8.1141989601160106E-2</c:v>
                </c:pt>
                <c:pt idx="30">
                  <c:v>-8.4126537214673822E-2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ECF-4107-AED4-B9A6295686D3}"/>
            </c:ext>
          </c:extLst>
        </c:ser>
        <c:ser>
          <c:idx val="2"/>
          <c:order val="3"/>
          <c:spPr>
            <a:solidFill>
              <a:schemeClr val="tx2"/>
            </a:solidFill>
            <a:ln>
              <a:noFill/>
            </a:ln>
            <a:effectLst/>
          </c:spPr>
          <c:cat>
            <c:strRef>
              <c:f>Données!$A$2:$A$32</c:f>
              <c:strCache>
                <c:ptCount val="31"/>
                <c:pt idx="0">
                  <c:v>MO95</c:v>
                </c:pt>
                <c:pt idx="1">
                  <c:v>TC99</c:v>
                </c:pt>
                <c:pt idx="2">
                  <c:v>RU101</c:v>
                </c:pt>
                <c:pt idx="3">
                  <c:v>RH103</c:v>
                </c:pt>
                <c:pt idx="4">
                  <c:v>AG109</c:v>
                </c:pt>
                <c:pt idx="5">
                  <c:v>CS133</c:v>
                </c:pt>
                <c:pt idx="6">
                  <c:v>CS134</c:v>
                </c:pt>
                <c:pt idx="7">
                  <c:v>CS135</c:v>
                </c:pt>
                <c:pt idx="8">
                  <c:v>CS137</c:v>
                </c:pt>
                <c:pt idx="9">
                  <c:v>EU151</c:v>
                </c:pt>
                <c:pt idx="10">
                  <c:v>EU153</c:v>
                </c:pt>
                <c:pt idx="11">
                  <c:v>EU154</c:v>
                </c:pt>
                <c:pt idx="12">
                  <c:v>EU155</c:v>
                </c:pt>
                <c:pt idx="13">
                  <c:v>GD154</c:v>
                </c:pt>
                <c:pt idx="14">
                  <c:v>GD155</c:v>
                </c:pt>
                <c:pt idx="15">
                  <c:v>GD156</c:v>
                </c:pt>
                <c:pt idx="16">
                  <c:v>GD157</c:v>
                </c:pt>
                <c:pt idx="17">
                  <c:v>GD158</c:v>
                </c:pt>
                <c:pt idx="18">
                  <c:v>GD160</c:v>
                </c:pt>
                <c:pt idx="19">
                  <c:v>ND143</c:v>
                </c:pt>
                <c:pt idx="20">
                  <c:v>ND144</c:v>
                </c:pt>
                <c:pt idx="21">
                  <c:v>ND145</c:v>
                </c:pt>
                <c:pt idx="22">
                  <c:v>ND146</c:v>
                </c:pt>
                <c:pt idx="23">
                  <c:v>ND148</c:v>
                </c:pt>
                <c:pt idx="24">
                  <c:v>ND150</c:v>
                </c:pt>
                <c:pt idx="25">
                  <c:v>SM147</c:v>
                </c:pt>
                <c:pt idx="26">
                  <c:v>SM148</c:v>
                </c:pt>
                <c:pt idx="27">
                  <c:v>SM150</c:v>
                </c:pt>
                <c:pt idx="28">
                  <c:v>SM151</c:v>
                </c:pt>
                <c:pt idx="29">
                  <c:v>SM152</c:v>
                </c:pt>
                <c:pt idx="30">
                  <c:v>SM154</c:v>
                </c:pt>
              </c:strCache>
            </c:strRef>
          </c:cat>
          <c:val>
            <c:numRef>
              <c:f>Données!$I$2:$I$32</c:f>
              <c:numCache>
                <c:formatCode>0.00%</c:formatCode>
                <c:ptCount val="31"/>
                <c:pt idx="0">
                  <c:v>6.1507775294639411E-3</c:v>
                </c:pt>
                <c:pt idx="1">
                  <c:v>4.9802583921622241E-3</c:v>
                </c:pt>
                <c:pt idx="2">
                  <c:v>9.2640288782541714E-6</c:v>
                </c:pt>
                <c:pt idx="3">
                  <c:v>9.300996726111779E-4</c:v>
                </c:pt>
                <c:pt idx="4">
                  <c:v>3.9040664954256724E-4</c:v>
                </c:pt>
                <c:pt idx="5">
                  <c:v>7.018017192256924E-4</c:v>
                </c:pt>
                <c:pt idx="6">
                  <c:v>5.6741224188717217E-6</c:v>
                </c:pt>
                <c:pt idx="7">
                  <c:v>1.7262669467651585E-4</c:v>
                </c:pt>
                <c:pt idx="8">
                  <c:v>2.5814033219796161E-3</c:v>
                </c:pt>
                <c:pt idx="9">
                  <c:v>1.0639096022621404E-2</c:v>
                </c:pt>
                <c:pt idx="10">
                  <c:v>1.4637991699200128E-2</c:v>
                </c:pt>
                <c:pt idx="11">
                  <c:v>1.2299174335536235E-2</c:v>
                </c:pt>
                <c:pt idx="12">
                  <c:v>1.5903011170705843E-2</c:v>
                </c:pt>
                <c:pt idx="13">
                  <c:v>1.6149452120965541E-2</c:v>
                </c:pt>
                <c:pt idx="14">
                  <c:v>3.0777240202303189E-2</c:v>
                </c:pt>
                <c:pt idx="15">
                  <c:v>4.3541111017772534E-2</c:v>
                </c:pt>
                <c:pt idx="16">
                  <c:v>4.7689334488549132E-2</c:v>
                </c:pt>
                <c:pt idx="17">
                  <c:v>1.0062921446783864E-2</c:v>
                </c:pt>
                <c:pt idx="18">
                  <c:v>0.21865099177833452</c:v>
                </c:pt>
                <c:pt idx="19">
                  <c:v>2.6606570138610074E-2</c:v>
                </c:pt>
                <c:pt idx="20">
                  <c:v>7.0127971517021251E-3</c:v>
                </c:pt>
                <c:pt idx="21">
                  <c:v>1.0358169241675385E-2</c:v>
                </c:pt>
                <c:pt idx="22">
                  <c:v>8.874971467476768E-3</c:v>
                </c:pt>
                <c:pt idx="23">
                  <c:v>7.7801541767439364E-3</c:v>
                </c:pt>
                <c:pt idx="24">
                  <c:v>9.3248751732271391E-3</c:v>
                </c:pt>
                <c:pt idx="25">
                  <c:v>9.7633466590001609E-3</c:v>
                </c:pt>
                <c:pt idx="26">
                  <c:v>7.0856753545729071E-3</c:v>
                </c:pt>
                <c:pt idx="27">
                  <c:v>8.983310898998011E-3</c:v>
                </c:pt>
                <c:pt idx="28">
                  <c:v>5.3745077568516314E-3</c:v>
                </c:pt>
                <c:pt idx="29">
                  <c:v>6.9449637549940926E-3</c:v>
                </c:pt>
                <c:pt idx="30">
                  <c:v>8.3603609187174292E-3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ECF-4107-AED4-B9A6295686D3}"/>
            </c:ext>
          </c:extLst>
        </c:ser>
        <c:ser>
          <c:idx val="3"/>
          <c:order val="4"/>
          <c:spPr>
            <a:solidFill>
              <a:schemeClr val="accent5"/>
            </a:solidFill>
            <a:ln>
              <a:noFill/>
            </a:ln>
            <a:effectLst/>
          </c:spPr>
          <c:cat>
            <c:strRef>
              <c:f>Données!$A$2:$A$32</c:f>
              <c:strCache>
                <c:ptCount val="31"/>
                <c:pt idx="0">
                  <c:v>MO95</c:v>
                </c:pt>
                <c:pt idx="1">
                  <c:v>TC99</c:v>
                </c:pt>
                <c:pt idx="2">
                  <c:v>RU101</c:v>
                </c:pt>
                <c:pt idx="3">
                  <c:v>RH103</c:v>
                </c:pt>
                <c:pt idx="4">
                  <c:v>AG109</c:v>
                </c:pt>
                <c:pt idx="5">
                  <c:v>CS133</c:v>
                </c:pt>
                <c:pt idx="6">
                  <c:v>CS134</c:v>
                </c:pt>
                <c:pt idx="7">
                  <c:v>CS135</c:v>
                </c:pt>
                <c:pt idx="8">
                  <c:v>CS137</c:v>
                </c:pt>
                <c:pt idx="9">
                  <c:v>EU151</c:v>
                </c:pt>
                <c:pt idx="10">
                  <c:v>EU153</c:v>
                </c:pt>
                <c:pt idx="11">
                  <c:v>EU154</c:v>
                </c:pt>
                <c:pt idx="12">
                  <c:v>EU155</c:v>
                </c:pt>
                <c:pt idx="13">
                  <c:v>GD154</c:v>
                </c:pt>
                <c:pt idx="14">
                  <c:v>GD155</c:v>
                </c:pt>
                <c:pt idx="15">
                  <c:v>GD156</c:v>
                </c:pt>
                <c:pt idx="16">
                  <c:v>GD157</c:v>
                </c:pt>
                <c:pt idx="17">
                  <c:v>GD158</c:v>
                </c:pt>
                <c:pt idx="18">
                  <c:v>GD160</c:v>
                </c:pt>
                <c:pt idx="19">
                  <c:v>ND143</c:v>
                </c:pt>
                <c:pt idx="20">
                  <c:v>ND144</c:v>
                </c:pt>
                <c:pt idx="21">
                  <c:v>ND145</c:v>
                </c:pt>
                <c:pt idx="22">
                  <c:v>ND146</c:v>
                </c:pt>
                <c:pt idx="23">
                  <c:v>ND148</c:v>
                </c:pt>
                <c:pt idx="24">
                  <c:v>ND150</c:v>
                </c:pt>
                <c:pt idx="25">
                  <c:v>SM147</c:v>
                </c:pt>
                <c:pt idx="26">
                  <c:v>SM148</c:v>
                </c:pt>
                <c:pt idx="27">
                  <c:v>SM150</c:v>
                </c:pt>
                <c:pt idx="28">
                  <c:v>SM151</c:v>
                </c:pt>
                <c:pt idx="29">
                  <c:v>SM152</c:v>
                </c:pt>
                <c:pt idx="30">
                  <c:v>SM154</c:v>
                </c:pt>
              </c:strCache>
            </c:strRef>
          </c:cat>
          <c:val>
            <c:numRef>
              <c:f>Données!$J$2:$J$32</c:f>
              <c:numCache>
                <c:formatCode>0.00%</c:formatCode>
                <c:ptCount val="31"/>
                <c:pt idx="0">
                  <c:v>1.9240516441978402E-3</c:v>
                </c:pt>
                <c:pt idx="1">
                  <c:v>2.4148622040957362E-3</c:v>
                </c:pt>
                <c:pt idx="2">
                  <c:v>1.7512924447739134E-3</c:v>
                </c:pt>
                <c:pt idx="3">
                  <c:v>1.7320040513175254E-3</c:v>
                </c:pt>
                <c:pt idx="4">
                  <c:v>2.1643028264207676E-3</c:v>
                </c:pt>
                <c:pt idx="5">
                  <c:v>6.7719629981553477E-3</c:v>
                </c:pt>
                <c:pt idx="6">
                  <c:v>1.6823849440979175E-2</c:v>
                </c:pt>
                <c:pt idx="7">
                  <c:v>9.4632714574943433E-3</c:v>
                </c:pt>
                <c:pt idx="8">
                  <c:v>7.7515364092024495E-3</c:v>
                </c:pt>
                <c:pt idx="9">
                  <c:v>7.9790976322151718E-3</c:v>
                </c:pt>
                <c:pt idx="10">
                  <c:v>6.3976231736587912E-3</c:v>
                </c:pt>
                <c:pt idx="11">
                  <c:v>1.1075384703098854E-2</c:v>
                </c:pt>
                <c:pt idx="12">
                  <c:v>9.8189682866213976E-3</c:v>
                </c:pt>
                <c:pt idx="13">
                  <c:v>1.1002405789532989E-2</c:v>
                </c:pt>
                <c:pt idx="14">
                  <c:v>6.8584403448477107E-3</c:v>
                </c:pt>
                <c:pt idx="15">
                  <c:v>1.0376012532727014E-2</c:v>
                </c:pt>
                <c:pt idx="16">
                  <c:v>3.4643615105266522E-3</c:v>
                </c:pt>
                <c:pt idx="17">
                  <c:v>1.1096042082507702E-2</c:v>
                </c:pt>
                <c:pt idx="18">
                  <c:v>9.3007153905372926E-4</c:v>
                </c:pt>
                <c:pt idx="19">
                  <c:v>2.6129657588779237E-3</c:v>
                </c:pt>
                <c:pt idx="20">
                  <c:v>8.8483731608290286E-3</c:v>
                </c:pt>
                <c:pt idx="21">
                  <c:v>5.5393200664720964E-3</c:v>
                </c:pt>
                <c:pt idx="22">
                  <c:v>7.6168894568165012E-3</c:v>
                </c:pt>
                <c:pt idx="23">
                  <c:v>7.4176564740895514E-3</c:v>
                </c:pt>
                <c:pt idx="24">
                  <c:v>6.2607791155771765E-3</c:v>
                </c:pt>
                <c:pt idx="25">
                  <c:v>3.3393453320120139E-3</c:v>
                </c:pt>
                <c:pt idx="26">
                  <c:v>1.5152294206405039E-2</c:v>
                </c:pt>
                <c:pt idx="27">
                  <c:v>8.4103832720496506E-3</c:v>
                </c:pt>
                <c:pt idx="28">
                  <c:v>1.0618217767948685E-2</c:v>
                </c:pt>
                <c:pt idx="29">
                  <c:v>4.258371812961995E-3</c:v>
                </c:pt>
                <c:pt idx="30">
                  <c:v>7.9345359140905077E-3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ECF-4107-AED4-B9A6295686D3}"/>
            </c:ext>
          </c:extLst>
        </c:ser>
        <c:ser>
          <c:idx val="4"/>
          <c:order val="5"/>
          <c:spPr>
            <a:solidFill>
              <a:schemeClr val="accent3"/>
            </a:solidFill>
            <a:ln>
              <a:noFill/>
            </a:ln>
            <a:effectLst/>
          </c:spPr>
          <c:cat>
            <c:strRef>
              <c:f>Données!$A$2:$A$32</c:f>
              <c:strCache>
                <c:ptCount val="31"/>
                <c:pt idx="0">
                  <c:v>MO95</c:v>
                </c:pt>
                <c:pt idx="1">
                  <c:v>TC99</c:v>
                </c:pt>
                <c:pt idx="2">
                  <c:v>RU101</c:v>
                </c:pt>
                <c:pt idx="3">
                  <c:v>RH103</c:v>
                </c:pt>
                <c:pt idx="4">
                  <c:v>AG109</c:v>
                </c:pt>
                <c:pt idx="5">
                  <c:v>CS133</c:v>
                </c:pt>
                <c:pt idx="6">
                  <c:v>CS134</c:v>
                </c:pt>
                <c:pt idx="7">
                  <c:v>CS135</c:v>
                </c:pt>
                <c:pt idx="8">
                  <c:v>CS137</c:v>
                </c:pt>
                <c:pt idx="9">
                  <c:v>EU151</c:v>
                </c:pt>
                <c:pt idx="10">
                  <c:v>EU153</c:v>
                </c:pt>
                <c:pt idx="11">
                  <c:v>EU154</c:v>
                </c:pt>
                <c:pt idx="12">
                  <c:v>EU155</c:v>
                </c:pt>
                <c:pt idx="13">
                  <c:v>GD154</c:v>
                </c:pt>
                <c:pt idx="14">
                  <c:v>GD155</c:v>
                </c:pt>
                <c:pt idx="15">
                  <c:v>GD156</c:v>
                </c:pt>
                <c:pt idx="16">
                  <c:v>GD157</c:v>
                </c:pt>
                <c:pt idx="17">
                  <c:v>GD158</c:v>
                </c:pt>
                <c:pt idx="18">
                  <c:v>GD160</c:v>
                </c:pt>
                <c:pt idx="19">
                  <c:v>ND143</c:v>
                </c:pt>
                <c:pt idx="20">
                  <c:v>ND144</c:v>
                </c:pt>
                <c:pt idx="21">
                  <c:v>ND145</c:v>
                </c:pt>
                <c:pt idx="22">
                  <c:v>ND146</c:v>
                </c:pt>
                <c:pt idx="23">
                  <c:v>ND148</c:v>
                </c:pt>
                <c:pt idx="24">
                  <c:v>ND150</c:v>
                </c:pt>
                <c:pt idx="25">
                  <c:v>SM147</c:v>
                </c:pt>
                <c:pt idx="26">
                  <c:v>SM148</c:v>
                </c:pt>
                <c:pt idx="27">
                  <c:v>SM150</c:v>
                </c:pt>
                <c:pt idx="28">
                  <c:v>SM151</c:v>
                </c:pt>
                <c:pt idx="29">
                  <c:v>SM152</c:v>
                </c:pt>
                <c:pt idx="30">
                  <c:v>SM154</c:v>
                </c:pt>
              </c:strCache>
            </c:strRef>
          </c:cat>
          <c:val>
            <c:numRef>
              <c:f>Données!$K$2:$K$32</c:f>
              <c:numCache>
                <c:formatCode>0.00%</c:formatCode>
                <c:ptCount val="31"/>
                <c:pt idx="0">
                  <c:v>0.10080783601051925</c:v>
                </c:pt>
                <c:pt idx="1">
                  <c:v>7.1477423288558037E-2</c:v>
                </c:pt>
                <c:pt idx="2">
                  <c:v>0.13085785121014951</c:v>
                </c:pt>
                <c:pt idx="3">
                  <c:v>8.1495409156654555E-2</c:v>
                </c:pt>
                <c:pt idx="4">
                  <c:v>7.8516859793872101E-2</c:v>
                </c:pt>
                <c:pt idx="5">
                  <c:v>1.3320442946886271E-2</c:v>
                </c:pt>
                <c:pt idx="6">
                  <c:v>1.4101802044929466E-2</c:v>
                </c:pt>
                <c:pt idx="7">
                  <c:v>1.1239591334778257E-2</c:v>
                </c:pt>
                <c:pt idx="8">
                  <c:v>1.1757468611885409E-2</c:v>
                </c:pt>
                <c:pt idx="9">
                  <c:v>1.0445966684264407E-2</c:v>
                </c:pt>
                <c:pt idx="10">
                  <c:v>2.4021384276052501E-3</c:v>
                </c:pt>
                <c:pt idx="11">
                  <c:v>2.864402850767426E-3</c:v>
                </c:pt>
                <c:pt idx="12">
                  <c:v>2.6435789360889066E-3</c:v>
                </c:pt>
                <c:pt idx="13">
                  <c:v>1.3813311262021713E-3</c:v>
                </c:pt>
                <c:pt idx="14">
                  <c:v>1.0499849790125762E-3</c:v>
                </c:pt>
                <c:pt idx="15">
                  <c:v>7.3632135728547634E-4</c:v>
                </c:pt>
                <c:pt idx="16">
                  <c:v>1.393869697415601E-2</c:v>
                </c:pt>
                <c:pt idx="17">
                  <c:v>1.4492120370031569E-3</c:v>
                </c:pt>
                <c:pt idx="18">
                  <c:v>1.8967265014513838E-4</c:v>
                </c:pt>
                <c:pt idx="19">
                  <c:v>6.9454250506200106E-3</c:v>
                </c:pt>
                <c:pt idx="20">
                  <c:v>1.0582477382017893E-2</c:v>
                </c:pt>
                <c:pt idx="21">
                  <c:v>6.1957956731642297E-3</c:v>
                </c:pt>
                <c:pt idx="22">
                  <c:v>1.0362737412302604E-2</c:v>
                </c:pt>
                <c:pt idx="23">
                  <c:v>5.5341278362892755E-3</c:v>
                </c:pt>
                <c:pt idx="24">
                  <c:v>1.1712910398195551E-2</c:v>
                </c:pt>
                <c:pt idx="25">
                  <c:v>2.4562200103935817E-3</c:v>
                </c:pt>
                <c:pt idx="26">
                  <c:v>1.5532835969533792E-3</c:v>
                </c:pt>
                <c:pt idx="27">
                  <c:v>1.5151929834502193E-3</c:v>
                </c:pt>
                <c:pt idx="28">
                  <c:v>3.3505596603625554E-3</c:v>
                </c:pt>
                <c:pt idx="29">
                  <c:v>2.8532516252828348E-3</c:v>
                </c:pt>
                <c:pt idx="30">
                  <c:v>2.5842271355429602E-3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ECF-4107-AED4-B9A6295686D3}"/>
            </c:ext>
          </c:extLst>
        </c:ser>
        <c:ser>
          <c:idx val="5"/>
          <c:order val="6"/>
          <c:spPr>
            <a:solidFill>
              <a:schemeClr val="accent5"/>
            </a:solidFill>
            <a:ln>
              <a:noFill/>
            </a:ln>
            <a:effectLst/>
          </c:spPr>
          <c:cat>
            <c:strRef>
              <c:f>Données!$A$2:$A$32</c:f>
              <c:strCache>
                <c:ptCount val="31"/>
                <c:pt idx="0">
                  <c:v>MO95</c:v>
                </c:pt>
                <c:pt idx="1">
                  <c:v>TC99</c:v>
                </c:pt>
                <c:pt idx="2">
                  <c:v>RU101</c:v>
                </c:pt>
                <c:pt idx="3">
                  <c:v>RH103</c:v>
                </c:pt>
                <c:pt idx="4">
                  <c:v>AG109</c:v>
                </c:pt>
                <c:pt idx="5">
                  <c:v>CS133</c:v>
                </c:pt>
                <c:pt idx="6">
                  <c:v>CS134</c:v>
                </c:pt>
                <c:pt idx="7">
                  <c:v>CS135</c:v>
                </c:pt>
                <c:pt idx="8">
                  <c:v>CS137</c:v>
                </c:pt>
                <c:pt idx="9">
                  <c:v>EU151</c:v>
                </c:pt>
                <c:pt idx="10">
                  <c:v>EU153</c:v>
                </c:pt>
                <c:pt idx="11">
                  <c:v>EU154</c:v>
                </c:pt>
                <c:pt idx="12">
                  <c:v>EU155</c:v>
                </c:pt>
                <c:pt idx="13">
                  <c:v>GD154</c:v>
                </c:pt>
                <c:pt idx="14">
                  <c:v>GD155</c:v>
                </c:pt>
                <c:pt idx="15">
                  <c:v>GD156</c:v>
                </c:pt>
                <c:pt idx="16">
                  <c:v>GD157</c:v>
                </c:pt>
                <c:pt idx="17">
                  <c:v>GD158</c:v>
                </c:pt>
                <c:pt idx="18">
                  <c:v>GD160</c:v>
                </c:pt>
                <c:pt idx="19">
                  <c:v>ND143</c:v>
                </c:pt>
                <c:pt idx="20">
                  <c:v>ND144</c:v>
                </c:pt>
                <c:pt idx="21">
                  <c:v>ND145</c:v>
                </c:pt>
                <c:pt idx="22">
                  <c:v>ND146</c:v>
                </c:pt>
                <c:pt idx="23">
                  <c:v>ND148</c:v>
                </c:pt>
                <c:pt idx="24">
                  <c:v>ND150</c:v>
                </c:pt>
                <c:pt idx="25">
                  <c:v>SM147</c:v>
                </c:pt>
                <c:pt idx="26">
                  <c:v>SM148</c:v>
                </c:pt>
                <c:pt idx="27">
                  <c:v>SM150</c:v>
                </c:pt>
                <c:pt idx="28">
                  <c:v>SM151</c:v>
                </c:pt>
                <c:pt idx="29">
                  <c:v>SM152</c:v>
                </c:pt>
                <c:pt idx="30">
                  <c:v>SM154</c:v>
                </c:pt>
              </c:strCache>
            </c:strRef>
          </c:cat>
          <c:val>
            <c:numRef>
              <c:f>Données!$L$2:$L$32</c:f>
              <c:numCache>
                <c:formatCode>0.00%</c:formatCode>
                <c:ptCount val="31"/>
                <c:pt idx="0">
                  <c:v>1.9240516441978402E-3</c:v>
                </c:pt>
                <c:pt idx="1">
                  <c:v>2.4148622040957362E-3</c:v>
                </c:pt>
                <c:pt idx="2">
                  <c:v>1.7512924447739134E-3</c:v>
                </c:pt>
                <c:pt idx="3">
                  <c:v>1.7320040513175254E-3</c:v>
                </c:pt>
                <c:pt idx="4">
                  <c:v>2.1643028264207676E-3</c:v>
                </c:pt>
                <c:pt idx="5">
                  <c:v>6.7719629981553477E-3</c:v>
                </c:pt>
                <c:pt idx="6">
                  <c:v>1.6823849440979175E-2</c:v>
                </c:pt>
                <c:pt idx="7">
                  <c:v>9.4632714574943433E-3</c:v>
                </c:pt>
                <c:pt idx="8">
                  <c:v>7.7515364092024495E-3</c:v>
                </c:pt>
                <c:pt idx="9">
                  <c:v>7.9790976322151718E-3</c:v>
                </c:pt>
                <c:pt idx="10">
                  <c:v>6.3976231736587912E-3</c:v>
                </c:pt>
                <c:pt idx="11">
                  <c:v>1.1075384703098854E-2</c:v>
                </c:pt>
                <c:pt idx="12">
                  <c:v>9.8189682866213976E-3</c:v>
                </c:pt>
                <c:pt idx="13">
                  <c:v>1.1002405789532989E-2</c:v>
                </c:pt>
                <c:pt idx="14">
                  <c:v>6.8584403448477107E-3</c:v>
                </c:pt>
                <c:pt idx="15">
                  <c:v>1.0376012532727014E-2</c:v>
                </c:pt>
                <c:pt idx="16">
                  <c:v>3.4643615105266522E-3</c:v>
                </c:pt>
                <c:pt idx="17">
                  <c:v>1.1096042082507702E-2</c:v>
                </c:pt>
                <c:pt idx="18">
                  <c:v>9.3007153905372926E-4</c:v>
                </c:pt>
                <c:pt idx="19">
                  <c:v>2.6129657588779237E-3</c:v>
                </c:pt>
                <c:pt idx="20">
                  <c:v>8.8483731608290286E-3</c:v>
                </c:pt>
                <c:pt idx="21">
                  <c:v>5.5393200664720964E-3</c:v>
                </c:pt>
                <c:pt idx="22">
                  <c:v>7.6168894568165012E-3</c:v>
                </c:pt>
                <c:pt idx="23">
                  <c:v>7.4176564740895514E-3</c:v>
                </c:pt>
                <c:pt idx="24">
                  <c:v>6.2607791155771765E-3</c:v>
                </c:pt>
                <c:pt idx="25">
                  <c:v>3.3393453320120139E-3</c:v>
                </c:pt>
                <c:pt idx="26">
                  <c:v>1.5152294206405039E-2</c:v>
                </c:pt>
                <c:pt idx="27">
                  <c:v>8.4103832720496506E-3</c:v>
                </c:pt>
                <c:pt idx="28">
                  <c:v>1.0618217767948685E-2</c:v>
                </c:pt>
                <c:pt idx="29">
                  <c:v>4.258371812961995E-3</c:v>
                </c:pt>
                <c:pt idx="30">
                  <c:v>7.9345359140905077E-3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CF-4107-AED4-B9A6295686D3}"/>
            </c:ext>
          </c:extLst>
        </c:ser>
        <c:ser>
          <c:idx val="6"/>
          <c:order val="7"/>
          <c:spPr>
            <a:solidFill>
              <a:schemeClr val="tx2"/>
            </a:solidFill>
            <a:ln>
              <a:noFill/>
            </a:ln>
            <a:effectLst/>
          </c:spPr>
          <c:cat>
            <c:strRef>
              <c:f>Données!$A$2:$A$32</c:f>
              <c:strCache>
                <c:ptCount val="31"/>
                <c:pt idx="0">
                  <c:v>MO95</c:v>
                </c:pt>
                <c:pt idx="1">
                  <c:v>TC99</c:v>
                </c:pt>
                <c:pt idx="2">
                  <c:v>RU101</c:v>
                </c:pt>
                <c:pt idx="3">
                  <c:v>RH103</c:v>
                </c:pt>
                <c:pt idx="4">
                  <c:v>AG109</c:v>
                </c:pt>
                <c:pt idx="5">
                  <c:v>CS133</c:v>
                </c:pt>
                <c:pt idx="6">
                  <c:v>CS134</c:v>
                </c:pt>
                <c:pt idx="7">
                  <c:v>CS135</c:v>
                </c:pt>
                <c:pt idx="8">
                  <c:v>CS137</c:v>
                </c:pt>
                <c:pt idx="9">
                  <c:v>EU151</c:v>
                </c:pt>
                <c:pt idx="10">
                  <c:v>EU153</c:v>
                </c:pt>
                <c:pt idx="11">
                  <c:v>EU154</c:v>
                </c:pt>
                <c:pt idx="12">
                  <c:v>EU155</c:v>
                </c:pt>
                <c:pt idx="13">
                  <c:v>GD154</c:v>
                </c:pt>
                <c:pt idx="14">
                  <c:v>GD155</c:v>
                </c:pt>
                <c:pt idx="15">
                  <c:v>GD156</c:v>
                </c:pt>
                <c:pt idx="16">
                  <c:v>GD157</c:v>
                </c:pt>
                <c:pt idx="17">
                  <c:v>GD158</c:v>
                </c:pt>
                <c:pt idx="18">
                  <c:v>GD160</c:v>
                </c:pt>
                <c:pt idx="19">
                  <c:v>ND143</c:v>
                </c:pt>
                <c:pt idx="20">
                  <c:v>ND144</c:v>
                </c:pt>
                <c:pt idx="21">
                  <c:v>ND145</c:v>
                </c:pt>
                <c:pt idx="22">
                  <c:v>ND146</c:v>
                </c:pt>
                <c:pt idx="23">
                  <c:v>ND148</c:v>
                </c:pt>
                <c:pt idx="24">
                  <c:v>ND150</c:v>
                </c:pt>
                <c:pt idx="25">
                  <c:v>SM147</c:v>
                </c:pt>
                <c:pt idx="26">
                  <c:v>SM148</c:v>
                </c:pt>
                <c:pt idx="27">
                  <c:v>SM150</c:v>
                </c:pt>
                <c:pt idx="28">
                  <c:v>SM151</c:v>
                </c:pt>
                <c:pt idx="29">
                  <c:v>SM152</c:v>
                </c:pt>
                <c:pt idx="30">
                  <c:v>SM154</c:v>
                </c:pt>
              </c:strCache>
            </c:strRef>
          </c:cat>
          <c:val>
            <c:numRef>
              <c:f>Données!$M$2:$M$32</c:f>
              <c:numCache>
                <c:formatCode>0.00%</c:formatCode>
                <c:ptCount val="31"/>
                <c:pt idx="0">
                  <c:v>6.1507775294639411E-3</c:v>
                </c:pt>
                <c:pt idx="1">
                  <c:v>4.9802583921622241E-3</c:v>
                </c:pt>
                <c:pt idx="2">
                  <c:v>9.2640288782541714E-6</c:v>
                </c:pt>
                <c:pt idx="3">
                  <c:v>9.300996726111779E-4</c:v>
                </c:pt>
                <c:pt idx="4">
                  <c:v>3.9040664954256724E-4</c:v>
                </c:pt>
                <c:pt idx="5">
                  <c:v>7.018017192256924E-4</c:v>
                </c:pt>
                <c:pt idx="6">
                  <c:v>5.6741224188717217E-6</c:v>
                </c:pt>
                <c:pt idx="7">
                  <c:v>1.7262669467651585E-4</c:v>
                </c:pt>
                <c:pt idx="8">
                  <c:v>2.5814033219796161E-3</c:v>
                </c:pt>
                <c:pt idx="9">
                  <c:v>1.0639096022621404E-2</c:v>
                </c:pt>
                <c:pt idx="10">
                  <c:v>1.4637991699200128E-2</c:v>
                </c:pt>
                <c:pt idx="11">
                  <c:v>1.2299174335536235E-2</c:v>
                </c:pt>
                <c:pt idx="12">
                  <c:v>1.5903011170705843E-2</c:v>
                </c:pt>
                <c:pt idx="13">
                  <c:v>1.6149452120965541E-2</c:v>
                </c:pt>
                <c:pt idx="14">
                  <c:v>3.0777240202303189E-2</c:v>
                </c:pt>
                <c:pt idx="15">
                  <c:v>4.3541111017772534E-2</c:v>
                </c:pt>
                <c:pt idx="16">
                  <c:v>4.7689334488549132E-2</c:v>
                </c:pt>
                <c:pt idx="17">
                  <c:v>1.0062921446783864E-2</c:v>
                </c:pt>
                <c:pt idx="18">
                  <c:v>0.21865099177833452</c:v>
                </c:pt>
                <c:pt idx="19">
                  <c:v>2.6606570138610074E-2</c:v>
                </c:pt>
                <c:pt idx="20">
                  <c:v>7.0127971517021251E-3</c:v>
                </c:pt>
                <c:pt idx="21">
                  <c:v>1.0358169241675385E-2</c:v>
                </c:pt>
                <c:pt idx="22">
                  <c:v>8.874971467476768E-3</c:v>
                </c:pt>
                <c:pt idx="23">
                  <c:v>7.7801541767439364E-3</c:v>
                </c:pt>
                <c:pt idx="24">
                  <c:v>9.3248751732271391E-3</c:v>
                </c:pt>
                <c:pt idx="25">
                  <c:v>9.7633466590001609E-3</c:v>
                </c:pt>
                <c:pt idx="26">
                  <c:v>7.0856753545729071E-3</c:v>
                </c:pt>
                <c:pt idx="27">
                  <c:v>8.983310898998011E-3</c:v>
                </c:pt>
                <c:pt idx="28">
                  <c:v>5.3745077568516314E-3</c:v>
                </c:pt>
                <c:pt idx="29">
                  <c:v>6.9449637549940926E-3</c:v>
                </c:pt>
                <c:pt idx="30">
                  <c:v>8.3603609187174292E-3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ECF-4107-AED4-B9A629568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4047103"/>
        <c:axId val="964049599"/>
      </c:areaChart>
      <c:lineChart>
        <c:grouping val="standard"/>
        <c:varyColors val="0"/>
        <c:ser>
          <c:idx val="7"/>
          <c:order val="0"/>
          <c:tx>
            <c:v>Série 0</c:v>
          </c:tx>
          <c:spPr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Données!$A$2:$A$32</c:f>
              <c:strCache>
                <c:ptCount val="31"/>
                <c:pt idx="0">
                  <c:v>MO95</c:v>
                </c:pt>
                <c:pt idx="1">
                  <c:v>TC99</c:v>
                </c:pt>
                <c:pt idx="2">
                  <c:v>RU101</c:v>
                </c:pt>
                <c:pt idx="3">
                  <c:v>RH103</c:v>
                </c:pt>
                <c:pt idx="4">
                  <c:v>AG109</c:v>
                </c:pt>
                <c:pt idx="5">
                  <c:v>CS133</c:v>
                </c:pt>
                <c:pt idx="6">
                  <c:v>CS134</c:v>
                </c:pt>
                <c:pt idx="7">
                  <c:v>CS135</c:v>
                </c:pt>
                <c:pt idx="8">
                  <c:v>CS137</c:v>
                </c:pt>
                <c:pt idx="9">
                  <c:v>EU151</c:v>
                </c:pt>
                <c:pt idx="10">
                  <c:v>EU153</c:v>
                </c:pt>
                <c:pt idx="11">
                  <c:v>EU154</c:v>
                </c:pt>
                <c:pt idx="12">
                  <c:v>EU155</c:v>
                </c:pt>
                <c:pt idx="13">
                  <c:v>GD154</c:v>
                </c:pt>
                <c:pt idx="14">
                  <c:v>GD155</c:v>
                </c:pt>
                <c:pt idx="15">
                  <c:v>GD156</c:v>
                </c:pt>
                <c:pt idx="16">
                  <c:v>GD157</c:v>
                </c:pt>
                <c:pt idx="17">
                  <c:v>GD158</c:v>
                </c:pt>
                <c:pt idx="18">
                  <c:v>GD160</c:v>
                </c:pt>
                <c:pt idx="19">
                  <c:v>ND143</c:v>
                </c:pt>
                <c:pt idx="20">
                  <c:v>ND144</c:v>
                </c:pt>
                <c:pt idx="21">
                  <c:v>ND145</c:v>
                </c:pt>
                <c:pt idx="22">
                  <c:v>ND146</c:v>
                </c:pt>
                <c:pt idx="23">
                  <c:v>ND148</c:v>
                </c:pt>
                <c:pt idx="24">
                  <c:v>ND150</c:v>
                </c:pt>
                <c:pt idx="25">
                  <c:v>SM147</c:v>
                </c:pt>
                <c:pt idx="26">
                  <c:v>SM148</c:v>
                </c:pt>
                <c:pt idx="27">
                  <c:v>SM150</c:v>
                </c:pt>
                <c:pt idx="28">
                  <c:v>SM151</c:v>
                </c:pt>
                <c:pt idx="29">
                  <c:v>SM152</c:v>
                </c:pt>
                <c:pt idx="30">
                  <c:v>SM154</c:v>
                </c:pt>
              </c:strCache>
            </c:strRef>
          </c:cat>
          <c:val>
            <c:numRef>
              <c:f>Données!$G$2:$G$32</c:f>
              <c:numCache>
                <c:formatCode>0.00%</c:formatCode>
                <c:ptCount val="31"/>
                <c:pt idx="0">
                  <c:v>-0.22440844934709053</c:v>
                </c:pt>
                <c:pt idx="1">
                  <c:v>-0.14574085953296725</c:v>
                </c:pt>
                <c:pt idx="2">
                  <c:v>-0.25708524712678921</c:v>
                </c:pt>
                <c:pt idx="3">
                  <c:v>-0.15736540384056141</c:v>
                </c:pt>
                <c:pt idx="4">
                  <c:v>-0.15357691157481704</c:v>
                </c:pt>
                <c:pt idx="5">
                  <c:v>-2.6412606388781432E-2</c:v>
                </c:pt>
                <c:pt idx="6">
                  <c:v>-0.14307833144299234</c:v>
                </c:pt>
                <c:pt idx="7">
                  <c:v>-8.9517916353937757E-2</c:v>
                </c:pt>
                <c:pt idx="8">
                  <c:v>-4.3797764788036812E-2</c:v>
                </c:pt>
                <c:pt idx="9">
                  <c:v>-0.11727458417808773</c:v>
                </c:pt>
                <c:pt idx="10">
                  <c:v>-0.13029830915392893</c:v>
                </c:pt>
                <c:pt idx="11">
                  <c:v>-9.2676770009381418E-2</c:v>
                </c:pt>
                <c:pt idx="12">
                  <c:v>-0.15382001178435828</c:v>
                </c:pt>
                <c:pt idx="13">
                  <c:v>-0.11787879592619147</c:v>
                </c:pt>
                <c:pt idx="14">
                  <c:v>-0.20138294301750859</c:v>
                </c:pt>
                <c:pt idx="15">
                  <c:v>-0.24994654303095865</c:v>
                </c:pt>
                <c:pt idx="16">
                  <c:v>-0.17226449644545486</c:v>
                </c:pt>
                <c:pt idx="17">
                  <c:v>-7.6030654291835531E-2</c:v>
                </c:pt>
                <c:pt idx="18">
                  <c:v>-0.49470917803692233</c:v>
                </c:pt>
                <c:pt idx="19">
                  <c:v>-0.10586476879699554</c:v>
                </c:pt>
                <c:pt idx="20">
                  <c:v>-7.3286178927635795E-2</c:v>
                </c:pt>
                <c:pt idx="21">
                  <c:v>-5.8280925508758186E-2</c:v>
                </c:pt>
                <c:pt idx="22">
                  <c:v>-6.9140844152599912E-2</c:v>
                </c:pt>
                <c:pt idx="23">
                  <c:v>-4.7154010834361278E-2</c:v>
                </c:pt>
                <c:pt idx="24">
                  <c:v>-6.4849823919712377E-2</c:v>
                </c:pt>
                <c:pt idx="25">
                  <c:v>-7.5628096084658702E-2</c:v>
                </c:pt>
                <c:pt idx="26">
                  <c:v>-0.15406275806771158</c:v>
                </c:pt>
                <c:pt idx="27">
                  <c:v>-0.14156304773430342</c:v>
                </c:pt>
                <c:pt idx="28">
                  <c:v>-0.15204676844687967</c:v>
                </c:pt>
                <c:pt idx="29">
                  <c:v>-0.10640191236235511</c:v>
                </c:pt>
                <c:pt idx="30">
                  <c:v>-0.11930055801583266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CECF-4107-AED4-B9A6295686D3}"/>
            </c:ext>
          </c:extLst>
        </c:ser>
        <c:ser>
          <c:idx val="8"/>
          <c:order val="8"/>
          <c:tx>
            <c:v>Série max</c:v>
          </c:tx>
          <c:spPr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Données!$A$2:$A$32</c:f>
              <c:strCache>
                <c:ptCount val="31"/>
                <c:pt idx="0">
                  <c:v>MO95</c:v>
                </c:pt>
                <c:pt idx="1">
                  <c:v>TC99</c:v>
                </c:pt>
                <c:pt idx="2">
                  <c:v>RU101</c:v>
                </c:pt>
                <c:pt idx="3">
                  <c:v>RH103</c:v>
                </c:pt>
                <c:pt idx="4">
                  <c:v>AG109</c:v>
                </c:pt>
                <c:pt idx="5">
                  <c:v>CS133</c:v>
                </c:pt>
                <c:pt idx="6">
                  <c:v>CS134</c:v>
                </c:pt>
                <c:pt idx="7">
                  <c:v>CS135</c:v>
                </c:pt>
                <c:pt idx="8">
                  <c:v>CS137</c:v>
                </c:pt>
                <c:pt idx="9">
                  <c:v>EU151</c:v>
                </c:pt>
                <c:pt idx="10">
                  <c:v>EU153</c:v>
                </c:pt>
                <c:pt idx="11">
                  <c:v>EU154</c:v>
                </c:pt>
                <c:pt idx="12">
                  <c:v>EU155</c:v>
                </c:pt>
                <c:pt idx="13">
                  <c:v>GD154</c:v>
                </c:pt>
                <c:pt idx="14">
                  <c:v>GD155</c:v>
                </c:pt>
                <c:pt idx="15">
                  <c:v>GD156</c:v>
                </c:pt>
                <c:pt idx="16">
                  <c:v>GD157</c:v>
                </c:pt>
                <c:pt idx="17">
                  <c:v>GD158</c:v>
                </c:pt>
                <c:pt idx="18">
                  <c:v>GD160</c:v>
                </c:pt>
                <c:pt idx="19">
                  <c:v>ND143</c:v>
                </c:pt>
                <c:pt idx="20">
                  <c:v>ND144</c:v>
                </c:pt>
                <c:pt idx="21">
                  <c:v>ND145</c:v>
                </c:pt>
                <c:pt idx="22">
                  <c:v>ND146</c:v>
                </c:pt>
                <c:pt idx="23">
                  <c:v>ND148</c:v>
                </c:pt>
                <c:pt idx="24">
                  <c:v>ND150</c:v>
                </c:pt>
                <c:pt idx="25">
                  <c:v>SM147</c:v>
                </c:pt>
                <c:pt idx="26">
                  <c:v>SM148</c:v>
                </c:pt>
                <c:pt idx="27">
                  <c:v>SM150</c:v>
                </c:pt>
                <c:pt idx="28">
                  <c:v>SM151</c:v>
                </c:pt>
                <c:pt idx="29">
                  <c:v>SM152</c:v>
                </c:pt>
                <c:pt idx="30">
                  <c:v>SM154</c:v>
                </c:pt>
              </c:strCache>
            </c:strRef>
          </c:cat>
          <c:val>
            <c:numRef>
              <c:f>Données!$N$2:$N$32</c:f>
              <c:numCache>
                <c:formatCode>0.00%</c:formatCode>
                <c:ptCount val="31"/>
                <c:pt idx="0">
                  <c:v>0.12646403372643794</c:v>
                </c:pt>
                <c:pt idx="1">
                  <c:v>0.11306213391025464</c:v>
                </c:pt>
                <c:pt idx="2">
                  <c:v>0.14605164534557222</c:v>
                </c:pt>
                <c:pt idx="3">
                  <c:v>0.10309344597297443</c:v>
                </c:pt>
                <c:pt idx="4">
                  <c:v>9.7301924662579226E-2</c:v>
                </c:pt>
                <c:pt idx="5">
                  <c:v>5.8391310756163634E-2</c:v>
                </c:pt>
                <c:pt idx="6">
                  <c:v>2.042160721843489E-4</c:v>
                </c:pt>
                <c:pt idx="7">
                  <c:v>2.0162465634221555E-3</c:v>
                </c:pt>
                <c:pt idx="8">
                  <c:v>5.3472279434711813E-2</c:v>
                </c:pt>
                <c:pt idx="9">
                  <c:v>2.5772477803724929E-2</c:v>
                </c:pt>
                <c:pt idx="10">
                  <c:v>3.1217953660403336E-3</c:v>
                </c:pt>
                <c:pt idx="11">
                  <c:v>5.6163792774731422E-2</c:v>
                </c:pt>
                <c:pt idx="12">
                  <c:v>8.4426017678718851E-3</c:v>
                </c:pt>
                <c:pt idx="13">
                  <c:v>4.9176344915406262E-2</c:v>
                </c:pt>
                <c:pt idx="14">
                  <c:v>2.7581095202434583E-2</c:v>
                </c:pt>
                <c:pt idx="15">
                  <c:v>7.5765162343895062E-2</c:v>
                </c:pt>
                <c:pt idx="16">
                  <c:v>0.17647377047146792</c:v>
                </c:pt>
                <c:pt idx="17">
                  <c:v>5.5270762994923339E-2</c:v>
                </c:pt>
                <c:pt idx="18">
                  <c:v>0.82334621981784228</c:v>
                </c:pt>
                <c:pt idx="19">
                  <c:v>9.0288721739792507E-2</c:v>
                </c:pt>
                <c:pt idx="20">
                  <c:v>5.362827509360478E-2</c:v>
                </c:pt>
                <c:pt idx="21">
                  <c:v>5.5691397359619407E-2</c:v>
                </c:pt>
                <c:pt idx="22">
                  <c:v>6.089853363006751E-2</c:v>
                </c:pt>
                <c:pt idx="23">
                  <c:v>6.0635236579507472E-2</c:v>
                </c:pt>
                <c:pt idx="24">
                  <c:v>6.3802833007700163E-2</c:v>
                </c:pt>
                <c:pt idx="25">
                  <c:v>1.0356715892595091E-2</c:v>
                </c:pt>
                <c:pt idx="26">
                  <c:v>-1.59750899109838E-2</c:v>
                </c:pt>
                <c:pt idx="27">
                  <c:v>-3.2655303757666787E-2</c:v>
                </c:pt>
                <c:pt idx="28">
                  <c:v>-4.6038736316990118E-2</c:v>
                </c:pt>
                <c:pt idx="29">
                  <c:v>-3.0622144078770085E-2</c:v>
                </c:pt>
                <c:pt idx="30">
                  <c:v>-1.3778495612356154E-2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CECF-4107-AED4-B9A629568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4047103"/>
        <c:axId val="964049599"/>
      </c:lineChart>
      <c:scatterChart>
        <c:scatterStyle val="lineMarker"/>
        <c:varyColors val="0"/>
        <c:ser>
          <c:idx val="0"/>
          <c:order val="1"/>
          <c:spPr>
            <a:ln w="25400" cap="rnd">
              <a:noFill/>
              <a:round/>
            </a:ln>
            <a:effectLst/>
          </c:spPr>
          <c:marker>
            <c:symbol val="triangle"/>
            <c:size val="8"/>
            <c:spPr>
              <a:solidFill>
                <a:schemeClr val="tx1"/>
              </a:solidFill>
              <a:ln w="15875">
                <a:solidFill>
                  <a:schemeClr val="bg1"/>
                </a:solidFill>
              </a:ln>
              <a:effectLst/>
            </c:spPr>
          </c:marker>
          <c:xVal>
            <c:strRef>
              <c:f>Données!$A$2:$A$32</c:f>
              <c:strCache>
                <c:ptCount val="31"/>
                <c:pt idx="0">
                  <c:v>MO95</c:v>
                </c:pt>
                <c:pt idx="1">
                  <c:v>TC99</c:v>
                </c:pt>
                <c:pt idx="2">
                  <c:v>RU101</c:v>
                </c:pt>
                <c:pt idx="3">
                  <c:v>RH103</c:v>
                </c:pt>
                <c:pt idx="4">
                  <c:v>AG109</c:v>
                </c:pt>
                <c:pt idx="5">
                  <c:v>CS133</c:v>
                </c:pt>
                <c:pt idx="6">
                  <c:v>CS134</c:v>
                </c:pt>
                <c:pt idx="7">
                  <c:v>CS135</c:v>
                </c:pt>
                <c:pt idx="8">
                  <c:v>CS137</c:v>
                </c:pt>
                <c:pt idx="9">
                  <c:v>EU151</c:v>
                </c:pt>
                <c:pt idx="10">
                  <c:v>EU153</c:v>
                </c:pt>
                <c:pt idx="11">
                  <c:v>EU154</c:v>
                </c:pt>
                <c:pt idx="12">
                  <c:v>EU155</c:v>
                </c:pt>
                <c:pt idx="13">
                  <c:v>GD154</c:v>
                </c:pt>
                <c:pt idx="14">
                  <c:v>GD155</c:v>
                </c:pt>
                <c:pt idx="15">
                  <c:v>GD156</c:v>
                </c:pt>
                <c:pt idx="16">
                  <c:v>GD157</c:v>
                </c:pt>
                <c:pt idx="17">
                  <c:v>GD158</c:v>
                </c:pt>
                <c:pt idx="18">
                  <c:v>GD160</c:v>
                </c:pt>
                <c:pt idx="19">
                  <c:v>ND143</c:v>
                </c:pt>
                <c:pt idx="20">
                  <c:v>ND144</c:v>
                </c:pt>
                <c:pt idx="21">
                  <c:v>ND145</c:v>
                </c:pt>
                <c:pt idx="22">
                  <c:v>ND146</c:v>
                </c:pt>
                <c:pt idx="23">
                  <c:v>ND148</c:v>
                </c:pt>
                <c:pt idx="24">
                  <c:v>ND150</c:v>
                </c:pt>
                <c:pt idx="25">
                  <c:v>SM147</c:v>
                </c:pt>
                <c:pt idx="26">
                  <c:v>SM148</c:v>
                </c:pt>
                <c:pt idx="27">
                  <c:v>SM150</c:v>
                </c:pt>
                <c:pt idx="28">
                  <c:v>SM151</c:v>
                </c:pt>
                <c:pt idx="29">
                  <c:v>SM152</c:v>
                </c:pt>
                <c:pt idx="30">
                  <c:v>SM154</c:v>
                </c:pt>
              </c:strCache>
            </c:strRef>
          </c:xVal>
          <c:yVal>
            <c:numRef>
              <c:f>Données!$B$2:$B$32</c:f>
              <c:numCache>
                <c:formatCode>0.00%</c:formatCode>
                <c:ptCount val="31"/>
                <c:pt idx="0">
                  <c:v>-4.8972207810326303E-2</c:v>
                </c:pt>
                <c:pt idx="1">
                  <c:v>-1.6339362811356301E-2</c:v>
                </c:pt>
                <c:pt idx="2">
                  <c:v>-5.5516800890608502E-2</c:v>
                </c:pt>
                <c:pt idx="3">
                  <c:v>-2.7135978933793499E-2</c:v>
                </c:pt>
                <c:pt idx="4">
                  <c:v>-2.8137493456118899E-2</c:v>
                </c:pt>
                <c:pt idx="5">
                  <c:v>1.5989352183691099E-2</c:v>
                </c:pt>
                <c:pt idx="6">
                  <c:v>-7.1437057685403996E-2</c:v>
                </c:pt>
                <c:pt idx="7">
                  <c:v>-4.3750834895257801E-2</c:v>
                </c:pt>
                <c:pt idx="8">
                  <c:v>4.8372573233375002E-3</c:v>
                </c:pt>
                <c:pt idx="9">
                  <c:v>-4.5751053187181402E-2</c:v>
                </c:pt>
                <c:pt idx="10">
                  <c:v>-6.3588256893944303E-2</c:v>
                </c:pt>
                <c:pt idx="11">
                  <c:v>-1.8256488617325001E-2</c:v>
                </c:pt>
                <c:pt idx="12">
                  <c:v>-7.2688705008243204E-2</c:v>
                </c:pt>
                <c:pt idx="13">
                  <c:v>-3.4351225505392602E-2</c:v>
                </c:pt>
                <c:pt idx="14">
                  <c:v>-8.6900923907536995E-2</c:v>
                </c:pt>
                <c:pt idx="15">
                  <c:v>-8.7090690343531799E-2</c:v>
                </c:pt>
                <c:pt idx="16">
                  <c:v>2.1046370130065402E-3</c:v>
                </c:pt>
                <c:pt idx="17">
                  <c:v>-1.0379945648456099E-2</c:v>
                </c:pt>
                <c:pt idx="18">
                  <c:v>0.16431852089046001</c:v>
                </c:pt>
                <c:pt idx="19">
                  <c:v>-7.7880235286015096E-3</c:v>
                </c:pt>
                <c:pt idx="20">
                  <c:v>-9.8289519170155094E-3</c:v>
                </c:pt>
                <c:pt idx="21">
                  <c:v>-1.2947640745693901E-3</c:v>
                </c:pt>
                <c:pt idx="22">
                  <c:v>-4.1211552612662001E-3</c:v>
                </c:pt>
                <c:pt idx="23">
                  <c:v>6.7406128725730997E-3</c:v>
                </c:pt>
                <c:pt idx="24">
                  <c:v>-5.2349545600610605E-4</c:v>
                </c:pt>
                <c:pt idx="25">
                  <c:v>-3.2635690096031802E-2</c:v>
                </c:pt>
                <c:pt idx="26">
                  <c:v>-8.5018923989347697E-2</c:v>
                </c:pt>
                <c:pt idx="27">
                  <c:v>-8.7109175745985104E-2</c:v>
                </c:pt>
                <c:pt idx="28">
                  <c:v>-9.9042752381934898E-2</c:v>
                </c:pt>
                <c:pt idx="29">
                  <c:v>-6.8512028220562599E-2</c:v>
                </c:pt>
                <c:pt idx="30">
                  <c:v>-6.6539526814094405E-2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CECF-4107-AED4-B9A629568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4047103"/>
        <c:axId val="964049599"/>
      </c:scatterChart>
      <c:catAx>
        <c:axId val="964047103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964049599"/>
        <c:crosses val="autoZero"/>
        <c:auto val="1"/>
        <c:lblAlgn val="ctr"/>
        <c:lblOffset val="100"/>
        <c:noMultiLvlLbl val="0"/>
      </c:catAx>
      <c:valAx>
        <c:axId val="964049599"/>
        <c:scaling>
          <c:orientation val="minMax"/>
          <c:max val="0.18000000000000002"/>
          <c:min val="-0.15000000000000002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FR" sz="1400" dirty="0"/>
                  <a:t>C/E-1 of </a:t>
                </a:r>
                <a:r>
                  <a:rPr lang="fr-FR" sz="1400" dirty="0" err="1"/>
                  <a:t>isotopic</a:t>
                </a:r>
                <a:r>
                  <a:rPr lang="fr-FR" sz="1400" baseline="0" dirty="0"/>
                  <a:t> content in the fuel </a:t>
                </a:r>
                <a:r>
                  <a:rPr lang="fr-FR" sz="1400" baseline="0" dirty="0" err="1"/>
                  <a:t>rod</a:t>
                </a:r>
                <a:r>
                  <a:rPr lang="fr-FR" sz="1400" baseline="0" dirty="0"/>
                  <a:t> </a:t>
                </a:r>
                <a:r>
                  <a:rPr lang="fr-FR" sz="1400" baseline="0" dirty="0" err="1"/>
                  <a:t>after</a:t>
                </a:r>
                <a:r>
                  <a:rPr lang="fr-FR" sz="1400" baseline="0" dirty="0"/>
                  <a:t> irradiation</a:t>
                </a:r>
                <a:endParaRPr lang="fr-FR" sz="1400" dirty="0"/>
              </a:p>
            </c:rich>
          </c:tx>
          <c:layout>
            <c:manualLayout>
              <c:xMode val="edge"/>
              <c:yMode val="edge"/>
              <c:x val="1.2456581732349125E-3"/>
              <c:y val="0.119184090345238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0.00%" sourceLinked="1"/>
        <c:majorTickMark val="none"/>
        <c:minorTickMark val="none"/>
        <c:tickLblPos val="nextTo"/>
        <c:crossAx val="9640471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autoTitleDeleted val="0"/>
    <c:view3D>
      <c:rotX val="15"/>
      <c:rotY val="20"/>
      <c:rAngAx val="0"/>
    </c:view3D>
    <c:floor>
      <c:thickness val="0"/>
      <c:spPr>
        <a:noFill/>
        <a:ln w="6350" cap="flat" cmpd="sng" algn="ctr">
          <a:noFill/>
          <a:prstDash val="solid"/>
          <a:round/>
        </a:ln>
        <a:effectLst/>
        <a:sp3d/>
      </c:spPr>
    </c:floor>
    <c:sideWall>
      <c:thickness val="0"/>
      <c:spPr>
        <a:noFill/>
        <a:ln w="25400">
          <a:noFill/>
        </a:ln>
        <a:effectLst/>
        <a:sp3d/>
      </c:spPr>
    </c:sideWall>
    <c:backWall>
      <c:thickness val="0"/>
      <c:spPr>
        <a:noFill/>
        <a:ln w="25400"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3.4636119043295971E-2"/>
          <c:y val="1.6615984642643484E-2"/>
          <c:w val="0.89011207764554412"/>
          <c:h val="0.90729997772542215"/>
        </c:manualLayout>
      </c:layout>
      <c:surface3DChart>
        <c:wireframe val="0"/>
        <c:ser>
          <c:idx val="0"/>
          <c:order val="0"/>
          <c:tx>
            <c:strRef>
              <c:f>Feuil1!$B$1</c:f>
              <c:strCache>
                <c:ptCount val="1"/>
                <c:pt idx="0">
                  <c:v>135</c:v>
                </c:pt>
              </c:strCache>
            </c:strRef>
          </c:tx>
          <c:spPr>
            <a:solidFill>
              <a:schemeClr val="accent5">
                <a:tint val="5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Feuil1!$B$2:$B$10</c:f>
              <c:numCache>
                <c:formatCode>General</c:formatCode>
                <c:ptCount val="9"/>
                <c:pt idx="0">
                  <c:v>2.4787521766663585E-3</c:v>
                </c:pt>
                <c:pt idx="1">
                  <c:v>2.0241911445804398E-2</c:v>
                </c:pt>
                <c:pt idx="2">
                  <c:v>9.0717953289412512E-2</c:v>
                </c:pt>
                <c:pt idx="3">
                  <c:v>0.22313016014842982</c:v>
                </c:pt>
                <c:pt idx="4">
                  <c:v>0.30119421191220214</c:v>
                </c:pt>
                <c:pt idx="5">
                  <c:v>0.30119421191220214</c:v>
                </c:pt>
                <c:pt idx="6">
                  <c:v>9.0717953289412512E-2</c:v>
                </c:pt>
                <c:pt idx="7">
                  <c:v>2.0241911445804398E-2</c:v>
                </c:pt>
                <c:pt idx="8">
                  <c:v>2.4787521766663585E-3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40-4209-8E5B-16232DF891A8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136</c:v>
                </c:pt>
              </c:strCache>
            </c:strRef>
          </c:tx>
          <c:spPr>
            <a:solidFill>
              <a:schemeClr val="accent5">
                <a:tint val="7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Feuil1!$C$2:$C$10</c:f>
              <c:numCache>
                <c:formatCode>General</c:formatCode>
                <c:ptCount val="9"/>
                <c:pt idx="0">
                  <c:v>6.0967465655156379E-3</c:v>
                </c:pt>
                <c:pt idx="1">
                  <c:v>4.9787068367863965E-2</c:v>
                </c:pt>
                <c:pt idx="2">
                  <c:v>0.22313016014842982</c:v>
                </c:pt>
                <c:pt idx="3">
                  <c:v>0.54881163609402639</c:v>
                </c:pt>
                <c:pt idx="4">
                  <c:v>0.74081822068171788</c:v>
                </c:pt>
                <c:pt idx="5">
                  <c:v>0.74081822068171788</c:v>
                </c:pt>
                <c:pt idx="6">
                  <c:v>0.22313016014842982</c:v>
                </c:pt>
                <c:pt idx="7">
                  <c:v>4.9787068367863965E-2</c:v>
                </c:pt>
                <c:pt idx="8">
                  <c:v>6.0967465655156379E-3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A40-4209-8E5B-16232DF891A8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137</c:v>
                </c:pt>
              </c:strCache>
            </c:strRef>
          </c:tx>
          <c:spPr>
            <a:solidFill>
              <a:schemeClr val="accent5">
                <a:tint val="9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Feuil1!$D$2:$D$10</c:f>
              <c:numCache>
                <c:formatCode>General</c:formatCode>
                <c:ptCount val="9"/>
                <c:pt idx="0">
                  <c:v>8.2297470490200302E-3</c:v>
                </c:pt>
                <c:pt idx="1">
                  <c:v>6.7205512739749784E-2</c:v>
                </c:pt>
                <c:pt idx="2">
                  <c:v>0.30119421191220214</c:v>
                </c:pt>
                <c:pt idx="3">
                  <c:v>0.74081822068171788</c:v>
                </c:pt>
                <c:pt idx="4">
                  <c:v>1</c:v>
                </c:pt>
                <c:pt idx="5">
                  <c:v>1</c:v>
                </c:pt>
                <c:pt idx="6">
                  <c:v>0.30119421191220214</c:v>
                </c:pt>
                <c:pt idx="7">
                  <c:v>6.7205512739749784E-2</c:v>
                </c:pt>
                <c:pt idx="8">
                  <c:v>8.2297470490200302E-3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A40-4209-8E5B-16232DF891A8}"/>
            </c:ext>
          </c:extLst>
        </c:ser>
        <c:ser>
          <c:idx val="3"/>
          <c:order val="3"/>
          <c:tx>
            <c:strRef>
              <c:f>Feuil1!$E$1</c:f>
              <c:strCache>
                <c:ptCount val="1"/>
                <c:pt idx="0">
                  <c:v>138</c:v>
                </c:pt>
              </c:strCache>
            </c:strRef>
          </c:tx>
          <c:spPr>
            <a:solidFill>
              <a:schemeClr val="accent5">
                <a:shade val="9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Feuil1!$E$2:$E$10</c:f>
              <c:numCache>
                <c:formatCode>General</c:formatCode>
                <c:ptCount val="9"/>
                <c:pt idx="0">
                  <c:v>6.0967465655156379E-3</c:v>
                </c:pt>
                <c:pt idx="1">
                  <c:v>4.9787068367863965E-2</c:v>
                </c:pt>
                <c:pt idx="2">
                  <c:v>0.22313016014842982</c:v>
                </c:pt>
                <c:pt idx="3">
                  <c:v>0.54881163609402639</c:v>
                </c:pt>
                <c:pt idx="4">
                  <c:v>0.74081822068171788</c:v>
                </c:pt>
                <c:pt idx="5">
                  <c:v>0.74081822068171788</c:v>
                </c:pt>
                <c:pt idx="6">
                  <c:v>0.22313016014842982</c:v>
                </c:pt>
                <c:pt idx="7">
                  <c:v>4.9787068367863965E-2</c:v>
                </c:pt>
                <c:pt idx="8">
                  <c:v>6.0967465655156379E-3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A40-4209-8E5B-16232DF891A8}"/>
            </c:ext>
          </c:extLst>
        </c:ser>
        <c:ser>
          <c:idx val="4"/>
          <c:order val="4"/>
          <c:tx>
            <c:strRef>
              <c:f>Feuil1!$F$1</c:f>
              <c:strCache>
                <c:ptCount val="1"/>
                <c:pt idx="0">
                  <c:v>139</c:v>
                </c:pt>
              </c:strCache>
            </c:strRef>
          </c:tx>
          <c:spPr>
            <a:solidFill>
              <a:schemeClr val="accent5">
                <a:shade val="7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Feuil1!$F$2:$F$10</c:f>
              <c:numCache>
                <c:formatCode>General</c:formatCode>
                <c:ptCount val="9"/>
                <c:pt idx="0">
                  <c:v>2.4787521766663585E-3</c:v>
                </c:pt>
                <c:pt idx="1">
                  <c:v>2.0241911445804398E-2</c:v>
                </c:pt>
                <c:pt idx="2">
                  <c:v>9.0717953289412512E-2</c:v>
                </c:pt>
                <c:pt idx="3">
                  <c:v>0.22313016014842982</c:v>
                </c:pt>
                <c:pt idx="4">
                  <c:v>0.30119421191220214</c:v>
                </c:pt>
                <c:pt idx="5">
                  <c:v>0.30119421191220214</c:v>
                </c:pt>
                <c:pt idx="6">
                  <c:v>9.0717953289412512E-2</c:v>
                </c:pt>
                <c:pt idx="7">
                  <c:v>2.0241911445804398E-2</c:v>
                </c:pt>
                <c:pt idx="8">
                  <c:v>2.4787521766663585E-3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FA40-4209-8E5B-16232DF891A8}"/>
            </c:ext>
          </c:extLst>
        </c:ser>
        <c:ser>
          <c:idx val="5"/>
          <c:order val="5"/>
          <c:tx>
            <c:strRef>
              <c:f>Feuil1!$G$1</c:f>
              <c:strCache>
                <c:ptCount val="1"/>
                <c:pt idx="0">
                  <c:v>140</c:v>
                </c:pt>
              </c:strCache>
            </c:strRef>
          </c:tx>
          <c:spPr>
            <a:solidFill>
              <a:schemeClr val="accent5">
                <a:shade val="5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Feuil1!$G$2:$G$10</c:f>
              <c:numCache>
                <c:formatCode>General</c:formatCode>
                <c:ptCount val="9"/>
                <c:pt idx="0">
                  <c:v>5.5308437014783363E-4</c:v>
                </c:pt>
                <c:pt idx="1">
                  <c:v>4.5165809426126703E-3</c:v>
                </c:pt>
                <c:pt idx="2">
                  <c:v>2.0241911445804398E-2</c:v>
                </c:pt>
                <c:pt idx="3">
                  <c:v>4.9787068367863965E-2</c:v>
                </c:pt>
                <c:pt idx="4">
                  <c:v>6.7205512739749784E-2</c:v>
                </c:pt>
                <c:pt idx="5">
                  <c:v>6.7205512739749784E-2</c:v>
                </c:pt>
                <c:pt idx="6">
                  <c:v>2.0241911445804398E-2</c:v>
                </c:pt>
                <c:pt idx="7">
                  <c:v>4.5165809426126703E-3</c:v>
                </c:pt>
                <c:pt idx="8">
                  <c:v>5.5308437014783363E-4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A40-4209-8E5B-16232DF891A8}"/>
            </c:ext>
          </c:extLst>
        </c:ser>
        <c:bandFmts>
          <c:bandFmt>
            <c:idx val="0"/>
            <c:spPr>
              <a:solidFill>
                <a:schemeClr val="accent5">
                  <a:tint val="42000"/>
                </a:schemeClr>
              </a:solidFill>
              <a:ln/>
              <a:effectLst/>
              <a:sp3d/>
            </c:spPr>
          </c:bandFmt>
          <c:bandFmt>
            <c:idx val="1"/>
            <c:spPr>
              <a:solidFill>
                <a:schemeClr val="accent5">
                  <a:tint val="54000"/>
                </a:schemeClr>
              </a:solidFill>
              <a:ln/>
              <a:effectLst/>
              <a:sp3d/>
            </c:spPr>
          </c:bandFmt>
          <c:bandFmt>
            <c:idx val="2"/>
            <c:spPr>
              <a:solidFill>
                <a:schemeClr val="accent5">
                  <a:tint val="65000"/>
                </a:schemeClr>
              </a:solidFill>
              <a:ln/>
              <a:effectLst/>
              <a:sp3d/>
            </c:spPr>
          </c:bandFmt>
          <c:bandFmt>
            <c:idx val="3"/>
            <c:spPr>
              <a:solidFill>
                <a:schemeClr val="accent5">
                  <a:tint val="77000"/>
                </a:schemeClr>
              </a:solidFill>
              <a:ln/>
              <a:effectLst/>
              <a:sp3d/>
            </c:spPr>
          </c:bandFmt>
          <c:bandFmt>
            <c:idx val="4"/>
            <c:spPr>
              <a:solidFill>
                <a:schemeClr val="accent5">
                  <a:tint val="89000"/>
                </a:schemeClr>
              </a:solidFill>
              <a:ln/>
              <a:effectLst/>
              <a:sp3d/>
            </c:spPr>
          </c:bandFmt>
          <c:bandFmt>
            <c:idx val="5"/>
            <c:spPr>
              <a:solidFill>
                <a:schemeClr val="accent5"/>
              </a:solidFill>
              <a:ln/>
              <a:effectLst/>
              <a:sp3d/>
            </c:spPr>
          </c:bandFmt>
          <c:bandFmt>
            <c:idx val="6"/>
            <c:spPr>
              <a:solidFill>
                <a:schemeClr val="accent5">
                  <a:shade val="88000"/>
                </a:schemeClr>
              </a:solidFill>
              <a:ln/>
              <a:effectLst/>
              <a:sp3d/>
            </c:spPr>
          </c:bandFmt>
          <c:bandFmt>
            <c:idx val="7"/>
            <c:spPr>
              <a:solidFill>
                <a:schemeClr val="accent5">
                  <a:shade val="76000"/>
                </a:schemeClr>
              </a:solidFill>
              <a:ln/>
              <a:effectLst/>
              <a:sp3d/>
            </c:spPr>
          </c:bandFmt>
          <c:bandFmt>
            <c:idx val="8"/>
            <c:spPr>
              <a:solidFill>
                <a:schemeClr val="accent5">
                  <a:shade val="65000"/>
                </a:schemeClr>
              </a:solidFill>
              <a:ln/>
              <a:effectLst/>
              <a:sp3d/>
            </c:spPr>
          </c:bandFmt>
          <c:bandFmt>
            <c:idx val="9"/>
            <c:spPr>
              <a:solidFill>
                <a:schemeClr val="accent5">
                  <a:shade val="53000"/>
                </a:schemeClr>
              </a:solidFill>
              <a:ln/>
              <a:effectLst/>
              <a:sp3d/>
            </c:spPr>
          </c:bandFmt>
          <c:bandFmt>
            <c:idx val="10"/>
            <c:spPr>
              <a:solidFill>
                <a:schemeClr val="accent5">
                  <a:shade val="41000"/>
                </a:schemeClr>
              </a:solidFill>
              <a:ln/>
              <a:effectLst/>
              <a:sp3d/>
            </c:spPr>
          </c:bandFmt>
          <c:bandFmt>
            <c:idx val="11"/>
            <c:spPr>
              <a:solidFill>
                <a:schemeClr val="accent5">
                  <a:shade val="41000"/>
                </a:schemeClr>
              </a:solidFill>
              <a:ln/>
              <a:effectLst/>
              <a:sp3d/>
            </c:spPr>
          </c:bandFmt>
          <c:bandFmt>
            <c:idx val="12"/>
            <c:spPr>
              <a:solidFill>
                <a:schemeClr val="accent5">
                  <a:shade val="41000"/>
                </a:schemeClr>
              </a:solidFill>
              <a:ln/>
              <a:effectLst/>
              <a:sp3d/>
            </c:spPr>
          </c:bandFmt>
          <c:bandFmt>
            <c:idx val="13"/>
            <c:spPr>
              <a:solidFill>
                <a:schemeClr val="accent5">
                  <a:shade val="41000"/>
                </a:schemeClr>
              </a:solidFill>
              <a:ln/>
              <a:effectLst/>
              <a:sp3d/>
            </c:spPr>
          </c:bandFmt>
          <c:bandFmt>
            <c:idx val="14"/>
            <c:spPr>
              <a:solidFill>
                <a:schemeClr val="accent5">
                  <a:shade val="41000"/>
                </a:schemeClr>
              </a:solidFill>
              <a:ln/>
              <a:effectLst/>
              <a:sp3d/>
            </c:spPr>
          </c:bandFmt>
        </c:bandFmts>
        <c:axId val="615662319"/>
        <c:axId val="615660239"/>
        <c:axId val="705956255"/>
      </c:surface3DChart>
      <c:catAx>
        <c:axId val="6156623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15660239"/>
        <c:crosses val="autoZero"/>
        <c:auto val="1"/>
        <c:lblAlgn val="ctr"/>
        <c:lblOffset val="100"/>
        <c:noMultiLvlLbl val="0"/>
      </c:catAx>
      <c:valAx>
        <c:axId val="615660239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5662319"/>
        <c:crosses val="autoZero"/>
        <c:crossBetween val="midCat"/>
      </c:valAx>
      <c:serAx>
        <c:axId val="705956255"/>
        <c:scaling>
          <c:orientation val="minMax"/>
        </c:scaling>
        <c:delete val="0"/>
        <c:axPos val="b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15660239"/>
        <c:crosses val="autoZero"/>
      </c:serAx>
      <c:spPr>
        <a:noFill/>
        <a:ln>
          <a:noFill/>
        </a:ln>
        <a:effectLst/>
      </c:spPr>
    </c:plotArea>
    <c:plotVisOnly val="1"/>
    <c:dispBlanksAs val="zero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/>
      </a:pPr>
      <a:endParaRPr lang="fr-FR"/>
    </a:p>
  </c:txPr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autoTitleDeleted val="0"/>
    <c:view3D>
      <c:rotX val="15"/>
      <c:rotY val="20"/>
      <c:rAngAx val="0"/>
    </c:view3D>
    <c:floor>
      <c:thickness val="0"/>
      <c:spPr>
        <a:noFill/>
        <a:ln w="6350" cap="flat" cmpd="sng" algn="ctr">
          <a:noFill/>
          <a:prstDash val="solid"/>
          <a:round/>
        </a:ln>
        <a:effectLst/>
        <a:sp3d/>
      </c:spPr>
    </c:floor>
    <c:sideWall>
      <c:thickness val="0"/>
      <c:spPr>
        <a:noFill/>
        <a:ln w="25400">
          <a:noFill/>
        </a:ln>
        <a:effectLst/>
        <a:sp3d/>
      </c:spPr>
    </c:sideWall>
    <c:backWall>
      <c:thickness val="0"/>
      <c:spPr>
        <a:noFill/>
        <a:ln w="25400"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3.2539821402043478E-2"/>
          <c:y val="1.4538986562313051E-2"/>
          <c:w val="0.89011207764554412"/>
          <c:h val="0.90729997772542215"/>
        </c:manualLayout>
      </c:layout>
      <c:surface3DChart>
        <c:wireframe val="0"/>
        <c:ser>
          <c:idx val="0"/>
          <c:order val="0"/>
          <c:tx>
            <c:strRef>
              <c:f>Feuil1!$B$1</c:f>
              <c:strCache>
                <c:ptCount val="1"/>
                <c:pt idx="0">
                  <c:v>135</c:v>
                </c:pt>
              </c:strCache>
            </c:strRef>
          </c:tx>
          <c:spPr>
            <a:solidFill>
              <a:schemeClr val="accent5">
                <a:tint val="5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Feuil1!$B$2:$B$10</c:f>
              <c:numCache>
                <c:formatCode>General</c:formatCode>
                <c:ptCount val="9"/>
                <c:pt idx="0">
                  <c:v>2.4787521766663585E-3</c:v>
                </c:pt>
                <c:pt idx="1">
                  <c:v>2.0241911445804398E-2</c:v>
                </c:pt>
                <c:pt idx="2">
                  <c:v>9.0717953289412512E-2</c:v>
                </c:pt>
                <c:pt idx="3">
                  <c:v>0.22313016014842982</c:v>
                </c:pt>
                <c:pt idx="4">
                  <c:v>0.30119421191220214</c:v>
                </c:pt>
                <c:pt idx="5">
                  <c:v>0.30119421191220214</c:v>
                </c:pt>
                <c:pt idx="6">
                  <c:v>9.0717953289412512E-2</c:v>
                </c:pt>
                <c:pt idx="7">
                  <c:v>2.0241911445804398E-2</c:v>
                </c:pt>
                <c:pt idx="8">
                  <c:v>2.4787521766663585E-3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40-4209-8E5B-16232DF891A8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136</c:v>
                </c:pt>
              </c:strCache>
            </c:strRef>
          </c:tx>
          <c:spPr>
            <a:solidFill>
              <a:schemeClr val="accent5">
                <a:tint val="7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Feuil1!$C$2:$C$10</c:f>
              <c:numCache>
                <c:formatCode>General</c:formatCode>
                <c:ptCount val="9"/>
                <c:pt idx="0">
                  <c:v>6.0967465655156379E-3</c:v>
                </c:pt>
                <c:pt idx="1">
                  <c:v>4.9787068367863965E-2</c:v>
                </c:pt>
                <c:pt idx="2">
                  <c:v>0.22313016014842982</c:v>
                </c:pt>
                <c:pt idx="3">
                  <c:v>0.54881163609402639</c:v>
                </c:pt>
                <c:pt idx="4">
                  <c:v>0.74081822068171788</c:v>
                </c:pt>
                <c:pt idx="5">
                  <c:v>0.74081822068171788</c:v>
                </c:pt>
                <c:pt idx="6">
                  <c:v>0.22313016014842982</c:v>
                </c:pt>
                <c:pt idx="7">
                  <c:v>4.9787068367863965E-2</c:v>
                </c:pt>
                <c:pt idx="8">
                  <c:v>6.0967465655156379E-3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A40-4209-8E5B-16232DF891A8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137</c:v>
                </c:pt>
              </c:strCache>
            </c:strRef>
          </c:tx>
          <c:spPr>
            <a:solidFill>
              <a:schemeClr val="accent5">
                <a:tint val="9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Feuil1!$D$2:$D$10</c:f>
              <c:numCache>
                <c:formatCode>General</c:formatCode>
                <c:ptCount val="9"/>
                <c:pt idx="0">
                  <c:v>8.2297470490200302E-3</c:v>
                </c:pt>
                <c:pt idx="1">
                  <c:v>6.7205512739749784E-2</c:v>
                </c:pt>
                <c:pt idx="2">
                  <c:v>0.30119421191220214</c:v>
                </c:pt>
                <c:pt idx="3">
                  <c:v>0.74081822068171788</c:v>
                </c:pt>
                <c:pt idx="4">
                  <c:v>1</c:v>
                </c:pt>
                <c:pt idx="5">
                  <c:v>1</c:v>
                </c:pt>
                <c:pt idx="6">
                  <c:v>0.30119421191220214</c:v>
                </c:pt>
                <c:pt idx="7">
                  <c:v>6.7205512739749784E-2</c:v>
                </c:pt>
                <c:pt idx="8">
                  <c:v>8.2297470490200302E-3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A40-4209-8E5B-16232DF891A8}"/>
            </c:ext>
          </c:extLst>
        </c:ser>
        <c:ser>
          <c:idx val="3"/>
          <c:order val="3"/>
          <c:tx>
            <c:strRef>
              <c:f>Feuil1!$E$1</c:f>
              <c:strCache>
                <c:ptCount val="1"/>
                <c:pt idx="0">
                  <c:v>138</c:v>
                </c:pt>
              </c:strCache>
            </c:strRef>
          </c:tx>
          <c:spPr>
            <a:solidFill>
              <a:schemeClr val="accent5">
                <a:shade val="9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Feuil1!$E$2:$E$10</c:f>
              <c:numCache>
                <c:formatCode>General</c:formatCode>
                <c:ptCount val="9"/>
                <c:pt idx="0">
                  <c:v>6.0967465655156379E-3</c:v>
                </c:pt>
                <c:pt idx="1">
                  <c:v>4.9787068367863965E-2</c:v>
                </c:pt>
                <c:pt idx="2">
                  <c:v>0.22313016014842982</c:v>
                </c:pt>
                <c:pt idx="3">
                  <c:v>0.54881163609402639</c:v>
                </c:pt>
                <c:pt idx="4">
                  <c:v>0.74081822068171788</c:v>
                </c:pt>
                <c:pt idx="5">
                  <c:v>0.74081822068171788</c:v>
                </c:pt>
                <c:pt idx="6">
                  <c:v>0.22313016014842982</c:v>
                </c:pt>
                <c:pt idx="7">
                  <c:v>4.9787068367863965E-2</c:v>
                </c:pt>
                <c:pt idx="8">
                  <c:v>6.0967465655156379E-3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A40-4209-8E5B-16232DF891A8}"/>
            </c:ext>
          </c:extLst>
        </c:ser>
        <c:ser>
          <c:idx val="4"/>
          <c:order val="4"/>
          <c:tx>
            <c:strRef>
              <c:f>Feuil1!$F$1</c:f>
              <c:strCache>
                <c:ptCount val="1"/>
                <c:pt idx="0">
                  <c:v>139</c:v>
                </c:pt>
              </c:strCache>
            </c:strRef>
          </c:tx>
          <c:spPr>
            <a:solidFill>
              <a:schemeClr val="accent5">
                <a:shade val="7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Feuil1!$F$2:$F$10</c:f>
              <c:numCache>
                <c:formatCode>General</c:formatCode>
                <c:ptCount val="9"/>
                <c:pt idx="0">
                  <c:v>2.4787521766663585E-3</c:v>
                </c:pt>
                <c:pt idx="1">
                  <c:v>2.0241911445804398E-2</c:v>
                </c:pt>
                <c:pt idx="2">
                  <c:v>9.0717953289412512E-2</c:v>
                </c:pt>
                <c:pt idx="3">
                  <c:v>0.22313016014842982</c:v>
                </c:pt>
                <c:pt idx="4">
                  <c:v>0.30119421191220214</c:v>
                </c:pt>
                <c:pt idx="5">
                  <c:v>0.30119421191220214</c:v>
                </c:pt>
                <c:pt idx="6">
                  <c:v>9.0717953289412512E-2</c:v>
                </c:pt>
                <c:pt idx="7">
                  <c:v>2.0241911445804398E-2</c:v>
                </c:pt>
                <c:pt idx="8">
                  <c:v>2.4787521766663585E-3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FA40-4209-8E5B-16232DF891A8}"/>
            </c:ext>
          </c:extLst>
        </c:ser>
        <c:ser>
          <c:idx val="5"/>
          <c:order val="5"/>
          <c:tx>
            <c:strRef>
              <c:f>Feuil1!$G$1</c:f>
              <c:strCache>
                <c:ptCount val="1"/>
                <c:pt idx="0">
                  <c:v>140</c:v>
                </c:pt>
              </c:strCache>
            </c:strRef>
          </c:tx>
          <c:spPr>
            <a:solidFill>
              <a:schemeClr val="accent5">
                <a:shade val="50000"/>
              </a:schemeClr>
            </a:solidFill>
            <a:ln/>
            <a:effectLst/>
            <a:sp3d/>
          </c:spPr>
          <c:cat>
            <c:numRef>
              <c:f>Feuil1!$A$2:$A$10</c:f>
              <c:numCache>
                <c:formatCode>General</c:formatCode>
                <c:ptCount val="9"/>
                <c:pt idx="0">
                  <c:v>54</c:v>
                </c:pt>
                <c:pt idx="1">
                  <c:v>55</c:v>
                </c:pt>
                <c:pt idx="2">
                  <c:v>56</c:v>
                </c:pt>
                <c:pt idx="3">
                  <c:v>57</c:v>
                </c:pt>
                <c:pt idx="4">
                  <c:v>58</c:v>
                </c:pt>
                <c:pt idx="5">
                  <c:v>58</c:v>
                </c:pt>
                <c:pt idx="6">
                  <c:v>60</c:v>
                </c:pt>
                <c:pt idx="7">
                  <c:v>61</c:v>
                </c:pt>
                <c:pt idx="8">
                  <c:v>62</c:v>
                </c:pt>
              </c:numCache>
            </c:numRef>
          </c:cat>
          <c:val>
            <c:numRef>
              <c:f>Feuil1!$G$2:$G$10</c:f>
              <c:numCache>
                <c:formatCode>General</c:formatCode>
                <c:ptCount val="9"/>
                <c:pt idx="0">
                  <c:v>5.5308437014783363E-4</c:v>
                </c:pt>
                <c:pt idx="1">
                  <c:v>4.5165809426126703E-3</c:v>
                </c:pt>
                <c:pt idx="2">
                  <c:v>2.0241911445804398E-2</c:v>
                </c:pt>
                <c:pt idx="3">
                  <c:v>4.9787068367863965E-2</c:v>
                </c:pt>
                <c:pt idx="4">
                  <c:v>6.7205512739749784E-2</c:v>
                </c:pt>
                <c:pt idx="5">
                  <c:v>6.7205512739749784E-2</c:v>
                </c:pt>
                <c:pt idx="6">
                  <c:v>2.0241911445804398E-2</c:v>
                </c:pt>
                <c:pt idx="7">
                  <c:v>4.5165809426126703E-3</c:v>
                </c:pt>
                <c:pt idx="8">
                  <c:v>5.5308437014783363E-4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A40-4209-8E5B-16232DF891A8}"/>
            </c:ext>
          </c:extLst>
        </c:ser>
        <c:bandFmts>
          <c:bandFmt>
            <c:idx val="0"/>
            <c:spPr>
              <a:solidFill>
                <a:schemeClr val="accent5">
                  <a:tint val="42000"/>
                </a:schemeClr>
              </a:solidFill>
              <a:ln/>
              <a:effectLst/>
              <a:sp3d/>
            </c:spPr>
          </c:bandFmt>
          <c:bandFmt>
            <c:idx val="1"/>
            <c:spPr>
              <a:solidFill>
                <a:schemeClr val="accent5">
                  <a:tint val="54000"/>
                </a:schemeClr>
              </a:solidFill>
              <a:ln/>
              <a:effectLst/>
              <a:sp3d/>
            </c:spPr>
          </c:bandFmt>
          <c:bandFmt>
            <c:idx val="2"/>
            <c:spPr>
              <a:solidFill>
                <a:schemeClr val="accent5">
                  <a:tint val="65000"/>
                </a:schemeClr>
              </a:solidFill>
              <a:ln/>
              <a:effectLst/>
              <a:sp3d/>
            </c:spPr>
          </c:bandFmt>
          <c:bandFmt>
            <c:idx val="3"/>
            <c:spPr>
              <a:solidFill>
                <a:schemeClr val="accent5">
                  <a:tint val="77000"/>
                </a:schemeClr>
              </a:solidFill>
              <a:ln/>
              <a:effectLst/>
              <a:sp3d/>
            </c:spPr>
          </c:bandFmt>
          <c:bandFmt>
            <c:idx val="4"/>
            <c:spPr>
              <a:solidFill>
                <a:schemeClr val="accent5">
                  <a:tint val="89000"/>
                </a:schemeClr>
              </a:solidFill>
              <a:ln/>
              <a:effectLst/>
              <a:sp3d/>
            </c:spPr>
          </c:bandFmt>
          <c:bandFmt>
            <c:idx val="5"/>
            <c:spPr>
              <a:solidFill>
                <a:schemeClr val="accent5"/>
              </a:solidFill>
              <a:ln/>
              <a:effectLst/>
              <a:sp3d/>
            </c:spPr>
          </c:bandFmt>
          <c:bandFmt>
            <c:idx val="6"/>
            <c:spPr>
              <a:solidFill>
                <a:schemeClr val="accent5">
                  <a:shade val="88000"/>
                </a:schemeClr>
              </a:solidFill>
              <a:ln/>
              <a:effectLst/>
              <a:sp3d/>
            </c:spPr>
          </c:bandFmt>
          <c:bandFmt>
            <c:idx val="7"/>
            <c:spPr>
              <a:solidFill>
                <a:schemeClr val="accent5">
                  <a:shade val="76000"/>
                </a:schemeClr>
              </a:solidFill>
              <a:ln/>
              <a:effectLst/>
              <a:sp3d/>
            </c:spPr>
          </c:bandFmt>
          <c:bandFmt>
            <c:idx val="8"/>
            <c:spPr>
              <a:solidFill>
                <a:schemeClr val="accent5">
                  <a:shade val="65000"/>
                </a:schemeClr>
              </a:solidFill>
              <a:ln/>
              <a:effectLst/>
              <a:sp3d/>
            </c:spPr>
          </c:bandFmt>
          <c:bandFmt>
            <c:idx val="9"/>
            <c:spPr>
              <a:solidFill>
                <a:schemeClr val="accent5">
                  <a:shade val="53000"/>
                </a:schemeClr>
              </a:solidFill>
              <a:ln/>
              <a:effectLst/>
              <a:sp3d/>
            </c:spPr>
          </c:bandFmt>
          <c:bandFmt>
            <c:idx val="10"/>
            <c:spPr>
              <a:solidFill>
                <a:schemeClr val="accent5">
                  <a:shade val="41000"/>
                </a:schemeClr>
              </a:solidFill>
              <a:ln/>
              <a:effectLst/>
              <a:sp3d/>
            </c:spPr>
          </c:bandFmt>
          <c:bandFmt>
            <c:idx val="11"/>
            <c:spPr>
              <a:solidFill>
                <a:schemeClr val="accent5">
                  <a:shade val="41000"/>
                </a:schemeClr>
              </a:solidFill>
              <a:ln/>
              <a:effectLst/>
              <a:sp3d/>
            </c:spPr>
          </c:bandFmt>
          <c:bandFmt>
            <c:idx val="12"/>
            <c:spPr>
              <a:solidFill>
                <a:schemeClr val="accent5">
                  <a:shade val="41000"/>
                </a:schemeClr>
              </a:solidFill>
              <a:ln/>
              <a:effectLst/>
              <a:sp3d/>
            </c:spPr>
          </c:bandFmt>
          <c:bandFmt>
            <c:idx val="13"/>
            <c:spPr>
              <a:solidFill>
                <a:schemeClr val="accent5">
                  <a:shade val="41000"/>
                </a:schemeClr>
              </a:solidFill>
              <a:ln/>
              <a:effectLst/>
              <a:sp3d/>
            </c:spPr>
          </c:bandFmt>
          <c:bandFmt>
            <c:idx val="14"/>
            <c:spPr>
              <a:solidFill>
                <a:schemeClr val="accent5">
                  <a:shade val="41000"/>
                </a:schemeClr>
              </a:solidFill>
              <a:ln/>
              <a:effectLst/>
              <a:sp3d/>
            </c:spPr>
          </c:bandFmt>
        </c:bandFmts>
        <c:axId val="615662319"/>
        <c:axId val="615660239"/>
        <c:axId val="705956255"/>
      </c:surface3DChart>
      <c:catAx>
        <c:axId val="6156623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15660239"/>
        <c:crosses val="autoZero"/>
        <c:auto val="1"/>
        <c:lblAlgn val="ctr"/>
        <c:lblOffset val="100"/>
        <c:noMultiLvlLbl val="0"/>
      </c:catAx>
      <c:valAx>
        <c:axId val="615660239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5662319"/>
        <c:crosses val="autoZero"/>
        <c:crossBetween val="midCat"/>
      </c:valAx>
      <c:serAx>
        <c:axId val="705956255"/>
        <c:scaling>
          <c:orientation val="minMax"/>
        </c:scaling>
        <c:delete val="0"/>
        <c:axPos val="b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15660239"/>
        <c:crosses val="autoZero"/>
      </c:serAx>
      <c:spPr>
        <a:noFill/>
        <a:ln>
          <a:noFill/>
        </a:ln>
        <a:effectLst/>
      </c:spPr>
    </c:plotArea>
    <c:plotVisOnly val="1"/>
    <c:dispBlanksAs val="zero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/>
      </a:pPr>
      <a:endParaRPr lang="fr-FR"/>
    </a:p>
  </c:txPr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1"/>
          <c:order val="0"/>
          <c:tx>
            <c:v>J311</c:v>
          </c:tx>
          <c:spPr>
            <a:solidFill>
              <a:srgbClr val="FFC000">
                <a:lumMod val="40000"/>
                <a:lumOff val="60000"/>
              </a:srgbClr>
            </a:solidFill>
            <a:ln>
              <a:noFill/>
            </a:ln>
            <a:effectLst/>
          </c:spPr>
          <c:invertIfNegative val="0"/>
          <c:cat>
            <c:strRef>
              <c:f>'96'!$E$2:$E$9</c:f>
              <c:strCache>
                <c:ptCount val="8"/>
                <c:pt idx="0">
                  <c:v>Br</c:v>
                </c:pt>
                <c:pt idx="1">
                  <c:v>Kr</c:v>
                </c:pt>
                <c:pt idx="2">
                  <c:v>Rb</c:v>
                </c:pt>
                <c:pt idx="3">
                  <c:v>Sr</c:v>
                </c:pt>
                <c:pt idx="4">
                  <c:v>Y</c:v>
                </c:pt>
                <c:pt idx="5">
                  <c:v>Zr</c:v>
                </c:pt>
                <c:pt idx="6">
                  <c:v>Nb</c:v>
                </c:pt>
                <c:pt idx="7">
                  <c:v>Mo</c:v>
                </c:pt>
              </c:strCache>
            </c:strRef>
          </c:cat>
          <c:val>
            <c:numRef>
              <c:f>'96'!$F$2:$F$9</c:f>
              <c:numCache>
                <c:formatCode>0.00%</c:formatCode>
                <c:ptCount val="8"/>
                <c:pt idx="0">
                  <c:v>7.8253971195410036E-9</c:v>
                </c:pt>
                <c:pt idx="1">
                  <c:v>1.2933701928582574E-4</c:v>
                </c:pt>
                <c:pt idx="2">
                  <c:v>2.1292400171049317E-2</c:v>
                </c:pt>
                <c:pt idx="3">
                  <c:v>0.6111158303356875</c:v>
                </c:pt>
                <c:pt idx="4">
                  <c:v>0.32583223826212138</c:v>
                </c:pt>
                <c:pt idx="5">
                  <c:v>4.1563551685648514E-2</c:v>
                </c:pt>
                <c:pt idx="6">
                  <c:v>6.6623788514656661E-5</c:v>
                </c:pt>
                <c:pt idx="7">
                  <c:v>1.0912295620543803E-8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35A-40F4-93CC-4255D5B33D13}"/>
            </c:ext>
          </c:extLst>
        </c:ser>
        <c:ser>
          <c:idx val="0"/>
          <c:order val="1"/>
          <c:tx>
            <c:v>JEFF4</c:v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'96'!$E$2:$E$9</c:f>
              <c:strCache>
                <c:ptCount val="8"/>
                <c:pt idx="0">
                  <c:v>Br</c:v>
                </c:pt>
                <c:pt idx="1">
                  <c:v>Kr</c:v>
                </c:pt>
                <c:pt idx="2">
                  <c:v>Rb</c:v>
                </c:pt>
                <c:pt idx="3">
                  <c:v>Sr</c:v>
                </c:pt>
                <c:pt idx="4">
                  <c:v>Y</c:v>
                </c:pt>
                <c:pt idx="5">
                  <c:v>Zr</c:v>
                </c:pt>
                <c:pt idx="6">
                  <c:v>Nb</c:v>
                </c:pt>
                <c:pt idx="7">
                  <c:v>Mo</c:v>
                </c:pt>
              </c:strCache>
            </c:strRef>
          </c:cat>
          <c:val>
            <c:numRef>
              <c:f>'96'!$G$2:$G$9</c:f>
              <c:numCache>
                <c:formatCode>0.00%</c:formatCode>
                <c:ptCount val="8"/>
                <c:pt idx="0">
                  <c:v>0</c:v>
                </c:pt>
                <c:pt idx="1">
                  <c:v>6.6379529020939017E-4</c:v>
                </c:pt>
                <c:pt idx="2">
                  <c:v>3.3428995712010433E-2</c:v>
                </c:pt>
                <c:pt idx="3">
                  <c:v>0.60468458736507225</c:v>
                </c:pt>
                <c:pt idx="4">
                  <c:v>0.27959314915984618</c:v>
                </c:pt>
                <c:pt idx="5">
                  <c:v>8.1389306526890998E-2</c:v>
                </c:pt>
                <c:pt idx="6">
                  <c:v>2.4016594597078969E-4</c:v>
                </c:pt>
                <c:pt idx="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35A-40F4-93CC-4255D5B33D13}"/>
            </c:ext>
          </c:extLst>
        </c:ser>
        <c:ser>
          <c:idx val="2"/>
          <c:order val="2"/>
          <c:tx>
            <c:v>New</c:v>
          </c:tx>
          <c:spPr>
            <a:solidFill>
              <a:srgbClr val="FFC000">
                <a:lumMod val="20000"/>
                <a:lumOff val="80000"/>
              </a:srgbClr>
            </a:solidFill>
            <a:ln w="19050">
              <a:solidFill>
                <a:srgbClr val="FFC000"/>
              </a:solidFill>
              <a:prstDash val="dash"/>
            </a:ln>
            <a:effectLst/>
          </c:spPr>
          <c:invertIfNegative val="0"/>
          <c:cat>
            <c:strRef>
              <c:f>'96'!$E$2:$E$9</c:f>
              <c:strCache>
                <c:ptCount val="8"/>
                <c:pt idx="0">
                  <c:v>Br</c:v>
                </c:pt>
                <c:pt idx="1">
                  <c:v>Kr</c:v>
                </c:pt>
                <c:pt idx="2">
                  <c:v>Rb</c:v>
                </c:pt>
                <c:pt idx="3">
                  <c:v>Sr</c:v>
                </c:pt>
                <c:pt idx="4">
                  <c:v>Y</c:v>
                </c:pt>
                <c:pt idx="5">
                  <c:v>Zr</c:v>
                </c:pt>
                <c:pt idx="6">
                  <c:v>Nb</c:v>
                </c:pt>
                <c:pt idx="7">
                  <c:v>Mo</c:v>
                </c:pt>
              </c:strCache>
            </c:strRef>
          </c:cat>
          <c:val>
            <c:numRef>
              <c:f>'96'!$H$2:$H$9</c:f>
              <c:numCache>
                <c:formatCode>General</c:formatCode>
                <c:ptCount val="8"/>
                <c:pt idx="2">
                  <c:v>2.1134584169251774E-2</c:v>
                </c:pt>
                <c:pt idx="3">
                  <c:v>0.56545084687665514</c:v>
                </c:pt>
                <c:pt idx="4">
                  <c:v>0.35918200136809497</c:v>
                </c:pt>
                <c:pt idx="5">
                  <c:v>5.0837829752916473E-2</c:v>
                </c:pt>
                <c:pt idx="6">
                  <c:v>2.9981623094877006E-3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35A-40F4-93CC-4255D5B33D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957261359"/>
        <c:axId val="1957261775"/>
      </c:barChart>
      <c:catAx>
        <c:axId val="1957261359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57261775"/>
        <c:crosses val="autoZero"/>
        <c:auto val="1"/>
        <c:lblAlgn val="ctr"/>
        <c:lblOffset val="100"/>
        <c:noMultiLvlLbl val="1"/>
      </c:catAx>
      <c:valAx>
        <c:axId val="1957261775"/>
        <c:scaling>
          <c:orientation val="minMax"/>
          <c:max val="0.70000000000000007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>
                    <a:latin typeface="Poppins" panose="00000500000000000000" pitchFamily="2" charset="0"/>
                    <a:cs typeface="Poppins" panose="00000500000000000000" pitchFamily="2" charset="0"/>
                  </a:rPr>
                  <a:t>P(Z|A)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#,##0.00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5726135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latin typeface="+mn-lt"/>
        </a:defRPr>
      </a:pPr>
      <a:endParaRPr lang="fr-FR"/>
    </a:p>
  </c:txPr>
  <c:externalData r:id="rId4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1"/>
          <c:order val="0"/>
          <c:tx>
            <c:v>J311</c:v>
          </c:tx>
          <c:spPr>
            <a:solidFill>
              <a:srgbClr val="3E4A83">
                <a:lumMod val="40000"/>
                <a:lumOff val="60000"/>
              </a:srgbClr>
            </a:solidFill>
            <a:ln>
              <a:noFill/>
            </a:ln>
            <a:effectLst/>
          </c:spPr>
          <c:invertIfNegative val="0"/>
          <c:cat>
            <c:strRef>
              <c:f>'148'!$E$2:$E$9</c:f>
              <c:strCache>
                <c:ptCount val="8"/>
                <c:pt idx="0">
                  <c:v>Cs</c:v>
                </c:pt>
                <c:pt idx="1">
                  <c:v>Ba</c:v>
                </c:pt>
                <c:pt idx="2">
                  <c:v>La</c:v>
                </c:pt>
                <c:pt idx="3">
                  <c:v>Ce</c:v>
                </c:pt>
                <c:pt idx="4">
                  <c:v>Pr</c:v>
                </c:pt>
                <c:pt idx="5">
                  <c:v>Nd</c:v>
                </c:pt>
                <c:pt idx="6">
                  <c:v>Pm</c:v>
                </c:pt>
                <c:pt idx="7">
                  <c:v>Sm</c:v>
                </c:pt>
              </c:strCache>
            </c:strRef>
          </c:cat>
          <c:val>
            <c:numRef>
              <c:f>'148'!$F$2:$F$9</c:f>
              <c:numCache>
                <c:formatCode>0.00%</c:formatCode>
                <c:ptCount val="8"/>
                <c:pt idx="0">
                  <c:v>9.4231999279217634E-6</c:v>
                </c:pt>
                <c:pt idx="1">
                  <c:v>1.2765706050077118E-2</c:v>
                </c:pt>
                <c:pt idx="2">
                  <c:v>0.19909762152631819</c:v>
                </c:pt>
                <c:pt idx="3">
                  <c:v>0.737089878736788</c:v>
                </c:pt>
                <c:pt idx="4">
                  <c:v>5.0384677696365655E-2</c:v>
                </c:pt>
                <c:pt idx="5">
                  <c:v>6.5260437486542276E-4</c:v>
                </c:pt>
                <c:pt idx="6">
                  <c:v>8.8415657578587853E-8</c:v>
                </c:pt>
                <c:pt idx="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4B-498B-A315-8B8CF3E5A17D}"/>
            </c:ext>
          </c:extLst>
        </c:ser>
        <c:ser>
          <c:idx val="0"/>
          <c:order val="1"/>
          <c:tx>
            <c:v>JEFF4</c:v>
          </c:tx>
          <c:spPr>
            <a:solidFill>
              <a:srgbClr val="3E4A83"/>
            </a:solidFill>
            <a:ln>
              <a:noFill/>
            </a:ln>
            <a:effectLst/>
          </c:spPr>
          <c:invertIfNegative val="0"/>
          <c:cat>
            <c:strRef>
              <c:f>'148'!$E$2:$E$9</c:f>
              <c:strCache>
                <c:ptCount val="8"/>
                <c:pt idx="0">
                  <c:v>Cs</c:v>
                </c:pt>
                <c:pt idx="1">
                  <c:v>Ba</c:v>
                </c:pt>
                <c:pt idx="2">
                  <c:v>La</c:v>
                </c:pt>
                <c:pt idx="3">
                  <c:v>Ce</c:v>
                </c:pt>
                <c:pt idx="4">
                  <c:v>Pr</c:v>
                </c:pt>
                <c:pt idx="5">
                  <c:v>Nd</c:v>
                </c:pt>
                <c:pt idx="6">
                  <c:v>Pm</c:v>
                </c:pt>
                <c:pt idx="7">
                  <c:v>Sm</c:v>
                </c:pt>
              </c:strCache>
            </c:strRef>
          </c:cat>
          <c:val>
            <c:numRef>
              <c:f>'148'!$G$2:$G$9</c:f>
              <c:numCache>
                <c:formatCode>0.00%</c:formatCode>
                <c:ptCount val="8"/>
                <c:pt idx="0">
                  <c:v>1.6096040524892432E-4</c:v>
                </c:pt>
                <c:pt idx="1">
                  <c:v>5.1773319308059923E-2</c:v>
                </c:pt>
                <c:pt idx="2">
                  <c:v>0.27806446896404202</c:v>
                </c:pt>
                <c:pt idx="3">
                  <c:v>0.64698900716809504</c:v>
                </c:pt>
                <c:pt idx="4">
                  <c:v>2.2146535472961953E-2</c:v>
                </c:pt>
                <c:pt idx="5">
                  <c:v>8.6570868159205696E-4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F4B-498B-A315-8B8CF3E5A17D}"/>
            </c:ext>
          </c:extLst>
        </c:ser>
        <c:ser>
          <c:idx val="2"/>
          <c:order val="2"/>
          <c:tx>
            <c:v>New</c:v>
          </c:tx>
          <c:spPr>
            <a:solidFill>
              <a:srgbClr val="3E4A83">
                <a:lumMod val="20000"/>
                <a:lumOff val="80000"/>
              </a:srgbClr>
            </a:solidFill>
            <a:ln w="19050">
              <a:solidFill>
                <a:srgbClr val="3E4A83"/>
              </a:solidFill>
              <a:prstDash val="dash"/>
            </a:ln>
            <a:effectLst/>
          </c:spPr>
          <c:invertIfNegative val="0"/>
          <c:cat>
            <c:strRef>
              <c:f>'148'!$E$2:$E$9</c:f>
              <c:strCache>
                <c:ptCount val="8"/>
                <c:pt idx="0">
                  <c:v>Cs</c:v>
                </c:pt>
                <c:pt idx="1">
                  <c:v>Ba</c:v>
                </c:pt>
                <c:pt idx="2">
                  <c:v>La</c:v>
                </c:pt>
                <c:pt idx="3">
                  <c:v>Ce</c:v>
                </c:pt>
                <c:pt idx="4">
                  <c:v>Pr</c:v>
                </c:pt>
                <c:pt idx="5">
                  <c:v>Nd</c:v>
                </c:pt>
                <c:pt idx="6">
                  <c:v>Pm</c:v>
                </c:pt>
                <c:pt idx="7">
                  <c:v>Sm</c:v>
                </c:pt>
              </c:strCache>
            </c:strRef>
          </c:cat>
          <c:val>
            <c:numRef>
              <c:f>'148'!$H$2:$H$9</c:f>
              <c:numCache>
                <c:formatCode>General</c:formatCode>
                <c:ptCount val="8"/>
                <c:pt idx="2" formatCode="0.00%">
                  <c:v>0.38483807776422002</c:v>
                </c:pt>
                <c:pt idx="3" formatCode="0.00%">
                  <c:v>0.51555155660898599</c:v>
                </c:pt>
                <c:pt idx="4" formatCode="0.00%">
                  <c:v>6.6496460409079444E-2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F4B-498B-A315-8B8CF3E5A1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957261359"/>
        <c:axId val="1957261775"/>
      </c:barChart>
      <c:catAx>
        <c:axId val="1957261359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57261775"/>
        <c:crosses val="autoZero"/>
        <c:auto val="1"/>
        <c:lblAlgn val="ctr"/>
        <c:lblOffset val="100"/>
        <c:noMultiLvlLbl val="1"/>
      </c:catAx>
      <c:valAx>
        <c:axId val="1957261775"/>
        <c:scaling>
          <c:orientation val="minMax"/>
          <c:max val="0.70000000000000007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>
                    <a:latin typeface="Poppins" panose="00000500000000000000" pitchFamily="2" charset="0"/>
                    <a:cs typeface="Poppins" panose="00000500000000000000" pitchFamily="2" charset="0"/>
                  </a:rPr>
                  <a:t>P(Z|A)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#,##0.00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5726135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latin typeface="+mn-lt"/>
        </a:defRPr>
      </a:pPr>
      <a:endParaRPr lang="fr-FR"/>
    </a:p>
  </c:txPr>
  <c:externalData r:id="rId4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1"/>
          <c:order val="0"/>
          <c:tx>
            <c:v>J311</c:v>
          </c:tx>
          <c:spPr>
            <a:solidFill>
              <a:srgbClr val="E50019">
                <a:lumMod val="40000"/>
                <a:lumOff val="60000"/>
              </a:srgbClr>
            </a:solidFill>
            <a:ln>
              <a:noFill/>
            </a:ln>
            <a:effectLst/>
          </c:spPr>
          <c:invertIfNegative val="0"/>
          <c:cat>
            <c:strRef>
              <c:f>'147'!$F$2:$F$10</c:f>
              <c:strCache>
                <c:ptCount val="9"/>
                <c:pt idx="0">
                  <c:v>Xe</c:v>
                </c:pt>
                <c:pt idx="1">
                  <c:v>Cs</c:v>
                </c:pt>
                <c:pt idx="2">
                  <c:v>Ba</c:v>
                </c:pt>
                <c:pt idx="3">
                  <c:v>La</c:v>
                </c:pt>
                <c:pt idx="4">
                  <c:v>Ce</c:v>
                </c:pt>
                <c:pt idx="5">
                  <c:v>Pr</c:v>
                </c:pt>
                <c:pt idx="6">
                  <c:v>Nd</c:v>
                </c:pt>
                <c:pt idx="7">
                  <c:v>Pm</c:v>
                </c:pt>
                <c:pt idx="8">
                  <c:v>Sm</c:v>
                </c:pt>
              </c:strCache>
            </c:strRef>
          </c:cat>
          <c:val>
            <c:numRef>
              <c:f>'147'!$G$2:$G$10</c:f>
              <c:numCache>
                <c:formatCode>0.00%</c:formatCode>
                <c:ptCount val="9"/>
                <c:pt idx="0">
                  <c:v>7.8656373520575626E-8</c:v>
                </c:pt>
                <c:pt idx="1">
                  <c:v>2.6687255876557323E-4</c:v>
                </c:pt>
                <c:pt idx="2">
                  <c:v>7.257693518444637E-2</c:v>
                </c:pt>
                <c:pt idx="3">
                  <c:v>0.46547799788049254</c:v>
                </c:pt>
                <c:pt idx="4">
                  <c:v>0.44903618602080625</c:v>
                </c:pt>
                <c:pt idx="5">
                  <c:v>1.2608674468092955E-2</c:v>
                </c:pt>
                <c:pt idx="6">
                  <c:v>3.3253676487658746E-5</c:v>
                </c:pt>
                <c:pt idx="7">
                  <c:v>1.5545352308426573E-9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712-42C0-96BF-8CB1C070347D}"/>
            </c:ext>
          </c:extLst>
        </c:ser>
        <c:ser>
          <c:idx val="0"/>
          <c:order val="1"/>
          <c:tx>
            <c:v>JEFF4</c:v>
          </c:tx>
          <c:spPr>
            <a:solidFill>
              <a:srgbClr val="E50019"/>
            </a:solidFill>
            <a:ln w="19050">
              <a:noFill/>
              <a:prstDash val="dash"/>
            </a:ln>
            <a:effectLst/>
          </c:spPr>
          <c:invertIfNegative val="0"/>
          <c:cat>
            <c:strRef>
              <c:f>'147'!$F$2:$F$10</c:f>
              <c:strCache>
                <c:ptCount val="9"/>
                <c:pt idx="0">
                  <c:v>Xe</c:v>
                </c:pt>
                <c:pt idx="1">
                  <c:v>Cs</c:v>
                </c:pt>
                <c:pt idx="2">
                  <c:v>Ba</c:v>
                </c:pt>
                <c:pt idx="3">
                  <c:v>La</c:v>
                </c:pt>
                <c:pt idx="4">
                  <c:v>Ce</c:v>
                </c:pt>
                <c:pt idx="5">
                  <c:v>Pr</c:v>
                </c:pt>
                <c:pt idx="6">
                  <c:v>Nd</c:v>
                </c:pt>
                <c:pt idx="7">
                  <c:v>Pm</c:v>
                </c:pt>
                <c:pt idx="8">
                  <c:v>Sm</c:v>
                </c:pt>
              </c:strCache>
            </c:strRef>
          </c:cat>
          <c:val>
            <c:numRef>
              <c:f>'147'!$H$2:$H$10</c:f>
              <c:numCache>
                <c:formatCode>0.00%</c:formatCode>
                <c:ptCount val="9"/>
                <c:pt idx="0">
                  <c:v>2.3954041644226407E-8</c:v>
                </c:pt>
                <c:pt idx="1">
                  <c:v>2.9585785947002854E-3</c:v>
                </c:pt>
                <c:pt idx="2">
                  <c:v>0.17296038723242588</c:v>
                </c:pt>
                <c:pt idx="3">
                  <c:v>0.42096176549450104</c:v>
                </c:pt>
                <c:pt idx="4">
                  <c:v>0.39788317983667781</c:v>
                </c:pt>
                <c:pt idx="5">
                  <c:v>5.1917920819671368E-3</c:v>
                </c:pt>
                <c:pt idx="6">
                  <c:v>4.4272805686376263E-5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712-42C0-96BF-8CB1C070347D}"/>
            </c:ext>
          </c:extLst>
        </c:ser>
        <c:ser>
          <c:idx val="2"/>
          <c:order val="2"/>
          <c:tx>
            <c:strRef>
              <c:f>'147'!$I$2:$I$10</c:f>
              <c:strCache>
                <c:ptCount val="9"/>
                <c:pt idx="0">
                  <c:v>0.00%</c:v>
                </c:pt>
                <c:pt idx="1">
                  <c:v>0.30%</c:v>
                </c:pt>
                <c:pt idx="2">
                  <c:v>17.30%</c:v>
                </c:pt>
                <c:pt idx="3">
                  <c:v>56.35%</c:v>
                </c:pt>
                <c:pt idx="4">
                  <c:v>29.62%</c:v>
                </c:pt>
                <c:pt idx="5">
                  <c:v>1.59%</c:v>
                </c:pt>
                <c:pt idx="6">
                  <c:v>0.00%</c:v>
                </c:pt>
                <c:pt idx="7">
                  <c:v>0.00%</c:v>
                </c:pt>
                <c:pt idx="8">
                  <c:v>0.00%</c:v>
                </c:pt>
              </c:strCache>
            </c:strRef>
          </c:tx>
          <c:spPr>
            <a:solidFill>
              <a:srgbClr val="E50019">
                <a:lumMod val="20000"/>
                <a:lumOff val="80000"/>
              </a:srgbClr>
            </a:solidFill>
            <a:ln w="19050">
              <a:solidFill>
                <a:srgbClr val="E50019">
                  <a:lumMod val="75000"/>
                </a:srgbClr>
              </a:solidFill>
              <a:prstDash val="dash"/>
            </a:ln>
            <a:effectLst/>
          </c:spPr>
          <c:invertIfNegative val="0"/>
          <c:cat>
            <c:strRef>
              <c:f>'147'!$F$2:$F$10</c:f>
              <c:strCache>
                <c:ptCount val="9"/>
                <c:pt idx="0">
                  <c:v>Xe</c:v>
                </c:pt>
                <c:pt idx="1">
                  <c:v>Cs</c:v>
                </c:pt>
                <c:pt idx="2">
                  <c:v>Ba</c:v>
                </c:pt>
                <c:pt idx="3">
                  <c:v>La</c:v>
                </c:pt>
                <c:pt idx="4">
                  <c:v>Ce</c:v>
                </c:pt>
                <c:pt idx="5">
                  <c:v>Pr</c:v>
                </c:pt>
                <c:pt idx="6">
                  <c:v>Nd</c:v>
                </c:pt>
                <c:pt idx="7">
                  <c:v>Pm</c:v>
                </c:pt>
                <c:pt idx="8">
                  <c:v>Sm</c:v>
                </c:pt>
              </c:strCache>
            </c:strRef>
          </c:cat>
          <c:val>
            <c:numRef>
              <c:f>'147'!$I$2:$I$10</c:f>
              <c:numCache>
                <c:formatCode>General</c:formatCode>
                <c:ptCount val="9"/>
                <c:pt idx="3" formatCode="0.00%">
                  <c:v>0.56347029374917168</c:v>
                </c:pt>
                <c:pt idx="4" formatCode="0.00%">
                  <c:v>0.29620859489922824</c:v>
                </c:pt>
                <c:pt idx="5" formatCode="0.00%">
                  <c:v>1.590090924286898E-2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712-42C0-96BF-8CB1C07034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957261359"/>
        <c:axId val="1957261775"/>
      </c:barChart>
      <c:catAx>
        <c:axId val="1957261359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57261775"/>
        <c:crosses val="autoZero"/>
        <c:auto val="1"/>
        <c:lblAlgn val="ctr"/>
        <c:lblOffset val="100"/>
        <c:noMultiLvlLbl val="1"/>
      </c:catAx>
      <c:valAx>
        <c:axId val="1957261775"/>
        <c:scaling>
          <c:orientation val="minMax"/>
          <c:max val="0.70000000000000007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>
                    <a:latin typeface="Poppins" panose="00000500000000000000" pitchFamily="2" charset="0"/>
                    <a:cs typeface="Poppins" panose="00000500000000000000" pitchFamily="2" charset="0"/>
                  </a:rPr>
                  <a:t>P(Z|A)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#,##0.00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5726135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latin typeface="+mn-lt"/>
        </a:defRPr>
      </a:pPr>
      <a:endParaRPr lang="fr-FR"/>
    </a:p>
  </c:txPr>
  <c:externalData r:id="rId4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1"/>
          <c:order val="0"/>
          <c:tx>
            <c:v>J311</c:v>
          </c:tx>
          <c:spPr>
            <a:solidFill>
              <a:srgbClr val="7E9CBB">
                <a:lumMod val="40000"/>
                <a:lumOff val="60000"/>
              </a:srgbClr>
            </a:solidFill>
            <a:ln>
              <a:noFill/>
            </a:ln>
            <a:effectLst/>
          </c:spPr>
          <c:invertIfNegative val="0"/>
          <c:cat>
            <c:strRef>
              <c:f>'145'!$F$2:$F$8</c:f>
              <c:strCache>
                <c:ptCount val="7"/>
                <c:pt idx="0">
                  <c:v>Xe</c:v>
                </c:pt>
                <c:pt idx="1">
                  <c:v>Cs</c:v>
                </c:pt>
                <c:pt idx="2">
                  <c:v>Ba</c:v>
                </c:pt>
                <c:pt idx="3">
                  <c:v>La</c:v>
                </c:pt>
                <c:pt idx="4">
                  <c:v>Ce</c:v>
                </c:pt>
                <c:pt idx="5">
                  <c:v>Pr</c:v>
                </c:pt>
                <c:pt idx="6">
                  <c:v>Nd</c:v>
                </c:pt>
              </c:strCache>
            </c:strRef>
          </c:cat>
          <c:val>
            <c:numRef>
              <c:f>'145'!$G$2:$G$8</c:f>
              <c:numCache>
                <c:formatCode>0.00%</c:formatCode>
                <c:ptCount val="7"/>
                <c:pt idx="0">
                  <c:v>9.3323222875403233E-5</c:v>
                </c:pt>
                <c:pt idx="1">
                  <c:v>2.2712173421142318E-2</c:v>
                </c:pt>
                <c:pt idx="2">
                  <c:v>0.53608900175351515</c:v>
                </c:pt>
                <c:pt idx="3">
                  <c:v>0.39903932108830381</c:v>
                </c:pt>
                <c:pt idx="4">
                  <c:v>4.1966882476342143E-2</c:v>
                </c:pt>
                <c:pt idx="5">
                  <c:v>9.9279486436503365E-5</c:v>
                </c:pt>
                <c:pt idx="6">
                  <c:v>1.8551384554903531E-8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E25-4A46-BF26-920D7E961060}"/>
            </c:ext>
          </c:extLst>
        </c:ser>
        <c:ser>
          <c:idx val="0"/>
          <c:order val="1"/>
          <c:tx>
            <c:v>JEFF4</c:v>
          </c:tx>
          <c:spPr>
            <a:solidFill>
              <a:srgbClr val="7E9CBB"/>
            </a:solidFill>
            <a:ln w="19050">
              <a:noFill/>
              <a:prstDash val="dash"/>
            </a:ln>
            <a:effectLst/>
          </c:spPr>
          <c:invertIfNegative val="0"/>
          <c:cat>
            <c:strRef>
              <c:f>'145'!$F$2:$F$8</c:f>
              <c:strCache>
                <c:ptCount val="7"/>
                <c:pt idx="0">
                  <c:v>Xe</c:v>
                </c:pt>
                <c:pt idx="1">
                  <c:v>Cs</c:v>
                </c:pt>
                <c:pt idx="2">
                  <c:v>Ba</c:v>
                </c:pt>
                <c:pt idx="3">
                  <c:v>La</c:v>
                </c:pt>
                <c:pt idx="4">
                  <c:v>Ce</c:v>
                </c:pt>
                <c:pt idx="5">
                  <c:v>Pr</c:v>
                </c:pt>
                <c:pt idx="6">
                  <c:v>Nd</c:v>
                </c:pt>
              </c:strCache>
            </c:strRef>
          </c:cat>
          <c:val>
            <c:numRef>
              <c:f>'145'!$H$2:$H$8</c:f>
              <c:numCache>
                <c:formatCode>0.00%</c:formatCode>
                <c:ptCount val="7"/>
                <c:pt idx="0">
                  <c:v>7.971484502220077E-4</c:v>
                </c:pt>
                <c:pt idx="1">
                  <c:v>4.944898240873493E-2</c:v>
                </c:pt>
                <c:pt idx="2">
                  <c:v>0.59177474857625822</c:v>
                </c:pt>
                <c:pt idx="3">
                  <c:v>0.31931665943428295</c:v>
                </c:pt>
                <c:pt idx="4">
                  <c:v>3.8607441882659466E-2</c:v>
                </c:pt>
                <c:pt idx="5">
                  <c:v>5.5019247842410328E-5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E25-4A46-BF26-920D7E961060}"/>
            </c:ext>
          </c:extLst>
        </c:ser>
        <c:ser>
          <c:idx val="2"/>
          <c:order val="2"/>
          <c:tx>
            <c:v>New</c:v>
          </c:tx>
          <c:spPr>
            <a:solidFill>
              <a:srgbClr val="7E9CBB">
                <a:lumMod val="20000"/>
                <a:lumOff val="80000"/>
              </a:srgbClr>
            </a:solidFill>
            <a:ln w="19050">
              <a:solidFill>
                <a:srgbClr val="3E4A83"/>
              </a:solidFill>
              <a:prstDash val="dash"/>
            </a:ln>
            <a:effectLst/>
          </c:spPr>
          <c:invertIfNegative val="0"/>
          <c:cat>
            <c:strRef>
              <c:f>'145'!$F$2:$F$8</c:f>
              <c:strCache>
                <c:ptCount val="7"/>
                <c:pt idx="0">
                  <c:v>Xe</c:v>
                </c:pt>
                <c:pt idx="1">
                  <c:v>Cs</c:v>
                </c:pt>
                <c:pt idx="2">
                  <c:v>Ba</c:v>
                </c:pt>
                <c:pt idx="3">
                  <c:v>La</c:v>
                </c:pt>
                <c:pt idx="4">
                  <c:v>Ce</c:v>
                </c:pt>
                <c:pt idx="5">
                  <c:v>Pr</c:v>
                </c:pt>
                <c:pt idx="6">
                  <c:v>Nd</c:v>
                </c:pt>
              </c:strCache>
            </c:strRef>
          </c:cat>
          <c:val>
            <c:numRef>
              <c:f>'145'!$I$2:$I$8</c:f>
              <c:numCache>
                <c:formatCode>0.00%</c:formatCode>
                <c:ptCount val="7"/>
                <c:pt idx="1">
                  <c:v>1.2772487052539515E-2</c:v>
                </c:pt>
                <c:pt idx="2">
                  <c:v>0.54221474807456915</c:v>
                </c:pt>
                <c:pt idx="3">
                  <c:v>0.40748747974886668</c:v>
                </c:pt>
                <c:pt idx="4">
                  <c:v>3.700289064464421E-2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E25-4A46-BF26-920D7E9610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957261359"/>
        <c:axId val="1957261775"/>
      </c:barChart>
      <c:catAx>
        <c:axId val="1957261359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57261775"/>
        <c:crosses val="autoZero"/>
        <c:auto val="1"/>
        <c:lblAlgn val="ctr"/>
        <c:lblOffset val="100"/>
        <c:noMultiLvlLbl val="1"/>
      </c:catAx>
      <c:valAx>
        <c:axId val="1957261775"/>
        <c:scaling>
          <c:orientation val="minMax"/>
          <c:max val="0.70000000000000007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>
                    <a:latin typeface="Poppins" panose="00000500000000000000" pitchFamily="2" charset="0"/>
                    <a:cs typeface="Poppins" panose="00000500000000000000" pitchFamily="2" charset="0"/>
                  </a:rPr>
                  <a:t>P(Z|A)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#,##0.00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5726135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latin typeface="+mn-lt"/>
        </a:defRPr>
      </a:pPr>
      <a:endParaRPr lang="fr-FR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0.0603</cdr:x>
      <cdr:y>0.48162</cdr:y>
    </cdr:from>
    <cdr:to>
      <cdr:x>0.99198</cdr:x>
      <cdr:y>0.48162</cdr:y>
    </cdr:to>
    <cdr:cxnSp macro="">
      <cdr:nvCxnSpPr>
        <cdr:cNvPr id="19" name="Connecteur droit 18">
          <a:extLst xmlns:a="http://schemas.openxmlformats.org/drawingml/2006/main">
            <a:ext uri="{FF2B5EF4-FFF2-40B4-BE49-F238E27FC236}">
              <a16:creationId xmlns:a16="http://schemas.microsoft.com/office/drawing/2014/main" id="{3A8039E2-5250-4F4B-A08B-02681CCFD213}"/>
            </a:ext>
          </a:extLst>
        </cdr:cNvPr>
        <cdr:cNvCxnSpPr/>
      </cdr:nvCxnSpPr>
      <cdr:spPr>
        <a:xfrm xmlns:a="http://schemas.openxmlformats.org/drawingml/2006/main">
          <a:off x="682603" y="2390066"/>
          <a:ext cx="10546730" cy="0"/>
        </a:xfrm>
        <a:prstGeom xmlns:a="http://schemas.openxmlformats.org/drawingml/2006/main" prst="line">
          <a:avLst/>
        </a:prstGeom>
        <a:ln xmlns:a="http://schemas.openxmlformats.org/drawingml/2006/main" w="25400">
          <a:solidFill>
            <a:srgbClr val="00B050"/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0.80413</cdr:x>
      <cdr:y>0.04305</cdr:y>
    </cdr:from>
    <cdr:to>
      <cdr:x>0.98751</cdr:x>
      <cdr:y>0.30269</cdr:y>
    </cdr:to>
    <cdr:sp macro="" textlink="">
      <cdr:nvSpPr>
        <cdr:cNvPr id="20" name="Rectangle 19">
          <a:extLst xmlns:a="http://schemas.openxmlformats.org/drawingml/2006/main">
            <a:ext uri="{FF2B5EF4-FFF2-40B4-BE49-F238E27FC236}">
              <a16:creationId xmlns:a16="http://schemas.microsoft.com/office/drawing/2014/main" id="{C9B3A47F-AC35-406E-A088-DDCB60AB7023}"/>
            </a:ext>
          </a:extLst>
        </cdr:cNvPr>
        <cdr:cNvSpPr/>
      </cdr:nvSpPr>
      <cdr:spPr>
        <a:xfrm xmlns:a="http://schemas.openxmlformats.org/drawingml/2006/main">
          <a:off x="9102811" y="213638"/>
          <a:ext cx="2075934" cy="1288482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  <a:ln xmlns:a="http://schemas.openxmlformats.org/drawingml/2006/main">
          <a:solidFill>
            <a:schemeClr val="accent1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fr-FR"/>
        </a:p>
      </cdr:txBody>
    </cdr:sp>
  </cdr:relSizeAnchor>
  <cdr:relSizeAnchor xmlns:cdr="http://schemas.openxmlformats.org/drawingml/2006/chartDrawing">
    <cdr:from>
      <cdr:x>0.81483</cdr:x>
      <cdr:y>0.04373</cdr:y>
    </cdr:from>
    <cdr:to>
      <cdr:x>0.97805</cdr:x>
      <cdr:y>0.13337</cdr:y>
    </cdr:to>
    <cdr:grpSp>
      <cdr:nvGrpSpPr>
        <cdr:cNvPr id="29" name="Groupe 28">
          <a:extLst xmlns:a="http://schemas.openxmlformats.org/drawingml/2006/main">
            <a:ext uri="{FF2B5EF4-FFF2-40B4-BE49-F238E27FC236}">
              <a16:creationId xmlns:a16="http://schemas.microsoft.com/office/drawing/2014/main" id="{B924CD34-9810-45F7-993C-DAB0582D6995}"/>
            </a:ext>
          </a:extLst>
        </cdr:cNvPr>
        <cdr:cNvGrpSpPr/>
      </cdr:nvGrpSpPr>
      <cdr:grpSpPr>
        <a:xfrm xmlns:a="http://schemas.openxmlformats.org/drawingml/2006/main">
          <a:off x="9223973" y="215884"/>
          <a:ext cx="1847670" cy="442530"/>
          <a:chOff x="7813488" y="215924"/>
          <a:chExt cx="1516926" cy="544447"/>
        </a:xfrm>
      </cdr:grpSpPr>
      <cdr:sp macro="" textlink="">
        <cdr:nvSpPr>
          <cdr:cNvPr id="21" name="Rectangle 20">
            <a:extLst xmlns:a="http://schemas.openxmlformats.org/drawingml/2006/main">
              <a:ext uri="{FF2B5EF4-FFF2-40B4-BE49-F238E27FC236}">
                <a16:creationId xmlns:a16="http://schemas.microsoft.com/office/drawing/2014/main" id="{61535FB8-5B0E-43E5-A09D-6192AFE85303}"/>
              </a:ext>
            </a:extLst>
          </cdr:cNvPr>
          <cdr:cNvSpPr/>
        </cdr:nvSpPr>
        <cdr:spPr>
          <a:xfrm xmlns:a="http://schemas.openxmlformats.org/drawingml/2006/main">
            <a:off x="7813488" y="352117"/>
            <a:ext cx="252000" cy="252000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accent3"/>
          </a:solidFill>
          <a:ln xmlns:a="http://schemas.openxmlformats.org/drawingml/2006/main">
            <a:solidFill>
              <a:schemeClr val="accent3"/>
            </a:solidFill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 vertOverflow="clip"/>
          <a:lstStyle xmlns:a="http://schemas.openxmlformats.org/drawingml/2006/main"/>
          <a:p xmlns:a="http://schemas.openxmlformats.org/drawingml/2006/main">
            <a:endParaRPr lang="fr-FR" sz="1050"/>
          </a:p>
        </cdr:txBody>
      </cdr:sp>
      <cdr:sp macro="" textlink="">
        <cdr:nvSpPr>
          <cdr:cNvPr id="24" name="ZoneTexte 23">
            <a:extLst xmlns:a="http://schemas.openxmlformats.org/drawingml/2006/main">
              <a:ext uri="{FF2B5EF4-FFF2-40B4-BE49-F238E27FC236}">
                <a16:creationId xmlns:a16="http://schemas.microsoft.com/office/drawing/2014/main" id="{5AB4AB3D-45CA-49A0-A3CF-485326BFFC87}"/>
              </a:ext>
            </a:extLst>
          </cdr:cNvPr>
          <cdr:cNvSpPr txBox="1"/>
        </cdr:nvSpPr>
        <cdr:spPr>
          <a:xfrm xmlns:a="http://schemas.openxmlformats.org/drawingml/2006/main">
            <a:off x="8031588" y="215924"/>
            <a:ext cx="1298826" cy="544447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vertOverflow="clip" wrap="square" rtlCol="0"/>
          <a:lstStyle xmlns:a="http://schemas.openxmlformats.org/drawingml/2006/main"/>
          <a:p xmlns:a="http://schemas.openxmlformats.org/drawingml/2006/main">
            <a:r>
              <a:rPr lang="fr-FR" sz="1050" dirty="0" err="1"/>
              <a:t>PIE’s</a:t>
            </a:r>
            <a:r>
              <a:rPr lang="fr-FR" sz="1050" dirty="0"/>
              <a:t> </a:t>
            </a:r>
            <a:r>
              <a:rPr lang="fr-FR" sz="1050" dirty="0" err="1"/>
              <a:t>experimental</a:t>
            </a:r>
            <a:r>
              <a:rPr lang="fr-FR" sz="1050" dirty="0"/>
              <a:t> </a:t>
            </a:r>
            <a:r>
              <a:rPr lang="fr-FR" sz="1050" dirty="0" err="1"/>
              <a:t>uncertainties</a:t>
            </a:r>
            <a:endParaRPr lang="fr-FR" sz="1050" dirty="0"/>
          </a:p>
        </cdr:txBody>
      </cdr:sp>
    </cdr:grpSp>
  </cdr:relSizeAnchor>
  <cdr:relSizeAnchor xmlns:cdr="http://schemas.openxmlformats.org/drawingml/2006/chartDrawing">
    <cdr:from>
      <cdr:x>0.81483</cdr:x>
      <cdr:y>0.1286</cdr:y>
    </cdr:from>
    <cdr:to>
      <cdr:x>1</cdr:x>
      <cdr:y>0.19994</cdr:y>
    </cdr:to>
    <cdr:grpSp>
      <cdr:nvGrpSpPr>
        <cdr:cNvPr id="28" name="Groupe 27">
          <a:extLst xmlns:a="http://schemas.openxmlformats.org/drawingml/2006/main">
            <a:ext uri="{FF2B5EF4-FFF2-40B4-BE49-F238E27FC236}">
              <a16:creationId xmlns:a16="http://schemas.microsoft.com/office/drawing/2014/main" id="{10EACCD8-D2CB-495D-9B98-6C6B8FC460AD}"/>
            </a:ext>
          </a:extLst>
        </cdr:cNvPr>
        <cdr:cNvGrpSpPr/>
      </cdr:nvGrpSpPr>
      <cdr:grpSpPr>
        <a:xfrm xmlns:a="http://schemas.openxmlformats.org/drawingml/2006/main">
          <a:off x="9223973" y="634866"/>
          <a:ext cx="2096147" cy="352187"/>
          <a:chOff x="7813488" y="700742"/>
          <a:chExt cx="1720879" cy="433294"/>
        </a:xfrm>
      </cdr:grpSpPr>
      <cdr:sp macro="" textlink="">
        <cdr:nvSpPr>
          <cdr:cNvPr id="22" name="Rectangle 21">
            <a:extLst xmlns:a="http://schemas.openxmlformats.org/drawingml/2006/main">
              <a:ext uri="{FF2B5EF4-FFF2-40B4-BE49-F238E27FC236}">
                <a16:creationId xmlns:a16="http://schemas.microsoft.com/office/drawing/2014/main" id="{91307DE4-C3FD-4A85-B60D-8CEC4300DF9E}"/>
              </a:ext>
            </a:extLst>
          </cdr:cNvPr>
          <cdr:cNvSpPr/>
        </cdr:nvSpPr>
        <cdr:spPr>
          <a:xfrm xmlns:a="http://schemas.openxmlformats.org/drawingml/2006/main">
            <a:off x="7813488" y="791389"/>
            <a:ext cx="252000" cy="252000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accent5"/>
          </a:solidFill>
          <a:ln xmlns:a="http://schemas.openxmlformats.org/drawingml/2006/main">
            <a:solidFill>
              <a:schemeClr val="accent5"/>
            </a:solidFill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/>
          <a:lstStyle xmlns:a="http://schemas.openxmlformats.org/drawingml/2006/main"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endParaRPr lang="fr-FR" sz="1050"/>
          </a:p>
        </cdr:txBody>
      </cdr:sp>
      <cdr:sp macro="" textlink="">
        <cdr:nvSpPr>
          <cdr:cNvPr id="25" name="ZoneTexte 1">
            <a:extLst xmlns:a="http://schemas.openxmlformats.org/drawingml/2006/main">
              <a:ext uri="{FF2B5EF4-FFF2-40B4-BE49-F238E27FC236}">
                <a16:creationId xmlns:a16="http://schemas.microsoft.com/office/drawing/2014/main" id="{846E92D0-6015-4154-9E66-163474755BEA}"/>
              </a:ext>
            </a:extLst>
          </cdr:cNvPr>
          <cdr:cNvSpPr txBox="1"/>
        </cdr:nvSpPr>
        <cdr:spPr>
          <a:xfrm xmlns:a="http://schemas.openxmlformats.org/drawingml/2006/main">
            <a:off x="8051800" y="700742"/>
            <a:ext cx="1482567" cy="433294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squar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r>
              <a:rPr lang="fr-FR" sz="1050" dirty="0"/>
              <a:t>Irradiation </a:t>
            </a:r>
            <a:r>
              <a:rPr lang="fr-FR" sz="1050" dirty="0" err="1"/>
              <a:t>parameters</a:t>
            </a:r>
            <a:r>
              <a:rPr lang="fr-FR" sz="1050" dirty="0"/>
              <a:t> </a:t>
            </a:r>
            <a:r>
              <a:rPr lang="fr-FR" sz="1050" dirty="0" err="1"/>
              <a:t>uncertainties</a:t>
            </a:r>
            <a:endParaRPr lang="fr-FR" sz="1050" dirty="0"/>
          </a:p>
        </cdr:txBody>
      </cdr:sp>
    </cdr:grpSp>
  </cdr:relSizeAnchor>
  <cdr:relSizeAnchor xmlns:cdr="http://schemas.openxmlformats.org/drawingml/2006/chartDrawing">
    <cdr:from>
      <cdr:x>0.81483</cdr:x>
      <cdr:y>0.21581</cdr:y>
    </cdr:from>
    <cdr:to>
      <cdr:x>1</cdr:x>
      <cdr:y>0.28715</cdr:y>
    </cdr:to>
    <cdr:grpSp>
      <cdr:nvGrpSpPr>
        <cdr:cNvPr id="27" name="Groupe 26">
          <a:extLst xmlns:a="http://schemas.openxmlformats.org/drawingml/2006/main">
            <a:ext uri="{FF2B5EF4-FFF2-40B4-BE49-F238E27FC236}">
              <a16:creationId xmlns:a16="http://schemas.microsoft.com/office/drawing/2014/main" id="{F440A64B-DE24-4278-B612-84ED98FB2286}"/>
            </a:ext>
          </a:extLst>
        </cdr:cNvPr>
        <cdr:cNvGrpSpPr/>
      </cdr:nvGrpSpPr>
      <cdr:grpSpPr>
        <a:xfrm xmlns:a="http://schemas.openxmlformats.org/drawingml/2006/main">
          <a:off x="9223973" y="1065400"/>
          <a:ext cx="2096147" cy="352187"/>
          <a:chOff x="7813488" y="1081742"/>
          <a:chExt cx="1720879" cy="433294"/>
        </a:xfrm>
      </cdr:grpSpPr>
      <cdr:sp macro="" textlink="">
        <cdr:nvSpPr>
          <cdr:cNvPr id="23" name="Rectangle 22">
            <a:extLst xmlns:a="http://schemas.openxmlformats.org/drawingml/2006/main">
              <a:ext uri="{FF2B5EF4-FFF2-40B4-BE49-F238E27FC236}">
                <a16:creationId xmlns:a16="http://schemas.microsoft.com/office/drawing/2014/main" id="{DCD19B24-ACB4-44D5-8844-350B26DF4765}"/>
              </a:ext>
            </a:extLst>
          </cdr:cNvPr>
          <cdr:cNvSpPr/>
        </cdr:nvSpPr>
        <cdr:spPr>
          <a:xfrm xmlns:a="http://schemas.openxmlformats.org/drawingml/2006/main">
            <a:off x="7813488" y="1172389"/>
            <a:ext cx="252000" cy="252000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tx2"/>
          </a:solidFill>
          <a:ln xmlns:a="http://schemas.openxmlformats.org/drawingml/2006/main">
            <a:solidFill>
              <a:schemeClr val="tx2"/>
            </a:solidFill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/>
          <a:lstStyle xmlns:a="http://schemas.openxmlformats.org/drawingml/2006/main"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endParaRPr lang="fr-FR" sz="1050"/>
          </a:p>
        </cdr:txBody>
      </cdr:sp>
      <cdr:sp macro="" textlink="">
        <cdr:nvSpPr>
          <cdr:cNvPr id="26" name="ZoneTexte 1">
            <a:extLst xmlns:a="http://schemas.openxmlformats.org/drawingml/2006/main">
              <a:ext uri="{FF2B5EF4-FFF2-40B4-BE49-F238E27FC236}">
                <a16:creationId xmlns:a16="http://schemas.microsoft.com/office/drawing/2014/main" id="{487B1328-C9BD-4CDD-B48D-44F841242A93}"/>
              </a:ext>
            </a:extLst>
          </cdr:cNvPr>
          <cdr:cNvSpPr txBox="1"/>
        </cdr:nvSpPr>
        <cdr:spPr>
          <a:xfrm xmlns:a="http://schemas.openxmlformats.org/drawingml/2006/main">
            <a:off x="8051799" y="1081742"/>
            <a:ext cx="1482568" cy="433294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squar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r>
              <a:rPr lang="fr-FR" sz="1050" dirty="0"/>
              <a:t>Fission </a:t>
            </a:r>
            <a:r>
              <a:rPr lang="fr-FR" sz="1050" dirty="0" err="1"/>
              <a:t>yields</a:t>
            </a:r>
            <a:r>
              <a:rPr lang="fr-FR" sz="1050" dirty="0"/>
              <a:t> </a:t>
            </a:r>
            <a:r>
              <a:rPr lang="fr-FR" sz="1050" dirty="0" err="1"/>
              <a:t>uncertainties</a:t>
            </a:r>
            <a:endParaRPr lang="fr-FR" sz="1050" dirty="0"/>
          </a:p>
        </cdr:txBody>
      </cdr:sp>
    </cdr:grpSp>
  </cdr:relSizeAnchor>
  <cdr:relSizeAnchor xmlns:cdr="http://schemas.openxmlformats.org/drawingml/2006/chartDrawing">
    <cdr:from>
      <cdr:x>0.05436</cdr:x>
      <cdr:y>0.4382</cdr:y>
    </cdr:from>
    <cdr:to>
      <cdr:x>0.13694</cdr:x>
      <cdr:y>0.63012</cdr:y>
    </cdr:to>
    <cdr:sp macro="" textlink="">
      <cdr:nvSpPr>
        <cdr:cNvPr id="10" name="ZoneTexte 9">
          <a:extLst xmlns:a="http://schemas.openxmlformats.org/drawingml/2006/main">
            <a:ext uri="{FF2B5EF4-FFF2-40B4-BE49-F238E27FC236}">
              <a16:creationId xmlns:a16="http://schemas.microsoft.com/office/drawing/2014/main" id="{298CA13B-D881-432E-A06F-965DBB484D52}"/>
            </a:ext>
          </a:extLst>
        </cdr:cNvPr>
        <cdr:cNvSpPr txBox="1"/>
      </cdr:nvSpPr>
      <cdr:spPr>
        <a:xfrm xmlns:a="http://schemas.openxmlformats.org/drawingml/2006/main">
          <a:off x="615362" y="2174593"/>
          <a:ext cx="934815" cy="95240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100" dirty="0">
              <a:solidFill>
                <a:srgbClr val="00B050"/>
              </a:solidFill>
              <a:latin typeface="+mj-lt"/>
            </a:rPr>
            <a:t>0.00 %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0.26019</cdr:x>
      <cdr:y>0.63896</cdr:y>
    </cdr:from>
    <cdr:to>
      <cdr:x>0.51226</cdr:x>
      <cdr:y>0.72683</cdr:y>
    </cdr:to>
    <cdr:sp macro="" textlink="">
      <cdr:nvSpPr>
        <cdr:cNvPr id="2" name="Forme libre : forme 1">
          <a:extLst xmlns:a="http://schemas.openxmlformats.org/drawingml/2006/main">
            <a:ext uri="{FF2B5EF4-FFF2-40B4-BE49-F238E27FC236}">
              <a16:creationId xmlns:a16="http://schemas.microsoft.com/office/drawing/2014/main" id="{F33944F0-8AC2-4E8D-A2AB-969F155D5158}"/>
            </a:ext>
          </a:extLst>
        </cdr:cNvPr>
        <cdr:cNvSpPr/>
      </cdr:nvSpPr>
      <cdr:spPr>
        <a:xfrm xmlns:a="http://schemas.openxmlformats.org/drawingml/2006/main">
          <a:off x="1576304" y="3906960"/>
          <a:ext cx="1527142" cy="537328"/>
        </a:xfrm>
        <a:custGeom xmlns:a="http://schemas.openxmlformats.org/drawingml/2006/main">
          <a:avLst/>
          <a:gdLst>
            <a:gd name="connsiteX0" fmla="*/ 0 w 1527142"/>
            <a:gd name="connsiteY0" fmla="*/ 537328 h 537328"/>
            <a:gd name="connsiteX1" fmla="*/ 490194 w 1527142"/>
            <a:gd name="connsiteY1" fmla="*/ 216816 h 537328"/>
            <a:gd name="connsiteX2" fmla="*/ 952107 w 1527142"/>
            <a:gd name="connsiteY2" fmla="*/ 254524 h 537328"/>
            <a:gd name="connsiteX3" fmla="*/ 1272619 w 1527142"/>
            <a:gd name="connsiteY3" fmla="*/ 452486 h 537328"/>
            <a:gd name="connsiteX4" fmla="*/ 1527142 w 1527142"/>
            <a:gd name="connsiteY4" fmla="*/ 0 h 537328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  <a:cxn ang="0">
              <a:pos x="connsiteX3" y="connsiteY3"/>
            </a:cxn>
            <a:cxn ang="0">
              <a:pos x="connsiteX4" y="connsiteY4"/>
            </a:cxn>
          </a:cxnLst>
          <a:rect l="l" t="t" r="r" b="b"/>
          <a:pathLst>
            <a:path w="1527142" h="537328">
              <a:moveTo>
                <a:pt x="0" y="537328"/>
              </a:moveTo>
              <a:lnTo>
                <a:pt x="490194" y="216816"/>
              </a:lnTo>
              <a:lnTo>
                <a:pt x="952107" y="254524"/>
              </a:lnTo>
              <a:lnTo>
                <a:pt x="1272619" y="452486"/>
              </a:lnTo>
              <a:lnTo>
                <a:pt x="1527142" y="0"/>
              </a:lnTo>
            </a:path>
          </a:pathLst>
        </a:custGeom>
        <a:noFill xmlns:a="http://schemas.openxmlformats.org/drawingml/2006/main"/>
        <a:ln xmlns:a="http://schemas.openxmlformats.org/drawingml/2006/main" w="38100">
          <a:solidFill>
            <a:schemeClr val="accent3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 lIns="144000" tIns="108000" rIns="144000" bIns="144000" rtlCol="0" anchor="ctr">
          <a:spAutoFit/>
        </a:bodyPr>
        <a:lstStyle xmlns:a="http://schemas.openxmlformats.org/drawingml/2006/main"/>
        <a:p xmlns:a="http://schemas.openxmlformats.org/drawingml/2006/main">
          <a:endParaRPr lang="fr-FR"/>
        </a:p>
      </cdr:txBody>
    </cdr:sp>
  </cdr:relSizeAnchor>
  <cdr:relSizeAnchor xmlns:cdr="http://schemas.openxmlformats.org/drawingml/2006/chartDrawing">
    <cdr:from>
      <cdr:x>0.07191</cdr:x>
      <cdr:y>0.50945</cdr:y>
    </cdr:from>
    <cdr:to>
      <cdr:x>0.31621</cdr:x>
      <cdr:y>0.70371</cdr:y>
    </cdr:to>
    <cdr:sp macro="" textlink="">
      <cdr:nvSpPr>
        <cdr:cNvPr id="3" name="Forme libre : forme 2">
          <a:extLst xmlns:a="http://schemas.openxmlformats.org/drawingml/2006/main">
            <a:ext uri="{FF2B5EF4-FFF2-40B4-BE49-F238E27FC236}">
              <a16:creationId xmlns:a16="http://schemas.microsoft.com/office/drawing/2014/main" id="{2E30EEB0-8CF9-4092-BFED-1DBCC8A8DB03}"/>
            </a:ext>
          </a:extLst>
        </cdr:cNvPr>
        <cdr:cNvSpPr/>
      </cdr:nvSpPr>
      <cdr:spPr>
        <a:xfrm xmlns:a="http://schemas.openxmlformats.org/drawingml/2006/main">
          <a:off x="435661" y="3115108"/>
          <a:ext cx="1480008" cy="1187778"/>
        </a:xfrm>
        <a:custGeom xmlns:a="http://schemas.openxmlformats.org/drawingml/2006/main">
          <a:avLst/>
          <a:gdLst>
            <a:gd name="connsiteX0" fmla="*/ 1480008 w 1480008"/>
            <a:gd name="connsiteY0" fmla="*/ 9427 h 1187778"/>
            <a:gd name="connsiteX1" fmla="*/ 1216057 w 1480008"/>
            <a:gd name="connsiteY1" fmla="*/ 0 h 1187778"/>
            <a:gd name="connsiteX2" fmla="*/ 886119 w 1480008"/>
            <a:gd name="connsiteY2" fmla="*/ 414780 h 1187778"/>
            <a:gd name="connsiteX3" fmla="*/ 565608 w 1480008"/>
            <a:gd name="connsiteY3" fmla="*/ 942681 h 1187778"/>
            <a:gd name="connsiteX4" fmla="*/ 0 w 1480008"/>
            <a:gd name="connsiteY4" fmla="*/ 1187778 h 1187778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  <a:cxn ang="0">
              <a:pos x="connsiteX3" y="connsiteY3"/>
            </a:cxn>
            <a:cxn ang="0">
              <a:pos x="connsiteX4" y="connsiteY4"/>
            </a:cxn>
          </a:cxnLst>
          <a:rect l="l" t="t" r="r" b="b"/>
          <a:pathLst>
            <a:path w="1480008" h="1187778">
              <a:moveTo>
                <a:pt x="1480008" y="9427"/>
              </a:moveTo>
              <a:lnTo>
                <a:pt x="1216057" y="0"/>
              </a:lnTo>
              <a:lnTo>
                <a:pt x="886119" y="414780"/>
              </a:lnTo>
              <a:lnTo>
                <a:pt x="565608" y="942681"/>
              </a:lnTo>
              <a:lnTo>
                <a:pt x="0" y="1187778"/>
              </a:lnTo>
            </a:path>
          </a:pathLst>
        </a:custGeom>
        <a:noFill xmlns:a="http://schemas.openxmlformats.org/drawingml/2006/main"/>
        <a:ln xmlns:a="http://schemas.openxmlformats.org/drawingml/2006/main" w="38100">
          <a:solidFill>
            <a:schemeClr val="accent2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 lIns="144000" tIns="108000" rIns="144000" bIns="144000" rtlCol="0" anchor="ctr">
          <a:spAutoFit/>
        </a:bodyPr>
        <a:lstStyle xmlns:a="http://schemas.openxmlformats.org/drawingml/2006/main"/>
        <a:p xmlns:a="http://schemas.openxmlformats.org/drawingml/2006/main">
          <a:endParaRPr lang="fr-FR"/>
        </a:p>
      </cdr:txBody>
    </cdr:sp>
  </cdr:relSizeAnchor>
  <cdr:relSizeAnchor xmlns:cdr="http://schemas.openxmlformats.org/drawingml/2006/chartDrawing">
    <cdr:from>
      <cdr:x>0.0828</cdr:x>
      <cdr:y>0.13328</cdr:y>
    </cdr:from>
    <cdr:to>
      <cdr:x>0.52004</cdr:x>
      <cdr:y>0.72067</cdr:y>
    </cdr:to>
    <cdr:sp macro="" textlink="">
      <cdr:nvSpPr>
        <cdr:cNvPr id="4" name="Forme libre : forme 3">
          <a:extLst xmlns:a="http://schemas.openxmlformats.org/drawingml/2006/main">
            <a:ext uri="{FF2B5EF4-FFF2-40B4-BE49-F238E27FC236}">
              <a16:creationId xmlns:a16="http://schemas.microsoft.com/office/drawing/2014/main" id="{92CB52EA-FA2B-45CC-B171-A25209C7B79A}"/>
            </a:ext>
          </a:extLst>
        </cdr:cNvPr>
        <cdr:cNvSpPr/>
      </cdr:nvSpPr>
      <cdr:spPr>
        <a:xfrm xmlns:a="http://schemas.openxmlformats.org/drawingml/2006/main">
          <a:off x="501648" y="814968"/>
          <a:ext cx="2648932" cy="3591613"/>
        </a:xfrm>
        <a:custGeom xmlns:a="http://schemas.openxmlformats.org/drawingml/2006/main">
          <a:avLst/>
          <a:gdLst>
            <a:gd name="connsiteX0" fmla="*/ 2648932 w 2648932"/>
            <a:gd name="connsiteY0" fmla="*/ 197963 h 3591613"/>
            <a:gd name="connsiteX1" fmla="*/ 2347275 w 2648932"/>
            <a:gd name="connsiteY1" fmla="*/ 0 h 3591613"/>
            <a:gd name="connsiteX2" fmla="*/ 2177592 w 2648932"/>
            <a:gd name="connsiteY2" fmla="*/ 612742 h 3591613"/>
            <a:gd name="connsiteX3" fmla="*/ 1979629 w 2648932"/>
            <a:gd name="connsiteY3" fmla="*/ 1253765 h 3591613"/>
            <a:gd name="connsiteX4" fmla="*/ 1762813 w 2648932"/>
            <a:gd name="connsiteY4" fmla="*/ 2290714 h 3591613"/>
            <a:gd name="connsiteX5" fmla="*/ 1395167 w 2648932"/>
            <a:gd name="connsiteY5" fmla="*/ 2450969 h 3591613"/>
            <a:gd name="connsiteX6" fmla="*/ 1018095 w 2648932"/>
            <a:gd name="connsiteY6" fmla="*/ 3026004 h 3591613"/>
            <a:gd name="connsiteX7" fmla="*/ 678730 w 2648932"/>
            <a:gd name="connsiteY7" fmla="*/ 3044858 h 3591613"/>
            <a:gd name="connsiteX8" fmla="*/ 160256 w 2648932"/>
            <a:gd name="connsiteY8" fmla="*/ 3421930 h 3591613"/>
            <a:gd name="connsiteX9" fmla="*/ 0 w 2648932"/>
            <a:gd name="connsiteY9" fmla="*/ 3591613 h 3591613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  <a:cxn ang="0">
              <a:pos x="connsiteX3" y="connsiteY3"/>
            </a:cxn>
            <a:cxn ang="0">
              <a:pos x="connsiteX4" y="connsiteY4"/>
            </a:cxn>
            <a:cxn ang="0">
              <a:pos x="connsiteX5" y="connsiteY5"/>
            </a:cxn>
            <a:cxn ang="0">
              <a:pos x="connsiteX6" y="connsiteY6"/>
            </a:cxn>
            <a:cxn ang="0">
              <a:pos x="connsiteX7" y="connsiteY7"/>
            </a:cxn>
            <a:cxn ang="0">
              <a:pos x="connsiteX8" y="connsiteY8"/>
            </a:cxn>
            <a:cxn ang="0">
              <a:pos x="connsiteX9" y="connsiteY9"/>
            </a:cxn>
          </a:cxnLst>
          <a:rect l="l" t="t" r="r" b="b"/>
          <a:pathLst>
            <a:path w="2648932" h="3591613">
              <a:moveTo>
                <a:pt x="2648932" y="197963"/>
              </a:moveTo>
              <a:lnTo>
                <a:pt x="2347275" y="0"/>
              </a:lnTo>
              <a:lnTo>
                <a:pt x="2177592" y="612742"/>
              </a:lnTo>
              <a:lnTo>
                <a:pt x="1979629" y="1253765"/>
              </a:lnTo>
              <a:lnTo>
                <a:pt x="1762813" y="2290714"/>
              </a:lnTo>
              <a:lnTo>
                <a:pt x="1395167" y="2450969"/>
              </a:lnTo>
              <a:lnTo>
                <a:pt x="1018095" y="3026004"/>
              </a:lnTo>
              <a:lnTo>
                <a:pt x="678730" y="3044858"/>
              </a:lnTo>
              <a:lnTo>
                <a:pt x="160256" y="3421930"/>
              </a:lnTo>
              <a:lnTo>
                <a:pt x="0" y="3591613"/>
              </a:lnTo>
            </a:path>
          </a:pathLst>
        </a:custGeom>
        <a:noFill xmlns:a="http://schemas.openxmlformats.org/drawingml/2006/main"/>
        <a:ln xmlns:a="http://schemas.openxmlformats.org/drawingml/2006/main" w="38100">
          <a:solidFill>
            <a:srgbClr val="00B050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 lIns="144000" tIns="108000" rIns="144000" bIns="144000" rtlCol="0" anchor="ctr">
          <a:spAutoFit/>
        </a:bodyPr>
        <a:lstStyle xmlns:a="http://schemas.openxmlformats.org/drawingml/2006/main"/>
        <a:p xmlns:a="http://schemas.openxmlformats.org/drawingml/2006/main">
          <a:endParaRPr lang="fr-FR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0.26019</cdr:x>
      <cdr:y>0.63896</cdr:y>
    </cdr:from>
    <cdr:to>
      <cdr:x>0.51226</cdr:x>
      <cdr:y>0.72683</cdr:y>
    </cdr:to>
    <cdr:sp macro="" textlink="">
      <cdr:nvSpPr>
        <cdr:cNvPr id="2" name="Forme libre : forme 1">
          <a:extLst xmlns:a="http://schemas.openxmlformats.org/drawingml/2006/main">
            <a:ext uri="{FF2B5EF4-FFF2-40B4-BE49-F238E27FC236}">
              <a16:creationId xmlns:a16="http://schemas.microsoft.com/office/drawing/2014/main" id="{F33944F0-8AC2-4E8D-A2AB-969F155D5158}"/>
            </a:ext>
          </a:extLst>
        </cdr:cNvPr>
        <cdr:cNvSpPr/>
      </cdr:nvSpPr>
      <cdr:spPr>
        <a:xfrm xmlns:a="http://schemas.openxmlformats.org/drawingml/2006/main">
          <a:off x="1576304" y="3906960"/>
          <a:ext cx="1527142" cy="537328"/>
        </a:xfrm>
        <a:custGeom xmlns:a="http://schemas.openxmlformats.org/drawingml/2006/main">
          <a:avLst/>
          <a:gdLst>
            <a:gd name="connsiteX0" fmla="*/ 0 w 1527142"/>
            <a:gd name="connsiteY0" fmla="*/ 537328 h 537328"/>
            <a:gd name="connsiteX1" fmla="*/ 490194 w 1527142"/>
            <a:gd name="connsiteY1" fmla="*/ 216816 h 537328"/>
            <a:gd name="connsiteX2" fmla="*/ 952107 w 1527142"/>
            <a:gd name="connsiteY2" fmla="*/ 254524 h 537328"/>
            <a:gd name="connsiteX3" fmla="*/ 1272619 w 1527142"/>
            <a:gd name="connsiteY3" fmla="*/ 452486 h 537328"/>
            <a:gd name="connsiteX4" fmla="*/ 1527142 w 1527142"/>
            <a:gd name="connsiteY4" fmla="*/ 0 h 537328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  <a:cxn ang="0">
              <a:pos x="connsiteX3" y="connsiteY3"/>
            </a:cxn>
            <a:cxn ang="0">
              <a:pos x="connsiteX4" y="connsiteY4"/>
            </a:cxn>
          </a:cxnLst>
          <a:rect l="l" t="t" r="r" b="b"/>
          <a:pathLst>
            <a:path w="1527142" h="537328">
              <a:moveTo>
                <a:pt x="0" y="537328"/>
              </a:moveTo>
              <a:lnTo>
                <a:pt x="490194" y="216816"/>
              </a:lnTo>
              <a:lnTo>
                <a:pt x="952107" y="254524"/>
              </a:lnTo>
              <a:lnTo>
                <a:pt x="1272619" y="452486"/>
              </a:lnTo>
              <a:lnTo>
                <a:pt x="1527142" y="0"/>
              </a:lnTo>
            </a:path>
          </a:pathLst>
        </a:custGeom>
        <a:noFill xmlns:a="http://schemas.openxmlformats.org/drawingml/2006/main"/>
        <a:ln xmlns:a="http://schemas.openxmlformats.org/drawingml/2006/main" w="38100">
          <a:solidFill>
            <a:schemeClr val="accent3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 lIns="144000" tIns="108000" rIns="144000" bIns="144000" rtlCol="0" anchor="ctr">
          <a:spAutoFit/>
        </a:bodyPr>
        <a:lstStyle xmlns:a="http://schemas.openxmlformats.org/drawingml/2006/main"/>
        <a:p xmlns:a="http://schemas.openxmlformats.org/drawingml/2006/main">
          <a:endParaRPr lang="fr-FR"/>
        </a:p>
      </cdr:txBody>
    </cdr:sp>
  </cdr:relSizeAnchor>
  <cdr:relSizeAnchor xmlns:cdr="http://schemas.openxmlformats.org/drawingml/2006/chartDrawing">
    <cdr:from>
      <cdr:x>0.07191</cdr:x>
      <cdr:y>0.50945</cdr:y>
    </cdr:from>
    <cdr:to>
      <cdr:x>0.31621</cdr:x>
      <cdr:y>0.70371</cdr:y>
    </cdr:to>
    <cdr:sp macro="" textlink="">
      <cdr:nvSpPr>
        <cdr:cNvPr id="3" name="Forme libre : forme 2">
          <a:extLst xmlns:a="http://schemas.openxmlformats.org/drawingml/2006/main">
            <a:ext uri="{FF2B5EF4-FFF2-40B4-BE49-F238E27FC236}">
              <a16:creationId xmlns:a16="http://schemas.microsoft.com/office/drawing/2014/main" id="{2E30EEB0-8CF9-4092-BFED-1DBCC8A8DB03}"/>
            </a:ext>
          </a:extLst>
        </cdr:cNvPr>
        <cdr:cNvSpPr/>
      </cdr:nvSpPr>
      <cdr:spPr>
        <a:xfrm xmlns:a="http://schemas.openxmlformats.org/drawingml/2006/main">
          <a:off x="435661" y="3115108"/>
          <a:ext cx="1480008" cy="1187778"/>
        </a:xfrm>
        <a:custGeom xmlns:a="http://schemas.openxmlformats.org/drawingml/2006/main">
          <a:avLst/>
          <a:gdLst>
            <a:gd name="connsiteX0" fmla="*/ 1480008 w 1480008"/>
            <a:gd name="connsiteY0" fmla="*/ 9427 h 1187778"/>
            <a:gd name="connsiteX1" fmla="*/ 1216057 w 1480008"/>
            <a:gd name="connsiteY1" fmla="*/ 0 h 1187778"/>
            <a:gd name="connsiteX2" fmla="*/ 886119 w 1480008"/>
            <a:gd name="connsiteY2" fmla="*/ 414780 h 1187778"/>
            <a:gd name="connsiteX3" fmla="*/ 565608 w 1480008"/>
            <a:gd name="connsiteY3" fmla="*/ 942681 h 1187778"/>
            <a:gd name="connsiteX4" fmla="*/ 0 w 1480008"/>
            <a:gd name="connsiteY4" fmla="*/ 1187778 h 1187778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  <a:cxn ang="0">
              <a:pos x="connsiteX3" y="connsiteY3"/>
            </a:cxn>
            <a:cxn ang="0">
              <a:pos x="connsiteX4" y="connsiteY4"/>
            </a:cxn>
          </a:cxnLst>
          <a:rect l="l" t="t" r="r" b="b"/>
          <a:pathLst>
            <a:path w="1480008" h="1187778">
              <a:moveTo>
                <a:pt x="1480008" y="9427"/>
              </a:moveTo>
              <a:lnTo>
                <a:pt x="1216057" y="0"/>
              </a:lnTo>
              <a:lnTo>
                <a:pt x="886119" y="414780"/>
              </a:lnTo>
              <a:lnTo>
                <a:pt x="565608" y="942681"/>
              </a:lnTo>
              <a:lnTo>
                <a:pt x="0" y="1187778"/>
              </a:lnTo>
            </a:path>
          </a:pathLst>
        </a:custGeom>
        <a:noFill xmlns:a="http://schemas.openxmlformats.org/drawingml/2006/main"/>
        <a:ln xmlns:a="http://schemas.openxmlformats.org/drawingml/2006/main" w="38100">
          <a:solidFill>
            <a:schemeClr val="accent2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 lIns="144000" tIns="108000" rIns="144000" bIns="144000" rtlCol="0" anchor="ctr">
          <a:spAutoFit/>
        </a:bodyPr>
        <a:lstStyle xmlns:a="http://schemas.openxmlformats.org/drawingml/2006/main"/>
        <a:p xmlns:a="http://schemas.openxmlformats.org/drawingml/2006/main">
          <a:endParaRPr lang="fr-FR"/>
        </a:p>
      </cdr:txBody>
    </cdr:sp>
  </cdr:relSizeAnchor>
  <cdr:relSizeAnchor xmlns:cdr="http://schemas.openxmlformats.org/drawingml/2006/chartDrawing">
    <cdr:from>
      <cdr:x>0.0828</cdr:x>
      <cdr:y>0.13328</cdr:y>
    </cdr:from>
    <cdr:to>
      <cdr:x>0.52004</cdr:x>
      <cdr:y>0.72067</cdr:y>
    </cdr:to>
    <cdr:sp macro="" textlink="">
      <cdr:nvSpPr>
        <cdr:cNvPr id="4" name="Forme libre : forme 3">
          <a:extLst xmlns:a="http://schemas.openxmlformats.org/drawingml/2006/main">
            <a:ext uri="{FF2B5EF4-FFF2-40B4-BE49-F238E27FC236}">
              <a16:creationId xmlns:a16="http://schemas.microsoft.com/office/drawing/2014/main" id="{92CB52EA-FA2B-45CC-B171-A25209C7B79A}"/>
            </a:ext>
          </a:extLst>
        </cdr:cNvPr>
        <cdr:cNvSpPr/>
      </cdr:nvSpPr>
      <cdr:spPr>
        <a:xfrm xmlns:a="http://schemas.openxmlformats.org/drawingml/2006/main">
          <a:off x="501648" y="814968"/>
          <a:ext cx="2648932" cy="3591613"/>
        </a:xfrm>
        <a:custGeom xmlns:a="http://schemas.openxmlformats.org/drawingml/2006/main">
          <a:avLst/>
          <a:gdLst>
            <a:gd name="connsiteX0" fmla="*/ 2648932 w 2648932"/>
            <a:gd name="connsiteY0" fmla="*/ 197963 h 3591613"/>
            <a:gd name="connsiteX1" fmla="*/ 2347275 w 2648932"/>
            <a:gd name="connsiteY1" fmla="*/ 0 h 3591613"/>
            <a:gd name="connsiteX2" fmla="*/ 2177592 w 2648932"/>
            <a:gd name="connsiteY2" fmla="*/ 612742 h 3591613"/>
            <a:gd name="connsiteX3" fmla="*/ 1979629 w 2648932"/>
            <a:gd name="connsiteY3" fmla="*/ 1253765 h 3591613"/>
            <a:gd name="connsiteX4" fmla="*/ 1762813 w 2648932"/>
            <a:gd name="connsiteY4" fmla="*/ 2290714 h 3591613"/>
            <a:gd name="connsiteX5" fmla="*/ 1395167 w 2648932"/>
            <a:gd name="connsiteY5" fmla="*/ 2450969 h 3591613"/>
            <a:gd name="connsiteX6" fmla="*/ 1018095 w 2648932"/>
            <a:gd name="connsiteY6" fmla="*/ 3026004 h 3591613"/>
            <a:gd name="connsiteX7" fmla="*/ 678730 w 2648932"/>
            <a:gd name="connsiteY7" fmla="*/ 3044858 h 3591613"/>
            <a:gd name="connsiteX8" fmla="*/ 160256 w 2648932"/>
            <a:gd name="connsiteY8" fmla="*/ 3421930 h 3591613"/>
            <a:gd name="connsiteX9" fmla="*/ 0 w 2648932"/>
            <a:gd name="connsiteY9" fmla="*/ 3591613 h 3591613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  <a:cxn ang="0">
              <a:pos x="connsiteX3" y="connsiteY3"/>
            </a:cxn>
            <a:cxn ang="0">
              <a:pos x="connsiteX4" y="connsiteY4"/>
            </a:cxn>
            <a:cxn ang="0">
              <a:pos x="connsiteX5" y="connsiteY5"/>
            </a:cxn>
            <a:cxn ang="0">
              <a:pos x="connsiteX6" y="connsiteY6"/>
            </a:cxn>
            <a:cxn ang="0">
              <a:pos x="connsiteX7" y="connsiteY7"/>
            </a:cxn>
            <a:cxn ang="0">
              <a:pos x="connsiteX8" y="connsiteY8"/>
            </a:cxn>
            <a:cxn ang="0">
              <a:pos x="connsiteX9" y="connsiteY9"/>
            </a:cxn>
          </a:cxnLst>
          <a:rect l="l" t="t" r="r" b="b"/>
          <a:pathLst>
            <a:path w="2648932" h="3591613">
              <a:moveTo>
                <a:pt x="2648932" y="197963"/>
              </a:moveTo>
              <a:lnTo>
                <a:pt x="2347275" y="0"/>
              </a:lnTo>
              <a:lnTo>
                <a:pt x="2177592" y="612742"/>
              </a:lnTo>
              <a:lnTo>
                <a:pt x="1979629" y="1253765"/>
              </a:lnTo>
              <a:lnTo>
                <a:pt x="1762813" y="2290714"/>
              </a:lnTo>
              <a:lnTo>
                <a:pt x="1395167" y="2450969"/>
              </a:lnTo>
              <a:lnTo>
                <a:pt x="1018095" y="3026004"/>
              </a:lnTo>
              <a:lnTo>
                <a:pt x="678730" y="3044858"/>
              </a:lnTo>
              <a:lnTo>
                <a:pt x="160256" y="3421930"/>
              </a:lnTo>
              <a:lnTo>
                <a:pt x="0" y="3591613"/>
              </a:lnTo>
            </a:path>
          </a:pathLst>
        </a:custGeom>
        <a:noFill xmlns:a="http://schemas.openxmlformats.org/drawingml/2006/main"/>
        <a:ln xmlns:a="http://schemas.openxmlformats.org/drawingml/2006/main" w="38100">
          <a:solidFill>
            <a:srgbClr val="00B050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 lIns="144000" tIns="108000" rIns="144000" bIns="144000" rtlCol="0" anchor="ctr">
          <a:spAutoFit/>
        </a:bodyPr>
        <a:lstStyle xmlns:a="http://schemas.openxmlformats.org/drawingml/2006/main"/>
        <a:p xmlns:a="http://schemas.openxmlformats.org/drawingml/2006/main">
          <a:endParaRPr lang="fr-FR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33B451-5B2C-411E-9CC8-52737A85A9B8}" type="datetimeFigureOut">
              <a:rPr lang="en-US" smtClean="0"/>
              <a:t>7/1/2026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C75077-0DEF-408F-AA04-91A3E2965E98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37262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Mass and  chain analyzed for JEFF-4.0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C75077-0DEF-408F-AA04-91A3E2965E98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51649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need to determine the parameters of the charge distribution</a:t>
            </a:r>
          </a:p>
          <a:p>
            <a:r>
              <a:rPr lang="en-US" dirty="0" err="1"/>
              <a:t>Fiabiisé</a:t>
            </a:r>
            <a:r>
              <a:rPr lang="en-US" dirty="0"/>
              <a:t> </a:t>
            </a:r>
            <a:r>
              <a:rPr lang="en-US" dirty="0" err="1"/>
              <a:t>l’analyse</a:t>
            </a:r>
            <a:r>
              <a:rPr lang="en-US" dirty="0"/>
              <a:t> de la polarization de charge (</a:t>
            </a:r>
            <a:r>
              <a:rPr lang="en-US" dirty="0" err="1"/>
              <a:t>en</a:t>
            </a:r>
            <a:r>
              <a:rPr lang="en-US" dirty="0"/>
              <a:t> </a:t>
            </a:r>
            <a:r>
              <a:rPr lang="en-US" dirty="0" err="1"/>
              <a:t>pré</a:t>
            </a:r>
            <a:r>
              <a:rPr lang="en-US" dirty="0"/>
              <a:t> neutrons) pour interpreter les </a:t>
            </a:r>
            <a:r>
              <a:rPr lang="en-US" dirty="0" err="1"/>
              <a:t>phénomènes</a:t>
            </a:r>
            <a:r>
              <a:rPr lang="en-US" dirty="0"/>
              <a:t> involves dans la fission</a:t>
            </a:r>
          </a:p>
          <a:p>
            <a:endParaRPr lang="en-US" dirty="0"/>
          </a:p>
          <a:p>
            <a:r>
              <a:rPr lang="en-US" dirty="0"/>
              <a:t>1, </a:t>
            </a:r>
            <a:r>
              <a:rPr lang="en-US" dirty="0" err="1"/>
              <a:t>Interpérter</a:t>
            </a:r>
            <a:r>
              <a:rPr lang="en-US" dirty="0"/>
              <a:t> la polarization de charge</a:t>
            </a:r>
          </a:p>
          <a:p>
            <a:r>
              <a:rPr lang="en-US" dirty="0"/>
              <a:t>2, </a:t>
            </a:r>
            <a:r>
              <a:rPr lang="en-US" dirty="0" err="1"/>
              <a:t>Extrapoler</a:t>
            </a:r>
            <a:r>
              <a:rPr lang="en-US" dirty="0"/>
              <a:t> pour les </a:t>
            </a:r>
            <a:r>
              <a:rPr lang="en-US" dirty="0" err="1"/>
              <a:t>noyaux</a:t>
            </a:r>
            <a:r>
              <a:rPr lang="en-US" dirty="0"/>
              <a:t> avec lacks de data (u3, pu1, am 42, cm5</a:t>
            </a:r>
          </a:p>
          <a:p>
            <a:r>
              <a:rPr lang="en-US" dirty="0"/>
              <a:t>3; </a:t>
            </a:r>
            <a:r>
              <a:rPr lang="en-US" dirty="0" err="1"/>
              <a:t>Etre</a:t>
            </a:r>
            <a:r>
              <a:rPr lang="en-US" dirty="0"/>
              <a:t> capable </a:t>
            </a:r>
            <a:r>
              <a:rPr lang="en-US" dirty="0" err="1"/>
              <a:t>d’effectuer</a:t>
            </a:r>
            <a:r>
              <a:rPr lang="en-US" dirty="0"/>
              <a:t> des </a:t>
            </a:r>
            <a:r>
              <a:rPr lang="en-US" dirty="0" err="1"/>
              <a:t>évaluations</a:t>
            </a:r>
            <a:r>
              <a:rPr lang="en-US" dirty="0"/>
              <a:t> pour les actinides </a:t>
            </a:r>
            <a:r>
              <a:rPr lang="en-US" dirty="0" err="1"/>
              <a:t>mineurs</a:t>
            </a:r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C75077-0DEF-408F-AA04-91A3E2965E98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11708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7526982-0BD3-80B2-D0C1-E141B8AD1D26}"/>
              </a:ext>
            </a:extLst>
          </p:cNvPr>
          <p:cNvSpPr/>
          <p:nvPr/>
        </p:nvSpPr>
        <p:spPr>
          <a:xfrm>
            <a:off x="11182350" y="0"/>
            <a:ext cx="100965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1838" y="4262438"/>
            <a:ext cx="5294312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  <a:endParaRPr lang="fr-FR" dirty="0"/>
          </a:p>
        </p:txBody>
      </p:sp>
      <p:pic>
        <p:nvPicPr>
          <p:cNvPr id="8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931EACC6-5472-4DD6-3DB8-DB3936803B32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</a:t>
            </a:r>
          </a:p>
        </p:txBody>
      </p:sp>
      <p:pic>
        <p:nvPicPr>
          <p:cNvPr id="11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0A828EFF-0769-991A-745D-86154BF58E5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>
                <a:solidFill>
                  <a:schemeClr val="tx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335049624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de section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 Gris</a:t>
            </a:r>
          </a:p>
        </p:txBody>
      </p:sp>
      <p:pic>
        <p:nvPicPr>
          <p:cNvPr id="14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pic>
        <p:nvPicPr>
          <p:cNvPr id="15" name="PATTERN 14">
            <a:extLst>
              <a:ext uri="{FF2B5EF4-FFF2-40B4-BE49-F238E27FC236}">
                <a16:creationId xmlns:a16="http://schemas.microsoft.com/office/drawing/2014/main" id="{A9F2846A-9310-83E8-0175-AEDB4CD521B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42" t="81597" r="4284" b="-1066"/>
          <a:stretch/>
        </p:blipFill>
        <p:spPr>
          <a:xfrm>
            <a:off x="0" y="0"/>
            <a:ext cx="12192001" cy="591852"/>
          </a:xfrm>
          <a:prstGeom prst="rect">
            <a:avLst/>
          </a:prstGeom>
        </p:spPr>
      </p:pic>
      <p:sp>
        <p:nvSpPr>
          <p:cNvPr id="8" name="Titre 1">
            <a:extLst>
              <a:ext uri="{FF2B5EF4-FFF2-40B4-BE49-F238E27FC236}">
                <a16:creationId xmlns:a16="http://schemas.microsoft.com/office/drawing/2014/main" id="{4805F626-181E-BCC6-1382-C547F81E4E7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9" name="Espace réservé du texte 2">
            <a:extLst>
              <a:ext uri="{FF2B5EF4-FFF2-40B4-BE49-F238E27FC236}">
                <a16:creationId xmlns:a16="http://schemas.microsoft.com/office/drawing/2014/main" id="{CF5C4E32-AAC2-242C-F6B9-3F8CFBDB1B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10" name="Espace réservé du texte 2">
            <a:extLst>
              <a:ext uri="{FF2B5EF4-FFF2-40B4-BE49-F238E27FC236}">
                <a16:creationId xmlns:a16="http://schemas.microsoft.com/office/drawing/2014/main" id="{28AA9B25-BFB9-155C-3383-B48A6E03F6A7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  <p:sp>
        <p:nvSpPr>
          <p:cNvPr id="13" name="Espace réservé de la date 3">
            <a:extLst>
              <a:ext uri="{FF2B5EF4-FFF2-40B4-BE49-F238E27FC236}">
                <a16:creationId xmlns:a16="http://schemas.microsoft.com/office/drawing/2014/main" id="{7BE520CB-7976-414F-BD7D-D73B788C64A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16" name="Espace réservé du pied de page 4">
            <a:extLst>
              <a:ext uri="{FF2B5EF4-FFF2-40B4-BE49-F238E27FC236}">
                <a16:creationId xmlns:a16="http://schemas.microsoft.com/office/drawing/2014/main" id="{DB782871-D776-4B63-9977-77BF5AEE20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1403108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de section Bl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 Bleu</a:t>
            </a:r>
          </a:p>
        </p:txBody>
      </p:sp>
      <p:pic>
        <p:nvPicPr>
          <p:cNvPr id="13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pic>
        <p:nvPicPr>
          <p:cNvPr id="14" name="PATTERN 14">
            <a:extLst>
              <a:ext uri="{FF2B5EF4-FFF2-40B4-BE49-F238E27FC236}">
                <a16:creationId xmlns:a16="http://schemas.microsoft.com/office/drawing/2014/main" id="{A9F2846A-9310-83E8-0175-AEDB4CD521B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42" t="81597" r="4284" b="-1066"/>
          <a:stretch/>
        </p:blipFill>
        <p:spPr>
          <a:xfrm>
            <a:off x="0" y="0"/>
            <a:ext cx="12192001" cy="591852"/>
          </a:xfrm>
          <a:prstGeom prst="rect">
            <a:avLst/>
          </a:prstGeom>
        </p:spPr>
      </p:pic>
      <p:sp>
        <p:nvSpPr>
          <p:cNvPr id="8" name="Titre 1">
            <a:extLst>
              <a:ext uri="{FF2B5EF4-FFF2-40B4-BE49-F238E27FC236}">
                <a16:creationId xmlns:a16="http://schemas.microsoft.com/office/drawing/2014/main" id="{1EE20C3D-7EDC-C467-57AB-6011AB94E6C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9" name="Espace réservé du texte 2">
            <a:extLst>
              <a:ext uri="{FF2B5EF4-FFF2-40B4-BE49-F238E27FC236}">
                <a16:creationId xmlns:a16="http://schemas.microsoft.com/office/drawing/2014/main" id="{7F06A08C-C6D3-6EB1-26CF-BBE33E5D79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10" name="Espace réservé du texte 2">
            <a:extLst>
              <a:ext uri="{FF2B5EF4-FFF2-40B4-BE49-F238E27FC236}">
                <a16:creationId xmlns:a16="http://schemas.microsoft.com/office/drawing/2014/main" id="{6FC69820-7AD8-8DE6-6DD2-0BCC3DF92B8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  <p:sp>
        <p:nvSpPr>
          <p:cNvPr id="15" name="Espace réservé de la date 3">
            <a:extLst>
              <a:ext uri="{FF2B5EF4-FFF2-40B4-BE49-F238E27FC236}">
                <a16:creationId xmlns:a16="http://schemas.microsoft.com/office/drawing/2014/main" id="{C752DBBE-FF80-4FC8-AAE9-06E1F7726F9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16" name="Espace réservé du pied de page 4">
            <a:extLst>
              <a:ext uri="{FF2B5EF4-FFF2-40B4-BE49-F238E27FC236}">
                <a16:creationId xmlns:a16="http://schemas.microsoft.com/office/drawing/2014/main" id="{D92E7B4D-07CB-49BA-9743-7B32376B678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1467636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et contenu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C1303A6F-3D61-F6AC-9302-9FE476FEAE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12" name="Espace réservé de la date 3">
            <a:extLst>
              <a:ext uri="{FF2B5EF4-FFF2-40B4-BE49-F238E27FC236}">
                <a16:creationId xmlns:a16="http://schemas.microsoft.com/office/drawing/2014/main" id="{242E5D09-58E6-49A0-A8DF-59BB4E2B743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  <a:endParaRPr lang="fr-FR" dirty="0"/>
          </a:p>
        </p:txBody>
      </p:sp>
      <p:sp>
        <p:nvSpPr>
          <p:cNvPr id="13" name="Espace réservé du pied de page 4">
            <a:extLst>
              <a:ext uri="{FF2B5EF4-FFF2-40B4-BE49-F238E27FC236}">
                <a16:creationId xmlns:a16="http://schemas.microsoft.com/office/drawing/2014/main" id="{C3D5F858-A9D5-41BD-9EE8-32783B7A6AC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14" name="Espace réservé du numéro de diapositive 5">
            <a:extLst>
              <a:ext uri="{FF2B5EF4-FFF2-40B4-BE49-F238E27FC236}">
                <a16:creationId xmlns:a16="http://schemas.microsoft.com/office/drawing/2014/main" id="{9ECC63B5-08D2-443A-B40D-5D12245C8EF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99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2"/>
                </a:solidFill>
                <a:latin typeface="+mn-lt"/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162860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 2 colon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et contenu 2 colonnes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190406E3-1995-7E53-4201-E3BFE87AED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12" name="Espace réservé de la date 3">
            <a:extLst>
              <a:ext uri="{FF2B5EF4-FFF2-40B4-BE49-F238E27FC236}">
                <a16:creationId xmlns:a16="http://schemas.microsoft.com/office/drawing/2014/main" id="{B38B1AC6-1605-4ED1-87D0-F802FB89D4E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  <a:endParaRPr lang="fr-FR" dirty="0"/>
          </a:p>
        </p:txBody>
      </p:sp>
      <p:sp>
        <p:nvSpPr>
          <p:cNvPr id="13" name="Espace réservé du pied de page 4">
            <a:extLst>
              <a:ext uri="{FF2B5EF4-FFF2-40B4-BE49-F238E27FC236}">
                <a16:creationId xmlns:a16="http://schemas.microsoft.com/office/drawing/2014/main" id="{992D09DD-F5B9-4DD0-8C2D-E625EAE6C62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14" name="Espace réservé du numéro de diapositive 5">
            <a:extLst>
              <a:ext uri="{FF2B5EF4-FFF2-40B4-BE49-F238E27FC236}">
                <a16:creationId xmlns:a16="http://schemas.microsoft.com/office/drawing/2014/main" id="{0A6F0935-D8EE-4F4C-83B3-6638E5ACECC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99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2"/>
                </a:solidFill>
                <a:latin typeface="+mn-lt"/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939209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0A0EC86F-304E-3536-3F67-83FB88AE19A8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Deux contenus</a:t>
            </a:r>
          </a:p>
        </p:txBody>
      </p:sp>
      <p:sp>
        <p:nvSpPr>
          <p:cNvPr id="9" name="Espace réservé du contenu 2">
            <a:extLst>
              <a:ext uri="{FF2B5EF4-FFF2-40B4-BE49-F238E27FC236}">
                <a16:creationId xmlns:a16="http://schemas.microsoft.com/office/drawing/2014/main" id="{F34F4926-6F56-0A25-B372-10732490EDF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5220000" cy="4532313"/>
          </a:xfrm>
        </p:spPr>
        <p:txBody>
          <a:bodyPr numCol="1" spcCol="36000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10" name="Espace réservé du contenu 2">
            <a:extLst>
              <a:ext uri="{FF2B5EF4-FFF2-40B4-BE49-F238E27FC236}">
                <a16:creationId xmlns:a16="http://schemas.microsoft.com/office/drawing/2014/main" id="{F802D6D2-F118-2B59-9C45-1CC10FBBC483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240163" y="1381125"/>
            <a:ext cx="5220000" cy="4532313"/>
          </a:xfrm>
        </p:spPr>
        <p:txBody>
          <a:bodyPr numCol="1" spcCol="36000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pic>
        <p:nvPicPr>
          <p:cNvPr id="13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093B771A-F9FE-5447-E51C-40360A1826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15" name="Espace réservé de la date 3">
            <a:extLst>
              <a:ext uri="{FF2B5EF4-FFF2-40B4-BE49-F238E27FC236}">
                <a16:creationId xmlns:a16="http://schemas.microsoft.com/office/drawing/2014/main" id="{82068ADA-EC8F-4C2A-8791-EC8B094821F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  <a:endParaRPr lang="fr-FR" dirty="0"/>
          </a:p>
        </p:txBody>
      </p:sp>
      <p:sp>
        <p:nvSpPr>
          <p:cNvPr id="16" name="Espace réservé du pied de page 4">
            <a:extLst>
              <a:ext uri="{FF2B5EF4-FFF2-40B4-BE49-F238E27FC236}">
                <a16:creationId xmlns:a16="http://schemas.microsoft.com/office/drawing/2014/main" id="{8F17B956-7D54-41BC-8661-4AB641C6B23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17" name="Espace réservé du numéro de diapositive 5">
            <a:extLst>
              <a:ext uri="{FF2B5EF4-FFF2-40B4-BE49-F238E27FC236}">
                <a16:creationId xmlns:a16="http://schemas.microsoft.com/office/drawing/2014/main" id="{130E5A56-15A0-487D-B308-C2D8E11088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99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2"/>
                </a:solidFill>
                <a:latin typeface="+mn-lt"/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6700467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D271B01-F4E4-B2FD-ADE2-0F5A74232F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31838" y="1350963"/>
            <a:ext cx="5220000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3FD7597D-BC71-3CA1-38C9-B6FBD6A7F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31838" y="2298700"/>
            <a:ext cx="5220000" cy="3890963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D5B97958-7FD8-2766-D566-D383863BB3B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163" y="1350963"/>
            <a:ext cx="5220000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C642EBB1-652D-E679-13E7-0B6ECA9011C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163" y="2298700"/>
            <a:ext cx="5220000" cy="3890963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2F7D0E24-8938-8209-D803-6F81B0B445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173701A9-B73D-CA83-ABED-FAE572A2B991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Comparaison</a:t>
            </a:r>
          </a:p>
        </p:txBody>
      </p:sp>
      <p:pic>
        <p:nvPicPr>
          <p:cNvPr id="12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348A9086-96BC-9730-CABD-6DAB6AC20C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13" name="Espace réservé de la date 3">
            <a:extLst>
              <a:ext uri="{FF2B5EF4-FFF2-40B4-BE49-F238E27FC236}">
                <a16:creationId xmlns:a16="http://schemas.microsoft.com/office/drawing/2014/main" id="{B67D1895-8390-45D5-9E32-6BF3DE25486E}"/>
              </a:ext>
            </a:extLst>
          </p:cNvPr>
          <p:cNvSpPr>
            <a:spLocks noGrp="1"/>
          </p:cNvSpPr>
          <p:nvPr>
            <p:ph type="dt" sz="half" idx="13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14" name="Espace réservé du pied de page 4">
            <a:extLst>
              <a:ext uri="{FF2B5EF4-FFF2-40B4-BE49-F238E27FC236}">
                <a16:creationId xmlns:a16="http://schemas.microsoft.com/office/drawing/2014/main" id="{17F3E236-C0B3-4DB2-8AC2-86CF1935261D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1554750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ux contenus Fond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BE21B82-70BD-E39B-E420-F5C8A87EF98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0A0EC86F-304E-3536-3F67-83FB88AE19A8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Deux contenus Fond gris</a:t>
            </a:r>
          </a:p>
        </p:txBody>
      </p:sp>
      <p:sp>
        <p:nvSpPr>
          <p:cNvPr id="9" name="Espace réservé du contenu 2">
            <a:extLst>
              <a:ext uri="{FF2B5EF4-FFF2-40B4-BE49-F238E27FC236}">
                <a16:creationId xmlns:a16="http://schemas.microsoft.com/office/drawing/2014/main" id="{F34F4926-6F56-0A25-B372-10732490EDF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10" name="Espace réservé du contenu 2">
            <a:extLst>
              <a:ext uri="{FF2B5EF4-FFF2-40B4-BE49-F238E27FC236}">
                <a16:creationId xmlns:a16="http://schemas.microsoft.com/office/drawing/2014/main" id="{F802D6D2-F118-2B59-9C45-1CC10FBBC483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240163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B0193794-6F65-B456-F1A9-EADC52921C75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DCC46E9C-9B20-58EA-7754-C9B26EC6B28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6DE9E80E-CBBF-3D55-99B3-7F65311E540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pic>
        <p:nvPicPr>
          <p:cNvPr id="13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A6F77F40-08E8-9301-36C7-9AA7D4B91A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8086349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ux contenus rou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BE21B82-70BD-E39B-E420-F5C8A87EF98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0A0EC86F-304E-3536-3F67-83FB88AE19A8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Deux contenus Fond rouge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B0193794-6F65-B456-F1A9-EADC52921C75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DCC46E9C-9B20-58EA-7754-C9B26EC6B28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6DE9E80E-CBBF-3D55-99B3-7F65311E540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" name="Espace réservé du contenu 2">
            <a:extLst>
              <a:ext uri="{FF2B5EF4-FFF2-40B4-BE49-F238E27FC236}">
                <a16:creationId xmlns:a16="http://schemas.microsoft.com/office/drawing/2014/main" id="{2D5ECB44-F5B7-CEEC-4B2D-A554A8F1E2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6" name="Espace réservé du contenu 2">
            <a:extLst>
              <a:ext uri="{FF2B5EF4-FFF2-40B4-BE49-F238E27FC236}">
                <a16:creationId xmlns:a16="http://schemas.microsoft.com/office/drawing/2014/main" id="{E4B43398-30BC-703C-A14C-DC9A429930A3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240163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44B12903-F071-BF45-FDEC-76B53C4954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036"/>
            <a:ext cx="10728325" cy="87182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8814046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u + visu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Contenu + visuel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Espace réservé pour une image  28">
            <a:extLst>
              <a:ext uri="{FF2B5EF4-FFF2-40B4-BE49-F238E27FC236}">
                <a16:creationId xmlns:a16="http://schemas.microsoft.com/office/drawing/2014/main" id="{DCB96DEF-5249-666B-576F-70AC92D0663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015483" y="0"/>
            <a:ext cx="5957423" cy="6858000"/>
          </a:xfrm>
          <a:custGeom>
            <a:avLst/>
            <a:gdLst>
              <a:gd name="connsiteX0" fmla="*/ 738225 w 5957423"/>
              <a:gd name="connsiteY0" fmla="*/ 6793932 h 6858000"/>
              <a:gd name="connsiteX1" fmla="*/ 814828 w 5957423"/>
              <a:gd name="connsiteY1" fmla="*/ 6852286 h 6858000"/>
              <a:gd name="connsiteX2" fmla="*/ 822329 w 5957423"/>
              <a:gd name="connsiteY2" fmla="*/ 6858000 h 6858000"/>
              <a:gd name="connsiteX3" fmla="*/ 655724 w 5957423"/>
              <a:gd name="connsiteY3" fmla="*/ 6858000 h 6858000"/>
              <a:gd name="connsiteX4" fmla="*/ 656989 w 5957423"/>
              <a:gd name="connsiteY4" fmla="*/ 6857017 h 6858000"/>
              <a:gd name="connsiteX5" fmla="*/ 738225 w 5957423"/>
              <a:gd name="connsiteY5" fmla="*/ 6793932 h 6858000"/>
              <a:gd name="connsiteX6" fmla="*/ 733493 w 5957423"/>
              <a:gd name="connsiteY6" fmla="*/ 6434348 h 6858000"/>
              <a:gd name="connsiteX7" fmla="*/ 733493 w 5957423"/>
              <a:gd name="connsiteY7" fmla="*/ 6780527 h 6858000"/>
              <a:gd name="connsiteX8" fmla="*/ 639637 w 5957423"/>
              <a:gd name="connsiteY8" fmla="*/ 6853075 h 6858000"/>
              <a:gd name="connsiteX9" fmla="*/ 656989 w 5957423"/>
              <a:gd name="connsiteY9" fmla="*/ 6857017 h 6858000"/>
              <a:gd name="connsiteX10" fmla="*/ 638848 w 5957423"/>
              <a:gd name="connsiteY10" fmla="*/ 6853863 h 6858000"/>
              <a:gd name="connsiteX11" fmla="*/ 633515 w 5957423"/>
              <a:gd name="connsiteY11" fmla="*/ 6858000 h 6858000"/>
              <a:gd name="connsiteX12" fmla="*/ 371479 w 5957423"/>
              <a:gd name="connsiteY12" fmla="*/ 6858000 h 6858000"/>
              <a:gd name="connsiteX13" fmla="*/ 371479 w 5957423"/>
              <a:gd name="connsiteY13" fmla="*/ 6799592 h 6858000"/>
              <a:gd name="connsiteX14" fmla="*/ 371479 w 5957423"/>
              <a:gd name="connsiteY14" fmla="*/ 6715076 h 6858000"/>
              <a:gd name="connsiteX15" fmla="*/ 733493 w 5957423"/>
              <a:gd name="connsiteY15" fmla="*/ 6434348 h 6858000"/>
              <a:gd name="connsiteX16" fmla="*/ 1106548 w 5957423"/>
              <a:gd name="connsiteY16" fmla="*/ 5786939 h 6858000"/>
              <a:gd name="connsiteX17" fmla="*/ 1106548 w 5957423"/>
              <a:gd name="connsiteY17" fmla="*/ 6133906 h 6858000"/>
              <a:gd name="connsiteX18" fmla="*/ 1012693 w 5957423"/>
              <a:gd name="connsiteY18" fmla="*/ 6206454 h 6858000"/>
              <a:gd name="connsiteX19" fmla="*/ 744534 w 5957423"/>
              <a:gd name="connsiteY19" fmla="*/ 6413845 h 6858000"/>
              <a:gd name="connsiteX20" fmla="*/ 744534 w 5957423"/>
              <a:gd name="connsiteY20" fmla="*/ 6067667 h 6858000"/>
              <a:gd name="connsiteX21" fmla="*/ 873093 w 5957423"/>
              <a:gd name="connsiteY21" fmla="*/ 5968308 h 6858000"/>
              <a:gd name="connsiteX22" fmla="*/ 1106548 w 5957423"/>
              <a:gd name="connsiteY22" fmla="*/ 5786939 h 6858000"/>
              <a:gd name="connsiteX23" fmla="*/ 1739875 w 5957423"/>
              <a:gd name="connsiteY23" fmla="*/ 5671020 h 6858000"/>
              <a:gd name="connsiteX24" fmla="*/ 1726467 w 5957423"/>
              <a:gd name="connsiteY24" fmla="*/ 5677328 h 6858000"/>
              <a:gd name="connsiteX25" fmla="*/ 1739875 w 5957423"/>
              <a:gd name="connsiteY25" fmla="*/ 5671020 h 6858000"/>
              <a:gd name="connsiteX26" fmla="*/ 1488280 w 5957423"/>
              <a:gd name="connsiteY26" fmla="*/ 5495959 h 6858000"/>
              <a:gd name="connsiteX27" fmla="*/ 1726467 w 5957423"/>
              <a:gd name="connsiteY27" fmla="*/ 5677328 h 6858000"/>
              <a:gd name="connsiteX28" fmla="*/ 1853448 w 5957423"/>
              <a:gd name="connsiteY28" fmla="*/ 5773533 h 6858000"/>
              <a:gd name="connsiteX29" fmla="*/ 1489068 w 5957423"/>
              <a:gd name="connsiteY29" fmla="*/ 6056627 h 6858000"/>
              <a:gd name="connsiteX30" fmla="*/ 1123900 w 5957423"/>
              <a:gd name="connsiteY30" fmla="*/ 5779053 h 6858000"/>
              <a:gd name="connsiteX31" fmla="*/ 1488280 w 5957423"/>
              <a:gd name="connsiteY31" fmla="*/ 5495959 h 6858000"/>
              <a:gd name="connsiteX32" fmla="*/ 359648 w 5957423"/>
              <a:gd name="connsiteY32" fmla="*/ 4847761 h 6858000"/>
              <a:gd name="connsiteX33" fmla="*/ 724817 w 5957423"/>
              <a:gd name="connsiteY33" fmla="*/ 5125335 h 6858000"/>
              <a:gd name="connsiteX34" fmla="*/ 487418 w 5957423"/>
              <a:gd name="connsiteY34" fmla="*/ 5309070 h 6858000"/>
              <a:gd name="connsiteX35" fmla="*/ 493727 w 5957423"/>
              <a:gd name="connsiteY35" fmla="*/ 5320110 h 6858000"/>
              <a:gd name="connsiteX36" fmla="*/ 733493 w 5957423"/>
              <a:gd name="connsiteY36" fmla="*/ 5134798 h 6858000"/>
              <a:gd name="connsiteX37" fmla="*/ 733493 w 5957423"/>
              <a:gd name="connsiteY37" fmla="*/ 5480976 h 6858000"/>
              <a:gd name="connsiteX38" fmla="*/ 633328 w 5957423"/>
              <a:gd name="connsiteY38" fmla="*/ 5558256 h 6858000"/>
              <a:gd name="connsiteX39" fmla="*/ 641215 w 5957423"/>
              <a:gd name="connsiteY39" fmla="*/ 5570873 h 6858000"/>
              <a:gd name="connsiteX40" fmla="*/ 737436 w 5957423"/>
              <a:gd name="connsiteY40" fmla="*/ 5495959 h 6858000"/>
              <a:gd name="connsiteX41" fmla="*/ 1102605 w 5957423"/>
              <a:gd name="connsiteY41" fmla="*/ 5773533 h 6858000"/>
              <a:gd name="connsiteX42" fmla="*/ 866783 w 5957423"/>
              <a:gd name="connsiteY42" fmla="*/ 5956479 h 6858000"/>
              <a:gd name="connsiteX43" fmla="*/ 873093 w 5957423"/>
              <a:gd name="connsiteY43" fmla="*/ 5968308 h 6858000"/>
              <a:gd name="connsiteX44" fmla="*/ 865994 w 5957423"/>
              <a:gd name="connsiteY44" fmla="*/ 5957268 h 6858000"/>
              <a:gd name="connsiteX45" fmla="*/ 738225 w 5957423"/>
              <a:gd name="connsiteY45" fmla="*/ 6056627 h 6858000"/>
              <a:gd name="connsiteX46" fmla="*/ 373056 w 5957423"/>
              <a:gd name="connsiteY46" fmla="*/ 5779053 h 6858000"/>
              <a:gd name="connsiteX47" fmla="*/ 640426 w 5957423"/>
              <a:gd name="connsiteY47" fmla="*/ 5571661 h 6858000"/>
              <a:gd name="connsiteX48" fmla="*/ 633328 w 5957423"/>
              <a:gd name="connsiteY48" fmla="*/ 5559044 h 6858000"/>
              <a:gd name="connsiteX49" fmla="*/ 371479 w 5957423"/>
              <a:gd name="connsiteY49" fmla="*/ 5761705 h 6858000"/>
              <a:gd name="connsiteX50" fmla="*/ 371479 w 5957423"/>
              <a:gd name="connsiteY50" fmla="*/ 5415526 h 6858000"/>
              <a:gd name="connsiteX51" fmla="*/ 493727 w 5957423"/>
              <a:gd name="connsiteY51" fmla="*/ 5320898 h 6858000"/>
              <a:gd name="connsiteX52" fmla="*/ 486629 w 5957423"/>
              <a:gd name="connsiteY52" fmla="*/ 5309070 h 6858000"/>
              <a:gd name="connsiteX53" fmla="*/ 365169 w 5957423"/>
              <a:gd name="connsiteY53" fmla="*/ 5403697 h 6858000"/>
              <a:gd name="connsiteX54" fmla="*/ 0 w 5957423"/>
              <a:gd name="connsiteY54" fmla="*/ 5126124 h 6858000"/>
              <a:gd name="connsiteX55" fmla="*/ 359648 w 5957423"/>
              <a:gd name="connsiteY55" fmla="*/ 4847761 h 6858000"/>
              <a:gd name="connsiteX56" fmla="*/ 1106548 w 5957423"/>
              <a:gd name="connsiteY56" fmla="*/ 4487388 h 6858000"/>
              <a:gd name="connsiteX57" fmla="*/ 1106548 w 5957423"/>
              <a:gd name="connsiteY57" fmla="*/ 4833567 h 6858000"/>
              <a:gd name="connsiteX58" fmla="*/ 1018214 w 5957423"/>
              <a:gd name="connsiteY58" fmla="*/ 4902172 h 6858000"/>
              <a:gd name="connsiteX59" fmla="*/ 1025312 w 5957423"/>
              <a:gd name="connsiteY59" fmla="*/ 4913212 h 6858000"/>
              <a:gd name="connsiteX60" fmla="*/ 1017425 w 5957423"/>
              <a:gd name="connsiteY60" fmla="*/ 4902960 h 6858000"/>
              <a:gd name="connsiteX61" fmla="*/ 744534 w 5957423"/>
              <a:gd name="connsiteY61" fmla="*/ 5114295 h 6858000"/>
              <a:gd name="connsiteX62" fmla="*/ 744534 w 5957423"/>
              <a:gd name="connsiteY62" fmla="*/ 4768116 h 6858000"/>
              <a:gd name="connsiteX63" fmla="*/ 856530 w 5957423"/>
              <a:gd name="connsiteY63" fmla="*/ 4680586 h 6858000"/>
              <a:gd name="connsiteX64" fmla="*/ 849432 w 5957423"/>
              <a:gd name="connsiteY64" fmla="*/ 4670335 h 6858000"/>
              <a:gd name="connsiteX65" fmla="*/ 857319 w 5957423"/>
              <a:gd name="connsiteY65" fmla="*/ 4680586 h 6858000"/>
              <a:gd name="connsiteX66" fmla="*/ 1106548 w 5957423"/>
              <a:gd name="connsiteY66" fmla="*/ 4487388 h 6858000"/>
              <a:gd name="connsiteX67" fmla="*/ 737436 w 5957423"/>
              <a:gd name="connsiteY67" fmla="*/ 4196409 h 6858000"/>
              <a:gd name="connsiteX68" fmla="*/ 1102605 w 5957423"/>
              <a:gd name="connsiteY68" fmla="*/ 4473983 h 6858000"/>
              <a:gd name="connsiteX69" fmla="*/ 849432 w 5957423"/>
              <a:gd name="connsiteY69" fmla="*/ 4670335 h 6858000"/>
              <a:gd name="connsiteX70" fmla="*/ 738225 w 5957423"/>
              <a:gd name="connsiteY70" fmla="*/ 4756288 h 6858000"/>
              <a:gd name="connsiteX71" fmla="*/ 373056 w 5957423"/>
              <a:gd name="connsiteY71" fmla="*/ 4478714 h 6858000"/>
              <a:gd name="connsiteX72" fmla="*/ 737436 w 5957423"/>
              <a:gd name="connsiteY72" fmla="*/ 4196409 h 6858000"/>
              <a:gd name="connsiteX73" fmla="*/ 1115224 w 5957423"/>
              <a:gd name="connsiteY73" fmla="*/ 3544268 h 6858000"/>
              <a:gd name="connsiteX74" fmla="*/ 1125477 w 5957423"/>
              <a:gd name="connsiteY74" fmla="*/ 3552154 h 6858000"/>
              <a:gd name="connsiteX75" fmla="*/ 1480393 w 5957423"/>
              <a:gd name="connsiteY75" fmla="*/ 3821842 h 6858000"/>
              <a:gd name="connsiteX76" fmla="*/ 1116013 w 5957423"/>
              <a:gd name="connsiteY76" fmla="*/ 4104935 h 6858000"/>
              <a:gd name="connsiteX77" fmla="*/ 750844 w 5957423"/>
              <a:gd name="connsiteY77" fmla="*/ 3826573 h 6858000"/>
              <a:gd name="connsiteX78" fmla="*/ 1115224 w 5957423"/>
              <a:gd name="connsiteY78" fmla="*/ 3544268 h 6858000"/>
              <a:gd name="connsiteX79" fmla="*/ 1480393 w 5957423"/>
              <a:gd name="connsiteY79" fmla="*/ 2538851 h 6858000"/>
              <a:gd name="connsiteX80" fmla="*/ 1480393 w 5957423"/>
              <a:gd name="connsiteY80" fmla="*/ 2885030 h 6858000"/>
              <a:gd name="connsiteX81" fmla="*/ 1386537 w 5957423"/>
              <a:gd name="connsiteY81" fmla="*/ 2957578 h 6858000"/>
              <a:gd name="connsiteX82" fmla="*/ 1392847 w 5957423"/>
              <a:gd name="connsiteY82" fmla="*/ 2969406 h 6858000"/>
              <a:gd name="connsiteX83" fmla="*/ 1385748 w 5957423"/>
              <a:gd name="connsiteY83" fmla="*/ 2958366 h 6858000"/>
              <a:gd name="connsiteX84" fmla="*/ 1118379 w 5957423"/>
              <a:gd name="connsiteY84" fmla="*/ 3165758 h 6858000"/>
              <a:gd name="connsiteX85" fmla="*/ 1118379 w 5957423"/>
              <a:gd name="connsiteY85" fmla="*/ 2819579 h 6858000"/>
              <a:gd name="connsiteX86" fmla="*/ 1246148 w 5957423"/>
              <a:gd name="connsiteY86" fmla="*/ 2720221 h 6858000"/>
              <a:gd name="connsiteX87" fmla="*/ 1239839 w 5957423"/>
              <a:gd name="connsiteY87" fmla="*/ 2708392 h 6858000"/>
              <a:gd name="connsiteX88" fmla="*/ 1246937 w 5957423"/>
              <a:gd name="connsiteY88" fmla="*/ 2719432 h 6858000"/>
              <a:gd name="connsiteX89" fmla="*/ 1480393 w 5957423"/>
              <a:gd name="connsiteY89" fmla="*/ 2538851 h 6858000"/>
              <a:gd name="connsiteX90" fmla="*/ 732704 w 5957423"/>
              <a:gd name="connsiteY90" fmla="*/ 1598885 h 6858000"/>
              <a:gd name="connsiteX91" fmla="*/ 1097873 w 5957423"/>
              <a:gd name="connsiteY91" fmla="*/ 1876459 h 6858000"/>
              <a:gd name="connsiteX92" fmla="*/ 860473 w 5957423"/>
              <a:gd name="connsiteY92" fmla="*/ 2060194 h 6858000"/>
              <a:gd name="connsiteX93" fmla="*/ 867572 w 5957423"/>
              <a:gd name="connsiteY93" fmla="*/ 2072022 h 6858000"/>
              <a:gd name="connsiteX94" fmla="*/ 1106548 w 5957423"/>
              <a:gd name="connsiteY94" fmla="*/ 1885922 h 6858000"/>
              <a:gd name="connsiteX95" fmla="*/ 1106548 w 5957423"/>
              <a:gd name="connsiteY95" fmla="*/ 2232889 h 6858000"/>
              <a:gd name="connsiteX96" fmla="*/ 1007172 w 5957423"/>
              <a:gd name="connsiteY96" fmla="*/ 2310168 h 6858000"/>
              <a:gd name="connsiteX97" fmla="*/ 1014270 w 5957423"/>
              <a:gd name="connsiteY97" fmla="*/ 2322785 h 6858000"/>
              <a:gd name="connsiteX98" fmla="*/ 1110492 w 5957423"/>
              <a:gd name="connsiteY98" fmla="*/ 2247872 h 6858000"/>
              <a:gd name="connsiteX99" fmla="*/ 1475660 w 5957423"/>
              <a:gd name="connsiteY99" fmla="*/ 2525446 h 6858000"/>
              <a:gd name="connsiteX100" fmla="*/ 1239839 w 5957423"/>
              <a:gd name="connsiteY100" fmla="*/ 2708392 h 6858000"/>
              <a:gd name="connsiteX101" fmla="*/ 1112069 w 5957423"/>
              <a:gd name="connsiteY101" fmla="*/ 2807751 h 6858000"/>
              <a:gd name="connsiteX102" fmla="*/ 746900 w 5957423"/>
              <a:gd name="connsiteY102" fmla="*/ 2530177 h 6858000"/>
              <a:gd name="connsiteX103" fmla="*/ 1013481 w 5957423"/>
              <a:gd name="connsiteY103" fmla="*/ 2322785 h 6858000"/>
              <a:gd name="connsiteX104" fmla="*/ 1006383 w 5957423"/>
              <a:gd name="connsiteY104" fmla="*/ 2310168 h 6858000"/>
              <a:gd name="connsiteX105" fmla="*/ 744534 w 5957423"/>
              <a:gd name="connsiteY105" fmla="*/ 2513617 h 6858000"/>
              <a:gd name="connsiteX106" fmla="*/ 744534 w 5957423"/>
              <a:gd name="connsiteY106" fmla="*/ 2166650 h 6858000"/>
              <a:gd name="connsiteX107" fmla="*/ 866783 w 5957423"/>
              <a:gd name="connsiteY107" fmla="*/ 2072022 h 6858000"/>
              <a:gd name="connsiteX108" fmla="*/ 860473 w 5957423"/>
              <a:gd name="connsiteY108" fmla="*/ 2060983 h 6858000"/>
              <a:gd name="connsiteX109" fmla="*/ 738225 w 5957423"/>
              <a:gd name="connsiteY109" fmla="*/ 2155610 h 6858000"/>
              <a:gd name="connsiteX110" fmla="*/ 373056 w 5957423"/>
              <a:gd name="connsiteY110" fmla="*/ 1878036 h 6858000"/>
              <a:gd name="connsiteX111" fmla="*/ 732704 w 5957423"/>
              <a:gd name="connsiteY111" fmla="*/ 1598885 h 6858000"/>
              <a:gd name="connsiteX112" fmla="*/ 1480393 w 5957423"/>
              <a:gd name="connsiteY112" fmla="*/ 1238512 h 6858000"/>
              <a:gd name="connsiteX113" fmla="*/ 1480393 w 5957423"/>
              <a:gd name="connsiteY113" fmla="*/ 1585480 h 6858000"/>
              <a:gd name="connsiteX114" fmla="*/ 1391269 w 5957423"/>
              <a:gd name="connsiteY114" fmla="*/ 1654085 h 6858000"/>
              <a:gd name="connsiteX115" fmla="*/ 1399156 w 5957423"/>
              <a:gd name="connsiteY115" fmla="*/ 1664336 h 6858000"/>
              <a:gd name="connsiteX116" fmla="*/ 1483547 w 5957423"/>
              <a:gd name="connsiteY116" fmla="*/ 1598885 h 6858000"/>
              <a:gd name="connsiteX117" fmla="*/ 1848716 w 5957423"/>
              <a:gd name="connsiteY117" fmla="*/ 1876459 h 6858000"/>
              <a:gd name="connsiteX118" fmla="*/ 1658639 w 5957423"/>
              <a:gd name="connsiteY118" fmla="*/ 2023920 h 6858000"/>
              <a:gd name="connsiteX119" fmla="*/ 1489068 w 5957423"/>
              <a:gd name="connsiteY119" fmla="*/ 2155610 h 6858000"/>
              <a:gd name="connsiteX120" fmla="*/ 1123900 w 5957423"/>
              <a:gd name="connsiteY120" fmla="*/ 1878036 h 6858000"/>
              <a:gd name="connsiteX121" fmla="*/ 1398368 w 5957423"/>
              <a:gd name="connsiteY121" fmla="*/ 1665124 h 6858000"/>
              <a:gd name="connsiteX122" fmla="*/ 1390481 w 5957423"/>
              <a:gd name="connsiteY122" fmla="*/ 1654085 h 6858000"/>
              <a:gd name="connsiteX123" fmla="*/ 1118379 w 5957423"/>
              <a:gd name="connsiteY123" fmla="*/ 1865419 h 6858000"/>
              <a:gd name="connsiteX124" fmla="*/ 1118379 w 5957423"/>
              <a:gd name="connsiteY124" fmla="*/ 1519240 h 6858000"/>
              <a:gd name="connsiteX125" fmla="*/ 1230374 w 5957423"/>
              <a:gd name="connsiteY125" fmla="*/ 1432499 h 6858000"/>
              <a:gd name="connsiteX126" fmla="*/ 1480393 w 5957423"/>
              <a:gd name="connsiteY126" fmla="*/ 1238512 h 6858000"/>
              <a:gd name="connsiteX127" fmla="*/ 1110492 w 5957423"/>
              <a:gd name="connsiteY127" fmla="*/ 947533 h 6858000"/>
              <a:gd name="connsiteX128" fmla="*/ 1475660 w 5957423"/>
              <a:gd name="connsiteY128" fmla="*/ 1225107 h 6858000"/>
              <a:gd name="connsiteX129" fmla="*/ 1223276 w 5957423"/>
              <a:gd name="connsiteY129" fmla="*/ 1421459 h 6858000"/>
              <a:gd name="connsiteX130" fmla="*/ 1230374 w 5957423"/>
              <a:gd name="connsiteY130" fmla="*/ 1432499 h 6858000"/>
              <a:gd name="connsiteX131" fmla="*/ 1222487 w 5957423"/>
              <a:gd name="connsiteY131" fmla="*/ 1422247 h 6858000"/>
              <a:gd name="connsiteX132" fmla="*/ 1112069 w 5957423"/>
              <a:gd name="connsiteY132" fmla="*/ 1508201 h 6858000"/>
              <a:gd name="connsiteX133" fmla="*/ 746900 w 5957423"/>
              <a:gd name="connsiteY133" fmla="*/ 1230627 h 6858000"/>
              <a:gd name="connsiteX134" fmla="*/ 1110492 w 5957423"/>
              <a:gd name="connsiteY134" fmla="*/ 947533 h 6858000"/>
              <a:gd name="connsiteX135" fmla="*/ 1488280 w 5957423"/>
              <a:gd name="connsiteY135" fmla="*/ 296181 h 6858000"/>
              <a:gd name="connsiteX136" fmla="*/ 1498533 w 5957423"/>
              <a:gd name="connsiteY136" fmla="*/ 304066 h 6858000"/>
              <a:gd name="connsiteX137" fmla="*/ 1853448 w 5957423"/>
              <a:gd name="connsiteY137" fmla="*/ 573754 h 6858000"/>
              <a:gd name="connsiteX138" fmla="*/ 1489068 w 5957423"/>
              <a:gd name="connsiteY138" fmla="*/ 856060 h 6858000"/>
              <a:gd name="connsiteX139" fmla="*/ 1123900 w 5957423"/>
              <a:gd name="connsiteY139" fmla="*/ 578486 h 6858000"/>
              <a:gd name="connsiteX140" fmla="*/ 1488280 w 5957423"/>
              <a:gd name="connsiteY140" fmla="*/ 296181 h 6858000"/>
              <a:gd name="connsiteX141" fmla="*/ 1493012 w 5957423"/>
              <a:gd name="connsiteY141" fmla="*/ 0 h 6858000"/>
              <a:gd name="connsiteX142" fmla="*/ 5957423 w 5957423"/>
              <a:gd name="connsiteY142" fmla="*/ 0 h 6858000"/>
              <a:gd name="connsiteX143" fmla="*/ 5957423 w 5957423"/>
              <a:gd name="connsiteY143" fmla="*/ 6858000 h 6858000"/>
              <a:gd name="connsiteX144" fmla="*/ 843615 w 5957423"/>
              <a:gd name="connsiteY144" fmla="*/ 6858000 h 6858000"/>
              <a:gd name="connsiteX145" fmla="*/ 810785 w 5957423"/>
              <a:gd name="connsiteY145" fmla="*/ 6833040 h 6858000"/>
              <a:gd name="connsiteX146" fmla="*/ 746900 w 5957423"/>
              <a:gd name="connsiteY146" fmla="*/ 6784470 h 6858000"/>
              <a:gd name="connsiteX147" fmla="*/ 746900 w 5957423"/>
              <a:gd name="connsiteY147" fmla="*/ 6429617 h 6858000"/>
              <a:gd name="connsiteX148" fmla="*/ 1019002 w 5957423"/>
              <a:gd name="connsiteY148" fmla="*/ 6218282 h 6858000"/>
              <a:gd name="connsiteX149" fmla="*/ 1012693 w 5957423"/>
              <a:gd name="connsiteY149" fmla="*/ 6206454 h 6858000"/>
              <a:gd name="connsiteX150" fmla="*/ 1019791 w 5957423"/>
              <a:gd name="connsiteY150" fmla="*/ 6217493 h 6858000"/>
              <a:gd name="connsiteX151" fmla="*/ 1110492 w 5957423"/>
              <a:gd name="connsiteY151" fmla="*/ 6147311 h 6858000"/>
              <a:gd name="connsiteX152" fmla="*/ 1489068 w 5957423"/>
              <a:gd name="connsiteY152" fmla="*/ 6435925 h 6858000"/>
              <a:gd name="connsiteX153" fmla="*/ 1870800 w 5957423"/>
              <a:gd name="connsiteY153" fmla="*/ 6140214 h 6858000"/>
              <a:gd name="connsiteX154" fmla="*/ 1870800 w 5957423"/>
              <a:gd name="connsiteY154" fmla="*/ 6021930 h 6858000"/>
              <a:gd name="connsiteX155" fmla="*/ 1857392 w 5957423"/>
              <a:gd name="connsiteY155" fmla="*/ 6027450 h 6858000"/>
              <a:gd name="connsiteX156" fmla="*/ 1857392 w 5957423"/>
              <a:gd name="connsiteY156" fmla="*/ 6133906 h 6858000"/>
              <a:gd name="connsiteX157" fmla="*/ 1495378 w 5957423"/>
              <a:gd name="connsiteY157" fmla="*/ 6413845 h 6858000"/>
              <a:gd name="connsiteX158" fmla="*/ 1495378 w 5957423"/>
              <a:gd name="connsiteY158" fmla="*/ 6067667 h 6858000"/>
              <a:gd name="connsiteX159" fmla="*/ 1857392 w 5957423"/>
              <a:gd name="connsiteY159" fmla="*/ 5786939 h 6858000"/>
              <a:gd name="connsiteX160" fmla="*/ 1857392 w 5957423"/>
              <a:gd name="connsiteY160" fmla="*/ 6026661 h 6858000"/>
              <a:gd name="connsiteX161" fmla="*/ 1870800 w 5957423"/>
              <a:gd name="connsiteY161" fmla="*/ 6021141 h 6858000"/>
              <a:gd name="connsiteX162" fmla="*/ 1870800 w 5957423"/>
              <a:gd name="connsiteY162" fmla="*/ 5770379 h 6858000"/>
              <a:gd name="connsiteX163" fmla="*/ 1739875 w 5957423"/>
              <a:gd name="connsiteY163" fmla="*/ 5671020 h 6858000"/>
              <a:gd name="connsiteX164" fmla="*/ 1497744 w 5957423"/>
              <a:gd name="connsiteY164" fmla="*/ 5487285 h 6858000"/>
              <a:gd name="connsiteX165" fmla="*/ 1497744 w 5957423"/>
              <a:gd name="connsiteY165" fmla="*/ 5307493 h 6858000"/>
              <a:gd name="connsiteX166" fmla="*/ 1484336 w 5957423"/>
              <a:gd name="connsiteY166" fmla="*/ 5309858 h 6858000"/>
              <a:gd name="connsiteX167" fmla="*/ 1484336 w 5957423"/>
              <a:gd name="connsiteY167" fmla="*/ 5480976 h 6858000"/>
              <a:gd name="connsiteX168" fmla="*/ 1122322 w 5957423"/>
              <a:gd name="connsiteY168" fmla="*/ 5761705 h 6858000"/>
              <a:gd name="connsiteX169" fmla="*/ 1122322 w 5957423"/>
              <a:gd name="connsiteY169" fmla="*/ 5415526 h 6858000"/>
              <a:gd name="connsiteX170" fmla="*/ 1292682 w 5957423"/>
              <a:gd name="connsiteY170" fmla="*/ 5283047 h 6858000"/>
              <a:gd name="connsiteX171" fmla="*/ 1285583 w 5957423"/>
              <a:gd name="connsiteY171" fmla="*/ 5272796 h 6858000"/>
              <a:gd name="connsiteX172" fmla="*/ 1116013 w 5957423"/>
              <a:gd name="connsiteY172" fmla="*/ 5403697 h 6858000"/>
              <a:gd name="connsiteX173" fmla="*/ 750844 w 5957423"/>
              <a:gd name="connsiteY173" fmla="*/ 5126124 h 6858000"/>
              <a:gd name="connsiteX174" fmla="*/ 1025312 w 5957423"/>
              <a:gd name="connsiteY174" fmla="*/ 4913212 h 6858000"/>
              <a:gd name="connsiteX175" fmla="*/ 1110492 w 5957423"/>
              <a:gd name="connsiteY175" fmla="*/ 4847761 h 6858000"/>
              <a:gd name="connsiteX176" fmla="*/ 1475660 w 5957423"/>
              <a:gd name="connsiteY176" fmla="*/ 5125335 h 6858000"/>
              <a:gd name="connsiteX177" fmla="*/ 1285583 w 5957423"/>
              <a:gd name="connsiteY177" fmla="*/ 5272008 h 6858000"/>
              <a:gd name="connsiteX178" fmla="*/ 1293470 w 5957423"/>
              <a:gd name="connsiteY178" fmla="*/ 5283047 h 6858000"/>
              <a:gd name="connsiteX179" fmla="*/ 1484336 w 5957423"/>
              <a:gd name="connsiteY179" fmla="*/ 5134798 h 6858000"/>
              <a:gd name="connsiteX180" fmla="*/ 1484336 w 5957423"/>
              <a:gd name="connsiteY180" fmla="*/ 5309070 h 6858000"/>
              <a:gd name="connsiteX181" fmla="*/ 1497744 w 5957423"/>
              <a:gd name="connsiteY181" fmla="*/ 5306704 h 6858000"/>
              <a:gd name="connsiteX182" fmla="*/ 1497744 w 5957423"/>
              <a:gd name="connsiteY182" fmla="*/ 5129278 h 6858000"/>
              <a:gd name="connsiteX183" fmla="*/ 1513518 w 5957423"/>
              <a:gd name="connsiteY183" fmla="*/ 5116661 h 6858000"/>
              <a:gd name="connsiteX184" fmla="*/ 1513518 w 5957423"/>
              <a:gd name="connsiteY184" fmla="*/ 5100101 h 6858000"/>
              <a:gd name="connsiteX185" fmla="*/ 1495378 w 5957423"/>
              <a:gd name="connsiteY185" fmla="*/ 5114295 h 6858000"/>
              <a:gd name="connsiteX186" fmla="*/ 1495378 w 5957423"/>
              <a:gd name="connsiteY186" fmla="*/ 4768116 h 6858000"/>
              <a:gd name="connsiteX187" fmla="*/ 1513518 w 5957423"/>
              <a:gd name="connsiteY187" fmla="*/ 4753922 h 6858000"/>
              <a:gd name="connsiteX188" fmla="*/ 1513518 w 5957423"/>
              <a:gd name="connsiteY188" fmla="*/ 4737362 h 6858000"/>
              <a:gd name="connsiteX189" fmla="*/ 1489068 w 5957423"/>
              <a:gd name="connsiteY189" fmla="*/ 4756288 h 6858000"/>
              <a:gd name="connsiteX190" fmla="*/ 1123900 w 5957423"/>
              <a:gd name="connsiteY190" fmla="*/ 4478714 h 6858000"/>
              <a:gd name="connsiteX191" fmla="*/ 1488280 w 5957423"/>
              <a:gd name="connsiteY191" fmla="*/ 4196409 h 6858000"/>
              <a:gd name="connsiteX192" fmla="*/ 1853448 w 5957423"/>
              <a:gd name="connsiteY192" fmla="*/ 4473983 h 6858000"/>
              <a:gd name="connsiteX193" fmla="*/ 1514307 w 5957423"/>
              <a:gd name="connsiteY193" fmla="*/ 4737362 h 6858000"/>
              <a:gd name="connsiteX194" fmla="*/ 1514307 w 5957423"/>
              <a:gd name="connsiteY194" fmla="*/ 4753134 h 6858000"/>
              <a:gd name="connsiteX195" fmla="*/ 1857392 w 5957423"/>
              <a:gd name="connsiteY195" fmla="*/ 4487388 h 6858000"/>
              <a:gd name="connsiteX196" fmla="*/ 1857392 w 5957423"/>
              <a:gd name="connsiteY196" fmla="*/ 4833567 h 6858000"/>
              <a:gd name="connsiteX197" fmla="*/ 1514307 w 5957423"/>
              <a:gd name="connsiteY197" fmla="*/ 5100101 h 6858000"/>
              <a:gd name="connsiteX198" fmla="*/ 1514307 w 5957423"/>
              <a:gd name="connsiteY198" fmla="*/ 5116661 h 6858000"/>
              <a:gd name="connsiteX199" fmla="*/ 1870800 w 5957423"/>
              <a:gd name="connsiteY199" fmla="*/ 4839875 h 6858000"/>
              <a:gd name="connsiteX200" fmla="*/ 1870800 w 5957423"/>
              <a:gd name="connsiteY200" fmla="*/ 4470828 h 6858000"/>
              <a:gd name="connsiteX201" fmla="*/ 1497744 w 5957423"/>
              <a:gd name="connsiteY201" fmla="*/ 4186946 h 6858000"/>
              <a:gd name="connsiteX202" fmla="*/ 1497744 w 5957423"/>
              <a:gd name="connsiteY202" fmla="*/ 3839190 h 6858000"/>
              <a:gd name="connsiteX203" fmla="*/ 1484336 w 5957423"/>
              <a:gd name="connsiteY203" fmla="*/ 3849441 h 6858000"/>
              <a:gd name="connsiteX204" fmla="*/ 1484336 w 5957423"/>
              <a:gd name="connsiteY204" fmla="*/ 4182215 h 6858000"/>
              <a:gd name="connsiteX205" fmla="*/ 1122322 w 5957423"/>
              <a:gd name="connsiteY205" fmla="*/ 4462154 h 6858000"/>
              <a:gd name="connsiteX206" fmla="*/ 1122322 w 5957423"/>
              <a:gd name="connsiteY206" fmla="*/ 4115975 h 6858000"/>
              <a:gd name="connsiteX207" fmla="*/ 1484336 w 5957423"/>
              <a:gd name="connsiteY207" fmla="*/ 3835248 h 6858000"/>
              <a:gd name="connsiteX208" fmla="*/ 1484336 w 5957423"/>
              <a:gd name="connsiteY208" fmla="*/ 3848653 h 6858000"/>
              <a:gd name="connsiteX209" fmla="*/ 1497744 w 5957423"/>
              <a:gd name="connsiteY209" fmla="*/ 3838402 h 6858000"/>
              <a:gd name="connsiteX210" fmla="*/ 1497744 w 5957423"/>
              <a:gd name="connsiteY210" fmla="*/ 3818688 h 6858000"/>
              <a:gd name="connsiteX211" fmla="*/ 1136519 w 5957423"/>
              <a:gd name="connsiteY211" fmla="*/ 3544268 h 6858000"/>
              <a:gd name="connsiteX212" fmla="*/ 1125477 w 5957423"/>
              <a:gd name="connsiteY212" fmla="*/ 3552154 h 6858000"/>
              <a:gd name="connsiteX213" fmla="*/ 1135730 w 5957423"/>
              <a:gd name="connsiteY213" fmla="*/ 3543479 h 6858000"/>
              <a:gd name="connsiteX214" fmla="*/ 1119956 w 5957423"/>
              <a:gd name="connsiteY214" fmla="*/ 3531651 h 6858000"/>
              <a:gd name="connsiteX215" fmla="*/ 1119956 w 5957423"/>
              <a:gd name="connsiteY215" fmla="*/ 3519822 h 6858000"/>
              <a:gd name="connsiteX216" fmla="*/ 1106548 w 5957423"/>
              <a:gd name="connsiteY216" fmla="*/ 3519822 h 6858000"/>
              <a:gd name="connsiteX217" fmla="*/ 1106548 w 5957423"/>
              <a:gd name="connsiteY217" fmla="*/ 3532439 h 6858000"/>
              <a:gd name="connsiteX218" fmla="*/ 744534 w 5957423"/>
              <a:gd name="connsiteY218" fmla="*/ 3812379 h 6858000"/>
              <a:gd name="connsiteX219" fmla="*/ 744534 w 5957423"/>
              <a:gd name="connsiteY219" fmla="*/ 3495377 h 6858000"/>
              <a:gd name="connsiteX220" fmla="*/ 744534 w 5957423"/>
              <a:gd name="connsiteY220" fmla="*/ 3466989 h 6858000"/>
              <a:gd name="connsiteX221" fmla="*/ 1106548 w 5957423"/>
              <a:gd name="connsiteY221" fmla="*/ 3186261 h 6858000"/>
              <a:gd name="connsiteX222" fmla="*/ 1106548 w 5957423"/>
              <a:gd name="connsiteY222" fmla="*/ 3500109 h 6858000"/>
              <a:gd name="connsiteX223" fmla="*/ 1106548 w 5957423"/>
              <a:gd name="connsiteY223" fmla="*/ 3519034 h 6858000"/>
              <a:gd name="connsiteX224" fmla="*/ 1119956 w 5957423"/>
              <a:gd name="connsiteY224" fmla="*/ 3519034 h 6858000"/>
              <a:gd name="connsiteX225" fmla="*/ 1119956 w 5957423"/>
              <a:gd name="connsiteY225" fmla="*/ 3180741 h 6858000"/>
              <a:gd name="connsiteX226" fmla="*/ 1392847 w 5957423"/>
              <a:gd name="connsiteY226" fmla="*/ 2969406 h 6858000"/>
              <a:gd name="connsiteX227" fmla="*/ 1483547 w 5957423"/>
              <a:gd name="connsiteY227" fmla="*/ 2899224 h 6858000"/>
              <a:gd name="connsiteX228" fmla="*/ 1862913 w 5957423"/>
              <a:gd name="connsiteY228" fmla="*/ 3187049 h 6858000"/>
              <a:gd name="connsiteX229" fmla="*/ 2243855 w 5957423"/>
              <a:gd name="connsiteY229" fmla="*/ 2891339 h 6858000"/>
              <a:gd name="connsiteX230" fmla="*/ 2243855 w 5957423"/>
              <a:gd name="connsiteY230" fmla="*/ 2773843 h 6858000"/>
              <a:gd name="connsiteX231" fmla="*/ 2231236 w 5957423"/>
              <a:gd name="connsiteY231" fmla="*/ 2779363 h 6858000"/>
              <a:gd name="connsiteX232" fmla="*/ 2231236 w 5957423"/>
              <a:gd name="connsiteY232" fmla="*/ 2885030 h 6858000"/>
              <a:gd name="connsiteX233" fmla="*/ 1869222 w 5957423"/>
              <a:gd name="connsiteY233" fmla="*/ 3165758 h 6858000"/>
              <a:gd name="connsiteX234" fmla="*/ 1869222 w 5957423"/>
              <a:gd name="connsiteY234" fmla="*/ 2819579 h 6858000"/>
              <a:gd name="connsiteX235" fmla="*/ 2231236 w 5957423"/>
              <a:gd name="connsiteY235" fmla="*/ 2538851 h 6858000"/>
              <a:gd name="connsiteX236" fmla="*/ 2231236 w 5957423"/>
              <a:gd name="connsiteY236" fmla="*/ 2778574 h 6858000"/>
              <a:gd name="connsiteX237" fmla="*/ 2243855 w 5957423"/>
              <a:gd name="connsiteY237" fmla="*/ 2773054 h 6858000"/>
              <a:gd name="connsiteX238" fmla="*/ 2243855 w 5957423"/>
              <a:gd name="connsiteY238" fmla="*/ 2522291 h 6858000"/>
              <a:gd name="connsiteX239" fmla="*/ 2113720 w 5957423"/>
              <a:gd name="connsiteY239" fmla="*/ 2422933 h 6858000"/>
              <a:gd name="connsiteX240" fmla="*/ 2100312 w 5957423"/>
              <a:gd name="connsiteY240" fmla="*/ 2429241 h 6858000"/>
              <a:gd name="connsiteX241" fmla="*/ 2226503 w 5957423"/>
              <a:gd name="connsiteY241" fmla="*/ 2525446 h 6858000"/>
              <a:gd name="connsiteX242" fmla="*/ 1862124 w 5957423"/>
              <a:gd name="connsiteY242" fmla="*/ 2807751 h 6858000"/>
              <a:gd name="connsiteX243" fmla="*/ 1496955 w 5957423"/>
              <a:gd name="connsiteY243" fmla="*/ 2530177 h 6858000"/>
              <a:gd name="connsiteX244" fmla="*/ 1861335 w 5957423"/>
              <a:gd name="connsiteY244" fmla="*/ 2247872 h 6858000"/>
              <a:gd name="connsiteX245" fmla="*/ 2099523 w 5957423"/>
              <a:gd name="connsiteY245" fmla="*/ 2428452 h 6858000"/>
              <a:gd name="connsiteX246" fmla="*/ 2112931 w 5957423"/>
              <a:gd name="connsiteY246" fmla="*/ 2422144 h 6858000"/>
              <a:gd name="connsiteX247" fmla="*/ 1870800 w 5957423"/>
              <a:gd name="connsiteY247" fmla="*/ 2238409 h 6858000"/>
              <a:gd name="connsiteX248" fmla="*/ 1870800 w 5957423"/>
              <a:gd name="connsiteY248" fmla="*/ 2059405 h 6858000"/>
              <a:gd name="connsiteX249" fmla="*/ 1857392 w 5957423"/>
              <a:gd name="connsiteY249" fmla="*/ 2060983 h 6858000"/>
              <a:gd name="connsiteX250" fmla="*/ 1857392 w 5957423"/>
              <a:gd name="connsiteY250" fmla="*/ 2232889 h 6858000"/>
              <a:gd name="connsiteX251" fmla="*/ 1496167 w 5957423"/>
              <a:gd name="connsiteY251" fmla="*/ 2513617 h 6858000"/>
              <a:gd name="connsiteX252" fmla="*/ 1496167 w 5957423"/>
              <a:gd name="connsiteY252" fmla="*/ 2166650 h 6858000"/>
              <a:gd name="connsiteX253" fmla="*/ 1666526 w 5957423"/>
              <a:gd name="connsiteY253" fmla="*/ 2034960 h 6858000"/>
              <a:gd name="connsiteX254" fmla="*/ 1658639 w 5957423"/>
              <a:gd name="connsiteY254" fmla="*/ 2023920 h 6858000"/>
              <a:gd name="connsiteX255" fmla="*/ 1666526 w 5957423"/>
              <a:gd name="connsiteY255" fmla="*/ 2034172 h 6858000"/>
              <a:gd name="connsiteX256" fmla="*/ 1857392 w 5957423"/>
              <a:gd name="connsiteY256" fmla="*/ 1885922 h 6858000"/>
              <a:gd name="connsiteX257" fmla="*/ 1857392 w 5957423"/>
              <a:gd name="connsiteY257" fmla="*/ 2060194 h 6858000"/>
              <a:gd name="connsiteX258" fmla="*/ 1870800 w 5957423"/>
              <a:gd name="connsiteY258" fmla="*/ 2058617 h 6858000"/>
              <a:gd name="connsiteX259" fmla="*/ 1870800 w 5957423"/>
              <a:gd name="connsiteY259" fmla="*/ 1881190 h 6858000"/>
              <a:gd name="connsiteX260" fmla="*/ 1886574 w 5957423"/>
              <a:gd name="connsiteY260" fmla="*/ 1868573 h 6858000"/>
              <a:gd name="connsiteX261" fmla="*/ 1886574 w 5957423"/>
              <a:gd name="connsiteY261" fmla="*/ 1852014 h 6858000"/>
              <a:gd name="connsiteX262" fmla="*/ 1869222 w 5957423"/>
              <a:gd name="connsiteY262" fmla="*/ 1865419 h 6858000"/>
              <a:gd name="connsiteX263" fmla="*/ 1869222 w 5957423"/>
              <a:gd name="connsiteY263" fmla="*/ 1519240 h 6858000"/>
              <a:gd name="connsiteX264" fmla="*/ 1886574 w 5957423"/>
              <a:gd name="connsiteY264" fmla="*/ 1505835 h 6858000"/>
              <a:gd name="connsiteX265" fmla="*/ 1886574 w 5957423"/>
              <a:gd name="connsiteY265" fmla="*/ 1489275 h 6858000"/>
              <a:gd name="connsiteX266" fmla="*/ 1862124 w 5957423"/>
              <a:gd name="connsiteY266" fmla="*/ 1508201 h 6858000"/>
              <a:gd name="connsiteX267" fmla="*/ 1496955 w 5957423"/>
              <a:gd name="connsiteY267" fmla="*/ 1230627 h 6858000"/>
              <a:gd name="connsiteX268" fmla="*/ 1861335 w 5957423"/>
              <a:gd name="connsiteY268" fmla="*/ 947533 h 6858000"/>
              <a:gd name="connsiteX269" fmla="*/ 2226503 w 5957423"/>
              <a:gd name="connsiteY269" fmla="*/ 1225107 h 6858000"/>
              <a:gd name="connsiteX270" fmla="*/ 1887362 w 5957423"/>
              <a:gd name="connsiteY270" fmla="*/ 1488487 h 6858000"/>
              <a:gd name="connsiteX271" fmla="*/ 1887362 w 5957423"/>
              <a:gd name="connsiteY271" fmla="*/ 1505046 h 6858000"/>
              <a:gd name="connsiteX272" fmla="*/ 2231236 w 5957423"/>
              <a:gd name="connsiteY272" fmla="*/ 1238512 h 6858000"/>
              <a:gd name="connsiteX273" fmla="*/ 2231236 w 5957423"/>
              <a:gd name="connsiteY273" fmla="*/ 1585480 h 6858000"/>
              <a:gd name="connsiteX274" fmla="*/ 1887362 w 5957423"/>
              <a:gd name="connsiteY274" fmla="*/ 1851225 h 6858000"/>
              <a:gd name="connsiteX275" fmla="*/ 1887362 w 5957423"/>
              <a:gd name="connsiteY275" fmla="*/ 1867785 h 6858000"/>
              <a:gd name="connsiteX276" fmla="*/ 2243855 w 5957423"/>
              <a:gd name="connsiteY276" fmla="*/ 1591788 h 6858000"/>
              <a:gd name="connsiteX277" fmla="*/ 2243855 w 5957423"/>
              <a:gd name="connsiteY277" fmla="*/ 1221952 h 6858000"/>
              <a:gd name="connsiteX278" fmla="*/ 1870800 w 5957423"/>
              <a:gd name="connsiteY278" fmla="*/ 938859 h 6858000"/>
              <a:gd name="connsiteX279" fmla="*/ 1870800 w 5957423"/>
              <a:gd name="connsiteY279" fmla="*/ 590314 h 6858000"/>
              <a:gd name="connsiteX280" fmla="*/ 1857392 w 5957423"/>
              <a:gd name="connsiteY280" fmla="*/ 600566 h 6858000"/>
              <a:gd name="connsiteX281" fmla="*/ 1857392 w 5957423"/>
              <a:gd name="connsiteY281" fmla="*/ 933339 h 6858000"/>
              <a:gd name="connsiteX282" fmla="*/ 1496167 w 5957423"/>
              <a:gd name="connsiteY282" fmla="*/ 1214067 h 6858000"/>
              <a:gd name="connsiteX283" fmla="*/ 1496167 w 5957423"/>
              <a:gd name="connsiteY283" fmla="*/ 867888 h 6858000"/>
              <a:gd name="connsiteX284" fmla="*/ 1857392 w 5957423"/>
              <a:gd name="connsiteY284" fmla="*/ 587160 h 6858000"/>
              <a:gd name="connsiteX285" fmla="*/ 1857392 w 5957423"/>
              <a:gd name="connsiteY285" fmla="*/ 599777 h 6858000"/>
              <a:gd name="connsiteX286" fmla="*/ 1870800 w 5957423"/>
              <a:gd name="connsiteY286" fmla="*/ 589526 h 6858000"/>
              <a:gd name="connsiteX287" fmla="*/ 1870800 w 5957423"/>
              <a:gd name="connsiteY287" fmla="*/ 570600 h 6858000"/>
              <a:gd name="connsiteX288" fmla="*/ 1509574 w 5957423"/>
              <a:gd name="connsiteY288" fmla="*/ 295392 h 6858000"/>
              <a:gd name="connsiteX289" fmla="*/ 1498533 w 5957423"/>
              <a:gd name="connsiteY289" fmla="*/ 304066 h 6858000"/>
              <a:gd name="connsiteX290" fmla="*/ 1508786 w 5957423"/>
              <a:gd name="connsiteY290" fmla="*/ 295392 h 6858000"/>
              <a:gd name="connsiteX291" fmla="*/ 1493012 w 5957423"/>
              <a:gd name="connsiteY291" fmla="*/ 283564 h 6858000"/>
              <a:gd name="connsiteX292" fmla="*/ 1493012 w 5957423"/>
              <a:gd name="connsiteY292" fmla="*/ 1953 h 6858000"/>
              <a:gd name="connsiteX293" fmla="*/ 1398859 w 5957423"/>
              <a:gd name="connsiteY293" fmla="*/ 0 h 6858000"/>
              <a:gd name="connsiteX294" fmla="*/ 1480393 w 5957423"/>
              <a:gd name="connsiteY294" fmla="*/ 0 h 6858000"/>
              <a:gd name="connsiteX295" fmla="*/ 1480393 w 5957423"/>
              <a:gd name="connsiteY295" fmla="*/ 84404 h 6858000"/>
              <a:gd name="connsiteX296" fmla="*/ 1480393 w 5957423"/>
              <a:gd name="connsiteY296" fmla="*/ 283564 h 6858000"/>
              <a:gd name="connsiteX297" fmla="*/ 1118379 w 5957423"/>
              <a:gd name="connsiteY297" fmla="*/ 564292 h 6858000"/>
              <a:gd name="connsiteX298" fmla="*/ 1118379 w 5957423"/>
              <a:gd name="connsiteY298" fmla="*/ 218113 h 6858000"/>
              <a:gd name="connsiteX299" fmla="*/ 1379242 w 5957423"/>
              <a:gd name="connsiteY299" fmla="*/ 15255 h 6858000"/>
              <a:gd name="connsiteX300" fmla="*/ 840168 w 5957423"/>
              <a:gd name="connsiteY300" fmla="*/ 0 h 6858000"/>
              <a:gd name="connsiteX301" fmla="*/ 1377550 w 5957423"/>
              <a:gd name="connsiteY301" fmla="*/ 0 h 6858000"/>
              <a:gd name="connsiteX302" fmla="*/ 1301753 w 5957423"/>
              <a:gd name="connsiteY302" fmla="*/ 58896 h 6858000"/>
              <a:gd name="connsiteX303" fmla="*/ 1112069 w 5957423"/>
              <a:gd name="connsiteY303" fmla="*/ 206284 h 6858000"/>
              <a:gd name="connsiteX304" fmla="*/ 857417 w 5957423"/>
              <a:gd name="connsiteY304" fmla="*/ 130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</a:cxnLst>
            <a:rect l="l" t="t" r="r" b="b"/>
            <a:pathLst>
              <a:path w="5957423" h="6858000">
                <a:moveTo>
                  <a:pt x="738225" y="6793932"/>
                </a:moveTo>
                <a:cubicBezTo>
                  <a:pt x="771350" y="6819166"/>
                  <a:pt x="796195" y="6838092"/>
                  <a:pt x="814828" y="6852286"/>
                </a:cubicBezTo>
                <a:lnTo>
                  <a:pt x="822329" y="6858000"/>
                </a:lnTo>
                <a:lnTo>
                  <a:pt x="655724" y="6858000"/>
                </a:lnTo>
                <a:lnTo>
                  <a:pt x="656989" y="6857017"/>
                </a:lnTo>
                <a:cubicBezTo>
                  <a:pt x="738225" y="6793932"/>
                  <a:pt x="738225" y="6793932"/>
                  <a:pt x="738225" y="6793932"/>
                </a:cubicBezTo>
                <a:close/>
                <a:moveTo>
                  <a:pt x="733493" y="6434348"/>
                </a:moveTo>
                <a:cubicBezTo>
                  <a:pt x="733493" y="6780527"/>
                  <a:pt x="733493" y="6780527"/>
                  <a:pt x="733493" y="6780527"/>
                </a:cubicBezTo>
                <a:cubicBezTo>
                  <a:pt x="639637" y="6853075"/>
                  <a:pt x="639637" y="6853075"/>
                  <a:pt x="639637" y="6853075"/>
                </a:cubicBezTo>
                <a:cubicBezTo>
                  <a:pt x="645158" y="6854652"/>
                  <a:pt x="650679" y="6855440"/>
                  <a:pt x="656989" y="6857017"/>
                </a:cubicBezTo>
                <a:cubicBezTo>
                  <a:pt x="650679" y="6856229"/>
                  <a:pt x="644369" y="6854652"/>
                  <a:pt x="638848" y="6853863"/>
                </a:cubicBezTo>
                <a:lnTo>
                  <a:pt x="633515" y="6858000"/>
                </a:lnTo>
                <a:lnTo>
                  <a:pt x="371479" y="6858000"/>
                </a:lnTo>
                <a:lnTo>
                  <a:pt x="371479" y="6799592"/>
                </a:lnTo>
                <a:cubicBezTo>
                  <a:pt x="371479" y="6715076"/>
                  <a:pt x="371479" y="6715076"/>
                  <a:pt x="371479" y="6715076"/>
                </a:cubicBezTo>
                <a:cubicBezTo>
                  <a:pt x="733493" y="6434348"/>
                  <a:pt x="733493" y="6434348"/>
                  <a:pt x="733493" y="6434348"/>
                </a:cubicBezTo>
                <a:close/>
                <a:moveTo>
                  <a:pt x="1106548" y="5786939"/>
                </a:moveTo>
                <a:cubicBezTo>
                  <a:pt x="1106548" y="6133906"/>
                  <a:pt x="1106548" y="6133906"/>
                  <a:pt x="1106548" y="6133906"/>
                </a:cubicBezTo>
                <a:cubicBezTo>
                  <a:pt x="1012693" y="6206454"/>
                  <a:pt x="1012693" y="6206454"/>
                  <a:pt x="1012693" y="6206454"/>
                </a:cubicBezTo>
                <a:cubicBezTo>
                  <a:pt x="744534" y="6413845"/>
                  <a:pt x="744534" y="6413845"/>
                  <a:pt x="744534" y="6413845"/>
                </a:cubicBezTo>
                <a:cubicBezTo>
                  <a:pt x="744534" y="6067667"/>
                  <a:pt x="744534" y="6067667"/>
                  <a:pt x="744534" y="6067667"/>
                </a:cubicBezTo>
                <a:cubicBezTo>
                  <a:pt x="873093" y="5968308"/>
                  <a:pt x="873093" y="5968308"/>
                  <a:pt x="873093" y="5968308"/>
                </a:cubicBezTo>
                <a:cubicBezTo>
                  <a:pt x="1106548" y="5786939"/>
                  <a:pt x="1106548" y="5786939"/>
                  <a:pt x="1106548" y="5786939"/>
                </a:cubicBezTo>
                <a:close/>
                <a:moveTo>
                  <a:pt x="1739875" y="5671020"/>
                </a:moveTo>
                <a:cubicBezTo>
                  <a:pt x="1726467" y="5677328"/>
                  <a:pt x="1726467" y="5677328"/>
                  <a:pt x="1726467" y="5677328"/>
                </a:cubicBezTo>
                <a:cubicBezTo>
                  <a:pt x="1739875" y="5671020"/>
                  <a:pt x="1739875" y="5671020"/>
                  <a:pt x="1739875" y="5671020"/>
                </a:cubicBezTo>
                <a:close/>
                <a:moveTo>
                  <a:pt x="1488280" y="5495959"/>
                </a:moveTo>
                <a:cubicBezTo>
                  <a:pt x="1726467" y="5677328"/>
                  <a:pt x="1726467" y="5677328"/>
                  <a:pt x="1726467" y="5677328"/>
                </a:cubicBezTo>
                <a:cubicBezTo>
                  <a:pt x="1853448" y="5773533"/>
                  <a:pt x="1853448" y="5773533"/>
                  <a:pt x="1853448" y="5773533"/>
                </a:cubicBezTo>
                <a:cubicBezTo>
                  <a:pt x="1489068" y="6056627"/>
                  <a:pt x="1489068" y="6056627"/>
                  <a:pt x="1489068" y="6056627"/>
                </a:cubicBezTo>
                <a:cubicBezTo>
                  <a:pt x="1123900" y="5779053"/>
                  <a:pt x="1123900" y="5779053"/>
                  <a:pt x="1123900" y="5779053"/>
                </a:cubicBezTo>
                <a:cubicBezTo>
                  <a:pt x="1488280" y="5495959"/>
                  <a:pt x="1488280" y="5495959"/>
                  <a:pt x="1488280" y="5495959"/>
                </a:cubicBezTo>
                <a:close/>
                <a:moveTo>
                  <a:pt x="359648" y="4847761"/>
                </a:moveTo>
                <a:cubicBezTo>
                  <a:pt x="724817" y="5125335"/>
                  <a:pt x="724817" y="5125335"/>
                  <a:pt x="724817" y="5125335"/>
                </a:cubicBezTo>
                <a:cubicBezTo>
                  <a:pt x="487418" y="5309070"/>
                  <a:pt x="487418" y="5309070"/>
                  <a:pt x="487418" y="5309070"/>
                </a:cubicBezTo>
                <a:cubicBezTo>
                  <a:pt x="493727" y="5320110"/>
                  <a:pt x="493727" y="5320110"/>
                  <a:pt x="493727" y="5320110"/>
                </a:cubicBezTo>
                <a:cubicBezTo>
                  <a:pt x="733493" y="5134798"/>
                  <a:pt x="733493" y="5134798"/>
                  <a:pt x="733493" y="5134798"/>
                </a:cubicBezTo>
                <a:cubicBezTo>
                  <a:pt x="733493" y="5480976"/>
                  <a:pt x="733493" y="5480976"/>
                  <a:pt x="733493" y="5480976"/>
                </a:cubicBezTo>
                <a:cubicBezTo>
                  <a:pt x="633328" y="5558256"/>
                  <a:pt x="633328" y="5558256"/>
                  <a:pt x="633328" y="5558256"/>
                </a:cubicBezTo>
                <a:cubicBezTo>
                  <a:pt x="641215" y="5570873"/>
                  <a:pt x="641215" y="5570873"/>
                  <a:pt x="641215" y="5570873"/>
                </a:cubicBezTo>
                <a:cubicBezTo>
                  <a:pt x="737436" y="5495959"/>
                  <a:pt x="737436" y="5495959"/>
                  <a:pt x="737436" y="5495959"/>
                </a:cubicBezTo>
                <a:cubicBezTo>
                  <a:pt x="1102605" y="5773533"/>
                  <a:pt x="1102605" y="5773533"/>
                  <a:pt x="1102605" y="5773533"/>
                </a:cubicBezTo>
                <a:cubicBezTo>
                  <a:pt x="866783" y="5956479"/>
                  <a:pt x="866783" y="5956479"/>
                  <a:pt x="866783" y="5956479"/>
                </a:cubicBezTo>
                <a:cubicBezTo>
                  <a:pt x="873093" y="5968308"/>
                  <a:pt x="873093" y="5968308"/>
                  <a:pt x="873093" y="5968308"/>
                </a:cubicBezTo>
                <a:cubicBezTo>
                  <a:pt x="865994" y="5957268"/>
                  <a:pt x="865994" y="5957268"/>
                  <a:pt x="865994" y="5957268"/>
                </a:cubicBezTo>
                <a:cubicBezTo>
                  <a:pt x="738225" y="6056627"/>
                  <a:pt x="738225" y="6056627"/>
                  <a:pt x="738225" y="6056627"/>
                </a:cubicBezTo>
                <a:cubicBezTo>
                  <a:pt x="373056" y="5779053"/>
                  <a:pt x="373056" y="5779053"/>
                  <a:pt x="373056" y="5779053"/>
                </a:cubicBezTo>
                <a:cubicBezTo>
                  <a:pt x="640426" y="5571661"/>
                  <a:pt x="640426" y="5571661"/>
                  <a:pt x="640426" y="5571661"/>
                </a:cubicBezTo>
                <a:cubicBezTo>
                  <a:pt x="633328" y="5559044"/>
                  <a:pt x="633328" y="5559044"/>
                  <a:pt x="633328" y="5559044"/>
                </a:cubicBezTo>
                <a:cubicBezTo>
                  <a:pt x="371479" y="5761705"/>
                  <a:pt x="371479" y="5761705"/>
                  <a:pt x="371479" y="5761705"/>
                </a:cubicBezTo>
                <a:cubicBezTo>
                  <a:pt x="371479" y="5415526"/>
                  <a:pt x="371479" y="5415526"/>
                  <a:pt x="371479" y="5415526"/>
                </a:cubicBezTo>
                <a:cubicBezTo>
                  <a:pt x="493727" y="5320898"/>
                  <a:pt x="493727" y="5320898"/>
                  <a:pt x="493727" y="5320898"/>
                </a:cubicBezTo>
                <a:cubicBezTo>
                  <a:pt x="486629" y="5309070"/>
                  <a:pt x="486629" y="5309070"/>
                  <a:pt x="486629" y="5309070"/>
                </a:cubicBezTo>
                <a:cubicBezTo>
                  <a:pt x="365169" y="5403697"/>
                  <a:pt x="365169" y="5403697"/>
                  <a:pt x="365169" y="5403697"/>
                </a:cubicBezTo>
                <a:cubicBezTo>
                  <a:pt x="0" y="5126124"/>
                  <a:pt x="0" y="5126124"/>
                  <a:pt x="0" y="5126124"/>
                </a:cubicBezTo>
                <a:cubicBezTo>
                  <a:pt x="359648" y="4847761"/>
                  <a:pt x="359648" y="4847761"/>
                  <a:pt x="359648" y="4847761"/>
                </a:cubicBezTo>
                <a:close/>
                <a:moveTo>
                  <a:pt x="1106548" y="4487388"/>
                </a:moveTo>
                <a:cubicBezTo>
                  <a:pt x="1106548" y="4833567"/>
                  <a:pt x="1106548" y="4833567"/>
                  <a:pt x="1106548" y="4833567"/>
                </a:cubicBezTo>
                <a:cubicBezTo>
                  <a:pt x="1018214" y="4902172"/>
                  <a:pt x="1018214" y="4902172"/>
                  <a:pt x="1018214" y="4902172"/>
                </a:cubicBezTo>
                <a:cubicBezTo>
                  <a:pt x="1025312" y="4913212"/>
                  <a:pt x="1025312" y="4913212"/>
                  <a:pt x="1025312" y="4913212"/>
                </a:cubicBezTo>
                <a:cubicBezTo>
                  <a:pt x="1017425" y="4902960"/>
                  <a:pt x="1017425" y="4902960"/>
                  <a:pt x="1017425" y="4902960"/>
                </a:cubicBezTo>
                <a:cubicBezTo>
                  <a:pt x="744534" y="5114295"/>
                  <a:pt x="744534" y="5114295"/>
                  <a:pt x="744534" y="5114295"/>
                </a:cubicBezTo>
                <a:cubicBezTo>
                  <a:pt x="744534" y="4768116"/>
                  <a:pt x="744534" y="4768116"/>
                  <a:pt x="744534" y="4768116"/>
                </a:cubicBezTo>
                <a:cubicBezTo>
                  <a:pt x="856530" y="4680586"/>
                  <a:pt x="856530" y="4680586"/>
                  <a:pt x="856530" y="4680586"/>
                </a:cubicBezTo>
                <a:cubicBezTo>
                  <a:pt x="849432" y="4670335"/>
                  <a:pt x="849432" y="4670335"/>
                  <a:pt x="849432" y="4670335"/>
                </a:cubicBezTo>
                <a:cubicBezTo>
                  <a:pt x="857319" y="4680586"/>
                  <a:pt x="857319" y="4680586"/>
                  <a:pt x="857319" y="4680586"/>
                </a:cubicBezTo>
                <a:cubicBezTo>
                  <a:pt x="1106548" y="4487388"/>
                  <a:pt x="1106548" y="4487388"/>
                  <a:pt x="1106548" y="4487388"/>
                </a:cubicBezTo>
                <a:close/>
                <a:moveTo>
                  <a:pt x="737436" y="4196409"/>
                </a:moveTo>
                <a:cubicBezTo>
                  <a:pt x="1102605" y="4473983"/>
                  <a:pt x="1102605" y="4473983"/>
                  <a:pt x="1102605" y="4473983"/>
                </a:cubicBezTo>
                <a:cubicBezTo>
                  <a:pt x="849432" y="4670335"/>
                  <a:pt x="849432" y="4670335"/>
                  <a:pt x="849432" y="4670335"/>
                </a:cubicBezTo>
                <a:cubicBezTo>
                  <a:pt x="738225" y="4756288"/>
                  <a:pt x="738225" y="4756288"/>
                  <a:pt x="738225" y="4756288"/>
                </a:cubicBezTo>
                <a:cubicBezTo>
                  <a:pt x="373056" y="4478714"/>
                  <a:pt x="373056" y="4478714"/>
                  <a:pt x="373056" y="4478714"/>
                </a:cubicBezTo>
                <a:cubicBezTo>
                  <a:pt x="737436" y="4196409"/>
                  <a:pt x="737436" y="4196409"/>
                  <a:pt x="737436" y="4196409"/>
                </a:cubicBezTo>
                <a:close/>
                <a:moveTo>
                  <a:pt x="1115224" y="3544268"/>
                </a:moveTo>
                <a:cubicBezTo>
                  <a:pt x="1125477" y="3552154"/>
                  <a:pt x="1125477" y="3552154"/>
                  <a:pt x="1125477" y="3552154"/>
                </a:cubicBezTo>
                <a:cubicBezTo>
                  <a:pt x="1480393" y="3821842"/>
                  <a:pt x="1480393" y="3821842"/>
                  <a:pt x="1480393" y="3821842"/>
                </a:cubicBezTo>
                <a:cubicBezTo>
                  <a:pt x="1116013" y="4104935"/>
                  <a:pt x="1116013" y="4104935"/>
                  <a:pt x="1116013" y="4104935"/>
                </a:cubicBezTo>
                <a:cubicBezTo>
                  <a:pt x="750844" y="3826573"/>
                  <a:pt x="750844" y="3826573"/>
                  <a:pt x="750844" y="3826573"/>
                </a:cubicBezTo>
                <a:cubicBezTo>
                  <a:pt x="1115224" y="3544268"/>
                  <a:pt x="1115224" y="3544268"/>
                  <a:pt x="1115224" y="3544268"/>
                </a:cubicBezTo>
                <a:close/>
                <a:moveTo>
                  <a:pt x="1480393" y="2538851"/>
                </a:moveTo>
                <a:cubicBezTo>
                  <a:pt x="1480393" y="2885030"/>
                  <a:pt x="1480393" y="2885030"/>
                  <a:pt x="1480393" y="2885030"/>
                </a:cubicBezTo>
                <a:cubicBezTo>
                  <a:pt x="1386537" y="2957578"/>
                  <a:pt x="1386537" y="2957578"/>
                  <a:pt x="1386537" y="2957578"/>
                </a:cubicBezTo>
                <a:cubicBezTo>
                  <a:pt x="1392847" y="2969406"/>
                  <a:pt x="1392847" y="2969406"/>
                  <a:pt x="1392847" y="2969406"/>
                </a:cubicBezTo>
                <a:cubicBezTo>
                  <a:pt x="1385748" y="2958366"/>
                  <a:pt x="1385748" y="2958366"/>
                  <a:pt x="1385748" y="2958366"/>
                </a:cubicBezTo>
                <a:cubicBezTo>
                  <a:pt x="1118379" y="3165758"/>
                  <a:pt x="1118379" y="3165758"/>
                  <a:pt x="1118379" y="3165758"/>
                </a:cubicBezTo>
                <a:cubicBezTo>
                  <a:pt x="1118379" y="2819579"/>
                  <a:pt x="1118379" y="2819579"/>
                  <a:pt x="1118379" y="2819579"/>
                </a:cubicBezTo>
                <a:cubicBezTo>
                  <a:pt x="1246148" y="2720221"/>
                  <a:pt x="1246148" y="2720221"/>
                  <a:pt x="1246148" y="2720221"/>
                </a:cubicBezTo>
                <a:cubicBezTo>
                  <a:pt x="1239839" y="2708392"/>
                  <a:pt x="1239839" y="2708392"/>
                  <a:pt x="1239839" y="2708392"/>
                </a:cubicBezTo>
                <a:cubicBezTo>
                  <a:pt x="1246937" y="2719432"/>
                  <a:pt x="1246937" y="2719432"/>
                  <a:pt x="1246937" y="2719432"/>
                </a:cubicBezTo>
                <a:cubicBezTo>
                  <a:pt x="1480393" y="2538851"/>
                  <a:pt x="1480393" y="2538851"/>
                  <a:pt x="1480393" y="2538851"/>
                </a:cubicBezTo>
                <a:close/>
                <a:moveTo>
                  <a:pt x="732704" y="1598885"/>
                </a:moveTo>
                <a:cubicBezTo>
                  <a:pt x="1097873" y="1876459"/>
                  <a:pt x="1097873" y="1876459"/>
                  <a:pt x="1097873" y="1876459"/>
                </a:cubicBezTo>
                <a:cubicBezTo>
                  <a:pt x="860473" y="2060194"/>
                  <a:pt x="860473" y="2060194"/>
                  <a:pt x="860473" y="2060194"/>
                </a:cubicBezTo>
                <a:cubicBezTo>
                  <a:pt x="867572" y="2072022"/>
                  <a:pt x="867572" y="2072022"/>
                  <a:pt x="867572" y="2072022"/>
                </a:cubicBezTo>
                <a:cubicBezTo>
                  <a:pt x="1106548" y="1885922"/>
                  <a:pt x="1106548" y="1885922"/>
                  <a:pt x="1106548" y="1885922"/>
                </a:cubicBezTo>
                <a:cubicBezTo>
                  <a:pt x="1106548" y="2232889"/>
                  <a:pt x="1106548" y="2232889"/>
                  <a:pt x="1106548" y="2232889"/>
                </a:cubicBezTo>
                <a:cubicBezTo>
                  <a:pt x="1007172" y="2310168"/>
                  <a:pt x="1007172" y="2310168"/>
                  <a:pt x="1007172" y="2310168"/>
                </a:cubicBezTo>
                <a:cubicBezTo>
                  <a:pt x="1014270" y="2322785"/>
                  <a:pt x="1014270" y="2322785"/>
                  <a:pt x="1014270" y="2322785"/>
                </a:cubicBezTo>
                <a:cubicBezTo>
                  <a:pt x="1110492" y="2247872"/>
                  <a:pt x="1110492" y="2247872"/>
                  <a:pt x="1110492" y="2247872"/>
                </a:cubicBezTo>
                <a:cubicBezTo>
                  <a:pt x="1475660" y="2525446"/>
                  <a:pt x="1475660" y="2525446"/>
                  <a:pt x="1475660" y="2525446"/>
                </a:cubicBezTo>
                <a:cubicBezTo>
                  <a:pt x="1239839" y="2708392"/>
                  <a:pt x="1239839" y="2708392"/>
                  <a:pt x="1239839" y="2708392"/>
                </a:cubicBezTo>
                <a:cubicBezTo>
                  <a:pt x="1112069" y="2807751"/>
                  <a:pt x="1112069" y="2807751"/>
                  <a:pt x="1112069" y="2807751"/>
                </a:cubicBezTo>
                <a:cubicBezTo>
                  <a:pt x="746900" y="2530177"/>
                  <a:pt x="746900" y="2530177"/>
                  <a:pt x="746900" y="2530177"/>
                </a:cubicBezTo>
                <a:cubicBezTo>
                  <a:pt x="1013481" y="2322785"/>
                  <a:pt x="1013481" y="2322785"/>
                  <a:pt x="1013481" y="2322785"/>
                </a:cubicBezTo>
                <a:cubicBezTo>
                  <a:pt x="1006383" y="2310168"/>
                  <a:pt x="1006383" y="2310168"/>
                  <a:pt x="1006383" y="2310168"/>
                </a:cubicBezTo>
                <a:cubicBezTo>
                  <a:pt x="744534" y="2513617"/>
                  <a:pt x="744534" y="2513617"/>
                  <a:pt x="744534" y="2513617"/>
                </a:cubicBezTo>
                <a:cubicBezTo>
                  <a:pt x="744534" y="2166650"/>
                  <a:pt x="744534" y="2166650"/>
                  <a:pt x="744534" y="2166650"/>
                </a:cubicBezTo>
                <a:cubicBezTo>
                  <a:pt x="866783" y="2072022"/>
                  <a:pt x="866783" y="2072022"/>
                  <a:pt x="866783" y="2072022"/>
                </a:cubicBezTo>
                <a:cubicBezTo>
                  <a:pt x="860473" y="2060983"/>
                  <a:pt x="860473" y="2060983"/>
                  <a:pt x="860473" y="2060983"/>
                </a:cubicBezTo>
                <a:cubicBezTo>
                  <a:pt x="738225" y="2155610"/>
                  <a:pt x="738225" y="2155610"/>
                  <a:pt x="738225" y="2155610"/>
                </a:cubicBezTo>
                <a:cubicBezTo>
                  <a:pt x="373056" y="1878036"/>
                  <a:pt x="373056" y="1878036"/>
                  <a:pt x="373056" y="1878036"/>
                </a:cubicBezTo>
                <a:cubicBezTo>
                  <a:pt x="732704" y="1598885"/>
                  <a:pt x="732704" y="1598885"/>
                  <a:pt x="732704" y="1598885"/>
                </a:cubicBezTo>
                <a:close/>
                <a:moveTo>
                  <a:pt x="1480393" y="1238512"/>
                </a:moveTo>
                <a:cubicBezTo>
                  <a:pt x="1480393" y="1585480"/>
                  <a:pt x="1480393" y="1585480"/>
                  <a:pt x="1480393" y="1585480"/>
                </a:cubicBezTo>
                <a:cubicBezTo>
                  <a:pt x="1391269" y="1654085"/>
                  <a:pt x="1391269" y="1654085"/>
                  <a:pt x="1391269" y="1654085"/>
                </a:cubicBezTo>
                <a:cubicBezTo>
                  <a:pt x="1399156" y="1664336"/>
                  <a:pt x="1399156" y="1664336"/>
                  <a:pt x="1399156" y="1664336"/>
                </a:cubicBezTo>
                <a:cubicBezTo>
                  <a:pt x="1483547" y="1598885"/>
                  <a:pt x="1483547" y="1598885"/>
                  <a:pt x="1483547" y="1598885"/>
                </a:cubicBezTo>
                <a:cubicBezTo>
                  <a:pt x="1848716" y="1876459"/>
                  <a:pt x="1848716" y="1876459"/>
                  <a:pt x="1848716" y="1876459"/>
                </a:cubicBezTo>
                <a:cubicBezTo>
                  <a:pt x="1658639" y="2023920"/>
                  <a:pt x="1658639" y="2023920"/>
                  <a:pt x="1658639" y="2023920"/>
                </a:cubicBezTo>
                <a:cubicBezTo>
                  <a:pt x="1489068" y="2155610"/>
                  <a:pt x="1489068" y="2155610"/>
                  <a:pt x="1489068" y="2155610"/>
                </a:cubicBezTo>
                <a:cubicBezTo>
                  <a:pt x="1123900" y="1878036"/>
                  <a:pt x="1123900" y="1878036"/>
                  <a:pt x="1123900" y="1878036"/>
                </a:cubicBezTo>
                <a:cubicBezTo>
                  <a:pt x="1398368" y="1665124"/>
                  <a:pt x="1398368" y="1665124"/>
                  <a:pt x="1398368" y="1665124"/>
                </a:cubicBezTo>
                <a:cubicBezTo>
                  <a:pt x="1390481" y="1654085"/>
                  <a:pt x="1390481" y="1654085"/>
                  <a:pt x="1390481" y="1654085"/>
                </a:cubicBezTo>
                <a:cubicBezTo>
                  <a:pt x="1118379" y="1865419"/>
                  <a:pt x="1118379" y="1865419"/>
                  <a:pt x="1118379" y="1865419"/>
                </a:cubicBezTo>
                <a:cubicBezTo>
                  <a:pt x="1118379" y="1519240"/>
                  <a:pt x="1118379" y="1519240"/>
                  <a:pt x="1118379" y="1519240"/>
                </a:cubicBezTo>
                <a:cubicBezTo>
                  <a:pt x="1230374" y="1432499"/>
                  <a:pt x="1230374" y="1432499"/>
                  <a:pt x="1230374" y="1432499"/>
                </a:cubicBezTo>
                <a:cubicBezTo>
                  <a:pt x="1480393" y="1238512"/>
                  <a:pt x="1480393" y="1238512"/>
                  <a:pt x="1480393" y="1238512"/>
                </a:cubicBezTo>
                <a:close/>
                <a:moveTo>
                  <a:pt x="1110492" y="947533"/>
                </a:moveTo>
                <a:cubicBezTo>
                  <a:pt x="1475660" y="1225107"/>
                  <a:pt x="1475660" y="1225107"/>
                  <a:pt x="1475660" y="1225107"/>
                </a:cubicBezTo>
                <a:cubicBezTo>
                  <a:pt x="1223276" y="1421459"/>
                  <a:pt x="1223276" y="1421459"/>
                  <a:pt x="1223276" y="1421459"/>
                </a:cubicBezTo>
                <a:cubicBezTo>
                  <a:pt x="1230374" y="1432499"/>
                  <a:pt x="1230374" y="1432499"/>
                  <a:pt x="1230374" y="1432499"/>
                </a:cubicBezTo>
                <a:cubicBezTo>
                  <a:pt x="1222487" y="1422247"/>
                  <a:pt x="1222487" y="1422247"/>
                  <a:pt x="1222487" y="1422247"/>
                </a:cubicBezTo>
                <a:cubicBezTo>
                  <a:pt x="1112069" y="1508201"/>
                  <a:pt x="1112069" y="1508201"/>
                  <a:pt x="1112069" y="1508201"/>
                </a:cubicBezTo>
                <a:cubicBezTo>
                  <a:pt x="746900" y="1230627"/>
                  <a:pt x="746900" y="1230627"/>
                  <a:pt x="746900" y="1230627"/>
                </a:cubicBezTo>
                <a:cubicBezTo>
                  <a:pt x="1110492" y="947533"/>
                  <a:pt x="1110492" y="947533"/>
                  <a:pt x="1110492" y="947533"/>
                </a:cubicBezTo>
                <a:close/>
                <a:moveTo>
                  <a:pt x="1488280" y="296181"/>
                </a:moveTo>
                <a:cubicBezTo>
                  <a:pt x="1498533" y="304066"/>
                  <a:pt x="1498533" y="304066"/>
                  <a:pt x="1498533" y="304066"/>
                </a:cubicBezTo>
                <a:cubicBezTo>
                  <a:pt x="1853448" y="573754"/>
                  <a:pt x="1853448" y="573754"/>
                  <a:pt x="1853448" y="573754"/>
                </a:cubicBezTo>
                <a:cubicBezTo>
                  <a:pt x="1489068" y="856060"/>
                  <a:pt x="1489068" y="856060"/>
                  <a:pt x="1489068" y="856060"/>
                </a:cubicBezTo>
                <a:cubicBezTo>
                  <a:pt x="1123900" y="578486"/>
                  <a:pt x="1123900" y="578486"/>
                  <a:pt x="1123900" y="578486"/>
                </a:cubicBezTo>
                <a:cubicBezTo>
                  <a:pt x="1488280" y="296181"/>
                  <a:pt x="1488280" y="296181"/>
                  <a:pt x="1488280" y="296181"/>
                </a:cubicBezTo>
                <a:close/>
                <a:moveTo>
                  <a:pt x="1493012" y="0"/>
                </a:moveTo>
                <a:lnTo>
                  <a:pt x="5957423" y="0"/>
                </a:lnTo>
                <a:lnTo>
                  <a:pt x="5957423" y="6858000"/>
                </a:lnTo>
                <a:lnTo>
                  <a:pt x="843615" y="6858000"/>
                </a:lnTo>
                <a:lnTo>
                  <a:pt x="810785" y="6833040"/>
                </a:lnTo>
                <a:cubicBezTo>
                  <a:pt x="746900" y="6784470"/>
                  <a:pt x="746900" y="6784470"/>
                  <a:pt x="746900" y="6784470"/>
                </a:cubicBezTo>
                <a:cubicBezTo>
                  <a:pt x="746900" y="6429617"/>
                  <a:pt x="746900" y="6429617"/>
                  <a:pt x="746900" y="6429617"/>
                </a:cubicBezTo>
                <a:cubicBezTo>
                  <a:pt x="1019002" y="6218282"/>
                  <a:pt x="1019002" y="6218282"/>
                  <a:pt x="1019002" y="6218282"/>
                </a:cubicBezTo>
                <a:cubicBezTo>
                  <a:pt x="1012693" y="6206454"/>
                  <a:pt x="1012693" y="6206454"/>
                  <a:pt x="1012693" y="6206454"/>
                </a:cubicBezTo>
                <a:cubicBezTo>
                  <a:pt x="1019791" y="6217493"/>
                  <a:pt x="1019791" y="6217493"/>
                  <a:pt x="1019791" y="6217493"/>
                </a:cubicBezTo>
                <a:cubicBezTo>
                  <a:pt x="1110492" y="6147311"/>
                  <a:pt x="1110492" y="6147311"/>
                  <a:pt x="1110492" y="6147311"/>
                </a:cubicBezTo>
                <a:cubicBezTo>
                  <a:pt x="1489068" y="6435925"/>
                  <a:pt x="1489068" y="6435925"/>
                  <a:pt x="1489068" y="6435925"/>
                </a:cubicBezTo>
                <a:cubicBezTo>
                  <a:pt x="1870800" y="6140214"/>
                  <a:pt x="1870800" y="6140214"/>
                  <a:pt x="1870800" y="6140214"/>
                </a:cubicBezTo>
                <a:cubicBezTo>
                  <a:pt x="1870800" y="6021930"/>
                  <a:pt x="1870800" y="6021930"/>
                  <a:pt x="1870800" y="6021930"/>
                </a:cubicBezTo>
                <a:cubicBezTo>
                  <a:pt x="1857392" y="6027450"/>
                  <a:pt x="1857392" y="6027450"/>
                  <a:pt x="1857392" y="6027450"/>
                </a:cubicBezTo>
                <a:cubicBezTo>
                  <a:pt x="1857392" y="6133906"/>
                  <a:pt x="1857392" y="6133906"/>
                  <a:pt x="1857392" y="6133906"/>
                </a:cubicBezTo>
                <a:cubicBezTo>
                  <a:pt x="1495378" y="6413845"/>
                  <a:pt x="1495378" y="6413845"/>
                  <a:pt x="1495378" y="6413845"/>
                </a:cubicBezTo>
                <a:cubicBezTo>
                  <a:pt x="1495378" y="6067667"/>
                  <a:pt x="1495378" y="6067667"/>
                  <a:pt x="1495378" y="6067667"/>
                </a:cubicBezTo>
                <a:cubicBezTo>
                  <a:pt x="1857392" y="5786939"/>
                  <a:pt x="1857392" y="5786939"/>
                  <a:pt x="1857392" y="5786939"/>
                </a:cubicBezTo>
                <a:cubicBezTo>
                  <a:pt x="1857392" y="6026661"/>
                  <a:pt x="1857392" y="6026661"/>
                  <a:pt x="1857392" y="6026661"/>
                </a:cubicBezTo>
                <a:cubicBezTo>
                  <a:pt x="1870800" y="6021141"/>
                  <a:pt x="1870800" y="6021141"/>
                  <a:pt x="1870800" y="6021141"/>
                </a:cubicBezTo>
                <a:cubicBezTo>
                  <a:pt x="1870800" y="5770379"/>
                  <a:pt x="1870800" y="5770379"/>
                  <a:pt x="1870800" y="5770379"/>
                </a:cubicBezTo>
                <a:cubicBezTo>
                  <a:pt x="1739875" y="5671020"/>
                  <a:pt x="1739875" y="5671020"/>
                  <a:pt x="1739875" y="5671020"/>
                </a:cubicBezTo>
                <a:cubicBezTo>
                  <a:pt x="1497744" y="5487285"/>
                  <a:pt x="1497744" y="5487285"/>
                  <a:pt x="1497744" y="5487285"/>
                </a:cubicBezTo>
                <a:cubicBezTo>
                  <a:pt x="1497744" y="5307493"/>
                  <a:pt x="1497744" y="5307493"/>
                  <a:pt x="1497744" y="5307493"/>
                </a:cubicBezTo>
                <a:cubicBezTo>
                  <a:pt x="1484336" y="5309858"/>
                  <a:pt x="1484336" y="5309858"/>
                  <a:pt x="1484336" y="5309858"/>
                </a:cubicBezTo>
                <a:cubicBezTo>
                  <a:pt x="1484336" y="5480976"/>
                  <a:pt x="1484336" y="5480976"/>
                  <a:pt x="1484336" y="5480976"/>
                </a:cubicBezTo>
                <a:cubicBezTo>
                  <a:pt x="1122322" y="5761705"/>
                  <a:pt x="1122322" y="5761705"/>
                  <a:pt x="1122322" y="5761705"/>
                </a:cubicBezTo>
                <a:cubicBezTo>
                  <a:pt x="1122322" y="5415526"/>
                  <a:pt x="1122322" y="5415526"/>
                  <a:pt x="1122322" y="5415526"/>
                </a:cubicBezTo>
                <a:cubicBezTo>
                  <a:pt x="1292682" y="5283047"/>
                  <a:pt x="1292682" y="5283047"/>
                  <a:pt x="1292682" y="5283047"/>
                </a:cubicBezTo>
                <a:cubicBezTo>
                  <a:pt x="1285583" y="5272796"/>
                  <a:pt x="1285583" y="5272796"/>
                  <a:pt x="1285583" y="5272796"/>
                </a:cubicBezTo>
                <a:cubicBezTo>
                  <a:pt x="1116013" y="5403697"/>
                  <a:pt x="1116013" y="5403697"/>
                  <a:pt x="1116013" y="5403697"/>
                </a:cubicBezTo>
                <a:cubicBezTo>
                  <a:pt x="750844" y="5126124"/>
                  <a:pt x="750844" y="5126124"/>
                  <a:pt x="750844" y="5126124"/>
                </a:cubicBezTo>
                <a:cubicBezTo>
                  <a:pt x="1025312" y="4913212"/>
                  <a:pt x="1025312" y="4913212"/>
                  <a:pt x="1025312" y="4913212"/>
                </a:cubicBezTo>
                <a:cubicBezTo>
                  <a:pt x="1110492" y="4847761"/>
                  <a:pt x="1110492" y="4847761"/>
                  <a:pt x="1110492" y="4847761"/>
                </a:cubicBezTo>
                <a:cubicBezTo>
                  <a:pt x="1475660" y="5125335"/>
                  <a:pt x="1475660" y="5125335"/>
                  <a:pt x="1475660" y="5125335"/>
                </a:cubicBezTo>
                <a:cubicBezTo>
                  <a:pt x="1285583" y="5272008"/>
                  <a:pt x="1285583" y="5272008"/>
                  <a:pt x="1285583" y="5272008"/>
                </a:cubicBezTo>
                <a:cubicBezTo>
                  <a:pt x="1293470" y="5283047"/>
                  <a:pt x="1293470" y="5283047"/>
                  <a:pt x="1293470" y="5283047"/>
                </a:cubicBezTo>
                <a:cubicBezTo>
                  <a:pt x="1484336" y="5134798"/>
                  <a:pt x="1484336" y="5134798"/>
                  <a:pt x="1484336" y="5134798"/>
                </a:cubicBezTo>
                <a:cubicBezTo>
                  <a:pt x="1484336" y="5309070"/>
                  <a:pt x="1484336" y="5309070"/>
                  <a:pt x="1484336" y="5309070"/>
                </a:cubicBezTo>
                <a:cubicBezTo>
                  <a:pt x="1497744" y="5306704"/>
                  <a:pt x="1497744" y="5306704"/>
                  <a:pt x="1497744" y="5306704"/>
                </a:cubicBezTo>
                <a:cubicBezTo>
                  <a:pt x="1497744" y="5129278"/>
                  <a:pt x="1497744" y="5129278"/>
                  <a:pt x="1497744" y="5129278"/>
                </a:cubicBezTo>
                <a:cubicBezTo>
                  <a:pt x="1513518" y="5116661"/>
                  <a:pt x="1513518" y="5116661"/>
                  <a:pt x="1513518" y="5116661"/>
                </a:cubicBezTo>
                <a:cubicBezTo>
                  <a:pt x="1513518" y="5100101"/>
                  <a:pt x="1513518" y="5100101"/>
                  <a:pt x="1513518" y="5100101"/>
                </a:cubicBezTo>
                <a:cubicBezTo>
                  <a:pt x="1495378" y="5114295"/>
                  <a:pt x="1495378" y="5114295"/>
                  <a:pt x="1495378" y="5114295"/>
                </a:cubicBezTo>
                <a:cubicBezTo>
                  <a:pt x="1495378" y="4768116"/>
                  <a:pt x="1495378" y="4768116"/>
                  <a:pt x="1495378" y="4768116"/>
                </a:cubicBezTo>
                <a:cubicBezTo>
                  <a:pt x="1513518" y="4753922"/>
                  <a:pt x="1513518" y="4753922"/>
                  <a:pt x="1513518" y="4753922"/>
                </a:cubicBezTo>
                <a:cubicBezTo>
                  <a:pt x="1513518" y="4737362"/>
                  <a:pt x="1513518" y="4737362"/>
                  <a:pt x="1513518" y="4737362"/>
                </a:cubicBezTo>
                <a:cubicBezTo>
                  <a:pt x="1489068" y="4756288"/>
                  <a:pt x="1489068" y="4756288"/>
                  <a:pt x="1489068" y="4756288"/>
                </a:cubicBezTo>
                <a:cubicBezTo>
                  <a:pt x="1123900" y="4478714"/>
                  <a:pt x="1123900" y="4478714"/>
                  <a:pt x="1123900" y="4478714"/>
                </a:cubicBezTo>
                <a:cubicBezTo>
                  <a:pt x="1488280" y="4196409"/>
                  <a:pt x="1488280" y="4196409"/>
                  <a:pt x="1488280" y="4196409"/>
                </a:cubicBezTo>
                <a:cubicBezTo>
                  <a:pt x="1853448" y="4473983"/>
                  <a:pt x="1853448" y="4473983"/>
                  <a:pt x="1853448" y="4473983"/>
                </a:cubicBezTo>
                <a:cubicBezTo>
                  <a:pt x="1514307" y="4737362"/>
                  <a:pt x="1514307" y="4737362"/>
                  <a:pt x="1514307" y="4737362"/>
                </a:cubicBezTo>
                <a:cubicBezTo>
                  <a:pt x="1514307" y="4753134"/>
                  <a:pt x="1514307" y="4753134"/>
                  <a:pt x="1514307" y="4753134"/>
                </a:cubicBezTo>
                <a:cubicBezTo>
                  <a:pt x="1857392" y="4487388"/>
                  <a:pt x="1857392" y="4487388"/>
                  <a:pt x="1857392" y="4487388"/>
                </a:cubicBezTo>
                <a:cubicBezTo>
                  <a:pt x="1857392" y="4833567"/>
                  <a:pt x="1857392" y="4833567"/>
                  <a:pt x="1857392" y="4833567"/>
                </a:cubicBezTo>
                <a:cubicBezTo>
                  <a:pt x="1514307" y="5100101"/>
                  <a:pt x="1514307" y="5100101"/>
                  <a:pt x="1514307" y="5100101"/>
                </a:cubicBezTo>
                <a:cubicBezTo>
                  <a:pt x="1514307" y="5116661"/>
                  <a:pt x="1514307" y="5116661"/>
                  <a:pt x="1514307" y="5116661"/>
                </a:cubicBezTo>
                <a:cubicBezTo>
                  <a:pt x="1870800" y="4839875"/>
                  <a:pt x="1870800" y="4839875"/>
                  <a:pt x="1870800" y="4839875"/>
                </a:cubicBezTo>
                <a:cubicBezTo>
                  <a:pt x="1870800" y="4470828"/>
                  <a:pt x="1870800" y="4470828"/>
                  <a:pt x="1870800" y="4470828"/>
                </a:cubicBezTo>
                <a:cubicBezTo>
                  <a:pt x="1497744" y="4186946"/>
                  <a:pt x="1497744" y="4186946"/>
                  <a:pt x="1497744" y="4186946"/>
                </a:cubicBezTo>
                <a:cubicBezTo>
                  <a:pt x="1497744" y="3839190"/>
                  <a:pt x="1497744" y="3839190"/>
                  <a:pt x="1497744" y="3839190"/>
                </a:cubicBezTo>
                <a:cubicBezTo>
                  <a:pt x="1484336" y="3849441"/>
                  <a:pt x="1484336" y="3849441"/>
                  <a:pt x="1484336" y="3849441"/>
                </a:cubicBezTo>
                <a:cubicBezTo>
                  <a:pt x="1484336" y="4182215"/>
                  <a:pt x="1484336" y="4182215"/>
                  <a:pt x="1484336" y="4182215"/>
                </a:cubicBezTo>
                <a:cubicBezTo>
                  <a:pt x="1122322" y="4462154"/>
                  <a:pt x="1122322" y="4462154"/>
                  <a:pt x="1122322" y="4462154"/>
                </a:cubicBezTo>
                <a:cubicBezTo>
                  <a:pt x="1122322" y="4115975"/>
                  <a:pt x="1122322" y="4115975"/>
                  <a:pt x="1122322" y="4115975"/>
                </a:cubicBezTo>
                <a:cubicBezTo>
                  <a:pt x="1484336" y="3835248"/>
                  <a:pt x="1484336" y="3835248"/>
                  <a:pt x="1484336" y="3835248"/>
                </a:cubicBezTo>
                <a:cubicBezTo>
                  <a:pt x="1484336" y="3848653"/>
                  <a:pt x="1484336" y="3848653"/>
                  <a:pt x="1484336" y="3848653"/>
                </a:cubicBezTo>
                <a:cubicBezTo>
                  <a:pt x="1497744" y="3838402"/>
                  <a:pt x="1497744" y="3838402"/>
                  <a:pt x="1497744" y="3838402"/>
                </a:cubicBezTo>
                <a:cubicBezTo>
                  <a:pt x="1497744" y="3818688"/>
                  <a:pt x="1497744" y="3818688"/>
                  <a:pt x="1497744" y="3818688"/>
                </a:cubicBezTo>
                <a:cubicBezTo>
                  <a:pt x="1136519" y="3544268"/>
                  <a:pt x="1136519" y="3544268"/>
                  <a:pt x="1136519" y="3544268"/>
                </a:cubicBezTo>
                <a:cubicBezTo>
                  <a:pt x="1125477" y="3552154"/>
                  <a:pt x="1125477" y="3552154"/>
                  <a:pt x="1125477" y="3552154"/>
                </a:cubicBezTo>
                <a:cubicBezTo>
                  <a:pt x="1135730" y="3543479"/>
                  <a:pt x="1135730" y="3543479"/>
                  <a:pt x="1135730" y="3543479"/>
                </a:cubicBezTo>
                <a:cubicBezTo>
                  <a:pt x="1119956" y="3531651"/>
                  <a:pt x="1119956" y="3531651"/>
                  <a:pt x="1119956" y="3531651"/>
                </a:cubicBezTo>
                <a:cubicBezTo>
                  <a:pt x="1119956" y="3519822"/>
                  <a:pt x="1119956" y="3519822"/>
                  <a:pt x="1119956" y="3519822"/>
                </a:cubicBezTo>
                <a:cubicBezTo>
                  <a:pt x="1106548" y="3519822"/>
                  <a:pt x="1106548" y="3519822"/>
                  <a:pt x="1106548" y="3519822"/>
                </a:cubicBezTo>
                <a:cubicBezTo>
                  <a:pt x="1106548" y="3532439"/>
                  <a:pt x="1106548" y="3532439"/>
                  <a:pt x="1106548" y="3532439"/>
                </a:cubicBezTo>
                <a:cubicBezTo>
                  <a:pt x="744534" y="3812379"/>
                  <a:pt x="744534" y="3812379"/>
                  <a:pt x="744534" y="3812379"/>
                </a:cubicBezTo>
                <a:cubicBezTo>
                  <a:pt x="744534" y="3495377"/>
                  <a:pt x="744534" y="3495377"/>
                  <a:pt x="744534" y="3495377"/>
                </a:cubicBezTo>
                <a:cubicBezTo>
                  <a:pt x="744534" y="3466989"/>
                  <a:pt x="744534" y="3466989"/>
                  <a:pt x="744534" y="3466989"/>
                </a:cubicBezTo>
                <a:cubicBezTo>
                  <a:pt x="1106548" y="3186261"/>
                  <a:pt x="1106548" y="3186261"/>
                  <a:pt x="1106548" y="3186261"/>
                </a:cubicBezTo>
                <a:cubicBezTo>
                  <a:pt x="1106548" y="3500109"/>
                  <a:pt x="1106548" y="3500109"/>
                  <a:pt x="1106548" y="3500109"/>
                </a:cubicBezTo>
                <a:cubicBezTo>
                  <a:pt x="1106548" y="3519034"/>
                  <a:pt x="1106548" y="3519034"/>
                  <a:pt x="1106548" y="3519034"/>
                </a:cubicBezTo>
                <a:cubicBezTo>
                  <a:pt x="1119956" y="3519034"/>
                  <a:pt x="1119956" y="3519034"/>
                  <a:pt x="1119956" y="3519034"/>
                </a:cubicBezTo>
                <a:cubicBezTo>
                  <a:pt x="1119956" y="3180741"/>
                  <a:pt x="1119956" y="3180741"/>
                  <a:pt x="1119956" y="3180741"/>
                </a:cubicBezTo>
                <a:cubicBezTo>
                  <a:pt x="1392847" y="2969406"/>
                  <a:pt x="1392847" y="2969406"/>
                  <a:pt x="1392847" y="2969406"/>
                </a:cubicBezTo>
                <a:cubicBezTo>
                  <a:pt x="1483547" y="2899224"/>
                  <a:pt x="1483547" y="2899224"/>
                  <a:pt x="1483547" y="2899224"/>
                </a:cubicBezTo>
                <a:cubicBezTo>
                  <a:pt x="1862913" y="3187049"/>
                  <a:pt x="1862913" y="3187049"/>
                  <a:pt x="1862913" y="3187049"/>
                </a:cubicBezTo>
                <a:cubicBezTo>
                  <a:pt x="2243855" y="2891339"/>
                  <a:pt x="2243855" y="2891339"/>
                  <a:pt x="2243855" y="2891339"/>
                </a:cubicBezTo>
                <a:cubicBezTo>
                  <a:pt x="2243855" y="2773843"/>
                  <a:pt x="2243855" y="2773843"/>
                  <a:pt x="2243855" y="2773843"/>
                </a:cubicBezTo>
                <a:cubicBezTo>
                  <a:pt x="2231236" y="2779363"/>
                  <a:pt x="2231236" y="2779363"/>
                  <a:pt x="2231236" y="2779363"/>
                </a:cubicBezTo>
                <a:cubicBezTo>
                  <a:pt x="2231236" y="2885030"/>
                  <a:pt x="2231236" y="2885030"/>
                  <a:pt x="2231236" y="2885030"/>
                </a:cubicBezTo>
                <a:cubicBezTo>
                  <a:pt x="1869222" y="3165758"/>
                  <a:pt x="1869222" y="3165758"/>
                  <a:pt x="1869222" y="3165758"/>
                </a:cubicBezTo>
                <a:cubicBezTo>
                  <a:pt x="1869222" y="2819579"/>
                  <a:pt x="1869222" y="2819579"/>
                  <a:pt x="1869222" y="2819579"/>
                </a:cubicBezTo>
                <a:cubicBezTo>
                  <a:pt x="2231236" y="2538851"/>
                  <a:pt x="2231236" y="2538851"/>
                  <a:pt x="2231236" y="2538851"/>
                </a:cubicBezTo>
                <a:cubicBezTo>
                  <a:pt x="2231236" y="2778574"/>
                  <a:pt x="2231236" y="2778574"/>
                  <a:pt x="2231236" y="2778574"/>
                </a:cubicBezTo>
                <a:cubicBezTo>
                  <a:pt x="2243855" y="2773054"/>
                  <a:pt x="2243855" y="2773054"/>
                  <a:pt x="2243855" y="2773054"/>
                </a:cubicBezTo>
                <a:cubicBezTo>
                  <a:pt x="2243855" y="2522291"/>
                  <a:pt x="2243855" y="2522291"/>
                  <a:pt x="2243855" y="2522291"/>
                </a:cubicBezTo>
                <a:cubicBezTo>
                  <a:pt x="2113720" y="2422933"/>
                  <a:pt x="2113720" y="2422933"/>
                  <a:pt x="2113720" y="2422933"/>
                </a:cubicBezTo>
                <a:cubicBezTo>
                  <a:pt x="2100312" y="2429241"/>
                  <a:pt x="2100312" y="2429241"/>
                  <a:pt x="2100312" y="2429241"/>
                </a:cubicBezTo>
                <a:cubicBezTo>
                  <a:pt x="2226503" y="2525446"/>
                  <a:pt x="2226503" y="2525446"/>
                  <a:pt x="2226503" y="2525446"/>
                </a:cubicBezTo>
                <a:cubicBezTo>
                  <a:pt x="1862124" y="2807751"/>
                  <a:pt x="1862124" y="2807751"/>
                  <a:pt x="1862124" y="2807751"/>
                </a:cubicBezTo>
                <a:cubicBezTo>
                  <a:pt x="1496955" y="2530177"/>
                  <a:pt x="1496955" y="2530177"/>
                  <a:pt x="1496955" y="2530177"/>
                </a:cubicBezTo>
                <a:cubicBezTo>
                  <a:pt x="1861335" y="2247872"/>
                  <a:pt x="1861335" y="2247872"/>
                  <a:pt x="1861335" y="2247872"/>
                </a:cubicBezTo>
                <a:cubicBezTo>
                  <a:pt x="2099523" y="2428452"/>
                  <a:pt x="2099523" y="2428452"/>
                  <a:pt x="2099523" y="2428452"/>
                </a:cubicBezTo>
                <a:cubicBezTo>
                  <a:pt x="2112931" y="2422144"/>
                  <a:pt x="2112931" y="2422144"/>
                  <a:pt x="2112931" y="2422144"/>
                </a:cubicBezTo>
                <a:cubicBezTo>
                  <a:pt x="1870800" y="2238409"/>
                  <a:pt x="1870800" y="2238409"/>
                  <a:pt x="1870800" y="2238409"/>
                </a:cubicBezTo>
                <a:cubicBezTo>
                  <a:pt x="1870800" y="2059405"/>
                  <a:pt x="1870800" y="2059405"/>
                  <a:pt x="1870800" y="2059405"/>
                </a:cubicBezTo>
                <a:cubicBezTo>
                  <a:pt x="1857392" y="2060983"/>
                  <a:pt x="1857392" y="2060983"/>
                  <a:pt x="1857392" y="2060983"/>
                </a:cubicBezTo>
                <a:cubicBezTo>
                  <a:pt x="1857392" y="2232889"/>
                  <a:pt x="1857392" y="2232889"/>
                  <a:pt x="1857392" y="2232889"/>
                </a:cubicBezTo>
                <a:cubicBezTo>
                  <a:pt x="1496167" y="2513617"/>
                  <a:pt x="1496167" y="2513617"/>
                  <a:pt x="1496167" y="2513617"/>
                </a:cubicBezTo>
                <a:cubicBezTo>
                  <a:pt x="1496167" y="2166650"/>
                  <a:pt x="1496167" y="2166650"/>
                  <a:pt x="1496167" y="2166650"/>
                </a:cubicBezTo>
                <a:cubicBezTo>
                  <a:pt x="1666526" y="2034960"/>
                  <a:pt x="1666526" y="2034960"/>
                  <a:pt x="1666526" y="2034960"/>
                </a:cubicBezTo>
                <a:cubicBezTo>
                  <a:pt x="1658639" y="2023920"/>
                  <a:pt x="1658639" y="2023920"/>
                  <a:pt x="1658639" y="2023920"/>
                </a:cubicBezTo>
                <a:cubicBezTo>
                  <a:pt x="1666526" y="2034172"/>
                  <a:pt x="1666526" y="2034172"/>
                  <a:pt x="1666526" y="2034172"/>
                </a:cubicBezTo>
                <a:cubicBezTo>
                  <a:pt x="1857392" y="1885922"/>
                  <a:pt x="1857392" y="1885922"/>
                  <a:pt x="1857392" y="1885922"/>
                </a:cubicBezTo>
                <a:cubicBezTo>
                  <a:pt x="1857392" y="2060194"/>
                  <a:pt x="1857392" y="2060194"/>
                  <a:pt x="1857392" y="2060194"/>
                </a:cubicBezTo>
                <a:cubicBezTo>
                  <a:pt x="1870800" y="2058617"/>
                  <a:pt x="1870800" y="2058617"/>
                  <a:pt x="1870800" y="2058617"/>
                </a:cubicBezTo>
                <a:cubicBezTo>
                  <a:pt x="1870800" y="1881190"/>
                  <a:pt x="1870800" y="1881190"/>
                  <a:pt x="1870800" y="1881190"/>
                </a:cubicBezTo>
                <a:cubicBezTo>
                  <a:pt x="1886574" y="1868573"/>
                  <a:pt x="1886574" y="1868573"/>
                  <a:pt x="1886574" y="1868573"/>
                </a:cubicBezTo>
                <a:cubicBezTo>
                  <a:pt x="1886574" y="1852014"/>
                  <a:pt x="1886574" y="1852014"/>
                  <a:pt x="1886574" y="1852014"/>
                </a:cubicBezTo>
                <a:cubicBezTo>
                  <a:pt x="1869222" y="1865419"/>
                  <a:pt x="1869222" y="1865419"/>
                  <a:pt x="1869222" y="1865419"/>
                </a:cubicBezTo>
                <a:cubicBezTo>
                  <a:pt x="1869222" y="1519240"/>
                  <a:pt x="1869222" y="1519240"/>
                  <a:pt x="1869222" y="1519240"/>
                </a:cubicBezTo>
                <a:cubicBezTo>
                  <a:pt x="1886574" y="1505835"/>
                  <a:pt x="1886574" y="1505835"/>
                  <a:pt x="1886574" y="1505835"/>
                </a:cubicBezTo>
                <a:cubicBezTo>
                  <a:pt x="1886574" y="1489275"/>
                  <a:pt x="1886574" y="1489275"/>
                  <a:pt x="1886574" y="1489275"/>
                </a:cubicBezTo>
                <a:cubicBezTo>
                  <a:pt x="1862124" y="1508201"/>
                  <a:pt x="1862124" y="1508201"/>
                  <a:pt x="1862124" y="1508201"/>
                </a:cubicBezTo>
                <a:cubicBezTo>
                  <a:pt x="1496955" y="1230627"/>
                  <a:pt x="1496955" y="1230627"/>
                  <a:pt x="1496955" y="1230627"/>
                </a:cubicBezTo>
                <a:cubicBezTo>
                  <a:pt x="1861335" y="947533"/>
                  <a:pt x="1861335" y="947533"/>
                  <a:pt x="1861335" y="947533"/>
                </a:cubicBezTo>
                <a:cubicBezTo>
                  <a:pt x="2226503" y="1225107"/>
                  <a:pt x="2226503" y="1225107"/>
                  <a:pt x="2226503" y="1225107"/>
                </a:cubicBezTo>
                <a:cubicBezTo>
                  <a:pt x="1887362" y="1488487"/>
                  <a:pt x="1887362" y="1488487"/>
                  <a:pt x="1887362" y="1488487"/>
                </a:cubicBezTo>
                <a:cubicBezTo>
                  <a:pt x="1887362" y="1505046"/>
                  <a:pt x="1887362" y="1505046"/>
                  <a:pt x="1887362" y="1505046"/>
                </a:cubicBezTo>
                <a:cubicBezTo>
                  <a:pt x="2231236" y="1238512"/>
                  <a:pt x="2231236" y="1238512"/>
                  <a:pt x="2231236" y="1238512"/>
                </a:cubicBezTo>
                <a:cubicBezTo>
                  <a:pt x="2231236" y="1585480"/>
                  <a:pt x="2231236" y="1585480"/>
                  <a:pt x="2231236" y="1585480"/>
                </a:cubicBezTo>
                <a:lnTo>
                  <a:pt x="1887362" y="1851225"/>
                </a:lnTo>
                <a:cubicBezTo>
                  <a:pt x="1887362" y="1867785"/>
                  <a:pt x="1887362" y="1867785"/>
                  <a:pt x="1887362" y="1867785"/>
                </a:cubicBezTo>
                <a:cubicBezTo>
                  <a:pt x="2243855" y="1591788"/>
                  <a:pt x="2243855" y="1591788"/>
                  <a:pt x="2243855" y="1591788"/>
                </a:cubicBezTo>
                <a:cubicBezTo>
                  <a:pt x="2243855" y="1221952"/>
                  <a:pt x="2243855" y="1221952"/>
                  <a:pt x="2243855" y="1221952"/>
                </a:cubicBezTo>
                <a:cubicBezTo>
                  <a:pt x="1870800" y="938859"/>
                  <a:pt x="1870800" y="938859"/>
                  <a:pt x="1870800" y="938859"/>
                </a:cubicBezTo>
                <a:cubicBezTo>
                  <a:pt x="1870800" y="590314"/>
                  <a:pt x="1870800" y="590314"/>
                  <a:pt x="1870800" y="590314"/>
                </a:cubicBezTo>
                <a:cubicBezTo>
                  <a:pt x="1857392" y="600566"/>
                  <a:pt x="1857392" y="600566"/>
                  <a:pt x="1857392" y="600566"/>
                </a:cubicBezTo>
                <a:cubicBezTo>
                  <a:pt x="1857392" y="933339"/>
                  <a:pt x="1857392" y="933339"/>
                  <a:pt x="1857392" y="933339"/>
                </a:cubicBezTo>
                <a:cubicBezTo>
                  <a:pt x="1496167" y="1214067"/>
                  <a:pt x="1496167" y="1214067"/>
                  <a:pt x="1496167" y="1214067"/>
                </a:cubicBezTo>
                <a:cubicBezTo>
                  <a:pt x="1496167" y="867888"/>
                  <a:pt x="1496167" y="867888"/>
                  <a:pt x="1496167" y="867888"/>
                </a:cubicBezTo>
                <a:cubicBezTo>
                  <a:pt x="1857392" y="587160"/>
                  <a:pt x="1857392" y="587160"/>
                  <a:pt x="1857392" y="587160"/>
                </a:cubicBezTo>
                <a:cubicBezTo>
                  <a:pt x="1857392" y="599777"/>
                  <a:pt x="1857392" y="599777"/>
                  <a:pt x="1857392" y="599777"/>
                </a:cubicBezTo>
                <a:cubicBezTo>
                  <a:pt x="1870800" y="589526"/>
                  <a:pt x="1870800" y="589526"/>
                  <a:pt x="1870800" y="589526"/>
                </a:cubicBezTo>
                <a:cubicBezTo>
                  <a:pt x="1870800" y="570600"/>
                  <a:pt x="1870800" y="570600"/>
                  <a:pt x="1870800" y="570600"/>
                </a:cubicBezTo>
                <a:cubicBezTo>
                  <a:pt x="1509574" y="295392"/>
                  <a:pt x="1509574" y="295392"/>
                  <a:pt x="1509574" y="295392"/>
                </a:cubicBezTo>
                <a:cubicBezTo>
                  <a:pt x="1498533" y="304066"/>
                  <a:pt x="1498533" y="304066"/>
                  <a:pt x="1498533" y="304066"/>
                </a:cubicBezTo>
                <a:cubicBezTo>
                  <a:pt x="1508786" y="295392"/>
                  <a:pt x="1508786" y="295392"/>
                  <a:pt x="1508786" y="295392"/>
                </a:cubicBezTo>
                <a:cubicBezTo>
                  <a:pt x="1493012" y="283564"/>
                  <a:pt x="1493012" y="283564"/>
                  <a:pt x="1493012" y="283564"/>
                </a:cubicBezTo>
                <a:cubicBezTo>
                  <a:pt x="1493012" y="97759"/>
                  <a:pt x="1493012" y="28082"/>
                  <a:pt x="1493012" y="1953"/>
                </a:cubicBezTo>
                <a:close/>
                <a:moveTo>
                  <a:pt x="1398859" y="0"/>
                </a:moveTo>
                <a:lnTo>
                  <a:pt x="1480393" y="0"/>
                </a:lnTo>
                <a:lnTo>
                  <a:pt x="1480393" y="84404"/>
                </a:lnTo>
                <a:cubicBezTo>
                  <a:pt x="1480393" y="283564"/>
                  <a:pt x="1480393" y="283564"/>
                  <a:pt x="1480393" y="283564"/>
                </a:cubicBezTo>
                <a:cubicBezTo>
                  <a:pt x="1118379" y="564292"/>
                  <a:pt x="1118379" y="564292"/>
                  <a:pt x="1118379" y="564292"/>
                </a:cubicBezTo>
                <a:cubicBezTo>
                  <a:pt x="1118379" y="218113"/>
                  <a:pt x="1118379" y="218113"/>
                  <a:pt x="1118379" y="218113"/>
                </a:cubicBezTo>
                <a:cubicBezTo>
                  <a:pt x="1267443" y="102194"/>
                  <a:pt x="1341976" y="44235"/>
                  <a:pt x="1379242" y="15255"/>
                </a:cubicBezTo>
                <a:close/>
                <a:moveTo>
                  <a:pt x="840168" y="0"/>
                </a:moveTo>
                <a:lnTo>
                  <a:pt x="1377550" y="0"/>
                </a:lnTo>
                <a:lnTo>
                  <a:pt x="1301753" y="58896"/>
                </a:lnTo>
                <a:cubicBezTo>
                  <a:pt x="1112069" y="206284"/>
                  <a:pt x="1112069" y="206284"/>
                  <a:pt x="1112069" y="206284"/>
                </a:cubicBezTo>
                <a:cubicBezTo>
                  <a:pt x="966554" y="95886"/>
                  <a:pt x="893796" y="40686"/>
                  <a:pt x="857417" y="1308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540000" rIns="540000">
            <a:noAutofit/>
          </a:bodyPr>
          <a:lstStyle>
            <a:lvl1pPr algn="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6118657" cy="4532313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9" name="Titre 10">
            <a:extLst>
              <a:ext uri="{FF2B5EF4-FFF2-40B4-BE49-F238E27FC236}">
                <a16:creationId xmlns:a16="http://schemas.microsoft.com/office/drawing/2014/main" id="{E8A77A76-28CB-5629-14F2-37B56A986D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40" y="314036"/>
            <a:ext cx="6118656" cy="871827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11" name="Espace réservé du pied de page 4">
            <a:extLst>
              <a:ext uri="{FF2B5EF4-FFF2-40B4-BE49-F238E27FC236}">
                <a16:creationId xmlns:a16="http://schemas.microsoft.com/office/drawing/2014/main" id="{F3ED7891-4FE2-4442-B595-52B97E5948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406459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e 19">
            <a:extLst>
              <a:ext uri="{FF2B5EF4-FFF2-40B4-BE49-F238E27FC236}">
                <a16:creationId xmlns:a16="http://schemas.microsoft.com/office/drawing/2014/main" id="{8ADFDDB7-8C7E-D45A-96B3-1A9EBD1B6760}"/>
              </a:ext>
            </a:extLst>
          </p:cNvPr>
          <p:cNvGrpSpPr/>
          <p:nvPr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9EBA0BEC-B644-623E-6D5F-4028774EC28B}"/>
                </a:ext>
              </a:extLst>
            </p:cNvPr>
            <p:cNvSpPr/>
            <p:nvPr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22" name="Logo CEA">
              <a:extLst>
                <a:ext uri="{FF2B5EF4-FFF2-40B4-BE49-F238E27FC236}">
                  <a16:creationId xmlns:a16="http://schemas.microsoft.com/office/drawing/2014/main" id="{41781B71-FA7E-3A77-138A-F8EC208614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F05E3D2-1467-BBD4-EE19-55F1FF901071}"/>
              </a:ext>
            </a:extLst>
          </p:cNvPr>
          <p:cNvSpPr/>
          <p:nvPr/>
        </p:nvSpPr>
        <p:spPr>
          <a:xfrm>
            <a:off x="7170057" y="0"/>
            <a:ext cx="5021943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+ contenu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0916" y="1381125"/>
            <a:ext cx="5979247" cy="4532313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10" name="Titre 10">
            <a:extLst>
              <a:ext uri="{FF2B5EF4-FFF2-40B4-BE49-F238E27FC236}">
                <a16:creationId xmlns:a16="http://schemas.microsoft.com/office/drawing/2014/main" id="{E8A77A76-28CB-5629-14F2-37B56A986D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3721" y="314036"/>
            <a:ext cx="5976441" cy="871827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15" name="Espace réservé pour une image  14">
            <a:extLst>
              <a:ext uri="{FF2B5EF4-FFF2-40B4-BE49-F238E27FC236}">
                <a16:creationId xmlns:a16="http://schemas.microsoft.com/office/drawing/2014/main" id="{99E12E89-87DE-B6F7-B1A1-FBC84445BA6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-1" y="0"/>
            <a:ext cx="5305156" cy="6858000"/>
          </a:xfrm>
          <a:custGeom>
            <a:avLst/>
            <a:gdLst>
              <a:gd name="connsiteX0" fmla="*/ 4647758 w 5305156"/>
              <a:gd name="connsiteY0" fmla="*/ 6793932 h 6858000"/>
              <a:gd name="connsiteX1" fmla="*/ 4720099 w 5305156"/>
              <a:gd name="connsiteY1" fmla="*/ 6857017 h 6858000"/>
              <a:gd name="connsiteX2" fmla="*/ 4721226 w 5305156"/>
              <a:gd name="connsiteY2" fmla="*/ 6858000 h 6858000"/>
              <a:gd name="connsiteX3" fmla="*/ 4572862 w 5305156"/>
              <a:gd name="connsiteY3" fmla="*/ 6858000 h 6858000"/>
              <a:gd name="connsiteX4" fmla="*/ 4579542 w 5305156"/>
              <a:gd name="connsiteY4" fmla="*/ 6852286 h 6858000"/>
              <a:gd name="connsiteX5" fmla="*/ 4647758 w 5305156"/>
              <a:gd name="connsiteY5" fmla="*/ 6793932 h 6858000"/>
              <a:gd name="connsiteX6" fmla="*/ 4651972 w 5305156"/>
              <a:gd name="connsiteY6" fmla="*/ 6434348 h 6858000"/>
              <a:gd name="connsiteX7" fmla="*/ 4974349 w 5305156"/>
              <a:gd name="connsiteY7" fmla="*/ 6715076 h 6858000"/>
              <a:gd name="connsiteX8" fmla="*/ 4974349 w 5305156"/>
              <a:gd name="connsiteY8" fmla="*/ 6799592 h 6858000"/>
              <a:gd name="connsiteX9" fmla="*/ 4974349 w 5305156"/>
              <a:gd name="connsiteY9" fmla="*/ 6858000 h 6858000"/>
              <a:gd name="connsiteX10" fmla="*/ 4741003 w 5305156"/>
              <a:gd name="connsiteY10" fmla="*/ 6858000 h 6858000"/>
              <a:gd name="connsiteX11" fmla="*/ 4736254 w 5305156"/>
              <a:gd name="connsiteY11" fmla="*/ 6853863 h 6858000"/>
              <a:gd name="connsiteX12" fmla="*/ 4720099 w 5305156"/>
              <a:gd name="connsiteY12" fmla="*/ 6857017 h 6858000"/>
              <a:gd name="connsiteX13" fmla="*/ 4735551 w 5305156"/>
              <a:gd name="connsiteY13" fmla="*/ 6853075 h 6858000"/>
              <a:gd name="connsiteX14" fmla="*/ 4651972 w 5305156"/>
              <a:gd name="connsiteY14" fmla="*/ 6780527 h 6858000"/>
              <a:gd name="connsiteX15" fmla="*/ 4651972 w 5305156"/>
              <a:gd name="connsiteY15" fmla="*/ 6434348 h 6858000"/>
              <a:gd name="connsiteX16" fmla="*/ 4319762 w 5305156"/>
              <a:gd name="connsiteY16" fmla="*/ 5786939 h 6858000"/>
              <a:gd name="connsiteX17" fmla="*/ 4527656 w 5305156"/>
              <a:gd name="connsiteY17" fmla="*/ 5968308 h 6858000"/>
              <a:gd name="connsiteX18" fmla="*/ 4642139 w 5305156"/>
              <a:gd name="connsiteY18" fmla="*/ 6067667 h 6858000"/>
              <a:gd name="connsiteX19" fmla="*/ 4642139 w 5305156"/>
              <a:gd name="connsiteY19" fmla="*/ 6413845 h 6858000"/>
              <a:gd name="connsiteX20" fmla="*/ 4403341 w 5305156"/>
              <a:gd name="connsiteY20" fmla="*/ 6206454 h 6858000"/>
              <a:gd name="connsiteX21" fmla="*/ 4319762 w 5305156"/>
              <a:gd name="connsiteY21" fmla="*/ 6133906 h 6858000"/>
              <a:gd name="connsiteX22" fmla="*/ 4319762 w 5305156"/>
              <a:gd name="connsiteY22" fmla="*/ 5786939 h 6858000"/>
              <a:gd name="connsiteX23" fmla="*/ 3755776 w 5305156"/>
              <a:gd name="connsiteY23" fmla="*/ 5671020 h 6858000"/>
              <a:gd name="connsiteX24" fmla="*/ 3767716 w 5305156"/>
              <a:gd name="connsiteY24" fmla="*/ 5677328 h 6858000"/>
              <a:gd name="connsiteX25" fmla="*/ 3755776 w 5305156"/>
              <a:gd name="connsiteY25" fmla="*/ 5671020 h 6858000"/>
              <a:gd name="connsiteX26" fmla="*/ 3979825 w 5305156"/>
              <a:gd name="connsiteY26" fmla="*/ 5495959 h 6858000"/>
              <a:gd name="connsiteX27" fmla="*/ 4304309 w 5305156"/>
              <a:gd name="connsiteY27" fmla="*/ 5779053 h 6858000"/>
              <a:gd name="connsiteX28" fmla="*/ 3979123 w 5305156"/>
              <a:gd name="connsiteY28" fmla="*/ 6056627 h 6858000"/>
              <a:gd name="connsiteX29" fmla="*/ 3654638 w 5305156"/>
              <a:gd name="connsiteY29" fmla="*/ 5773533 h 6858000"/>
              <a:gd name="connsiteX30" fmla="*/ 3767716 w 5305156"/>
              <a:gd name="connsiteY30" fmla="*/ 5677328 h 6858000"/>
              <a:gd name="connsiteX31" fmla="*/ 3979825 w 5305156"/>
              <a:gd name="connsiteY31" fmla="*/ 5495959 h 6858000"/>
              <a:gd name="connsiteX32" fmla="*/ 4984885 w 5305156"/>
              <a:gd name="connsiteY32" fmla="*/ 4847761 h 6858000"/>
              <a:gd name="connsiteX33" fmla="*/ 5305156 w 5305156"/>
              <a:gd name="connsiteY33" fmla="*/ 5126124 h 6858000"/>
              <a:gd name="connsiteX34" fmla="*/ 4979968 w 5305156"/>
              <a:gd name="connsiteY34" fmla="*/ 5403697 h 6858000"/>
              <a:gd name="connsiteX35" fmla="*/ 4871807 w 5305156"/>
              <a:gd name="connsiteY35" fmla="*/ 5309070 h 6858000"/>
              <a:gd name="connsiteX36" fmla="*/ 4865486 w 5305156"/>
              <a:gd name="connsiteY36" fmla="*/ 5320898 h 6858000"/>
              <a:gd name="connsiteX37" fmla="*/ 4974349 w 5305156"/>
              <a:gd name="connsiteY37" fmla="*/ 5415526 h 6858000"/>
              <a:gd name="connsiteX38" fmla="*/ 4974349 w 5305156"/>
              <a:gd name="connsiteY38" fmla="*/ 5761705 h 6858000"/>
              <a:gd name="connsiteX39" fmla="*/ 4741170 w 5305156"/>
              <a:gd name="connsiteY39" fmla="*/ 5559044 h 6858000"/>
              <a:gd name="connsiteX40" fmla="*/ 4734849 w 5305156"/>
              <a:gd name="connsiteY40" fmla="*/ 5571661 h 6858000"/>
              <a:gd name="connsiteX41" fmla="*/ 4972945 w 5305156"/>
              <a:gd name="connsiteY41" fmla="*/ 5779053 h 6858000"/>
              <a:gd name="connsiteX42" fmla="*/ 4647758 w 5305156"/>
              <a:gd name="connsiteY42" fmla="*/ 6056627 h 6858000"/>
              <a:gd name="connsiteX43" fmla="*/ 4533978 w 5305156"/>
              <a:gd name="connsiteY43" fmla="*/ 5957268 h 6858000"/>
              <a:gd name="connsiteX44" fmla="*/ 4527656 w 5305156"/>
              <a:gd name="connsiteY44" fmla="*/ 5968308 h 6858000"/>
              <a:gd name="connsiteX45" fmla="*/ 4533275 w 5305156"/>
              <a:gd name="connsiteY45" fmla="*/ 5956479 h 6858000"/>
              <a:gd name="connsiteX46" fmla="*/ 4323273 w 5305156"/>
              <a:gd name="connsiteY46" fmla="*/ 5773533 h 6858000"/>
              <a:gd name="connsiteX47" fmla="*/ 4648460 w 5305156"/>
              <a:gd name="connsiteY47" fmla="*/ 5495959 h 6858000"/>
              <a:gd name="connsiteX48" fmla="*/ 4734146 w 5305156"/>
              <a:gd name="connsiteY48" fmla="*/ 5570873 h 6858000"/>
              <a:gd name="connsiteX49" fmla="*/ 4741170 w 5305156"/>
              <a:gd name="connsiteY49" fmla="*/ 5558256 h 6858000"/>
              <a:gd name="connsiteX50" fmla="*/ 4651972 w 5305156"/>
              <a:gd name="connsiteY50" fmla="*/ 5480976 h 6858000"/>
              <a:gd name="connsiteX51" fmla="*/ 4651972 w 5305156"/>
              <a:gd name="connsiteY51" fmla="*/ 5134798 h 6858000"/>
              <a:gd name="connsiteX52" fmla="*/ 4865486 w 5305156"/>
              <a:gd name="connsiteY52" fmla="*/ 5320110 h 6858000"/>
              <a:gd name="connsiteX53" fmla="*/ 4871104 w 5305156"/>
              <a:gd name="connsiteY53" fmla="*/ 5309070 h 6858000"/>
              <a:gd name="connsiteX54" fmla="*/ 4659698 w 5305156"/>
              <a:gd name="connsiteY54" fmla="*/ 5125335 h 6858000"/>
              <a:gd name="connsiteX55" fmla="*/ 4984885 w 5305156"/>
              <a:gd name="connsiteY55" fmla="*/ 4847761 h 6858000"/>
              <a:gd name="connsiteX56" fmla="*/ 4319762 w 5305156"/>
              <a:gd name="connsiteY56" fmla="*/ 4487388 h 6858000"/>
              <a:gd name="connsiteX57" fmla="*/ 4541703 w 5305156"/>
              <a:gd name="connsiteY57" fmla="*/ 4680586 h 6858000"/>
              <a:gd name="connsiteX58" fmla="*/ 4548726 w 5305156"/>
              <a:gd name="connsiteY58" fmla="*/ 4670335 h 6858000"/>
              <a:gd name="connsiteX59" fmla="*/ 4542406 w 5305156"/>
              <a:gd name="connsiteY59" fmla="*/ 4680586 h 6858000"/>
              <a:gd name="connsiteX60" fmla="*/ 4642139 w 5305156"/>
              <a:gd name="connsiteY60" fmla="*/ 4768116 h 6858000"/>
              <a:gd name="connsiteX61" fmla="*/ 4642139 w 5305156"/>
              <a:gd name="connsiteY61" fmla="*/ 5114295 h 6858000"/>
              <a:gd name="connsiteX62" fmla="*/ 4399127 w 5305156"/>
              <a:gd name="connsiteY62" fmla="*/ 4902960 h 6858000"/>
              <a:gd name="connsiteX63" fmla="*/ 4392103 w 5305156"/>
              <a:gd name="connsiteY63" fmla="*/ 4913212 h 6858000"/>
              <a:gd name="connsiteX64" fmla="*/ 4398424 w 5305156"/>
              <a:gd name="connsiteY64" fmla="*/ 4902172 h 6858000"/>
              <a:gd name="connsiteX65" fmla="*/ 4319762 w 5305156"/>
              <a:gd name="connsiteY65" fmla="*/ 4833567 h 6858000"/>
              <a:gd name="connsiteX66" fmla="*/ 4319762 w 5305156"/>
              <a:gd name="connsiteY66" fmla="*/ 4487388 h 6858000"/>
              <a:gd name="connsiteX67" fmla="*/ 4648460 w 5305156"/>
              <a:gd name="connsiteY67" fmla="*/ 4196409 h 6858000"/>
              <a:gd name="connsiteX68" fmla="*/ 4972945 w 5305156"/>
              <a:gd name="connsiteY68" fmla="*/ 4478714 h 6858000"/>
              <a:gd name="connsiteX69" fmla="*/ 4647758 w 5305156"/>
              <a:gd name="connsiteY69" fmla="*/ 4756288 h 6858000"/>
              <a:gd name="connsiteX70" fmla="*/ 4548726 w 5305156"/>
              <a:gd name="connsiteY70" fmla="*/ 4670335 h 6858000"/>
              <a:gd name="connsiteX71" fmla="*/ 4323273 w 5305156"/>
              <a:gd name="connsiteY71" fmla="*/ 4473983 h 6858000"/>
              <a:gd name="connsiteX72" fmla="*/ 4648460 w 5305156"/>
              <a:gd name="connsiteY72" fmla="*/ 4196409 h 6858000"/>
              <a:gd name="connsiteX73" fmla="*/ 4312036 w 5305156"/>
              <a:gd name="connsiteY73" fmla="*/ 3544268 h 6858000"/>
              <a:gd name="connsiteX74" fmla="*/ 4636520 w 5305156"/>
              <a:gd name="connsiteY74" fmla="*/ 3826573 h 6858000"/>
              <a:gd name="connsiteX75" fmla="*/ 4311333 w 5305156"/>
              <a:gd name="connsiteY75" fmla="*/ 4104935 h 6858000"/>
              <a:gd name="connsiteX76" fmla="*/ 3986848 w 5305156"/>
              <a:gd name="connsiteY76" fmla="*/ 3821842 h 6858000"/>
              <a:gd name="connsiteX77" fmla="*/ 4302905 w 5305156"/>
              <a:gd name="connsiteY77" fmla="*/ 3552154 h 6858000"/>
              <a:gd name="connsiteX78" fmla="*/ 4312036 w 5305156"/>
              <a:gd name="connsiteY78" fmla="*/ 3544268 h 6858000"/>
              <a:gd name="connsiteX79" fmla="*/ 3986848 w 5305156"/>
              <a:gd name="connsiteY79" fmla="*/ 2538851 h 6858000"/>
              <a:gd name="connsiteX80" fmla="*/ 4194744 w 5305156"/>
              <a:gd name="connsiteY80" fmla="*/ 2719432 h 6858000"/>
              <a:gd name="connsiteX81" fmla="*/ 4201064 w 5305156"/>
              <a:gd name="connsiteY81" fmla="*/ 2708392 h 6858000"/>
              <a:gd name="connsiteX82" fmla="*/ 4195446 w 5305156"/>
              <a:gd name="connsiteY82" fmla="*/ 2720221 h 6858000"/>
              <a:gd name="connsiteX83" fmla="*/ 4309226 w 5305156"/>
              <a:gd name="connsiteY83" fmla="*/ 2819579 h 6858000"/>
              <a:gd name="connsiteX84" fmla="*/ 4309226 w 5305156"/>
              <a:gd name="connsiteY84" fmla="*/ 3165758 h 6858000"/>
              <a:gd name="connsiteX85" fmla="*/ 4071131 w 5305156"/>
              <a:gd name="connsiteY85" fmla="*/ 2958366 h 6858000"/>
              <a:gd name="connsiteX86" fmla="*/ 4064809 w 5305156"/>
              <a:gd name="connsiteY86" fmla="*/ 2969406 h 6858000"/>
              <a:gd name="connsiteX87" fmla="*/ 4070428 w 5305156"/>
              <a:gd name="connsiteY87" fmla="*/ 2957578 h 6858000"/>
              <a:gd name="connsiteX88" fmla="*/ 3986848 w 5305156"/>
              <a:gd name="connsiteY88" fmla="*/ 2885030 h 6858000"/>
              <a:gd name="connsiteX89" fmla="*/ 3986848 w 5305156"/>
              <a:gd name="connsiteY89" fmla="*/ 2538851 h 6858000"/>
              <a:gd name="connsiteX90" fmla="*/ 4652674 w 5305156"/>
              <a:gd name="connsiteY90" fmla="*/ 1598885 h 6858000"/>
              <a:gd name="connsiteX91" fmla="*/ 4972945 w 5305156"/>
              <a:gd name="connsiteY91" fmla="*/ 1878036 h 6858000"/>
              <a:gd name="connsiteX92" fmla="*/ 4647758 w 5305156"/>
              <a:gd name="connsiteY92" fmla="*/ 2155610 h 6858000"/>
              <a:gd name="connsiteX93" fmla="*/ 4538894 w 5305156"/>
              <a:gd name="connsiteY93" fmla="*/ 2060983 h 6858000"/>
              <a:gd name="connsiteX94" fmla="*/ 4533275 w 5305156"/>
              <a:gd name="connsiteY94" fmla="*/ 2072022 h 6858000"/>
              <a:gd name="connsiteX95" fmla="*/ 4642139 w 5305156"/>
              <a:gd name="connsiteY95" fmla="*/ 2166650 h 6858000"/>
              <a:gd name="connsiteX96" fmla="*/ 4642139 w 5305156"/>
              <a:gd name="connsiteY96" fmla="*/ 2513617 h 6858000"/>
              <a:gd name="connsiteX97" fmla="*/ 4408960 w 5305156"/>
              <a:gd name="connsiteY97" fmla="*/ 2310168 h 6858000"/>
              <a:gd name="connsiteX98" fmla="*/ 4402639 w 5305156"/>
              <a:gd name="connsiteY98" fmla="*/ 2322785 h 6858000"/>
              <a:gd name="connsiteX99" fmla="*/ 4640032 w 5305156"/>
              <a:gd name="connsiteY99" fmla="*/ 2530177 h 6858000"/>
              <a:gd name="connsiteX100" fmla="*/ 4314845 w 5305156"/>
              <a:gd name="connsiteY100" fmla="*/ 2807751 h 6858000"/>
              <a:gd name="connsiteX101" fmla="*/ 4201064 w 5305156"/>
              <a:gd name="connsiteY101" fmla="*/ 2708392 h 6858000"/>
              <a:gd name="connsiteX102" fmla="*/ 3991063 w 5305156"/>
              <a:gd name="connsiteY102" fmla="*/ 2525446 h 6858000"/>
              <a:gd name="connsiteX103" fmla="*/ 4316249 w 5305156"/>
              <a:gd name="connsiteY103" fmla="*/ 2247872 h 6858000"/>
              <a:gd name="connsiteX104" fmla="*/ 4401936 w 5305156"/>
              <a:gd name="connsiteY104" fmla="*/ 2322785 h 6858000"/>
              <a:gd name="connsiteX105" fmla="*/ 4408257 w 5305156"/>
              <a:gd name="connsiteY105" fmla="*/ 2310168 h 6858000"/>
              <a:gd name="connsiteX106" fmla="*/ 4319762 w 5305156"/>
              <a:gd name="connsiteY106" fmla="*/ 2232889 h 6858000"/>
              <a:gd name="connsiteX107" fmla="*/ 4319762 w 5305156"/>
              <a:gd name="connsiteY107" fmla="*/ 1885922 h 6858000"/>
              <a:gd name="connsiteX108" fmla="*/ 4532573 w 5305156"/>
              <a:gd name="connsiteY108" fmla="*/ 2072022 h 6858000"/>
              <a:gd name="connsiteX109" fmla="*/ 4538894 w 5305156"/>
              <a:gd name="connsiteY109" fmla="*/ 2060194 h 6858000"/>
              <a:gd name="connsiteX110" fmla="*/ 4327487 w 5305156"/>
              <a:gd name="connsiteY110" fmla="*/ 1876459 h 6858000"/>
              <a:gd name="connsiteX111" fmla="*/ 4652674 w 5305156"/>
              <a:gd name="connsiteY111" fmla="*/ 1598885 h 6858000"/>
              <a:gd name="connsiteX112" fmla="*/ 3986848 w 5305156"/>
              <a:gd name="connsiteY112" fmla="*/ 1238512 h 6858000"/>
              <a:gd name="connsiteX113" fmla="*/ 4209493 w 5305156"/>
              <a:gd name="connsiteY113" fmla="*/ 1432499 h 6858000"/>
              <a:gd name="connsiteX114" fmla="*/ 4309226 w 5305156"/>
              <a:gd name="connsiteY114" fmla="*/ 1519240 h 6858000"/>
              <a:gd name="connsiteX115" fmla="*/ 4309226 w 5305156"/>
              <a:gd name="connsiteY115" fmla="*/ 1865419 h 6858000"/>
              <a:gd name="connsiteX116" fmla="*/ 4066916 w 5305156"/>
              <a:gd name="connsiteY116" fmla="*/ 1654085 h 6858000"/>
              <a:gd name="connsiteX117" fmla="*/ 4059892 w 5305156"/>
              <a:gd name="connsiteY117" fmla="*/ 1665124 h 6858000"/>
              <a:gd name="connsiteX118" fmla="*/ 4304309 w 5305156"/>
              <a:gd name="connsiteY118" fmla="*/ 1878036 h 6858000"/>
              <a:gd name="connsiteX119" fmla="*/ 3979123 w 5305156"/>
              <a:gd name="connsiteY119" fmla="*/ 2155610 h 6858000"/>
              <a:gd name="connsiteX120" fmla="*/ 3828118 w 5305156"/>
              <a:gd name="connsiteY120" fmla="*/ 2023920 h 6858000"/>
              <a:gd name="connsiteX121" fmla="*/ 3658852 w 5305156"/>
              <a:gd name="connsiteY121" fmla="*/ 1876459 h 6858000"/>
              <a:gd name="connsiteX122" fmla="*/ 3984040 w 5305156"/>
              <a:gd name="connsiteY122" fmla="*/ 1598885 h 6858000"/>
              <a:gd name="connsiteX123" fmla="*/ 4059191 w 5305156"/>
              <a:gd name="connsiteY123" fmla="*/ 1664336 h 6858000"/>
              <a:gd name="connsiteX124" fmla="*/ 4066214 w 5305156"/>
              <a:gd name="connsiteY124" fmla="*/ 1654085 h 6858000"/>
              <a:gd name="connsiteX125" fmla="*/ 3986848 w 5305156"/>
              <a:gd name="connsiteY125" fmla="*/ 1585480 h 6858000"/>
              <a:gd name="connsiteX126" fmla="*/ 3986848 w 5305156"/>
              <a:gd name="connsiteY126" fmla="*/ 1238512 h 6858000"/>
              <a:gd name="connsiteX127" fmla="*/ 4316249 w 5305156"/>
              <a:gd name="connsiteY127" fmla="*/ 947533 h 6858000"/>
              <a:gd name="connsiteX128" fmla="*/ 4640032 w 5305156"/>
              <a:gd name="connsiteY128" fmla="*/ 1230627 h 6858000"/>
              <a:gd name="connsiteX129" fmla="*/ 4314845 w 5305156"/>
              <a:gd name="connsiteY129" fmla="*/ 1508201 h 6858000"/>
              <a:gd name="connsiteX130" fmla="*/ 4216517 w 5305156"/>
              <a:gd name="connsiteY130" fmla="*/ 1422247 h 6858000"/>
              <a:gd name="connsiteX131" fmla="*/ 4209493 w 5305156"/>
              <a:gd name="connsiteY131" fmla="*/ 1432499 h 6858000"/>
              <a:gd name="connsiteX132" fmla="*/ 4215814 w 5305156"/>
              <a:gd name="connsiteY132" fmla="*/ 1421459 h 6858000"/>
              <a:gd name="connsiteX133" fmla="*/ 3991063 w 5305156"/>
              <a:gd name="connsiteY133" fmla="*/ 1225107 h 6858000"/>
              <a:gd name="connsiteX134" fmla="*/ 4316249 w 5305156"/>
              <a:gd name="connsiteY134" fmla="*/ 947533 h 6858000"/>
              <a:gd name="connsiteX135" fmla="*/ 3979825 w 5305156"/>
              <a:gd name="connsiteY135" fmla="*/ 296181 h 6858000"/>
              <a:gd name="connsiteX136" fmla="*/ 4304309 w 5305156"/>
              <a:gd name="connsiteY136" fmla="*/ 578486 h 6858000"/>
              <a:gd name="connsiteX137" fmla="*/ 3979123 w 5305156"/>
              <a:gd name="connsiteY137" fmla="*/ 856060 h 6858000"/>
              <a:gd name="connsiteX138" fmla="*/ 3654638 w 5305156"/>
              <a:gd name="connsiteY138" fmla="*/ 573754 h 6858000"/>
              <a:gd name="connsiteX139" fmla="*/ 3970694 w 5305156"/>
              <a:gd name="connsiteY139" fmla="*/ 304066 h 6858000"/>
              <a:gd name="connsiteX140" fmla="*/ 3979825 w 5305156"/>
              <a:gd name="connsiteY140" fmla="*/ 296181 h 6858000"/>
              <a:gd name="connsiteX141" fmla="*/ 4078431 w 5305156"/>
              <a:gd name="connsiteY141" fmla="*/ 0 h 6858000"/>
              <a:gd name="connsiteX142" fmla="*/ 4556976 w 5305156"/>
              <a:gd name="connsiteY142" fmla="*/ 0 h 6858000"/>
              <a:gd name="connsiteX143" fmla="*/ 4541616 w 5305156"/>
              <a:gd name="connsiteY143" fmla="*/ 13087 h 6858000"/>
              <a:gd name="connsiteX144" fmla="*/ 4314845 w 5305156"/>
              <a:gd name="connsiteY144" fmla="*/ 206284 h 6858000"/>
              <a:gd name="connsiteX145" fmla="*/ 4145929 w 5305156"/>
              <a:gd name="connsiteY145" fmla="*/ 58896 h 6858000"/>
              <a:gd name="connsiteX146" fmla="*/ 3986848 w 5305156"/>
              <a:gd name="connsiteY146" fmla="*/ 0 h 6858000"/>
              <a:gd name="connsiteX147" fmla="*/ 4059455 w 5305156"/>
              <a:gd name="connsiteY147" fmla="*/ 0 h 6858000"/>
              <a:gd name="connsiteX148" fmla="*/ 4076924 w 5305156"/>
              <a:gd name="connsiteY148" fmla="*/ 15255 h 6858000"/>
              <a:gd name="connsiteX149" fmla="*/ 4309226 w 5305156"/>
              <a:gd name="connsiteY149" fmla="*/ 218113 h 6858000"/>
              <a:gd name="connsiteX150" fmla="*/ 4309226 w 5305156"/>
              <a:gd name="connsiteY150" fmla="*/ 564292 h 6858000"/>
              <a:gd name="connsiteX151" fmla="*/ 3986848 w 5305156"/>
              <a:gd name="connsiteY151" fmla="*/ 283564 h 6858000"/>
              <a:gd name="connsiteX152" fmla="*/ 3986848 w 5305156"/>
              <a:gd name="connsiteY152" fmla="*/ 84404 h 6858000"/>
              <a:gd name="connsiteX153" fmla="*/ 0 w 5305156"/>
              <a:gd name="connsiteY153" fmla="*/ 0 h 6858000"/>
              <a:gd name="connsiteX154" fmla="*/ 3038475 w 5305156"/>
              <a:gd name="connsiteY154" fmla="*/ 0 h 6858000"/>
              <a:gd name="connsiteX155" fmla="*/ 3975611 w 5305156"/>
              <a:gd name="connsiteY155" fmla="*/ 0 h 6858000"/>
              <a:gd name="connsiteX156" fmla="*/ 3975611 w 5305156"/>
              <a:gd name="connsiteY156" fmla="*/ 1953 h 6858000"/>
              <a:gd name="connsiteX157" fmla="*/ 3975611 w 5305156"/>
              <a:gd name="connsiteY157" fmla="*/ 283564 h 6858000"/>
              <a:gd name="connsiteX158" fmla="*/ 3961564 w 5305156"/>
              <a:gd name="connsiteY158" fmla="*/ 295392 h 6858000"/>
              <a:gd name="connsiteX159" fmla="*/ 3970694 w 5305156"/>
              <a:gd name="connsiteY159" fmla="*/ 304066 h 6858000"/>
              <a:gd name="connsiteX160" fmla="*/ 3960862 w 5305156"/>
              <a:gd name="connsiteY160" fmla="*/ 295392 h 6858000"/>
              <a:gd name="connsiteX161" fmla="*/ 3639186 w 5305156"/>
              <a:gd name="connsiteY161" fmla="*/ 570600 h 6858000"/>
              <a:gd name="connsiteX162" fmla="*/ 3639186 w 5305156"/>
              <a:gd name="connsiteY162" fmla="*/ 589526 h 6858000"/>
              <a:gd name="connsiteX163" fmla="*/ 3651126 w 5305156"/>
              <a:gd name="connsiteY163" fmla="*/ 599777 h 6858000"/>
              <a:gd name="connsiteX164" fmla="*/ 3651126 w 5305156"/>
              <a:gd name="connsiteY164" fmla="*/ 587160 h 6858000"/>
              <a:gd name="connsiteX165" fmla="*/ 3972801 w 5305156"/>
              <a:gd name="connsiteY165" fmla="*/ 867888 h 6858000"/>
              <a:gd name="connsiteX166" fmla="*/ 3972801 w 5305156"/>
              <a:gd name="connsiteY166" fmla="*/ 1214067 h 6858000"/>
              <a:gd name="connsiteX167" fmla="*/ 3651126 w 5305156"/>
              <a:gd name="connsiteY167" fmla="*/ 933339 h 6858000"/>
              <a:gd name="connsiteX168" fmla="*/ 3651126 w 5305156"/>
              <a:gd name="connsiteY168" fmla="*/ 600566 h 6858000"/>
              <a:gd name="connsiteX169" fmla="*/ 3639186 w 5305156"/>
              <a:gd name="connsiteY169" fmla="*/ 590314 h 6858000"/>
              <a:gd name="connsiteX170" fmla="*/ 3639186 w 5305156"/>
              <a:gd name="connsiteY170" fmla="*/ 938859 h 6858000"/>
              <a:gd name="connsiteX171" fmla="*/ 3306976 w 5305156"/>
              <a:gd name="connsiteY171" fmla="*/ 1221952 h 6858000"/>
              <a:gd name="connsiteX172" fmla="*/ 3306976 w 5305156"/>
              <a:gd name="connsiteY172" fmla="*/ 1591788 h 6858000"/>
              <a:gd name="connsiteX173" fmla="*/ 3624438 w 5305156"/>
              <a:gd name="connsiteY173" fmla="*/ 1867785 h 6858000"/>
              <a:gd name="connsiteX174" fmla="*/ 3624438 w 5305156"/>
              <a:gd name="connsiteY174" fmla="*/ 1851225 h 6858000"/>
              <a:gd name="connsiteX175" fmla="*/ 3318214 w 5305156"/>
              <a:gd name="connsiteY175" fmla="*/ 1585480 h 6858000"/>
              <a:gd name="connsiteX176" fmla="*/ 3318214 w 5305156"/>
              <a:gd name="connsiteY176" fmla="*/ 1238512 h 6858000"/>
              <a:gd name="connsiteX177" fmla="*/ 3624438 w 5305156"/>
              <a:gd name="connsiteY177" fmla="*/ 1505046 h 6858000"/>
              <a:gd name="connsiteX178" fmla="*/ 3624438 w 5305156"/>
              <a:gd name="connsiteY178" fmla="*/ 1488487 h 6858000"/>
              <a:gd name="connsiteX179" fmla="*/ 3322428 w 5305156"/>
              <a:gd name="connsiteY179" fmla="*/ 1225107 h 6858000"/>
              <a:gd name="connsiteX180" fmla="*/ 3647615 w 5305156"/>
              <a:gd name="connsiteY180" fmla="*/ 947533 h 6858000"/>
              <a:gd name="connsiteX181" fmla="*/ 3972100 w 5305156"/>
              <a:gd name="connsiteY181" fmla="*/ 1230627 h 6858000"/>
              <a:gd name="connsiteX182" fmla="*/ 3646912 w 5305156"/>
              <a:gd name="connsiteY182" fmla="*/ 1508201 h 6858000"/>
              <a:gd name="connsiteX183" fmla="*/ 3625139 w 5305156"/>
              <a:gd name="connsiteY183" fmla="*/ 1489275 h 6858000"/>
              <a:gd name="connsiteX184" fmla="*/ 3625139 w 5305156"/>
              <a:gd name="connsiteY184" fmla="*/ 1505835 h 6858000"/>
              <a:gd name="connsiteX185" fmla="*/ 3640591 w 5305156"/>
              <a:gd name="connsiteY185" fmla="*/ 1519240 h 6858000"/>
              <a:gd name="connsiteX186" fmla="*/ 3640591 w 5305156"/>
              <a:gd name="connsiteY186" fmla="*/ 1865419 h 6858000"/>
              <a:gd name="connsiteX187" fmla="*/ 3625139 w 5305156"/>
              <a:gd name="connsiteY187" fmla="*/ 1852014 h 6858000"/>
              <a:gd name="connsiteX188" fmla="*/ 3625139 w 5305156"/>
              <a:gd name="connsiteY188" fmla="*/ 1868573 h 6858000"/>
              <a:gd name="connsiteX189" fmla="*/ 3639186 w 5305156"/>
              <a:gd name="connsiteY189" fmla="*/ 1881190 h 6858000"/>
              <a:gd name="connsiteX190" fmla="*/ 3639186 w 5305156"/>
              <a:gd name="connsiteY190" fmla="*/ 2058617 h 6858000"/>
              <a:gd name="connsiteX191" fmla="*/ 3651126 w 5305156"/>
              <a:gd name="connsiteY191" fmla="*/ 2060194 h 6858000"/>
              <a:gd name="connsiteX192" fmla="*/ 3651126 w 5305156"/>
              <a:gd name="connsiteY192" fmla="*/ 1885922 h 6858000"/>
              <a:gd name="connsiteX193" fmla="*/ 3821095 w 5305156"/>
              <a:gd name="connsiteY193" fmla="*/ 2034172 h 6858000"/>
              <a:gd name="connsiteX194" fmla="*/ 3828118 w 5305156"/>
              <a:gd name="connsiteY194" fmla="*/ 2023920 h 6858000"/>
              <a:gd name="connsiteX195" fmla="*/ 3821095 w 5305156"/>
              <a:gd name="connsiteY195" fmla="*/ 2034960 h 6858000"/>
              <a:gd name="connsiteX196" fmla="*/ 3972801 w 5305156"/>
              <a:gd name="connsiteY196" fmla="*/ 2166650 h 6858000"/>
              <a:gd name="connsiteX197" fmla="*/ 3972801 w 5305156"/>
              <a:gd name="connsiteY197" fmla="*/ 2513617 h 6858000"/>
              <a:gd name="connsiteX198" fmla="*/ 3651126 w 5305156"/>
              <a:gd name="connsiteY198" fmla="*/ 2232889 h 6858000"/>
              <a:gd name="connsiteX199" fmla="*/ 3651126 w 5305156"/>
              <a:gd name="connsiteY199" fmla="*/ 2060983 h 6858000"/>
              <a:gd name="connsiteX200" fmla="*/ 3639186 w 5305156"/>
              <a:gd name="connsiteY200" fmla="*/ 2059405 h 6858000"/>
              <a:gd name="connsiteX201" fmla="*/ 3639186 w 5305156"/>
              <a:gd name="connsiteY201" fmla="*/ 2238409 h 6858000"/>
              <a:gd name="connsiteX202" fmla="*/ 3423566 w 5305156"/>
              <a:gd name="connsiteY202" fmla="*/ 2422144 h 6858000"/>
              <a:gd name="connsiteX203" fmla="*/ 3435506 w 5305156"/>
              <a:gd name="connsiteY203" fmla="*/ 2428452 h 6858000"/>
              <a:gd name="connsiteX204" fmla="*/ 3647615 w 5305156"/>
              <a:gd name="connsiteY204" fmla="*/ 2247872 h 6858000"/>
              <a:gd name="connsiteX205" fmla="*/ 3972100 w 5305156"/>
              <a:gd name="connsiteY205" fmla="*/ 2530177 h 6858000"/>
              <a:gd name="connsiteX206" fmla="*/ 3646912 w 5305156"/>
              <a:gd name="connsiteY206" fmla="*/ 2807751 h 6858000"/>
              <a:gd name="connsiteX207" fmla="*/ 3322428 w 5305156"/>
              <a:gd name="connsiteY207" fmla="*/ 2525446 h 6858000"/>
              <a:gd name="connsiteX208" fmla="*/ 3434803 w 5305156"/>
              <a:gd name="connsiteY208" fmla="*/ 2429241 h 6858000"/>
              <a:gd name="connsiteX209" fmla="*/ 3422863 w 5305156"/>
              <a:gd name="connsiteY209" fmla="*/ 2422933 h 6858000"/>
              <a:gd name="connsiteX210" fmla="*/ 3306976 w 5305156"/>
              <a:gd name="connsiteY210" fmla="*/ 2522291 h 6858000"/>
              <a:gd name="connsiteX211" fmla="*/ 3306976 w 5305156"/>
              <a:gd name="connsiteY211" fmla="*/ 2773054 h 6858000"/>
              <a:gd name="connsiteX212" fmla="*/ 3318214 w 5305156"/>
              <a:gd name="connsiteY212" fmla="*/ 2778574 h 6858000"/>
              <a:gd name="connsiteX213" fmla="*/ 3318214 w 5305156"/>
              <a:gd name="connsiteY213" fmla="*/ 2538851 h 6858000"/>
              <a:gd name="connsiteX214" fmla="*/ 3640591 w 5305156"/>
              <a:gd name="connsiteY214" fmla="*/ 2819579 h 6858000"/>
              <a:gd name="connsiteX215" fmla="*/ 3640591 w 5305156"/>
              <a:gd name="connsiteY215" fmla="*/ 3165758 h 6858000"/>
              <a:gd name="connsiteX216" fmla="*/ 3318214 w 5305156"/>
              <a:gd name="connsiteY216" fmla="*/ 2885030 h 6858000"/>
              <a:gd name="connsiteX217" fmla="*/ 3318214 w 5305156"/>
              <a:gd name="connsiteY217" fmla="*/ 2779363 h 6858000"/>
              <a:gd name="connsiteX218" fmla="*/ 3306976 w 5305156"/>
              <a:gd name="connsiteY218" fmla="*/ 2773843 h 6858000"/>
              <a:gd name="connsiteX219" fmla="*/ 3306976 w 5305156"/>
              <a:gd name="connsiteY219" fmla="*/ 2891339 h 6858000"/>
              <a:gd name="connsiteX220" fmla="*/ 3646210 w 5305156"/>
              <a:gd name="connsiteY220" fmla="*/ 3187049 h 6858000"/>
              <a:gd name="connsiteX221" fmla="*/ 3984040 w 5305156"/>
              <a:gd name="connsiteY221" fmla="*/ 2899224 h 6858000"/>
              <a:gd name="connsiteX222" fmla="*/ 4064809 w 5305156"/>
              <a:gd name="connsiteY222" fmla="*/ 2969406 h 6858000"/>
              <a:gd name="connsiteX223" fmla="*/ 4307822 w 5305156"/>
              <a:gd name="connsiteY223" fmla="*/ 3180741 h 6858000"/>
              <a:gd name="connsiteX224" fmla="*/ 4307822 w 5305156"/>
              <a:gd name="connsiteY224" fmla="*/ 3519034 h 6858000"/>
              <a:gd name="connsiteX225" fmla="*/ 4319762 w 5305156"/>
              <a:gd name="connsiteY225" fmla="*/ 3519034 h 6858000"/>
              <a:gd name="connsiteX226" fmla="*/ 4319762 w 5305156"/>
              <a:gd name="connsiteY226" fmla="*/ 3500109 h 6858000"/>
              <a:gd name="connsiteX227" fmla="*/ 4319762 w 5305156"/>
              <a:gd name="connsiteY227" fmla="*/ 3186261 h 6858000"/>
              <a:gd name="connsiteX228" fmla="*/ 4642139 w 5305156"/>
              <a:gd name="connsiteY228" fmla="*/ 3466989 h 6858000"/>
              <a:gd name="connsiteX229" fmla="*/ 4642139 w 5305156"/>
              <a:gd name="connsiteY229" fmla="*/ 3495377 h 6858000"/>
              <a:gd name="connsiteX230" fmla="*/ 4642139 w 5305156"/>
              <a:gd name="connsiteY230" fmla="*/ 3812379 h 6858000"/>
              <a:gd name="connsiteX231" fmla="*/ 4319762 w 5305156"/>
              <a:gd name="connsiteY231" fmla="*/ 3532439 h 6858000"/>
              <a:gd name="connsiteX232" fmla="*/ 4319762 w 5305156"/>
              <a:gd name="connsiteY232" fmla="*/ 3519822 h 6858000"/>
              <a:gd name="connsiteX233" fmla="*/ 4307822 w 5305156"/>
              <a:gd name="connsiteY233" fmla="*/ 3519822 h 6858000"/>
              <a:gd name="connsiteX234" fmla="*/ 4307822 w 5305156"/>
              <a:gd name="connsiteY234" fmla="*/ 3531651 h 6858000"/>
              <a:gd name="connsiteX235" fmla="*/ 4293775 w 5305156"/>
              <a:gd name="connsiteY235" fmla="*/ 3543479 h 6858000"/>
              <a:gd name="connsiteX236" fmla="*/ 4302905 w 5305156"/>
              <a:gd name="connsiteY236" fmla="*/ 3552154 h 6858000"/>
              <a:gd name="connsiteX237" fmla="*/ 4293072 w 5305156"/>
              <a:gd name="connsiteY237" fmla="*/ 3544268 h 6858000"/>
              <a:gd name="connsiteX238" fmla="*/ 3971397 w 5305156"/>
              <a:gd name="connsiteY238" fmla="*/ 3818688 h 6858000"/>
              <a:gd name="connsiteX239" fmla="*/ 3971397 w 5305156"/>
              <a:gd name="connsiteY239" fmla="*/ 3838402 h 6858000"/>
              <a:gd name="connsiteX240" fmla="*/ 3983337 w 5305156"/>
              <a:gd name="connsiteY240" fmla="*/ 3848653 h 6858000"/>
              <a:gd name="connsiteX241" fmla="*/ 3983337 w 5305156"/>
              <a:gd name="connsiteY241" fmla="*/ 3835248 h 6858000"/>
              <a:gd name="connsiteX242" fmla="*/ 4305715 w 5305156"/>
              <a:gd name="connsiteY242" fmla="*/ 4115975 h 6858000"/>
              <a:gd name="connsiteX243" fmla="*/ 4305715 w 5305156"/>
              <a:gd name="connsiteY243" fmla="*/ 4462154 h 6858000"/>
              <a:gd name="connsiteX244" fmla="*/ 3983337 w 5305156"/>
              <a:gd name="connsiteY244" fmla="*/ 4182215 h 6858000"/>
              <a:gd name="connsiteX245" fmla="*/ 3983337 w 5305156"/>
              <a:gd name="connsiteY245" fmla="*/ 3849441 h 6858000"/>
              <a:gd name="connsiteX246" fmla="*/ 3971397 w 5305156"/>
              <a:gd name="connsiteY246" fmla="*/ 3839190 h 6858000"/>
              <a:gd name="connsiteX247" fmla="*/ 3971397 w 5305156"/>
              <a:gd name="connsiteY247" fmla="*/ 4186946 h 6858000"/>
              <a:gd name="connsiteX248" fmla="*/ 3639186 w 5305156"/>
              <a:gd name="connsiteY248" fmla="*/ 4470828 h 6858000"/>
              <a:gd name="connsiteX249" fmla="*/ 3639186 w 5305156"/>
              <a:gd name="connsiteY249" fmla="*/ 4839875 h 6858000"/>
              <a:gd name="connsiteX250" fmla="*/ 3956647 w 5305156"/>
              <a:gd name="connsiteY250" fmla="*/ 5116661 h 6858000"/>
              <a:gd name="connsiteX251" fmla="*/ 3956647 w 5305156"/>
              <a:gd name="connsiteY251" fmla="*/ 5100101 h 6858000"/>
              <a:gd name="connsiteX252" fmla="*/ 3651126 w 5305156"/>
              <a:gd name="connsiteY252" fmla="*/ 4833567 h 6858000"/>
              <a:gd name="connsiteX253" fmla="*/ 3651126 w 5305156"/>
              <a:gd name="connsiteY253" fmla="*/ 4487388 h 6858000"/>
              <a:gd name="connsiteX254" fmla="*/ 3956647 w 5305156"/>
              <a:gd name="connsiteY254" fmla="*/ 4753134 h 6858000"/>
              <a:gd name="connsiteX255" fmla="*/ 3956647 w 5305156"/>
              <a:gd name="connsiteY255" fmla="*/ 4737362 h 6858000"/>
              <a:gd name="connsiteX256" fmla="*/ 3654638 w 5305156"/>
              <a:gd name="connsiteY256" fmla="*/ 4473983 h 6858000"/>
              <a:gd name="connsiteX257" fmla="*/ 3979825 w 5305156"/>
              <a:gd name="connsiteY257" fmla="*/ 4196409 h 6858000"/>
              <a:gd name="connsiteX258" fmla="*/ 4304309 w 5305156"/>
              <a:gd name="connsiteY258" fmla="*/ 4478714 h 6858000"/>
              <a:gd name="connsiteX259" fmla="*/ 3979123 w 5305156"/>
              <a:gd name="connsiteY259" fmla="*/ 4756288 h 6858000"/>
              <a:gd name="connsiteX260" fmla="*/ 3957350 w 5305156"/>
              <a:gd name="connsiteY260" fmla="*/ 4737362 h 6858000"/>
              <a:gd name="connsiteX261" fmla="*/ 3957350 w 5305156"/>
              <a:gd name="connsiteY261" fmla="*/ 4753922 h 6858000"/>
              <a:gd name="connsiteX262" fmla="*/ 3973504 w 5305156"/>
              <a:gd name="connsiteY262" fmla="*/ 4768116 h 6858000"/>
              <a:gd name="connsiteX263" fmla="*/ 3973504 w 5305156"/>
              <a:gd name="connsiteY263" fmla="*/ 5114295 h 6858000"/>
              <a:gd name="connsiteX264" fmla="*/ 3957350 w 5305156"/>
              <a:gd name="connsiteY264" fmla="*/ 5100101 h 6858000"/>
              <a:gd name="connsiteX265" fmla="*/ 3957350 w 5305156"/>
              <a:gd name="connsiteY265" fmla="*/ 5116661 h 6858000"/>
              <a:gd name="connsiteX266" fmla="*/ 3971397 w 5305156"/>
              <a:gd name="connsiteY266" fmla="*/ 5129278 h 6858000"/>
              <a:gd name="connsiteX267" fmla="*/ 3971397 w 5305156"/>
              <a:gd name="connsiteY267" fmla="*/ 5306704 h 6858000"/>
              <a:gd name="connsiteX268" fmla="*/ 3983337 w 5305156"/>
              <a:gd name="connsiteY268" fmla="*/ 5309070 h 6858000"/>
              <a:gd name="connsiteX269" fmla="*/ 3983337 w 5305156"/>
              <a:gd name="connsiteY269" fmla="*/ 5134798 h 6858000"/>
              <a:gd name="connsiteX270" fmla="*/ 4153305 w 5305156"/>
              <a:gd name="connsiteY270" fmla="*/ 5283047 h 6858000"/>
              <a:gd name="connsiteX271" fmla="*/ 4160329 w 5305156"/>
              <a:gd name="connsiteY271" fmla="*/ 5272008 h 6858000"/>
              <a:gd name="connsiteX272" fmla="*/ 3991063 w 5305156"/>
              <a:gd name="connsiteY272" fmla="*/ 5125335 h 6858000"/>
              <a:gd name="connsiteX273" fmla="*/ 4316249 w 5305156"/>
              <a:gd name="connsiteY273" fmla="*/ 4847761 h 6858000"/>
              <a:gd name="connsiteX274" fmla="*/ 4392103 w 5305156"/>
              <a:gd name="connsiteY274" fmla="*/ 4913212 h 6858000"/>
              <a:gd name="connsiteX275" fmla="*/ 4636520 w 5305156"/>
              <a:gd name="connsiteY275" fmla="*/ 5126124 h 6858000"/>
              <a:gd name="connsiteX276" fmla="*/ 4311333 w 5305156"/>
              <a:gd name="connsiteY276" fmla="*/ 5403697 h 6858000"/>
              <a:gd name="connsiteX277" fmla="*/ 4160329 w 5305156"/>
              <a:gd name="connsiteY277" fmla="*/ 5272796 h 6858000"/>
              <a:gd name="connsiteX278" fmla="*/ 4154007 w 5305156"/>
              <a:gd name="connsiteY278" fmla="*/ 5283047 h 6858000"/>
              <a:gd name="connsiteX279" fmla="*/ 4305715 w 5305156"/>
              <a:gd name="connsiteY279" fmla="*/ 5415526 h 6858000"/>
              <a:gd name="connsiteX280" fmla="*/ 4305715 w 5305156"/>
              <a:gd name="connsiteY280" fmla="*/ 5761705 h 6858000"/>
              <a:gd name="connsiteX281" fmla="*/ 3983337 w 5305156"/>
              <a:gd name="connsiteY281" fmla="*/ 5480976 h 6858000"/>
              <a:gd name="connsiteX282" fmla="*/ 3983337 w 5305156"/>
              <a:gd name="connsiteY282" fmla="*/ 5309858 h 6858000"/>
              <a:gd name="connsiteX283" fmla="*/ 3971397 w 5305156"/>
              <a:gd name="connsiteY283" fmla="*/ 5307493 h 6858000"/>
              <a:gd name="connsiteX284" fmla="*/ 3971397 w 5305156"/>
              <a:gd name="connsiteY284" fmla="*/ 5487285 h 6858000"/>
              <a:gd name="connsiteX285" fmla="*/ 3755776 w 5305156"/>
              <a:gd name="connsiteY285" fmla="*/ 5671020 h 6858000"/>
              <a:gd name="connsiteX286" fmla="*/ 3639186 w 5305156"/>
              <a:gd name="connsiteY286" fmla="*/ 5770379 h 6858000"/>
              <a:gd name="connsiteX287" fmla="*/ 3639186 w 5305156"/>
              <a:gd name="connsiteY287" fmla="*/ 6021141 h 6858000"/>
              <a:gd name="connsiteX288" fmla="*/ 3651126 w 5305156"/>
              <a:gd name="connsiteY288" fmla="*/ 6026661 h 6858000"/>
              <a:gd name="connsiteX289" fmla="*/ 3651126 w 5305156"/>
              <a:gd name="connsiteY289" fmla="*/ 5786939 h 6858000"/>
              <a:gd name="connsiteX290" fmla="*/ 3973504 w 5305156"/>
              <a:gd name="connsiteY290" fmla="*/ 6067667 h 6858000"/>
              <a:gd name="connsiteX291" fmla="*/ 3973504 w 5305156"/>
              <a:gd name="connsiteY291" fmla="*/ 6413845 h 6858000"/>
              <a:gd name="connsiteX292" fmla="*/ 3651126 w 5305156"/>
              <a:gd name="connsiteY292" fmla="*/ 6133906 h 6858000"/>
              <a:gd name="connsiteX293" fmla="*/ 3651126 w 5305156"/>
              <a:gd name="connsiteY293" fmla="*/ 6027450 h 6858000"/>
              <a:gd name="connsiteX294" fmla="*/ 3639186 w 5305156"/>
              <a:gd name="connsiteY294" fmla="*/ 6021930 h 6858000"/>
              <a:gd name="connsiteX295" fmla="*/ 3639186 w 5305156"/>
              <a:gd name="connsiteY295" fmla="*/ 6140214 h 6858000"/>
              <a:gd name="connsiteX296" fmla="*/ 3979123 w 5305156"/>
              <a:gd name="connsiteY296" fmla="*/ 6435925 h 6858000"/>
              <a:gd name="connsiteX297" fmla="*/ 4316249 w 5305156"/>
              <a:gd name="connsiteY297" fmla="*/ 6147311 h 6858000"/>
              <a:gd name="connsiteX298" fmla="*/ 4397020 w 5305156"/>
              <a:gd name="connsiteY298" fmla="*/ 6217493 h 6858000"/>
              <a:gd name="connsiteX299" fmla="*/ 4403341 w 5305156"/>
              <a:gd name="connsiteY299" fmla="*/ 6206454 h 6858000"/>
              <a:gd name="connsiteX300" fmla="*/ 4397722 w 5305156"/>
              <a:gd name="connsiteY300" fmla="*/ 6218282 h 6858000"/>
              <a:gd name="connsiteX301" fmla="*/ 4640032 w 5305156"/>
              <a:gd name="connsiteY301" fmla="*/ 6429617 h 6858000"/>
              <a:gd name="connsiteX302" fmla="*/ 4640032 w 5305156"/>
              <a:gd name="connsiteY302" fmla="*/ 6784470 h 6858000"/>
              <a:gd name="connsiteX303" fmla="*/ 4583142 w 5305156"/>
              <a:gd name="connsiteY303" fmla="*/ 6833040 h 6858000"/>
              <a:gd name="connsiteX304" fmla="*/ 4553907 w 5305156"/>
              <a:gd name="connsiteY304" fmla="*/ 6858000 h 6858000"/>
              <a:gd name="connsiteX305" fmla="*/ 3038475 w 5305156"/>
              <a:gd name="connsiteY305" fmla="*/ 6858000 h 6858000"/>
              <a:gd name="connsiteX306" fmla="*/ 0 w 5305156"/>
              <a:gd name="connsiteY30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</a:cxnLst>
            <a:rect l="l" t="t" r="r" b="b"/>
            <a:pathLst>
              <a:path w="5305156" h="6858000">
                <a:moveTo>
                  <a:pt x="4647758" y="6793932"/>
                </a:moveTo>
                <a:cubicBezTo>
                  <a:pt x="4647758" y="6793932"/>
                  <a:pt x="4647758" y="6793932"/>
                  <a:pt x="4720099" y="6857017"/>
                </a:cubicBezTo>
                <a:lnTo>
                  <a:pt x="4721226" y="6858000"/>
                </a:lnTo>
                <a:lnTo>
                  <a:pt x="4572862" y="6858000"/>
                </a:lnTo>
                <a:lnTo>
                  <a:pt x="4579542" y="6852286"/>
                </a:lnTo>
                <a:cubicBezTo>
                  <a:pt x="4596135" y="6838092"/>
                  <a:pt x="4618259" y="6819166"/>
                  <a:pt x="4647758" y="6793932"/>
                </a:cubicBezTo>
                <a:close/>
                <a:moveTo>
                  <a:pt x="4651972" y="6434348"/>
                </a:moveTo>
                <a:cubicBezTo>
                  <a:pt x="4651972" y="6434348"/>
                  <a:pt x="4651972" y="6434348"/>
                  <a:pt x="4974349" y="6715076"/>
                </a:cubicBezTo>
                <a:cubicBezTo>
                  <a:pt x="4974349" y="6715076"/>
                  <a:pt x="4974349" y="6715076"/>
                  <a:pt x="4974349" y="6799592"/>
                </a:cubicBezTo>
                <a:lnTo>
                  <a:pt x="4974349" y="6858000"/>
                </a:lnTo>
                <a:lnTo>
                  <a:pt x="4741003" y="6858000"/>
                </a:lnTo>
                <a:lnTo>
                  <a:pt x="4736254" y="6853863"/>
                </a:lnTo>
                <a:cubicBezTo>
                  <a:pt x="4731338" y="6854652"/>
                  <a:pt x="4725718" y="6856229"/>
                  <a:pt x="4720099" y="6857017"/>
                </a:cubicBezTo>
                <a:cubicBezTo>
                  <a:pt x="4725718" y="6855440"/>
                  <a:pt x="4730635" y="6854652"/>
                  <a:pt x="4735551" y="6853075"/>
                </a:cubicBezTo>
                <a:cubicBezTo>
                  <a:pt x="4735551" y="6853075"/>
                  <a:pt x="4735551" y="6853075"/>
                  <a:pt x="4651972" y="6780527"/>
                </a:cubicBezTo>
                <a:cubicBezTo>
                  <a:pt x="4651972" y="6780527"/>
                  <a:pt x="4651972" y="6780527"/>
                  <a:pt x="4651972" y="6434348"/>
                </a:cubicBezTo>
                <a:close/>
                <a:moveTo>
                  <a:pt x="4319762" y="5786939"/>
                </a:moveTo>
                <a:cubicBezTo>
                  <a:pt x="4319762" y="5786939"/>
                  <a:pt x="4319762" y="5786939"/>
                  <a:pt x="4527656" y="5968308"/>
                </a:cubicBezTo>
                <a:cubicBezTo>
                  <a:pt x="4527656" y="5968308"/>
                  <a:pt x="4527656" y="5968308"/>
                  <a:pt x="4642139" y="6067667"/>
                </a:cubicBezTo>
                <a:cubicBezTo>
                  <a:pt x="4642139" y="6067667"/>
                  <a:pt x="4642139" y="6067667"/>
                  <a:pt x="4642139" y="6413845"/>
                </a:cubicBezTo>
                <a:cubicBezTo>
                  <a:pt x="4642139" y="6413845"/>
                  <a:pt x="4642139" y="6413845"/>
                  <a:pt x="4403341" y="6206454"/>
                </a:cubicBezTo>
                <a:cubicBezTo>
                  <a:pt x="4403341" y="6206454"/>
                  <a:pt x="4403341" y="6206454"/>
                  <a:pt x="4319762" y="6133906"/>
                </a:cubicBezTo>
                <a:cubicBezTo>
                  <a:pt x="4319762" y="6133906"/>
                  <a:pt x="4319762" y="6133906"/>
                  <a:pt x="4319762" y="5786939"/>
                </a:cubicBezTo>
                <a:close/>
                <a:moveTo>
                  <a:pt x="3755776" y="5671020"/>
                </a:moveTo>
                <a:cubicBezTo>
                  <a:pt x="3767716" y="5677328"/>
                  <a:pt x="3767716" y="5677328"/>
                  <a:pt x="3767716" y="5677328"/>
                </a:cubicBezTo>
                <a:cubicBezTo>
                  <a:pt x="3755776" y="5671020"/>
                  <a:pt x="3755776" y="5671020"/>
                  <a:pt x="3755776" y="5671020"/>
                </a:cubicBezTo>
                <a:close/>
                <a:moveTo>
                  <a:pt x="3979825" y="5495959"/>
                </a:moveTo>
                <a:cubicBezTo>
                  <a:pt x="3979825" y="5495959"/>
                  <a:pt x="3979825" y="5495959"/>
                  <a:pt x="4304309" y="5779053"/>
                </a:cubicBezTo>
                <a:cubicBezTo>
                  <a:pt x="4304309" y="5779053"/>
                  <a:pt x="4304309" y="5779053"/>
                  <a:pt x="3979123" y="6056627"/>
                </a:cubicBezTo>
                <a:cubicBezTo>
                  <a:pt x="3979123" y="6056627"/>
                  <a:pt x="3979123" y="6056627"/>
                  <a:pt x="3654638" y="5773533"/>
                </a:cubicBezTo>
                <a:cubicBezTo>
                  <a:pt x="3654638" y="5773533"/>
                  <a:pt x="3654638" y="5773533"/>
                  <a:pt x="3767716" y="5677328"/>
                </a:cubicBezTo>
                <a:cubicBezTo>
                  <a:pt x="3767716" y="5677328"/>
                  <a:pt x="3767716" y="5677328"/>
                  <a:pt x="3979825" y="5495959"/>
                </a:cubicBezTo>
                <a:close/>
                <a:moveTo>
                  <a:pt x="4984885" y="4847761"/>
                </a:moveTo>
                <a:cubicBezTo>
                  <a:pt x="4984885" y="4847761"/>
                  <a:pt x="4984885" y="4847761"/>
                  <a:pt x="5305156" y="5126124"/>
                </a:cubicBezTo>
                <a:cubicBezTo>
                  <a:pt x="5305156" y="5126124"/>
                  <a:pt x="5305156" y="5126124"/>
                  <a:pt x="4979968" y="5403697"/>
                </a:cubicBezTo>
                <a:cubicBezTo>
                  <a:pt x="4979968" y="5403697"/>
                  <a:pt x="4979968" y="5403697"/>
                  <a:pt x="4871807" y="5309070"/>
                </a:cubicBezTo>
                <a:cubicBezTo>
                  <a:pt x="4871807" y="5309070"/>
                  <a:pt x="4871807" y="5309070"/>
                  <a:pt x="4865486" y="5320898"/>
                </a:cubicBezTo>
                <a:cubicBezTo>
                  <a:pt x="4865486" y="5320898"/>
                  <a:pt x="4865486" y="5320898"/>
                  <a:pt x="4974349" y="5415526"/>
                </a:cubicBezTo>
                <a:cubicBezTo>
                  <a:pt x="4974349" y="5415526"/>
                  <a:pt x="4974349" y="5415526"/>
                  <a:pt x="4974349" y="5761705"/>
                </a:cubicBezTo>
                <a:cubicBezTo>
                  <a:pt x="4974349" y="5761705"/>
                  <a:pt x="4974349" y="5761705"/>
                  <a:pt x="4741170" y="5559044"/>
                </a:cubicBezTo>
                <a:cubicBezTo>
                  <a:pt x="4741170" y="5559044"/>
                  <a:pt x="4741170" y="5559044"/>
                  <a:pt x="4734849" y="5571661"/>
                </a:cubicBezTo>
                <a:cubicBezTo>
                  <a:pt x="4734849" y="5571661"/>
                  <a:pt x="4734849" y="5571661"/>
                  <a:pt x="4972945" y="5779053"/>
                </a:cubicBezTo>
                <a:cubicBezTo>
                  <a:pt x="4972945" y="5779053"/>
                  <a:pt x="4972945" y="5779053"/>
                  <a:pt x="4647758" y="6056627"/>
                </a:cubicBezTo>
                <a:cubicBezTo>
                  <a:pt x="4647758" y="6056627"/>
                  <a:pt x="4647758" y="6056627"/>
                  <a:pt x="4533978" y="5957268"/>
                </a:cubicBezTo>
                <a:cubicBezTo>
                  <a:pt x="4533978" y="5957268"/>
                  <a:pt x="4533978" y="5957268"/>
                  <a:pt x="4527656" y="5968308"/>
                </a:cubicBezTo>
                <a:cubicBezTo>
                  <a:pt x="4527656" y="5968308"/>
                  <a:pt x="4527656" y="5968308"/>
                  <a:pt x="4533275" y="5956479"/>
                </a:cubicBezTo>
                <a:cubicBezTo>
                  <a:pt x="4533275" y="5956479"/>
                  <a:pt x="4533275" y="5956479"/>
                  <a:pt x="4323273" y="5773533"/>
                </a:cubicBezTo>
                <a:cubicBezTo>
                  <a:pt x="4323273" y="5773533"/>
                  <a:pt x="4323273" y="5773533"/>
                  <a:pt x="4648460" y="5495959"/>
                </a:cubicBezTo>
                <a:cubicBezTo>
                  <a:pt x="4648460" y="5495959"/>
                  <a:pt x="4648460" y="5495959"/>
                  <a:pt x="4734146" y="5570873"/>
                </a:cubicBezTo>
                <a:cubicBezTo>
                  <a:pt x="4734146" y="5570873"/>
                  <a:pt x="4734146" y="5570873"/>
                  <a:pt x="4741170" y="5558256"/>
                </a:cubicBezTo>
                <a:cubicBezTo>
                  <a:pt x="4741170" y="5558256"/>
                  <a:pt x="4741170" y="5558256"/>
                  <a:pt x="4651972" y="5480976"/>
                </a:cubicBezTo>
                <a:cubicBezTo>
                  <a:pt x="4651972" y="5480976"/>
                  <a:pt x="4651972" y="5480976"/>
                  <a:pt x="4651972" y="5134798"/>
                </a:cubicBezTo>
                <a:cubicBezTo>
                  <a:pt x="4651972" y="5134798"/>
                  <a:pt x="4651972" y="5134798"/>
                  <a:pt x="4865486" y="5320110"/>
                </a:cubicBezTo>
                <a:cubicBezTo>
                  <a:pt x="4865486" y="5320110"/>
                  <a:pt x="4865486" y="5320110"/>
                  <a:pt x="4871104" y="5309070"/>
                </a:cubicBezTo>
                <a:cubicBezTo>
                  <a:pt x="4871104" y="5309070"/>
                  <a:pt x="4871104" y="5309070"/>
                  <a:pt x="4659698" y="5125335"/>
                </a:cubicBezTo>
                <a:cubicBezTo>
                  <a:pt x="4659698" y="5125335"/>
                  <a:pt x="4659698" y="5125335"/>
                  <a:pt x="4984885" y="4847761"/>
                </a:cubicBezTo>
                <a:close/>
                <a:moveTo>
                  <a:pt x="4319762" y="4487388"/>
                </a:moveTo>
                <a:cubicBezTo>
                  <a:pt x="4319762" y="4487388"/>
                  <a:pt x="4319762" y="4487388"/>
                  <a:pt x="4541703" y="4680586"/>
                </a:cubicBezTo>
                <a:cubicBezTo>
                  <a:pt x="4541703" y="4680586"/>
                  <a:pt x="4541703" y="4680586"/>
                  <a:pt x="4548726" y="4670335"/>
                </a:cubicBezTo>
                <a:cubicBezTo>
                  <a:pt x="4548726" y="4670335"/>
                  <a:pt x="4548726" y="4670335"/>
                  <a:pt x="4542406" y="4680586"/>
                </a:cubicBezTo>
                <a:cubicBezTo>
                  <a:pt x="4542406" y="4680586"/>
                  <a:pt x="4542406" y="4680586"/>
                  <a:pt x="4642139" y="4768116"/>
                </a:cubicBezTo>
                <a:cubicBezTo>
                  <a:pt x="4642139" y="4768116"/>
                  <a:pt x="4642139" y="4768116"/>
                  <a:pt x="4642139" y="5114295"/>
                </a:cubicBezTo>
                <a:cubicBezTo>
                  <a:pt x="4642139" y="5114295"/>
                  <a:pt x="4642139" y="5114295"/>
                  <a:pt x="4399127" y="4902960"/>
                </a:cubicBezTo>
                <a:cubicBezTo>
                  <a:pt x="4399127" y="4902960"/>
                  <a:pt x="4399127" y="4902960"/>
                  <a:pt x="4392103" y="4913212"/>
                </a:cubicBezTo>
                <a:cubicBezTo>
                  <a:pt x="4392103" y="4913212"/>
                  <a:pt x="4392103" y="4913212"/>
                  <a:pt x="4398424" y="4902172"/>
                </a:cubicBezTo>
                <a:cubicBezTo>
                  <a:pt x="4398424" y="4902172"/>
                  <a:pt x="4398424" y="4902172"/>
                  <a:pt x="4319762" y="4833567"/>
                </a:cubicBezTo>
                <a:cubicBezTo>
                  <a:pt x="4319762" y="4833567"/>
                  <a:pt x="4319762" y="4833567"/>
                  <a:pt x="4319762" y="4487388"/>
                </a:cubicBezTo>
                <a:close/>
                <a:moveTo>
                  <a:pt x="4648460" y="4196409"/>
                </a:moveTo>
                <a:cubicBezTo>
                  <a:pt x="4648460" y="4196409"/>
                  <a:pt x="4648460" y="4196409"/>
                  <a:pt x="4972945" y="4478714"/>
                </a:cubicBezTo>
                <a:cubicBezTo>
                  <a:pt x="4972945" y="4478714"/>
                  <a:pt x="4972945" y="4478714"/>
                  <a:pt x="4647758" y="4756288"/>
                </a:cubicBezTo>
                <a:cubicBezTo>
                  <a:pt x="4647758" y="4756288"/>
                  <a:pt x="4647758" y="4756288"/>
                  <a:pt x="4548726" y="4670335"/>
                </a:cubicBezTo>
                <a:cubicBezTo>
                  <a:pt x="4548726" y="4670335"/>
                  <a:pt x="4548726" y="4670335"/>
                  <a:pt x="4323273" y="4473983"/>
                </a:cubicBezTo>
                <a:cubicBezTo>
                  <a:pt x="4323273" y="4473983"/>
                  <a:pt x="4323273" y="4473983"/>
                  <a:pt x="4648460" y="4196409"/>
                </a:cubicBezTo>
                <a:close/>
                <a:moveTo>
                  <a:pt x="4312036" y="3544268"/>
                </a:moveTo>
                <a:cubicBezTo>
                  <a:pt x="4312036" y="3544268"/>
                  <a:pt x="4312036" y="3544268"/>
                  <a:pt x="4636520" y="3826573"/>
                </a:cubicBezTo>
                <a:cubicBezTo>
                  <a:pt x="4636520" y="3826573"/>
                  <a:pt x="4636520" y="3826573"/>
                  <a:pt x="4311333" y="4104935"/>
                </a:cubicBezTo>
                <a:cubicBezTo>
                  <a:pt x="4311333" y="4104935"/>
                  <a:pt x="4311333" y="4104935"/>
                  <a:pt x="3986848" y="3821842"/>
                </a:cubicBezTo>
                <a:cubicBezTo>
                  <a:pt x="3986848" y="3821842"/>
                  <a:pt x="3986848" y="3821842"/>
                  <a:pt x="4302905" y="3552154"/>
                </a:cubicBezTo>
                <a:cubicBezTo>
                  <a:pt x="4302905" y="3552154"/>
                  <a:pt x="4302905" y="3552154"/>
                  <a:pt x="4312036" y="3544268"/>
                </a:cubicBezTo>
                <a:close/>
                <a:moveTo>
                  <a:pt x="3986848" y="2538851"/>
                </a:moveTo>
                <a:cubicBezTo>
                  <a:pt x="3986848" y="2538851"/>
                  <a:pt x="3986848" y="2538851"/>
                  <a:pt x="4194744" y="2719432"/>
                </a:cubicBezTo>
                <a:cubicBezTo>
                  <a:pt x="4194744" y="2719432"/>
                  <a:pt x="4194744" y="2719432"/>
                  <a:pt x="4201064" y="2708392"/>
                </a:cubicBezTo>
                <a:cubicBezTo>
                  <a:pt x="4201064" y="2708392"/>
                  <a:pt x="4201064" y="2708392"/>
                  <a:pt x="4195446" y="2720221"/>
                </a:cubicBezTo>
                <a:cubicBezTo>
                  <a:pt x="4195446" y="2720221"/>
                  <a:pt x="4195446" y="2720221"/>
                  <a:pt x="4309226" y="2819579"/>
                </a:cubicBezTo>
                <a:cubicBezTo>
                  <a:pt x="4309226" y="2819579"/>
                  <a:pt x="4309226" y="2819579"/>
                  <a:pt x="4309226" y="3165758"/>
                </a:cubicBezTo>
                <a:cubicBezTo>
                  <a:pt x="4309226" y="3165758"/>
                  <a:pt x="4309226" y="3165758"/>
                  <a:pt x="4071131" y="2958366"/>
                </a:cubicBezTo>
                <a:cubicBezTo>
                  <a:pt x="4071131" y="2958366"/>
                  <a:pt x="4071131" y="2958366"/>
                  <a:pt x="4064809" y="2969406"/>
                </a:cubicBezTo>
                <a:cubicBezTo>
                  <a:pt x="4064809" y="2969406"/>
                  <a:pt x="4064809" y="2969406"/>
                  <a:pt x="4070428" y="2957578"/>
                </a:cubicBezTo>
                <a:cubicBezTo>
                  <a:pt x="4070428" y="2957578"/>
                  <a:pt x="4070428" y="2957578"/>
                  <a:pt x="3986848" y="2885030"/>
                </a:cubicBezTo>
                <a:cubicBezTo>
                  <a:pt x="3986848" y="2885030"/>
                  <a:pt x="3986848" y="2885030"/>
                  <a:pt x="3986848" y="2538851"/>
                </a:cubicBezTo>
                <a:close/>
                <a:moveTo>
                  <a:pt x="4652674" y="1598885"/>
                </a:moveTo>
                <a:cubicBezTo>
                  <a:pt x="4652674" y="1598885"/>
                  <a:pt x="4652674" y="1598885"/>
                  <a:pt x="4972945" y="1878036"/>
                </a:cubicBezTo>
                <a:cubicBezTo>
                  <a:pt x="4972945" y="1878036"/>
                  <a:pt x="4972945" y="1878036"/>
                  <a:pt x="4647758" y="2155610"/>
                </a:cubicBezTo>
                <a:cubicBezTo>
                  <a:pt x="4647758" y="2155610"/>
                  <a:pt x="4647758" y="2155610"/>
                  <a:pt x="4538894" y="2060983"/>
                </a:cubicBezTo>
                <a:cubicBezTo>
                  <a:pt x="4538894" y="2060983"/>
                  <a:pt x="4538894" y="2060983"/>
                  <a:pt x="4533275" y="2072022"/>
                </a:cubicBezTo>
                <a:cubicBezTo>
                  <a:pt x="4533275" y="2072022"/>
                  <a:pt x="4533275" y="2072022"/>
                  <a:pt x="4642139" y="2166650"/>
                </a:cubicBezTo>
                <a:cubicBezTo>
                  <a:pt x="4642139" y="2166650"/>
                  <a:pt x="4642139" y="2166650"/>
                  <a:pt x="4642139" y="2513617"/>
                </a:cubicBezTo>
                <a:cubicBezTo>
                  <a:pt x="4642139" y="2513617"/>
                  <a:pt x="4642139" y="2513617"/>
                  <a:pt x="4408960" y="2310168"/>
                </a:cubicBezTo>
                <a:cubicBezTo>
                  <a:pt x="4408960" y="2310168"/>
                  <a:pt x="4408960" y="2310168"/>
                  <a:pt x="4402639" y="2322785"/>
                </a:cubicBezTo>
                <a:cubicBezTo>
                  <a:pt x="4402639" y="2322785"/>
                  <a:pt x="4402639" y="2322785"/>
                  <a:pt x="4640032" y="2530177"/>
                </a:cubicBezTo>
                <a:cubicBezTo>
                  <a:pt x="4640032" y="2530177"/>
                  <a:pt x="4640032" y="2530177"/>
                  <a:pt x="4314845" y="2807751"/>
                </a:cubicBezTo>
                <a:cubicBezTo>
                  <a:pt x="4314845" y="2807751"/>
                  <a:pt x="4314845" y="2807751"/>
                  <a:pt x="4201064" y="2708392"/>
                </a:cubicBezTo>
                <a:cubicBezTo>
                  <a:pt x="4201064" y="2708392"/>
                  <a:pt x="4201064" y="2708392"/>
                  <a:pt x="3991063" y="2525446"/>
                </a:cubicBezTo>
                <a:cubicBezTo>
                  <a:pt x="3991063" y="2525446"/>
                  <a:pt x="3991063" y="2525446"/>
                  <a:pt x="4316249" y="2247872"/>
                </a:cubicBezTo>
                <a:cubicBezTo>
                  <a:pt x="4316249" y="2247872"/>
                  <a:pt x="4316249" y="2247872"/>
                  <a:pt x="4401936" y="2322785"/>
                </a:cubicBezTo>
                <a:cubicBezTo>
                  <a:pt x="4401936" y="2322785"/>
                  <a:pt x="4401936" y="2322785"/>
                  <a:pt x="4408257" y="2310168"/>
                </a:cubicBezTo>
                <a:cubicBezTo>
                  <a:pt x="4408257" y="2310168"/>
                  <a:pt x="4408257" y="2310168"/>
                  <a:pt x="4319762" y="2232889"/>
                </a:cubicBezTo>
                <a:cubicBezTo>
                  <a:pt x="4319762" y="2232889"/>
                  <a:pt x="4319762" y="2232889"/>
                  <a:pt x="4319762" y="1885922"/>
                </a:cubicBezTo>
                <a:cubicBezTo>
                  <a:pt x="4319762" y="1885922"/>
                  <a:pt x="4319762" y="1885922"/>
                  <a:pt x="4532573" y="2072022"/>
                </a:cubicBezTo>
                <a:cubicBezTo>
                  <a:pt x="4532573" y="2072022"/>
                  <a:pt x="4532573" y="2072022"/>
                  <a:pt x="4538894" y="2060194"/>
                </a:cubicBezTo>
                <a:cubicBezTo>
                  <a:pt x="4538894" y="2060194"/>
                  <a:pt x="4538894" y="2060194"/>
                  <a:pt x="4327487" y="1876459"/>
                </a:cubicBezTo>
                <a:cubicBezTo>
                  <a:pt x="4327487" y="1876459"/>
                  <a:pt x="4327487" y="1876459"/>
                  <a:pt x="4652674" y="1598885"/>
                </a:cubicBezTo>
                <a:close/>
                <a:moveTo>
                  <a:pt x="3986848" y="1238512"/>
                </a:moveTo>
                <a:cubicBezTo>
                  <a:pt x="3986848" y="1238512"/>
                  <a:pt x="3986848" y="1238512"/>
                  <a:pt x="4209493" y="1432499"/>
                </a:cubicBezTo>
                <a:cubicBezTo>
                  <a:pt x="4209493" y="1432499"/>
                  <a:pt x="4209493" y="1432499"/>
                  <a:pt x="4309226" y="1519240"/>
                </a:cubicBezTo>
                <a:cubicBezTo>
                  <a:pt x="4309226" y="1519240"/>
                  <a:pt x="4309226" y="1519240"/>
                  <a:pt x="4309226" y="1865419"/>
                </a:cubicBezTo>
                <a:cubicBezTo>
                  <a:pt x="4309226" y="1865419"/>
                  <a:pt x="4309226" y="1865419"/>
                  <a:pt x="4066916" y="1654085"/>
                </a:cubicBezTo>
                <a:cubicBezTo>
                  <a:pt x="4066916" y="1654085"/>
                  <a:pt x="4066916" y="1654085"/>
                  <a:pt x="4059892" y="1665124"/>
                </a:cubicBezTo>
                <a:cubicBezTo>
                  <a:pt x="4059892" y="1665124"/>
                  <a:pt x="4059892" y="1665124"/>
                  <a:pt x="4304309" y="1878036"/>
                </a:cubicBezTo>
                <a:cubicBezTo>
                  <a:pt x="4304309" y="1878036"/>
                  <a:pt x="4304309" y="1878036"/>
                  <a:pt x="3979123" y="2155610"/>
                </a:cubicBezTo>
                <a:cubicBezTo>
                  <a:pt x="3979123" y="2155610"/>
                  <a:pt x="3979123" y="2155610"/>
                  <a:pt x="3828118" y="2023920"/>
                </a:cubicBezTo>
                <a:cubicBezTo>
                  <a:pt x="3828118" y="2023920"/>
                  <a:pt x="3828118" y="2023920"/>
                  <a:pt x="3658852" y="1876459"/>
                </a:cubicBezTo>
                <a:cubicBezTo>
                  <a:pt x="3658852" y="1876459"/>
                  <a:pt x="3658852" y="1876459"/>
                  <a:pt x="3984040" y="1598885"/>
                </a:cubicBezTo>
                <a:cubicBezTo>
                  <a:pt x="3984040" y="1598885"/>
                  <a:pt x="3984040" y="1598885"/>
                  <a:pt x="4059191" y="1664336"/>
                </a:cubicBezTo>
                <a:cubicBezTo>
                  <a:pt x="4059191" y="1664336"/>
                  <a:pt x="4059191" y="1664336"/>
                  <a:pt x="4066214" y="1654085"/>
                </a:cubicBezTo>
                <a:cubicBezTo>
                  <a:pt x="4066214" y="1654085"/>
                  <a:pt x="4066214" y="1654085"/>
                  <a:pt x="3986848" y="1585480"/>
                </a:cubicBezTo>
                <a:cubicBezTo>
                  <a:pt x="3986848" y="1585480"/>
                  <a:pt x="3986848" y="1585480"/>
                  <a:pt x="3986848" y="1238512"/>
                </a:cubicBezTo>
                <a:close/>
                <a:moveTo>
                  <a:pt x="4316249" y="947533"/>
                </a:moveTo>
                <a:cubicBezTo>
                  <a:pt x="4316249" y="947533"/>
                  <a:pt x="4316249" y="947533"/>
                  <a:pt x="4640032" y="1230627"/>
                </a:cubicBezTo>
                <a:cubicBezTo>
                  <a:pt x="4640032" y="1230627"/>
                  <a:pt x="4640032" y="1230627"/>
                  <a:pt x="4314845" y="1508201"/>
                </a:cubicBezTo>
                <a:cubicBezTo>
                  <a:pt x="4314845" y="1508201"/>
                  <a:pt x="4314845" y="1508201"/>
                  <a:pt x="4216517" y="1422247"/>
                </a:cubicBezTo>
                <a:cubicBezTo>
                  <a:pt x="4216517" y="1422247"/>
                  <a:pt x="4216517" y="1422247"/>
                  <a:pt x="4209493" y="1432499"/>
                </a:cubicBezTo>
                <a:cubicBezTo>
                  <a:pt x="4209493" y="1432499"/>
                  <a:pt x="4209493" y="1432499"/>
                  <a:pt x="4215814" y="1421459"/>
                </a:cubicBezTo>
                <a:cubicBezTo>
                  <a:pt x="4215814" y="1421459"/>
                  <a:pt x="4215814" y="1421459"/>
                  <a:pt x="3991063" y="1225107"/>
                </a:cubicBezTo>
                <a:cubicBezTo>
                  <a:pt x="3991063" y="1225107"/>
                  <a:pt x="3991063" y="1225107"/>
                  <a:pt x="4316249" y="947533"/>
                </a:cubicBezTo>
                <a:close/>
                <a:moveTo>
                  <a:pt x="3979825" y="296181"/>
                </a:moveTo>
                <a:cubicBezTo>
                  <a:pt x="3979825" y="296181"/>
                  <a:pt x="3979825" y="296181"/>
                  <a:pt x="4304309" y="578486"/>
                </a:cubicBezTo>
                <a:cubicBezTo>
                  <a:pt x="4304309" y="578486"/>
                  <a:pt x="4304309" y="578486"/>
                  <a:pt x="3979123" y="856060"/>
                </a:cubicBezTo>
                <a:cubicBezTo>
                  <a:pt x="3979123" y="856060"/>
                  <a:pt x="3979123" y="856060"/>
                  <a:pt x="3654638" y="573754"/>
                </a:cubicBezTo>
                <a:cubicBezTo>
                  <a:pt x="3654638" y="573754"/>
                  <a:pt x="3654638" y="573754"/>
                  <a:pt x="3970694" y="304066"/>
                </a:cubicBezTo>
                <a:cubicBezTo>
                  <a:pt x="3970694" y="304066"/>
                  <a:pt x="3970694" y="304066"/>
                  <a:pt x="3979825" y="296181"/>
                </a:cubicBezTo>
                <a:close/>
                <a:moveTo>
                  <a:pt x="4078431" y="0"/>
                </a:moveTo>
                <a:lnTo>
                  <a:pt x="4556976" y="0"/>
                </a:lnTo>
                <a:lnTo>
                  <a:pt x="4541616" y="13087"/>
                </a:lnTo>
                <a:cubicBezTo>
                  <a:pt x="4509220" y="40686"/>
                  <a:pt x="4444428" y="95886"/>
                  <a:pt x="4314845" y="206284"/>
                </a:cubicBezTo>
                <a:cubicBezTo>
                  <a:pt x="4314845" y="206284"/>
                  <a:pt x="4314845" y="206284"/>
                  <a:pt x="4145929" y="58896"/>
                </a:cubicBezTo>
                <a:close/>
                <a:moveTo>
                  <a:pt x="3986848" y="0"/>
                </a:moveTo>
                <a:lnTo>
                  <a:pt x="4059455" y="0"/>
                </a:lnTo>
                <a:lnTo>
                  <a:pt x="4076924" y="15255"/>
                </a:lnTo>
                <a:cubicBezTo>
                  <a:pt x="4110110" y="44235"/>
                  <a:pt x="4176483" y="102194"/>
                  <a:pt x="4309226" y="218113"/>
                </a:cubicBezTo>
                <a:cubicBezTo>
                  <a:pt x="4309226" y="218113"/>
                  <a:pt x="4309226" y="218113"/>
                  <a:pt x="4309226" y="564292"/>
                </a:cubicBezTo>
                <a:cubicBezTo>
                  <a:pt x="4309226" y="564292"/>
                  <a:pt x="4309226" y="564292"/>
                  <a:pt x="3986848" y="283564"/>
                </a:cubicBezTo>
                <a:cubicBezTo>
                  <a:pt x="3986848" y="283564"/>
                  <a:pt x="3986848" y="283564"/>
                  <a:pt x="3986848" y="84404"/>
                </a:cubicBezTo>
                <a:close/>
                <a:moveTo>
                  <a:pt x="0" y="0"/>
                </a:moveTo>
                <a:lnTo>
                  <a:pt x="3038475" y="0"/>
                </a:lnTo>
                <a:lnTo>
                  <a:pt x="3975611" y="0"/>
                </a:lnTo>
                <a:lnTo>
                  <a:pt x="3975611" y="1953"/>
                </a:lnTo>
                <a:cubicBezTo>
                  <a:pt x="3975611" y="28082"/>
                  <a:pt x="3975611" y="97759"/>
                  <a:pt x="3975611" y="283564"/>
                </a:cubicBezTo>
                <a:cubicBezTo>
                  <a:pt x="3975611" y="283564"/>
                  <a:pt x="3975611" y="283564"/>
                  <a:pt x="3961564" y="295392"/>
                </a:cubicBezTo>
                <a:cubicBezTo>
                  <a:pt x="3961564" y="295392"/>
                  <a:pt x="3961564" y="295392"/>
                  <a:pt x="3970694" y="304066"/>
                </a:cubicBezTo>
                <a:cubicBezTo>
                  <a:pt x="3970694" y="304066"/>
                  <a:pt x="3970694" y="304066"/>
                  <a:pt x="3960862" y="295392"/>
                </a:cubicBezTo>
                <a:cubicBezTo>
                  <a:pt x="3960862" y="295392"/>
                  <a:pt x="3960862" y="295392"/>
                  <a:pt x="3639186" y="570600"/>
                </a:cubicBezTo>
                <a:cubicBezTo>
                  <a:pt x="3639186" y="570600"/>
                  <a:pt x="3639186" y="570600"/>
                  <a:pt x="3639186" y="589526"/>
                </a:cubicBezTo>
                <a:cubicBezTo>
                  <a:pt x="3639186" y="589526"/>
                  <a:pt x="3639186" y="589526"/>
                  <a:pt x="3651126" y="599777"/>
                </a:cubicBezTo>
                <a:cubicBezTo>
                  <a:pt x="3651126" y="599777"/>
                  <a:pt x="3651126" y="599777"/>
                  <a:pt x="3651126" y="587160"/>
                </a:cubicBezTo>
                <a:cubicBezTo>
                  <a:pt x="3651126" y="587160"/>
                  <a:pt x="3651126" y="587160"/>
                  <a:pt x="3972801" y="867888"/>
                </a:cubicBezTo>
                <a:cubicBezTo>
                  <a:pt x="3972801" y="867888"/>
                  <a:pt x="3972801" y="867888"/>
                  <a:pt x="3972801" y="1214067"/>
                </a:cubicBezTo>
                <a:cubicBezTo>
                  <a:pt x="3972801" y="1214067"/>
                  <a:pt x="3972801" y="1214067"/>
                  <a:pt x="3651126" y="933339"/>
                </a:cubicBezTo>
                <a:cubicBezTo>
                  <a:pt x="3651126" y="933339"/>
                  <a:pt x="3651126" y="933339"/>
                  <a:pt x="3651126" y="600566"/>
                </a:cubicBezTo>
                <a:cubicBezTo>
                  <a:pt x="3651126" y="600566"/>
                  <a:pt x="3651126" y="600566"/>
                  <a:pt x="3639186" y="590314"/>
                </a:cubicBezTo>
                <a:cubicBezTo>
                  <a:pt x="3639186" y="590314"/>
                  <a:pt x="3639186" y="590314"/>
                  <a:pt x="3639186" y="938859"/>
                </a:cubicBezTo>
                <a:cubicBezTo>
                  <a:pt x="3639186" y="938859"/>
                  <a:pt x="3639186" y="938859"/>
                  <a:pt x="3306976" y="1221952"/>
                </a:cubicBezTo>
                <a:cubicBezTo>
                  <a:pt x="3306976" y="1221952"/>
                  <a:pt x="3306976" y="1221952"/>
                  <a:pt x="3306976" y="1591788"/>
                </a:cubicBezTo>
                <a:cubicBezTo>
                  <a:pt x="3306976" y="1591788"/>
                  <a:pt x="3306976" y="1591788"/>
                  <a:pt x="3624438" y="1867785"/>
                </a:cubicBezTo>
                <a:cubicBezTo>
                  <a:pt x="3624438" y="1867785"/>
                  <a:pt x="3624438" y="1867785"/>
                  <a:pt x="3624438" y="1851225"/>
                </a:cubicBezTo>
                <a:lnTo>
                  <a:pt x="3318214" y="1585480"/>
                </a:lnTo>
                <a:cubicBezTo>
                  <a:pt x="3318214" y="1585480"/>
                  <a:pt x="3318214" y="1585480"/>
                  <a:pt x="3318214" y="1238512"/>
                </a:cubicBezTo>
                <a:cubicBezTo>
                  <a:pt x="3318214" y="1238512"/>
                  <a:pt x="3318214" y="1238512"/>
                  <a:pt x="3624438" y="1505046"/>
                </a:cubicBezTo>
                <a:cubicBezTo>
                  <a:pt x="3624438" y="1505046"/>
                  <a:pt x="3624438" y="1505046"/>
                  <a:pt x="3624438" y="1488487"/>
                </a:cubicBezTo>
                <a:cubicBezTo>
                  <a:pt x="3624438" y="1488487"/>
                  <a:pt x="3624438" y="1488487"/>
                  <a:pt x="3322428" y="1225107"/>
                </a:cubicBezTo>
                <a:cubicBezTo>
                  <a:pt x="3322428" y="1225107"/>
                  <a:pt x="3322428" y="1225107"/>
                  <a:pt x="3647615" y="947533"/>
                </a:cubicBezTo>
                <a:cubicBezTo>
                  <a:pt x="3647615" y="947533"/>
                  <a:pt x="3647615" y="947533"/>
                  <a:pt x="3972100" y="1230627"/>
                </a:cubicBezTo>
                <a:cubicBezTo>
                  <a:pt x="3972100" y="1230627"/>
                  <a:pt x="3972100" y="1230627"/>
                  <a:pt x="3646912" y="1508201"/>
                </a:cubicBezTo>
                <a:cubicBezTo>
                  <a:pt x="3646912" y="1508201"/>
                  <a:pt x="3646912" y="1508201"/>
                  <a:pt x="3625139" y="1489275"/>
                </a:cubicBezTo>
                <a:cubicBezTo>
                  <a:pt x="3625139" y="1489275"/>
                  <a:pt x="3625139" y="1489275"/>
                  <a:pt x="3625139" y="1505835"/>
                </a:cubicBezTo>
                <a:cubicBezTo>
                  <a:pt x="3625139" y="1505835"/>
                  <a:pt x="3625139" y="1505835"/>
                  <a:pt x="3640591" y="1519240"/>
                </a:cubicBezTo>
                <a:cubicBezTo>
                  <a:pt x="3640591" y="1519240"/>
                  <a:pt x="3640591" y="1519240"/>
                  <a:pt x="3640591" y="1865419"/>
                </a:cubicBezTo>
                <a:cubicBezTo>
                  <a:pt x="3640591" y="1865419"/>
                  <a:pt x="3640591" y="1865419"/>
                  <a:pt x="3625139" y="1852014"/>
                </a:cubicBezTo>
                <a:cubicBezTo>
                  <a:pt x="3625139" y="1852014"/>
                  <a:pt x="3625139" y="1852014"/>
                  <a:pt x="3625139" y="1868573"/>
                </a:cubicBezTo>
                <a:cubicBezTo>
                  <a:pt x="3625139" y="1868573"/>
                  <a:pt x="3625139" y="1868573"/>
                  <a:pt x="3639186" y="1881190"/>
                </a:cubicBezTo>
                <a:cubicBezTo>
                  <a:pt x="3639186" y="1881190"/>
                  <a:pt x="3639186" y="1881190"/>
                  <a:pt x="3639186" y="2058617"/>
                </a:cubicBezTo>
                <a:cubicBezTo>
                  <a:pt x="3639186" y="2058617"/>
                  <a:pt x="3639186" y="2058617"/>
                  <a:pt x="3651126" y="2060194"/>
                </a:cubicBezTo>
                <a:cubicBezTo>
                  <a:pt x="3651126" y="2060194"/>
                  <a:pt x="3651126" y="2060194"/>
                  <a:pt x="3651126" y="1885922"/>
                </a:cubicBezTo>
                <a:cubicBezTo>
                  <a:pt x="3651126" y="1885922"/>
                  <a:pt x="3651126" y="1885922"/>
                  <a:pt x="3821095" y="2034172"/>
                </a:cubicBezTo>
                <a:cubicBezTo>
                  <a:pt x="3821095" y="2034172"/>
                  <a:pt x="3821095" y="2034172"/>
                  <a:pt x="3828118" y="2023920"/>
                </a:cubicBezTo>
                <a:cubicBezTo>
                  <a:pt x="3828118" y="2023920"/>
                  <a:pt x="3828118" y="2023920"/>
                  <a:pt x="3821095" y="2034960"/>
                </a:cubicBezTo>
                <a:cubicBezTo>
                  <a:pt x="3821095" y="2034960"/>
                  <a:pt x="3821095" y="2034960"/>
                  <a:pt x="3972801" y="2166650"/>
                </a:cubicBezTo>
                <a:cubicBezTo>
                  <a:pt x="3972801" y="2166650"/>
                  <a:pt x="3972801" y="2166650"/>
                  <a:pt x="3972801" y="2513617"/>
                </a:cubicBezTo>
                <a:cubicBezTo>
                  <a:pt x="3972801" y="2513617"/>
                  <a:pt x="3972801" y="2513617"/>
                  <a:pt x="3651126" y="2232889"/>
                </a:cubicBezTo>
                <a:cubicBezTo>
                  <a:pt x="3651126" y="2232889"/>
                  <a:pt x="3651126" y="2232889"/>
                  <a:pt x="3651126" y="2060983"/>
                </a:cubicBezTo>
                <a:cubicBezTo>
                  <a:pt x="3651126" y="2060983"/>
                  <a:pt x="3651126" y="2060983"/>
                  <a:pt x="3639186" y="2059405"/>
                </a:cubicBezTo>
                <a:cubicBezTo>
                  <a:pt x="3639186" y="2059405"/>
                  <a:pt x="3639186" y="2059405"/>
                  <a:pt x="3639186" y="2238409"/>
                </a:cubicBezTo>
                <a:cubicBezTo>
                  <a:pt x="3639186" y="2238409"/>
                  <a:pt x="3639186" y="2238409"/>
                  <a:pt x="3423566" y="2422144"/>
                </a:cubicBezTo>
                <a:cubicBezTo>
                  <a:pt x="3423566" y="2422144"/>
                  <a:pt x="3423566" y="2422144"/>
                  <a:pt x="3435506" y="2428452"/>
                </a:cubicBezTo>
                <a:cubicBezTo>
                  <a:pt x="3435506" y="2428452"/>
                  <a:pt x="3435506" y="2428452"/>
                  <a:pt x="3647615" y="2247872"/>
                </a:cubicBezTo>
                <a:cubicBezTo>
                  <a:pt x="3647615" y="2247872"/>
                  <a:pt x="3647615" y="2247872"/>
                  <a:pt x="3972100" y="2530177"/>
                </a:cubicBezTo>
                <a:cubicBezTo>
                  <a:pt x="3972100" y="2530177"/>
                  <a:pt x="3972100" y="2530177"/>
                  <a:pt x="3646912" y="2807751"/>
                </a:cubicBezTo>
                <a:cubicBezTo>
                  <a:pt x="3646912" y="2807751"/>
                  <a:pt x="3646912" y="2807751"/>
                  <a:pt x="3322428" y="2525446"/>
                </a:cubicBezTo>
                <a:cubicBezTo>
                  <a:pt x="3322428" y="2525446"/>
                  <a:pt x="3322428" y="2525446"/>
                  <a:pt x="3434803" y="2429241"/>
                </a:cubicBezTo>
                <a:cubicBezTo>
                  <a:pt x="3434803" y="2429241"/>
                  <a:pt x="3434803" y="2429241"/>
                  <a:pt x="3422863" y="2422933"/>
                </a:cubicBezTo>
                <a:cubicBezTo>
                  <a:pt x="3422863" y="2422933"/>
                  <a:pt x="3422863" y="2422933"/>
                  <a:pt x="3306976" y="2522291"/>
                </a:cubicBezTo>
                <a:cubicBezTo>
                  <a:pt x="3306976" y="2522291"/>
                  <a:pt x="3306976" y="2522291"/>
                  <a:pt x="3306976" y="2773054"/>
                </a:cubicBezTo>
                <a:cubicBezTo>
                  <a:pt x="3306976" y="2773054"/>
                  <a:pt x="3306976" y="2773054"/>
                  <a:pt x="3318214" y="2778574"/>
                </a:cubicBezTo>
                <a:cubicBezTo>
                  <a:pt x="3318214" y="2778574"/>
                  <a:pt x="3318214" y="2778574"/>
                  <a:pt x="3318214" y="2538851"/>
                </a:cubicBezTo>
                <a:cubicBezTo>
                  <a:pt x="3318214" y="2538851"/>
                  <a:pt x="3318214" y="2538851"/>
                  <a:pt x="3640591" y="2819579"/>
                </a:cubicBezTo>
                <a:cubicBezTo>
                  <a:pt x="3640591" y="2819579"/>
                  <a:pt x="3640591" y="2819579"/>
                  <a:pt x="3640591" y="3165758"/>
                </a:cubicBezTo>
                <a:cubicBezTo>
                  <a:pt x="3640591" y="3165758"/>
                  <a:pt x="3640591" y="3165758"/>
                  <a:pt x="3318214" y="2885030"/>
                </a:cubicBezTo>
                <a:cubicBezTo>
                  <a:pt x="3318214" y="2885030"/>
                  <a:pt x="3318214" y="2885030"/>
                  <a:pt x="3318214" y="2779363"/>
                </a:cubicBezTo>
                <a:cubicBezTo>
                  <a:pt x="3318214" y="2779363"/>
                  <a:pt x="3318214" y="2779363"/>
                  <a:pt x="3306976" y="2773843"/>
                </a:cubicBezTo>
                <a:cubicBezTo>
                  <a:pt x="3306976" y="2773843"/>
                  <a:pt x="3306976" y="2773843"/>
                  <a:pt x="3306976" y="2891339"/>
                </a:cubicBezTo>
                <a:cubicBezTo>
                  <a:pt x="3306976" y="2891339"/>
                  <a:pt x="3306976" y="2891339"/>
                  <a:pt x="3646210" y="3187049"/>
                </a:cubicBezTo>
                <a:cubicBezTo>
                  <a:pt x="3646210" y="3187049"/>
                  <a:pt x="3646210" y="3187049"/>
                  <a:pt x="3984040" y="2899224"/>
                </a:cubicBezTo>
                <a:cubicBezTo>
                  <a:pt x="3984040" y="2899224"/>
                  <a:pt x="3984040" y="2899224"/>
                  <a:pt x="4064809" y="2969406"/>
                </a:cubicBezTo>
                <a:cubicBezTo>
                  <a:pt x="4064809" y="2969406"/>
                  <a:pt x="4064809" y="2969406"/>
                  <a:pt x="4307822" y="3180741"/>
                </a:cubicBezTo>
                <a:cubicBezTo>
                  <a:pt x="4307822" y="3180741"/>
                  <a:pt x="4307822" y="3180741"/>
                  <a:pt x="4307822" y="3519034"/>
                </a:cubicBezTo>
                <a:cubicBezTo>
                  <a:pt x="4307822" y="3519034"/>
                  <a:pt x="4307822" y="3519034"/>
                  <a:pt x="4319762" y="3519034"/>
                </a:cubicBezTo>
                <a:cubicBezTo>
                  <a:pt x="4319762" y="3519034"/>
                  <a:pt x="4319762" y="3519034"/>
                  <a:pt x="4319762" y="3500109"/>
                </a:cubicBezTo>
                <a:cubicBezTo>
                  <a:pt x="4319762" y="3500109"/>
                  <a:pt x="4319762" y="3500109"/>
                  <a:pt x="4319762" y="3186261"/>
                </a:cubicBezTo>
                <a:cubicBezTo>
                  <a:pt x="4319762" y="3186261"/>
                  <a:pt x="4319762" y="3186261"/>
                  <a:pt x="4642139" y="3466989"/>
                </a:cubicBezTo>
                <a:cubicBezTo>
                  <a:pt x="4642139" y="3466989"/>
                  <a:pt x="4642139" y="3466989"/>
                  <a:pt x="4642139" y="3495377"/>
                </a:cubicBezTo>
                <a:cubicBezTo>
                  <a:pt x="4642139" y="3495377"/>
                  <a:pt x="4642139" y="3495377"/>
                  <a:pt x="4642139" y="3812379"/>
                </a:cubicBezTo>
                <a:cubicBezTo>
                  <a:pt x="4642139" y="3812379"/>
                  <a:pt x="4642139" y="3812379"/>
                  <a:pt x="4319762" y="3532439"/>
                </a:cubicBezTo>
                <a:cubicBezTo>
                  <a:pt x="4319762" y="3532439"/>
                  <a:pt x="4319762" y="3532439"/>
                  <a:pt x="4319762" y="3519822"/>
                </a:cubicBezTo>
                <a:cubicBezTo>
                  <a:pt x="4319762" y="3519822"/>
                  <a:pt x="4319762" y="3519822"/>
                  <a:pt x="4307822" y="3519822"/>
                </a:cubicBezTo>
                <a:cubicBezTo>
                  <a:pt x="4307822" y="3519822"/>
                  <a:pt x="4307822" y="3519822"/>
                  <a:pt x="4307822" y="3531651"/>
                </a:cubicBezTo>
                <a:cubicBezTo>
                  <a:pt x="4307822" y="3531651"/>
                  <a:pt x="4307822" y="3531651"/>
                  <a:pt x="4293775" y="3543479"/>
                </a:cubicBezTo>
                <a:cubicBezTo>
                  <a:pt x="4293775" y="3543479"/>
                  <a:pt x="4293775" y="3543479"/>
                  <a:pt x="4302905" y="3552154"/>
                </a:cubicBezTo>
                <a:cubicBezTo>
                  <a:pt x="4302905" y="3552154"/>
                  <a:pt x="4302905" y="3552154"/>
                  <a:pt x="4293072" y="3544268"/>
                </a:cubicBezTo>
                <a:cubicBezTo>
                  <a:pt x="4293072" y="3544268"/>
                  <a:pt x="4293072" y="3544268"/>
                  <a:pt x="3971397" y="3818688"/>
                </a:cubicBezTo>
                <a:cubicBezTo>
                  <a:pt x="3971397" y="3818688"/>
                  <a:pt x="3971397" y="3818688"/>
                  <a:pt x="3971397" y="3838402"/>
                </a:cubicBezTo>
                <a:cubicBezTo>
                  <a:pt x="3971397" y="3838402"/>
                  <a:pt x="3971397" y="3838402"/>
                  <a:pt x="3983337" y="3848653"/>
                </a:cubicBezTo>
                <a:cubicBezTo>
                  <a:pt x="3983337" y="3848653"/>
                  <a:pt x="3983337" y="3848653"/>
                  <a:pt x="3983337" y="3835248"/>
                </a:cubicBezTo>
                <a:cubicBezTo>
                  <a:pt x="3983337" y="3835248"/>
                  <a:pt x="3983337" y="3835248"/>
                  <a:pt x="4305715" y="4115975"/>
                </a:cubicBezTo>
                <a:cubicBezTo>
                  <a:pt x="4305715" y="4115975"/>
                  <a:pt x="4305715" y="4115975"/>
                  <a:pt x="4305715" y="4462154"/>
                </a:cubicBezTo>
                <a:cubicBezTo>
                  <a:pt x="4305715" y="4462154"/>
                  <a:pt x="4305715" y="4462154"/>
                  <a:pt x="3983337" y="4182215"/>
                </a:cubicBezTo>
                <a:cubicBezTo>
                  <a:pt x="3983337" y="4182215"/>
                  <a:pt x="3983337" y="4182215"/>
                  <a:pt x="3983337" y="3849441"/>
                </a:cubicBezTo>
                <a:cubicBezTo>
                  <a:pt x="3983337" y="3849441"/>
                  <a:pt x="3983337" y="3849441"/>
                  <a:pt x="3971397" y="3839190"/>
                </a:cubicBezTo>
                <a:cubicBezTo>
                  <a:pt x="3971397" y="3839190"/>
                  <a:pt x="3971397" y="3839190"/>
                  <a:pt x="3971397" y="4186946"/>
                </a:cubicBezTo>
                <a:cubicBezTo>
                  <a:pt x="3971397" y="4186946"/>
                  <a:pt x="3971397" y="4186946"/>
                  <a:pt x="3639186" y="4470828"/>
                </a:cubicBezTo>
                <a:cubicBezTo>
                  <a:pt x="3639186" y="4470828"/>
                  <a:pt x="3639186" y="4470828"/>
                  <a:pt x="3639186" y="4839875"/>
                </a:cubicBezTo>
                <a:cubicBezTo>
                  <a:pt x="3639186" y="4839875"/>
                  <a:pt x="3639186" y="4839875"/>
                  <a:pt x="3956647" y="5116661"/>
                </a:cubicBezTo>
                <a:cubicBezTo>
                  <a:pt x="3956647" y="5116661"/>
                  <a:pt x="3956647" y="5116661"/>
                  <a:pt x="3956647" y="5100101"/>
                </a:cubicBezTo>
                <a:cubicBezTo>
                  <a:pt x="3956647" y="5100101"/>
                  <a:pt x="3956647" y="5100101"/>
                  <a:pt x="3651126" y="4833567"/>
                </a:cubicBezTo>
                <a:cubicBezTo>
                  <a:pt x="3651126" y="4833567"/>
                  <a:pt x="3651126" y="4833567"/>
                  <a:pt x="3651126" y="4487388"/>
                </a:cubicBezTo>
                <a:cubicBezTo>
                  <a:pt x="3651126" y="4487388"/>
                  <a:pt x="3651126" y="4487388"/>
                  <a:pt x="3956647" y="4753134"/>
                </a:cubicBezTo>
                <a:cubicBezTo>
                  <a:pt x="3956647" y="4753134"/>
                  <a:pt x="3956647" y="4753134"/>
                  <a:pt x="3956647" y="4737362"/>
                </a:cubicBezTo>
                <a:cubicBezTo>
                  <a:pt x="3956647" y="4737362"/>
                  <a:pt x="3956647" y="4737362"/>
                  <a:pt x="3654638" y="4473983"/>
                </a:cubicBezTo>
                <a:cubicBezTo>
                  <a:pt x="3654638" y="4473983"/>
                  <a:pt x="3654638" y="4473983"/>
                  <a:pt x="3979825" y="4196409"/>
                </a:cubicBezTo>
                <a:cubicBezTo>
                  <a:pt x="3979825" y="4196409"/>
                  <a:pt x="3979825" y="4196409"/>
                  <a:pt x="4304309" y="4478714"/>
                </a:cubicBezTo>
                <a:cubicBezTo>
                  <a:pt x="4304309" y="4478714"/>
                  <a:pt x="4304309" y="4478714"/>
                  <a:pt x="3979123" y="4756288"/>
                </a:cubicBezTo>
                <a:cubicBezTo>
                  <a:pt x="3979123" y="4756288"/>
                  <a:pt x="3979123" y="4756288"/>
                  <a:pt x="3957350" y="4737362"/>
                </a:cubicBezTo>
                <a:cubicBezTo>
                  <a:pt x="3957350" y="4737362"/>
                  <a:pt x="3957350" y="4737362"/>
                  <a:pt x="3957350" y="4753922"/>
                </a:cubicBezTo>
                <a:cubicBezTo>
                  <a:pt x="3957350" y="4753922"/>
                  <a:pt x="3957350" y="4753922"/>
                  <a:pt x="3973504" y="4768116"/>
                </a:cubicBezTo>
                <a:cubicBezTo>
                  <a:pt x="3973504" y="4768116"/>
                  <a:pt x="3973504" y="4768116"/>
                  <a:pt x="3973504" y="5114295"/>
                </a:cubicBezTo>
                <a:cubicBezTo>
                  <a:pt x="3973504" y="5114295"/>
                  <a:pt x="3973504" y="5114295"/>
                  <a:pt x="3957350" y="5100101"/>
                </a:cubicBezTo>
                <a:cubicBezTo>
                  <a:pt x="3957350" y="5100101"/>
                  <a:pt x="3957350" y="5100101"/>
                  <a:pt x="3957350" y="5116661"/>
                </a:cubicBezTo>
                <a:cubicBezTo>
                  <a:pt x="3957350" y="5116661"/>
                  <a:pt x="3957350" y="5116661"/>
                  <a:pt x="3971397" y="5129278"/>
                </a:cubicBezTo>
                <a:cubicBezTo>
                  <a:pt x="3971397" y="5129278"/>
                  <a:pt x="3971397" y="5129278"/>
                  <a:pt x="3971397" y="5306704"/>
                </a:cubicBezTo>
                <a:cubicBezTo>
                  <a:pt x="3971397" y="5306704"/>
                  <a:pt x="3971397" y="5306704"/>
                  <a:pt x="3983337" y="5309070"/>
                </a:cubicBezTo>
                <a:cubicBezTo>
                  <a:pt x="3983337" y="5309070"/>
                  <a:pt x="3983337" y="5309070"/>
                  <a:pt x="3983337" y="5134798"/>
                </a:cubicBezTo>
                <a:cubicBezTo>
                  <a:pt x="3983337" y="5134798"/>
                  <a:pt x="3983337" y="5134798"/>
                  <a:pt x="4153305" y="5283047"/>
                </a:cubicBezTo>
                <a:cubicBezTo>
                  <a:pt x="4153305" y="5283047"/>
                  <a:pt x="4153305" y="5283047"/>
                  <a:pt x="4160329" y="5272008"/>
                </a:cubicBezTo>
                <a:cubicBezTo>
                  <a:pt x="4160329" y="5272008"/>
                  <a:pt x="4160329" y="5272008"/>
                  <a:pt x="3991063" y="5125335"/>
                </a:cubicBezTo>
                <a:cubicBezTo>
                  <a:pt x="3991063" y="5125335"/>
                  <a:pt x="3991063" y="5125335"/>
                  <a:pt x="4316249" y="4847761"/>
                </a:cubicBezTo>
                <a:cubicBezTo>
                  <a:pt x="4316249" y="4847761"/>
                  <a:pt x="4316249" y="4847761"/>
                  <a:pt x="4392103" y="4913212"/>
                </a:cubicBezTo>
                <a:cubicBezTo>
                  <a:pt x="4392103" y="4913212"/>
                  <a:pt x="4392103" y="4913212"/>
                  <a:pt x="4636520" y="5126124"/>
                </a:cubicBezTo>
                <a:cubicBezTo>
                  <a:pt x="4636520" y="5126124"/>
                  <a:pt x="4636520" y="5126124"/>
                  <a:pt x="4311333" y="5403697"/>
                </a:cubicBezTo>
                <a:cubicBezTo>
                  <a:pt x="4311333" y="5403697"/>
                  <a:pt x="4311333" y="5403697"/>
                  <a:pt x="4160329" y="5272796"/>
                </a:cubicBezTo>
                <a:cubicBezTo>
                  <a:pt x="4160329" y="5272796"/>
                  <a:pt x="4160329" y="5272796"/>
                  <a:pt x="4154007" y="5283047"/>
                </a:cubicBezTo>
                <a:cubicBezTo>
                  <a:pt x="4154007" y="5283047"/>
                  <a:pt x="4154007" y="5283047"/>
                  <a:pt x="4305715" y="5415526"/>
                </a:cubicBezTo>
                <a:cubicBezTo>
                  <a:pt x="4305715" y="5415526"/>
                  <a:pt x="4305715" y="5415526"/>
                  <a:pt x="4305715" y="5761705"/>
                </a:cubicBezTo>
                <a:cubicBezTo>
                  <a:pt x="4305715" y="5761705"/>
                  <a:pt x="4305715" y="5761705"/>
                  <a:pt x="3983337" y="5480976"/>
                </a:cubicBezTo>
                <a:cubicBezTo>
                  <a:pt x="3983337" y="5480976"/>
                  <a:pt x="3983337" y="5480976"/>
                  <a:pt x="3983337" y="5309858"/>
                </a:cubicBezTo>
                <a:cubicBezTo>
                  <a:pt x="3983337" y="5309858"/>
                  <a:pt x="3983337" y="5309858"/>
                  <a:pt x="3971397" y="5307493"/>
                </a:cubicBezTo>
                <a:cubicBezTo>
                  <a:pt x="3971397" y="5307493"/>
                  <a:pt x="3971397" y="5307493"/>
                  <a:pt x="3971397" y="5487285"/>
                </a:cubicBezTo>
                <a:cubicBezTo>
                  <a:pt x="3971397" y="5487285"/>
                  <a:pt x="3971397" y="5487285"/>
                  <a:pt x="3755776" y="5671020"/>
                </a:cubicBezTo>
                <a:cubicBezTo>
                  <a:pt x="3755776" y="5671020"/>
                  <a:pt x="3755776" y="5671020"/>
                  <a:pt x="3639186" y="5770379"/>
                </a:cubicBezTo>
                <a:cubicBezTo>
                  <a:pt x="3639186" y="5770379"/>
                  <a:pt x="3639186" y="5770379"/>
                  <a:pt x="3639186" y="6021141"/>
                </a:cubicBezTo>
                <a:cubicBezTo>
                  <a:pt x="3639186" y="6021141"/>
                  <a:pt x="3639186" y="6021141"/>
                  <a:pt x="3651126" y="6026661"/>
                </a:cubicBezTo>
                <a:cubicBezTo>
                  <a:pt x="3651126" y="6026661"/>
                  <a:pt x="3651126" y="6026661"/>
                  <a:pt x="3651126" y="5786939"/>
                </a:cubicBezTo>
                <a:cubicBezTo>
                  <a:pt x="3651126" y="5786939"/>
                  <a:pt x="3651126" y="5786939"/>
                  <a:pt x="3973504" y="6067667"/>
                </a:cubicBezTo>
                <a:cubicBezTo>
                  <a:pt x="3973504" y="6067667"/>
                  <a:pt x="3973504" y="6067667"/>
                  <a:pt x="3973504" y="6413845"/>
                </a:cubicBezTo>
                <a:cubicBezTo>
                  <a:pt x="3973504" y="6413845"/>
                  <a:pt x="3973504" y="6413845"/>
                  <a:pt x="3651126" y="6133906"/>
                </a:cubicBezTo>
                <a:cubicBezTo>
                  <a:pt x="3651126" y="6133906"/>
                  <a:pt x="3651126" y="6133906"/>
                  <a:pt x="3651126" y="6027450"/>
                </a:cubicBezTo>
                <a:cubicBezTo>
                  <a:pt x="3651126" y="6027450"/>
                  <a:pt x="3651126" y="6027450"/>
                  <a:pt x="3639186" y="6021930"/>
                </a:cubicBezTo>
                <a:cubicBezTo>
                  <a:pt x="3639186" y="6021930"/>
                  <a:pt x="3639186" y="6021930"/>
                  <a:pt x="3639186" y="6140214"/>
                </a:cubicBezTo>
                <a:cubicBezTo>
                  <a:pt x="3639186" y="6140214"/>
                  <a:pt x="3639186" y="6140214"/>
                  <a:pt x="3979123" y="6435925"/>
                </a:cubicBezTo>
                <a:cubicBezTo>
                  <a:pt x="3979123" y="6435925"/>
                  <a:pt x="3979123" y="6435925"/>
                  <a:pt x="4316249" y="6147311"/>
                </a:cubicBezTo>
                <a:cubicBezTo>
                  <a:pt x="4316249" y="6147311"/>
                  <a:pt x="4316249" y="6147311"/>
                  <a:pt x="4397020" y="6217493"/>
                </a:cubicBezTo>
                <a:cubicBezTo>
                  <a:pt x="4397020" y="6217493"/>
                  <a:pt x="4397020" y="6217493"/>
                  <a:pt x="4403341" y="6206454"/>
                </a:cubicBezTo>
                <a:cubicBezTo>
                  <a:pt x="4403341" y="6206454"/>
                  <a:pt x="4403341" y="6206454"/>
                  <a:pt x="4397722" y="6218282"/>
                </a:cubicBezTo>
                <a:cubicBezTo>
                  <a:pt x="4397722" y="6218282"/>
                  <a:pt x="4397722" y="6218282"/>
                  <a:pt x="4640032" y="6429617"/>
                </a:cubicBezTo>
                <a:cubicBezTo>
                  <a:pt x="4640032" y="6429617"/>
                  <a:pt x="4640032" y="6429617"/>
                  <a:pt x="4640032" y="6784470"/>
                </a:cubicBezTo>
                <a:cubicBezTo>
                  <a:pt x="4640032" y="6784470"/>
                  <a:pt x="4640032" y="6784470"/>
                  <a:pt x="4583142" y="6833040"/>
                </a:cubicBezTo>
                <a:lnTo>
                  <a:pt x="4553907" y="6858000"/>
                </a:lnTo>
                <a:lnTo>
                  <a:pt x="3038475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lIns="36000" tIns="900000">
            <a:noAutofit/>
          </a:bodyPr>
          <a:lstStyle>
            <a:lvl1pPr algn="l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69002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r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lIns="0"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1838" y="4262438"/>
            <a:ext cx="5294312" cy="1655762"/>
          </a:xfrm>
        </p:spPr>
        <p:txBody>
          <a:bodyPr rIns="0"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Modifier le style des sous-titres du masque</a:t>
            </a:r>
          </a:p>
        </p:txBody>
      </p:sp>
      <p:pic>
        <p:nvPicPr>
          <p:cNvPr id="8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931EACC6-5472-4DD6-3DB8-DB3936803B32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image</a:t>
            </a:r>
          </a:p>
        </p:txBody>
      </p:sp>
      <p:sp>
        <p:nvSpPr>
          <p:cNvPr id="38" name="Rectangle 21">
            <a:extLst>
              <a:ext uri="{FF2B5EF4-FFF2-40B4-BE49-F238E27FC236}">
                <a16:creationId xmlns:a16="http://schemas.microsoft.com/office/drawing/2014/main" id="{A735B0D2-65F8-67B3-4CB3-F526012A0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585" y="-1588"/>
            <a:ext cx="20638" cy="31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1" name="Espace réservé pour une image  60">
            <a:extLst>
              <a:ext uri="{FF2B5EF4-FFF2-40B4-BE49-F238E27FC236}">
                <a16:creationId xmlns:a16="http://schemas.microsoft.com/office/drawing/2014/main" id="{570E7ABE-1C46-BCBC-E4AA-CED1991C314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435600" y="0"/>
            <a:ext cx="6756400" cy="6858000"/>
          </a:xfrm>
          <a:custGeom>
            <a:avLst/>
            <a:gdLst>
              <a:gd name="connsiteX0" fmla="*/ 558577 w 6756400"/>
              <a:gd name="connsiteY0" fmla="*/ 2472501 h 6858000"/>
              <a:gd name="connsiteX1" fmla="*/ 1118234 w 6756400"/>
              <a:gd name="connsiteY1" fmla="*/ 2898413 h 6858000"/>
              <a:gd name="connsiteX2" fmla="*/ 754773 w 6756400"/>
              <a:gd name="connsiteY2" fmla="*/ 3179642 h 6858000"/>
              <a:gd name="connsiteX3" fmla="*/ 765623 w 6756400"/>
              <a:gd name="connsiteY3" fmla="*/ 3197727 h 6858000"/>
              <a:gd name="connsiteX4" fmla="*/ 1132700 w 6756400"/>
              <a:gd name="connsiteY4" fmla="*/ 2912881 h 6858000"/>
              <a:gd name="connsiteX5" fmla="*/ 1132700 w 6756400"/>
              <a:gd name="connsiteY5" fmla="*/ 3443689 h 6858000"/>
              <a:gd name="connsiteX6" fmla="*/ 978998 w 6756400"/>
              <a:gd name="connsiteY6" fmla="*/ 3562149 h 6858000"/>
              <a:gd name="connsiteX7" fmla="*/ 990752 w 6756400"/>
              <a:gd name="connsiteY7" fmla="*/ 3582043 h 6858000"/>
              <a:gd name="connsiteX8" fmla="*/ 1138125 w 6756400"/>
              <a:gd name="connsiteY8" fmla="*/ 3467200 h 6858000"/>
              <a:gd name="connsiteX9" fmla="*/ 1697783 w 6756400"/>
              <a:gd name="connsiteY9" fmla="*/ 3892208 h 6858000"/>
              <a:gd name="connsiteX10" fmla="*/ 1337034 w 6756400"/>
              <a:gd name="connsiteY10" fmla="*/ 4172532 h 6858000"/>
              <a:gd name="connsiteX11" fmla="*/ 1346980 w 6756400"/>
              <a:gd name="connsiteY11" fmla="*/ 4190618 h 6858000"/>
              <a:gd name="connsiteX12" fmla="*/ 1704112 w 6756400"/>
              <a:gd name="connsiteY12" fmla="*/ 3913006 h 6858000"/>
              <a:gd name="connsiteX13" fmla="*/ 1704112 w 6756400"/>
              <a:gd name="connsiteY13" fmla="*/ 4443814 h 6858000"/>
              <a:gd name="connsiteX14" fmla="*/ 1560355 w 6756400"/>
              <a:gd name="connsiteY14" fmla="*/ 4555944 h 6858000"/>
              <a:gd name="connsiteX15" fmla="*/ 1149879 w 6756400"/>
              <a:gd name="connsiteY15" fmla="*/ 4874248 h 6858000"/>
              <a:gd name="connsiteX16" fmla="*/ 1149879 w 6756400"/>
              <a:gd name="connsiteY16" fmla="*/ 4343440 h 6858000"/>
              <a:gd name="connsiteX17" fmla="*/ 1346076 w 6756400"/>
              <a:gd name="connsiteY17" fmla="*/ 4190618 h 6858000"/>
              <a:gd name="connsiteX18" fmla="*/ 1336130 w 6756400"/>
              <a:gd name="connsiteY18" fmla="*/ 4173437 h 6858000"/>
              <a:gd name="connsiteX19" fmla="*/ 1139934 w 6756400"/>
              <a:gd name="connsiteY19" fmla="*/ 4325354 h 6858000"/>
              <a:gd name="connsiteX20" fmla="*/ 580276 w 6756400"/>
              <a:gd name="connsiteY20" fmla="*/ 3900346 h 6858000"/>
              <a:gd name="connsiteX21" fmla="*/ 989848 w 6756400"/>
              <a:gd name="connsiteY21" fmla="*/ 3582043 h 6858000"/>
              <a:gd name="connsiteX22" fmla="*/ 978094 w 6756400"/>
              <a:gd name="connsiteY22" fmla="*/ 3563053 h 6858000"/>
              <a:gd name="connsiteX23" fmla="*/ 577563 w 6756400"/>
              <a:gd name="connsiteY23" fmla="*/ 3874123 h 6858000"/>
              <a:gd name="connsiteX24" fmla="*/ 577563 w 6756400"/>
              <a:gd name="connsiteY24" fmla="*/ 3342411 h 6858000"/>
              <a:gd name="connsiteX25" fmla="*/ 764719 w 6756400"/>
              <a:gd name="connsiteY25" fmla="*/ 3197727 h 6858000"/>
              <a:gd name="connsiteX26" fmla="*/ 754773 w 6756400"/>
              <a:gd name="connsiteY26" fmla="*/ 3180546 h 6858000"/>
              <a:gd name="connsiteX27" fmla="*/ 567618 w 6756400"/>
              <a:gd name="connsiteY27" fmla="*/ 3325229 h 6858000"/>
              <a:gd name="connsiteX28" fmla="*/ 7960 w 6756400"/>
              <a:gd name="connsiteY28" fmla="*/ 2899317 h 6858000"/>
              <a:gd name="connsiteX29" fmla="*/ 558577 w 6756400"/>
              <a:gd name="connsiteY29" fmla="*/ 2472501 h 6858000"/>
              <a:gd name="connsiteX30" fmla="*/ 1724907 w 6756400"/>
              <a:gd name="connsiteY30" fmla="*/ 0 h 6858000"/>
              <a:gd name="connsiteX31" fmla="*/ 6756400 w 6756400"/>
              <a:gd name="connsiteY31" fmla="*/ 0 h 6858000"/>
              <a:gd name="connsiteX32" fmla="*/ 6756400 w 6756400"/>
              <a:gd name="connsiteY32" fmla="*/ 6858000 h 6858000"/>
              <a:gd name="connsiteX33" fmla="*/ 0 w 6756400"/>
              <a:gd name="connsiteY33" fmla="*/ 6858000 h 6858000"/>
              <a:gd name="connsiteX34" fmla="*/ 0 w 6756400"/>
              <a:gd name="connsiteY34" fmla="*/ 6856412 h 6858000"/>
              <a:gd name="connsiteX35" fmla="*/ 162738 w 6756400"/>
              <a:gd name="connsiteY35" fmla="*/ 6856412 h 6858000"/>
              <a:gd name="connsiteX36" fmla="*/ 1149879 w 6756400"/>
              <a:gd name="connsiteY36" fmla="*/ 6856412 h 6858000"/>
              <a:gd name="connsiteX37" fmla="*/ 1149879 w 6756400"/>
              <a:gd name="connsiteY37" fmla="*/ 6332839 h 6858000"/>
              <a:gd name="connsiteX38" fmla="*/ 1704112 w 6756400"/>
              <a:gd name="connsiteY38" fmla="*/ 5902405 h 6858000"/>
              <a:gd name="connsiteX39" fmla="*/ 1704112 w 6756400"/>
              <a:gd name="connsiteY39" fmla="*/ 6433213 h 6858000"/>
              <a:gd name="connsiteX40" fmla="*/ 1159824 w 6756400"/>
              <a:gd name="connsiteY40" fmla="*/ 6855508 h 6858000"/>
              <a:gd name="connsiteX41" fmla="*/ 1193277 w 6756400"/>
              <a:gd name="connsiteY41" fmla="*/ 6855508 h 6858000"/>
              <a:gd name="connsiteX42" fmla="*/ 1724907 w 6756400"/>
              <a:gd name="connsiteY42" fmla="*/ 6443160 h 6858000"/>
              <a:gd name="connsiteX43" fmla="*/ 1724907 w 6756400"/>
              <a:gd name="connsiteY43" fmla="*/ 5877086 h 6858000"/>
              <a:gd name="connsiteX44" fmla="*/ 1386762 w 6756400"/>
              <a:gd name="connsiteY44" fmla="*/ 5620272 h 6858000"/>
              <a:gd name="connsiteX45" fmla="*/ 1343363 w 6756400"/>
              <a:gd name="connsiteY45" fmla="*/ 5612134 h 6858000"/>
              <a:gd name="connsiteX46" fmla="*/ 1697783 w 6756400"/>
              <a:gd name="connsiteY46" fmla="*/ 5881607 h 6858000"/>
              <a:gd name="connsiteX47" fmla="*/ 1139934 w 6756400"/>
              <a:gd name="connsiteY47" fmla="*/ 6314753 h 6858000"/>
              <a:gd name="connsiteX48" fmla="*/ 581180 w 6756400"/>
              <a:gd name="connsiteY48" fmla="*/ 5889745 h 6858000"/>
              <a:gd name="connsiteX49" fmla="*/ 1014259 w 6756400"/>
              <a:gd name="connsiteY49" fmla="*/ 5553356 h 6858000"/>
              <a:gd name="connsiteX50" fmla="*/ 987135 w 6756400"/>
              <a:gd name="connsiteY50" fmla="*/ 5548835 h 6858000"/>
              <a:gd name="connsiteX51" fmla="*/ 577563 w 6756400"/>
              <a:gd name="connsiteY51" fmla="*/ 5866234 h 6858000"/>
              <a:gd name="connsiteX52" fmla="*/ 577563 w 6756400"/>
              <a:gd name="connsiteY52" fmla="*/ 5335426 h 6858000"/>
              <a:gd name="connsiteX53" fmla="*/ 1132700 w 6756400"/>
              <a:gd name="connsiteY53" fmla="*/ 4905897 h 6858000"/>
              <a:gd name="connsiteX54" fmla="*/ 1132700 w 6756400"/>
              <a:gd name="connsiteY54" fmla="*/ 5435801 h 6858000"/>
              <a:gd name="connsiteX55" fmla="*/ 988039 w 6756400"/>
              <a:gd name="connsiteY55" fmla="*/ 5547930 h 6858000"/>
              <a:gd name="connsiteX56" fmla="*/ 1015163 w 6756400"/>
              <a:gd name="connsiteY56" fmla="*/ 5552452 h 6858000"/>
              <a:gd name="connsiteX57" fmla="*/ 1139029 w 6756400"/>
              <a:gd name="connsiteY57" fmla="*/ 5456599 h 6858000"/>
              <a:gd name="connsiteX58" fmla="*/ 1342459 w 6756400"/>
              <a:gd name="connsiteY58" fmla="*/ 5611229 h 6858000"/>
              <a:gd name="connsiteX59" fmla="*/ 1384953 w 6756400"/>
              <a:gd name="connsiteY59" fmla="*/ 5619368 h 6858000"/>
              <a:gd name="connsiteX60" fmla="*/ 1152591 w 6756400"/>
              <a:gd name="connsiteY60" fmla="*/ 5442131 h 6858000"/>
              <a:gd name="connsiteX61" fmla="*/ 1152591 w 6756400"/>
              <a:gd name="connsiteY61" fmla="*/ 4897759 h 6858000"/>
              <a:gd name="connsiteX62" fmla="*/ 1570300 w 6756400"/>
              <a:gd name="connsiteY62" fmla="*/ 4573125 h 6858000"/>
              <a:gd name="connsiteX63" fmla="*/ 1560355 w 6756400"/>
              <a:gd name="connsiteY63" fmla="*/ 4555944 h 6858000"/>
              <a:gd name="connsiteX64" fmla="*/ 1571205 w 6756400"/>
              <a:gd name="connsiteY64" fmla="*/ 4573125 h 6858000"/>
              <a:gd name="connsiteX65" fmla="*/ 1709537 w 6756400"/>
              <a:gd name="connsiteY65" fmla="*/ 4465517 h 6858000"/>
              <a:gd name="connsiteX66" fmla="*/ 2290894 w 6756400"/>
              <a:gd name="connsiteY66" fmla="*/ 4907706 h 6858000"/>
              <a:gd name="connsiteX67" fmla="*/ 2874963 w 6756400"/>
              <a:gd name="connsiteY67" fmla="*/ 4453761 h 6858000"/>
              <a:gd name="connsiteX68" fmla="*/ 2874963 w 6756400"/>
              <a:gd name="connsiteY68" fmla="*/ 4272907 h 6858000"/>
              <a:gd name="connsiteX69" fmla="*/ 2855072 w 6756400"/>
              <a:gd name="connsiteY69" fmla="*/ 4281949 h 6858000"/>
              <a:gd name="connsiteX70" fmla="*/ 2855072 w 6756400"/>
              <a:gd name="connsiteY70" fmla="*/ 4443814 h 6858000"/>
              <a:gd name="connsiteX71" fmla="*/ 2300839 w 6756400"/>
              <a:gd name="connsiteY71" fmla="*/ 4874248 h 6858000"/>
              <a:gd name="connsiteX72" fmla="*/ 2300839 w 6756400"/>
              <a:gd name="connsiteY72" fmla="*/ 4343440 h 6858000"/>
              <a:gd name="connsiteX73" fmla="*/ 2855072 w 6756400"/>
              <a:gd name="connsiteY73" fmla="*/ 3913006 h 6858000"/>
              <a:gd name="connsiteX74" fmla="*/ 2855072 w 6756400"/>
              <a:gd name="connsiteY74" fmla="*/ 4281045 h 6858000"/>
              <a:gd name="connsiteX75" fmla="*/ 2874963 w 6756400"/>
              <a:gd name="connsiteY75" fmla="*/ 4272002 h 6858000"/>
              <a:gd name="connsiteX76" fmla="*/ 2874963 w 6756400"/>
              <a:gd name="connsiteY76" fmla="*/ 3887687 h 6858000"/>
              <a:gd name="connsiteX77" fmla="*/ 2675150 w 6756400"/>
              <a:gd name="connsiteY77" fmla="*/ 3735769 h 6858000"/>
              <a:gd name="connsiteX78" fmla="*/ 2654355 w 6756400"/>
              <a:gd name="connsiteY78" fmla="*/ 3744812 h 6858000"/>
              <a:gd name="connsiteX79" fmla="*/ 2848743 w 6756400"/>
              <a:gd name="connsiteY79" fmla="*/ 3892208 h 6858000"/>
              <a:gd name="connsiteX80" fmla="*/ 2290894 w 6756400"/>
              <a:gd name="connsiteY80" fmla="*/ 4325354 h 6858000"/>
              <a:gd name="connsiteX81" fmla="*/ 1731236 w 6756400"/>
              <a:gd name="connsiteY81" fmla="*/ 3900346 h 6858000"/>
              <a:gd name="connsiteX82" fmla="*/ 2289086 w 6756400"/>
              <a:gd name="connsiteY82" fmla="*/ 3467200 h 6858000"/>
              <a:gd name="connsiteX83" fmla="*/ 2653451 w 6756400"/>
              <a:gd name="connsiteY83" fmla="*/ 3743907 h 6858000"/>
              <a:gd name="connsiteX84" fmla="*/ 2674246 w 6756400"/>
              <a:gd name="connsiteY84" fmla="*/ 3734865 h 6858000"/>
              <a:gd name="connsiteX85" fmla="*/ 2303552 w 6756400"/>
              <a:gd name="connsiteY85" fmla="*/ 3452732 h 6858000"/>
              <a:gd name="connsiteX86" fmla="*/ 2303552 w 6756400"/>
              <a:gd name="connsiteY86" fmla="*/ 3177833 h 6858000"/>
              <a:gd name="connsiteX87" fmla="*/ 2282757 w 6756400"/>
              <a:gd name="connsiteY87" fmla="*/ 3180546 h 6858000"/>
              <a:gd name="connsiteX88" fmla="*/ 2282757 w 6756400"/>
              <a:gd name="connsiteY88" fmla="*/ 3443689 h 6858000"/>
              <a:gd name="connsiteX89" fmla="*/ 1728524 w 6756400"/>
              <a:gd name="connsiteY89" fmla="*/ 3874123 h 6858000"/>
              <a:gd name="connsiteX90" fmla="*/ 1728524 w 6756400"/>
              <a:gd name="connsiteY90" fmla="*/ 3342411 h 6858000"/>
              <a:gd name="connsiteX91" fmla="*/ 1989818 w 6756400"/>
              <a:gd name="connsiteY91" fmla="*/ 3140758 h 6858000"/>
              <a:gd name="connsiteX92" fmla="*/ 1978064 w 6756400"/>
              <a:gd name="connsiteY92" fmla="*/ 3124481 h 6858000"/>
              <a:gd name="connsiteX93" fmla="*/ 1718578 w 6756400"/>
              <a:gd name="connsiteY93" fmla="*/ 3325229 h 6858000"/>
              <a:gd name="connsiteX94" fmla="*/ 1158920 w 6756400"/>
              <a:gd name="connsiteY94" fmla="*/ 2899317 h 6858000"/>
              <a:gd name="connsiteX95" fmla="*/ 1579342 w 6756400"/>
              <a:gd name="connsiteY95" fmla="*/ 2573779 h 6858000"/>
              <a:gd name="connsiteX96" fmla="*/ 1567588 w 6756400"/>
              <a:gd name="connsiteY96" fmla="*/ 2557502 h 6858000"/>
              <a:gd name="connsiteX97" fmla="*/ 1149879 w 6756400"/>
              <a:gd name="connsiteY97" fmla="*/ 2881232 h 6858000"/>
              <a:gd name="connsiteX98" fmla="*/ 1149879 w 6756400"/>
              <a:gd name="connsiteY98" fmla="*/ 2350424 h 6858000"/>
              <a:gd name="connsiteX99" fmla="*/ 1321664 w 6756400"/>
              <a:gd name="connsiteY99" fmla="*/ 2216592 h 6858000"/>
              <a:gd name="connsiteX100" fmla="*/ 1309910 w 6756400"/>
              <a:gd name="connsiteY100" fmla="*/ 2201219 h 6858000"/>
              <a:gd name="connsiteX101" fmla="*/ 1139934 w 6756400"/>
              <a:gd name="connsiteY101" fmla="*/ 2332339 h 6858000"/>
              <a:gd name="connsiteX102" fmla="*/ 580276 w 6756400"/>
              <a:gd name="connsiteY102" fmla="*/ 1907331 h 6858000"/>
              <a:gd name="connsiteX103" fmla="*/ 1138125 w 6756400"/>
              <a:gd name="connsiteY103" fmla="*/ 1474184 h 6858000"/>
              <a:gd name="connsiteX104" fmla="*/ 1697783 w 6756400"/>
              <a:gd name="connsiteY104" fmla="*/ 1899192 h 6858000"/>
              <a:gd name="connsiteX105" fmla="*/ 1310815 w 6756400"/>
              <a:gd name="connsiteY105" fmla="*/ 2200315 h 6858000"/>
              <a:gd name="connsiteX106" fmla="*/ 1322568 w 6756400"/>
              <a:gd name="connsiteY106" fmla="*/ 2216592 h 6858000"/>
              <a:gd name="connsiteX107" fmla="*/ 1704112 w 6756400"/>
              <a:gd name="connsiteY107" fmla="*/ 1919991 h 6858000"/>
              <a:gd name="connsiteX108" fmla="*/ 1704112 w 6756400"/>
              <a:gd name="connsiteY108" fmla="*/ 2450798 h 6858000"/>
              <a:gd name="connsiteX109" fmla="*/ 1568492 w 6756400"/>
              <a:gd name="connsiteY109" fmla="*/ 2556598 h 6858000"/>
              <a:gd name="connsiteX110" fmla="*/ 1580246 w 6756400"/>
              <a:gd name="connsiteY110" fmla="*/ 2572875 h 6858000"/>
              <a:gd name="connsiteX111" fmla="*/ 1709537 w 6756400"/>
              <a:gd name="connsiteY111" fmla="*/ 2472501 h 6858000"/>
              <a:gd name="connsiteX112" fmla="*/ 2269195 w 6756400"/>
              <a:gd name="connsiteY112" fmla="*/ 2898413 h 6858000"/>
              <a:gd name="connsiteX113" fmla="*/ 1978968 w 6756400"/>
              <a:gd name="connsiteY113" fmla="*/ 3123577 h 6858000"/>
              <a:gd name="connsiteX114" fmla="*/ 1990722 w 6756400"/>
              <a:gd name="connsiteY114" fmla="*/ 3139854 h 6858000"/>
              <a:gd name="connsiteX115" fmla="*/ 2282757 w 6756400"/>
              <a:gd name="connsiteY115" fmla="*/ 2912881 h 6858000"/>
              <a:gd name="connsiteX116" fmla="*/ 2282757 w 6756400"/>
              <a:gd name="connsiteY116" fmla="*/ 3179642 h 6858000"/>
              <a:gd name="connsiteX117" fmla="*/ 2303552 w 6756400"/>
              <a:gd name="connsiteY117" fmla="*/ 3176929 h 6858000"/>
              <a:gd name="connsiteX118" fmla="*/ 2303552 w 6756400"/>
              <a:gd name="connsiteY118" fmla="*/ 2904743 h 6858000"/>
              <a:gd name="connsiteX119" fmla="*/ 2327963 w 6756400"/>
              <a:gd name="connsiteY119" fmla="*/ 2885753 h 6858000"/>
              <a:gd name="connsiteX120" fmla="*/ 2327963 w 6756400"/>
              <a:gd name="connsiteY120" fmla="*/ 2860433 h 6858000"/>
              <a:gd name="connsiteX121" fmla="*/ 2300839 w 6756400"/>
              <a:gd name="connsiteY121" fmla="*/ 2881232 h 6858000"/>
              <a:gd name="connsiteX122" fmla="*/ 2300839 w 6756400"/>
              <a:gd name="connsiteY122" fmla="*/ 2350424 h 6858000"/>
              <a:gd name="connsiteX123" fmla="*/ 2327963 w 6756400"/>
              <a:gd name="connsiteY123" fmla="*/ 2328721 h 6858000"/>
              <a:gd name="connsiteX124" fmla="*/ 2327963 w 6756400"/>
              <a:gd name="connsiteY124" fmla="*/ 2303402 h 6858000"/>
              <a:gd name="connsiteX125" fmla="*/ 2290894 w 6756400"/>
              <a:gd name="connsiteY125" fmla="*/ 2332339 h 6858000"/>
              <a:gd name="connsiteX126" fmla="*/ 1731236 w 6756400"/>
              <a:gd name="connsiteY126" fmla="*/ 1907331 h 6858000"/>
              <a:gd name="connsiteX127" fmla="*/ 2289086 w 6756400"/>
              <a:gd name="connsiteY127" fmla="*/ 1474184 h 6858000"/>
              <a:gd name="connsiteX128" fmla="*/ 2848743 w 6756400"/>
              <a:gd name="connsiteY128" fmla="*/ 1899192 h 6858000"/>
              <a:gd name="connsiteX129" fmla="*/ 2328867 w 6756400"/>
              <a:gd name="connsiteY129" fmla="*/ 2302498 h 6858000"/>
              <a:gd name="connsiteX130" fmla="*/ 2328867 w 6756400"/>
              <a:gd name="connsiteY130" fmla="*/ 2327817 h 6858000"/>
              <a:gd name="connsiteX131" fmla="*/ 2855072 w 6756400"/>
              <a:gd name="connsiteY131" fmla="*/ 1919991 h 6858000"/>
              <a:gd name="connsiteX132" fmla="*/ 2855072 w 6756400"/>
              <a:gd name="connsiteY132" fmla="*/ 2450798 h 6858000"/>
              <a:gd name="connsiteX133" fmla="*/ 2328867 w 6756400"/>
              <a:gd name="connsiteY133" fmla="*/ 2859529 h 6858000"/>
              <a:gd name="connsiteX134" fmla="*/ 2328867 w 6756400"/>
              <a:gd name="connsiteY134" fmla="*/ 2884849 h 6858000"/>
              <a:gd name="connsiteX135" fmla="*/ 2874963 w 6756400"/>
              <a:gd name="connsiteY135" fmla="*/ 2460745 h 6858000"/>
              <a:gd name="connsiteX136" fmla="*/ 2874963 w 6756400"/>
              <a:gd name="connsiteY136" fmla="*/ 1894671 h 6858000"/>
              <a:gd name="connsiteX137" fmla="*/ 2303552 w 6756400"/>
              <a:gd name="connsiteY137" fmla="*/ 1459716 h 6858000"/>
              <a:gd name="connsiteX138" fmla="*/ 2303552 w 6756400"/>
              <a:gd name="connsiteY138" fmla="*/ 926195 h 6858000"/>
              <a:gd name="connsiteX139" fmla="*/ 2282757 w 6756400"/>
              <a:gd name="connsiteY139" fmla="*/ 941568 h 6858000"/>
              <a:gd name="connsiteX140" fmla="*/ 2282757 w 6756400"/>
              <a:gd name="connsiteY140" fmla="*/ 1451578 h 6858000"/>
              <a:gd name="connsiteX141" fmla="*/ 1728524 w 6756400"/>
              <a:gd name="connsiteY141" fmla="*/ 1882011 h 6858000"/>
              <a:gd name="connsiteX142" fmla="*/ 1728524 w 6756400"/>
              <a:gd name="connsiteY142" fmla="*/ 1351203 h 6858000"/>
              <a:gd name="connsiteX143" fmla="*/ 2282757 w 6756400"/>
              <a:gd name="connsiteY143" fmla="*/ 920770 h 6858000"/>
              <a:gd name="connsiteX144" fmla="*/ 2282757 w 6756400"/>
              <a:gd name="connsiteY144" fmla="*/ 940664 h 6858000"/>
              <a:gd name="connsiteX145" fmla="*/ 2303552 w 6756400"/>
              <a:gd name="connsiteY145" fmla="*/ 924387 h 6858000"/>
              <a:gd name="connsiteX146" fmla="*/ 2303552 w 6756400"/>
              <a:gd name="connsiteY146" fmla="*/ 895450 h 6858000"/>
              <a:gd name="connsiteX147" fmla="*/ 1749319 w 6756400"/>
              <a:gd name="connsiteY147" fmla="*/ 474059 h 6858000"/>
              <a:gd name="connsiteX148" fmla="*/ 1733044 w 6756400"/>
              <a:gd name="connsiteY148" fmla="*/ 486719 h 6858000"/>
              <a:gd name="connsiteX149" fmla="*/ 2276428 w 6756400"/>
              <a:gd name="connsiteY149" fmla="*/ 899971 h 6858000"/>
              <a:gd name="connsiteX150" fmla="*/ 1718578 w 6756400"/>
              <a:gd name="connsiteY150" fmla="*/ 1333118 h 6858000"/>
              <a:gd name="connsiteX151" fmla="*/ 1158920 w 6756400"/>
              <a:gd name="connsiteY151" fmla="*/ 908110 h 6858000"/>
              <a:gd name="connsiteX152" fmla="*/ 1716770 w 6756400"/>
              <a:gd name="connsiteY152" fmla="*/ 474964 h 6858000"/>
              <a:gd name="connsiteX153" fmla="*/ 1732140 w 6756400"/>
              <a:gd name="connsiteY153" fmla="*/ 486719 h 6858000"/>
              <a:gd name="connsiteX154" fmla="*/ 1748415 w 6756400"/>
              <a:gd name="connsiteY154" fmla="*/ 474059 h 6858000"/>
              <a:gd name="connsiteX155" fmla="*/ 1724907 w 6756400"/>
              <a:gd name="connsiteY155" fmla="*/ 455070 h 6858000"/>
              <a:gd name="connsiteX156" fmla="*/ 1724907 w 6756400"/>
              <a:gd name="connsiteY156" fmla="*/ 206 h 6858000"/>
              <a:gd name="connsiteX157" fmla="*/ 1606490 w 6756400"/>
              <a:gd name="connsiteY157" fmla="*/ 0 h 6858000"/>
              <a:gd name="connsiteX158" fmla="*/ 1704112 w 6756400"/>
              <a:gd name="connsiteY158" fmla="*/ 0 h 6858000"/>
              <a:gd name="connsiteX159" fmla="*/ 1704112 w 6756400"/>
              <a:gd name="connsiteY159" fmla="*/ 79700 h 6858000"/>
              <a:gd name="connsiteX160" fmla="*/ 1704112 w 6756400"/>
              <a:gd name="connsiteY160" fmla="*/ 455974 h 6858000"/>
              <a:gd name="connsiteX161" fmla="*/ 1149879 w 6756400"/>
              <a:gd name="connsiteY161" fmla="*/ 885503 h 6858000"/>
              <a:gd name="connsiteX162" fmla="*/ 1149879 w 6756400"/>
              <a:gd name="connsiteY162" fmla="*/ 354695 h 6858000"/>
              <a:gd name="connsiteX163" fmla="*/ 1606476 w 6756400"/>
              <a:gd name="connsiteY163" fmla="*/ 11 h 6858000"/>
              <a:gd name="connsiteX164" fmla="*/ 696284 w 6756400"/>
              <a:gd name="connsiteY164" fmla="*/ 0 h 6858000"/>
              <a:gd name="connsiteX165" fmla="*/ 1573942 w 6756400"/>
              <a:gd name="connsiteY165" fmla="*/ 0 h 6858000"/>
              <a:gd name="connsiteX166" fmla="*/ 1498270 w 6756400"/>
              <a:gd name="connsiteY166" fmla="*/ 58848 h 6858000"/>
              <a:gd name="connsiteX167" fmla="*/ 1139934 w 6756400"/>
              <a:gd name="connsiteY167" fmla="*/ 337514 h 6858000"/>
              <a:gd name="connsiteX168" fmla="*/ 701161 w 6756400"/>
              <a:gd name="connsiteY168" fmla="*/ 371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6756400" h="6858000">
                <a:moveTo>
                  <a:pt x="558577" y="2472501"/>
                </a:moveTo>
                <a:cubicBezTo>
                  <a:pt x="1118234" y="2898413"/>
                  <a:pt x="1118234" y="2898413"/>
                  <a:pt x="1118234" y="2898413"/>
                </a:cubicBezTo>
                <a:cubicBezTo>
                  <a:pt x="754773" y="3179642"/>
                  <a:pt x="754773" y="3179642"/>
                  <a:pt x="754773" y="3179642"/>
                </a:cubicBezTo>
                <a:cubicBezTo>
                  <a:pt x="765623" y="3197727"/>
                  <a:pt x="765623" y="3197727"/>
                  <a:pt x="765623" y="3197727"/>
                </a:cubicBezTo>
                <a:cubicBezTo>
                  <a:pt x="1132700" y="2912881"/>
                  <a:pt x="1132700" y="2912881"/>
                  <a:pt x="1132700" y="2912881"/>
                </a:cubicBezTo>
                <a:cubicBezTo>
                  <a:pt x="1132700" y="3443689"/>
                  <a:pt x="1132700" y="3443689"/>
                  <a:pt x="1132700" y="3443689"/>
                </a:cubicBezTo>
                <a:cubicBezTo>
                  <a:pt x="978998" y="3562149"/>
                  <a:pt x="978998" y="3562149"/>
                  <a:pt x="978998" y="3562149"/>
                </a:cubicBezTo>
                <a:cubicBezTo>
                  <a:pt x="990752" y="3582043"/>
                  <a:pt x="990752" y="3582043"/>
                  <a:pt x="990752" y="3582043"/>
                </a:cubicBezTo>
                <a:cubicBezTo>
                  <a:pt x="1138125" y="3467200"/>
                  <a:pt x="1138125" y="3467200"/>
                  <a:pt x="1138125" y="3467200"/>
                </a:cubicBezTo>
                <a:cubicBezTo>
                  <a:pt x="1697783" y="3892208"/>
                  <a:pt x="1697783" y="3892208"/>
                  <a:pt x="1697783" y="3892208"/>
                </a:cubicBezTo>
                <a:cubicBezTo>
                  <a:pt x="1337034" y="4172532"/>
                  <a:pt x="1337034" y="4172532"/>
                  <a:pt x="1337034" y="4172532"/>
                </a:cubicBezTo>
                <a:cubicBezTo>
                  <a:pt x="1346980" y="4190618"/>
                  <a:pt x="1346980" y="4190618"/>
                  <a:pt x="1346980" y="4190618"/>
                </a:cubicBezTo>
                <a:cubicBezTo>
                  <a:pt x="1704112" y="3913006"/>
                  <a:pt x="1704112" y="3913006"/>
                  <a:pt x="1704112" y="3913006"/>
                </a:cubicBezTo>
                <a:cubicBezTo>
                  <a:pt x="1704112" y="4443814"/>
                  <a:pt x="1704112" y="4443814"/>
                  <a:pt x="1704112" y="4443814"/>
                </a:cubicBezTo>
                <a:cubicBezTo>
                  <a:pt x="1560355" y="4555944"/>
                  <a:pt x="1560355" y="4555944"/>
                  <a:pt x="1560355" y="4555944"/>
                </a:cubicBezTo>
                <a:cubicBezTo>
                  <a:pt x="1149879" y="4874248"/>
                  <a:pt x="1149879" y="4874248"/>
                  <a:pt x="1149879" y="4874248"/>
                </a:cubicBezTo>
                <a:cubicBezTo>
                  <a:pt x="1149879" y="4343440"/>
                  <a:pt x="1149879" y="4343440"/>
                  <a:pt x="1149879" y="4343440"/>
                </a:cubicBezTo>
                <a:cubicBezTo>
                  <a:pt x="1346076" y="4190618"/>
                  <a:pt x="1346076" y="4190618"/>
                  <a:pt x="1346076" y="4190618"/>
                </a:cubicBezTo>
                <a:cubicBezTo>
                  <a:pt x="1336130" y="4173437"/>
                  <a:pt x="1336130" y="4173437"/>
                  <a:pt x="1336130" y="4173437"/>
                </a:cubicBezTo>
                <a:cubicBezTo>
                  <a:pt x="1139934" y="4325354"/>
                  <a:pt x="1139934" y="4325354"/>
                  <a:pt x="1139934" y="4325354"/>
                </a:cubicBezTo>
                <a:cubicBezTo>
                  <a:pt x="580276" y="3900346"/>
                  <a:pt x="580276" y="3900346"/>
                  <a:pt x="580276" y="3900346"/>
                </a:cubicBezTo>
                <a:cubicBezTo>
                  <a:pt x="989848" y="3582043"/>
                  <a:pt x="989848" y="3582043"/>
                  <a:pt x="989848" y="3582043"/>
                </a:cubicBezTo>
                <a:cubicBezTo>
                  <a:pt x="978094" y="3563053"/>
                  <a:pt x="978094" y="3563053"/>
                  <a:pt x="978094" y="3563053"/>
                </a:cubicBezTo>
                <a:cubicBezTo>
                  <a:pt x="577563" y="3874123"/>
                  <a:pt x="577563" y="3874123"/>
                  <a:pt x="577563" y="3874123"/>
                </a:cubicBezTo>
                <a:cubicBezTo>
                  <a:pt x="577563" y="3342411"/>
                  <a:pt x="577563" y="3342411"/>
                  <a:pt x="577563" y="3342411"/>
                </a:cubicBezTo>
                <a:cubicBezTo>
                  <a:pt x="764719" y="3197727"/>
                  <a:pt x="764719" y="3197727"/>
                  <a:pt x="764719" y="3197727"/>
                </a:cubicBezTo>
                <a:cubicBezTo>
                  <a:pt x="754773" y="3180546"/>
                  <a:pt x="754773" y="3180546"/>
                  <a:pt x="754773" y="3180546"/>
                </a:cubicBezTo>
                <a:cubicBezTo>
                  <a:pt x="567618" y="3325229"/>
                  <a:pt x="567618" y="3325229"/>
                  <a:pt x="567618" y="3325229"/>
                </a:cubicBezTo>
                <a:cubicBezTo>
                  <a:pt x="7960" y="2899317"/>
                  <a:pt x="7960" y="2899317"/>
                  <a:pt x="7960" y="2899317"/>
                </a:cubicBezTo>
                <a:cubicBezTo>
                  <a:pt x="558577" y="2472501"/>
                  <a:pt x="558577" y="2472501"/>
                  <a:pt x="558577" y="2472501"/>
                </a:cubicBezTo>
                <a:close/>
                <a:moveTo>
                  <a:pt x="1724907" y="0"/>
                </a:moveTo>
                <a:lnTo>
                  <a:pt x="6756400" y="0"/>
                </a:lnTo>
                <a:lnTo>
                  <a:pt x="6756400" y="6858000"/>
                </a:lnTo>
                <a:lnTo>
                  <a:pt x="0" y="6858000"/>
                </a:lnTo>
                <a:lnTo>
                  <a:pt x="0" y="6856412"/>
                </a:lnTo>
                <a:lnTo>
                  <a:pt x="162738" y="6856412"/>
                </a:lnTo>
                <a:cubicBezTo>
                  <a:pt x="1149879" y="6856412"/>
                  <a:pt x="1149879" y="6856412"/>
                  <a:pt x="1149879" y="6856412"/>
                </a:cubicBezTo>
                <a:cubicBezTo>
                  <a:pt x="1149879" y="6332839"/>
                  <a:pt x="1149879" y="6332839"/>
                  <a:pt x="1149879" y="6332839"/>
                </a:cubicBezTo>
                <a:cubicBezTo>
                  <a:pt x="1704112" y="5902405"/>
                  <a:pt x="1704112" y="5902405"/>
                  <a:pt x="1704112" y="5902405"/>
                </a:cubicBezTo>
                <a:cubicBezTo>
                  <a:pt x="1704112" y="6433213"/>
                  <a:pt x="1704112" y="6433213"/>
                  <a:pt x="1704112" y="6433213"/>
                </a:cubicBezTo>
                <a:cubicBezTo>
                  <a:pt x="1159824" y="6855508"/>
                  <a:pt x="1159824" y="6855508"/>
                  <a:pt x="1159824" y="6855508"/>
                </a:cubicBezTo>
                <a:cubicBezTo>
                  <a:pt x="1193277" y="6855508"/>
                  <a:pt x="1193277" y="6855508"/>
                  <a:pt x="1193277" y="6855508"/>
                </a:cubicBezTo>
                <a:cubicBezTo>
                  <a:pt x="1724907" y="6443160"/>
                  <a:pt x="1724907" y="6443160"/>
                  <a:pt x="1724907" y="6443160"/>
                </a:cubicBezTo>
                <a:cubicBezTo>
                  <a:pt x="1724907" y="5877086"/>
                  <a:pt x="1724907" y="5877086"/>
                  <a:pt x="1724907" y="5877086"/>
                </a:cubicBezTo>
                <a:cubicBezTo>
                  <a:pt x="1386762" y="5620272"/>
                  <a:pt x="1386762" y="5620272"/>
                  <a:pt x="1386762" y="5620272"/>
                </a:cubicBezTo>
                <a:cubicBezTo>
                  <a:pt x="1372296" y="5617559"/>
                  <a:pt x="1357829" y="5614847"/>
                  <a:pt x="1343363" y="5612134"/>
                </a:cubicBezTo>
                <a:cubicBezTo>
                  <a:pt x="1697783" y="5881607"/>
                  <a:pt x="1697783" y="5881607"/>
                  <a:pt x="1697783" y="5881607"/>
                </a:cubicBezTo>
                <a:cubicBezTo>
                  <a:pt x="1139934" y="6314753"/>
                  <a:pt x="1139934" y="6314753"/>
                  <a:pt x="1139934" y="6314753"/>
                </a:cubicBezTo>
                <a:cubicBezTo>
                  <a:pt x="581180" y="5889745"/>
                  <a:pt x="581180" y="5889745"/>
                  <a:pt x="581180" y="5889745"/>
                </a:cubicBezTo>
                <a:cubicBezTo>
                  <a:pt x="1014259" y="5553356"/>
                  <a:pt x="1014259" y="5553356"/>
                  <a:pt x="1014259" y="5553356"/>
                </a:cubicBezTo>
                <a:cubicBezTo>
                  <a:pt x="1005218" y="5551548"/>
                  <a:pt x="995272" y="5549739"/>
                  <a:pt x="987135" y="5548835"/>
                </a:cubicBezTo>
                <a:cubicBezTo>
                  <a:pt x="577563" y="5866234"/>
                  <a:pt x="577563" y="5866234"/>
                  <a:pt x="577563" y="5866234"/>
                </a:cubicBezTo>
                <a:cubicBezTo>
                  <a:pt x="577563" y="5335426"/>
                  <a:pt x="577563" y="5335426"/>
                  <a:pt x="577563" y="5335426"/>
                </a:cubicBezTo>
                <a:cubicBezTo>
                  <a:pt x="1132700" y="4905897"/>
                  <a:pt x="1132700" y="4905897"/>
                  <a:pt x="1132700" y="4905897"/>
                </a:cubicBezTo>
                <a:cubicBezTo>
                  <a:pt x="1132700" y="5435801"/>
                  <a:pt x="1132700" y="5435801"/>
                  <a:pt x="1132700" y="5435801"/>
                </a:cubicBezTo>
                <a:cubicBezTo>
                  <a:pt x="988039" y="5547930"/>
                  <a:pt x="988039" y="5547930"/>
                  <a:pt x="988039" y="5547930"/>
                </a:cubicBezTo>
                <a:cubicBezTo>
                  <a:pt x="997081" y="5549739"/>
                  <a:pt x="1006122" y="5550643"/>
                  <a:pt x="1015163" y="5552452"/>
                </a:cubicBezTo>
                <a:cubicBezTo>
                  <a:pt x="1139029" y="5456599"/>
                  <a:pt x="1139029" y="5456599"/>
                  <a:pt x="1139029" y="5456599"/>
                </a:cubicBezTo>
                <a:cubicBezTo>
                  <a:pt x="1342459" y="5611229"/>
                  <a:pt x="1342459" y="5611229"/>
                  <a:pt x="1342459" y="5611229"/>
                </a:cubicBezTo>
                <a:cubicBezTo>
                  <a:pt x="1356925" y="5613942"/>
                  <a:pt x="1371391" y="5616655"/>
                  <a:pt x="1384953" y="5619368"/>
                </a:cubicBezTo>
                <a:cubicBezTo>
                  <a:pt x="1152591" y="5442131"/>
                  <a:pt x="1152591" y="5442131"/>
                  <a:pt x="1152591" y="5442131"/>
                </a:cubicBezTo>
                <a:cubicBezTo>
                  <a:pt x="1152591" y="4897759"/>
                  <a:pt x="1152591" y="4897759"/>
                  <a:pt x="1152591" y="4897759"/>
                </a:cubicBezTo>
                <a:cubicBezTo>
                  <a:pt x="1570300" y="4573125"/>
                  <a:pt x="1570300" y="4573125"/>
                  <a:pt x="1570300" y="4573125"/>
                </a:cubicBezTo>
                <a:cubicBezTo>
                  <a:pt x="1560355" y="4555944"/>
                  <a:pt x="1560355" y="4555944"/>
                  <a:pt x="1560355" y="4555944"/>
                </a:cubicBezTo>
                <a:cubicBezTo>
                  <a:pt x="1571205" y="4573125"/>
                  <a:pt x="1571205" y="4573125"/>
                  <a:pt x="1571205" y="4573125"/>
                </a:cubicBezTo>
                <a:cubicBezTo>
                  <a:pt x="1709537" y="4465517"/>
                  <a:pt x="1709537" y="4465517"/>
                  <a:pt x="1709537" y="4465517"/>
                </a:cubicBezTo>
                <a:cubicBezTo>
                  <a:pt x="2290894" y="4907706"/>
                  <a:pt x="2290894" y="4907706"/>
                  <a:pt x="2290894" y="4907706"/>
                </a:cubicBezTo>
                <a:cubicBezTo>
                  <a:pt x="2874963" y="4453761"/>
                  <a:pt x="2874963" y="4453761"/>
                  <a:pt x="2874963" y="4453761"/>
                </a:cubicBezTo>
                <a:cubicBezTo>
                  <a:pt x="2874963" y="4272907"/>
                  <a:pt x="2874963" y="4272907"/>
                  <a:pt x="2874963" y="4272907"/>
                </a:cubicBezTo>
                <a:cubicBezTo>
                  <a:pt x="2855072" y="4281949"/>
                  <a:pt x="2855072" y="4281949"/>
                  <a:pt x="2855072" y="4281949"/>
                </a:cubicBezTo>
                <a:cubicBezTo>
                  <a:pt x="2855072" y="4443814"/>
                  <a:pt x="2855072" y="4443814"/>
                  <a:pt x="2855072" y="4443814"/>
                </a:cubicBezTo>
                <a:cubicBezTo>
                  <a:pt x="2300839" y="4874248"/>
                  <a:pt x="2300839" y="4874248"/>
                  <a:pt x="2300839" y="4874248"/>
                </a:cubicBezTo>
                <a:cubicBezTo>
                  <a:pt x="2300839" y="4343440"/>
                  <a:pt x="2300839" y="4343440"/>
                  <a:pt x="2300839" y="4343440"/>
                </a:cubicBezTo>
                <a:cubicBezTo>
                  <a:pt x="2855072" y="3913006"/>
                  <a:pt x="2855072" y="3913006"/>
                  <a:pt x="2855072" y="3913006"/>
                </a:cubicBezTo>
                <a:cubicBezTo>
                  <a:pt x="2855072" y="4281045"/>
                  <a:pt x="2855072" y="4281045"/>
                  <a:pt x="2855072" y="4281045"/>
                </a:cubicBezTo>
                <a:cubicBezTo>
                  <a:pt x="2874963" y="4272002"/>
                  <a:pt x="2874963" y="4272002"/>
                  <a:pt x="2874963" y="4272002"/>
                </a:cubicBezTo>
                <a:cubicBezTo>
                  <a:pt x="2874963" y="3887687"/>
                  <a:pt x="2874963" y="3887687"/>
                  <a:pt x="2874963" y="3887687"/>
                </a:cubicBezTo>
                <a:cubicBezTo>
                  <a:pt x="2675150" y="3735769"/>
                  <a:pt x="2675150" y="3735769"/>
                  <a:pt x="2675150" y="3735769"/>
                </a:cubicBezTo>
                <a:cubicBezTo>
                  <a:pt x="2654355" y="3744812"/>
                  <a:pt x="2654355" y="3744812"/>
                  <a:pt x="2654355" y="3744812"/>
                </a:cubicBezTo>
                <a:cubicBezTo>
                  <a:pt x="2848743" y="3892208"/>
                  <a:pt x="2848743" y="3892208"/>
                  <a:pt x="2848743" y="3892208"/>
                </a:cubicBezTo>
                <a:cubicBezTo>
                  <a:pt x="2290894" y="4325354"/>
                  <a:pt x="2290894" y="4325354"/>
                  <a:pt x="2290894" y="4325354"/>
                </a:cubicBezTo>
                <a:cubicBezTo>
                  <a:pt x="1731236" y="3900346"/>
                  <a:pt x="1731236" y="3900346"/>
                  <a:pt x="1731236" y="3900346"/>
                </a:cubicBezTo>
                <a:cubicBezTo>
                  <a:pt x="2289086" y="3467200"/>
                  <a:pt x="2289086" y="3467200"/>
                  <a:pt x="2289086" y="3467200"/>
                </a:cubicBezTo>
                <a:cubicBezTo>
                  <a:pt x="2653451" y="3743907"/>
                  <a:pt x="2653451" y="3743907"/>
                  <a:pt x="2653451" y="3743907"/>
                </a:cubicBezTo>
                <a:cubicBezTo>
                  <a:pt x="2674246" y="3734865"/>
                  <a:pt x="2674246" y="3734865"/>
                  <a:pt x="2674246" y="3734865"/>
                </a:cubicBezTo>
                <a:cubicBezTo>
                  <a:pt x="2303552" y="3452732"/>
                  <a:pt x="2303552" y="3452732"/>
                  <a:pt x="2303552" y="3452732"/>
                </a:cubicBezTo>
                <a:cubicBezTo>
                  <a:pt x="2303552" y="3177833"/>
                  <a:pt x="2303552" y="3177833"/>
                  <a:pt x="2303552" y="3177833"/>
                </a:cubicBezTo>
                <a:cubicBezTo>
                  <a:pt x="2282757" y="3180546"/>
                  <a:pt x="2282757" y="3180546"/>
                  <a:pt x="2282757" y="3180546"/>
                </a:cubicBezTo>
                <a:cubicBezTo>
                  <a:pt x="2282757" y="3443689"/>
                  <a:pt x="2282757" y="3443689"/>
                  <a:pt x="2282757" y="3443689"/>
                </a:cubicBezTo>
                <a:cubicBezTo>
                  <a:pt x="1728524" y="3874123"/>
                  <a:pt x="1728524" y="3874123"/>
                  <a:pt x="1728524" y="3874123"/>
                </a:cubicBezTo>
                <a:cubicBezTo>
                  <a:pt x="1728524" y="3342411"/>
                  <a:pt x="1728524" y="3342411"/>
                  <a:pt x="1728524" y="3342411"/>
                </a:cubicBezTo>
                <a:cubicBezTo>
                  <a:pt x="1989818" y="3140758"/>
                  <a:pt x="1989818" y="3140758"/>
                  <a:pt x="1989818" y="3140758"/>
                </a:cubicBezTo>
                <a:cubicBezTo>
                  <a:pt x="1978064" y="3124481"/>
                  <a:pt x="1978064" y="3124481"/>
                  <a:pt x="1978064" y="3124481"/>
                </a:cubicBezTo>
                <a:cubicBezTo>
                  <a:pt x="1718578" y="3325229"/>
                  <a:pt x="1718578" y="3325229"/>
                  <a:pt x="1718578" y="3325229"/>
                </a:cubicBezTo>
                <a:cubicBezTo>
                  <a:pt x="1158920" y="2899317"/>
                  <a:pt x="1158920" y="2899317"/>
                  <a:pt x="1158920" y="2899317"/>
                </a:cubicBezTo>
                <a:cubicBezTo>
                  <a:pt x="1579342" y="2573779"/>
                  <a:pt x="1579342" y="2573779"/>
                  <a:pt x="1579342" y="2573779"/>
                </a:cubicBezTo>
                <a:cubicBezTo>
                  <a:pt x="1567588" y="2557502"/>
                  <a:pt x="1567588" y="2557502"/>
                  <a:pt x="1567588" y="2557502"/>
                </a:cubicBezTo>
                <a:cubicBezTo>
                  <a:pt x="1149879" y="2881232"/>
                  <a:pt x="1149879" y="2881232"/>
                  <a:pt x="1149879" y="2881232"/>
                </a:cubicBezTo>
                <a:cubicBezTo>
                  <a:pt x="1149879" y="2350424"/>
                  <a:pt x="1149879" y="2350424"/>
                  <a:pt x="1149879" y="2350424"/>
                </a:cubicBezTo>
                <a:cubicBezTo>
                  <a:pt x="1321664" y="2216592"/>
                  <a:pt x="1321664" y="2216592"/>
                  <a:pt x="1321664" y="2216592"/>
                </a:cubicBezTo>
                <a:cubicBezTo>
                  <a:pt x="1309910" y="2201219"/>
                  <a:pt x="1309910" y="2201219"/>
                  <a:pt x="1309910" y="2201219"/>
                </a:cubicBezTo>
                <a:cubicBezTo>
                  <a:pt x="1139934" y="2332339"/>
                  <a:pt x="1139934" y="2332339"/>
                  <a:pt x="1139934" y="2332339"/>
                </a:cubicBezTo>
                <a:cubicBezTo>
                  <a:pt x="580276" y="1907331"/>
                  <a:pt x="580276" y="1907331"/>
                  <a:pt x="580276" y="1907331"/>
                </a:cubicBezTo>
                <a:cubicBezTo>
                  <a:pt x="1138125" y="1474184"/>
                  <a:pt x="1138125" y="1474184"/>
                  <a:pt x="1138125" y="1474184"/>
                </a:cubicBezTo>
                <a:cubicBezTo>
                  <a:pt x="1697783" y="1899192"/>
                  <a:pt x="1697783" y="1899192"/>
                  <a:pt x="1697783" y="1899192"/>
                </a:cubicBezTo>
                <a:cubicBezTo>
                  <a:pt x="1310815" y="2200315"/>
                  <a:pt x="1310815" y="2200315"/>
                  <a:pt x="1310815" y="2200315"/>
                </a:cubicBezTo>
                <a:cubicBezTo>
                  <a:pt x="1322568" y="2216592"/>
                  <a:pt x="1322568" y="2216592"/>
                  <a:pt x="1322568" y="2216592"/>
                </a:cubicBezTo>
                <a:cubicBezTo>
                  <a:pt x="1704112" y="1919991"/>
                  <a:pt x="1704112" y="1919991"/>
                  <a:pt x="1704112" y="1919991"/>
                </a:cubicBezTo>
                <a:cubicBezTo>
                  <a:pt x="1704112" y="2450798"/>
                  <a:pt x="1704112" y="2450798"/>
                  <a:pt x="1704112" y="2450798"/>
                </a:cubicBezTo>
                <a:cubicBezTo>
                  <a:pt x="1568492" y="2556598"/>
                  <a:pt x="1568492" y="2556598"/>
                  <a:pt x="1568492" y="2556598"/>
                </a:cubicBezTo>
                <a:cubicBezTo>
                  <a:pt x="1580246" y="2572875"/>
                  <a:pt x="1580246" y="2572875"/>
                  <a:pt x="1580246" y="2572875"/>
                </a:cubicBezTo>
                <a:cubicBezTo>
                  <a:pt x="1709537" y="2472501"/>
                  <a:pt x="1709537" y="2472501"/>
                  <a:pt x="1709537" y="2472501"/>
                </a:cubicBezTo>
                <a:cubicBezTo>
                  <a:pt x="2269195" y="2898413"/>
                  <a:pt x="2269195" y="2898413"/>
                  <a:pt x="2269195" y="2898413"/>
                </a:cubicBezTo>
                <a:cubicBezTo>
                  <a:pt x="1978968" y="3123577"/>
                  <a:pt x="1978968" y="3123577"/>
                  <a:pt x="1978968" y="3123577"/>
                </a:cubicBezTo>
                <a:cubicBezTo>
                  <a:pt x="1990722" y="3139854"/>
                  <a:pt x="1990722" y="3139854"/>
                  <a:pt x="1990722" y="3139854"/>
                </a:cubicBezTo>
                <a:cubicBezTo>
                  <a:pt x="2282757" y="2912881"/>
                  <a:pt x="2282757" y="2912881"/>
                  <a:pt x="2282757" y="2912881"/>
                </a:cubicBezTo>
                <a:cubicBezTo>
                  <a:pt x="2282757" y="3179642"/>
                  <a:pt x="2282757" y="3179642"/>
                  <a:pt x="2282757" y="3179642"/>
                </a:cubicBezTo>
                <a:cubicBezTo>
                  <a:pt x="2303552" y="3176929"/>
                  <a:pt x="2303552" y="3176929"/>
                  <a:pt x="2303552" y="3176929"/>
                </a:cubicBezTo>
                <a:cubicBezTo>
                  <a:pt x="2303552" y="2904743"/>
                  <a:pt x="2303552" y="2904743"/>
                  <a:pt x="2303552" y="2904743"/>
                </a:cubicBezTo>
                <a:cubicBezTo>
                  <a:pt x="2327963" y="2885753"/>
                  <a:pt x="2327963" y="2885753"/>
                  <a:pt x="2327963" y="2885753"/>
                </a:cubicBezTo>
                <a:cubicBezTo>
                  <a:pt x="2327963" y="2860433"/>
                  <a:pt x="2327963" y="2860433"/>
                  <a:pt x="2327963" y="2860433"/>
                </a:cubicBezTo>
                <a:cubicBezTo>
                  <a:pt x="2300839" y="2881232"/>
                  <a:pt x="2300839" y="2881232"/>
                  <a:pt x="2300839" y="2881232"/>
                </a:cubicBezTo>
                <a:cubicBezTo>
                  <a:pt x="2300839" y="2350424"/>
                  <a:pt x="2300839" y="2350424"/>
                  <a:pt x="2300839" y="2350424"/>
                </a:cubicBezTo>
                <a:cubicBezTo>
                  <a:pt x="2327963" y="2328721"/>
                  <a:pt x="2327963" y="2328721"/>
                  <a:pt x="2327963" y="2328721"/>
                </a:cubicBezTo>
                <a:cubicBezTo>
                  <a:pt x="2327963" y="2303402"/>
                  <a:pt x="2327963" y="2303402"/>
                  <a:pt x="2327963" y="2303402"/>
                </a:cubicBezTo>
                <a:cubicBezTo>
                  <a:pt x="2290894" y="2332339"/>
                  <a:pt x="2290894" y="2332339"/>
                  <a:pt x="2290894" y="2332339"/>
                </a:cubicBezTo>
                <a:cubicBezTo>
                  <a:pt x="1731236" y="1907331"/>
                  <a:pt x="1731236" y="1907331"/>
                  <a:pt x="1731236" y="1907331"/>
                </a:cubicBezTo>
                <a:cubicBezTo>
                  <a:pt x="2289086" y="1474184"/>
                  <a:pt x="2289086" y="1474184"/>
                  <a:pt x="2289086" y="1474184"/>
                </a:cubicBezTo>
                <a:cubicBezTo>
                  <a:pt x="2848743" y="1899192"/>
                  <a:pt x="2848743" y="1899192"/>
                  <a:pt x="2848743" y="1899192"/>
                </a:cubicBezTo>
                <a:cubicBezTo>
                  <a:pt x="2328867" y="2302498"/>
                  <a:pt x="2328867" y="2302498"/>
                  <a:pt x="2328867" y="2302498"/>
                </a:cubicBezTo>
                <a:cubicBezTo>
                  <a:pt x="2328867" y="2327817"/>
                  <a:pt x="2328867" y="2327817"/>
                  <a:pt x="2328867" y="2327817"/>
                </a:cubicBezTo>
                <a:cubicBezTo>
                  <a:pt x="2855072" y="1919991"/>
                  <a:pt x="2855072" y="1919991"/>
                  <a:pt x="2855072" y="1919991"/>
                </a:cubicBezTo>
                <a:cubicBezTo>
                  <a:pt x="2855072" y="2450798"/>
                  <a:pt x="2855072" y="2450798"/>
                  <a:pt x="2855072" y="2450798"/>
                </a:cubicBezTo>
                <a:lnTo>
                  <a:pt x="2328867" y="2859529"/>
                </a:lnTo>
                <a:cubicBezTo>
                  <a:pt x="2328867" y="2884849"/>
                  <a:pt x="2328867" y="2884849"/>
                  <a:pt x="2328867" y="2884849"/>
                </a:cubicBezTo>
                <a:cubicBezTo>
                  <a:pt x="2874963" y="2460745"/>
                  <a:pt x="2874963" y="2460745"/>
                  <a:pt x="2874963" y="2460745"/>
                </a:cubicBezTo>
                <a:cubicBezTo>
                  <a:pt x="2874963" y="1894671"/>
                  <a:pt x="2874963" y="1894671"/>
                  <a:pt x="2874963" y="1894671"/>
                </a:cubicBezTo>
                <a:cubicBezTo>
                  <a:pt x="2303552" y="1459716"/>
                  <a:pt x="2303552" y="1459716"/>
                  <a:pt x="2303552" y="1459716"/>
                </a:cubicBezTo>
                <a:cubicBezTo>
                  <a:pt x="2303552" y="926195"/>
                  <a:pt x="2303552" y="926195"/>
                  <a:pt x="2303552" y="926195"/>
                </a:cubicBezTo>
                <a:cubicBezTo>
                  <a:pt x="2282757" y="941568"/>
                  <a:pt x="2282757" y="941568"/>
                  <a:pt x="2282757" y="941568"/>
                </a:cubicBezTo>
                <a:cubicBezTo>
                  <a:pt x="2282757" y="1451578"/>
                  <a:pt x="2282757" y="1451578"/>
                  <a:pt x="2282757" y="1451578"/>
                </a:cubicBezTo>
                <a:cubicBezTo>
                  <a:pt x="1728524" y="1882011"/>
                  <a:pt x="1728524" y="1882011"/>
                  <a:pt x="1728524" y="1882011"/>
                </a:cubicBezTo>
                <a:cubicBezTo>
                  <a:pt x="1728524" y="1351203"/>
                  <a:pt x="1728524" y="1351203"/>
                  <a:pt x="1728524" y="1351203"/>
                </a:cubicBezTo>
                <a:cubicBezTo>
                  <a:pt x="2282757" y="920770"/>
                  <a:pt x="2282757" y="920770"/>
                  <a:pt x="2282757" y="920770"/>
                </a:cubicBezTo>
                <a:cubicBezTo>
                  <a:pt x="2282757" y="940664"/>
                  <a:pt x="2282757" y="940664"/>
                  <a:pt x="2282757" y="940664"/>
                </a:cubicBezTo>
                <a:cubicBezTo>
                  <a:pt x="2303552" y="924387"/>
                  <a:pt x="2303552" y="924387"/>
                  <a:pt x="2303552" y="924387"/>
                </a:cubicBezTo>
                <a:cubicBezTo>
                  <a:pt x="2303552" y="895450"/>
                  <a:pt x="2303552" y="895450"/>
                  <a:pt x="2303552" y="895450"/>
                </a:cubicBezTo>
                <a:cubicBezTo>
                  <a:pt x="1749319" y="474059"/>
                  <a:pt x="1749319" y="474059"/>
                  <a:pt x="1749319" y="474059"/>
                </a:cubicBezTo>
                <a:cubicBezTo>
                  <a:pt x="1733044" y="486719"/>
                  <a:pt x="1733044" y="486719"/>
                  <a:pt x="1733044" y="486719"/>
                </a:cubicBezTo>
                <a:cubicBezTo>
                  <a:pt x="2276428" y="899971"/>
                  <a:pt x="2276428" y="899971"/>
                  <a:pt x="2276428" y="899971"/>
                </a:cubicBezTo>
                <a:cubicBezTo>
                  <a:pt x="1718578" y="1333118"/>
                  <a:pt x="1718578" y="1333118"/>
                  <a:pt x="1718578" y="1333118"/>
                </a:cubicBezTo>
                <a:cubicBezTo>
                  <a:pt x="1158920" y="908110"/>
                  <a:pt x="1158920" y="908110"/>
                  <a:pt x="1158920" y="908110"/>
                </a:cubicBezTo>
                <a:cubicBezTo>
                  <a:pt x="1716770" y="474964"/>
                  <a:pt x="1716770" y="474964"/>
                  <a:pt x="1716770" y="474964"/>
                </a:cubicBezTo>
                <a:cubicBezTo>
                  <a:pt x="1732140" y="486719"/>
                  <a:pt x="1732140" y="486719"/>
                  <a:pt x="1732140" y="486719"/>
                </a:cubicBezTo>
                <a:cubicBezTo>
                  <a:pt x="1748415" y="474059"/>
                  <a:pt x="1748415" y="474059"/>
                  <a:pt x="1748415" y="474059"/>
                </a:cubicBezTo>
                <a:cubicBezTo>
                  <a:pt x="1724907" y="455070"/>
                  <a:pt x="1724907" y="455070"/>
                  <a:pt x="1724907" y="455070"/>
                </a:cubicBezTo>
                <a:cubicBezTo>
                  <a:pt x="1724907" y="56286"/>
                  <a:pt x="1724907" y="6438"/>
                  <a:pt x="1724907" y="206"/>
                </a:cubicBezTo>
                <a:close/>
                <a:moveTo>
                  <a:pt x="1606490" y="0"/>
                </a:moveTo>
                <a:lnTo>
                  <a:pt x="1704112" y="0"/>
                </a:lnTo>
                <a:lnTo>
                  <a:pt x="1704112" y="79700"/>
                </a:lnTo>
                <a:cubicBezTo>
                  <a:pt x="1704112" y="455974"/>
                  <a:pt x="1704112" y="455974"/>
                  <a:pt x="1704112" y="455974"/>
                </a:cubicBezTo>
                <a:cubicBezTo>
                  <a:pt x="1149879" y="885503"/>
                  <a:pt x="1149879" y="885503"/>
                  <a:pt x="1149879" y="885503"/>
                </a:cubicBezTo>
                <a:cubicBezTo>
                  <a:pt x="1149879" y="354695"/>
                  <a:pt x="1149879" y="354695"/>
                  <a:pt x="1149879" y="354695"/>
                </a:cubicBezTo>
                <a:cubicBezTo>
                  <a:pt x="1550183" y="43739"/>
                  <a:pt x="1600221" y="4869"/>
                  <a:pt x="1606476" y="11"/>
                </a:cubicBezTo>
                <a:close/>
                <a:moveTo>
                  <a:pt x="696284" y="0"/>
                </a:moveTo>
                <a:lnTo>
                  <a:pt x="1573942" y="0"/>
                </a:lnTo>
                <a:lnTo>
                  <a:pt x="1498270" y="58848"/>
                </a:lnTo>
                <a:cubicBezTo>
                  <a:pt x="1139934" y="337514"/>
                  <a:pt x="1139934" y="337514"/>
                  <a:pt x="1139934" y="337514"/>
                </a:cubicBezTo>
                <a:cubicBezTo>
                  <a:pt x="805631" y="83188"/>
                  <a:pt x="722055" y="19606"/>
                  <a:pt x="701161" y="371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684000" rIns="756000">
            <a:noAutofit/>
          </a:bodyPr>
          <a:lstStyle>
            <a:lvl1pPr algn="r">
              <a:defRPr i="1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4" name="Espace réservé du texte 4">
            <a:extLst>
              <a:ext uri="{FF2B5EF4-FFF2-40B4-BE49-F238E27FC236}">
                <a16:creationId xmlns:a16="http://schemas.microsoft.com/office/drawing/2014/main" id="{1CD6972B-DFC0-49E0-CEDD-F3560A107C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>
                <a:solidFill>
                  <a:schemeClr val="tx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105897381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haut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 haut + contenu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Espace réservé du contenu 2">
            <a:extLst>
              <a:ext uri="{FF2B5EF4-FFF2-40B4-BE49-F238E27FC236}">
                <a16:creationId xmlns:a16="http://schemas.microsoft.com/office/drawing/2014/main" id="{9BDF78EF-B925-4A77-F088-A8970BDC4F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3381829"/>
            <a:ext cx="10836275" cy="2531609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46C622DF-824A-7030-FF06-98A537DB20A5}"/>
              </a:ext>
            </a:extLst>
          </p:cNvPr>
          <p:cNvSpPr txBox="1"/>
          <p:nvPr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placez celle-ci en arrière plan : Clic droit + « Arrière plan »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adaptez si besoin la couleur du texte en fonction de celle-ci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Titre 1">
            <a:extLst>
              <a:ext uri="{FF2B5EF4-FFF2-40B4-BE49-F238E27FC236}">
                <a16:creationId xmlns:a16="http://schemas.microsoft.com/office/drawing/2014/main" id="{285252E3-9176-AD7B-44E7-02A49D473F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9314"/>
            <a:ext cx="10728325" cy="108426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12" name="Espace réservé pour une image  11">
            <a:extLst>
              <a:ext uri="{FF2B5EF4-FFF2-40B4-BE49-F238E27FC236}">
                <a16:creationId xmlns:a16="http://schemas.microsoft.com/office/drawing/2014/main" id="{5B768F97-EB7A-FDD7-6E36-781A0783E3F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-27685"/>
            <a:ext cx="12086611" cy="2408285"/>
          </a:xfrm>
          <a:custGeom>
            <a:avLst/>
            <a:gdLst>
              <a:gd name="connsiteX0" fmla="*/ 11874479 w 12086611"/>
              <a:gd name="connsiteY0" fmla="*/ 2376194 h 2408285"/>
              <a:gd name="connsiteX1" fmla="*/ 11897822 w 12086611"/>
              <a:gd name="connsiteY1" fmla="*/ 2397884 h 2408285"/>
              <a:gd name="connsiteX2" fmla="*/ 11898186 w 12086611"/>
              <a:gd name="connsiteY2" fmla="*/ 2398222 h 2408285"/>
              <a:gd name="connsiteX3" fmla="*/ 11850311 w 12086611"/>
              <a:gd name="connsiteY3" fmla="*/ 2398222 h 2408285"/>
              <a:gd name="connsiteX4" fmla="*/ 11852466 w 12086611"/>
              <a:gd name="connsiteY4" fmla="*/ 2396257 h 2408285"/>
              <a:gd name="connsiteX5" fmla="*/ 11875838 w 12086611"/>
              <a:gd name="connsiteY5" fmla="*/ 2252563 h 2408285"/>
              <a:gd name="connsiteX6" fmla="*/ 11979865 w 12086611"/>
              <a:gd name="connsiteY6" fmla="*/ 2349082 h 2408285"/>
              <a:gd name="connsiteX7" fmla="*/ 11979865 w 12086611"/>
              <a:gd name="connsiteY7" fmla="*/ 2378140 h 2408285"/>
              <a:gd name="connsiteX8" fmla="*/ 11979865 w 12086611"/>
              <a:gd name="connsiteY8" fmla="*/ 2398222 h 2408285"/>
              <a:gd name="connsiteX9" fmla="*/ 11904568 w 12086611"/>
              <a:gd name="connsiteY9" fmla="*/ 2398222 h 2408285"/>
              <a:gd name="connsiteX10" fmla="*/ 11903035 w 12086611"/>
              <a:gd name="connsiteY10" fmla="*/ 2396799 h 2408285"/>
              <a:gd name="connsiteX11" fmla="*/ 11897822 w 12086611"/>
              <a:gd name="connsiteY11" fmla="*/ 2397884 h 2408285"/>
              <a:gd name="connsiteX12" fmla="*/ 11902808 w 12086611"/>
              <a:gd name="connsiteY12" fmla="*/ 2396528 h 2408285"/>
              <a:gd name="connsiteX13" fmla="*/ 11875838 w 12086611"/>
              <a:gd name="connsiteY13" fmla="*/ 2371585 h 2408285"/>
              <a:gd name="connsiteX14" fmla="*/ 11768639 w 12086611"/>
              <a:gd name="connsiteY14" fmla="*/ 2029973 h 2408285"/>
              <a:gd name="connsiteX15" fmla="*/ 11835724 w 12086611"/>
              <a:gd name="connsiteY15" fmla="*/ 2092331 h 2408285"/>
              <a:gd name="connsiteX16" fmla="*/ 11872666 w 12086611"/>
              <a:gd name="connsiteY16" fmla="*/ 2126492 h 2408285"/>
              <a:gd name="connsiteX17" fmla="*/ 11872666 w 12086611"/>
              <a:gd name="connsiteY17" fmla="*/ 2245514 h 2408285"/>
              <a:gd name="connsiteX18" fmla="*/ 11795609 w 12086611"/>
              <a:gd name="connsiteY18" fmla="*/ 2174210 h 2408285"/>
              <a:gd name="connsiteX19" fmla="*/ 11768639 w 12086611"/>
              <a:gd name="connsiteY19" fmla="*/ 2149266 h 2408285"/>
              <a:gd name="connsiteX20" fmla="*/ 11658947 w 12086611"/>
              <a:gd name="connsiteY20" fmla="*/ 1929930 h 2408285"/>
              <a:gd name="connsiteX21" fmla="*/ 11763653 w 12086611"/>
              <a:gd name="connsiteY21" fmla="*/ 2027262 h 2408285"/>
              <a:gd name="connsiteX22" fmla="*/ 11658721 w 12086611"/>
              <a:gd name="connsiteY22" fmla="*/ 2122697 h 2408285"/>
              <a:gd name="connsiteX23" fmla="*/ 11554014 w 12086611"/>
              <a:gd name="connsiteY23" fmla="*/ 2025364 h 2408285"/>
              <a:gd name="connsiteX24" fmla="*/ 11590503 w 12086611"/>
              <a:gd name="connsiteY24" fmla="*/ 1992287 h 2408285"/>
              <a:gd name="connsiteX25" fmla="*/ 11983265 w 12086611"/>
              <a:gd name="connsiteY25" fmla="*/ 1707069 h 2408285"/>
              <a:gd name="connsiteX26" fmla="*/ 12086611 w 12086611"/>
              <a:gd name="connsiteY26" fmla="*/ 1802775 h 2408285"/>
              <a:gd name="connsiteX27" fmla="*/ 11981678 w 12086611"/>
              <a:gd name="connsiteY27" fmla="*/ 1898209 h 2408285"/>
              <a:gd name="connsiteX28" fmla="*/ 11946776 w 12086611"/>
              <a:gd name="connsiteY28" fmla="*/ 1865674 h 2408285"/>
              <a:gd name="connsiteX29" fmla="*/ 11944736 w 12086611"/>
              <a:gd name="connsiteY29" fmla="*/ 1869741 h 2408285"/>
              <a:gd name="connsiteX30" fmla="*/ 11979865 w 12086611"/>
              <a:gd name="connsiteY30" fmla="*/ 1902276 h 2408285"/>
              <a:gd name="connsiteX31" fmla="*/ 11979865 w 12086611"/>
              <a:gd name="connsiteY31" fmla="*/ 2021298 h 2408285"/>
              <a:gd name="connsiteX32" fmla="*/ 11904621 w 12086611"/>
              <a:gd name="connsiteY32" fmla="*/ 1951619 h 2408285"/>
              <a:gd name="connsiteX33" fmla="*/ 11902582 w 12086611"/>
              <a:gd name="connsiteY33" fmla="*/ 1955957 h 2408285"/>
              <a:gd name="connsiteX34" fmla="*/ 11979412 w 12086611"/>
              <a:gd name="connsiteY34" fmla="*/ 2027262 h 2408285"/>
              <a:gd name="connsiteX35" fmla="*/ 11874479 w 12086611"/>
              <a:gd name="connsiteY35" fmla="*/ 2122697 h 2408285"/>
              <a:gd name="connsiteX36" fmla="*/ 11837764 w 12086611"/>
              <a:gd name="connsiteY36" fmla="*/ 2088535 h 2408285"/>
              <a:gd name="connsiteX37" fmla="*/ 11835724 w 12086611"/>
              <a:gd name="connsiteY37" fmla="*/ 2092331 h 2408285"/>
              <a:gd name="connsiteX38" fmla="*/ 11837537 w 12086611"/>
              <a:gd name="connsiteY38" fmla="*/ 2088264 h 2408285"/>
              <a:gd name="connsiteX39" fmla="*/ 11769772 w 12086611"/>
              <a:gd name="connsiteY39" fmla="*/ 2025364 h 2408285"/>
              <a:gd name="connsiteX40" fmla="*/ 11874705 w 12086611"/>
              <a:gd name="connsiteY40" fmla="*/ 1929930 h 2408285"/>
              <a:gd name="connsiteX41" fmla="*/ 11902355 w 12086611"/>
              <a:gd name="connsiteY41" fmla="*/ 1955686 h 2408285"/>
              <a:gd name="connsiteX42" fmla="*/ 11904621 w 12086611"/>
              <a:gd name="connsiteY42" fmla="*/ 1951349 h 2408285"/>
              <a:gd name="connsiteX43" fmla="*/ 11875838 w 12086611"/>
              <a:gd name="connsiteY43" fmla="*/ 1924778 h 2408285"/>
              <a:gd name="connsiteX44" fmla="*/ 11875838 w 12086611"/>
              <a:gd name="connsiteY44" fmla="*/ 1805757 h 2408285"/>
              <a:gd name="connsiteX45" fmla="*/ 11944736 w 12086611"/>
              <a:gd name="connsiteY45" fmla="*/ 1869470 h 2408285"/>
              <a:gd name="connsiteX46" fmla="*/ 11946549 w 12086611"/>
              <a:gd name="connsiteY46" fmla="*/ 1865674 h 2408285"/>
              <a:gd name="connsiteX47" fmla="*/ 11878332 w 12086611"/>
              <a:gd name="connsiteY47" fmla="*/ 1802503 h 2408285"/>
              <a:gd name="connsiteX48" fmla="*/ 11768639 w 12086611"/>
              <a:gd name="connsiteY48" fmla="*/ 1583167 h 2408285"/>
              <a:gd name="connsiteX49" fmla="*/ 11840257 w 12086611"/>
              <a:gd name="connsiteY49" fmla="*/ 1649591 h 2408285"/>
              <a:gd name="connsiteX50" fmla="*/ 11842523 w 12086611"/>
              <a:gd name="connsiteY50" fmla="*/ 1646067 h 2408285"/>
              <a:gd name="connsiteX51" fmla="*/ 11840483 w 12086611"/>
              <a:gd name="connsiteY51" fmla="*/ 1649591 h 2408285"/>
              <a:gd name="connsiteX52" fmla="*/ 11872666 w 12086611"/>
              <a:gd name="connsiteY52" fmla="*/ 1679686 h 2408285"/>
              <a:gd name="connsiteX53" fmla="*/ 11872666 w 12086611"/>
              <a:gd name="connsiteY53" fmla="*/ 1798708 h 2408285"/>
              <a:gd name="connsiteX54" fmla="*/ 11794249 w 12086611"/>
              <a:gd name="connsiteY54" fmla="*/ 1726047 h 2408285"/>
              <a:gd name="connsiteX55" fmla="*/ 11791983 w 12086611"/>
              <a:gd name="connsiteY55" fmla="*/ 1729572 h 2408285"/>
              <a:gd name="connsiteX56" fmla="*/ 11794023 w 12086611"/>
              <a:gd name="connsiteY56" fmla="*/ 1725776 h 2408285"/>
              <a:gd name="connsiteX57" fmla="*/ 11768639 w 12086611"/>
              <a:gd name="connsiteY57" fmla="*/ 1702189 h 2408285"/>
              <a:gd name="connsiteX58" fmla="*/ 11874705 w 12086611"/>
              <a:gd name="connsiteY58" fmla="*/ 1483123 h 2408285"/>
              <a:gd name="connsiteX59" fmla="*/ 11979412 w 12086611"/>
              <a:gd name="connsiteY59" fmla="*/ 1580184 h 2408285"/>
              <a:gd name="connsiteX60" fmla="*/ 11874479 w 12086611"/>
              <a:gd name="connsiteY60" fmla="*/ 1675619 h 2408285"/>
              <a:gd name="connsiteX61" fmla="*/ 11842523 w 12086611"/>
              <a:gd name="connsiteY61" fmla="*/ 1646067 h 2408285"/>
              <a:gd name="connsiteX62" fmla="*/ 11769772 w 12086611"/>
              <a:gd name="connsiteY62" fmla="*/ 1578558 h 2408285"/>
              <a:gd name="connsiteX63" fmla="*/ 11766146 w 12086611"/>
              <a:gd name="connsiteY63" fmla="*/ 1258907 h 2408285"/>
              <a:gd name="connsiteX64" fmla="*/ 11870853 w 12086611"/>
              <a:gd name="connsiteY64" fmla="*/ 1355968 h 2408285"/>
              <a:gd name="connsiteX65" fmla="*/ 11765920 w 12086611"/>
              <a:gd name="connsiteY65" fmla="*/ 1451673 h 2408285"/>
              <a:gd name="connsiteX66" fmla="*/ 11661213 w 12086611"/>
              <a:gd name="connsiteY66" fmla="*/ 1354341 h 2408285"/>
              <a:gd name="connsiteX67" fmla="*/ 11763200 w 12086611"/>
              <a:gd name="connsiteY67" fmla="*/ 1261618 h 2408285"/>
              <a:gd name="connsiteX68" fmla="*/ 11661213 w 12086611"/>
              <a:gd name="connsiteY68" fmla="*/ 913228 h 2408285"/>
              <a:gd name="connsiteX69" fmla="*/ 11728298 w 12086611"/>
              <a:gd name="connsiteY69" fmla="*/ 975315 h 2408285"/>
              <a:gd name="connsiteX70" fmla="*/ 11730338 w 12086611"/>
              <a:gd name="connsiteY70" fmla="*/ 971519 h 2408285"/>
              <a:gd name="connsiteX71" fmla="*/ 11728525 w 12086611"/>
              <a:gd name="connsiteY71" fmla="*/ 975586 h 2408285"/>
              <a:gd name="connsiteX72" fmla="*/ 11765240 w 12086611"/>
              <a:gd name="connsiteY72" fmla="*/ 1009747 h 2408285"/>
              <a:gd name="connsiteX73" fmla="*/ 11765240 w 12086611"/>
              <a:gd name="connsiteY73" fmla="*/ 1128769 h 2408285"/>
              <a:gd name="connsiteX74" fmla="*/ 11688410 w 12086611"/>
              <a:gd name="connsiteY74" fmla="*/ 1057464 h 2408285"/>
              <a:gd name="connsiteX75" fmla="*/ 11686370 w 12086611"/>
              <a:gd name="connsiteY75" fmla="*/ 1061260 h 2408285"/>
              <a:gd name="connsiteX76" fmla="*/ 11688183 w 12086611"/>
              <a:gd name="connsiteY76" fmla="*/ 1057193 h 2408285"/>
              <a:gd name="connsiteX77" fmla="*/ 11661213 w 12086611"/>
              <a:gd name="connsiteY77" fmla="*/ 1032250 h 2408285"/>
              <a:gd name="connsiteX78" fmla="*/ 11876065 w 12086611"/>
              <a:gd name="connsiteY78" fmla="*/ 590053 h 2408285"/>
              <a:gd name="connsiteX79" fmla="*/ 11979412 w 12086611"/>
              <a:gd name="connsiteY79" fmla="*/ 686029 h 2408285"/>
              <a:gd name="connsiteX80" fmla="*/ 11874479 w 12086611"/>
              <a:gd name="connsiteY80" fmla="*/ 781464 h 2408285"/>
              <a:gd name="connsiteX81" fmla="*/ 11839350 w 12086611"/>
              <a:gd name="connsiteY81" fmla="*/ 748929 h 2408285"/>
              <a:gd name="connsiteX82" fmla="*/ 11837537 w 12086611"/>
              <a:gd name="connsiteY82" fmla="*/ 752725 h 2408285"/>
              <a:gd name="connsiteX83" fmla="*/ 11872666 w 12086611"/>
              <a:gd name="connsiteY83" fmla="*/ 785259 h 2408285"/>
              <a:gd name="connsiteX84" fmla="*/ 11872666 w 12086611"/>
              <a:gd name="connsiteY84" fmla="*/ 904552 h 2408285"/>
              <a:gd name="connsiteX85" fmla="*/ 11797422 w 12086611"/>
              <a:gd name="connsiteY85" fmla="*/ 834603 h 2408285"/>
              <a:gd name="connsiteX86" fmla="*/ 11795383 w 12086611"/>
              <a:gd name="connsiteY86" fmla="*/ 838941 h 2408285"/>
              <a:gd name="connsiteX87" fmla="*/ 11871986 w 12086611"/>
              <a:gd name="connsiteY87" fmla="*/ 910246 h 2408285"/>
              <a:gd name="connsiteX88" fmla="*/ 11767053 w 12086611"/>
              <a:gd name="connsiteY88" fmla="*/ 1005680 h 2408285"/>
              <a:gd name="connsiteX89" fmla="*/ 11730338 w 12086611"/>
              <a:gd name="connsiteY89" fmla="*/ 971519 h 2408285"/>
              <a:gd name="connsiteX90" fmla="*/ 11662573 w 12086611"/>
              <a:gd name="connsiteY90" fmla="*/ 908619 h 2408285"/>
              <a:gd name="connsiteX91" fmla="*/ 11767506 w 12086611"/>
              <a:gd name="connsiteY91" fmla="*/ 813185 h 2408285"/>
              <a:gd name="connsiteX92" fmla="*/ 11795156 w 12086611"/>
              <a:gd name="connsiteY92" fmla="*/ 838941 h 2408285"/>
              <a:gd name="connsiteX93" fmla="*/ 11797196 w 12086611"/>
              <a:gd name="connsiteY93" fmla="*/ 834603 h 2408285"/>
              <a:gd name="connsiteX94" fmla="*/ 11768639 w 12086611"/>
              <a:gd name="connsiteY94" fmla="*/ 808034 h 2408285"/>
              <a:gd name="connsiteX95" fmla="*/ 11768639 w 12086611"/>
              <a:gd name="connsiteY95" fmla="*/ 688741 h 2408285"/>
              <a:gd name="connsiteX96" fmla="*/ 11837310 w 12086611"/>
              <a:gd name="connsiteY96" fmla="*/ 752725 h 2408285"/>
              <a:gd name="connsiteX97" fmla="*/ 11839350 w 12086611"/>
              <a:gd name="connsiteY97" fmla="*/ 748658 h 2408285"/>
              <a:gd name="connsiteX98" fmla="*/ 11771132 w 12086611"/>
              <a:gd name="connsiteY98" fmla="*/ 685487 h 2408285"/>
              <a:gd name="connsiteX99" fmla="*/ 11661213 w 12086611"/>
              <a:gd name="connsiteY99" fmla="*/ 466151 h 2408285"/>
              <a:gd name="connsiteX100" fmla="*/ 11733057 w 12086611"/>
              <a:gd name="connsiteY100" fmla="*/ 532846 h 2408285"/>
              <a:gd name="connsiteX101" fmla="*/ 11765240 w 12086611"/>
              <a:gd name="connsiteY101" fmla="*/ 562669 h 2408285"/>
              <a:gd name="connsiteX102" fmla="*/ 11765240 w 12086611"/>
              <a:gd name="connsiteY102" fmla="*/ 681691 h 2408285"/>
              <a:gd name="connsiteX103" fmla="*/ 11687050 w 12086611"/>
              <a:gd name="connsiteY103" fmla="*/ 609031 h 2408285"/>
              <a:gd name="connsiteX104" fmla="*/ 11684784 w 12086611"/>
              <a:gd name="connsiteY104" fmla="*/ 612827 h 2408285"/>
              <a:gd name="connsiteX105" fmla="*/ 11763653 w 12086611"/>
              <a:gd name="connsiteY105" fmla="*/ 686029 h 2408285"/>
              <a:gd name="connsiteX106" fmla="*/ 11658721 w 12086611"/>
              <a:gd name="connsiteY106" fmla="*/ 781464 h 2408285"/>
              <a:gd name="connsiteX107" fmla="*/ 11609994 w 12086611"/>
              <a:gd name="connsiteY107" fmla="*/ 736187 h 2408285"/>
              <a:gd name="connsiteX108" fmla="*/ 11555374 w 12086611"/>
              <a:gd name="connsiteY108" fmla="*/ 685487 h 2408285"/>
              <a:gd name="connsiteX109" fmla="*/ 11660307 w 12086611"/>
              <a:gd name="connsiteY109" fmla="*/ 590053 h 2408285"/>
              <a:gd name="connsiteX110" fmla="*/ 11684557 w 12086611"/>
              <a:gd name="connsiteY110" fmla="*/ 612556 h 2408285"/>
              <a:gd name="connsiteX111" fmla="*/ 11686824 w 12086611"/>
              <a:gd name="connsiteY111" fmla="*/ 609031 h 2408285"/>
              <a:gd name="connsiteX112" fmla="*/ 11661213 w 12086611"/>
              <a:gd name="connsiteY112" fmla="*/ 585444 h 2408285"/>
              <a:gd name="connsiteX113" fmla="*/ 11767506 w 12086611"/>
              <a:gd name="connsiteY113" fmla="*/ 366107 h 2408285"/>
              <a:gd name="connsiteX114" fmla="*/ 11871986 w 12086611"/>
              <a:gd name="connsiteY114" fmla="*/ 463440 h 2408285"/>
              <a:gd name="connsiteX115" fmla="*/ 11767053 w 12086611"/>
              <a:gd name="connsiteY115" fmla="*/ 558874 h 2408285"/>
              <a:gd name="connsiteX116" fmla="*/ 11735324 w 12086611"/>
              <a:gd name="connsiteY116" fmla="*/ 529322 h 2408285"/>
              <a:gd name="connsiteX117" fmla="*/ 11733057 w 12086611"/>
              <a:gd name="connsiteY117" fmla="*/ 532846 h 2408285"/>
              <a:gd name="connsiteX118" fmla="*/ 11735097 w 12086611"/>
              <a:gd name="connsiteY118" fmla="*/ 529051 h 2408285"/>
              <a:gd name="connsiteX119" fmla="*/ 11662573 w 12086611"/>
              <a:gd name="connsiteY119" fmla="*/ 461542 h 2408285"/>
              <a:gd name="connsiteX120" fmla="*/ 11658947 w 12086611"/>
              <a:gd name="connsiteY120" fmla="*/ 142162 h 2408285"/>
              <a:gd name="connsiteX121" fmla="*/ 11763653 w 12086611"/>
              <a:gd name="connsiteY121" fmla="*/ 239223 h 2408285"/>
              <a:gd name="connsiteX122" fmla="*/ 11658721 w 12086611"/>
              <a:gd name="connsiteY122" fmla="*/ 334657 h 2408285"/>
              <a:gd name="connsiteX123" fmla="*/ 11554014 w 12086611"/>
              <a:gd name="connsiteY123" fmla="*/ 237596 h 2408285"/>
              <a:gd name="connsiteX124" fmla="*/ 11656001 w 12086611"/>
              <a:gd name="connsiteY124" fmla="*/ 144873 h 2408285"/>
              <a:gd name="connsiteX125" fmla="*/ 11690766 w 12086611"/>
              <a:gd name="connsiteY125" fmla="*/ 40330 h 2408285"/>
              <a:gd name="connsiteX126" fmla="*/ 11845185 w 12086611"/>
              <a:gd name="connsiteY126" fmla="*/ 40330 h 2408285"/>
              <a:gd name="connsiteX127" fmla="*/ 11840228 w 12086611"/>
              <a:gd name="connsiteY127" fmla="*/ 44830 h 2408285"/>
              <a:gd name="connsiteX128" fmla="*/ 11767053 w 12086611"/>
              <a:gd name="connsiteY128" fmla="*/ 111254 h 2408285"/>
              <a:gd name="connsiteX129" fmla="*/ 11712546 w 12086611"/>
              <a:gd name="connsiteY129" fmla="*/ 60579 h 2408285"/>
              <a:gd name="connsiteX130" fmla="*/ 11661213 w 12086611"/>
              <a:gd name="connsiteY130" fmla="*/ 40330 h 2408285"/>
              <a:gd name="connsiteX131" fmla="*/ 11684643 w 12086611"/>
              <a:gd name="connsiteY131" fmla="*/ 40330 h 2408285"/>
              <a:gd name="connsiteX132" fmla="*/ 11690280 w 12086611"/>
              <a:gd name="connsiteY132" fmla="*/ 45575 h 2408285"/>
              <a:gd name="connsiteX133" fmla="*/ 11765240 w 12086611"/>
              <a:gd name="connsiteY133" fmla="*/ 115321 h 2408285"/>
              <a:gd name="connsiteX134" fmla="*/ 11765240 w 12086611"/>
              <a:gd name="connsiteY134" fmla="*/ 234343 h 2408285"/>
              <a:gd name="connsiteX135" fmla="*/ 11661213 w 12086611"/>
              <a:gd name="connsiteY135" fmla="*/ 137824 h 2408285"/>
              <a:gd name="connsiteX136" fmla="*/ 11661213 w 12086611"/>
              <a:gd name="connsiteY136" fmla="*/ 69350 h 2408285"/>
              <a:gd name="connsiteX137" fmla="*/ 0 w 12086611"/>
              <a:gd name="connsiteY137" fmla="*/ 0 h 2408285"/>
              <a:gd name="connsiteX138" fmla="*/ 11657587 w 12086611"/>
              <a:gd name="connsiteY138" fmla="*/ 40330 h 2408285"/>
              <a:gd name="connsiteX139" fmla="*/ 11657587 w 12086611"/>
              <a:gd name="connsiteY139" fmla="*/ 41002 h 2408285"/>
              <a:gd name="connsiteX140" fmla="*/ 11657587 w 12086611"/>
              <a:gd name="connsiteY140" fmla="*/ 137824 h 2408285"/>
              <a:gd name="connsiteX141" fmla="*/ 11653055 w 12086611"/>
              <a:gd name="connsiteY141" fmla="*/ 141891 h 2408285"/>
              <a:gd name="connsiteX142" fmla="*/ 11656001 w 12086611"/>
              <a:gd name="connsiteY142" fmla="*/ 144873 h 2408285"/>
              <a:gd name="connsiteX143" fmla="*/ 11652828 w 12086611"/>
              <a:gd name="connsiteY143" fmla="*/ 141891 h 2408285"/>
              <a:gd name="connsiteX144" fmla="*/ 11549028 w 12086611"/>
              <a:gd name="connsiteY144" fmla="*/ 236512 h 2408285"/>
              <a:gd name="connsiteX145" fmla="*/ 11549028 w 12086611"/>
              <a:gd name="connsiteY145" fmla="*/ 243019 h 2408285"/>
              <a:gd name="connsiteX146" fmla="*/ 11552881 w 12086611"/>
              <a:gd name="connsiteY146" fmla="*/ 246543 h 2408285"/>
              <a:gd name="connsiteX147" fmla="*/ 11552881 w 12086611"/>
              <a:gd name="connsiteY147" fmla="*/ 242205 h 2408285"/>
              <a:gd name="connsiteX148" fmla="*/ 11656681 w 12086611"/>
              <a:gd name="connsiteY148" fmla="*/ 338724 h 2408285"/>
              <a:gd name="connsiteX149" fmla="*/ 11656681 w 12086611"/>
              <a:gd name="connsiteY149" fmla="*/ 457746 h 2408285"/>
              <a:gd name="connsiteX150" fmla="*/ 11552881 w 12086611"/>
              <a:gd name="connsiteY150" fmla="*/ 361227 h 2408285"/>
              <a:gd name="connsiteX151" fmla="*/ 11552881 w 12086611"/>
              <a:gd name="connsiteY151" fmla="*/ 246814 h 2408285"/>
              <a:gd name="connsiteX152" fmla="*/ 11549028 w 12086611"/>
              <a:gd name="connsiteY152" fmla="*/ 243290 h 2408285"/>
              <a:gd name="connsiteX153" fmla="*/ 11549028 w 12086611"/>
              <a:gd name="connsiteY153" fmla="*/ 363125 h 2408285"/>
              <a:gd name="connsiteX154" fmla="*/ 11441829 w 12086611"/>
              <a:gd name="connsiteY154" fmla="*/ 460457 h 2408285"/>
              <a:gd name="connsiteX155" fmla="*/ 11441829 w 12086611"/>
              <a:gd name="connsiteY155" fmla="*/ 587613 h 2408285"/>
              <a:gd name="connsiteX156" fmla="*/ 11544269 w 12086611"/>
              <a:gd name="connsiteY156" fmla="*/ 682505 h 2408285"/>
              <a:gd name="connsiteX157" fmla="*/ 11544269 w 12086611"/>
              <a:gd name="connsiteY157" fmla="*/ 676811 h 2408285"/>
              <a:gd name="connsiteX158" fmla="*/ 11445455 w 12086611"/>
              <a:gd name="connsiteY158" fmla="*/ 585444 h 2408285"/>
              <a:gd name="connsiteX159" fmla="*/ 11445455 w 12086611"/>
              <a:gd name="connsiteY159" fmla="*/ 466151 h 2408285"/>
              <a:gd name="connsiteX160" fmla="*/ 11544269 w 12086611"/>
              <a:gd name="connsiteY160" fmla="*/ 557789 h 2408285"/>
              <a:gd name="connsiteX161" fmla="*/ 11544269 w 12086611"/>
              <a:gd name="connsiteY161" fmla="*/ 552096 h 2408285"/>
              <a:gd name="connsiteX162" fmla="*/ 11446815 w 12086611"/>
              <a:gd name="connsiteY162" fmla="*/ 461542 h 2408285"/>
              <a:gd name="connsiteX163" fmla="*/ 11551748 w 12086611"/>
              <a:gd name="connsiteY163" fmla="*/ 366107 h 2408285"/>
              <a:gd name="connsiteX164" fmla="*/ 11656454 w 12086611"/>
              <a:gd name="connsiteY164" fmla="*/ 463440 h 2408285"/>
              <a:gd name="connsiteX165" fmla="*/ 11551521 w 12086611"/>
              <a:gd name="connsiteY165" fmla="*/ 558874 h 2408285"/>
              <a:gd name="connsiteX166" fmla="*/ 11544495 w 12086611"/>
              <a:gd name="connsiteY166" fmla="*/ 552367 h 2408285"/>
              <a:gd name="connsiteX167" fmla="*/ 11544495 w 12086611"/>
              <a:gd name="connsiteY167" fmla="*/ 558061 h 2408285"/>
              <a:gd name="connsiteX168" fmla="*/ 11549482 w 12086611"/>
              <a:gd name="connsiteY168" fmla="*/ 562669 h 2408285"/>
              <a:gd name="connsiteX169" fmla="*/ 11549482 w 12086611"/>
              <a:gd name="connsiteY169" fmla="*/ 681691 h 2408285"/>
              <a:gd name="connsiteX170" fmla="*/ 11544495 w 12086611"/>
              <a:gd name="connsiteY170" fmla="*/ 677083 h 2408285"/>
              <a:gd name="connsiteX171" fmla="*/ 11544495 w 12086611"/>
              <a:gd name="connsiteY171" fmla="*/ 682776 h 2408285"/>
              <a:gd name="connsiteX172" fmla="*/ 11549028 w 12086611"/>
              <a:gd name="connsiteY172" fmla="*/ 687114 h 2408285"/>
              <a:gd name="connsiteX173" fmla="*/ 11549028 w 12086611"/>
              <a:gd name="connsiteY173" fmla="*/ 748116 h 2408285"/>
              <a:gd name="connsiteX174" fmla="*/ 11552881 w 12086611"/>
              <a:gd name="connsiteY174" fmla="*/ 748658 h 2408285"/>
              <a:gd name="connsiteX175" fmla="*/ 11552881 w 12086611"/>
              <a:gd name="connsiteY175" fmla="*/ 688741 h 2408285"/>
              <a:gd name="connsiteX176" fmla="*/ 11607727 w 12086611"/>
              <a:gd name="connsiteY176" fmla="*/ 739711 h 2408285"/>
              <a:gd name="connsiteX177" fmla="*/ 11609994 w 12086611"/>
              <a:gd name="connsiteY177" fmla="*/ 736187 h 2408285"/>
              <a:gd name="connsiteX178" fmla="*/ 11607727 w 12086611"/>
              <a:gd name="connsiteY178" fmla="*/ 739982 h 2408285"/>
              <a:gd name="connsiteX179" fmla="*/ 11656681 w 12086611"/>
              <a:gd name="connsiteY179" fmla="*/ 785259 h 2408285"/>
              <a:gd name="connsiteX180" fmla="*/ 11656681 w 12086611"/>
              <a:gd name="connsiteY180" fmla="*/ 904552 h 2408285"/>
              <a:gd name="connsiteX181" fmla="*/ 11552881 w 12086611"/>
              <a:gd name="connsiteY181" fmla="*/ 808034 h 2408285"/>
              <a:gd name="connsiteX182" fmla="*/ 11552881 w 12086611"/>
              <a:gd name="connsiteY182" fmla="*/ 748929 h 2408285"/>
              <a:gd name="connsiteX183" fmla="*/ 11549028 w 12086611"/>
              <a:gd name="connsiteY183" fmla="*/ 748387 h 2408285"/>
              <a:gd name="connsiteX184" fmla="*/ 11549028 w 12086611"/>
              <a:gd name="connsiteY184" fmla="*/ 809931 h 2408285"/>
              <a:gd name="connsiteX185" fmla="*/ 11479451 w 12086611"/>
              <a:gd name="connsiteY185" fmla="*/ 873102 h 2408285"/>
              <a:gd name="connsiteX186" fmla="*/ 11483304 w 12086611"/>
              <a:gd name="connsiteY186" fmla="*/ 875271 h 2408285"/>
              <a:gd name="connsiteX187" fmla="*/ 11551748 w 12086611"/>
              <a:gd name="connsiteY187" fmla="*/ 813185 h 2408285"/>
              <a:gd name="connsiteX188" fmla="*/ 11656454 w 12086611"/>
              <a:gd name="connsiteY188" fmla="*/ 910246 h 2408285"/>
              <a:gd name="connsiteX189" fmla="*/ 11551521 w 12086611"/>
              <a:gd name="connsiteY189" fmla="*/ 1005680 h 2408285"/>
              <a:gd name="connsiteX190" fmla="*/ 11446815 w 12086611"/>
              <a:gd name="connsiteY190" fmla="*/ 908619 h 2408285"/>
              <a:gd name="connsiteX191" fmla="*/ 11483077 w 12086611"/>
              <a:gd name="connsiteY191" fmla="*/ 875543 h 2408285"/>
              <a:gd name="connsiteX192" fmla="*/ 11479224 w 12086611"/>
              <a:gd name="connsiteY192" fmla="*/ 873374 h 2408285"/>
              <a:gd name="connsiteX193" fmla="*/ 11441829 w 12086611"/>
              <a:gd name="connsiteY193" fmla="*/ 907535 h 2408285"/>
              <a:gd name="connsiteX194" fmla="*/ 11441829 w 12086611"/>
              <a:gd name="connsiteY194" fmla="*/ 993751 h 2408285"/>
              <a:gd name="connsiteX195" fmla="*/ 11445455 w 12086611"/>
              <a:gd name="connsiteY195" fmla="*/ 995649 h 2408285"/>
              <a:gd name="connsiteX196" fmla="*/ 11445455 w 12086611"/>
              <a:gd name="connsiteY196" fmla="*/ 913228 h 2408285"/>
              <a:gd name="connsiteX197" fmla="*/ 11549482 w 12086611"/>
              <a:gd name="connsiteY197" fmla="*/ 1009747 h 2408285"/>
              <a:gd name="connsiteX198" fmla="*/ 11549482 w 12086611"/>
              <a:gd name="connsiteY198" fmla="*/ 1128769 h 2408285"/>
              <a:gd name="connsiteX199" fmla="*/ 11445455 w 12086611"/>
              <a:gd name="connsiteY199" fmla="*/ 1032250 h 2408285"/>
              <a:gd name="connsiteX200" fmla="*/ 11445455 w 12086611"/>
              <a:gd name="connsiteY200" fmla="*/ 995920 h 2408285"/>
              <a:gd name="connsiteX201" fmla="*/ 11441829 w 12086611"/>
              <a:gd name="connsiteY201" fmla="*/ 994022 h 2408285"/>
              <a:gd name="connsiteX202" fmla="*/ 11441829 w 12086611"/>
              <a:gd name="connsiteY202" fmla="*/ 1034419 h 2408285"/>
              <a:gd name="connsiteX203" fmla="*/ 11551295 w 12086611"/>
              <a:gd name="connsiteY203" fmla="*/ 1136089 h 2408285"/>
              <a:gd name="connsiteX204" fmla="*/ 11660307 w 12086611"/>
              <a:gd name="connsiteY204" fmla="*/ 1037130 h 2408285"/>
              <a:gd name="connsiteX205" fmla="*/ 11686370 w 12086611"/>
              <a:gd name="connsiteY205" fmla="*/ 1061260 h 2408285"/>
              <a:gd name="connsiteX206" fmla="*/ 11764787 w 12086611"/>
              <a:gd name="connsiteY206" fmla="*/ 1133920 h 2408285"/>
              <a:gd name="connsiteX207" fmla="*/ 11764787 w 12086611"/>
              <a:gd name="connsiteY207" fmla="*/ 1250231 h 2408285"/>
              <a:gd name="connsiteX208" fmla="*/ 11768639 w 12086611"/>
              <a:gd name="connsiteY208" fmla="*/ 1250231 h 2408285"/>
              <a:gd name="connsiteX209" fmla="*/ 11768639 w 12086611"/>
              <a:gd name="connsiteY209" fmla="*/ 1243724 h 2408285"/>
              <a:gd name="connsiteX210" fmla="*/ 11768639 w 12086611"/>
              <a:gd name="connsiteY210" fmla="*/ 1135818 h 2408285"/>
              <a:gd name="connsiteX211" fmla="*/ 11872666 w 12086611"/>
              <a:gd name="connsiteY211" fmla="*/ 1232337 h 2408285"/>
              <a:gd name="connsiteX212" fmla="*/ 11872666 w 12086611"/>
              <a:gd name="connsiteY212" fmla="*/ 1242097 h 2408285"/>
              <a:gd name="connsiteX213" fmla="*/ 11872666 w 12086611"/>
              <a:gd name="connsiteY213" fmla="*/ 1351088 h 2408285"/>
              <a:gd name="connsiteX214" fmla="*/ 11768639 w 12086611"/>
              <a:gd name="connsiteY214" fmla="*/ 1254840 h 2408285"/>
              <a:gd name="connsiteX215" fmla="*/ 11768639 w 12086611"/>
              <a:gd name="connsiteY215" fmla="*/ 1250502 h 2408285"/>
              <a:gd name="connsiteX216" fmla="*/ 11764787 w 12086611"/>
              <a:gd name="connsiteY216" fmla="*/ 1250502 h 2408285"/>
              <a:gd name="connsiteX217" fmla="*/ 11764787 w 12086611"/>
              <a:gd name="connsiteY217" fmla="*/ 1254569 h 2408285"/>
              <a:gd name="connsiteX218" fmla="*/ 11760254 w 12086611"/>
              <a:gd name="connsiteY218" fmla="*/ 1258636 h 2408285"/>
              <a:gd name="connsiteX219" fmla="*/ 11763200 w 12086611"/>
              <a:gd name="connsiteY219" fmla="*/ 1261618 h 2408285"/>
              <a:gd name="connsiteX220" fmla="*/ 11760027 w 12086611"/>
              <a:gd name="connsiteY220" fmla="*/ 1258907 h 2408285"/>
              <a:gd name="connsiteX221" fmla="*/ 11656227 w 12086611"/>
              <a:gd name="connsiteY221" fmla="*/ 1353257 h 2408285"/>
              <a:gd name="connsiteX222" fmla="*/ 11656227 w 12086611"/>
              <a:gd name="connsiteY222" fmla="*/ 1360035 h 2408285"/>
              <a:gd name="connsiteX223" fmla="*/ 11660080 w 12086611"/>
              <a:gd name="connsiteY223" fmla="*/ 1363559 h 2408285"/>
              <a:gd name="connsiteX224" fmla="*/ 11660080 w 12086611"/>
              <a:gd name="connsiteY224" fmla="*/ 1358950 h 2408285"/>
              <a:gd name="connsiteX225" fmla="*/ 11764107 w 12086611"/>
              <a:gd name="connsiteY225" fmla="*/ 1455469 h 2408285"/>
              <a:gd name="connsiteX226" fmla="*/ 11764107 w 12086611"/>
              <a:gd name="connsiteY226" fmla="*/ 1574491 h 2408285"/>
              <a:gd name="connsiteX227" fmla="*/ 11660080 w 12086611"/>
              <a:gd name="connsiteY227" fmla="*/ 1478243 h 2408285"/>
              <a:gd name="connsiteX228" fmla="*/ 11660080 w 12086611"/>
              <a:gd name="connsiteY228" fmla="*/ 1363830 h 2408285"/>
              <a:gd name="connsiteX229" fmla="*/ 11656227 w 12086611"/>
              <a:gd name="connsiteY229" fmla="*/ 1360306 h 2408285"/>
              <a:gd name="connsiteX230" fmla="*/ 11656227 w 12086611"/>
              <a:gd name="connsiteY230" fmla="*/ 1479870 h 2408285"/>
              <a:gd name="connsiteX231" fmla="*/ 11549028 w 12086611"/>
              <a:gd name="connsiteY231" fmla="*/ 1577473 h 2408285"/>
              <a:gd name="connsiteX232" fmla="*/ 11549028 w 12086611"/>
              <a:gd name="connsiteY232" fmla="*/ 1704357 h 2408285"/>
              <a:gd name="connsiteX233" fmla="*/ 11651468 w 12086611"/>
              <a:gd name="connsiteY233" fmla="*/ 1799521 h 2408285"/>
              <a:gd name="connsiteX234" fmla="*/ 11651468 w 12086611"/>
              <a:gd name="connsiteY234" fmla="*/ 1793827 h 2408285"/>
              <a:gd name="connsiteX235" fmla="*/ 11552881 w 12086611"/>
              <a:gd name="connsiteY235" fmla="*/ 1702189 h 2408285"/>
              <a:gd name="connsiteX236" fmla="*/ 11552881 w 12086611"/>
              <a:gd name="connsiteY236" fmla="*/ 1583167 h 2408285"/>
              <a:gd name="connsiteX237" fmla="*/ 11651468 w 12086611"/>
              <a:gd name="connsiteY237" fmla="*/ 1674535 h 2408285"/>
              <a:gd name="connsiteX238" fmla="*/ 11651468 w 12086611"/>
              <a:gd name="connsiteY238" fmla="*/ 1669112 h 2408285"/>
              <a:gd name="connsiteX239" fmla="*/ 11554014 w 12086611"/>
              <a:gd name="connsiteY239" fmla="*/ 1578558 h 2408285"/>
              <a:gd name="connsiteX240" fmla="*/ 11658947 w 12086611"/>
              <a:gd name="connsiteY240" fmla="*/ 1483123 h 2408285"/>
              <a:gd name="connsiteX241" fmla="*/ 11763653 w 12086611"/>
              <a:gd name="connsiteY241" fmla="*/ 1580184 h 2408285"/>
              <a:gd name="connsiteX242" fmla="*/ 11658721 w 12086611"/>
              <a:gd name="connsiteY242" fmla="*/ 1675619 h 2408285"/>
              <a:gd name="connsiteX243" fmla="*/ 11651695 w 12086611"/>
              <a:gd name="connsiteY243" fmla="*/ 1669112 h 2408285"/>
              <a:gd name="connsiteX244" fmla="*/ 11651695 w 12086611"/>
              <a:gd name="connsiteY244" fmla="*/ 1674805 h 2408285"/>
              <a:gd name="connsiteX245" fmla="*/ 11656907 w 12086611"/>
              <a:gd name="connsiteY245" fmla="*/ 1679686 h 2408285"/>
              <a:gd name="connsiteX246" fmla="*/ 11656907 w 12086611"/>
              <a:gd name="connsiteY246" fmla="*/ 1798708 h 2408285"/>
              <a:gd name="connsiteX247" fmla="*/ 11651695 w 12086611"/>
              <a:gd name="connsiteY247" fmla="*/ 1793827 h 2408285"/>
              <a:gd name="connsiteX248" fmla="*/ 11651695 w 12086611"/>
              <a:gd name="connsiteY248" fmla="*/ 1799521 h 2408285"/>
              <a:gd name="connsiteX249" fmla="*/ 11656227 w 12086611"/>
              <a:gd name="connsiteY249" fmla="*/ 1803859 h 2408285"/>
              <a:gd name="connsiteX250" fmla="*/ 11656227 w 12086611"/>
              <a:gd name="connsiteY250" fmla="*/ 1864861 h 2408285"/>
              <a:gd name="connsiteX251" fmla="*/ 11660080 w 12086611"/>
              <a:gd name="connsiteY251" fmla="*/ 1865674 h 2408285"/>
              <a:gd name="connsiteX252" fmla="*/ 11660080 w 12086611"/>
              <a:gd name="connsiteY252" fmla="*/ 1805757 h 2408285"/>
              <a:gd name="connsiteX253" fmla="*/ 11714927 w 12086611"/>
              <a:gd name="connsiteY253" fmla="*/ 1856727 h 2408285"/>
              <a:gd name="connsiteX254" fmla="*/ 11717193 w 12086611"/>
              <a:gd name="connsiteY254" fmla="*/ 1852932 h 2408285"/>
              <a:gd name="connsiteX255" fmla="*/ 11662573 w 12086611"/>
              <a:gd name="connsiteY255" fmla="*/ 1802503 h 2408285"/>
              <a:gd name="connsiteX256" fmla="*/ 11767506 w 12086611"/>
              <a:gd name="connsiteY256" fmla="*/ 1707069 h 2408285"/>
              <a:gd name="connsiteX257" fmla="*/ 11791983 w 12086611"/>
              <a:gd name="connsiteY257" fmla="*/ 1729572 h 2408285"/>
              <a:gd name="connsiteX258" fmla="*/ 11870853 w 12086611"/>
              <a:gd name="connsiteY258" fmla="*/ 1802775 h 2408285"/>
              <a:gd name="connsiteX259" fmla="*/ 11765920 w 12086611"/>
              <a:gd name="connsiteY259" fmla="*/ 1898209 h 2408285"/>
              <a:gd name="connsiteX260" fmla="*/ 11717193 w 12086611"/>
              <a:gd name="connsiteY260" fmla="*/ 1853203 h 2408285"/>
              <a:gd name="connsiteX261" fmla="*/ 11715153 w 12086611"/>
              <a:gd name="connsiteY261" fmla="*/ 1856727 h 2408285"/>
              <a:gd name="connsiteX262" fmla="*/ 11764107 w 12086611"/>
              <a:gd name="connsiteY262" fmla="*/ 1902276 h 2408285"/>
              <a:gd name="connsiteX263" fmla="*/ 11764107 w 12086611"/>
              <a:gd name="connsiteY263" fmla="*/ 2021298 h 2408285"/>
              <a:gd name="connsiteX264" fmla="*/ 11660080 w 12086611"/>
              <a:gd name="connsiteY264" fmla="*/ 1924778 h 2408285"/>
              <a:gd name="connsiteX265" fmla="*/ 11660080 w 12086611"/>
              <a:gd name="connsiteY265" fmla="*/ 1865945 h 2408285"/>
              <a:gd name="connsiteX266" fmla="*/ 11656227 w 12086611"/>
              <a:gd name="connsiteY266" fmla="*/ 1865132 h 2408285"/>
              <a:gd name="connsiteX267" fmla="*/ 11656227 w 12086611"/>
              <a:gd name="connsiteY267" fmla="*/ 1926948 h 2408285"/>
              <a:gd name="connsiteX268" fmla="*/ 11586650 w 12086611"/>
              <a:gd name="connsiteY268" fmla="*/ 1990119 h 2408285"/>
              <a:gd name="connsiteX269" fmla="*/ 11549028 w 12086611"/>
              <a:gd name="connsiteY269" fmla="*/ 2024280 h 2408285"/>
              <a:gd name="connsiteX270" fmla="*/ 11549028 w 12086611"/>
              <a:gd name="connsiteY270" fmla="*/ 2110496 h 2408285"/>
              <a:gd name="connsiteX271" fmla="*/ 11552881 w 12086611"/>
              <a:gd name="connsiteY271" fmla="*/ 2112394 h 2408285"/>
              <a:gd name="connsiteX272" fmla="*/ 11552881 w 12086611"/>
              <a:gd name="connsiteY272" fmla="*/ 2029973 h 2408285"/>
              <a:gd name="connsiteX273" fmla="*/ 11656907 w 12086611"/>
              <a:gd name="connsiteY273" fmla="*/ 2126492 h 2408285"/>
              <a:gd name="connsiteX274" fmla="*/ 11656907 w 12086611"/>
              <a:gd name="connsiteY274" fmla="*/ 2245514 h 2408285"/>
              <a:gd name="connsiteX275" fmla="*/ 11552881 w 12086611"/>
              <a:gd name="connsiteY275" fmla="*/ 2149266 h 2408285"/>
              <a:gd name="connsiteX276" fmla="*/ 11552881 w 12086611"/>
              <a:gd name="connsiteY276" fmla="*/ 2112665 h 2408285"/>
              <a:gd name="connsiteX277" fmla="*/ 11549028 w 12086611"/>
              <a:gd name="connsiteY277" fmla="*/ 2110767 h 2408285"/>
              <a:gd name="connsiteX278" fmla="*/ 11549028 w 12086611"/>
              <a:gd name="connsiteY278" fmla="*/ 2151435 h 2408285"/>
              <a:gd name="connsiteX279" fmla="*/ 11658721 w 12086611"/>
              <a:gd name="connsiteY279" fmla="*/ 2253105 h 2408285"/>
              <a:gd name="connsiteX280" fmla="*/ 11767506 w 12086611"/>
              <a:gd name="connsiteY280" fmla="*/ 2153875 h 2408285"/>
              <a:gd name="connsiteX281" fmla="*/ 11793569 w 12086611"/>
              <a:gd name="connsiteY281" fmla="*/ 2178005 h 2408285"/>
              <a:gd name="connsiteX282" fmla="*/ 11795609 w 12086611"/>
              <a:gd name="connsiteY282" fmla="*/ 2174210 h 2408285"/>
              <a:gd name="connsiteX283" fmla="*/ 11793796 w 12086611"/>
              <a:gd name="connsiteY283" fmla="*/ 2178276 h 2408285"/>
              <a:gd name="connsiteX284" fmla="*/ 11871986 w 12086611"/>
              <a:gd name="connsiteY284" fmla="*/ 2250937 h 2408285"/>
              <a:gd name="connsiteX285" fmla="*/ 11871986 w 12086611"/>
              <a:gd name="connsiteY285" fmla="*/ 2372941 h 2408285"/>
              <a:gd name="connsiteX286" fmla="*/ 11853628 w 12086611"/>
              <a:gd name="connsiteY286" fmla="*/ 2389640 h 2408285"/>
              <a:gd name="connsiteX287" fmla="*/ 11844194 w 12086611"/>
              <a:gd name="connsiteY287" fmla="*/ 2398222 h 2408285"/>
              <a:gd name="connsiteX288" fmla="*/ 0 w 12086611"/>
              <a:gd name="connsiteY288" fmla="*/ 2408285 h 2408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</a:cxnLst>
            <a:rect l="l" t="t" r="r" b="b"/>
            <a:pathLst>
              <a:path w="12086611" h="2408285">
                <a:moveTo>
                  <a:pt x="11874479" y="2376194"/>
                </a:moveTo>
                <a:lnTo>
                  <a:pt x="11897822" y="2397884"/>
                </a:lnTo>
                <a:lnTo>
                  <a:pt x="11898186" y="2398222"/>
                </a:lnTo>
                <a:lnTo>
                  <a:pt x="11850311" y="2398222"/>
                </a:lnTo>
                <a:lnTo>
                  <a:pt x="11852466" y="2396257"/>
                </a:lnTo>
                <a:close/>
                <a:moveTo>
                  <a:pt x="11875838" y="2252563"/>
                </a:moveTo>
                <a:lnTo>
                  <a:pt x="11979865" y="2349082"/>
                </a:lnTo>
                <a:lnTo>
                  <a:pt x="11979865" y="2378140"/>
                </a:lnTo>
                <a:lnTo>
                  <a:pt x="11979865" y="2398222"/>
                </a:lnTo>
                <a:lnTo>
                  <a:pt x="11904568" y="2398222"/>
                </a:lnTo>
                <a:lnTo>
                  <a:pt x="11903035" y="2396799"/>
                </a:lnTo>
                <a:cubicBezTo>
                  <a:pt x="11901449" y="2397071"/>
                  <a:pt x="11899635" y="2397613"/>
                  <a:pt x="11897822" y="2397884"/>
                </a:cubicBezTo>
                <a:cubicBezTo>
                  <a:pt x="11899635" y="2397341"/>
                  <a:pt x="11901222" y="2397071"/>
                  <a:pt x="11902808" y="2396528"/>
                </a:cubicBezTo>
                <a:lnTo>
                  <a:pt x="11875838" y="2371585"/>
                </a:lnTo>
                <a:close/>
                <a:moveTo>
                  <a:pt x="11768639" y="2029973"/>
                </a:moveTo>
                <a:lnTo>
                  <a:pt x="11835724" y="2092331"/>
                </a:lnTo>
                <a:lnTo>
                  <a:pt x="11872666" y="2126492"/>
                </a:lnTo>
                <a:lnTo>
                  <a:pt x="11872666" y="2245514"/>
                </a:lnTo>
                <a:lnTo>
                  <a:pt x="11795609" y="2174210"/>
                </a:lnTo>
                <a:lnTo>
                  <a:pt x="11768639" y="2149266"/>
                </a:lnTo>
                <a:close/>
                <a:moveTo>
                  <a:pt x="11658947" y="1929930"/>
                </a:moveTo>
                <a:lnTo>
                  <a:pt x="11763653" y="2027262"/>
                </a:lnTo>
                <a:lnTo>
                  <a:pt x="11658721" y="2122697"/>
                </a:lnTo>
                <a:lnTo>
                  <a:pt x="11554014" y="2025364"/>
                </a:lnTo>
                <a:lnTo>
                  <a:pt x="11590503" y="1992287"/>
                </a:lnTo>
                <a:close/>
                <a:moveTo>
                  <a:pt x="11983265" y="1707069"/>
                </a:moveTo>
                <a:lnTo>
                  <a:pt x="12086611" y="1802775"/>
                </a:lnTo>
                <a:lnTo>
                  <a:pt x="11981678" y="1898209"/>
                </a:lnTo>
                <a:lnTo>
                  <a:pt x="11946776" y="1865674"/>
                </a:lnTo>
                <a:lnTo>
                  <a:pt x="11944736" y="1869741"/>
                </a:lnTo>
                <a:lnTo>
                  <a:pt x="11979865" y="1902276"/>
                </a:lnTo>
                <a:lnTo>
                  <a:pt x="11979865" y="2021298"/>
                </a:lnTo>
                <a:lnTo>
                  <a:pt x="11904621" y="1951619"/>
                </a:lnTo>
                <a:lnTo>
                  <a:pt x="11902582" y="1955957"/>
                </a:lnTo>
                <a:lnTo>
                  <a:pt x="11979412" y="2027262"/>
                </a:lnTo>
                <a:lnTo>
                  <a:pt x="11874479" y="2122697"/>
                </a:lnTo>
                <a:lnTo>
                  <a:pt x="11837764" y="2088535"/>
                </a:lnTo>
                <a:lnTo>
                  <a:pt x="11835724" y="2092331"/>
                </a:lnTo>
                <a:lnTo>
                  <a:pt x="11837537" y="2088264"/>
                </a:lnTo>
                <a:lnTo>
                  <a:pt x="11769772" y="2025364"/>
                </a:lnTo>
                <a:lnTo>
                  <a:pt x="11874705" y="1929930"/>
                </a:lnTo>
                <a:lnTo>
                  <a:pt x="11902355" y="1955686"/>
                </a:lnTo>
                <a:lnTo>
                  <a:pt x="11904621" y="1951349"/>
                </a:lnTo>
                <a:lnTo>
                  <a:pt x="11875838" y="1924778"/>
                </a:lnTo>
                <a:lnTo>
                  <a:pt x="11875838" y="1805757"/>
                </a:lnTo>
                <a:lnTo>
                  <a:pt x="11944736" y="1869470"/>
                </a:lnTo>
                <a:lnTo>
                  <a:pt x="11946549" y="1865674"/>
                </a:lnTo>
                <a:lnTo>
                  <a:pt x="11878332" y="1802503"/>
                </a:lnTo>
                <a:close/>
                <a:moveTo>
                  <a:pt x="11768639" y="1583167"/>
                </a:moveTo>
                <a:lnTo>
                  <a:pt x="11840257" y="1649591"/>
                </a:lnTo>
                <a:lnTo>
                  <a:pt x="11842523" y="1646067"/>
                </a:lnTo>
                <a:lnTo>
                  <a:pt x="11840483" y="1649591"/>
                </a:lnTo>
                <a:lnTo>
                  <a:pt x="11872666" y="1679686"/>
                </a:lnTo>
                <a:lnTo>
                  <a:pt x="11872666" y="1798708"/>
                </a:lnTo>
                <a:lnTo>
                  <a:pt x="11794249" y="1726047"/>
                </a:lnTo>
                <a:lnTo>
                  <a:pt x="11791983" y="1729572"/>
                </a:lnTo>
                <a:lnTo>
                  <a:pt x="11794023" y="1725776"/>
                </a:lnTo>
                <a:lnTo>
                  <a:pt x="11768639" y="1702189"/>
                </a:lnTo>
                <a:close/>
                <a:moveTo>
                  <a:pt x="11874705" y="1483123"/>
                </a:moveTo>
                <a:lnTo>
                  <a:pt x="11979412" y="1580184"/>
                </a:lnTo>
                <a:lnTo>
                  <a:pt x="11874479" y="1675619"/>
                </a:lnTo>
                <a:lnTo>
                  <a:pt x="11842523" y="1646067"/>
                </a:lnTo>
                <a:lnTo>
                  <a:pt x="11769772" y="1578558"/>
                </a:lnTo>
                <a:close/>
                <a:moveTo>
                  <a:pt x="11766146" y="1258907"/>
                </a:moveTo>
                <a:lnTo>
                  <a:pt x="11870853" y="1355968"/>
                </a:lnTo>
                <a:lnTo>
                  <a:pt x="11765920" y="1451673"/>
                </a:lnTo>
                <a:lnTo>
                  <a:pt x="11661213" y="1354341"/>
                </a:lnTo>
                <a:lnTo>
                  <a:pt x="11763200" y="1261618"/>
                </a:lnTo>
                <a:close/>
                <a:moveTo>
                  <a:pt x="11661213" y="913228"/>
                </a:moveTo>
                <a:lnTo>
                  <a:pt x="11728298" y="975315"/>
                </a:lnTo>
                <a:lnTo>
                  <a:pt x="11730338" y="971519"/>
                </a:lnTo>
                <a:lnTo>
                  <a:pt x="11728525" y="975586"/>
                </a:lnTo>
                <a:lnTo>
                  <a:pt x="11765240" y="1009747"/>
                </a:lnTo>
                <a:lnTo>
                  <a:pt x="11765240" y="1128769"/>
                </a:lnTo>
                <a:lnTo>
                  <a:pt x="11688410" y="1057464"/>
                </a:lnTo>
                <a:lnTo>
                  <a:pt x="11686370" y="1061260"/>
                </a:lnTo>
                <a:lnTo>
                  <a:pt x="11688183" y="1057193"/>
                </a:lnTo>
                <a:lnTo>
                  <a:pt x="11661213" y="1032250"/>
                </a:lnTo>
                <a:close/>
                <a:moveTo>
                  <a:pt x="11876065" y="590053"/>
                </a:moveTo>
                <a:lnTo>
                  <a:pt x="11979412" y="686029"/>
                </a:lnTo>
                <a:lnTo>
                  <a:pt x="11874479" y="781464"/>
                </a:lnTo>
                <a:lnTo>
                  <a:pt x="11839350" y="748929"/>
                </a:lnTo>
                <a:lnTo>
                  <a:pt x="11837537" y="752725"/>
                </a:lnTo>
                <a:lnTo>
                  <a:pt x="11872666" y="785259"/>
                </a:lnTo>
                <a:lnTo>
                  <a:pt x="11872666" y="904552"/>
                </a:lnTo>
                <a:lnTo>
                  <a:pt x="11797422" y="834603"/>
                </a:lnTo>
                <a:lnTo>
                  <a:pt x="11795383" y="838941"/>
                </a:lnTo>
                <a:lnTo>
                  <a:pt x="11871986" y="910246"/>
                </a:lnTo>
                <a:lnTo>
                  <a:pt x="11767053" y="1005680"/>
                </a:lnTo>
                <a:lnTo>
                  <a:pt x="11730338" y="971519"/>
                </a:lnTo>
                <a:lnTo>
                  <a:pt x="11662573" y="908619"/>
                </a:lnTo>
                <a:lnTo>
                  <a:pt x="11767506" y="813185"/>
                </a:lnTo>
                <a:lnTo>
                  <a:pt x="11795156" y="838941"/>
                </a:lnTo>
                <a:lnTo>
                  <a:pt x="11797196" y="834603"/>
                </a:lnTo>
                <a:lnTo>
                  <a:pt x="11768639" y="808034"/>
                </a:lnTo>
                <a:lnTo>
                  <a:pt x="11768639" y="688741"/>
                </a:lnTo>
                <a:lnTo>
                  <a:pt x="11837310" y="752725"/>
                </a:lnTo>
                <a:lnTo>
                  <a:pt x="11839350" y="748658"/>
                </a:lnTo>
                <a:lnTo>
                  <a:pt x="11771132" y="685487"/>
                </a:lnTo>
                <a:close/>
                <a:moveTo>
                  <a:pt x="11661213" y="466151"/>
                </a:moveTo>
                <a:lnTo>
                  <a:pt x="11733057" y="532846"/>
                </a:lnTo>
                <a:lnTo>
                  <a:pt x="11765240" y="562669"/>
                </a:lnTo>
                <a:lnTo>
                  <a:pt x="11765240" y="681691"/>
                </a:lnTo>
                <a:lnTo>
                  <a:pt x="11687050" y="609031"/>
                </a:lnTo>
                <a:lnTo>
                  <a:pt x="11684784" y="612827"/>
                </a:lnTo>
                <a:lnTo>
                  <a:pt x="11763653" y="686029"/>
                </a:lnTo>
                <a:lnTo>
                  <a:pt x="11658721" y="781464"/>
                </a:lnTo>
                <a:lnTo>
                  <a:pt x="11609994" y="736187"/>
                </a:lnTo>
                <a:lnTo>
                  <a:pt x="11555374" y="685487"/>
                </a:lnTo>
                <a:lnTo>
                  <a:pt x="11660307" y="590053"/>
                </a:lnTo>
                <a:lnTo>
                  <a:pt x="11684557" y="612556"/>
                </a:lnTo>
                <a:lnTo>
                  <a:pt x="11686824" y="609031"/>
                </a:lnTo>
                <a:lnTo>
                  <a:pt x="11661213" y="585444"/>
                </a:lnTo>
                <a:close/>
                <a:moveTo>
                  <a:pt x="11767506" y="366107"/>
                </a:moveTo>
                <a:lnTo>
                  <a:pt x="11871986" y="463440"/>
                </a:lnTo>
                <a:lnTo>
                  <a:pt x="11767053" y="558874"/>
                </a:lnTo>
                <a:lnTo>
                  <a:pt x="11735324" y="529322"/>
                </a:lnTo>
                <a:lnTo>
                  <a:pt x="11733057" y="532846"/>
                </a:lnTo>
                <a:lnTo>
                  <a:pt x="11735097" y="529051"/>
                </a:lnTo>
                <a:lnTo>
                  <a:pt x="11662573" y="461542"/>
                </a:lnTo>
                <a:close/>
                <a:moveTo>
                  <a:pt x="11658947" y="142162"/>
                </a:moveTo>
                <a:lnTo>
                  <a:pt x="11763653" y="239223"/>
                </a:lnTo>
                <a:lnTo>
                  <a:pt x="11658721" y="334657"/>
                </a:lnTo>
                <a:lnTo>
                  <a:pt x="11554014" y="237596"/>
                </a:lnTo>
                <a:lnTo>
                  <a:pt x="11656001" y="144873"/>
                </a:lnTo>
                <a:close/>
                <a:moveTo>
                  <a:pt x="11690766" y="40330"/>
                </a:moveTo>
                <a:lnTo>
                  <a:pt x="11845185" y="40330"/>
                </a:lnTo>
                <a:lnTo>
                  <a:pt x="11840228" y="44830"/>
                </a:lnTo>
                <a:lnTo>
                  <a:pt x="11767053" y="111254"/>
                </a:lnTo>
                <a:lnTo>
                  <a:pt x="11712546" y="60579"/>
                </a:lnTo>
                <a:close/>
                <a:moveTo>
                  <a:pt x="11661213" y="40330"/>
                </a:moveTo>
                <a:lnTo>
                  <a:pt x="11684643" y="40330"/>
                </a:lnTo>
                <a:lnTo>
                  <a:pt x="11690280" y="45575"/>
                </a:lnTo>
                <a:lnTo>
                  <a:pt x="11765240" y="115321"/>
                </a:lnTo>
                <a:lnTo>
                  <a:pt x="11765240" y="234343"/>
                </a:lnTo>
                <a:lnTo>
                  <a:pt x="11661213" y="137824"/>
                </a:lnTo>
                <a:lnTo>
                  <a:pt x="11661213" y="69350"/>
                </a:lnTo>
                <a:close/>
                <a:moveTo>
                  <a:pt x="0" y="0"/>
                </a:moveTo>
                <a:lnTo>
                  <a:pt x="11657587" y="40330"/>
                </a:lnTo>
                <a:lnTo>
                  <a:pt x="11657587" y="41002"/>
                </a:lnTo>
                <a:lnTo>
                  <a:pt x="11657587" y="137824"/>
                </a:lnTo>
                <a:lnTo>
                  <a:pt x="11653055" y="141891"/>
                </a:lnTo>
                <a:lnTo>
                  <a:pt x="11656001" y="144873"/>
                </a:lnTo>
                <a:lnTo>
                  <a:pt x="11652828" y="141891"/>
                </a:lnTo>
                <a:lnTo>
                  <a:pt x="11549028" y="236512"/>
                </a:lnTo>
                <a:lnTo>
                  <a:pt x="11549028" y="243019"/>
                </a:lnTo>
                <a:lnTo>
                  <a:pt x="11552881" y="246543"/>
                </a:lnTo>
                <a:lnTo>
                  <a:pt x="11552881" y="242205"/>
                </a:lnTo>
                <a:lnTo>
                  <a:pt x="11656681" y="338724"/>
                </a:lnTo>
                <a:lnTo>
                  <a:pt x="11656681" y="457746"/>
                </a:lnTo>
                <a:lnTo>
                  <a:pt x="11552881" y="361227"/>
                </a:lnTo>
                <a:lnTo>
                  <a:pt x="11552881" y="246814"/>
                </a:lnTo>
                <a:lnTo>
                  <a:pt x="11549028" y="243290"/>
                </a:lnTo>
                <a:lnTo>
                  <a:pt x="11549028" y="363125"/>
                </a:lnTo>
                <a:lnTo>
                  <a:pt x="11441829" y="460457"/>
                </a:lnTo>
                <a:lnTo>
                  <a:pt x="11441829" y="587613"/>
                </a:lnTo>
                <a:lnTo>
                  <a:pt x="11544269" y="682505"/>
                </a:lnTo>
                <a:lnTo>
                  <a:pt x="11544269" y="676811"/>
                </a:lnTo>
                <a:lnTo>
                  <a:pt x="11445455" y="585444"/>
                </a:lnTo>
                <a:lnTo>
                  <a:pt x="11445455" y="466151"/>
                </a:lnTo>
                <a:lnTo>
                  <a:pt x="11544269" y="557789"/>
                </a:lnTo>
                <a:lnTo>
                  <a:pt x="11544269" y="552096"/>
                </a:lnTo>
                <a:lnTo>
                  <a:pt x="11446815" y="461542"/>
                </a:lnTo>
                <a:lnTo>
                  <a:pt x="11551748" y="366107"/>
                </a:lnTo>
                <a:lnTo>
                  <a:pt x="11656454" y="463440"/>
                </a:lnTo>
                <a:lnTo>
                  <a:pt x="11551521" y="558874"/>
                </a:lnTo>
                <a:lnTo>
                  <a:pt x="11544495" y="552367"/>
                </a:lnTo>
                <a:lnTo>
                  <a:pt x="11544495" y="558061"/>
                </a:lnTo>
                <a:lnTo>
                  <a:pt x="11549482" y="562669"/>
                </a:lnTo>
                <a:lnTo>
                  <a:pt x="11549482" y="681691"/>
                </a:lnTo>
                <a:lnTo>
                  <a:pt x="11544495" y="677083"/>
                </a:lnTo>
                <a:lnTo>
                  <a:pt x="11544495" y="682776"/>
                </a:lnTo>
                <a:lnTo>
                  <a:pt x="11549028" y="687114"/>
                </a:lnTo>
                <a:lnTo>
                  <a:pt x="11549028" y="748116"/>
                </a:lnTo>
                <a:lnTo>
                  <a:pt x="11552881" y="748658"/>
                </a:lnTo>
                <a:lnTo>
                  <a:pt x="11552881" y="688741"/>
                </a:lnTo>
                <a:lnTo>
                  <a:pt x="11607727" y="739711"/>
                </a:lnTo>
                <a:lnTo>
                  <a:pt x="11609994" y="736187"/>
                </a:lnTo>
                <a:lnTo>
                  <a:pt x="11607727" y="739982"/>
                </a:lnTo>
                <a:lnTo>
                  <a:pt x="11656681" y="785259"/>
                </a:lnTo>
                <a:lnTo>
                  <a:pt x="11656681" y="904552"/>
                </a:lnTo>
                <a:lnTo>
                  <a:pt x="11552881" y="808034"/>
                </a:lnTo>
                <a:lnTo>
                  <a:pt x="11552881" y="748929"/>
                </a:lnTo>
                <a:lnTo>
                  <a:pt x="11549028" y="748387"/>
                </a:lnTo>
                <a:lnTo>
                  <a:pt x="11549028" y="809931"/>
                </a:lnTo>
                <a:lnTo>
                  <a:pt x="11479451" y="873102"/>
                </a:lnTo>
                <a:lnTo>
                  <a:pt x="11483304" y="875271"/>
                </a:lnTo>
                <a:lnTo>
                  <a:pt x="11551748" y="813185"/>
                </a:lnTo>
                <a:lnTo>
                  <a:pt x="11656454" y="910246"/>
                </a:lnTo>
                <a:lnTo>
                  <a:pt x="11551521" y="1005680"/>
                </a:lnTo>
                <a:lnTo>
                  <a:pt x="11446815" y="908619"/>
                </a:lnTo>
                <a:lnTo>
                  <a:pt x="11483077" y="875543"/>
                </a:lnTo>
                <a:lnTo>
                  <a:pt x="11479224" y="873374"/>
                </a:lnTo>
                <a:lnTo>
                  <a:pt x="11441829" y="907535"/>
                </a:lnTo>
                <a:lnTo>
                  <a:pt x="11441829" y="993751"/>
                </a:lnTo>
                <a:lnTo>
                  <a:pt x="11445455" y="995649"/>
                </a:lnTo>
                <a:lnTo>
                  <a:pt x="11445455" y="913228"/>
                </a:lnTo>
                <a:lnTo>
                  <a:pt x="11549482" y="1009747"/>
                </a:lnTo>
                <a:lnTo>
                  <a:pt x="11549482" y="1128769"/>
                </a:lnTo>
                <a:lnTo>
                  <a:pt x="11445455" y="1032250"/>
                </a:lnTo>
                <a:lnTo>
                  <a:pt x="11445455" y="995920"/>
                </a:lnTo>
                <a:lnTo>
                  <a:pt x="11441829" y="994022"/>
                </a:lnTo>
                <a:lnTo>
                  <a:pt x="11441829" y="1034419"/>
                </a:lnTo>
                <a:lnTo>
                  <a:pt x="11551295" y="1136089"/>
                </a:lnTo>
                <a:lnTo>
                  <a:pt x="11660307" y="1037130"/>
                </a:lnTo>
                <a:lnTo>
                  <a:pt x="11686370" y="1061260"/>
                </a:lnTo>
                <a:lnTo>
                  <a:pt x="11764787" y="1133920"/>
                </a:lnTo>
                <a:lnTo>
                  <a:pt x="11764787" y="1250231"/>
                </a:lnTo>
                <a:lnTo>
                  <a:pt x="11768639" y="1250231"/>
                </a:lnTo>
                <a:lnTo>
                  <a:pt x="11768639" y="1243724"/>
                </a:lnTo>
                <a:lnTo>
                  <a:pt x="11768639" y="1135818"/>
                </a:lnTo>
                <a:lnTo>
                  <a:pt x="11872666" y="1232337"/>
                </a:lnTo>
                <a:lnTo>
                  <a:pt x="11872666" y="1242097"/>
                </a:lnTo>
                <a:lnTo>
                  <a:pt x="11872666" y="1351088"/>
                </a:lnTo>
                <a:lnTo>
                  <a:pt x="11768639" y="1254840"/>
                </a:lnTo>
                <a:lnTo>
                  <a:pt x="11768639" y="1250502"/>
                </a:lnTo>
                <a:lnTo>
                  <a:pt x="11764787" y="1250502"/>
                </a:lnTo>
                <a:lnTo>
                  <a:pt x="11764787" y="1254569"/>
                </a:lnTo>
                <a:lnTo>
                  <a:pt x="11760254" y="1258636"/>
                </a:lnTo>
                <a:lnTo>
                  <a:pt x="11763200" y="1261618"/>
                </a:lnTo>
                <a:lnTo>
                  <a:pt x="11760027" y="1258907"/>
                </a:lnTo>
                <a:lnTo>
                  <a:pt x="11656227" y="1353257"/>
                </a:lnTo>
                <a:lnTo>
                  <a:pt x="11656227" y="1360035"/>
                </a:lnTo>
                <a:lnTo>
                  <a:pt x="11660080" y="1363559"/>
                </a:lnTo>
                <a:lnTo>
                  <a:pt x="11660080" y="1358950"/>
                </a:lnTo>
                <a:lnTo>
                  <a:pt x="11764107" y="1455469"/>
                </a:lnTo>
                <a:lnTo>
                  <a:pt x="11764107" y="1574491"/>
                </a:lnTo>
                <a:lnTo>
                  <a:pt x="11660080" y="1478243"/>
                </a:lnTo>
                <a:lnTo>
                  <a:pt x="11660080" y="1363830"/>
                </a:lnTo>
                <a:lnTo>
                  <a:pt x="11656227" y="1360306"/>
                </a:lnTo>
                <a:lnTo>
                  <a:pt x="11656227" y="1479870"/>
                </a:lnTo>
                <a:lnTo>
                  <a:pt x="11549028" y="1577473"/>
                </a:lnTo>
                <a:lnTo>
                  <a:pt x="11549028" y="1704357"/>
                </a:lnTo>
                <a:lnTo>
                  <a:pt x="11651468" y="1799521"/>
                </a:lnTo>
                <a:lnTo>
                  <a:pt x="11651468" y="1793827"/>
                </a:lnTo>
                <a:lnTo>
                  <a:pt x="11552881" y="1702189"/>
                </a:lnTo>
                <a:lnTo>
                  <a:pt x="11552881" y="1583167"/>
                </a:lnTo>
                <a:lnTo>
                  <a:pt x="11651468" y="1674535"/>
                </a:lnTo>
                <a:lnTo>
                  <a:pt x="11651468" y="1669112"/>
                </a:lnTo>
                <a:lnTo>
                  <a:pt x="11554014" y="1578558"/>
                </a:lnTo>
                <a:lnTo>
                  <a:pt x="11658947" y="1483123"/>
                </a:lnTo>
                <a:lnTo>
                  <a:pt x="11763653" y="1580184"/>
                </a:lnTo>
                <a:lnTo>
                  <a:pt x="11658721" y="1675619"/>
                </a:lnTo>
                <a:lnTo>
                  <a:pt x="11651695" y="1669112"/>
                </a:lnTo>
                <a:lnTo>
                  <a:pt x="11651695" y="1674805"/>
                </a:lnTo>
                <a:lnTo>
                  <a:pt x="11656907" y="1679686"/>
                </a:lnTo>
                <a:lnTo>
                  <a:pt x="11656907" y="1798708"/>
                </a:lnTo>
                <a:lnTo>
                  <a:pt x="11651695" y="1793827"/>
                </a:lnTo>
                <a:lnTo>
                  <a:pt x="11651695" y="1799521"/>
                </a:lnTo>
                <a:lnTo>
                  <a:pt x="11656227" y="1803859"/>
                </a:lnTo>
                <a:lnTo>
                  <a:pt x="11656227" y="1864861"/>
                </a:lnTo>
                <a:lnTo>
                  <a:pt x="11660080" y="1865674"/>
                </a:lnTo>
                <a:lnTo>
                  <a:pt x="11660080" y="1805757"/>
                </a:lnTo>
                <a:lnTo>
                  <a:pt x="11714927" y="1856727"/>
                </a:lnTo>
                <a:lnTo>
                  <a:pt x="11717193" y="1852932"/>
                </a:lnTo>
                <a:lnTo>
                  <a:pt x="11662573" y="1802503"/>
                </a:lnTo>
                <a:lnTo>
                  <a:pt x="11767506" y="1707069"/>
                </a:lnTo>
                <a:lnTo>
                  <a:pt x="11791983" y="1729572"/>
                </a:lnTo>
                <a:lnTo>
                  <a:pt x="11870853" y="1802775"/>
                </a:lnTo>
                <a:lnTo>
                  <a:pt x="11765920" y="1898209"/>
                </a:lnTo>
                <a:lnTo>
                  <a:pt x="11717193" y="1853203"/>
                </a:lnTo>
                <a:lnTo>
                  <a:pt x="11715153" y="1856727"/>
                </a:lnTo>
                <a:lnTo>
                  <a:pt x="11764107" y="1902276"/>
                </a:lnTo>
                <a:lnTo>
                  <a:pt x="11764107" y="2021298"/>
                </a:lnTo>
                <a:lnTo>
                  <a:pt x="11660080" y="1924778"/>
                </a:lnTo>
                <a:lnTo>
                  <a:pt x="11660080" y="1865945"/>
                </a:lnTo>
                <a:lnTo>
                  <a:pt x="11656227" y="1865132"/>
                </a:lnTo>
                <a:lnTo>
                  <a:pt x="11656227" y="1926948"/>
                </a:lnTo>
                <a:lnTo>
                  <a:pt x="11586650" y="1990119"/>
                </a:lnTo>
                <a:lnTo>
                  <a:pt x="11549028" y="2024280"/>
                </a:lnTo>
                <a:lnTo>
                  <a:pt x="11549028" y="2110496"/>
                </a:lnTo>
                <a:lnTo>
                  <a:pt x="11552881" y="2112394"/>
                </a:lnTo>
                <a:lnTo>
                  <a:pt x="11552881" y="2029973"/>
                </a:lnTo>
                <a:lnTo>
                  <a:pt x="11656907" y="2126492"/>
                </a:lnTo>
                <a:lnTo>
                  <a:pt x="11656907" y="2245514"/>
                </a:lnTo>
                <a:lnTo>
                  <a:pt x="11552881" y="2149266"/>
                </a:lnTo>
                <a:lnTo>
                  <a:pt x="11552881" y="2112665"/>
                </a:lnTo>
                <a:lnTo>
                  <a:pt x="11549028" y="2110767"/>
                </a:lnTo>
                <a:lnTo>
                  <a:pt x="11549028" y="2151435"/>
                </a:lnTo>
                <a:lnTo>
                  <a:pt x="11658721" y="2253105"/>
                </a:lnTo>
                <a:lnTo>
                  <a:pt x="11767506" y="2153875"/>
                </a:lnTo>
                <a:lnTo>
                  <a:pt x="11793569" y="2178005"/>
                </a:lnTo>
                <a:lnTo>
                  <a:pt x="11795609" y="2174210"/>
                </a:lnTo>
                <a:lnTo>
                  <a:pt x="11793796" y="2178276"/>
                </a:lnTo>
                <a:lnTo>
                  <a:pt x="11871986" y="2250937"/>
                </a:lnTo>
                <a:lnTo>
                  <a:pt x="11871986" y="2372941"/>
                </a:lnTo>
                <a:lnTo>
                  <a:pt x="11853628" y="2389640"/>
                </a:lnTo>
                <a:lnTo>
                  <a:pt x="11844194" y="2398222"/>
                </a:lnTo>
                <a:lnTo>
                  <a:pt x="0" y="240828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288000">
            <a:noAutofit/>
          </a:bodyPr>
          <a:lstStyle>
            <a:lvl1pPr algn="ct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  <a:p>
            <a:endParaRPr lang="fr-FR" dirty="0"/>
          </a:p>
        </p:txBody>
      </p:sp>
      <p:sp>
        <p:nvSpPr>
          <p:cNvPr id="13" name="Espace réservé de la date 3">
            <a:extLst>
              <a:ext uri="{FF2B5EF4-FFF2-40B4-BE49-F238E27FC236}">
                <a16:creationId xmlns:a16="http://schemas.microsoft.com/office/drawing/2014/main" id="{08F80964-0414-4C7F-830D-A725BCEA01E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14" name="Espace réservé du pied de page 4">
            <a:extLst>
              <a:ext uri="{FF2B5EF4-FFF2-40B4-BE49-F238E27FC236}">
                <a16:creationId xmlns:a16="http://schemas.microsoft.com/office/drawing/2014/main" id="{68A0811A-4774-4E28-8C34-07E58D3C8CC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70809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 Bas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 Bas+ contenu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Espace réservé du contenu 2">
            <a:extLst>
              <a:ext uri="{FF2B5EF4-FFF2-40B4-BE49-F238E27FC236}">
                <a16:creationId xmlns:a16="http://schemas.microsoft.com/office/drawing/2014/main" id="{96CEC976-242A-291F-5C18-817BBE12E98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5646" y="1381125"/>
            <a:ext cx="10744517" cy="2073275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E462F4B3-C673-4762-4C2C-2CE0330E60F9}"/>
              </a:ext>
            </a:extLst>
          </p:cNvPr>
          <p:cNvSpPr txBox="1"/>
          <p:nvPr/>
        </p:nvSpPr>
        <p:spPr>
          <a:xfrm>
            <a:off x="-101600" y="6858000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placez celle-ci en arrière plan : Clic droit + « Arrière plan »</a:t>
            </a:r>
          </a:p>
        </p:txBody>
      </p:sp>
      <p:sp>
        <p:nvSpPr>
          <p:cNvPr id="8" name="Espace réservé pour une image  7">
            <a:extLst>
              <a:ext uri="{FF2B5EF4-FFF2-40B4-BE49-F238E27FC236}">
                <a16:creationId xmlns:a16="http://schemas.microsoft.com/office/drawing/2014/main" id="{9DA4377E-E879-7766-B5D1-D1A5E41F4CD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00197" y="3824036"/>
            <a:ext cx="11691803" cy="2356755"/>
          </a:xfrm>
          <a:custGeom>
            <a:avLst/>
            <a:gdLst>
              <a:gd name="connsiteX0" fmla="*/ 205830 w 11691803"/>
              <a:gd name="connsiteY0" fmla="*/ 2325379 h 2356755"/>
              <a:gd name="connsiteX1" fmla="*/ 227189 w 11691803"/>
              <a:gd name="connsiteY1" fmla="*/ 2345014 h 2356755"/>
              <a:gd name="connsiteX2" fmla="*/ 229280 w 11691803"/>
              <a:gd name="connsiteY2" fmla="*/ 2346937 h 2356755"/>
              <a:gd name="connsiteX3" fmla="*/ 182828 w 11691803"/>
              <a:gd name="connsiteY3" fmla="*/ 2346937 h 2356755"/>
              <a:gd name="connsiteX4" fmla="*/ 183180 w 11691803"/>
              <a:gd name="connsiteY4" fmla="*/ 2346606 h 2356755"/>
              <a:gd name="connsiteX5" fmla="*/ 204511 w 11691803"/>
              <a:gd name="connsiteY5" fmla="*/ 2204386 h 2356755"/>
              <a:gd name="connsiteX6" fmla="*/ 204511 w 11691803"/>
              <a:gd name="connsiteY6" fmla="*/ 2320869 h 2356755"/>
              <a:gd name="connsiteX7" fmla="*/ 178342 w 11691803"/>
              <a:gd name="connsiteY7" fmla="*/ 2345280 h 2356755"/>
              <a:gd name="connsiteX8" fmla="*/ 183180 w 11691803"/>
              <a:gd name="connsiteY8" fmla="*/ 2346606 h 2356755"/>
              <a:gd name="connsiteX9" fmla="*/ 178122 w 11691803"/>
              <a:gd name="connsiteY9" fmla="*/ 2345545 h 2356755"/>
              <a:gd name="connsiteX10" fmla="*/ 176635 w 11691803"/>
              <a:gd name="connsiteY10" fmla="*/ 2346937 h 2356755"/>
              <a:gd name="connsiteX11" fmla="*/ 103575 w 11691803"/>
              <a:gd name="connsiteY11" fmla="*/ 2346937 h 2356755"/>
              <a:gd name="connsiteX12" fmla="*/ 103575 w 11691803"/>
              <a:gd name="connsiteY12" fmla="*/ 2327284 h 2356755"/>
              <a:gd name="connsiteX13" fmla="*/ 103575 w 11691803"/>
              <a:gd name="connsiteY13" fmla="*/ 2298846 h 2356755"/>
              <a:gd name="connsiteX14" fmla="*/ 308525 w 11691803"/>
              <a:gd name="connsiteY14" fmla="*/ 1986544 h 2356755"/>
              <a:gd name="connsiteX15" fmla="*/ 308525 w 11691803"/>
              <a:gd name="connsiteY15" fmla="*/ 2103293 h 2356755"/>
              <a:gd name="connsiteX16" fmla="*/ 282357 w 11691803"/>
              <a:gd name="connsiteY16" fmla="*/ 2127704 h 2356755"/>
              <a:gd name="connsiteX17" fmla="*/ 207589 w 11691803"/>
              <a:gd name="connsiteY17" fmla="*/ 2197487 h 2356755"/>
              <a:gd name="connsiteX18" fmla="*/ 207589 w 11691803"/>
              <a:gd name="connsiteY18" fmla="*/ 2081004 h 2356755"/>
              <a:gd name="connsiteX19" fmla="*/ 243434 w 11691803"/>
              <a:gd name="connsiteY19" fmla="*/ 2047572 h 2356755"/>
              <a:gd name="connsiteX20" fmla="*/ 414959 w 11691803"/>
              <a:gd name="connsiteY20" fmla="*/ 1888635 h 2356755"/>
              <a:gd name="connsiteX21" fmla="*/ 481370 w 11691803"/>
              <a:gd name="connsiteY21" fmla="*/ 1949662 h 2356755"/>
              <a:gd name="connsiteX22" fmla="*/ 516774 w 11691803"/>
              <a:gd name="connsiteY22" fmla="*/ 1982034 h 2356755"/>
              <a:gd name="connsiteX23" fmla="*/ 415179 w 11691803"/>
              <a:gd name="connsiteY23" fmla="*/ 2077290 h 2356755"/>
              <a:gd name="connsiteX24" fmla="*/ 313363 w 11691803"/>
              <a:gd name="connsiteY24" fmla="*/ 1983891 h 2356755"/>
              <a:gd name="connsiteX25" fmla="*/ 100276 w 11691803"/>
              <a:gd name="connsiteY25" fmla="*/ 1670528 h 2356755"/>
              <a:gd name="connsiteX26" fmla="*/ 202092 w 11691803"/>
              <a:gd name="connsiteY26" fmla="*/ 1763927 h 2356755"/>
              <a:gd name="connsiteX27" fmla="*/ 135901 w 11691803"/>
              <a:gd name="connsiteY27" fmla="*/ 1825750 h 2356755"/>
              <a:gd name="connsiteX28" fmla="*/ 137660 w 11691803"/>
              <a:gd name="connsiteY28" fmla="*/ 1829465 h 2356755"/>
              <a:gd name="connsiteX29" fmla="*/ 204511 w 11691803"/>
              <a:gd name="connsiteY29" fmla="*/ 1767111 h 2356755"/>
              <a:gd name="connsiteX30" fmla="*/ 204511 w 11691803"/>
              <a:gd name="connsiteY30" fmla="*/ 1883594 h 2356755"/>
              <a:gd name="connsiteX31" fmla="*/ 176583 w 11691803"/>
              <a:gd name="connsiteY31" fmla="*/ 1909597 h 2356755"/>
              <a:gd name="connsiteX32" fmla="*/ 178782 w 11691803"/>
              <a:gd name="connsiteY32" fmla="*/ 1913842 h 2356755"/>
              <a:gd name="connsiteX33" fmla="*/ 205610 w 11691803"/>
              <a:gd name="connsiteY33" fmla="*/ 1888635 h 2356755"/>
              <a:gd name="connsiteX34" fmla="*/ 307426 w 11691803"/>
              <a:gd name="connsiteY34" fmla="*/ 1982034 h 2356755"/>
              <a:gd name="connsiteX35" fmla="*/ 241675 w 11691803"/>
              <a:gd name="connsiteY35" fmla="*/ 2043592 h 2356755"/>
              <a:gd name="connsiteX36" fmla="*/ 243434 w 11691803"/>
              <a:gd name="connsiteY36" fmla="*/ 2047572 h 2356755"/>
              <a:gd name="connsiteX37" fmla="*/ 241455 w 11691803"/>
              <a:gd name="connsiteY37" fmla="*/ 2043857 h 2356755"/>
              <a:gd name="connsiteX38" fmla="*/ 205830 w 11691803"/>
              <a:gd name="connsiteY38" fmla="*/ 2077290 h 2356755"/>
              <a:gd name="connsiteX39" fmla="*/ 104015 w 11691803"/>
              <a:gd name="connsiteY39" fmla="*/ 1983891 h 2356755"/>
              <a:gd name="connsiteX40" fmla="*/ 178562 w 11691803"/>
              <a:gd name="connsiteY40" fmla="*/ 1914107 h 2356755"/>
              <a:gd name="connsiteX41" fmla="*/ 176583 w 11691803"/>
              <a:gd name="connsiteY41" fmla="*/ 1909862 h 2356755"/>
              <a:gd name="connsiteX42" fmla="*/ 103575 w 11691803"/>
              <a:gd name="connsiteY42" fmla="*/ 1978054 h 2356755"/>
              <a:gd name="connsiteX43" fmla="*/ 103575 w 11691803"/>
              <a:gd name="connsiteY43" fmla="*/ 1861571 h 2356755"/>
              <a:gd name="connsiteX44" fmla="*/ 137660 w 11691803"/>
              <a:gd name="connsiteY44" fmla="*/ 1829730 h 2356755"/>
              <a:gd name="connsiteX45" fmla="*/ 135681 w 11691803"/>
              <a:gd name="connsiteY45" fmla="*/ 1825750 h 2356755"/>
              <a:gd name="connsiteX46" fmla="*/ 101816 w 11691803"/>
              <a:gd name="connsiteY46" fmla="*/ 1857591 h 2356755"/>
              <a:gd name="connsiteX47" fmla="*/ 0 w 11691803"/>
              <a:gd name="connsiteY47" fmla="*/ 1764192 h 2356755"/>
              <a:gd name="connsiteX48" fmla="*/ 308525 w 11691803"/>
              <a:gd name="connsiteY48" fmla="*/ 1549269 h 2356755"/>
              <a:gd name="connsiteX49" fmla="*/ 308525 w 11691803"/>
              <a:gd name="connsiteY49" fmla="*/ 1665752 h 2356755"/>
              <a:gd name="connsiteX50" fmla="*/ 283896 w 11691803"/>
              <a:gd name="connsiteY50" fmla="*/ 1688836 h 2356755"/>
              <a:gd name="connsiteX51" fmla="*/ 285875 w 11691803"/>
              <a:gd name="connsiteY51" fmla="*/ 1692551 h 2356755"/>
              <a:gd name="connsiteX52" fmla="*/ 283676 w 11691803"/>
              <a:gd name="connsiteY52" fmla="*/ 1689102 h 2356755"/>
              <a:gd name="connsiteX53" fmla="*/ 207589 w 11691803"/>
              <a:gd name="connsiteY53" fmla="*/ 1760212 h 2356755"/>
              <a:gd name="connsiteX54" fmla="*/ 207589 w 11691803"/>
              <a:gd name="connsiteY54" fmla="*/ 1643729 h 2356755"/>
              <a:gd name="connsiteX55" fmla="*/ 238816 w 11691803"/>
              <a:gd name="connsiteY55" fmla="*/ 1614277 h 2356755"/>
              <a:gd name="connsiteX56" fmla="*/ 236837 w 11691803"/>
              <a:gd name="connsiteY56" fmla="*/ 1610828 h 2356755"/>
              <a:gd name="connsiteX57" fmla="*/ 239036 w 11691803"/>
              <a:gd name="connsiteY57" fmla="*/ 1614277 h 2356755"/>
              <a:gd name="connsiteX58" fmla="*/ 205610 w 11691803"/>
              <a:gd name="connsiteY58" fmla="*/ 1451360 h 2356755"/>
              <a:gd name="connsiteX59" fmla="*/ 307426 w 11691803"/>
              <a:gd name="connsiteY59" fmla="*/ 1544759 h 2356755"/>
              <a:gd name="connsiteX60" fmla="*/ 236837 w 11691803"/>
              <a:gd name="connsiteY60" fmla="*/ 1610828 h 2356755"/>
              <a:gd name="connsiteX61" fmla="*/ 205830 w 11691803"/>
              <a:gd name="connsiteY61" fmla="*/ 1639749 h 2356755"/>
              <a:gd name="connsiteX62" fmla="*/ 104015 w 11691803"/>
              <a:gd name="connsiteY62" fmla="*/ 1546351 h 2356755"/>
              <a:gd name="connsiteX63" fmla="*/ 310944 w 11691803"/>
              <a:gd name="connsiteY63" fmla="*/ 1231926 h 2356755"/>
              <a:gd name="connsiteX64" fmla="*/ 313803 w 11691803"/>
              <a:gd name="connsiteY64" fmla="*/ 1234580 h 2356755"/>
              <a:gd name="connsiteX65" fmla="*/ 412760 w 11691803"/>
              <a:gd name="connsiteY65" fmla="*/ 1325325 h 2356755"/>
              <a:gd name="connsiteX66" fmla="*/ 311164 w 11691803"/>
              <a:gd name="connsiteY66" fmla="*/ 1420581 h 2356755"/>
              <a:gd name="connsiteX67" fmla="*/ 209349 w 11691803"/>
              <a:gd name="connsiteY67" fmla="*/ 1326917 h 2356755"/>
              <a:gd name="connsiteX68" fmla="*/ 412760 w 11691803"/>
              <a:gd name="connsiteY68" fmla="*/ 893622 h 2356755"/>
              <a:gd name="connsiteX69" fmla="*/ 412760 w 11691803"/>
              <a:gd name="connsiteY69" fmla="*/ 1010105 h 2356755"/>
              <a:gd name="connsiteX70" fmla="*/ 386591 w 11691803"/>
              <a:gd name="connsiteY70" fmla="*/ 1034516 h 2356755"/>
              <a:gd name="connsiteX71" fmla="*/ 388351 w 11691803"/>
              <a:gd name="connsiteY71" fmla="*/ 1038496 h 2356755"/>
              <a:gd name="connsiteX72" fmla="*/ 386371 w 11691803"/>
              <a:gd name="connsiteY72" fmla="*/ 1034781 h 2356755"/>
              <a:gd name="connsiteX73" fmla="*/ 311824 w 11691803"/>
              <a:gd name="connsiteY73" fmla="*/ 1104565 h 2356755"/>
              <a:gd name="connsiteX74" fmla="*/ 311824 w 11691803"/>
              <a:gd name="connsiteY74" fmla="*/ 988082 h 2356755"/>
              <a:gd name="connsiteX75" fmla="*/ 347448 w 11691803"/>
              <a:gd name="connsiteY75" fmla="*/ 954650 h 2356755"/>
              <a:gd name="connsiteX76" fmla="*/ 345689 w 11691803"/>
              <a:gd name="connsiteY76" fmla="*/ 950669 h 2356755"/>
              <a:gd name="connsiteX77" fmla="*/ 347668 w 11691803"/>
              <a:gd name="connsiteY77" fmla="*/ 954384 h 2356755"/>
              <a:gd name="connsiteX78" fmla="*/ 204291 w 11691803"/>
              <a:gd name="connsiteY78" fmla="*/ 577340 h 2356755"/>
              <a:gd name="connsiteX79" fmla="*/ 306106 w 11691803"/>
              <a:gd name="connsiteY79" fmla="*/ 670739 h 2356755"/>
              <a:gd name="connsiteX80" fmla="*/ 239915 w 11691803"/>
              <a:gd name="connsiteY80" fmla="*/ 732563 h 2356755"/>
              <a:gd name="connsiteX81" fmla="*/ 241895 w 11691803"/>
              <a:gd name="connsiteY81" fmla="*/ 736542 h 2356755"/>
              <a:gd name="connsiteX82" fmla="*/ 308525 w 11691803"/>
              <a:gd name="connsiteY82" fmla="*/ 673923 h 2356755"/>
              <a:gd name="connsiteX83" fmla="*/ 308525 w 11691803"/>
              <a:gd name="connsiteY83" fmla="*/ 790671 h 2356755"/>
              <a:gd name="connsiteX84" fmla="*/ 280818 w 11691803"/>
              <a:gd name="connsiteY84" fmla="*/ 816674 h 2356755"/>
              <a:gd name="connsiteX85" fmla="*/ 282797 w 11691803"/>
              <a:gd name="connsiteY85" fmla="*/ 820920 h 2356755"/>
              <a:gd name="connsiteX86" fmla="*/ 309625 w 11691803"/>
              <a:gd name="connsiteY86" fmla="*/ 795713 h 2356755"/>
              <a:gd name="connsiteX87" fmla="*/ 411440 w 11691803"/>
              <a:gd name="connsiteY87" fmla="*/ 889111 h 2356755"/>
              <a:gd name="connsiteX88" fmla="*/ 345689 w 11691803"/>
              <a:gd name="connsiteY88" fmla="*/ 950669 h 2356755"/>
              <a:gd name="connsiteX89" fmla="*/ 310065 w 11691803"/>
              <a:gd name="connsiteY89" fmla="*/ 984102 h 2356755"/>
              <a:gd name="connsiteX90" fmla="*/ 208249 w 11691803"/>
              <a:gd name="connsiteY90" fmla="*/ 890703 h 2356755"/>
              <a:gd name="connsiteX91" fmla="*/ 282577 w 11691803"/>
              <a:gd name="connsiteY91" fmla="*/ 820920 h 2356755"/>
              <a:gd name="connsiteX92" fmla="*/ 280597 w 11691803"/>
              <a:gd name="connsiteY92" fmla="*/ 816674 h 2356755"/>
              <a:gd name="connsiteX93" fmla="*/ 207589 w 11691803"/>
              <a:gd name="connsiteY93" fmla="*/ 885131 h 2356755"/>
              <a:gd name="connsiteX94" fmla="*/ 207589 w 11691803"/>
              <a:gd name="connsiteY94" fmla="*/ 768383 h 2356755"/>
              <a:gd name="connsiteX95" fmla="*/ 241675 w 11691803"/>
              <a:gd name="connsiteY95" fmla="*/ 736542 h 2356755"/>
              <a:gd name="connsiteX96" fmla="*/ 239915 w 11691803"/>
              <a:gd name="connsiteY96" fmla="*/ 732828 h 2356755"/>
              <a:gd name="connsiteX97" fmla="*/ 205830 w 11691803"/>
              <a:gd name="connsiteY97" fmla="*/ 764668 h 2356755"/>
              <a:gd name="connsiteX98" fmla="*/ 104015 w 11691803"/>
              <a:gd name="connsiteY98" fmla="*/ 671270 h 2356755"/>
              <a:gd name="connsiteX99" fmla="*/ 412760 w 11691803"/>
              <a:gd name="connsiteY99" fmla="*/ 456082 h 2356755"/>
              <a:gd name="connsiteX100" fmla="*/ 412760 w 11691803"/>
              <a:gd name="connsiteY100" fmla="*/ 572830 h 2356755"/>
              <a:gd name="connsiteX101" fmla="*/ 387911 w 11691803"/>
              <a:gd name="connsiteY101" fmla="*/ 595914 h 2356755"/>
              <a:gd name="connsiteX102" fmla="*/ 390110 w 11691803"/>
              <a:gd name="connsiteY102" fmla="*/ 599364 h 2356755"/>
              <a:gd name="connsiteX103" fmla="*/ 413639 w 11691803"/>
              <a:gd name="connsiteY103" fmla="*/ 577340 h 2356755"/>
              <a:gd name="connsiteX104" fmla="*/ 515455 w 11691803"/>
              <a:gd name="connsiteY104" fmla="*/ 670739 h 2356755"/>
              <a:gd name="connsiteX105" fmla="*/ 462458 w 11691803"/>
              <a:gd name="connsiteY105" fmla="*/ 720357 h 2356755"/>
              <a:gd name="connsiteX106" fmla="*/ 415179 w 11691803"/>
              <a:gd name="connsiteY106" fmla="*/ 764668 h 2356755"/>
              <a:gd name="connsiteX107" fmla="*/ 313363 w 11691803"/>
              <a:gd name="connsiteY107" fmla="*/ 671270 h 2356755"/>
              <a:gd name="connsiteX108" fmla="*/ 389890 w 11691803"/>
              <a:gd name="connsiteY108" fmla="*/ 599629 h 2356755"/>
              <a:gd name="connsiteX109" fmla="*/ 387691 w 11691803"/>
              <a:gd name="connsiteY109" fmla="*/ 595914 h 2356755"/>
              <a:gd name="connsiteX110" fmla="*/ 311824 w 11691803"/>
              <a:gd name="connsiteY110" fmla="*/ 667024 h 2356755"/>
              <a:gd name="connsiteX111" fmla="*/ 311824 w 11691803"/>
              <a:gd name="connsiteY111" fmla="*/ 550541 h 2356755"/>
              <a:gd name="connsiteX112" fmla="*/ 343050 w 11691803"/>
              <a:gd name="connsiteY112" fmla="*/ 521355 h 2356755"/>
              <a:gd name="connsiteX113" fmla="*/ 309625 w 11691803"/>
              <a:gd name="connsiteY113" fmla="*/ 358172 h 2356755"/>
              <a:gd name="connsiteX114" fmla="*/ 411440 w 11691803"/>
              <a:gd name="connsiteY114" fmla="*/ 451571 h 2356755"/>
              <a:gd name="connsiteX115" fmla="*/ 341071 w 11691803"/>
              <a:gd name="connsiteY115" fmla="*/ 517640 h 2356755"/>
              <a:gd name="connsiteX116" fmla="*/ 343050 w 11691803"/>
              <a:gd name="connsiteY116" fmla="*/ 521355 h 2356755"/>
              <a:gd name="connsiteX117" fmla="*/ 340851 w 11691803"/>
              <a:gd name="connsiteY117" fmla="*/ 517905 h 2356755"/>
              <a:gd name="connsiteX118" fmla="*/ 310065 w 11691803"/>
              <a:gd name="connsiteY118" fmla="*/ 546827 h 2356755"/>
              <a:gd name="connsiteX119" fmla="*/ 208249 w 11691803"/>
              <a:gd name="connsiteY119" fmla="*/ 453428 h 2356755"/>
              <a:gd name="connsiteX120" fmla="*/ 414959 w 11691803"/>
              <a:gd name="connsiteY120" fmla="*/ 139004 h 2356755"/>
              <a:gd name="connsiteX121" fmla="*/ 417818 w 11691803"/>
              <a:gd name="connsiteY121" fmla="*/ 141657 h 2356755"/>
              <a:gd name="connsiteX122" fmla="*/ 516774 w 11691803"/>
              <a:gd name="connsiteY122" fmla="*/ 232402 h 2356755"/>
              <a:gd name="connsiteX123" fmla="*/ 415179 w 11691803"/>
              <a:gd name="connsiteY123" fmla="*/ 327393 h 2356755"/>
              <a:gd name="connsiteX124" fmla="*/ 313363 w 11691803"/>
              <a:gd name="connsiteY124" fmla="*/ 233995 h 2356755"/>
              <a:gd name="connsiteX125" fmla="*/ 390027 w 11691803"/>
              <a:gd name="connsiteY125" fmla="*/ 39345 h 2356755"/>
              <a:gd name="connsiteX126" fmla="*/ 412760 w 11691803"/>
              <a:gd name="connsiteY126" fmla="*/ 39345 h 2356755"/>
              <a:gd name="connsiteX127" fmla="*/ 412760 w 11691803"/>
              <a:gd name="connsiteY127" fmla="*/ 67745 h 2356755"/>
              <a:gd name="connsiteX128" fmla="*/ 412760 w 11691803"/>
              <a:gd name="connsiteY128" fmla="*/ 134759 h 2356755"/>
              <a:gd name="connsiteX129" fmla="*/ 311824 w 11691803"/>
              <a:gd name="connsiteY129" fmla="*/ 229219 h 2356755"/>
              <a:gd name="connsiteX130" fmla="*/ 311824 w 11691803"/>
              <a:gd name="connsiteY130" fmla="*/ 112736 h 2356755"/>
              <a:gd name="connsiteX131" fmla="*/ 384557 w 11691803"/>
              <a:gd name="connsiteY131" fmla="*/ 44478 h 2356755"/>
              <a:gd name="connsiteX132" fmla="*/ 234254 w 11691803"/>
              <a:gd name="connsiteY132" fmla="*/ 39345 h 2356755"/>
              <a:gd name="connsiteX133" fmla="*/ 384085 w 11691803"/>
              <a:gd name="connsiteY133" fmla="*/ 39345 h 2356755"/>
              <a:gd name="connsiteX134" fmla="*/ 362952 w 11691803"/>
              <a:gd name="connsiteY134" fmla="*/ 59162 h 2356755"/>
              <a:gd name="connsiteX135" fmla="*/ 310065 w 11691803"/>
              <a:gd name="connsiteY135" fmla="*/ 108755 h 2356755"/>
              <a:gd name="connsiteX136" fmla="*/ 239063 w 11691803"/>
              <a:gd name="connsiteY136" fmla="*/ 43748 h 2356755"/>
              <a:gd name="connsiteX137" fmla="*/ 11691803 w 11691803"/>
              <a:gd name="connsiteY137" fmla="*/ 0 h 2356755"/>
              <a:gd name="connsiteX138" fmla="*/ 11691803 w 11691803"/>
              <a:gd name="connsiteY138" fmla="*/ 2356755 h 2356755"/>
              <a:gd name="connsiteX139" fmla="*/ 235215 w 11691803"/>
              <a:gd name="connsiteY139" fmla="*/ 2346937 h 2356755"/>
              <a:gd name="connsiteX140" fmla="*/ 226061 w 11691803"/>
              <a:gd name="connsiteY140" fmla="*/ 2338538 h 2356755"/>
              <a:gd name="connsiteX141" fmla="*/ 208249 w 11691803"/>
              <a:gd name="connsiteY141" fmla="*/ 2322195 h 2356755"/>
              <a:gd name="connsiteX142" fmla="*/ 208249 w 11691803"/>
              <a:gd name="connsiteY142" fmla="*/ 2202794 h 2356755"/>
              <a:gd name="connsiteX143" fmla="*/ 284116 w 11691803"/>
              <a:gd name="connsiteY143" fmla="*/ 2131684 h 2356755"/>
              <a:gd name="connsiteX144" fmla="*/ 282357 w 11691803"/>
              <a:gd name="connsiteY144" fmla="*/ 2127704 h 2356755"/>
              <a:gd name="connsiteX145" fmla="*/ 284336 w 11691803"/>
              <a:gd name="connsiteY145" fmla="*/ 2131418 h 2356755"/>
              <a:gd name="connsiteX146" fmla="*/ 309625 w 11691803"/>
              <a:gd name="connsiteY146" fmla="*/ 2107803 h 2356755"/>
              <a:gd name="connsiteX147" fmla="*/ 415179 w 11691803"/>
              <a:gd name="connsiteY147" fmla="*/ 2204916 h 2356755"/>
              <a:gd name="connsiteX148" fmla="*/ 521612 w 11691803"/>
              <a:gd name="connsiteY148" fmla="*/ 2105415 h 2356755"/>
              <a:gd name="connsiteX149" fmla="*/ 521612 w 11691803"/>
              <a:gd name="connsiteY149" fmla="*/ 2065615 h 2356755"/>
              <a:gd name="connsiteX150" fmla="*/ 517874 w 11691803"/>
              <a:gd name="connsiteY150" fmla="*/ 2067472 h 2356755"/>
              <a:gd name="connsiteX151" fmla="*/ 517874 w 11691803"/>
              <a:gd name="connsiteY151" fmla="*/ 2103293 h 2356755"/>
              <a:gd name="connsiteX152" fmla="*/ 416938 w 11691803"/>
              <a:gd name="connsiteY152" fmla="*/ 2197487 h 2356755"/>
              <a:gd name="connsiteX153" fmla="*/ 416938 w 11691803"/>
              <a:gd name="connsiteY153" fmla="*/ 2081004 h 2356755"/>
              <a:gd name="connsiteX154" fmla="*/ 517874 w 11691803"/>
              <a:gd name="connsiteY154" fmla="*/ 1986544 h 2356755"/>
              <a:gd name="connsiteX155" fmla="*/ 517874 w 11691803"/>
              <a:gd name="connsiteY155" fmla="*/ 2067207 h 2356755"/>
              <a:gd name="connsiteX156" fmla="*/ 521612 w 11691803"/>
              <a:gd name="connsiteY156" fmla="*/ 2065349 h 2356755"/>
              <a:gd name="connsiteX157" fmla="*/ 521612 w 11691803"/>
              <a:gd name="connsiteY157" fmla="*/ 1980972 h 2356755"/>
              <a:gd name="connsiteX158" fmla="*/ 485108 w 11691803"/>
              <a:gd name="connsiteY158" fmla="*/ 1947540 h 2356755"/>
              <a:gd name="connsiteX159" fmla="*/ 417598 w 11691803"/>
              <a:gd name="connsiteY159" fmla="*/ 1885716 h 2356755"/>
              <a:gd name="connsiteX160" fmla="*/ 417598 w 11691803"/>
              <a:gd name="connsiteY160" fmla="*/ 1825220 h 2356755"/>
              <a:gd name="connsiteX161" fmla="*/ 413859 w 11691803"/>
              <a:gd name="connsiteY161" fmla="*/ 1826015 h 2356755"/>
              <a:gd name="connsiteX162" fmla="*/ 413859 w 11691803"/>
              <a:gd name="connsiteY162" fmla="*/ 1883594 h 2356755"/>
              <a:gd name="connsiteX163" fmla="*/ 312923 w 11691803"/>
              <a:gd name="connsiteY163" fmla="*/ 1978054 h 2356755"/>
              <a:gd name="connsiteX164" fmla="*/ 312923 w 11691803"/>
              <a:gd name="connsiteY164" fmla="*/ 1861571 h 2356755"/>
              <a:gd name="connsiteX165" fmla="*/ 360423 w 11691803"/>
              <a:gd name="connsiteY165" fmla="*/ 1816994 h 2356755"/>
              <a:gd name="connsiteX166" fmla="*/ 358443 w 11691803"/>
              <a:gd name="connsiteY166" fmla="*/ 1813545 h 2356755"/>
              <a:gd name="connsiteX167" fmla="*/ 311164 w 11691803"/>
              <a:gd name="connsiteY167" fmla="*/ 1857591 h 2356755"/>
              <a:gd name="connsiteX168" fmla="*/ 209349 w 11691803"/>
              <a:gd name="connsiteY168" fmla="*/ 1764192 h 2356755"/>
              <a:gd name="connsiteX169" fmla="*/ 285875 w 11691803"/>
              <a:gd name="connsiteY169" fmla="*/ 1692551 h 2356755"/>
              <a:gd name="connsiteX170" fmla="*/ 309625 w 11691803"/>
              <a:gd name="connsiteY170" fmla="*/ 1670528 h 2356755"/>
              <a:gd name="connsiteX171" fmla="*/ 411440 w 11691803"/>
              <a:gd name="connsiteY171" fmla="*/ 1763927 h 2356755"/>
              <a:gd name="connsiteX172" fmla="*/ 358443 w 11691803"/>
              <a:gd name="connsiteY172" fmla="*/ 1813280 h 2356755"/>
              <a:gd name="connsiteX173" fmla="*/ 360642 w 11691803"/>
              <a:gd name="connsiteY173" fmla="*/ 1816994 h 2356755"/>
              <a:gd name="connsiteX174" fmla="*/ 413859 w 11691803"/>
              <a:gd name="connsiteY174" fmla="*/ 1767111 h 2356755"/>
              <a:gd name="connsiteX175" fmla="*/ 413859 w 11691803"/>
              <a:gd name="connsiteY175" fmla="*/ 1825750 h 2356755"/>
              <a:gd name="connsiteX176" fmla="*/ 417598 w 11691803"/>
              <a:gd name="connsiteY176" fmla="*/ 1824954 h 2356755"/>
              <a:gd name="connsiteX177" fmla="*/ 417598 w 11691803"/>
              <a:gd name="connsiteY177" fmla="*/ 1765254 h 2356755"/>
              <a:gd name="connsiteX178" fmla="*/ 421996 w 11691803"/>
              <a:gd name="connsiteY178" fmla="*/ 1761008 h 2356755"/>
              <a:gd name="connsiteX179" fmla="*/ 421996 w 11691803"/>
              <a:gd name="connsiteY179" fmla="*/ 1755436 h 2356755"/>
              <a:gd name="connsiteX180" fmla="*/ 416938 w 11691803"/>
              <a:gd name="connsiteY180" fmla="*/ 1760212 h 2356755"/>
              <a:gd name="connsiteX181" fmla="*/ 416938 w 11691803"/>
              <a:gd name="connsiteY181" fmla="*/ 1643729 h 2356755"/>
              <a:gd name="connsiteX182" fmla="*/ 421996 w 11691803"/>
              <a:gd name="connsiteY182" fmla="*/ 1638953 h 2356755"/>
              <a:gd name="connsiteX183" fmla="*/ 421996 w 11691803"/>
              <a:gd name="connsiteY183" fmla="*/ 1633381 h 2356755"/>
              <a:gd name="connsiteX184" fmla="*/ 415179 w 11691803"/>
              <a:gd name="connsiteY184" fmla="*/ 1639749 h 2356755"/>
              <a:gd name="connsiteX185" fmla="*/ 313363 w 11691803"/>
              <a:gd name="connsiteY185" fmla="*/ 1546351 h 2356755"/>
              <a:gd name="connsiteX186" fmla="*/ 414959 w 11691803"/>
              <a:gd name="connsiteY186" fmla="*/ 1451360 h 2356755"/>
              <a:gd name="connsiteX187" fmla="*/ 516774 w 11691803"/>
              <a:gd name="connsiteY187" fmla="*/ 1544759 h 2356755"/>
              <a:gd name="connsiteX188" fmla="*/ 422216 w 11691803"/>
              <a:gd name="connsiteY188" fmla="*/ 1633381 h 2356755"/>
              <a:gd name="connsiteX189" fmla="*/ 422216 w 11691803"/>
              <a:gd name="connsiteY189" fmla="*/ 1638688 h 2356755"/>
              <a:gd name="connsiteX190" fmla="*/ 517874 w 11691803"/>
              <a:gd name="connsiteY190" fmla="*/ 1549269 h 2356755"/>
              <a:gd name="connsiteX191" fmla="*/ 517874 w 11691803"/>
              <a:gd name="connsiteY191" fmla="*/ 1665752 h 2356755"/>
              <a:gd name="connsiteX192" fmla="*/ 422216 w 11691803"/>
              <a:gd name="connsiteY192" fmla="*/ 1755436 h 2356755"/>
              <a:gd name="connsiteX193" fmla="*/ 422216 w 11691803"/>
              <a:gd name="connsiteY193" fmla="*/ 1761008 h 2356755"/>
              <a:gd name="connsiteX194" fmla="*/ 521612 w 11691803"/>
              <a:gd name="connsiteY194" fmla="*/ 1667875 h 2356755"/>
              <a:gd name="connsiteX195" fmla="*/ 521612 w 11691803"/>
              <a:gd name="connsiteY195" fmla="*/ 1543697 h 2356755"/>
              <a:gd name="connsiteX196" fmla="*/ 417598 w 11691803"/>
              <a:gd name="connsiteY196" fmla="*/ 1448176 h 2356755"/>
              <a:gd name="connsiteX197" fmla="*/ 417598 w 11691803"/>
              <a:gd name="connsiteY197" fmla="*/ 1331162 h 2356755"/>
              <a:gd name="connsiteX198" fmla="*/ 413859 w 11691803"/>
              <a:gd name="connsiteY198" fmla="*/ 1334612 h 2356755"/>
              <a:gd name="connsiteX199" fmla="*/ 413859 w 11691803"/>
              <a:gd name="connsiteY199" fmla="*/ 1446584 h 2356755"/>
              <a:gd name="connsiteX200" fmla="*/ 312923 w 11691803"/>
              <a:gd name="connsiteY200" fmla="*/ 1540778 h 2356755"/>
              <a:gd name="connsiteX201" fmla="*/ 312923 w 11691803"/>
              <a:gd name="connsiteY201" fmla="*/ 1424295 h 2356755"/>
              <a:gd name="connsiteX202" fmla="*/ 413859 w 11691803"/>
              <a:gd name="connsiteY202" fmla="*/ 1329836 h 2356755"/>
              <a:gd name="connsiteX203" fmla="*/ 413859 w 11691803"/>
              <a:gd name="connsiteY203" fmla="*/ 1334346 h 2356755"/>
              <a:gd name="connsiteX204" fmla="*/ 417598 w 11691803"/>
              <a:gd name="connsiteY204" fmla="*/ 1330897 h 2356755"/>
              <a:gd name="connsiteX205" fmla="*/ 417598 w 11691803"/>
              <a:gd name="connsiteY205" fmla="*/ 1324264 h 2356755"/>
              <a:gd name="connsiteX206" fmla="*/ 316882 w 11691803"/>
              <a:gd name="connsiteY206" fmla="*/ 1231926 h 2356755"/>
              <a:gd name="connsiteX207" fmla="*/ 313803 w 11691803"/>
              <a:gd name="connsiteY207" fmla="*/ 1234580 h 2356755"/>
              <a:gd name="connsiteX208" fmla="*/ 316662 w 11691803"/>
              <a:gd name="connsiteY208" fmla="*/ 1231661 h 2356755"/>
              <a:gd name="connsiteX209" fmla="*/ 312264 w 11691803"/>
              <a:gd name="connsiteY209" fmla="*/ 1227681 h 2356755"/>
              <a:gd name="connsiteX210" fmla="*/ 312264 w 11691803"/>
              <a:gd name="connsiteY210" fmla="*/ 1223701 h 2356755"/>
              <a:gd name="connsiteX211" fmla="*/ 308525 w 11691803"/>
              <a:gd name="connsiteY211" fmla="*/ 1223701 h 2356755"/>
              <a:gd name="connsiteX212" fmla="*/ 308525 w 11691803"/>
              <a:gd name="connsiteY212" fmla="*/ 1227946 h 2356755"/>
              <a:gd name="connsiteX213" fmla="*/ 207589 w 11691803"/>
              <a:gd name="connsiteY213" fmla="*/ 1322141 h 2356755"/>
              <a:gd name="connsiteX214" fmla="*/ 207589 w 11691803"/>
              <a:gd name="connsiteY214" fmla="*/ 1215476 h 2356755"/>
              <a:gd name="connsiteX215" fmla="*/ 207589 w 11691803"/>
              <a:gd name="connsiteY215" fmla="*/ 1205923 h 2356755"/>
              <a:gd name="connsiteX216" fmla="*/ 308525 w 11691803"/>
              <a:gd name="connsiteY216" fmla="*/ 1111464 h 2356755"/>
              <a:gd name="connsiteX217" fmla="*/ 308525 w 11691803"/>
              <a:gd name="connsiteY217" fmla="*/ 1217068 h 2356755"/>
              <a:gd name="connsiteX218" fmla="*/ 308525 w 11691803"/>
              <a:gd name="connsiteY218" fmla="*/ 1223436 h 2356755"/>
              <a:gd name="connsiteX219" fmla="*/ 312264 w 11691803"/>
              <a:gd name="connsiteY219" fmla="*/ 1223436 h 2356755"/>
              <a:gd name="connsiteX220" fmla="*/ 312264 w 11691803"/>
              <a:gd name="connsiteY220" fmla="*/ 1109606 h 2356755"/>
              <a:gd name="connsiteX221" fmla="*/ 388351 w 11691803"/>
              <a:gd name="connsiteY221" fmla="*/ 1038496 h 2356755"/>
              <a:gd name="connsiteX222" fmla="*/ 413639 w 11691803"/>
              <a:gd name="connsiteY222" fmla="*/ 1014881 h 2356755"/>
              <a:gd name="connsiteX223" fmla="*/ 519413 w 11691803"/>
              <a:gd name="connsiteY223" fmla="*/ 1111729 h 2356755"/>
              <a:gd name="connsiteX224" fmla="*/ 625626 w 11691803"/>
              <a:gd name="connsiteY224" fmla="*/ 1012228 h 2356755"/>
              <a:gd name="connsiteX225" fmla="*/ 625626 w 11691803"/>
              <a:gd name="connsiteY225" fmla="*/ 972692 h 2356755"/>
              <a:gd name="connsiteX226" fmla="*/ 622108 w 11691803"/>
              <a:gd name="connsiteY226" fmla="*/ 974550 h 2356755"/>
              <a:gd name="connsiteX227" fmla="*/ 622108 w 11691803"/>
              <a:gd name="connsiteY227" fmla="*/ 1010105 h 2356755"/>
              <a:gd name="connsiteX228" fmla="*/ 521172 w 11691803"/>
              <a:gd name="connsiteY228" fmla="*/ 1104565 h 2356755"/>
              <a:gd name="connsiteX229" fmla="*/ 521172 w 11691803"/>
              <a:gd name="connsiteY229" fmla="*/ 988082 h 2356755"/>
              <a:gd name="connsiteX230" fmla="*/ 622108 w 11691803"/>
              <a:gd name="connsiteY230" fmla="*/ 893622 h 2356755"/>
              <a:gd name="connsiteX231" fmla="*/ 622108 w 11691803"/>
              <a:gd name="connsiteY231" fmla="*/ 974284 h 2356755"/>
              <a:gd name="connsiteX232" fmla="*/ 625626 w 11691803"/>
              <a:gd name="connsiteY232" fmla="*/ 972427 h 2356755"/>
              <a:gd name="connsiteX233" fmla="*/ 625626 w 11691803"/>
              <a:gd name="connsiteY233" fmla="*/ 888050 h 2356755"/>
              <a:gd name="connsiteX234" fmla="*/ 589342 w 11691803"/>
              <a:gd name="connsiteY234" fmla="*/ 854618 h 2356755"/>
              <a:gd name="connsiteX235" fmla="*/ 585604 w 11691803"/>
              <a:gd name="connsiteY235" fmla="*/ 856740 h 2356755"/>
              <a:gd name="connsiteX236" fmla="*/ 620789 w 11691803"/>
              <a:gd name="connsiteY236" fmla="*/ 889111 h 2356755"/>
              <a:gd name="connsiteX237" fmla="*/ 519193 w 11691803"/>
              <a:gd name="connsiteY237" fmla="*/ 984102 h 2356755"/>
              <a:gd name="connsiteX238" fmla="*/ 417378 w 11691803"/>
              <a:gd name="connsiteY238" fmla="*/ 890703 h 2356755"/>
              <a:gd name="connsiteX239" fmla="*/ 518973 w 11691803"/>
              <a:gd name="connsiteY239" fmla="*/ 795713 h 2356755"/>
              <a:gd name="connsiteX240" fmla="*/ 585384 w 11691803"/>
              <a:gd name="connsiteY240" fmla="*/ 856475 h 2356755"/>
              <a:gd name="connsiteX241" fmla="*/ 589122 w 11691803"/>
              <a:gd name="connsiteY241" fmla="*/ 854352 h 2356755"/>
              <a:gd name="connsiteX242" fmla="*/ 521612 w 11691803"/>
              <a:gd name="connsiteY242" fmla="*/ 792529 h 2356755"/>
              <a:gd name="connsiteX243" fmla="*/ 521612 w 11691803"/>
              <a:gd name="connsiteY243" fmla="*/ 732297 h 2356755"/>
              <a:gd name="connsiteX244" fmla="*/ 517874 w 11691803"/>
              <a:gd name="connsiteY244" fmla="*/ 732828 h 2356755"/>
              <a:gd name="connsiteX245" fmla="*/ 517874 w 11691803"/>
              <a:gd name="connsiteY245" fmla="*/ 790671 h 2356755"/>
              <a:gd name="connsiteX246" fmla="*/ 417158 w 11691803"/>
              <a:gd name="connsiteY246" fmla="*/ 885131 h 2356755"/>
              <a:gd name="connsiteX247" fmla="*/ 417158 w 11691803"/>
              <a:gd name="connsiteY247" fmla="*/ 768383 h 2356755"/>
              <a:gd name="connsiteX248" fmla="*/ 464657 w 11691803"/>
              <a:gd name="connsiteY248" fmla="*/ 724072 h 2356755"/>
              <a:gd name="connsiteX249" fmla="*/ 462458 w 11691803"/>
              <a:gd name="connsiteY249" fmla="*/ 720357 h 2356755"/>
              <a:gd name="connsiteX250" fmla="*/ 464657 w 11691803"/>
              <a:gd name="connsiteY250" fmla="*/ 723807 h 2356755"/>
              <a:gd name="connsiteX251" fmla="*/ 517874 w 11691803"/>
              <a:gd name="connsiteY251" fmla="*/ 673923 h 2356755"/>
              <a:gd name="connsiteX252" fmla="*/ 517874 w 11691803"/>
              <a:gd name="connsiteY252" fmla="*/ 732563 h 2356755"/>
              <a:gd name="connsiteX253" fmla="*/ 521612 w 11691803"/>
              <a:gd name="connsiteY253" fmla="*/ 732032 h 2356755"/>
              <a:gd name="connsiteX254" fmla="*/ 521612 w 11691803"/>
              <a:gd name="connsiteY254" fmla="*/ 672331 h 2356755"/>
              <a:gd name="connsiteX255" fmla="*/ 526010 w 11691803"/>
              <a:gd name="connsiteY255" fmla="*/ 668086 h 2356755"/>
              <a:gd name="connsiteX256" fmla="*/ 526010 w 11691803"/>
              <a:gd name="connsiteY256" fmla="*/ 662514 h 2356755"/>
              <a:gd name="connsiteX257" fmla="*/ 521172 w 11691803"/>
              <a:gd name="connsiteY257" fmla="*/ 667024 h 2356755"/>
              <a:gd name="connsiteX258" fmla="*/ 521172 w 11691803"/>
              <a:gd name="connsiteY258" fmla="*/ 550541 h 2356755"/>
              <a:gd name="connsiteX259" fmla="*/ 526010 w 11691803"/>
              <a:gd name="connsiteY259" fmla="*/ 546031 h 2356755"/>
              <a:gd name="connsiteX260" fmla="*/ 526010 w 11691803"/>
              <a:gd name="connsiteY260" fmla="*/ 540459 h 2356755"/>
              <a:gd name="connsiteX261" fmla="*/ 519193 w 11691803"/>
              <a:gd name="connsiteY261" fmla="*/ 546827 h 2356755"/>
              <a:gd name="connsiteX262" fmla="*/ 417378 w 11691803"/>
              <a:gd name="connsiteY262" fmla="*/ 453428 h 2356755"/>
              <a:gd name="connsiteX263" fmla="*/ 518973 w 11691803"/>
              <a:gd name="connsiteY263" fmla="*/ 358172 h 2356755"/>
              <a:gd name="connsiteX264" fmla="*/ 620789 w 11691803"/>
              <a:gd name="connsiteY264" fmla="*/ 451571 h 2356755"/>
              <a:gd name="connsiteX265" fmla="*/ 526230 w 11691803"/>
              <a:gd name="connsiteY265" fmla="*/ 540194 h 2356755"/>
              <a:gd name="connsiteX266" fmla="*/ 526230 w 11691803"/>
              <a:gd name="connsiteY266" fmla="*/ 545765 h 2356755"/>
              <a:gd name="connsiteX267" fmla="*/ 622108 w 11691803"/>
              <a:gd name="connsiteY267" fmla="*/ 456082 h 2356755"/>
              <a:gd name="connsiteX268" fmla="*/ 622108 w 11691803"/>
              <a:gd name="connsiteY268" fmla="*/ 572830 h 2356755"/>
              <a:gd name="connsiteX269" fmla="*/ 526230 w 11691803"/>
              <a:gd name="connsiteY269" fmla="*/ 662248 h 2356755"/>
              <a:gd name="connsiteX270" fmla="*/ 526230 w 11691803"/>
              <a:gd name="connsiteY270" fmla="*/ 667820 h 2356755"/>
              <a:gd name="connsiteX271" fmla="*/ 625626 w 11691803"/>
              <a:gd name="connsiteY271" fmla="*/ 574952 h 2356755"/>
              <a:gd name="connsiteX272" fmla="*/ 625626 w 11691803"/>
              <a:gd name="connsiteY272" fmla="*/ 450509 h 2356755"/>
              <a:gd name="connsiteX273" fmla="*/ 521612 w 11691803"/>
              <a:gd name="connsiteY273" fmla="*/ 355254 h 2356755"/>
              <a:gd name="connsiteX274" fmla="*/ 521612 w 11691803"/>
              <a:gd name="connsiteY274" fmla="*/ 237975 h 2356755"/>
              <a:gd name="connsiteX275" fmla="*/ 517874 w 11691803"/>
              <a:gd name="connsiteY275" fmla="*/ 241424 h 2356755"/>
              <a:gd name="connsiteX276" fmla="*/ 517874 w 11691803"/>
              <a:gd name="connsiteY276" fmla="*/ 353396 h 2356755"/>
              <a:gd name="connsiteX277" fmla="*/ 417158 w 11691803"/>
              <a:gd name="connsiteY277" fmla="*/ 447856 h 2356755"/>
              <a:gd name="connsiteX278" fmla="*/ 417158 w 11691803"/>
              <a:gd name="connsiteY278" fmla="*/ 331373 h 2356755"/>
              <a:gd name="connsiteX279" fmla="*/ 517874 w 11691803"/>
              <a:gd name="connsiteY279" fmla="*/ 236913 h 2356755"/>
              <a:gd name="connsiteX280" fmla="*/ 517874 w 11691803"/>
              <a:gd name="connsiteY280" fmla="*/ 241159 h 2356755"/>
              <a:gd name="connsiteX281" fmla="*/ 521612 w 11691803"/>
              <a:gd name="connsiteY281" fmla="*/ 237709 h 2356755"/>
              <a:gd name="connsiteX282" fmla="*/ 521612 w 11691803"/>
              <a:gd name="connsiteY282" fmla="*/ 231341 h 2356755"/>
              <a:gd name="connsiteX283" fmla="*/ 420896 w 11691803"/>
              <a:gd name="connsiteY283" fmla="*/ 138739 h 2356755"/>
              <a:gd name="connsiteX284" fmla="*/ 417818 w 11691803"/>
              <a:gd name="connsiteY284" fmla="*/ 141657 h 2356755"/>
              <a:gd name="connsiteX285" fmla="*/ 420676 w 11691803"/>
              <a:gd name="connsiteY285" fmla="*/ 138739 h 2356755"/>
              <a:gd name="connsiteX286" fmla="*/ 416278 w 11691803"/>
              <a:gd name="connsiteY286" fmla="*/ 134759 h 2356755"/>
              <a:gd name="connsiteX287" fmla="*/ 416278 w 11691803"/>
              <a:gd name="connsiteY287" fmla="*/ 40002 h 2356755"/>
              <a:gd name="connsiteX288" fmla="*/ 416278 w 11691803"/>
              <a:gd name="connsiteY288" fmla="*/ 39345 h 235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</a:cxnLst>
            <a:rect l="l" t="t" r="r" b="b"/>
            <a:pathLst>
              <a:path w="11691803" h="2356755">
                <a:moveTo>
                  <a:pt x="205830" y="2325379"/>
                </a:moveTo>
                <a:lnTo>
                  <a:pt x="227189" y="2345014"/>
                </a:lnTo>
                <a:lnTo>
                  <a:pt x="229280" y="2346937"/>
                </a:lnTo>
                <a:lnTo>
                  <a:pt x="182828" y="2346937"/>
                </a:lnTo>
                <a:lnTo>
                  <a:pt x="183180" y="2346606"/>
                </a:lnTo>
                <a:close/>
                <a:moveTo>
                  <a:pt x="204511" y="2204386"/>
                </a:moveTo>
                <a:lnTo>
                  <a:pt x="204511" y="2320869"/>
                </a:lnTo>
                <a:lnTo>
                  <a:pt x="178342" y="2345280"/>
                </a:lnTo>
                <a:cubicBezTo>
                  <a:pt x="179882" y="2345810"/>
                  <a:pt x="181421" y="2346076"/>
                  <a:pt x="183180" y="2346606"/>
                </a:cubicBezTo>
                <a:cubicBezTo>
                  <a:pt x="181421" y="2346341"/>
                  <a:pt x="179662" y="2345810"/>
                  <a:pt x="178122" y="2345545"/>
                </a:cubicBezTo>
                <a:lnTo>
                  <a:pt x="176635" y="2346937"/>
                </a:lnTo>
                <a:lnTo>
                  <a:pt x="103575" y="2346937"/>
                </a:lnTo>
                <a:lnTo>
                  <a:pt x="103575" y="2327284"/>
                </a:lnTo>
                <a:lnTo>
                  <a:pt x="103575" y="2298846"/>
                </a:lnTo>
                <a:close/>
                <a:moveTo>
                  <a:pt x="308525" y="1986544"/>
                </a:moveTo>
                <a:lnTo>
                  <a:pt x="308525" y="2103293"/>
                </a:lnTo>
                <a:lnTo>
                  <a:pt x="282357" y="2127704"/>
                </a:lnTo>
                <a:lnTo>
                  <a:pt x="207589" y="2197487"/>
                </a:lnTo>
                <a:lnTo>
                  <a:pt x="207589" y="2081004"/>
                </a:lnTo>
                <a:lnTo>
                  <a:pt x="243434" y="2047572"/>
                </a:lnTo>
                <a:close/>
                <a:moveTo>
                  <a:pt x="414959" y="1888635"/>
                </a:moveTo>
                <a:lnTo>
                  <a:pt x="481370" y="1949662"/>
                </a:lnTo>
                <a:lnTo>
                  <a:pt x="516774" y="1982034"/>
                </a:lnTo>
                <a:lnTo>
                  <a:pt x="415179" y="2077290"/>
                </a:lnTo>
                <a:lnTo>
                  <a:pt x="313363" y="1983891"/>
                </a:lnTo>
                <a:close/>
                <a:moveTo>
                  <a:pt x="100276" y="1670528"/>
                </a:moveTo>
                <a:lnTo>
                  <a:pt x="202092" y="1763927"/>
                </a:lnTo>
                <a:lnTo>
                  <a:pt x="135901" y="1825750"/>
                </a:lnTo>
                <a:lnTo>
                  <a:pt x="137660" y="1829465"/>
                </a:lnTo>
                <a:lnTo>
                  <a:pt x="204511" y="1767111"/>
                </a:lnTo>
                <a:lnTo>
                  <a:pt x="204511" y="1883594"/>
                </a:lnTo>
                <a:lnTo>
                  <a:pt x="176583" y="1909597"/>
                </a:lnTo>
                <a:lnTo>
                  <a:pt x="178782" y="1913842"/>
                </a:lnTo>
                <a:lnTo>
                  <a:pt x="205610" y="1888635"/>
                </a:lnTo>
                <a:lnTo>
                  <a:pt x="307426" y="1982034"/>
                </a:lnTo>
                <a:lnTo>
                  <a:pt x="241675" y="2043592"/>
                </a:lnTo>
                <a:lnTo>
                  <a:pt x="243434" y="2047572"/>
                </a:lnTo>
                <a:lnTo>
                  <a:pt x="241455" y="2043857"/>
                </a:lnTo>
                <a:lnTo>
                  <a:pt x="205830" y="2077290"/>
                </a:lnTo>
                <a:lnTo>
                  <a:pt x="104015" y="1983891"/>
                </a:lnTo>
                <a:lnTo>
                  <a:pt x="178562" y="1914107"/>
                </a:lnTo>
                <a:lnTo>
                  <a:pt x="176583" y="1909862"/>
                </a:lnTo>
                <a:lnTo>
                  <a:pt x="103575" y="1978054"/>
                </a:lnTo>
                <a:lnTo>
                  <a:pt x="103575" y="1861571"/>
                </a:lnTo>
                <a:lnTo>
                  <a:pt x="137660" y="1829730"/>
                </a:lnTo>
                <a:lnTo>
                  <a:pt x="135681" y="1825750"/>
                </a:lnTo>
                <a:lnTo>
                  <a:pt x="101816" y="1857591"/>
                </a:lnTo>
                <a:lnTo>
                  <a:pt x="0" y="1764192"/>
                </a:lnTo>
                <a:close/>
                <a:moveTo>
                  <a:pt x="308525" y="1549269"/>
                </a:moveTo>
                <a:lnTo>
                  <a:pt x="308525" y="1665752"/>
                </a:lnTo>
                <a:lnTo>
                  <a:pt x="283896" y="1688836"/>
                </a:lnTo>
                <a:lnTo>
                  <a:pt x="285875" y="1692551"/>
                </a:lnTo>
                <a:lnTo>
                  <a:pt x="283676" y="1689102"/>
                </a:lnTo>
                <a:lnTo>
                  <a:pt x="207589" y="1760212"/>
                </a:lnTo>
                <a:lnTo>
                  <a:pt x="207589" y="1643729"/>
                </a:lnTo>
                <a:lnTo>
                  <a:pt x="238816" y="1614277"/>
                </a:lnTo>
                <a:lnTo>
                  <a:pt x="236837" y="1610828"/>
                </a:lnTo>
                <a:lnTo>
                  <a:pt x="239036" y="1614277"/>
                </a:lnTo>
                <a:close/>
                <a:moveTo>
                  <a:pt x="205610" y="1451360"/>
                </a:moveTo>
                <a:lnTo>
                  <a:pt x="307426" y="1544759"/>
                </a:lnTo>
                <a:lnTo>
                  <a:pt x="236837" y="1610828"/>
                </a:lnTo>
                <a:lnTo>
                  <a:pt x="205830" y="1639749"/>
                </a:lnTo>
                <a:lnTo>
                  <a:pt x="104015" y="1546351"/>
                </a:lnTo>
                <a:close/>
                <a:moveTo>
                  <a:pt x="310944" y="1231926"/>
                </a:moveTo>
                <a:lnTo>
                  <a:pt x="313803" y="1234580"/>
                </a:lnTo>
                <a:lnTo>
                  <a:pt x="412760" y="1325325"/>
                </a:lnTo>
                <a:lnTo>
                  <a:pt x="311164" y="1420581"/>
                </a:lnTo>
                <a:lnTo>
                  <a:pt x="209349" y="1326917"/>
                </a:lnTo>
                <a:close/>
                <a:moveTo>
                  <a:pt x="412760" y="893622"/>
                </a:moveTo>
                <a:lnTo>
                  <a:pt x="412760" y="1010105"/>
                </a:lnTo>
                <a:lnTo>
                  <a:pt x="386591" y="1034516"/>
                </a:lnTo>
                <a:lnTo>
                  <a:pt x="388351" y="1038496"/>
                </a:lnTo>
                <a:lnTo>
                  <a:pt x="386371" y="1034781"/>
                </a:lnTo>
                <a:lnTo>
                  <a:pt x="311824" y="1104565"/>
                </a:lnTo>
                <a:lnTo>
                  <a:pt x="311824" y="988082"/>
                </a:lnTo>
                <a:lnTo>
                  <a:pt x="347448" y="954650"/>
                </a:lnTo>
                <a:lnTo>
                  <a:pt x="345689" y="950669"/>
                </a:lnTo>
                <a:lnTo>
                  <a:pt x="347668" y="954384"/>
                </a:lnTo>
                <a:close/>
                <a:moveTo>
                  <a:pt x="204291" y="577340"/>
                </a:moveTo>
                <a:lnTo>
                  <a:pt x="306106" y="670739"/>
                </a:lnTo>
                <a:lnTo>
                  <a:pt x="239915" y="732563"/>
                </a:lnTo>
                <a:lnTo>
                  <a:pt x="241895" y="736542"/>
                </a:lnTo>
                <a:lnTo>
                  <a:pt x="308525" y="673923"/>
                </a:lnTo>
                <a:lnTo>
                  <a:pt x="308525" y="790671"/>
                </a:lnTo>
                <a:lnTo>
                  <a:pt x="280818" y="816674"/>
                </a:lnTo>
                <a:lnTo>
                  <a:pt x="282797" y="820920"/>
                </a:lnTo>
                <a:lnTo>
                  <a:pt x="309625" y="795713"/>
                </a:lnTo>
                <a:lnTo>
                  <a:pt x="411440" y="889111"/>
                </a:lnTo>
                <a:lnTo>
                  <a:pt x="345689" y="950669"/>
                </a:lnTo>
                <a:lnTo>
                  <a:pt x="310065" y="984102"/>
                </a:lnTo>
                <a:lnTo>
                  <a:pt x="208249" y="890703"/>
                </a:lnTo>
                <a:lnTo>
                  <a:pt x="282577" y="820920"/>
                </a:lnTo>
                <a:lnTo>
                  <a:pt x="280597" y="816674"/>
                </a:lnTo>
                <a:lnTo>
                  <a:pt x="207589" y="885131"/>
                </a:lnTo>
                <a:lnTo>
                  <a:pt x="207589" y="768383"/>
                </a:lnTo>
                <a:lnTo>
                  <a:pt x="241675" y="736542"/>
                </a:lnTo>
                <a:lnTo>
                  <a:pt x="239915" y="732828"/>
                </a:lnTo>
                <a:lnTo>
                  <a:pt x="205830" y="764668"/>
                </a:lnTo>
                <a:lnTo>
                  <a:pt x="104015" y="671270"/>
                </a:lnTo>
                <a:close/>
                <a:moveTo>
                  <a:pt x="412760" y="456082"/>
                </a:moveTo>
                <a:lnTo>
                  <a:pt x="412760" y="572830"/>
                </a:lnTo>
                <a:lnTo>
                  <a:pt x="387911" y="595914"/>
                </a:lnTo>
                <a:lnTo>
                  <a:pt x="390110" y="599364"/>
                </a:lnTo>
                <a:lnTo>
                  <a:pt x="413639" y="577340"/>
                </a:lnTo>
                <a:lnTo>
                  <a:pt x="515455" y="670739"/>
                </a:lnTo>
                <a:lnTo>
                  <a:pt x="462458" y="720357"/>
                </a:lnTo>
                <a:lnTo>
                  <a:pt x="415179" y="764668"/>
                </a:lnTo>
                <a:lnTo>
                  <a:pt x="313363" y="671270"/>
                </a:lnTo>
                <a:lnTo>
                  <a:pt x="389890" y="599629"/>
                </a:lnTo>
                <a:lnTo>
                  <a:pt x="387691" y="595914"/>
                </a:lnTo>
                <a:lnTo>
                  <a:pt x="311824" y="667024"/>
                </a:lnTo>
                <a:lnTo>
                  <a:pt x="311824" y="550541"/>
                </a:lnTo>
                <a:lnTo>
                  <a:pt x="343050" y="521355"/>
                </a:lnTo>
                <a:close/>
                <a:moveTo>
                  <a:pt x="309625" y="358172"/>
                </a:moveTo>
                <a:lnTo>
                  <a:pt x="411440" y="451571"/>
                </a:lnTo>
                <a:lnTo>
                  <a:pt x="341071" y="517640"/>
                </a:lnTo>
                <a:lnTo>
                  <a:pt x="343050" y="521355"/>
                </a:lnTo>
                <a:lnTo>
                  <a:pt x="340851" y="517905"/>
                </a:lnTo>
                <a:lnTo>
                  <a:pt x="310065" y="546827"/>
                </a:lnTo>
                <a:lnTo>
                  <a:pt x="208249" y="453428"/>
                </a:lnTo>
                <a:close/>
                <a:moveTo>
                  <a:pt x="414959" y="139004"/>
                </a:moveTo>
                <a:lnTo>
                  <a:pt x="417818" y="141657"/>
                </a:lnTo>
                <a:lnTo>
                  <a:pt x="516774" y="232402"/>
                </a:lnTo>
                <a:lnTo>
                  <a:pt x="415179" y="327393"/>
                </a:lnTo>
                <a:lnTo>
                  <a:pt x="313363" y="233995"/>
                </a:lnTo>
                <a:close/>
                <a:moveTo>
                  <a:pt x="390027" y="39345"/>
                </a:moveTo>
                <a:lnTo>
                  <a:pt x="412760" y="39345"/>
                </a:lnTo>
                <a:lnTo>
                  <a:pt x="412760" y="67745"/>
                </a:lnTo>
                <a:lnTo>
                  <a:pt x="412760" y="134759"/>
                </a:lnTo>
                <a:lnTo>
                  <a:pt x="311824" y="229219"/>
                </a:lnTo>
                <a:lnTo>
                  <a:pt x="311824" y="112736"/>
                </a:lnTo>
                <a:lnTo>
                  <a:pt x="384557" y="44478"/>
                </a:lnTo>
                <a:close/>
                <a:moveTo>
                  <a:pt x="234254" y="39345"/>
                </a:moveTo>
                <a:lnTo>
                  <a:pt x="384085" y="39345"/>
                </a:lnTo>
                <a:lnTo>
                  <a:pt x="362952" y="59162"/>
                </a:lnTo>
                <a:lnTo>
                  <a:pt x="310065" y="108755"/>
                </a:lnTo>
                <a:lnTo>
                  <a:pt x="239063" y="43748"/>
                </a:lnTo>
                <a:close/>
                <a:moveTo>
                  <a:pt x="11691803" y="0"/>
                </a:moveTo>
                <a:lnTo>
                  <a:pt x="11691803" y="2356755"/>
                </a:lnTo>
                <a:lnTo>
                  <a:pt x="235215" y="2346937"/>
                </a:lnTo>
                <a:lnTo>
                  <a:pt x="226061" y="2338538"/>
                </a:lnTo>
                <a:lnTo>
                  <a:pt x="208249" y="2322195"/>
                </a:lnTo>
                <a:lnTo>
                  <a:pt x="208249" y="2202794"/>
                </a:lnTo>
                <a:lnTo>
                  <a:pt x="284116" y="2131684"/>
                </a:lnTo>
                <a:lnTo>
                  <a:pt x="282357" y="2127704"/>
                </a:lnTo>
                <a:lnTo>
                  <a:pt x="284336" y="2131418"/>
                </a:lnTo>
                <a:lnTo>
                  <a:pt x="309625" y="2107803"/>
                </a:lnTo>
                <a:lnTo>
                  <a:pt x="415179" y="2204916"/>
                </a:lnTo>
                <a:lnTo>
                  <a:pt x="521612" y="2105415"/>
                </a:lnTo>
                <a:lnTo>
                  <a:pt x="521612" y="2065615"/>
                </a:lnTo>
                <a:lnTo>
                  <a:pt x="517874" y="2067472"/>
                </a:lnTo>
                <a:lnTo>
                  <a:pt x="517874" y="2103293"/>
                </a:lnTo>
                <a:lnTo>
                  <a:pt x="416938" y="2197487"/>
                </a:lnTo>
                <a:lnTo>
                  <a:pt x="416938" y="2081004"/>
                </a:lnTo>
                <a:lnTo>
                  <a:pt x="517874" y="1986544"/>
                </a:lnTo>
                <a:lnTo>
                  <a:pt x="517874" y="2067207"/>
                </a:lnTo>
                <a:lnTo>
                  <a:pt x="521612" y="2065349"/>
                </a:lnTo>
                <a:lnTo>
                  <a:pt x="521612" y="1980972"/>
                </a:lnTo>
                <a:lnTo>
                  <a:pt x="485108" y="1947540"/>
                </a:lnTo>
                <a:lnTo>
                  <a:pt x="417598" y="1885716"/>
                </a:lnTo>
                <a:lnTo>
                  <a:pt x="417598" y="1825220"/>
                </a:lnTo>
                <a:lnTo>
                  <a:pt x="413859" y="1826015"/>
                </a:lnTo>
                <a:lnTo>
                  <a:pt x="413859" y="1883594"/>
                </a:lnTo>
                <a:lnTo>
                  <a:pt x="312923" y="1978054"/>
                </a:lnTo>
                <a:lnTo>
                  <a:pt x="312923" y="1861571"/>
                </a:lnTo>
                <a:lnTo>
                  <a:pt x="360423" y="1816994"/>
                </a:lnTo>
                <a:lnTo>
                  <a:pt x="358443" y="1813545"/>
                </a:lnTo>
                <a:lnTo>
                  <a:pt x="311164" y="1857591"/>
                </a:lnTo>
                <a:lnTo>
                  <a:pt x="209349" y="1764192"/>
                </a:lnTo>
                <a:lnTo>
                  <a:pt x="285875" y="1692551"/>
                </a:lnTo>
                <a:lnTo>
                  <a:pt x="309625" y="1670528"/>
                </a:lnTo>
                <a:lnTo>
                  <a:pt x="411440" y="1763927"/>
                </a:lnTo>
                <a:lnTo>
                  <a:pt x="358443" y="1813280"/>
                </a:lnTo>
                <a:lnTo>
                  <a:pt x="360642" y="1816994"/>
                </a:lnTo>
                <a:lnTo>
                  <a:pt x="413859" y="1767111"/>
                </a:lnTo>
                <a:lnTo>
                  <a:pt x="413859" y="1825750"/>
                </a:lnTo>
                <a:lnTo>
                  <a:pt x="417598" y="1824954"/>
                </a:lnTo>
                <a:lnTo>
                  <a:pt x="417598" y="1765254"/>
                </a:lnTo>
                <a:lnTo>
                  <a:pt x="421996" y="1761008"/>
                </a:lnTo>
                <a:lnTo>
                  <a:pt x="421996" y="1755436"/>
                </a:lnTo>
                <a:lnTo>
                  <a:pt x="416938" y="1760212"/>
                </a:lnTo>
                <a:lnTo>
                  <a:pt x="416938" y="1643729"/>
                </a:lnTo>
                <a:lnTo>
                  <a:pt x="421996" y="1638953"/>
                </a:lnTo>
                <a:lnTo>
                  <a:pt x="421996" y="1633381"/>
                </a:lnTo>
                <a:lnTo>
                  <a:pt x="415179" y="1639749"/>
                </a:lnTo>
                <a:lnTo>
                  <a:pt x="313363" y="1546351"/>
                </a:lnTo>
                <a:lnTo>
                  <a:pt x="414959" y="1451360"/>
                </a:lnTo>
                <a:lnTo>
                  <a:pt x="516774" y="1544759"/>
                </a:lnTo>
                <a:lnTo>
                  <a:pt x="422216" y="1633381"/>
                </a:lnTo>
                <a:lnTo>
                  <a:pt x="422216" y="1638688"/>
                </a:lnTo>
                <a:lnTo>
                  <a:pt x="517874" y="1549269"/>
                </a:lnTo>
                <a:lnTo>
                  <a:pt x="517874" y="1665752"/>
                </a:lnTo>
                <a:lnTo>
                  <a:pt x="422216" y="1755436"/>
                </a:lnTo>
                <a:lnTo>
                  <a:pt x="422216" y="1761008"/>
                </a:lnTo>
                <a:lnTo>
                  <a:pt x="521612" y="1667875"/>
                </a:lnTo>
                <a:lnTo>
                  <a:pt x="521612" y="1543697"/>
                </a:lnTo>
                <a:lnTo>
                  <a:pt x="417598" y="1448176"/>
                </a:lnTo>
                <a:lnTo>
                  <a:pt x="417598" y="1331162"/>
                </a:lnTo>
                <a:lnTo>
                  <a:pt x="413859" y="1334612"/>
                </a:lnTo>
                <a:lnTo>
                  <a:pt x="413859" y="1446584"/>
                </a:lnTo>
                <a:lnTo>
                  <a:pt x="312923" y="1540778"/>
                </a:lnTo>
                <a:lnTo>
                  <a:pt x="312923" y="1424295"/>
                </a:lnTo>
                <a:lnTo>
                  <a:pt x="413859" y="1329836"/>
                </a:lnTo>
                <a:lnTo>
                  <a:pt x="413859" y="1334346"/>
                </a:lnTo>
                <a:lnTo>
                  <a:pt x="417598" y="1330897"/>
                </a:lnTo>
                <a:lnTo>
                  <a:pt x="417598" y="1324264"/>
                </a:lnTo>
                <a:lnTo>
                  <a:pt x="316882" y="1231926"/>
                </a:lnTo>
                <a:lnTo>
                  <a:pt x="313803" y="1234580"/>
                </a:lnTo>
                <a:lnTo>
                  <a:pt x="316662" y="1231661"/>
                </a:lnTo>
                <a:lnTo>
                  <a:pt x="312264" y="1227681"/>
                </a:lnTo>
                <a:lnTo>
                  <a:pt x="312264" y="1223701"/>
                </a:lnTo>
                <a:lnTo>
                  <a:pt x="308525" y="1223701"/>
                </a:lnTo>
                <a:lnTo>
                  <a:pt x="308525" y="1227946"/>
                </a:lnTo>
                <a:lnTo>
                  <a:pt x="207589" y="1322141"/>
                </a:lnTo>
                <a:lnTo>
                  <a:pt x="207589" y="1215476"/>
                </a:lnTo>
                <a:lnTo>
                  <a:pt x="207589" y="1205923"/>
                </a:lnTo>
                <a:lnTo>
                  <a:pt x="308525" y="1111464"/>
                </a:lnTo>
                <a:lnTo>
                  <a:pt x="308525" y="1217068"/>
                </a:lnTo>
                <a:lnTo>
                  <a:pt x="308525" y="1223436"/>
                </a:lnTo>
                <a:lnTo>
                  <a:pt x="312264" y="1223436"/>
                </a:lnTo>
                <a:lnTo>
                  <a:pt x="312264" y="1109606"/>
                </a:lnTo>
                <a:lnTo>
                  <a:pt x="388351" y="1038496"/>
                </a:lnTo>
                <a:lnTo>
                  <a:pt x="413639" y="1014881"/>
                </a:lnTo>
                <a:lnTo>
                  <a:pt x="519413" y="1111729"/>
                </a:lnTo>
                <a:lnTo>
                  <a:pt x="625626" y="1012228"/>
                </a:lnTo>
                <a:lnTo>
                  <a:pt x="625626" y="972692"/>
                </a:lnTo>
                <a:lnTo>
                  <a:pt x="622108" y="974550"/>
                </a:lnTo>
                <a:lnTo>
                  <a:pt x="622108" y="1010105"/>
                </a:lnTo>
                <a:lnTo>
                  <a:pt x="521172" y="1104565"/>
                </a:lnTo>
                <a:lnTo>
                  <a:pt x="521172" y="988082"/>
                </a:lnTo>
                <a:lnTo>
                  <a:pt x="622108" y="893622"/>
                </a:lnTo>
                <a:lnTo>
                  <a:pt x="622108" y="974284"/>
                </a:lnTo>
                <a:lnTo>
                  <a:pt x="625626" y="972427"/>
                </a:lnTo>
                <a:lnTo>
                  <a:pt x="625626" y="888050"/>
                </a:lnTo>
                <a:lnTo>
                  <a:pt x="589342" y="854618"/>
                </a:lnTo>
                <a:lnTo>
                  <a:pt x="585604" y="856740"/>
                </a:lnTo>
                <a:lnTo>
                  <a:pt x="620789" y="889111"/>
                </a:lnTo>
                <a:lnTo>
                  <a:pt x="519193" y="984102"/>
                </a:lnTo>
                <a:lnTo>
                  <a:pt x="417378" y="890703"/>
                </a:lnTo>
                <a:lnTo>
                  <a:pt x="518973" y="795713"/>
                </a:lnTo>
                <a:lnTo>
                  <a:pt x="585384" y="856475"/>
                </a:lnTo>
                <a:lnTo>
                  <a:pt x="589122" y="854352"/>
                </a:lnTo>
                <a:lnTo>
                  <a:pt x="521612" y="792529"/>
                </a:lnTo>
                <a:lnTo>
                  <a:pt x="521612" y="732297"/>
                </a:lnTo>
                <a:lnTo>
                  <a:pt x="517874" y="732828"/>
                </a:lnTo>
                <a:lnTo>
                  <a:pt x="517874" y="790671"/>
                </a:lnTo>
                <a:lnTo>
                  <a:pt x="417158" y="885131"/>
                </a:lnTo>
                <a:lnTo>
                  <a:pt x="417158" y="768383"/>
                </a:lnTo>
                <a:lnTo>
                  <a:pt x="464657" y="724072"/>
                </a:lnTo>
                <a:lnTo>
                  <a:pt x="462458" y="720357"/>
                </a:lnTo>
                <a:lnTo>
                  <a:pt x="464657" y="723807"/>
                </a:lnTo>
                <a:lnTo>
                  <a:pt x="517874" y="673923"/>
                </a:lnTo>
                <a:lnTo>
                  <a:pt x="517874" y="732563"/>
                </a:lnTo>
                <a:lnTo>
                  <a:pt x="521612" y="732032"/>
                </a:lnTo>
                <a:lnTo>
                  <a:pt x="521612" y="672331"/>
                </a:lnTo>
                <a:lnTo>
                  <a:pt x="526010" y="668086"/>
                </a:lnTo>
                <a:lnTo>
                  <a:pt x="526010" y="662514"/>
                </a:lnTo>
                <a:lnTo>
                  <a:pt x="521172" y="667024"/>
                </a:lnTo>
                <a:lnTo>
                  <a:pt x="521172" y="550541"/>
                </a:lnTo>
                <a:lnTo>
                  <a:pt x="526010" y="546031"/>
                </a:lnTo>
                <a:lnTo>
                  <a:pt x="526010" y="540459"/>
                </a:lnTo>
                <a:lnTo>
                  <a:pt x="519193" y="546827"/>
                </a:lnTo>
                <a:lnTo>
                  <a:pt x="417378" y="453428"/>
                </a:lnTo>
                <a:lnTo>
                  <a:pt x="518973" y="358172"/>
                </a:lnTo>
                <a:lnTo>
                  <a:pt x="620789" y="451571"/>
                </a:lnTo>
                <a:lnTo>
                  <a:pt x="526230" y="540194"/>
                </a:lnTo>
                <a:lnTo>
                  <a:pt x="526230" y="545765"/>
                </a:lnTo>
                <a:lnTo>
                  <a:pt x="622108" y="456082"/>
                </a:lnTo>
                <a:lnTo>
                  <a:pt x="622108" y="572830"/>
                </a:lnTo>
                <a:lnTo>
                  <a:pt x="526230" y="662248"/>
                </a:lnTo>
                <a:lnTo>
                  <a:pt x="526230" y="667820"/>
                </a:lnTo>
                <a:lnTo>
                  <a:pt x="625626" y="574952"/>
                </a:lnTo>
                <a:lnTo>
                  <a:pt x="625626" y="450509"/>
                </a:lnTo>
                <a:lnTo>
                  <a:pt x="521612" y="355254"/>
                </a:lnTo>
                <a:lnTo>
                  <a:pt x="521612" y="237975"/>
                </a:lnTo>
                <a:lnTo>
                  <a:pt x="517874" y="241424"/>
                </a:lnTo>
                <a:lnTo>
                  <a:pt x="517874" y="353396"/>
                </a:lnTo>
                <a:lnTo>
                  <a:pt x="417158" y="447856"/>
                </a:lnTo>
                <a:lnTo>
                  <a:pt x="417158" y="331373"/>
                </a:lnTo>
                <a:lnTo>
                  <a:pt x="517874" y="236913"/>
                </a:lnTo>
                <a:lnTo>
                  <a:pt x="517874" y="241159"/>
                </a:lnTo>
                <a:lnTo>
                  <a:pt x="521612" y="237709"/>
                </a:lnTo>
                <a:lnTo>
                  <a:pt x="521612" y="231341"/>
                </a:lnTo>
                <a:lnTo>
                  <a:pt x="420896" y="138739"/>
                </a:lnTo>
                <a:lnTo>
                  <a:pt x="417818" y="141657"/>
                </a:lnTo>
                <a:lnTo>
                  <a:pt x="420676" y="138739"/>
                </a:lnTo>
                <a:lnTo>
                  <a:pt x="416278" y="134759"/>
                </a:lnTo>
                <a:lnTo>
                  <a:pt x="416278" y="40002"/>
                </a:lnTo>
                <a:lnTo>
                  <a:pt x="416278" y="393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540000" rIns="540000">
            <a:noAutofit/>
          </a:bodyPr>
          <a:lstStyle>
            <a:lvl1pPr algn="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D5AF0AE2-7DAE-3EB0-5E60-D2EFCEC2EA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11" name="Espace réservé de la date 3">
            <a:extLst>
              <a:ext uri="{FF2B5EF4-FFF2-40B4-BE49-F238E27FC236}">
                <a16:creationId xmlns:a16="http://schemas.microsoft.com/office/drawing/2014/main" id="{320F74DE-5BDC-4BA6-9734-D8158BBBC0B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12" name="Espace réservé du pied de page 4">
            <a:extLst>
              <a:ext uri="{FF2B5EF4-FFF2-40B4-BE49-F238E27FC236}">
                <a16:creationId xmlns:a16="http://schemas.microsoft.com/office/drawing/2014/main" id="{C27BDFFF-4760-40E3-AE18-520B6472592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1319093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et contenu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32F98917-083E-F98C-816F-48F1437B41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10" name="Espace réservé de la date 3">
            <a:extLst>
              <a:ext uri="{FF2B5EF4-FFF2-40B4-BE49-F238E27FC236}">
                <a16:creationId xmlns:a16="http://schemas.microsoft.com/office/drawing/2014/main" id="{0FD3CA47-69B8-48F1-BF5C-040BC3C3BC0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11" name="Espace réservé du pied de page 4">
            <a:extLst>
              <a:ext uri="{FF2B5EF4-FFF2-40B4-BE49-F238E27FC236}">
                <a16:creationId xmlns:a16="http://schemas.microsoft.com/office/drawing/2014/main" id="{5F7B623C-BECD-47E8-9BEC-C0AF84EC04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9483041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seul</a:t>
            </a:r>
          </a:p>
        </p:txBody>
      </p:sp>
      <p:pic>
        <p:nvPicPr>
          <p:cNvPr id="8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8C593314-5853-721D-C381-C5C6DA55FA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11" name="Espace réservé de la date 3">
            <a:extLst>
              <a:ext uri="{FF2B5EF4-FFF2-40B4-BE49-F238E27FC236}">
                <a16:creationId xmlns:a16="http://schemas.microsoft.com/office/drawing/2014/main" id="{E5810549-8D89-46E5-A4EC-4D5C33CE2ED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  <a:endParaRPr lang="fr-FR" dirty="0"/>
          </a:p>
        </p:txBody>
      </p:sp>
      <p:sp>
        <p:nvSpPr>
          <p:cNvPr id="12" name="Espace réservé du pied de page 4">
            <a:extLst>
              <a:ext uri="{FF2B5EF4-FFF2-40B4-BE49-F238E27FC236}">
                <a16:creationId xmlns:a16="http://schemas.microsoft.com/office/drawing/2014/main" id="{82F826FC-27DF-4C64-A2B0-EFBE9EAD9C1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13" name="Espace réservé du numéro de diapositive 5">
            <a:extLst>
              <a:ext uri="{FF2B5EF4-FFF2-40B4-BE49-F238E27FC236}">
                <a16:creationId xmlns:a16="http://schemas.microsoft.com/office/drawing/2014/main" id="{14B362C9-0E08-4E34-BD87-6612E47C00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99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2"/>
                </a:solidFill>
                <a:latin typeface="+mn-lt"/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156493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>
            <a:extLst>
              <a:ext uri="{FF2B5EF4-FFF2-40B4-BE49-F238E27FC236}">
                <a16:creationId xmlns:a16="http://schemas.microsoft.com/office/drawing/2014/main" id="{F661E88D-94E7-20B9-0926-4E18EFBC1BA0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Vide</a:t>
            </a:r>
          </a:p>
        </p:txBody>
      </p:sp>
      <p:pic>
        <p:nvPicPr>
          <p:cNvPr id="7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10" name="Espace réservé de la date 3">
            <a:extLst>
              <a:ext uri="{FF2B5EF4-FFF2-40B4-BE49-F238E27FC236}">
                <a16:creationId xmlns:a16="http://schemas.microsoft.com/office/drawing/2014/main" id="{FD71E1B8-B0E0-4672-B081-BDBC2C24EDA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  <a:endParaRPr lang="fr-FR" dirty="0"/>
          </a:p>
        </p:txBody>
      </p:sp>
      <p:sp>
        <p:nvSpPr>
          <p:cNvPr id="11" name="Espace réservé du pied de page 4">
            <a:extLst>
              <a:ext uri="{FF2B5EF4-FFF2-40B4-BE49-F238E27FC236}">
                <a16:creationId xmlns:a16="http://schemas.microsoft.com/office/drawing/2014/main" id="{63EAF12D-2E16-4044-9747-8454D9BAA88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12" name="Espace réservé du numéro de diapositive 5">
            <a:extLst>
              <a:ext uri="{FF2B5EF4-FFF2-40B4-BE49-F238E27FC236}">
                <a16:creationId xmlns:a16="http://schemas.microsoft.com/office/drawing/2014/main" id="{B55809A4-1E86-4F65-9790-04CBC748CD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99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2"/>
                </a:solidFill>
                <a:latin typeface="+mn-lt"/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9026485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ervena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651A86F0-4870-165D-E01B-6415309E1300}"/>
              </a:ext>
            </a:extLst>
          </p:cNvPr>
          <p:cNvSpPr/>
          <p:nvPr/>
        </p:nvSpPr>
        <p:spPr>
          <a:xfrm>
            <a:off x="11460163" y="0"/>
            <a:ext cx="73183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Intervenants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AEB06F5F-32C6-8107-64D0-A34C291438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75538" y="6343650"/>
            <a:ext cx="1016000" cy="365125"/>
          </a:xfrm>
        </p:spPr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B725FD7F-C465-8D65-075F-32AAF06B3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8D38D448-932F-258E-2E58-CA80233490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25" name="Espace réservé du texte 8">
            <a:extLst>
              <a:ext uri="{FF2B5EF4-FFF2-40B4-BE49-F238E27FC236}">
                <a16:creationId xmlns:a16="http://schemas.microsoft.com/office/drawing/2014/main" id="{EE9D7CE3-0338-EF86-9151-9AA39188D19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07368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27" name="Espace réservé du texte 8">
            <a:extLst>
              <a:ext uri="{FF2B5EF4-FFF2-40B4-BE49-F238E27FC236}">
                <a16:creationId xmlns:a16="http://schemas.microsoft.com/office/drawing/2014/main" id="{7E242CEA-B629-6061-3336-B00B5B0363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27251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29" name="Espace réservé du texte 8">
            <a:extLst>
              <a:ext uri="{FF2B5EF4-FFF2-40B4-BE49-F238E27FC236}">
                <a16:creationId xmlns:a16="http://schemas.microsoft.com/office/drawing/2014/main" id="{13577D77-6A07-A133-9442-B0E04B740BC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167017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31" name="Espace réservé du texte 8">
            <a:extLst>
              <a:ext uri="{FF2B5EF4-FFF2-40B4-BE49-F238E27FC236}">
                <a16:creationId xmlns:a16="http://schemas.microsoft.com/office/drawing/2014/main" id="{7647BCFB-4928-920C-2E15-C8AE4C72EBA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247134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26" name="図プレースホルダー 9">
            <a:extLst>
              <a:ext uri="{FF2B5EF4-FFF2-40B4-BE49-F238E27FC236}">
                <a16:creationId xmlns:a16="http://schemas.microsoft.com/office/drawing/2014/main" id="{17DDD33A-87AA-3D6F-D996-3C0AE9416F9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07368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28" name="図プレースホルダー 9">
            <a:extLst>
              <a:ext uri="{FF2B5EF4-FFF2-40B4-BE49-F238E27FC236}">
                <a16:creationId xmlns:a16="http://schemas.microsoft.com/office/drawing/2014/main" id="{6BF72028-41E2-619A-D233-341EEFEC504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327251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30" name="図プレースホルダー 9">
            <a:extLst>
              <a:ext uri="{FF2B5EF4-FFF2-40B4-BE49-F238E27FC236}">
                <a16:creationId xmlns:a16="http://schemas.microsoft.com/office/drawing/2014/main" id="{74AA3498-C08C-43F4-B6BB-AE8E3CC9E9C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167017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32" name="図プレースホルダー 9">
            <a:extLst>
              <a:ext uri="{FF2B5EF4-FFF2-40B4-BE49-F238E27FC236}">
                <a16:creationId xmlns:a16="http://schemas.microsoft.com/office/drawing/2014/main" id="{1DC76755-C8C6-A984-C78A-E29A74AAF2E9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247134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C24E81A9-10CF-5234-1441-4D3B94BB47FE}"/>
              </a:ext>
            </a:extLst>
          </p:cNvPr>
          <p:cNvSpPr txBox="1"/>
          <p:nvPr/>
        </p:nvSpPr>
        <p:spPr>
          <a:xfrm>
            <a:off x="-101600" y="6858000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Vous pouvez supprimer autant de blocs d’intervenant que vous le souhaitez</a:t>
            </a:r>
          </a:p>
        </p:txBody>
      </p:sp>
      <p:pic>
        <p:nvPicPr>
          <p:cNvPr id="18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B16D91DA-45B8-FD04-3A3A-E545BB21D2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331950317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ervenant / C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453AF1D4-4843-AF3F-A326-45F38F216CA0}"/>
              </a:ext>
            </a:extLst>
          </p:cNvPr>
          <p:cNvSpPr/>
          <p:nvPr/>
        </p:nvSpPr>
        <p:spPr>
          <a:xfrm>
            <a:off x="7199086" y="0"/>
            <a:ext cx="4992914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Intervenant / CV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AEB06F5F-32C6-8107-64D0-A34C291438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75538" y="6343650"/>
            <a:ext cx="1016000" cy="365125"/>
          </a:xfrm>
        </p:spPr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B725FD7F-C465-8D65-075F-32AAF06B3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8D38D448-932F-258E-2E58-CA80233490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C24E81A9-10CF-5234-1441-4D3B94BB47FE}"/>
              </a:ext>
            </a:extLst>
          </p:cNvPr>
          <p:cNvSpPr txBox="1"/>
          <p:nvPr/>
        </p:nvSpPr>
        <p:spPr>
          <a:xfrm>
            <a:off x="-101600" y="6858000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Vous pouvez supprimer autant de blocs d’intervenant que vous le souhaitez</a:t>
            </a:r>
          </a:p>
        </p:txBody>
      </p:sp>
      <p:sp>
        <p:nvSpPr>
          <p:cNvPr id="14" name="Espace réservé du texte 2">
            <a:extLst>
              <a:ext uri="{FF2B5EF4-FFF2-40B4-BE49-F238E27FC236}">
                <a16:creationId xmlns:a16="http://schemas.microsoft.com/office/drawing/2014/main" id="{3AE77C0A-ACF9-C7EB-2F0B-D7114392665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3467100" y="1541463"/>
            <a:ext cx="7993063" cy="823912"/>
          </a:xfrm>
        </p:spPr>
        <p:txBody>
          <a:bodyPr anchor="b">
            <a:normAutofit/>
          </a:bodyPr>
          <a:lstStyle>
            <a:lvl1pPr marL="0" indent="0">
              <a:spcBef>
                <a:spcPts val="0"/>
              </a:spcBef>
              <a:buNone/>
              <a:defRPr sz="2000" b="1">
                <a:solidFill>
                  <a:schemeClr val="tx2"/>
                </a:solidFill>
                <a:latin typeface="+mj-lt"/>
              </a:defRPr>
            </a:lvl1pPr>
            <a:lvl2pPr marL="0" indent="0">
              <a:spcBef>
                <a:spcPts val="0"/>
              </a:spcBef>
              <a:buNone/>
              <a:defRPr sz="1600" b="0" i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Fonction/titre</a:t>
            </a:r>
          </a:p>
        </p:txBody>
      </p:sp>
      <p:sp>
        <p:nvSpPr>
          <p:cNvPr id="15" name="Espace réservé du texte 20">
            <a:extLst>
              <a:ext uri="{FF2B5EF4-FFF2-40B4-BE49-F238E27FC236}">
                <a16:creationId xmlns:a16="http://schemas.microsoft.com/office/drawing/2014/main" id="{BC7575DE-FB39-1529-3362-6DDB6F59CA2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467100" y="2413000"/>
            <a:ext cx="7993063" cy="35004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26" name="図プレースホルダー 9">
            <a:extLst>
              <a:ext uri="{FF2B5EF4-FFF2-40B4-BE49-F238E27FC236}">
                <a16:creationId xmlns:a16="http://schemas.microsoft.com/office/drawing/2014/main" id="{17DDD33A-87AA-3D6F-D996-3C0AE9416F9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72468" y="1457845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pic>
        <p:nvPicPr>
          <p:cNvPr id="1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009A53DC-AB4B-EC82-92B3-B8B715CDC6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100399525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E8D3273-E080-F9CC-63A9-0032F5C40F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bg1"/>
                </a:solidFill>
                <a:latin typeface="+mj-lt"/>
              </a:rPr>
              <a:t>“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C297F72-9AE9-FCA1-E35C-172594739B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4" name="Image 23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49506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tion Bleu fonc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 Bleu foncé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bg1"/>
                </a:solidFill>
                <a:latin typeface="+mj-lt"/>
              </a:rPr>
              <a:t>“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pic>
        <p:nvPicPr>
          <p:cNvPr id="16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8" name="Espace réservé du texte 2">
            <a:extLst>
              <a:ext uri="{FF2B5EF4-FFF2-40B4-BE49-F238E27FC236}">
                <a16:creationId xmlns:a16="http://schemas.microsoft.com/office/drawing/2014/main" id="{CD1C80FF-3EC2-C65E-39A3-3D5B556D3A7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DD99EE02-4A21-0C84-48D4-82F813D3CEA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</p:spTree>
    <p:extLst>
      <p:ext uri="{BB962C8B-B14F-4D97-AF65-F5344CB8AC3E}">
        <p14:creationId xmlns:p14="http://schemas.microsoft.com/office/powerpoint/2010/main" val="244917872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tion clai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 claire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tx2"/>
                </a:solidFill>
                <a:latin typeface="+mj-lt"/>
              </a:rPr>
              <a:t>“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  <p:pic>
        <p:nvPicPr>
          <p:cNvPr id="16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8" name="Espace réservé du texte 2">
            <a:extLst>
              <a:ext uri="{FF2B5EF4-FFF2-40B4-BE49-F238E27FC236}">
                <a16:creationId xmlns:a16="http://schemas.microsoft.com/office/drawing/2014/main" id="{930F834B-23C4-8EC1-2C21-5E1E110A7BF9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A31F7F2B-1941-1250-D680-FD079465EC4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</p:spTree>
    <p:extLst>
      <p:ext uri="{BB962C8B-B14F-4D97-AF65-F5344CB8AC3E}">
        <p14:creationId xmlns:p14="http://schemas.microsoft.com/office/powerpoint/2010/main" val="299197998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re CEA li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1838" y="4262438"/>
            <a:ext cx="5294312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72B667D-CC06-7D82-8E0F-CFDA021D6AD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CEA </a:t>
            </a:r>
            <a:r>
              <a:rPr lang="fr-FR" sz="1200" dirty="0" err="1">
                <a:solidFill>
                  <a:schemeClr val="bg1">
                    <a:lumMod val="50000"/>
                  </a:schemeClr>
                </a:solidFill>
              </a:rPr>
              <a:t>liten</a:t>
            </a:r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" name="Logo CEA liten">
            <a:extLst>
              <a:ext uri="{FF2B5EF4-FFF2-40B4-BE49-F238E27FC236}">
                <a16:creationId xmlns:a16="http://schemas.microsoft.com/office/drawing/2014/main" id="{59C151D8-9F2F-A121-360A-4DC7F82C413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4053600" cy="1804999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31F5FF40-204E-79EE-35CB-85711491D064}"/>
              </a:ext>
            </a:extLst>
          </p:cNvPr>
          <p:cNvSpPr/>
          <p:nvPr/>
        </p:nvSpPr>
        <p:spPr>
          <a:xfrm>
            <a:off x="11182350" y="0"/>
            <a:ext cx="100965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pic>
        <p:nvPicPr>
          <p:cNvPr id="11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327983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tion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 Gris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bg1"/>
                </a:solidFill>
                <a:latin typeface="+mj-lt"/>
              </a:rPr>
              <a:t>“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pic>
        <p:nvPicPr>
          <p:cNvPr id="16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8" name="Espace réservé du texte 2">
            <a:extLst>
              <a:ext uri="{FF2B5EF4-FFF2-40B4-BE49-F238E27FC236}">
                <a16:creationId xmlns:a16="http://schemas.microsoft.com/office/drawing/2014/main" id="{5E9AB1AA-33F6-3FFD-8F1A-9BB4B728DF31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1EB622B9-FCAB-DF76-D3A8-8B7A3392A5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</p:spTree>
    <p:extLst>
      <p:ext uri="{BB962C8B-B14F-4D97-AF65-F5344CB8AC3E}">
        <p14:creationId xmlns:p14="http://schemas.microsoft.com/office/powerpoint/2010/main" val="47791796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ci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e 18">
            <a:extLst>
              <a:ext uri="{FF2B5EF4-FFF2-40B4-BE49-F238E27FC236}">
                <a16:creationId xmlns:a16="http://schemas.microsoft.com/office/drawing/2014/main" id="{75131BF9-1179-4373-984B-3BA3810DA921}"/>
              </a:ext>
            </a:extLst>
          </p:cNvPr>
          <p:cNvGrpSpPr/>
          <p:nvPr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26D7E0A0-6204-A96D-17C4-F1F3019C9994}"/>
                </a:ext>
              </a:extLst>
            </p:cNvPr>
            <p:cNvSpPr/>
            <p:nvPr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21" name="Logo CEA">
              <a:extLst>
                <a:ext uri="{FF2B5EF4-FFF2-40B4-BE49-F238E27FC236}">
                  <a16:creationId xmlns:a16="http://schemas.microsoft.com/office/drawing/2014/main" id="{925ECDAD-C79A-E959-8415-90319293CF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9" name="Espace réservé pour une image  8">
            <a:extLst>
              <a:ext uri="{FF2B5EF4-FFF2-40B4-BE49-F238E27FC236}">
                <a16:creationId xmlns:a16="http://schemas.microsoft.com/office/drawing/2014/main" id="{4C4230D1-9E7A-4F15-722D-49C58B4ED76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" y="0"/>
            <a:ext cx="12192000" cy="6858000"/>
          </a:xfrm>
          <a:custGeom>
            <a:avLst/>
            <a:gdLst>
              <a:gd name="connsiteX0" fmla="*/ 257896 w 12192000"/>
              <a:gd name="connsiteY0" fmla="*/ 6343650 h 6858000"/>
              <a:gd name="connsiteX1" fmla="*/ 257896 w 12192000"/>
              <a:gd name="connsiteY1" fmla="*/ 6707250 h 6858000"/>
              <a:gd name="connsiteX2" fmla="*/ 621496 w 12192000"/>
              <a:gd name="connsiteY2" fmla="*/ 6707250 h 6858000"/>
              <a:gd name="connsiteX3" fmla="*/ 621496 w 12192000"/>
              <a:gd name="connsiteY3" fmla="*/ 6343650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57896" y="6343650"/>
                </a:moveTo>
                <a:lnTo>
                  <a:pt x="257896" y="6707250"/>
                </a:lnTo>
                <a:lnTo>
                  <a:pt x="621496" y="6707250"/>
                </a:lnTo>
                <a:lnTo>
                  <a:pt x="621496" y="6343650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1872000">
            <a:noAutofit/>
          </a:bodyPr>
          <a:lstStyle>
            <a:lvl1pPr algn="ct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ici, puis placez votre image en arrière plan</a:t>
            </a:r>
          </a:p>
          <a:p>
            <a:endParaRPr lang="fr-FR" dirty="0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E8D3273-E080-F9CC-63A9-0032F5C40F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683658" y="4702629"/>
            <a:ext cx="8323941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citation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C297F72-9AE9-FCA1-E35C-172594739B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83658" y="1714500"/>
            <a:ext cx="8323941" cy="2857500"/>
          </a:xfrm>
        </p:spPr>
        <p:txBody>
          <a:bodyPr tIns="468000" anchor="b">
            <a:normAutofit/>
          </a:bodyPr>
          <a:lstStyle>
            <a:lvl1pPr marL="571500" indent="-571500">
              <a:buSzPct val="200000"/>
              <a:buFont typeface="Arial Black" panose="020B0A04020102020204" pitchFamily="34" charset="0"/>
              <a:buChar char="“"/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placez celle-ci en arrière plan : Clic droit + « Arrière plan »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adaptez si besoin la couleur du texte en fonction de celle-ci</a:t>
            </a:r>
          </a:p>
        </p:txBody>
      </p:sp>
    </p:spTree>
    <p:extLst>
      <p:ext uri="{BB962C8B-B14F-4D97-AF65-F5344CB8AC3E}">
        <p14:creationId xmlns:p14="http://schemas.microsoft.com/office/powerpoint/2010/main" val="1638351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pleine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e 10">
            <a:extLst>
              <a:ext uri="{FF2B5EF4-FFF2-40B4-BE49-F238E27FC236}">
                <a16:creationId xmlns:a16="http://schemas.microsoft.com/office/drawing/2014/main" id="{74F437C1-0C37-DF8E-EF64-2BA107BEFB2F}"/>
              </a:ext>
            </a:extLst>
          </p:cNvPr>
          <p:cNvGrpSpPr/>
          <p:nvPr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9AF48E4-0EE8-3CC7-27AA-1591F5F46EA9}"/>
                </a:ext>
              </a:extLst>
            </p:cNvPr>
            <p:cNvSpPr/>
            <p:nvPr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13" name="Logo CEA">
              <a:extLst>
                <a:ext uri="{FF2B5EF4-FFF2-40B4-BE49-F238E27FC236}">
                  <a16:creationId xmlns:a16="http://schemas.microsoft.com/office/drawing/2014/main" id="{DFA7C964-126E-3D36-7408-04B6C0889C8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7" name="Espace réservé pour une image  6">
            <a:extLst>
              <a:ext uri="{FF2B5EF4-FFF2-40B4-BE49-F238E27FC236}">
                <a16:creationId xmlns:a16="http://schemas.microsoft.com/office/drawing/2014/main" id="{C5DB15CE-1737-19C7-773E-184AB58648C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257897 w 12192000"/>
              <a:gd name="connsiteY0" fmla="*/ 6343650 h 6858000"/>
              <a:gd name="connsiteX1" fmla="*/ 257897 w 12192000"/>
              <a:gd name="connsiteY1" fmla="*/ 6707250 h 6858000"/>
              <a:gd name="connsiteX2" fmla="*/ 621497 w 12192000"/>
              <a:gd name="connsiteY2" fmla="*/ 6707250 h 6858000"/>
              <a:gd name="connsiteX3" fmla="*/ 621497 w 12192000"/>
              <a:gd name="connsiteY3" fmla="*/ 6343650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57897" y="6343650"/>
                </a:moveTo>
                <a:lnTo>
                  <a:pt x="257897" y="6707250"/>
                </a:lnTo>
                <a:lnTo>
                  <a:pt x="621497" y="6707250"/>
                </a:lnTo>
                <a:lnTo>
                  <a:pt x="621497" y="6343650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1872000">
            <a:noAutofit/>
          </a:bodyPr>
          <a:lstStyle>
            <a:lvl1pPr algn="ct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ici, puis placez votre image en arrière plan</a:t>
            </a:r>
          </a:p>
          <a:p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pleine page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placez celle-ci en arrière plan : Clic droit + « Arrière plan »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9680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pleine page +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e 9">
            <a:extLst>
              <a:ext uri="{FF2B5EF4-FFF2-40B4-BE49-F238E27FC236}">
                <a16:creationId xmlns:a16="http://schemas.microsoft.com/office/drawing/2014/main" id="{E2FB537C-FD4D-0AEC-C133-0DAF4636E2B9}"/>
              </a:ext>
            </a:extLst>
          </p:cNvPr>
          <p:cNvGrpSpPr/>
          <p:nvPr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16ABDD6-A390-2C6E-2047-D4A9A9710027}"/>
                </a:ext>
              </a:extLst>
            </p:cNvPr>
            <p:cNvSpPr/>
            <p:nvPr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17" name="Logo CEA">
              <a:extLst>
                <a:ext uri="{FF2B5EF4-FFF2-40B4-BE49-F238E27FC236}">
                  <a16:creationId xmlns:a16="http://schemas.microsoft.com/office/drawing/2014/main" id="{B331915A-1A76-4EF6-2A1C-75D200A8FE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8" name="Espace réservé pour une image  7">
            <a:extLst>
              <a:ext uri="{FF2B5EF4-FFF2-40B4-BE49-F238E27FC236}">
                <a16:creationId xmlns:a16="http://schemas.microsoft.com/office/drawing/2014/main" id="{BB2888C6-4081-3327-01C0-D9EA23523C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257897 w 12192000"/>
              <a:gd name="connsiteY0" fmla="*/ 6343650 h 6858000"/>
              <a:gd name="connsiteX1" fmla="*/ 257897 w 12192000"/>
              <a:gd name="connsiteY1" fmla="*/ 6707250 h 6858000"/>
              <a:gd name="connsiteX2" fmla="*/ 621497 w 12192000"/>
              <a:gd name="connsiteY2" fmla="*/ 6707250 h 6858000"/>
              <a:gd name="connsiteX3" fmla="*/ 621497 w 12192000"/>
              <a:gd name="connsiteY3" fmla="*/ 6343650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57897" y="6343650"/>
                </a:moveTo>
                <a:lnTo>
                  <a:pt x="257897" y="6707250"/>
                </a:lnTo>
                <a:lnTo>
                  <a:pt x="621497" y="6707250"/>
                </a:lnTo>
                <a:lnTo>
                  <a:pt x="621497" y="6343650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1260000">
            <a:noAutofit/>
          </a:bodyPr>
          <a:lstStyle>
            <a:lvl1pPr algn="ct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ici, puis placez votre image en arrière plan</a:t>
            </a:r>
          </a:p>
          <a:p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pleine page + texte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placez celle-ci en arrière plan : Clic droit + « Arrière plan »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Espace réservé du texte 12">
            <a:extLst>
              <a:ext uri="{FF2B5EF4-FFF2-40B4-BE49-F238E27FC236}">
                <a16:creationId xmlns:a16="http://schemas.microsoft.com/office/drawing/2014/main" id="{4DB704B1-C9AF-2DEE-2915-BA6F9894D57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8477" y="1640114"/>
            <a:ext cx="11573522" cy="3439886"/>
          </a:xfrm>
          <a:custGeom>
            <a:avLst/>
            <a:gdLst>
              <a:gd name="connsiteX0" fmla="*/ 388580 w 11573522"/>
              <a:gd name="connsiteY0" fmla="*/ 2811978 h 3439886"/>
              <a:gd name="connsiteX1" fmla="*/ 266084 w 11573522"/>
              <a:gd name="connsiteY1" fmla="*/ 2905253 h 3439886"/>
              <a:gd name="connsiteX2" fmla="*/ 200780 w 11573522"/>
              <a:gd name="connsiteY2" fmla="*/ 2954731 h 3439886"/>
              <a:gd name="connsiteX3" fmla="*/ 388175 w 11573522"/>
              <a:gd name="connsiteY3" fmla="*/ 3100322 h 3439886"/>
              <a:gd name="connsiteX4" fmla="*/ 575977 w 11573522"/>
              <a:gd name="connsiteY4" fmla="*/ 2957569 h 3439886"/>
              <a:gd name="connsiteX5" fmla="*/ 388580 w 11573522"/>
              <a:gd name="connsiteY5" fmla="*/ 2811978 h 3439886"/>
              <a:gd name="connsiteX6" fmla="*/ 386147 w 11573522"/>
              <a:gd name="connsiteY6" fmla="*/ 0 h 3439886"/>
              <a:gd name="connsiteX7" fmla="*/ 392637 w 11573522"/>
              <a:gd name="connsiteY7" fmla="*/ 0 h 3439886"/>
              <a:gd name="connsiteX8" fmla="*/ 392637 w 11573522"/>
              <a:gd name="connsiteY8" fmla="*/ 28893 h 3439886"/>
              <a:gd name="connsiteX9" fmla="*/ 392637 w 11573522"/>
              <a:gd name="connsiteY9" fmla="*/ 131318 h 3439886"/>
              <a:gd name="connsiteX10" fmla="*/ 578816 w 11573522"/>
              <a:gd name="connsiteY10" fmla="*/ 275693 h 3439886"/>
              <a:gd name="connsiteX11" fmla="*/ 578816 w 11573522"/>
              <a:gd name="connsiteY11" fmla="*/ 97658 h 3439886"/>
              <a:gd name="connsiteX12" fmla="*/ 462924 w 11573522"/>
              <a:gd name="connsiteY12" fmla="*/ 7536 h 3439886"/>
              <a:gd name="connsiteX13" fmla="*/ 453234 w 11573522"/>
              <a:gd name="connsiteY13" fmla="*/ 0 h 3439886"/>
              <a:gd name="connsiteX14" fmla="*/ 464209 w 11573522"/>
              <a:gd name="connsiteY14" fmla="*/ 0 h 3439886"/>
              <a:gd name="connsiteX15" fmla="*/ 484510 w 11573522"/>
              <a:gd name="connsiteY15" fmla="*/ 15775 h 3439886"/>
              <a:gd name="connsiteX16" fmla="*/ 582061 w 11573522"/>
              <a:gd name="connsiteY16" fmla="*/ 91574 h 3439886"/>
              <a:gd name="connsiteX17" fmla="*/ 695192 w 11573522"/>
              <a:gd name="connsiteY17" fmla="*/ 5744 h 3439886"/>
              <a:gd name="connsiteX18" fmla="*/ 702764 w 11573522"/>
              <a:gd name="connsiteY18" fmla="*/ 0 h 3439886"/>
              <a:gd name="connsiteX19" fmla="*/ 2758098 w 11573522"/>
              <a:gd name="connsiteY19" fmla="*/ 0 h 3439886"/>
              <a:gd name="connsiteX20" fmla="*/ 2764588 w 11573522"/>
              <a:gd name="connsiteY20" fmla="*/ 0 h 3439886"/>
              <a:gd name="connsiteX21" fmla="*/ 2825185 w 11573522"/>
              <a:gd name="connsiteY21" fmla="*/ 0 h 3439886"/>
              <a:gd name="connsiteX22" fmla="*/ 2836160 w 11573522"/>
              <a:gd name="connsiteY22" fmla="*/ 0 h 3439886"/>
              <a:gd name="connsiteX23" fmla="*/ 3074715 w 11573522"/>
              <a:gd name="connsiteY23" fmla="*/ 0 h 3439886"/>
              <a:gd name="connsiteX24" fmla="*/ 9201571 w 11573522"/>
              <a:gd name="connsiteY24" fmla="*/ 0 h 3439886"/>
              <a:gd name="connsiteX25" fmla="*/ 11573522 w 11573522"/>
              <a:gd name="connsiteY25" fmla="*/ 0 h 3439886"/>
              <a:gd name="connsiteX26" fmla="*/ 11573522 w 11573522"/>
              <a:gd name="connsiteY26" fmla="*/ 3439886 h 3439886"/>
              <a:gd name="connsiteX27" fmla="*/ 962936 w 11573522"/>
              <a:gd name="connsiteY27" fmla="*/ 3439886 h 3439886"/>
              <a:gd name="connsiteX28" fmla="*/ 962936 w 11573522"/>
              <a:gd name="connsiteY28" fmla="*/ 3439632 h 3439886"/>
              <a:gd name="connsiteX29" fmla="*/ 962936 w 11573522"/>
              <a:gd name="connsiteY29" fmla="*/ 3438953 h 3439886"/>
              <a:gd name="connsiteX30" fmla="*/ 776757 w 11573522"/>
              <a:gd name="connsiteY30" fmla="*/ 3294579 h 3439886"/>
              <a:gd name="connsiteX31" fmla="*/ 776757 w 11573522"/>
              <a:gd name="connsiteY31" fmla="*/ 3429148 h 3439886"/>
              <a:gd name="connsiteX32" fmla="*/ 776757 w 11573522"/>
              <a:gd name="connsiteY32" fmla="*/ 3439886 h 3439886"/>
              <a:gd name="connsiteX33" fmla="*/ 769862 w 11573522"/>
              <a:gd name="connsiteY33" fmla="*/ 3439886 h 3439886"/>
              <a:gd name="connsiteX34" fmla="*/ 769862 w 11573522"/>
              <a:gd name="connsiteY34" fmla="*/ 3414403 h 3439886"/>
              <a:gd name="connsiteX35" fmla="*/ 769862 w 11573522"/>
              <a:gd name="connsiteY35" fmla="*/ 3292145 h 3439886"/>
              <a:gd name="connsiteX36" fmla="*/ 629924 w 11573522"/>
              <a:gd name="connsiteY36" fmla="*/ 3183458 h 3439886"/>
              <a:gd name="connsiteX37" fmla="*/ 633168 w 11573522"/>
              <a:gd name="connsiteY37" fmla="*/ 3177375 h 3439886"/>
              <a:gd name="connsiteX38" fmla="*/ 771079 w 11573522"/>
              <a:gd name="connsiteY38" fmla="*/ 3284034 h 3439886"/>
              <a:gd name="connsiteX39" fmla="*/ 771079 w 11573522"/>
              <a:gd name="connsiteY39" fmla="*/ 3105999 h 3439886"/>
              <a:gd name="connsiteX40" fmla="*/ 704963 w 11573522"/>
              <a:gd name="connsiteY40" fmla="*/ 3054900 h 3439886"/>
              <a:gd name="connsiteX41" fmla="*/ 708614 w 11573522"/>
              <a:gd name="connsiteY41" fmla="*/ 3049222 h 3439886"/>
              <a:gd name="connsiteX42" fmla="*/ 774323 w 11573522"/>
              <a:gd name="connsiteY42" fmla="*/ 3100322 h 3439886"/>
              <a:gd name="connsiteX43" fmla="*/ 962125 w 11573522"/>
              <a:gd name="connsiteY43" fmla="*/ 2957569 h 3439886"/>
              <a:gd name="connsiteX44" fmla="*/ 824621 w 11573522"/>
              <a:gd name="connsiteY44" fmla="*/ 2850911 h 3439886"/>
              <a:gd name="connsiteX45" fmla="*/ 828271 w 11573522"/>
              <a:gd name="connsiteY45" fmla="*/ 2844422 h 3439886"/>
              <a:gd name="connsiteX46" fmla="*/ 962936 w 11573522"/>
              <a:gd name="connsiteY46" fmla="*/ 2948647 h 3439886"/>
              <a:gd name="connsiteX47" fmla="*/ 962936 w 11573522"/>
              <a:gd name="connsiteY47" fmla="*/ 2770612 h 3439886"/>
              <a:gd name="connsiteX48" fmla="*/ 900065 w 11573522"/>
              <a:gd name="connsiteY48" fmla="*/ 2721947 h 3439886"/>
              <a:gd name="connsiteX49" fmla="*/ 903716 w 11573522"/>
              <a:gd name="connsiteY49" fmla="*/ 2715864 h 3439886"/>
              <a:gd name="connsiteX50" fmla="*/ 966181 w 11573522"/>
              <a:gd name="connsiteY50" fmla="*/ 2764529 h 3439886"/>
              <a:gd name="connsiteX51" fmla="*/ 1153982 w 11573522"/>
              <a:gd name="connsiteY51" fmla="*/ 2621777 h 3439886"/>
              <a:gd name="connsiteX52" fmla="*/ 969021 w 11573522"/>
              <a:gd name="connsiteY52" fmla="*/ 2478619 h 3439886"/>
              <a:gd name="connsiteX53" fmla="*/ 781219 w 11573522"/>
              <a:gd name="connsiteY53" fmla="*/ 2621371 h 3439886"/>
              <a:gd name="connsiteX54" fmla="*/ 903310 w 11573522"/>
              <a:gd name="connsiteY54" fmla="*/ 2715864 h 3439886"/>
              <a:gd name="connsiteX55" fmla="*/ 900065 w 11573522"/>
              <a:gd name="connsiteY55" fmla="*/ 2721542 h 3439886"/>
              <a:gd name="connsiteX56" fmla="*/ 776757 w 11573522"/>
              <a:gd name="connsiteY56" fmla="*/ 2626238 h 3439886"/>
              <a:gd name="connsiteX57" fmla="*/ 776757 w 11573522"/>
              <a:gd name="connsiteY57" fmla="*/ 2804273 h 3439886"/>
              <a:gd name="connsiteX58" fmla="*/ 828271 w 11573522"/>
              <a:gd name="connsiteY58" fmla="*/ 2844017 h 3439886"/>
              <a:gd name="connsiteX59" fmla="*/ 824215 w 11573522"/>
              <a:gd name="connsiteY59" fmla="*/ 2850506 h 3439886"/>
              <a:gd name="connsiteX60" fmla="*/ 774729 w 11573522"/>
              <a:gd name="connsiteY60" fmla="*/ 2811978 h 3439886"/>
              <a:gd name="connsiteX61" fmla="*/ 586928 w 11573522"/>
              <a:gd name="connsiteY61" fmla="*/ 2954731 h 3439886"/>
              <a:gd name="connsiteX62" fmla="*/ 708208 w 11573522"/>
              <a:gd name="connsiteY62" fmla="*/ 3048817 h 3439886"/>
              <a:gd name="connsiteX63" fmla="*/ 704963 w 11573522"/>
              <a:gd name="connsiteY63" fmla="*/ 3054900 h 3439886"/>
              <a:gd name="connsiteX64" fmla="*/ 584900 w 11573522"/>
              <a:gd name="connsiteY64" fmla="*/ 2961625 h 3439886"/>
              <a:gd name="connsiteX65" fmla="*/ 584900 w 11573522"/>
              <a:gd name="connsiteY65" fmla="*/ 3140065 h 3439886"/>
              <a:gd name="connsiteX66" fmla="*/ 633168 w 11573522"/>
              <a:gd name="connsiteY66" fmla="*/ 3177375 h 3439886"/>
              <a:gd name="connsiteX67" fmla="*/ 629518 w 11573522"/>
              <a:gd name="connsiteY67" fmla="*/ 3183052 h 3439886"/>
              <a:gd name="connsiteX68" fmla="*/ 582872 w 11573522"/>
              <a:gd name="connsiteY68" fmla="*/ 3146960 h 3439886"/>
              <a:gd name="connsiteX69" fmla="*/ 388175 w 11573522"/>
              <a:gd name="connsiteY69" fmla="*/ 3295390 h 3439886"/>
              <a:gd name="connsiteX70" fmla="*/ 191856 w 11573522"/>
              <a:gd name="connsiteY70" fmla="*/ 3143310 h 3439886"/>
              <a:gd name="connsiteX71" fmla="*/ 191856 w 11573522"/>
              <a:gd name="connsiteY71" fmla="*/ 3082477 h 3439886"/>
              <a:gd name="connsiteX72" fmla="*/ 198752 w 11573522"/>
              <a:gd name="connsiteY72" fmla="*/ 3085316 h 3439886"/>
              <a:gd name="connsiteX73" fmla="*/ 198752 w 11573522"/>
              <a:gd name="connsiteY73" fmla="*/ 3140065 h 3439886"/>
              <a:gd name="connsiteX74" fmla="*/ 384930 w 11573522"/>
              <a:gd name="connsiteY74" fmla="*/ 3284034 h 3439886"/>
              <a:gd name="connsiteX75" fmla="*/ 384930 w 11573522"/>
              <a:gd name="connsiteY75" fmla="*/ 3105999 h 3439886"/>
              <a:gd name="connsiteX76" fmla="*/ 198752 w 11573522"/>
              <a:gd name="connsiteY76" fmla="*/ 2961625 h 3439886"/>
              <a:gd name="connsiteX77" fmla="*/ 198752 w 11573522"/>
              <a:gd name="connsiteY77" fmla="*/ 3084911 h 3439886"/>
              <a:gd name="connsiteX78" fmla="*/ 191856 w 11573522"/>
              <a:gd name="connsiteY78" fmla="*/ 3082072 h 3439886"/>
              <a:gd name="connsiteX79" fmla="*/ 191856 w 11573522"/>
              <a:gd name="connsiteY79" fmla="*/ 2953108 h 3439886"/>
              <a:gd name="connsiteX80" fmla="*/ 259189 w 11573522"/>
              <a:gd name="connsiteY80" fmla="*/ 2902009 h 3439886"/>
              <a:gd name="connsiteX81" fmla="*/ 383713 w 11573522"/>
              <a:gd name="connsiteY81" fmla="*/ 2807517 h 3439886"/>
              <a:gd name="connsiteX82" fmla="*/ 383713 w 11573522"/>
              <a:gd name="connsiteY82" fmla="*/ 2715053 h 3439886"/>
              <a:gd name="connsiteX83" fmla="*/ 390609 w 11573522"/>
              <a:gd name="connsiteY83" fmla="*/ 2716269 h 3439886"/>
              <a:gd name="connsiteX84" fmla="*/ 390609 w 11573522"/>
              <a:gd name="connsiteY84" fmla="*/ 2804273 h 3439886"/>
              <a:gd name="connsiteX85" fmla="*/ 576788 w 11573522"/>
              <a:gd name="connsiteY85" fmla="*/ 2948647 h 3439886"/>
              <a:gd name="connsiteX86" fmla="*/ 576788 w 11573522"/>
              <a:gd name="connsiteY86" fmla="*/ 2770612 h 3439886"/>
              <a:gd name="connsiteX87" fmla="*/ 489174 w 11573522"/>
              <a:gd name="connsiteY87" fmla="*/ 2702481 h 3439886"/>
              <a:gd name="connsiteX88" fmla="*/ 492825 w 11573522"/>
              <a:gd name="connsiteY88" fmla="*/ 2697209 h 3439886"/>
              <a:gd name="connsiteX89" fmla="*/ 580033 w 11573522"/>
              <a:gd name="connsiteY89" fmla="*/ 2764529 h 3439886"/>
              <a:gd name="connsiteX90" fmla="*/ 767834 w 11573522"/>
              <a:gd name="connsiteY90" fmla="*/ 2621777 h 3439886"/>
              <a:gd name="connsiteX91" fmla="*/ 626679 w 11573522"/>
              <a:gd name="connsiteY91" fmla="*/ 2512280 h 3439886"/>
              <a:gd name="connsiteX92" fmla="*/ 630735 w 11573522"/>
              <a:gd name="connsiteY92" fmla="*/ 2507007 h 3439886"/>
              <a:gd name="connsiteX93" fmla="*/ 771079 w 11573522"/>
              <a:gd name="connsiteY93" fmla="*/ 2615693 h 3439886"/>
              <a:gd name="connsiteX94" fmla="*/ 771079 w 11573522"/>
              <a:gd name="connsiteY94" fmla="*/ 2437659 h 3439886"/>
              <a:gd name="connsiteX95" fmla="*/ 713481 w 11573522"/>
              <a:gd name="connsiteY95" fmla="*/ 2392644 h 3439886"/>
              <a:gd name="connsiteX96" fmla="*/ 717131 w 11573522"/>
              <a:gd name="connsiteY96" fmla="*/ 2387372 h 3439886"/>
              <a:gd name="connsiteX97" fmla="*/ 774323 w 11573522"/>
              <a:gd name="connsiteY97" fmla="*/ 2431576 h 3439886"/>
              <a:gd name="connsiteX98" fmla="*/ 962125 w 11573522"/>
              <a:gd name="connsiteY98" fmla="*/ 2288824 h 3439886"/>
              <a:gd name="connsiteX99" fmla="*/ 774729 w 11573522"/>
              <a:gd name="connsiteY99" fmla="*/ 2143638 h 3439886"/>
              <a:gd name="connsiteX100" fmla="*/ 586928 w 11573522"/>
              <a:gd name="connsiteY100" fmla="*/ 2286391 h 3439886"/>
              <a:gd name="connsiteX101" fmla="*/ 717131 w 11573522"/>
              <a:gd name="connsiteY101" fmla="*/ 2387372 h 3439886"/>
              <a:gd name="connsiteX102" fmla="*/ 713075 w 11573522"/>
              <a:gd name="connsiteY102" fmla="*/ 2392644 h 3439886"/>
              <a:gd name="connsiteX103" fmla="*/ 584900 w 11573522"/>
              <a:gd name="connsiteY103" fmla="*/ 2293285 h 3439886"/>
              <a:gd name="connsiteX104" fmla="*/ 584900 w 11573522"/>
              <a:gd name="connsiteY104" fmla="*/ 2471319 h 3439886"/>
              <a:gd name="connsiteX105" fmla="*/ 630329 w 11573522"/>
              <a:gd name="connsiteY105" fmla="*/ 2506602 h 3439886"/>
              <a:gd name="connsiteX106" fmla="*/ 626679 w 11573522"/>
              <a:gd name="connsiteY106" fmla="*/ 2512280 h 3439886"/>
              <a:gd name="connsiteX107" fmla="*/ 582872 w 11573522"/>
              <a:gd name="connsiteY107" fmla="*/ 2478619 h 3439886"/>
              <a:gd name="connsiteX108" fmla="*/ 395071 w 11573522"/>
              <a:gd name="connsiteY108" fmla="*/ 2621371 h 3439886"/>
              <a:gd name="connsiteX109" fmla="*/ 492825 w 11573522"/>
              <a:gd name="connsiteY109" fmla="*/ 2696804 h 3439886"/>
              <a:gd name="connsiteX110" fmla="*/ 488769 w 11573522"/>
              <a:gd name="connsiteY110" fmla="*/ 2702481 h 3439886"/>
              <a:gd name="connsiteX111" fmla="*/ 390609 w 11573522"/>
              <a:gd name="connsiteY111" fmla="*/ 2626238 h 3439886"/>
              <a:gd name="connsiteX112" fmla="*/ 390609 w 11573522"/>
              <a:gd name="connsiteY112" fmla="*/ 2715864 h 3439886"/>
              <a:gd name="connsiteX113" fmla="*/ 383713 w 11573522"/>
              <a:gd name="connsiteY113" fmla="*/ 2714647 h 3439886"/>
              <a:gd name="connsiteX114" fmla="*/ 383713 w 11573522"/>
              <a:gd name="connsiteY114" fmla="*/ 2623399 h 3439886"/>
              <a:gd name="connsiteX115" fmla="*/ 375601 w 11573522"/>
              <a:gd name="connsiteY115" fmla="*/ 2616910 h 3439886"/>
              <a:gd name="connsiteX116" fmla="*/ 375601 w 11573522"/>
              <a:gd name="connsiteY116" fmla="*/ 2608394 h 3439886"/>
              <a:gd name="connsiteX117" fmla="*/ 384930 w 11573522"/>
              <a:gd name="connsiteY117" fmla="*/ 2615693 h 3439886"/>
              <a:gd name="connsiteX118" fmla="*/ 384930 w 11573522"/>
              <a:gd name="connsiteY118" fmla="*/ 2437659 h 3439886"/>
              <a:gd name="connsiteX119" fmla="*/ 375601 w 11573522"/>
              <a:gd name="connsiteY119" fmla="*/ 2430360 h 3439886"/>
              <a:gd name="connsiteX120" fmla="*/ 375601 w 11573522"/>
              <a:gd name="connsiteY120" fmla="*/ 2421843 h 3439886"/>
              <a:gd name="connsiteX121" fmla="*/ 388175 w 11573522"/>
              <a:gd name="connsiteY121" fmla="*/ 2431576 h 3439886"/>
              <a:gd name="connsiteX122" fmla="*/ 575977 w 11573522"/>
              <a:gd name="connsiteY122" fmla="*/ 2288824 h 3439886"/>
              <a:gd name="connsiteX123" fmla="*/ 388580 w 11573522"/>
              <a:gd name="connsiteY123" fmla="*/ 2143638 h 3439886"/>
              <a:gd name="connsiteX124" fmla="*/ 200780 w 11573522"/>
              <a:gd name="connsiteY124" fmla="*/ 2286391 h 3439886"/>
              <a:gd name="connsiteX125" fmla="*/ 375195 w 11573522"/>
              <a:gd name="connsiteY125" fmla="*/ 2421843 h 3439886"/>
              <a:gd name="connsiteX126" fmla="*/ 375195 w 11573522"/>
              <a:gd name="connsiteY126" fmla="*/ 2429954 h 3439886"/>
              <a:gd name="connsiteX127" fmla="*/ 198752 w 11573522"/>
              <a:gd name="connsiteY127" fmla="*/ 2293285 h 3439886"/>
              <a:gd name="connsiteX128" fmla="*/ 198752 w 11573522"/>
              <a:gd name="connsiteY128" fmla="*/ 2471319 h 3439886"/>
              <a:gd name="connsiteX129" fmla="*/ 375195 w 11573522"/>
              <a:gd name="connsiteY129" fmla="*/ 2608394 h 3439886"/>
              <a:gd name="connsiteX130" fmla="*/ 375195 w 11573522"/>
              <a:gd name="connsiteY130" fmla="*/ 2616910 h 3439886"/>
              <a:gd name="connsiteX131" fmla="*/ 191856 w 11573522"/>
              <a:gd name="connsiteY131" fmla="*/ 2474563 h 3439886"/>
              <a:gd name="connsiteX132" fmla="*/ 191856 w 11573522"/>
              <a:gd name="connsiteY132" fmla="*/ 2284768 h 3439886"/>
              <a:gd name="connsiteX133" fmla="*/ 383713 w 11573522"/>
              <a:gd name="connsiteY133" fmla="*/ 2138772 h 3439886"/>
              <a:gd name="connsiteX134" fmla="*/ 383713 w 11573522"/>
              <a:gd name="connsiteY134" fmla="*/ 1959926 h 3439886"/>
              <a:gd name="connsiteX135" fmla="*/ 390609 w 11573522"/>
              <a:gd name="connsiteY135" fmla="*/ 1965198 h 3439886"/>
              <a:gd name="connsiteX136" fmla="*/ 390609 w 11573522"/>
              <a:gd name="connsiteY136" fmla="*/ 2136339 h 3439886"/>
              <a:gd name="connsiteX137" fmla="*/ 576788 w 11573522"/>
              <a:gd name="connsiteY137" fmla="*/ 2280307 h 3439886"/>
              <a:gd name="connsiteX138" fmla="*/ 576788 w 11573522"/>
              <a:gd name="connsiteY138" fmla="*/ 2102272 h 3439886"/>
              <a:gd name="connsiteX139" fmla="*/ 390609 w 11573522"/>
              <a:gd name="connsiteY139" fmla="*/ 1957898 h 3439886"/>
              <a:gd name="connsiteX140" fmla="*/ 390609 w 11573522"/>
              <a:gd name="connsiteY140" fmla="*/ 1964792 h 3439886"/>
              <a:gd name="connsiteX141" fmla="*/ 383713 w 11573522"/>
              <a:gd name="connsiteY141" fmla="*/ 1959520 h 3439886"/>
              <a:gd name="connsiteX142" fmla="*/ 383713 w 11573522"/>
              <a:gd name="connsiteY142" fmla="*/ 1949382 h 3439886"/>
              <a:gd name="connsiteX143" fmla="*/ 569487 w 11573522"/>
              <a:gd name="connsiteY143" fmla="*/ 1808251 h 3439886"/>
              <a:gd name="connsiteX144" fmla="*/ 575166 w 11573522"/>
              <a:gd name="connsiteY144" fmla="*/ 1812307 h 3439886"/>
              <a:gd name="connsiteX145" fmla="*/ 392637 w 11573522"/>
              <a:gd name="connsiteY145" fmla="*/ 1951004 h 3439886"/>
              <a:gd name="connsiteX146" fmla="*/ 580033 w 11573522"/>
              <a:gd name="connsiteY146" fmla="*/ 2096594 h 3439886"/>
              <a:gd name="connsiteX147" fmla="*/ 767834 w 11573522"/>
              <a:gd name="connsiteY147" fmla="*/ 1953437 h 3439886"/>
              <a:gd name="connsiteX148" fmla="*/ 580438 w 11573522"/>
              <a:gd name="connsiteY148" fmla="*/ 1808251 h 3439886"/>
              <a:gd name="connsiteX149" fmla="*/ 575166 w 11573522"/>
              <a:gd name="connsiteY149" fmla="*/ 1812307 h 3439886"/>
              <a:gd name="connsiteX150" fmla="*/ 569893 w 11573522"/>
              <a:gd name="connsiteY150" fmla="*/ 1807846 h 3439886"/>
              <a:gd name="connsiteX151" fmla="*/ 578005 w 11573522"/>
              <a:gd name="connsiteY151" fmla="*/ 1801763 h 3439886"/>
              <a:gd name="connsiteX152" fmla="*/ 578005 w 11573522"/>
              <a:gd name="connsiteY152" fmla="*/ 1795679 h 3439886"/>
              <a:gd name="connsiteX153" fmla="*/ 584900 w 11573522"/>
              <a:gd name="connsiteY153" fmla="*/ 1795679 h 3439886"/>
              <a:gd name="connsiteX154" fmla="*/ 584900 w 11573522"/>
              <a:gd name="connsiteY154" fmla="*/ 1802168 h 3439886"/>
              <a:gd name="connsiteX155" fmla="*/ 771079 w 11573522"/>
              <a:gd name="connsiteY155" fmla="*/ 1946137 h 3439886"/>
              <a:gd name="connsiteX156" fmla="*/ 771079 w 11573522"/>
              <a:gd name="connsiteY156" fmla="*/ 1783107 h 3439886"/>
              <a:gd name="connsiteX157" fmla="*/ 771079 w 11573522"/>
              <a:gd name="connsiteY157" fmla="*/ 1768508 h 3439886"/>
              <a:gd name="connsiteX158" fmla="*/ 584900 w 11573522"/>
              <a:gd name="connsiteY158" fmla="*/ 1624133 h 3439886"/>
              <a:gd name="connsiteX159" fmla="*/ 584900 w 11573522"/>
              <a:gd name="connsiteY159" fmla="*/ 1785541 h 3439886"/>
              <a:gd name="connsiteX160" fmla="*/ 584900 w 11573522"/>
              <a:gd name="connsiteY160" fmla="*/ 1795274 h 3439886"/>
              <a:gd name="connsiteX161" fmla="*/ 578005 w 11573522"/>
              <a:gd name="connsiteY161" fmla="*/ 1795274 h 3439886"/>
              <a:gd name="connsiteX162" fmla="*/ 578005 w 11573522"/>
              <a:gd name="connsiteY162" fmla="*/ 1621294 h 3439886"/>
              <a:gd name="connsiteX163" fmla="*/ 437661 w 11573522"/>
              <a:gd name="connsiteY163" fmla="*/ 1512608 h 3439886"/>
              <a:gd name="connsiteX164" fmla="*/ 441312 w 11573522"/>
              <a:gd name="connsiteY164" fmla="*/ 1506930 h 3439886"/>
              <a:gd name="connsiteX165" fmla="*/ 578816 w 11573522"/>
              <a:gd name="connsiteY165" fmla="*/ 1613589 h 3439886"/>
              <a:gd name="connsiteX166" fmla="*/ 578816 w 11573522"/>
              <a:gd name="connsiteY166" fmla="*/ 1435555 h 3439886"/>
              <a:gd name="connsiteX167" fmla="*/ 513106 w 11573522"/>
              <a:gd name="connsiteY167" fmla="*/ 1384456 h 3439886"/>
              <a:gd name="connsiteX168" fmla="*/ 516350 w 11573522"/>
              <a:gd name="connsiteY168" fmla="*/ 1378372 h 3439886"/>
              <a:gd name="connsiteX169" fmla="*/ 582061 w 11573522"/>
              <a:gd name="connsiteY169" fmla="*/ 1429472 h 3439886"/>
              <a:gd name="connsiteX170" fmla="*/ 769862 w 11573522"/>
              <a:gd name="connsiteY170" fmla="*/ 1286719 h 3439886"/>
              <a:gd name="connsiteX171" fmla="*/ 632763 w 11573522"/>
              <a:gd name="connsiteY171" fmla="*/ 1180060 h 3439886"/>
              <a:gd name="connsiteX172" fmla="*/ 636413 w 11573522"/>
              <a:gd name="connsiteY172" fmla="*/ 1173571 h 3439886"/>
              <a:gd name="connsiteX173" fmla="*/ 771079 w 11573522"/>
              <a:gd name="connsiteY173" fmla="*/ 1278203 h 3439886"/>
              <a:gd name="connsiteX174" fmla="*/ 771079 w 11573522"/>
              <a:gd name="connsiteY174" fmla="*/ 1099762 h 3439886"/>
              <a:gd name="connsiteX175" fmla="*/ 708208 w 11573522"/>
              <a:gd name="connsiteY175" fmla="*/ 1051096 h 3439886"/>
              <a:gd name="connsiteX176" fmla="*/ 711453 w 11573522"/>
              <a:gd name="connsiteY176" fmla="*/ 1045419 h 3439886"/>
              <a:gd name="connsiteX177" fmla="*/ 774323 w 11573522"/>
              <a:gd name="connsiteY177" fmla="*/ 1094085 h 3439886"/>
              <a:gd name="connsiteX178" fmla="*/ 962125 w 11573522"/>
              <a:gd name="connsiteY178" fmla="*/ 951332 h 3439886"/>
              <a:gd name="connsiteX179" fmla="*/ 777163 w 11573522"/>
              <a:gd name="connsiteY179" fmla="*/ 807769 h 3439886"/>
              <a:gd name="connsiteX180" fmla="*/ 589362 w 11573522"/>
              <a:gd name="connsiteY180" fmla="*/ 950521 h 3439886"/>
              <a:gd name="connsiteX181" fmla="*/ 711453 w 11573522"/>
              <a:gd name="connsiteY181" fmla="*/ 1045013 h 3439886"/>
              <a:gd name="connsiteX182" fmla="*/ 707802 w 11573522"/>
              <a:gd name="connsiteY182" fmla="*/ 1051096 h 3439886"/>
              <a:gd name="connsiteX183" fmla="*/ 584900 w 11573522"/>
              <a:gd name="connsiteY183" fmla="*/ 955388 h 3439886"/>
              <a:gd name="connsiteX184" fmla="*/ 584900 w 11573522"/>
              <a:gd name="connsiteY184" fmla="*/ 1133828 h 3439886"/>
              <a:gd name="connsiteX185" fmla="*/ 636008 w 11573522"/>
              <a:gd name="connsiteY185" fmla="*/ 1173571 h 3439886"/>
              <a:gd name="connsiteX186" fmla="*/ 632357 w 11573522"/>
              <a:gd name="connsiteY186" fmla="*/ 1180060 h 3439886"/>
              <a:gd name="connsiteX187" fmla="*/ 582872 w 11573522"/>
              <a:gd name="connsiteY187" fmla="*/ 1141534 h 3439886"/>
              <a:gd name="connsiteX188" fmla="*/ 395071 w 11573522"/>
              <a:gd name="connsiteY188" fmla="*/ 1284286 h 3439886"/>
              <a:gd name="connsiteX189" fmla="*/ 516350 w 11573522"/>
              <a:gd name="connsiteY189" fmla="*/ 1378372 h 3439886"/>
              <a:gd name="connsiteX190" fmla="*/ 512700 w 11573522"/>
              <a:gd name="connsiteY190" fmla="*/ 1384050 h 3439886"/>
              <a:gd name="connsiteX191" fmla="*/ 392637 w 11573522"/>
              <a:gd name="connsiteY191" fmla="*/ 1291180 h 3439886"/>
              <a:gd name="connsiteX192" fmla="*/ 392637 w 11573522"/>
              <a:gd name="connsiteY192" fmla="*/ 1469214 h 3439886"/>
              <a:gd name="connsiteX193" fmla="*/ 440906 w 11573522"/>
              <a:gd name="connsiteY193" fmla="*/ 1506525 h 3439886"/>
              <a:gd name="connsiteX194" fmla="*/ 437661 w 11573522"/>
              <a:gd name="connsiteY194" fmla="*/ 1512608 h 3439886"/>
              <a:gd name="connsiteX195" fmla="*/ 391015 w 11573522"/>
              <a:gd name="connsiteY195" fmla="*/ 1476514 h 3439886"/>
              <a:gd name="connsiteX196" fmla="*/ 195912 w 11573522"/>
              <a:gd name="connsiteY196" fmla="*/ 1624539 h 3439886"/>
              <a:gd name="connsiteX197" fmla="*/ 0 w 11573522"/>
              <a:gd name="connsiteY197" fmla="*/ 1472459 h 3439886"/>
              <a:gd name="connsiteX198" fmla="*/ 0 w 11573522"/>
              <a:gd name="connsiteY198" fmla="*/ 1412033 h 3439886"/>
              <a:gd name="connsiteX199" fmla="*/ 6490 w 11573522"/>
              <a:gd name="connsiteY199" fmla="*/ 1414872 h 3439886"/>
              <a:gd name="connsiteX200" fmla="*/ 6490 w 11573522"/>
              <a:gd name="connsiteY200" fmla="*/ 1469214 h 3439886"/>
              <a:gd name="connsiteX201" fmla="*/ 192668 w 11573522"/>
              <a:gd name="connsiteY201" fmla="*/ 1613589 h 3439886"/>
              <a:gd name="connsiteX202" fmla="*/ 192668 w 11573522"/>
              <a:gd name="connsiteY202" fmla="*/ 1435555 h 3439886"/>
              <a:gd name="connsiteX203" fmla="*/ 6490 w 11573522"/>
              <a:gd name="connsiteY203" fmla="*/ 1291180 h 3439886"/>
              <a:gd name="connsiteX204" fmla="*/ 6490 w 11573522"/>
              <a:gd name="connsiteY204" fmla="*/ 1414466 h 3439886"/>
              <a:gd name="connsiteX205" fmla="*/ 0 w 11573522"/>
              <a:gd name="connsiteY205" fmla="*/ 1411627 h 3439886"/>
              <a:gd name="connsiteX206" fmla="*/ 0 w 11573522"/>
              <a:gd name="connsiteY206" fmla="*/ 1282664 h 3439886"/>
              <a:gd name="connsiteX207" fmla="*/ 66926 w 11573522"/>
              <a:gd name="connsiteY207" fmla="*/ 1231565 h 3439886"/>
              <a:gd name="connsiteX208" fmla="*/ 73821 w 11573522"/>
              <a:gd name="connsiteY208" fmla="*/ 1234809 h 3439886"/>
              <a:gd name="connsiteX209" fmla="*/ 8924 w 11573522"/>
              <a:gd name="connsiteY209" fmla="*/ 1284286 h 3439886"/>
              <a:gd name="connsiteX210" fmla="*/ 196318 w 11573522"/>
              <a:gd name="connsiteY210" fmla="*/ 1429472 h 3439886"/>
              <a:gd name="connsiteX211" fmla="*/ 384119 w 11573522"/>
              <a:gd name="connsiteY211" fmla="*/ 1286719 h 3439886"/>
              <a:gd name="connsiteX212" fmla="*/ 196724 w 11573522"/>
              <a:gd name="connsiteY212" fmla="*/ 1141534 h 3439886"/>
              <a:gd name="connsiteX213" fmla="*/ 74227 w 11573522"/>
              <a:gd name="connsiteY213" fmla="*/ 1234403 h 3439886"/>
              <a:gd name="connsiteX214" fmla="*/ 67332 w 11573522"/>
              <a:gd name="connsiteY214" fmla="*/ 1231159 h 3439886"/>
              <a:gd name="connsiteX215" fmla="*/ 191856 w 11573522"/>
              <a:gd name="connsiteY215" fmla="*/ 1136667 h 3439886"/>
              <a:gd name="connsiteX216" fmla="*/ 191856 w 11573522"/>
              <a:gd name="connsiteY216" fmla="*/ 1044607 h 3439886"/>
              <a:gd name="connsiteX217" fmla="*/ 198752 w 11573522"/>
              <a:gd name="connsiteY217" fmla="*/ 1045419 h 3439886"/>
              <a:gd name="connsiteX218" fmla="*/ 198752 w 11573522"/>
              <a:gd name="connsiteY218" fmla="*/ 1133828 h 3439886"/>
              <a:gd name="connsiteX219" fmla="*/ 384524 w 11573522"/>
              <a:gd name="connsiteY219" fmla="*/ 1278203 h 3439886"/>
              <a:gd name="connsiteX220" fmla="*/ 384524 w 11573522"/>
              <a:gd name="connsiteY220" fmla="*/ 1099762 h 3439886"/>
              <a:gd name="connsiteX221" fmla="*/ 296912 w 11573522"/>
              <a:gd name="connsiteY221" fmla="*/ 1032037 h 3439886"/>
              <a:gd name="connsiteX222" fmla="*/ 300968 w 11573522"/>
              <a:gd name="connsiteY222" fmla="*/ 1026359 h 3439886"/>
              <a:gd name="connsiteX223" fmla="*/ 388175 w 11573522"/>
              <a:gd name="connsiteY223" fmla="*/ 1094085 h 3439886"/>
              <a:gd name="connsiteX224" fmla="*/ 575977 w 11573522"/>
              <a:gd name="connsiteY224" fmla="*/ 951332 h 3439886"/>
              <a:gd name="connsiteX225" fmla="*/ 434822 w 11573522"/>
              <a:gd name="connsiteY225" fmla="*/ 841835 h 3439886"/>
              <a:gd name="connsiteX226" fmla="*/ 438878 w 11573522"/>
              <a:gd name="connsiteY226" fmla="*/ 836158 h 3439886"/>
              <a:gd name="connsiteX227" fmla="*/ 578816 w 11573522"/>
              <a:gd name="connsiteY227" fmla="*/ 944843 h 3439886"/>
              <a:gd name="connsiteX228" fmla="*/ 578816 w 11573522"/>
              <a:gd name="connsiteY228" fmla="*/ 766808 h 3439886"/>
              <a:gd name="connsiteX229" fmla="*/ 521218 w 11573522"/>
              <a:gd name="connsiteY229" fmla="*/ 722199 h 3439886"/>
              <a:gd name="connsiteX230" fmla="*/ 525274 w 11573522"/>
              <a:gd name="connsiteY230" fmla="*/ 716927 h 3439886"/>
              <a:gd name="connsiteX231" fmla="*/ 582061 w 11573522"/>
              <a:gd name="connsiteY231" fmla="*/ 761131 h 3439886"/>
              <a:gd name="connsiteX232" fmla="*/ 769862 w 11573522"/>
              <a:gd name="connsiteY232" fmla="*/ 618379 h 3439886"/>
              <a:gd name="connsiteX233" fmla="*/ 582872 w 11573522"/>
              <a:gd name="connsiteY233" fmla="*/ 472787 h 3439886"/>
              <a:gd name="connsiteX234" fmla="*/ 395071 w 11573522"/>
              <a:gd name="connsiteY234" fmla="*/ 615540 h 3439886"/>
              <a:gd name="connsiteX235" fmla="*/ 524868 w 11573522"/>
              <a:gd name="connsiteY235" fmla="*/ 716521 h 3439886"/>
              <a:gd name="connsiteX236" fmla="*/ 521218 w 11573522"/>
              <a:gd name="connsiteY236" fmla="*/ 722199 h 3439886"/>
              <a:gd name="connsiteX237" fmla="*/ 392637 w 11573522"/>
              <a:gd name="connsiteY237" fmla="*/ 622434 h 3439886"/>
              <a:gd name="connsiteX238" fmla="*/ 392637 w 11573522"/>
              <a:gd name="connsiteY238" fmla="*/ 800875 h 3439886"/>
              <a:gd name="connsiteX239" fmla="*/ 438472 w 11573522"/>
              <a:gd name="connsiteY239" fmla="*/ 836158 h 3439886"/>
              <a:gd name="connsiteX240" fmla="*/ 434416 w 11573522"/>
              <a:gd name="connsiteY240" fmla="*/ 841430 h 3439886"/>
              <a:gd name="connsiteX241" fmla="*/ 391015 w 11573522"/>
              <a:gd name="connsiteY241" fmla="*/ 807769 h 3439886"/>
              <a:gd name="connsiteX242" fmla="*/ 203214 w 11573522"/>
              <a:gd name="connsiteY242" fmla="*/ 950521 h 3439886"/>
              <a:gd name="connsiteX243" fmla="*/ 300968 w 11573522"/>
              <a:gd name="connsiteY243" fmla="*/ 1026359 h 3439886"/>
              <a:gd name="connsiteX244" fmla="*/ 296912 w 11573522"/>
              <a:gd name="connsiteY244" fmla="*/ 1031630 h 3439886"/>
              <a:gd name="connsiteX245" fmla="*/ 198752 w 11573522"/>
              <a:gd name="connsiteY245" fmla="*/ 955388 h 3439886"/>
              <a:gd name="connsiteX246" fmla="*/ 198752 w 11573522"/>
              <a:gd name="connsiteY246" fmla="*/ 1045013 h 3439886"/>
              <a:gd name="connsiteX247" fmla="*/ 191856 w 11573522"/>
              <a:gd name="connsiteY247" fmla="*/ 1044202 h 3439886"/>
              <a:gd name="connsiteX248" fmla="*/ 191856 w 11573522"/>
              <a:gd name="connsiteY248" fmla="*/ 952954 h 3439886"/>
              <a:gd name="connsiteX249" fmla="*/ 183744 w 11573522"/>
              <a:gd name="connsiteY249" fmla="*/ 946465 h 3439886"/>
              <a:gd name="connsiteX250" fmla="*/ 183744 w 11573522"/>
              <a:gd name="connsiteY250" fmla="*/ 937949 h 3439886"/>
              <a:gd name="connsiteX251" fmla="*/ 192668 w 11573522"/>
              <a:gd name="connsiteY251" fmla="*/ 944843 h 3439886"/>
              <a:gd name="connsiteX252" fmla="*/ 192668 w 11573522"/>
              <a:gd name="connsiteY252" fmla="*/ 766808 h 3439886"/>
              <a:gd name="connsiteX253" fmla="*/ 183744 w 11573522"/>
              <a:gd name="connsiteY253" fmla="*/ 759914 h 3439886"/>
              <a:gd name="connsiteX254" fmla="*/ 183744 w 11573522"/>
              <a:gd name="connsiteY254" fmla="*/ 751398 h 3439886"/>
              <a:gd name="connsiteX255" fmla="*/ 196318 w 11573522"/>
              <a:gd name="connsiteY255" fmla="*/ 761131 h 3439886"/>
              <a:gd name="connsiteX256" fmla="*/ 384119 w 11573522"/>
              <a:gd name="connsiteY256" fmla="*/ 618379 h 3439886"/>
              <a:gd name="connsiteX257" fmla="*/ 196724 w 11573522"/>
              <a:gd name="connsiteY257" fmla="*/ 472787 h 3439886"/>
              <a:gd name="connsiteX258" fmla="*/ 8924 w 11573522"/>
              <a:gd name="connsiteY258" fmla="*/ 615540 h 3439886"/>
              <a:gd name="connsiteX259" fmla="*/ 183339 w 11573522"/>
              <a:gd name="connsiteY259" fmla="*/ 750992 h 3439886"/>
              <a:gd name="connsiteX260" fmla="*/ 183339 w 11573522"/>
              <a:gd name="connsiteY260" fmla="*/ 759508 h 3439886"/>
              <a:gd name="connsiteX261" fmla="*/ 6490 w 11573522"/>
              <a:gd name="connsiteY261" fmla="*/ 622434 h 3439886"/>
              <a:gd name="connsiteX262" fmla="*/ 6490 w 11573522"/>
              <a:gd name="connsiteY262" fmla="*/ 800875 h 3439886"/>
              <a:gd name="connsiteX263" fmla="*/ 183339 w 11573522"/>
              <a:gd name="connsiteY263" fmla="*/ 937544 h 3439886"/>
              <a:gd name="connsiteX264" fmla="*/ 183339 w 11573522"/>
              <a:gd name="connsiteY264" fmla="*/ 946060 h 3439886"/>
              <a:gd name="connsiteX265" fmla="*/ 0 w 11573522"/>
              <a:gd name="connsiteY265" fmla="*/ 804119 h 3439886"/>
              <a:gd name="connsiteX266" fmla="*/ 0 w 11573522"/>
              <a:gd name="connsiteY266" fmla="*/ 613917 h 3439886"/>
              <a:gd name="connsiteX267" fmla="*/ 191856 w 11573522"/>
              <a:gd name="connsiteY267" fmla="*/ 468327 h 3439886"/>
              <a:gd name="connsiteX268" fmla="*/ 191856 w 11573522"/>
              <a:gd name="connsiteY268" fmla="*/ 289076 h 3439886"/>
              <a:gd name="connsiteX269" fmla="*/ 198752 w 11573522"/>
              <a:gd name="connsiteY269" fmla="*/ 294348 h 3439886"/>
              <a:gd name="connsiteX270" fmla="*/ 198752 w 11573522"/>
              <a:gd name="connsiteY270" fmla="*/ 465488 h 3439886"/>
              <a:gd name="connsiteX271" fmla="*/ 384524 w 11573522"/>
              <a:gd name="connsiteY271" fmla="*/ 609862 h 3439886"/>
              <a:gd name="connsiteX272" fmla="*/ 384524 w 11573522"/>
              <a:gd name="connsiteY272" fmla="*/ 431828 h 3439886"/>
              <a:gd name="connsiteX273" fmla="*/ 198752 w 11573522"/>
              <a:gd name="connsiteY273" fmla="*/ 287453 h 3439886"/>
              <a:gd name="connsiteX274" fmla="*/ 198752 w 11573522"/>
              <a:gd name="connsiteY274" fmla="*/ 293942 h 3439886"/>
              <a:gd name="connsiteX275" fmla="*/ 191856 w 11573522"/>
              <a:gd name="connsiteY275" fmla="*/ 288670 h 3439886"/>
              <a:gd name="connsiteX276" fmla="*/ 191856 w 11573522"/>
              <a:gd name="connsiteY276" fmla="*/ 278937 h 3439886"/>
              <a:gd name="connsiteX277" fmla="*/ 377629 w 11573522"/>
              <a:gd name="connsiteY277" fmla="*/ 137401 h 3439886"/>
              <a:gd name="connsiteX278" fmla="*/ 383308 w 11573522"/>
              <a:gd name="connsiteY278" fmla="*/ 141862 h 3439886"/>
              <a:gd name="connsiteX279" fmla="*/ 200780 w 11573522"/>
              <a:gd name="connsiteY279" fmla="*/ 280559 h 3439886"/>
              <a:gd name="connsiteX280" fmla="*/ 388175 w 11573522"/>
              <a:gd name="connsiteY280" fmla="*/ 425745 h 3439886"/>
              <a:gd name="connsiteX281" fmla="*/ 575977 w 11573522"/>
              <a:gd name="connsiteY281" fmla="*/ 282993 h 3439886"/>
              <a:gd name="connsiteX282" fmla="*/ 388580 w 11573522"/>
              <a:gd name="connsiteY282" fmla="*/ 137807 h 3439886"/>
              <a:gd name="connsiteX283" fmla="*/ 383308 w 11573522"/>
              <a:gd name="connsiteY283" fmla="*/ 141862 h 3439886"/>
              <a:gd name="connsiteX284" fmla="*/ 378035 w 11573522"/>
              <a:gd name="connsiteY284" fmla="*/ 137401 h 3439886"/>
              <a:gd name="connsiteX285" fmla="*/ 386147 w 11573522"/>
              <a:gd name="connsiteY285" fmla="*/ 131318 h 3439886"/>
              <a:gd name="connsiteX286" fmla="*/ 386147 w 11573522"/>
              <a:gd name="connsiteY286" fmla="*/ 1350 h 343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</a:cxnLst>
            <a:rect l="l" t="t" r="r" b="b"/>
            <a:pathLst>
              <a:path w="11573522" h="3439886">
                <a:moveTo>
                  <a:pt x="388580" y="2811978"/>
                </a:moveTo>
                <a:cubicBezTo>
                  <a:pt x="266084" y="2905253"/>
                  <a:pt x="266084" y="2905253"/>
                  <a:pt x="266084" y="2905253"/>
                </a:cubicBezTo>
                <a:cubicBezTo>
                  <a:pt x="200780" y="2954731"/>
                  <a:pt x="200780" y="2954731"/>
                  <a:pt x="200780" y="2954731"/>
                </a:cubicBezTo>
                <a:cubicBezTo>
                  <a:pt x="388175" y="3100322"/>
                  <a:pt x="388175" y="3100322"/>
                  <a:pt x="388175" y="3100322"/>
                </a:cubicBezTo>
                <a:cubicBezTo>
                  <a:pt x="575977" y="2957569"/>
                  <a:pt x="575977" y="2957569"/>
                  <a:pt x="575977" y="2957569"/>
                </a:cubicBezTo>
                <a:cubicBezTo>
                  <a:pt x="388580" y="2811978"/>
                  <a:pt x="388580" y="2811978"/>
                  <a:pt x="388580" y="2811978"/>
                </a:cubicBezTo>
                <a:close/>
                <a:moveTo>
                  <a:pt x="386147" y="0"/>
                </a:moveTo>
                <a:lnTo>
                  <a:pt x="392637" y="0"/>
                </a:lnTo>
                <a:lnTo>
                  <a:pt x="392637" y="28893"/>
                </a:lnTo>
                <a:cubicBezTo>
                  <a:pt x="392637" y="131318"/>
                  <a:pt x="392637" y="131318"/>
                  <a:pt x="392637" y="131318"/>
                </a:cubicBezTo>
                <a:cubicBezTo>
                  <a:pt x="578816" y="275693"/>
                  <a:pt x="578816" y="275693"/>
                  <a:pt x="578816" y="275693"/>
                </a:cubicBezTo>
                <a:cubicBezTo>
                  <a:pt x="578816" y="97658"/>
                  <a:pt x="578816" y="97658"/>
                  <a:pt x="578816" y="97658"/>
                </a:cubicBezTo>
                <a:cubicBezTo>
                  <a:pt x="521320" y="52946"/>
                  <a:pt x="485384" y="25001"/>
                  <a:pt x="462924" y="7536"/>
                </a:cubicBezTo>
                <a:lnTo>
                  <a:pt x="453234" y="0"/>
                </a:lnTo>
                <a:lnTo>
                  <a:pt x="464209" y="0"/>
                </a:lnTo>
                <a:lnTo>
                  <a:pt x="484510" y="15775"/>
                </a:lnTo>
                <a:cubicBezTo>
                  <a:pt x="582061" y="91574"/>
                  <a:pt x="582061" y="91574"/>
                  <a:pt x="582061" y="91574"/>
                </a:cubicBezTo>
                <a:cubicBezTo>
                  <a:pt x="638188" y="48992"/>
                  <a:pt x="673267" y="22378"/>
                  <a:pt x="695192" y="5744"/>
                </a:cubicBezTo>
                <a:lnTo>
                  <a:pt x="702764" y="0"/>
                </a:lnTo>
                <a:lnTo>
                  <a:pt x="2758098" y="0"/>
                </a:lnTo>
                <a:lnTo>
                  <a:pt x="2764588" y="0"/>
                </a:lnTo>
                <a:lnTo>
                  <a:pt x="2825185" y="0"/>
                </a:lnTo>
                <a:lnTo>
                  <a:pt x="2836160" y="0"/>
                </a:lnTo>
                <a:lnTo>
                  <a:pt x="3074715" y="0"/>
                </a:lnTo>
                <a:lnTo>
                  <a:pt x="9201571" y="0"/>
                </a:lnTo>
                <a:lnTo>
                  <a:pt x="11573522" y="0"/>
                </a:lnTo>
                <a:lnTo>
                  <a:pt x="11573522" y="3439886"/>
                </a:lnTo>
                <a:lnTo>
                  <a:pt x="962936" y="3439886"/>
                </a:lnTo>
                <a:lnTo>
                  <a:pt x="962936" y="3439632"/>
                </a:lnTo>
                <a:cubicBezTo>
                  <a:pt x="962936" y="3438953"/>
                  <a:pt x="962936" y="3438953"/>
                  <a:pt x="962936" y="3438953"/>
                </a:cubicBezTo>
                <a:cubicBezTo>
                  <a:pt x="776757" y="3294579"/>
                  <a:pt x="776757" y="3294579"/>
                  <a:pt x="776757" y="3294579"/>
                </a:cubicBezTo>
                <a:cubicBezTo>
                  <a:pt x="776757" y="3361342"/>
                  <a:pt x="776757" y="3403069"/>
                  <a:pt x="776757" y="3429148"/>
                </a:cubicBezTo>
                <a:lnTo>
                  <a:pt x="776757" y="3439886"/>
                </a:lnTo>
                <a:lnTo>
                  <a:pt x="769862" y="3439886"/>
                </a:lnTo>
                <a:lnTo>
                  <a:pt x="769862" y="3414403"/>
                </a:lnTo>
                <a:cubicBezTo>
                  <a:pt x="769862" y="3292145"/>
                  <a:pt x="769862" y="3292145"/>
                  <a:pt x="769862" y="3292145"/>
                </a:cubicBezTo>
                <a:cubicBezTo>
                  <a:pt x="629924" y="3183458"/>
                  <a:pt x="629924" y="3183458"/>
                  <a:pt x="629924" y="3183458"/>
                </a:cubicBezTo>
                <a:cubicBezTo>
                  <a:pt x="633168" y="3177375"/>
                  <a:pt x="633168" y="3177375"/>
                  <a:pt x="633168" y="3177375"/>
                </a:cubicBezTo>
                <a:cubicBezTo>
                  <a:pt x="771079" y="3284034"/>
                  <a:pt x="771079" y="3284034"/>
                  <a:pt x="771079" y="3284034"/>
                </a:cubicBezTo>
                <a:cubicBezTo>
                  <a:pt x="771079" y="3105999"/>
                  <a:pt x="771079" y="3105999"/>
                  <a:pt x="771079" y="3105999"/>
                </a:cubicBezTo>
                <a:cubicBezTo>
                  <a:pt x="704963" y="3054900"/>
                  <a:pt x="704963" y="3054900"/>
                  <a:pt x="704963" y="3054900"/>
                </a:cubicBezTo>
                <a:cubicBezTo>
                  <a:pt x="708614" y="3049222"/>
                  <a:pt x="708614" y="3049222"/>
                  <a:pt x="708614" y="3049222"/>
                </a:cubicBezTo>
                <a:cubicBezTo>
                  <a:pt x="774323" y="3100322"/>
                  <a:pt x="774323" y="3100322"/>
                  <a:pt x="774323" y="3100322"/>
                </a:cubicBezTo>
                <a:cubicBezTo>
                  <a:pt x="962125" y="2957569"/>
                  <a:pt x="962125" y="2957569"/>
                  <a:pt x="962125" y="2957569"/>
                </a:cubicBezTo>
                <a:cubicBezTo>
                  <a:pt x="824621" y="2850911"/>
                  <a:pt x="824621" y="2850911"/>
                  <a:pt x="824621" y="2850911"/>
                </a:cubicBezTo>
                <a:cubicBezTo>
                  <a:pt x="828271" y="2844422"/>
                  <a:pt x="828271" y="2844422"/>
                  <a:pt x="828271" y="2844422"/>
                </a:cubicBezTo>
                <a:cubicBezTo>
                  <a:pt x="962936" y="2948647"/>
                  <a:pt x="962936" y="2948647"/>
                  <a:pt x="962936" y="2948647"/>
                </a:cubicBezTo>
                <a:cubicBezTo>
                  <a:pt x="962936" y="2770612"/>
                  <a:pt x="962936" y="2770612"/>
                  <a:pt x="962936" y="2770612"/>
                </a:cubicBezTo>
                <a:cubicBezTo>
                  <a:pt x="900065" y="2721947"/>
                  <a:pt x="900065" y="2721947"/>
                  <a:pt x="900065" y="2721947"/>
                </a:cubicBezTo>
                <a:cubicBezTo>
                  <a:pt x="903716" y="2715864"/>
                  <a:pt x="903716" y="2715864"/>
                  <a:pt x="903716" y="2715864"/>
                </a:cubicBezTo>
                <a:cubicBezTo>
                  <a:pt x="966181" y="2764529"/>
                  <a:pt x="966181" y="2764529"/>
                  <a:pt x="966181" y="2764529"/>
                </a:cubicBezTo>
                <a:cubicBezTo>
                  <a:pt x="1153982" y="2621777"/>
                  <a:pt x="1153982" y="2621777"/>
                  <a:pt x="1153982" y="2621777"/>
                </a:cubicBezTo>
                <a:cubicBezTo>
                  <a:pt x="969021" y="2478619"/>
                  <a:pt x="969021" y="2478619"/>
                  <a:pt x="969021" y="2478619"/>
                </a:cubicBezTo>
                <a:cubicBezTo>
                  <a:pt x="781219" y="2621371"/>
                  <a:pt x="781219" y="2621371"/>
                  <a:pt x="781219" y="2621371"/>
                </a:cubicBezTo>
                <a:cubicBezTo>
                  <a:pt x="903310" y="2715864"/>
                  <a:pt x="903310" y="2715864"/>
                  <a:pt x="903310" y="2715864"/>
                </a:cubicBezTo>
                <a:cubicBezTo>
                  <a:pt x="900065" y="2721542"/>
                  <a:pt x="900065" y="2721542"/>
                  <a:pt x="900065" y="2721542"/>
                </a:cubicBezTo>
                <a:cubicBezTo>
                  <a:pt x="776757" y="2626238"/>
                  <a:pt x="776757" y="2626238"/>
                  <a:pt x="776757" y="2626238"/>
                </a:cubicBezTo>
                <a:cubicBezTo>
                  <a:pt x="776757" y="2804273"/>
                  <a:pt x="776757" y="2804273"/>
                  <a:pt x="776757" y="2804273"/>
                </a:cubicBezTo>
                <a:cubicBezTo>
                  <a:pt x="828271" y="2844017"/>
                  <a:pt x="828271" y="2844017"/>
                  <a:pt x="828271" y="2844017"/>
                </a:cubicBezTo>
                <a:cubicBezTo>
                  <a:pt x="824215" y="2850506"/>
                  <a:pt x="824215" y="2850506"/>
                  <a:pt x="824215" y="2850506"/>
                </a:cubicBezTo>
                <a:cubicBezTo>
                  <a:pt x="774729" y="2811978"/>
                  <a:pt x="774729" y="2811978"/>
                  <a:pt x="774729" y="2811978"/>
                </a:cubicBezTo>
                <a:cubicBezTo>
                  <a:pt x="586928" y="2954731"/>
                  <a:pt x="586928" y="2954731"/>
                  <a:pt x="586928" y="2954731"/>
                </a:cubicBezTo>
                <a:cubicBezTo>
                  <a:pt x="708208" y="3048817"/>
                  <a:pt x="708208" y="3048817"/>
                  <a:pt x="708208" y="3048817"/>
                </a:cubicBezTo>
                <a:cubicBezTo>
                  <a:pt x="704963" y="3054900"/>
                  <a:pt x="704963" y="3054900"/>
                  <a:pt x="704963" y="3054900"/>
                </a:cubicBezTo>
                <a:cubicBezTo>
                  <a:pt x="584900" y="2961625"/>
                  <a:pt x="584900" y="2961625"/>
                  <a:pt x="584900" y="2961625"/>
                </a:cubicBezTo>
                <a:cubicBezTo>
                  <a:pt x="584900" y="3140065"/>
                  <a:pt x="584900" y="3140065"/>
                  <a:pt x="584900" y="3140065"/>
                </a:cubicBezTo>
                <a:cubicBezTo>
                  <a:pt x="633168" y="3177375"/>
                  <a:pt x="633168" y="3177375"/>
                  <a:pt x="633168" y="3177375"/>
                </a:cubicBezTo>
                <a:cubicBezTo>
                  <a:pt x="629518" y="3183052"/>
                  <a:pt x="629518" y="3183052"/>
                  <a:pt x="629518" y="3183052"/>
                </a:cubicBezTo>
                <a:cubicBezTo>
                  <a:pt x="582872" y="3146960"/>
                  <a:pt x="582872" y="3146960"/>
                  <a:pt x="582872" y="3146960"/>
                </a:cubicBezTo>
                <a:cubicBezTo>
                  <a:pt x="388175" y="3295390"/>
                  <a:pt x="388175" y="3295390"/>
                  <a:pt x="388175" y="3295390"/>
                </a:cubicBezTo>
                <a:cubicBezTo>
                  <a:pt x="191856" y="3143310"/>
                  <a:pt x="191856" y="3143310"/>
                  <a:pt x="191856" y="3143310"/>
                </a:cubicBezTo>
                <a:cubicBezTo>
                  <a:pt x="191856" y="3082477"/>
                  <a:pt x="191856" y="3082477"/>
                  <a:pt x="191856" y="3082477"/>
                </a:cubicBezTo>
                <a:cubicBezTo>
                  <a:pt x="198752" y="3085316"/>
                  <a:pt x="198752" y="3085316"/>
                  <a:pt x="198752" y="3085316"/>
                </a:cubicBezTo>
                <a:cubicBezTo>
                  <a:pt x="198752" y="3140065"/>
                  <a:pt x="198752" y="3140065"/>
                  <a:pt x="198752" y="3140065"/>
                </a:cubicBezTo>
                <a:cubicBezTo>
                  <a:pt x="384930" y="3284034"/>
                  <a:pt x="384930" y="3284034"/>
                  <a:pt x="384930" y="3284034"/>
                </a:cubicBezTo>
                <a:cubicBezTo>
                  <a:pt x="384930" y="3105999"/>
                  <a:pt x="384930" y="3105999"/>
                  <a:pt x="384930" y="3105999"/>
                </a:cubicBezTo>
                <a:cubicBezTo>
                  <a:pt x="198752" y="2961625"/>
                  <a:pt x="198752" y="2961625"/>
                  <a:pt x="198752" y="2961625"/>
                </a:cubicBezTo>
                <a:cubicBezTo>
                  <a:pt x="198752" y="3084911"/>
                  <a:pt x="198752" y="3084911"/>
                  <a:pt x="198752" y="3084911"/>
                </a:cubicBezTo>
                <a:cubicBezTo>
                  <a:pt x="191856" y="3082072"/>
                  <a:pt x="191856" y="3082072"/>
                  <a:pt x="191856" y="3082072"/>
                </a:cubicBezTo>
                <a:cubicBezTo>
                  <a:pt x="191856" y="2953108"/>
                  <a:pt x="191856" y="2953108"/>
                  <a:pt x="191856" y="2953108"/>
                </a:cubicBezTo>
                <a:cubicBezTo>
                  <a:pt x="259189" y="2902009"/>
                  <a:pt x="259189" y="2902009"/>
                  <a:pt x="259189" y="2902009"/>
                </a:cubicBezTo>
                <a:cubicBezTo>
                  <a:pt x="383713" y="2807517"/>
                  <a:pt x="383713" y="2807517"/>
                  <a:pt x="383713" y="2807517"/>
                </a:cubicBezTo>
                <a:cubicBezTo>
                  <a:pt x="383713" y="2715053"/>
                  <a:pt x="383713" y="2715053"/>
                  <a:pt x="383713" y="2715053"/>
                </a:cubicBezTo>
                <a:cubicBezTo>
                  <a:pt x="390609" y="2716269"/>
                  <a:pt x="390609" y="2716269"/>
                  <a:pt x="390609" y="2716269"/>
                </a:cubicBezTo>
                <a:cubicBezTo>
                  <a:pt x="390609" y="2804273"/>
                  <a:pt x="390609" y="2804273"/>
                  <a:pt x="390609" y="2804273"/>
                </a:cubicBezTo>
                <a:cubicBezTo>
                  <a:pt x="576788" y="2948647"/>
                  <a:pt x="576788" y="2948647"/>
                  <a:pt x="576788" y="2948647"/>
                </a:cubicBezTo>
                <a:cubicBezTo>
                  <a:pt x="576788" y="2770612"/>
                  <a:pt x="576788" y="2770612"/>
                  <a:pt x="576788" y="2770612"/>
                </a:cubicBezTo>
                <a:cubicBezTo>
                  <a:pt x="489174" y="2702481"/>
                  <a:pt x="489174" y="2702481"/>
                  <a:pt x="489174" y="2702481"/>
                </a:cubicBezTo>
                <a:cubicBezTo>
                  <a:pt x="492825" y="2697209"/>
                  <a:pt x="492825" y="2697209"/>
                  <a:pt x="492825" y="2697209"/>
                </a:cubicBezTo>
                <a:cubicBezTo>
                  <a:pt x="580033" y="2764529"/>
                  <a:pt x="580033" y="2764529"/>
                  <a:pt x="580033" y="2764529"/>
                </a:cubicBezTo>
                <a:cubicBezTo>
                  <a:pt x="767834" y="2621777"/>
                  <a:pt x="767834" y="2621777"/>
                  <a:pt x="767834" y="2621777"/>
                </a:cubicBezTo>
                <a:cubicBezTo>
                  <a:pt x="626679" y="2512280"/>
                  <a:pt x="626679" y="2512280"/>
                  <a:pt x="626679" y="2512280"/>
                </a:cubicBezTo>
                <a:cubicBezTo>
                  <a:pt x="630735" y="2507007"/>
                  <a:pt x="630735" y="2507007"/>
                  <a:pt x="630735" y="2507007"/>
                </a:cubicBezTo>
                <a:cubicBezTo>
                  <a:pt x="771079" y="2615693"/>
                  <a:pt x="771079" y="2615693"/>
                  <a:pt x="771079" y="2615693"/>
                </a:cubicBezTo>
                <a:cubicBezTo>
                  <a:pt x="771079" y="2437659"/>
                  <a:pt x="771079" y="2437659"/>
                  <a:pt x="771079" y="2437659"/>
                </a:cubicBezTo>
                <a:cubicBezTo>
                  <a:pt x="713481" y="2392644"/>
                  <a:pt x="713481" y="2392644"/>
                  <a:pt x="713481" y="2392644"/>
                </a:cubicBezTo>
                <a:cubicBezTo>
                  <a:pt x="717131" y="2387372"/>
                  <a:pt x="717131" y="2387372"/>
                  <a:pt x="717131" y="2387372"/>
                </a:cubicBezTo>
                <a:cubicBezTo>
                  <a:pt x="774323" y="2431576"/>
                  <a:pt x="774323" y="2431576"/>
                  <a:pt x="774323" y="2431576"/>
                </a:cubicBezTo>
                <a:cubicBezTo>
                  <a:pt x="962125" y="2288824"/>
                  <a:pt x="962125" y="2288824"/>
                  <a:pt x="962125" y="2288824"/>
                </a:cubicBezTo>
                <a:cubicBezTo>
                  <a:pt x="774729" y="2143638"/>
                  <a:pt x="774729" y="2143638"/>
                  <a:pt x="774729" y="2143638"/>
                </a:cubicBezTo>
                <a:cubicBezTo>
                  <a:pt x="586928" y="2286391"/>
                  <a:pt x="586928" y="2286391"/>
                  <a:pt x="586928" y="2286391"/>
                </a:cubicBezTo>
                <a:cubicBezTo>
                  <a:pt x="717131" y="2387372"/>
                  <a:pt x="717131" y="2387372"/>
                  <a:pt x="717131" y="2387372"/>
                </a:cubicBezTo>
                <a:cubicBezTo>
                  <a:pt x="713075" y="2392644"/>
                  <a:pt x="713075" y="2392644"/>
                  <a:pt x="713075" y="2392644"/>
                </a:cubicBezTo>
                <a:cubicBezTo>
                  <a:pt x="584900" y="2293285"/>
                  <a:pt x="584900" y="2293285"/>
                  <a:pt x="584900" y="2293285"/>
                </a:cubicBezTo>
                <a:cubicBezTo>
                  <a:pt x="584900" y="2471319"/>
                  <a:pt x="584900" y="2471319"/>
                  <a:pt x="584900" y="2471319"/>
                </a:cubicBezTo>
                <a:cubicBezTo>
                  <a:pt x="630329" y="2506602"/>
                  <a:pt x="630329" y="2506602"/>
                  <a:pt x="630329" y="2506602"/>
                </a:cubicBezTo>
                <a:cubicBezTo>
                  <a:pt x="626679" y="2512280"/>
                  <a:pt x="626679" y="2512280"/>
                  <a:pt x="626679" y="2512280"/>
                </a:cubicBezTo>
                <a:cubicBezTo>
                  <a:pt x="582872" y="2478619"/>
                  <a:pt x="582872" y="2478619"/>
                  <a:pt x="582872" y="2478619"/>
                </a:cubicBezTo>
                <a:cubicBezTo>
                  <a:pt x="395071" y="2621371"/>
                  <a:pt x="395071" y="2621371"/>
                  <a:pt x="395071" y="2621371"/>
                </a:cubicBezTo>
                <a:cubicBezTo>
                  <a:pt x="492825" y="2696804"/>
                  <a:pt x="492825" y="2696804"/>
                  <a:pt x="492825" y="2696804"/>
                </a:cubicBezTo>
                <a:cubicBezTo>
                  <a:pt x="488769" y="2702481"/>
                  <a:pt x="488769" y="2702481"/>
                  <a:pt x="488769" y="2702481"/>
                </a:cubicBezTo>
                <a:cubicBezTo>
                  <a:pt x="390609" y="2626238"/>
                  <a:pt x="390609" y="2626238"/>
                  <a:pt x="390609" y="2626238"/>
                </a:cubicBezTo>
                <a:cubicBezTo>
                  <a:pt x="390609" y="2715864"/>
                  <a:pt x="390609" y="2715864"/>
                  <a:pt x="390609" y="2715864"/>
                </a:cubicBezTo>
                <a:cubicBezTo>
                  <a:pt x="383713" y="2714647"/>
                  <a:pt x="383713" y="2714647"/>
                  <a:pt x="383713" y="2714647"/>
                </a:cubicBezTo>
                <a:cubicBezTo>
                  <a:pt x="383713" y="2623399"/>
                  <a:pt x="383713" y="2623399"/>
                  <a:pt x="383713" y="2623399"/>
                </a:cubicBezTo>
                <a:cubicBezTo>
                  <a:pt x="375601" y="2616910"/>
                  <a:pt x="375601" y="2616910"/>
                  <a:pt x="375601" y="2616910"/>
                </a:cubicBezTo>
                <a:cubicBezTo>
                  <a:pt x="375601" y="2608394"/>
                  <a:pt x="375601" y="2608394"/>
                  <a:pt x="375601" y="2608394"/>
                </a:cubicBezTo>
                <a:cubicBezTo>
                  <a:pt x="384930" y="2615693"/>
                  <a:pt x="384930" y="2615693"/>
                  <a:pt x="384930" y="2615693"/>
                </a:cubicBezTo>
                <a:cubicBezTo>
                  <a:pt x="384930" y="2437659"/>
                  <a:pt x="384930" y="2437659"/>
                  <a:pt x="384930" y="2437659"/>
                </a:cubicBezTo>
                <a:cubicBezTo>
                  <a:pt x="375601" y="2430360"/>
                  <a:pt x="375601" y="2430360"/>
                  <a:pt x="375601" y="2430360"/>
                </a:cubicBezTo>
                <a:cubicBezTo>
                  <a:pt x="375601" y="2421843"/>
                  <a:pt x="375601" y="2421843"/>
                  <a:pt x="375601" y="2421843"/>
                </a:cubicBezTo>
                <a:cubicBezTo>
                  <a:pt x="388175" y="2431576"/>
                  <a:pt x="388175" y="2431576"/>
                  <a:pt x="388175" y="2431576"/>
                </a:cubicBezTo>
                <a:cubicBezTo>
                  <a:pt x="575977" y="2288824"/>
                  <a:pt x="575977" y="2288824"/>
                  <a:pt x="575977" y="2288824"/>
                </a:cubicBezTo>
                <a:cubicBezTo>
                  <a:pt x="388580" y="2143638"/>
                  <a:pt x="388580" y="2143638"/>
                  <a:pt x="388580" y="2143638"/>
                </a:cubicBezTo>
                <a:cubicBezTo>
                  <a:pt x="200780" y="2286391"/>
                  <a:pt x="200780" y="2286391"/>
                  <a:pt x="200780" y="2286391"/>
                </a:cubicBezTo>
                <a:cubicBezTo>
                  <a:pt x="375195" y="2421843"/>
                  <a:pt x="375195" y="2421843"/>
                  <a:pt x="375195" y="2421843"/>
                </a:cubicBezTo>
                <a:cubicBezTo>
                  <a:pt x="375195" y="2429954"/>
                  <a:pt x="375195" y="2429954"/>
                  <a:pt x="375195" y="2429954"/>
                </a:cubicBezTo>
                <a:cubicBezTo>
                  <a:pt x="198752" y="2293285"/>
                  <a:pt x="198752" y="2293285"/>
                  <a:pt x="198752" y="2293285"/>
                </a:cubicBezTo>
                <a:cubicBezTo>
                  <a:pt x="198752" y="2471319"/>
                  <a:pt x="198752" y="2471319"/>
                  <a:pt x="198752" y="2471319"/>
                </a:cubicBezTo>
                <a:cubicBezTo>
                  <a:pt x="375195" y="2608394"/>
                  <a:pt x="375195" y="2608394"/>
                  <a:pt x="375195" y="2608394"/>
                </a:cubicBezTo>
                <a:cubicBezTo>
                  <a:pt x="375195" y="2616910"/>
                  <a:pt x="375195" y="2616910"/>
                  <a:pt x="375195" y="2616910"/>
                </a:cubicBezTo>
                <a:cubicBezTo>
                  <a:pt x="191856" y="2474563"/>
                  <a:pt x="191856" y="2474563"/>
                  <a:pt x="191856" y="2474563"/>
                </a:cubicBezTo>
                <a:cubicBezTo>
                  <a:pt x="191856" y="2284768"/>
                  <a:pt x="191856" y="2284768"/>
                  <a:pt x="191856" y="2284768"/>
                </a:cubicBezTo>
                <a:cubicBezTo>
                  <a:pt x="383713" y="2138772"/>
                  <a:pt x="383713" y="2138772"/>
                  <a:pt x="383713" y="2138772"/>
                </a:cubicBezTo>
                <a:cubicBezTo>
                  <a:pt x="383713" y="1959926"/>
                  <a:pt x="383713" y="1959926"/>
                  <a:pt x="383713" y="1959926"/>
                </a:cubicBezTo>
                <a:cubicBezTo>
                  <a:pt x="390609" y="1965198"/>
                  <a:pt x="390609" y="1965198"/>
                  <a:pt x="390609" y="1965198"/>
                </a:cubicBezTo>
                <a:cubicBezTo>
                  <a:pt x="390609" y="2136339"/>
                  <a:pt x="390609" y="2136339"/>
                  <a:pt x="390609" y="2136339"/>
                </a:cubicBezTo>
                <a:cubicBezTo>
                  <a:pt x="576788" y="2280307"/>
                  <a:pt x="576788" y="2280307"/>
                  <a:pt x="576788" y="2280307"/>
                </a:cubicBezTo>
                <a:cubicBezTo>
                  <a:pt x="576788" y="2102272"/>
                  <a:pt x="576788" y="2102272"/>
                  <a:pt x="576788" y="2102272"/>
                </a:cubicBezTo>
                <a:cubicBezTo>
                  <a:pt x="390609" y="1957898"/>
                  <a:pt x="390609" y="1957898"/>
                  <a:pt x="390609" y="1957898"/>
                </a:cubicBezTo>
                <a:cubicBezTo>
                  <a:pt x="390609" y="1964792"/>
                  <a:pt x="390609" y="1964792"/>
                  <a:pt x="390609" y="1964792"/>
                </a:cubicBezTo>
                <a:cubicBezTo>
                  <a:pt x="383713" y="1959520"/>
                  <a:pt x="383713" y="1959520"/>
                  <a:pt x="383713" y="1959520"/>
                </a:cubicBezTo>
                <a:cubicBezTo>
                  <a:pt x="383713" y="1949382"/>
                  <a:pt x="383713" y="1949382"/>
                  <a:pt x="383713" y="1949382"/>
                </a:cubicBezTo>
                <a:cubicBezTo>
                  <a:pt x="569487" y="1808251"/>
                  <a:pt x="569487" y="1808251"/>
                  <a:pt x="569487" y="1808251"/>
                </a:cubicBezTo>
                <a:cubicBezTo>
                  <a:pt x="575166" y="1812307"/>
                  <a:pt x="575166" y="1812307"/>
                  <a:pt x="575166" y="1812307"/>
                </a:cubicBezTo>
                <a:cubicBezTo>
                  <a:pt x="392637" y="1951004"/>
                  <a:pt x="392637" y="1951004"/>
                  <a:pt x="392637" y="1951004"/>
                </a:cubicBezTo>
                <a:cubicBezTo>
                  <a:pt x="580033" y="2096594"/>
                  <a:pt x="580033" y="2096594"/>
                  <a:pt x="580033" y="2096594"/>
                </a:cubicBezTo>
                <a:cubicBezTo>
                  <a:pt x="767834" y="1953437"/>
                  <a:pt x="767834" y="1953437"/>
                  <a:pt x="767834" y="1953437"/>
                </a:cubicBezTo>
                <a:cubicBezTo>
                  <a:pt x="580438" y="1808251"/>
                  <a:pt x="580438" y="1808251"/>
                  <a:pt x="580438" y="1808251"/>
                </a:cubicBezTo>
                <a:cubicBezTo>
                  <a:pt x="575166" y="1812307"/>
                  <a:pt x="575166" y="1812307"/>
                  <a:pt x="575166" y="1812307"/>
                </a:cubicBezTo>
                <a:cubicBezTo>
                  <a:pt x="569893" y="1807846"/>
                  <a:pt x="569893" y="1807846"/>
                  <a:pt x="569893" y="1807846"/>
                </a:cubicBezTo>
                <a:cubicBezTo>
                  <a:pt x="578005" y="1801763"/>
                  <a:pt x="578005" y="1801763"/>
                  <a:pt x="578005" y="1801763"/>
                </a:cubicBezTo>
                <a:cubicBezTo>
                  <a:pt x="578005" y="1795679"/>
                  <a:pt x="578005" y="1795679"/>
                  <a:pt x="578005" y="1795679"/>
                </a:cubicBezTo>
                <a:cubicBezTo>
                  <a:pt x="584900" y="1795679"/>
                  <a:pt x="584900" y="1795679"/>
                  <a:pt x="584900" y="1795679"/>
                </a:cubicBezTo>
                <a:cubicBezTo>
                  <a:pt x="584900" y="1802168"/>
                  <a:pt x="584900" y="1802168"/>
                  <a:pt x="584900" y="1802168"/>
                </a:cubicBezTo>
                <a:cubicBezTo>
                  <a:pt x="771079" y="1946137"/>
                  <a:pt x="771079" y="1946137"/>
                  <a:pt x="771079" y="1946137"/>
                </a:cubicBezTo>
                <a:cubicBezTo>
                  <a:pt x="771079" y="1783107"/>
                  <a:pt x="771079" y="1783107"/>
                  <a:pt x="771079" y="1783107"/>
                </a:cubicBezTo>
                <a:cubicBezTo>
                  <a:pt x="771079" y="1768508"/>
                  <a:pt x="771079" y="1768508"/>
                  <a:pt x="771079" y="1768508"/>
                </a:cubicBezTo>
                <a:cubicBezTo>
                  <a:pt x="584900" y="1624133"/>
                  <a:pt x="584900" y="1624133"/>
                  <a:pt x="584900" y="1624133"/>
                </a:cubicBezTo>
                <a:cubicBezTo>
                  <a:pt x="584900" y="1785541"/>
                  <a:pt x="584900" y="1785541"/>
                  <a:pt x="584900" y="1785541"/>
                </a:cubicBezTo>
                <a:cubicBezTo>
                  <a:pt x="584900" y="1795274"/>
                  <a:pt x="584900" y="1795274"/>
                  <a:pt x="584900" y="1795274"/>
                </a:cubicBezTo>
                <a:cubicBezTo>
                  <a:pt x="578005" y="1795274"/>
                  <a:pt x="578005" y="1795274"/>
                  <a:pt x="578005" y="1795274"/>
                </a:cubicBezTo>
                <a:cubicBezTo>
                  <a:pt x="578005" y="1621294"/>
                  <a:pt x="578005" y="1621294"/>
                  <a:pt x="578005" y="1621294"/>
                </a:cubicBezTo>
                <a:cubicBezTo>
                  <a:pt x="437661" y="1512608"/>
                  <a:pt x="437661" y="1512608"/>
                  <a:pt x="437661" y="1512608"/>
                </a:cubicBezTo>
                <a:cubicBezTo>
                  <a:pt x="441312" y="1506930"/>
                  <a:pt x="441312" y="1506930"/>
                  <a:pt x="441312" y="1506930"/>
                </a:cubicBezTo>
                <a:cubicBezTo>
                  <a:pt x="578816" y="1613589"/>
                  <a:pt x="578816" y="1613589"/>
                  <a:pt x="578816" y="1613589"/>
                </a:cubicBezTo>
                <a:cubicBezTo>
                  <a:pt x="578816" y="1435555"/>
                  <a:pt x="578816" y="1435555"/>
                  <a:pt x="578816" y="1435555"/>
                </a:cubicBezTo>
                <a:cubicBezTo>
                  <a:pt x="513106" y="1384456"/>
                  <a:pt x="513106" y="1384456"/>
                  <a:pt x="513106" y="1384456"/>
                </a:cubicBezTo>
                <a:cubicBezTo>
                  <a:pt x="516350" y="1378372"/>
                  <a:pt x="516350" y="1378372"/>
                  <a:pt x="516350" y="1378372"/>
                </a:cubicBezTo>
                <a:cubicBezTo>
                  <a:pt x="582061" y="1429472"/>
                  <a:pt x="582061" y="1429472"/>
                  <a:pt x="582061" y="1429472"/>
                </a:cubicBezTo>
                <a:cubicBezTo>
                  <a:pt x="769862" y="1286719"/>
                  <a:pt x="769862" y="1286719"/>
                  <a:pt x="769862" y="1286719"/>
                </a:cubicBezTo>
                <a:cubicBezTo>
                  <a:pt x="632763" y="1180060"/>
                  <a:pt x="632763" y="1180060"/>
                  <a:pt x="632763" y="1180060"/>
                </a:cubicBezTo>
                <a:cubicBezTo>
                  <a:pt x="636413" y="1173571"/>
                  <a:pt x="636413" y="1173571"/>
                  <a:pt x="636413" y="1173571"/>
                </a:cubicBezTo>
                <a:cubicBezTo>
                  <a:pt x="771079" y="1278203"/>
                  <a:pt x="771079" y="1278203"/>
                  <a:pt x="771079" y="1278203"/>
                </a:cubicBezTo>
                <a:cubicBezTo>
                  <a:pt x="771079" y="1099762"/>
                  <a:pt x="771079" y="1099762"/>
                  <a:pt x="771079" y="1099762"/>
                </a:cubicBezTo>
                <a:cubicBezTo>
                  <a:pt x="708208" y="1051096"/>
                  <a:pt x="708208" y="1051096"/>
                  <a:pt x="708208" y="1051096"/>
                </a:cubicBezTo>
                <a:cubicBezTo>
                  <a:pt x="711453" y="1045419"/>
                  <a:pt x="711453" y="1045419"/>
                  <a:pt x="711453" y="1045419"/>
                </a:cubicBezTo>
                <a:cubicBezTo>
                  <a:pt x="774323" y="1094085"/>
                  <a:pt x="774323" y="1094085"/>
                  <a:pt x="774323" y="1094085"/>
                </a:cubicBezTo>
                <a:cubicBezTo>
                  <a:pt x="962125" y="951332"/>
                  <a:pt x="962125" y="951332"/>
                  <a:pt x="962125" y="951332"/>
                </a:cubicBezTo>
                <a:cubicBezTo>
                  <a:pt x="777163" y="807769"/>
                  <a:pt x="777163" y="807769"/>
                  <a:pt x="777163" y="807769"/>
                </a:cubicBezTo>
                <a:cubicBezTo>
                  <a:pt x="589362" y="950521"/>
                  <a:pt x="589362" y="950521"/>
                  <a:pt x="589362" y="950521"/>
                </a:cubicBezTo>
                <a:cubicBezTo>
                  <a:pt x="711453" y="1045013"/>
                  <a:pt x="711453" y="1045013"/>
                  <a:pt x="711453" y="1045013"/>
                </a:cubicBezTo>
                <a:cubicBezTo>
                  <a:pt x="707802" y="1051096"/>
                  <a:pt x="707802" y="1051096"/>
                  <a:pt x="707802" y="1051096"/>
                </a:cubicBezTo>
                <a:cubicBezTo>
                  <a:pt x="584900" y="955388"/>
                  <a:pt x="584900" y="955388"/>
                  <a:pt x="584900" y="955388"/>
                </a:cubicBezTo>
                <a:cubicBezTo>
                  <a:pt x="584900" y="1133828"/>
                  <a:pt x="584900" y="1133828"/>
                  <a:pt x="584900" y="1133828"/>
                </a:cubicBezTo>
                <a:cubicBezTo>
                  <a:pt x="636008" y="1173571"/>
                  <a:pt x="636008" y="1173571"/>
                  <a:pt x="636008" y="1173571"/>
                </a:cubicBezTo>
                <a:cubicBezTo>
                  <a:pt x="632357" y="1180060"/>
                  <a:pt x="632357" y="1180060"/>
                  <a:pt x="632357" y="1180060"/>
                </a:cubicBezTo>
                <a:cubicBezTo>
                  <a:pt x="582872" y="1141534"/>
                  <a:pt x="582872" y="1141534"/>
                  <a:pt x="582872" y="1141534"/>
                </a:cubicBezTo>
                <a:cubicBezTo>
                  <a:pt x="395071" y="1284286"/>
                  <a:pt x="395071" y="1284286"/>
                  <a:pt x="395071" y="1284286"/>
                </a:cubicBezTo>
                <a:cubicBezTo>
                  <a:pt x="516350" y="1378372"/>
                  <a:pt x="516350" y="1378372"/>
                  <a:pt x="516350" y="1378372"/>
                </a:cubicBezTo>
                <a:cubicBezTo>
                  <a:pt x="512700" y="1384050"/>
                  <a:pt x="512700" y="1384050"/>
                  <a:pt x="512700" y="1384050"/>
                </a:cubicBezTo>
                <a:cubicBezTo>
                  <a:pt x="392637" y="1291180"/>
                  <a:pt x="392637" y="1291180"/>
                  <a:pt x="392637" y="1291180"/>
                </a:cubicBezTo>
                <a:cubicBezTo>
                  <a:pt x="392637" y="1469214"/>
                  <a:pt x="392637" y="1469214"/>
                  <a:pt x="392637" y="1469214"/>
                </a:cubicBezTo>
                <a:cubicBezTo>
                  <a:pt x="440906" y="1506525"/>
                  <a:pt x="440906" y="1506525"/>
                  <a:pt x="440906" y="1506525"/>
                </a:cubicBezTo>
                <a:cubicBezTo>
                  <a:pt x="437661" y="1512608"/>
                  <a:pt x="437661" y="1512608"/>
                  <a:pt x="437661" y="1512608"/>
                </a:cubicBezTo>
                <a:cubicBezTo>
                  <a:pt x="391015" y="1476514"/>
                  <a:pt x="391015" y="1476514"/>
                  <a:pt x="391015" y="1476514"/>
                </a:cubicBezTo>
                <a:cubicBezTo>
                  <a:pt x="195912" y="1624539"/>
                  <a:pt x="195912" y="1624539"/>
                  <a:pt x="195912" y="1624539"/>
                </a:cubicBezTo>
                <a:cubicBezTo>
                  <a:pt x="0" y="1472459"/>
                  <a:pt x="0" y="1472459"/>
                  <a:pt x="0" y="1472459"/>
                </a:cubicBezTo>
                <a:cubicBezTo>
                  <a:pt x="0" y="1412033"/>
                  <a:pt x="0" y="1412033"/>
                  <a:pt x="0" y="1412033"/>
                </a:cubicBezTo>
                <a:cubicBezTo>
                  <a:pt x="6490" y="1414872"/>
                  <a:pt x="6490" y="1414872"/>
                  <a:pt x="6490" y="1414872"/>
                </a:cubicBezTo>
                <a:cubicBezTo>
                  <a:pt x="6490" y="1469214"/>
                  <a:pt x="6490" y="1469214"/>
                  <a:pt x="6490" y="1469214"/>
                </a:cubicBezTo>
                <a:cubicBezTo>
                  <a:pt x="192668" y="1613589"/>
                  <a:pt x="192668" y="1613589"/>
                  <a:pt x="192668" y="1613589"/>
                </a:cubicBezTo>
                <a:cubicBezTo>
                  <a:pt x="192668" y="1435555"/>
                  <a:pt x="192668" y="1435555"/>
                  <a:pt x="192668" y="1435555"/>
                </a:cubicBezTo>
                <a:cubicBezTo>
                  <a:pt x="6490" y="1291180"/>
                  <a:pt x="6490" y="1291180"/>
                  <a:pt x="6490" y="1291180"/>
                </a:cubicBezTo>
                <a:cubicBezTo>
                  <a:pt x="6490" y="1414466"/>
                  <a:pt x="6490" y="1414466"/>
                  <a:pt x="6490" y="1414466"/>
                </a:cubicBezTo>
                <a:cubicBezTo>
                  <a:pt x="0" y="1411627"/>
                  <a:pt x="0" y="1411627"/>
                  <a:pt x="0" y="1411627"/>
                </a:cubicBezTo>
                <a:cubicBezTo>
                  <a:pt x="0" y="1282664"/>
                  <a:pt x="0" y="1282664"/>
                  <a:pt x="0" y="1282664"/>
                </a:cubicBezTo>
                <a:cubicBezTo>
                  <a:pt x="66926" y="1231565"/>
                  <a:pt x="66926" y="1231565"/>
                  <a:pt x="66926" y="1231565"/>
                </a:cubicBezTo>
                <a:cubicBezTo>
                  <a:pt x="73821" y="1234809"/>
                  <a:pt x="73821" y="1234809"/>
                  <a:pt x="73821" y="1234809"/>
                </a:cubicBezTo>
                <a:cubicBezTo>
                  <a:pt x="8924" y="1284286"/>
                  <a:pt x="8924" y="1284286"/>
                  <a:pt x="8924" y="1284286"/>
                </a:cubicBezTo>
                <a:cubicBezTo>
                  <a:pt x="196318" y="1429472"/>
                  <a:pt x="196318" y="1429472"/>
                  <a:pt x="196318" y="1429472"/>
                </a:cubicBezTo>
                <a:cubicBezTo>
                  <a:pt x="384119" y="1286719"/>
                  <a:pt x="384119" y="1286719"/>
                  <a:pt x="384119" y="1286719"/>
                </a:cubicBezTo>
                <a:cubicBezTo>
                  <a:pt x="196724" y="1141534"/>
                  <a:pt x="196724" y="1141534"/>
                  <a:pt x="196724" y="1141534"/>
                </a:cubicBezTo>
                <a:cubicBezTo>
                  <a:pt x="74227" y="1234403"/>
                  <a:pt x="74227" y="1234403"/>
                  <a:pt x="74227" y="1234403"/>
                </a:cubicBezTo>
                <a:cubicBezTo>
                  <a:pt x="67332" y="1231159"/>
                  <a:pt x="67332" y="1231159"/>
                  <a:pt x="67332" y="1231159"/>
                </a:cubicBezTo>
                <a:cubicBezTo>
                  <a:pt x="191856" y="1136667"/>
                  <a:pt x="191856" y="1136667"/>
                  <a:pt x="191856" y="1136667"/>
                </a:cubicBezTo>
                <a:cubicBezTo>
                  <a:pt x="191856" y="1044607"/>
                  <a:pt x="191856" y="1044607"/>
                  <a:pt x="191856" y="1044607"/>
                </a:cubicBezTo>
                <a:cubicBezTo>
                  <a:pt x="198752" y="1045419"/>
                  <a:pt x="198752" y="1045419"/>
                  <a:pt x="198752" y="1045419"/>
                </a:cubicBezTo>
                <a:cubicBezTo>
                  <a:pt x="198752" y="1133828"/>
                  <a:pt x="198752" y="1133828"/>
                  <a:pt x="198752" y="1133828"/>
                </a:cubicBezTo>
                <a:cubicBezTo>
                  <a:pt x="384524" y="1278203"/>
                  <a:pt x="384524" y="1278203"/>
                  <a:pt x="384524" y="1278203"/>
                </a:cubicBezTo>
                <a:cubicBezTo>
                  <a:pt x="384524" y="1099762"/>
                  <a:pt x="384524" y="1099762"/>
                  <a:pt x="384524" y="1099762"/>
                </a:cubicBezTo>
                <a:cubicBezTo>
                  <a:pt x="296912" y="1032037"/>
                  <a:pt x="296912" y="1032037"/>
                  <a:pt x="296912" y="1032037"/>
                </a:cubicBezTo>
                <a:cubicBezTo>
                  <a:pt x="300968" y="1026359"/>
                  <a:pt x="300968" y="1026359"/>
                  <a:pt x="300968" y="1026359"/>
                </a:cubicBezTo>
                <a:cubicBezTo>
                  <a:pt x="388175" y="1094085"/>
                  <a:pt x="388175" y="1094085"/>
                  <a:pt x="388175" y="1094085"/>
                </a:cubicBezTo>
                <a:cubicBezTo>
                  <a:pt x="575977" y="951332"/>
                  <a:pt x="575977" y="951332"/>
                  <a:pt x="575977" y="951332"/>
                </a:cubicBezTo>
                <a:cubicBezTo>
                  <a:pt x="434822" y="841835"/>
                  <a:pt x="434822" y="841835"/>
                  <a:pt x="434822" y="841835"/>
                </a:cubicBezTo>
                <a:cubicBezTo>
                  <a:pt x="438878" y="836158"/>
                  <a:pt x="438878" y="836158"/>
                  <a:pt x="438878" y="836158"/>
                </a:cubicBezTo>
                <a:cubicBezTo>
                  <a:pt x="578816" y="944843"/>
                  <a:pt x="578816" y="944843"/>
                  <a:pt x="578816" y="944843"/>
                </a:cubicBezTo>
                <a:cubicBezTo>
                  <a:pt x="578816" y="766808"/>
                  <a:pt x="578816" y="766808"/>
                  <a:pt x="578816" y="766808"/>
                </a:cubicBezTo>
                <a:cubicBezTo>
                  <a:pt x="521218" y="722199"/>
                  <a:pt x="521218" y="722199"/>
                  <a:pt x="521218" y="722199"/>
                </a:cubicBezTo>
                <a:cubicBezTo>
                  <a:pt x="525274" y="716927"/>
                  <a:pt x="525274" y="716927"/>
                  <a:pt x="525274" y="716927"/>
                </a:cubicBezTo>
                <a:cubicBezTo>
                  <a:pt x="582061" y="761131"/>
                  <a:pt x="582061" y="761131"/>
                  <a:pt x="582061" y="761131"/>
                </a:cubicBezTo>
                <a:cubicBezTo>
                  <a:pt x="769862" y="618379"/>
                  <a:pt x="769862" y="618379"/>
                  <a:pt x="769862" y="618379"/>
                </a:cubicBezTo>
                <a:cubicBezTo>
                  <a:pt x="582872" y="472787"/>
                  <a:pt x="582872" y="472787"/>
                  <a:pt x="582872" y="472787"/>
                </a:cubicBezTo>
                <a:cubicBezTo>
                  <a:pt x="395071" y="615540"/>
                  <a:pt x="395071" y="615540"/>
                  <a:pt x="395071" y="615540"/>
                </a:cubicBezTo>
                <a:cubicBezTo>
                  <a:pt x="524868" y="716521"/>
                  <a:pt x="524868" y="716521"/>
                  <a:pt x="524868" y="716521"/>
                </a:cubicBezTo>
                <a:cubicBezTo>
                  <a:pt x="521218" y="722199"/>
                  <a:pt x="521218" y="722199"/>
                  <a:pt x="521218" y="722199"/>
                </a:cubicBezTo>
                <a:cubicBezTo>
                  <a:pt x="392637" y="622434"/>
                  <a:pt x="392637" y="622434"/>
                  <a:pt x="392637" y="622434"/>
                </a:cubicBezTo>
                <a:cubicBezTo>
                  <a:pt x="392637" y="800875"/>
                  <a:pt x="392637" y="800875"/>
                  <a:pt x="392637" y="800875"/>
                </a:cubicBezTo>
                <a:cubicBezTo>
                  <a:pt x="438472" y="836158"/>
                  <a:pt x="438472" y="836158"/>
                  <a:pt x="438472" y="836158"/>
                </a:cubicBezTo>
                <a:cubicBezTo>
                  <a:pt x="434416" y="841430"/>
                  <a:pt x="434416" y="841430"/>
                  <a:pt x="434416" y="841430"/>
                </a:cubicBezTo>
                <a:cubicBezTo>
                  <a:pt x="391015" y="807769"/>
                  <a:pt x="391015" y="807769"/>
                  <a:pt x="391015" y="807769"/>
                </a:cubicBezTo>
                <a:cubicBezTo>
                  <a:pt x="203214" y="950521"/>
                  <a:pt x="203214" y="950521"/>
                  <a:pt x="203214" y="950521"/>
                </a:cubicBezTo>
                <a:cubicBezTo>
                  <a:pt x="300968" y="1026359"/>
                  <a:pt x="300968" y="1026359"/>
                  <a:pt x="300968" y="1026359"/>
                </a:cubicBezTo>
                <a:cubicBezTo>
                  <a:pt x="296912" y="1031630"/>
                  <a:pt x="296912" y="1031630"/>
                  <a:pt x="296912" y="1031630"/>
                </a:cubicBezTo>
                <a:cubicBezTo>
                  <a:pt x="198752" y="955388"/>
                  <a:pt x="198752" y="955388"/>
                  <a:pt x="198752" y="955388"/>
                </a:cubicBezTo>
                <a:cubicBezTo>
                  <a:pt x="198752" y="1045013"/>
                  <a:pt x="198752" y="1045013"/>
                  <a:pt x="198752" y="1045013"/>
                </a:cubicBezTo>
                <a:cubicBezTo>
                  <a:pt x="191856" y="1044202"/>
                  <a:pt x="191856" y="1044202"/>
                  <a:pt x="191856" y="1044202"/>
                </a:cubicBezTo>
                <a:cubicBezTo>
                  <a:pt x="191856" y="952954"/>
                  <a:pt x="191856" y="952954"/>
                  <a:pt x="191856" y="952954"/>
                </a:cubicBezTo>
                <a:cubicBezTo>
                  <a:pt x="183744" y="946465"/>
                  <a:pt x="183744" y="946465"/>
                  <a:pt x="183744" y="946465"/>
                </a:cubicBezTo>
                <a:cubicBezTo>
                  <a:pt x="183744" y="937949"/>
                  <a:pt x="183744" y="937949"/>
                  <a:pt x="183744" y="937949"/>
                </a:cubicBezTo>
                <a:cubicBezTo>
                  <a:pt x="192668" y="944843"/>
                  <a:pt x="192668" y="944843"/>
                  <a:pt x="192668" y="944843"/>
                </a:cubicBezTo>
                <a:cubicBezTo>
                  <a:pt x="192668" y="766808"/>
                  <a:pt x="192668" y="766808"/>
                  <a:pt x="192668" y="766808"/>
                </a:cubicBezTo>
                <a:cubicBezTo>
                  <a:pt x="183744" y="759914"/>
                  <a:pt x="183744" y="759914"/>
                  <a:pt x="183744" y="759914"/>
                </a:cubicBezTo>
                <a:cubicBezTo>
                  <a:pt x="183744" y="751398"/>
                  <a:pt x="183744" y="751398"/>
                  <a:pt x="183744" y="751398"/>
                </a:cubicBezTo>
                <a:cubicBezTo>
                  <a:pt x="196318" y="761131"/>
                  <a:pt x="196318" y="761131"/>
                  <a:pt x="196318" y="761131"/>
                </a:cubicBezTo>
                <a:cubicBezTo>
                  <a:pt x="384119" y="618379"/>
                  <a:pt x="384119" y="618379"/>
                  <a:pt x="384119" y="618379"/>
                </a:cubicBezTo>
                <a:cubicBezTo>
                  <a:pt x="196724" y="472787"/>
                  <a:pt x="196724" y="472787"/>
                  <a:pt x="196724" y="472787"/>
                </a:cubicBezTo>
                <a:cubicBezTo>
                  <a:pt x="8924" y="615540"/>
                  <a:pt x="8924" y="615540"/>
                  <a:pt x="8924" y="615540"/>
                </a:cubicBezTo>
                <a:cubicBezTo>
                  <a:pt x="183339" y="750992"/>
                  <a:pt x="183339" y="750992"/>
                  <a:pt x="183339" y="750992"/>
                </a:cubicBezTo>
                <a:cubicBezTo>
                  <a:pt x="183339" y="759508"/>
                  <a:pt x="183339" y="759508"/>
                  <a:pt x="183339" y="759508"/>
                </a:cubicBezTo>
                <a:cubicBezTo>
                  <a:pt x="6490" y="622434"/>
                  <a:pt x="6490" y="622434"/>
                  <a:pt x="6490" y="622434"/>
                </a:cubicBezTo>
                <a:cubicBezTo>
                  <a:pt x="6490" y="800875"/>
                  <a:pt x="6490" y="800875"/>
                  <a:pt x="6490" y="800875"/>
                </a:cubicBezTo>
                <a:lnTo>
                  <a:pt x="183339" y="937544"/>
                </a:lnTo>
                <a:cubicBezTo>
                  <a:pt x="183339" y="946060"/>
                  <a:pt x="183339" y="946060"/>
                  <a:pt x="183339" y="946060"/>
                </a:cubicBezTo>
                <a:cubicBezTo>
                  <a:pt x="0" y="804119"/>
                  <a:pt x="0" y="804119"/>
                  <a:pt x="0" y="804119"/>
                </a:cubicBezTo>
                <a:cubicBezTo>
                  <a:pt x="0" y="613917"/>
                  <a:pt x="0" y="613917"/>
                  <a:pt x="0" y="613917"/>
                </a:cubicBezTo>
                <a:cubicBezTo>
                  <a:pt x="191856" y="468327"/>
                  <a:pt x="191856" y="468327"/>
                  <a:pt x="191856" y="468327"/>
                </a:cubicBezTo>
                <a:cubicBezTo>
                  <a:pt x="191856" y="289076"/>
                  <a:pt x="191856" y="289076"/>
                  <a:pt x="191856" y="289076"/>
                </a:cubicBezTo>
                <a:cubicBezTo>
                  <a:pt x="198752" y="294348"/>
                  <a:pt x="198752" y="294348"/>
                  <a:pt x="198752" y="294348"/>
                </a:cubicBezTo>
                <a:cubicBezTo>
                  <a:pt x="198752" y="465488"/>
                  <a:pt x="198752" y="465488"/>
                  <a:pt x="198752" y="465488"/>
                </a:cubicBezTo>
                <a:cubicBezTo>
                  <a:pt x="384524" y="609862"/>
                  <a:pt x="384524" y="609862"/>
                  <a:pt x="384524" y="609862"/>
                </a:cubicBezTo>
                <a:cubicBezTo>
                  <a:pt x="384524" y="431828"/>
                  <a:pt x="384524" y="431828"/>
                  <a:pt x="384524" y="431828"/>
                </a:cubicBezTo>
                <a:cubicBezTo>
                  <a:pt x="198752" y="287453"/>
                  <a:pt x="198752" y="287453"/>
                  <a:pt x="198752" y="287453"/>
                </a:cubicBezTo>
                <a:cubicBezTo>
                  <a:pt x="198752" y="293942"/>
                  <a:pt x="198752" y="293942"/>
                  <a:pt x="198752" y="293942"/>
                </a:cubicBezTo>
                <a:cubicBezTo>
                  <a:pt x="191856" y="288670"/>
                  <a:pt x="191856" y="288670"/>
                  <a:pt x="191856" y="288670"/>
                </a:cubicBezTo>
                <a:cubicBezTo>
                  <a:pt x="191856" y="278937"/>
                  <a:pt x="191856" y="278937"/>
                  <a:pt x="191856" y="278937"/>
                </a:cubicBezTo>
                <a:cubicBezTo>
                  <a:pt x="377629" y="137401"/>
                  <a:pt x="377629" y="137401"/>
                  <a:pt x="377629" y="137401"/>
                </a:cubicBezTo>
                <a:cubicBezTo>
                  <a:pt x="383308" y="141862"/>
                  <a:pt x="383308" y="141862"/>
                  <a:pt x="383308" y="141862"/>
                </a:cubicBezTo>
                <a:cubicBezTo>
                  <a:pt x="200780" y="280559"/>
                  <a:pt x="200780" y="280559"/>
                  <a:pt x="200780" y="280559"/>
                </a:cubicBezTo>
                <a:cubicBezTo>
                  <a:pt x="388175" y="425745"/>
                  <a:pt x="388175" y="425745"/>
                  <a:pt x="388175" y="425745"/>
                </a:cubicBezTo>
                <a:cubicBezTo>
                  <a:pt x="575977" y="282993"/>
                  <a:pt x="575977" y="282993"/>
                  <a:pt x="575977" y="282993"/>
                </a:cubicBezTo>
                <a:cubicBezTo>
                  <a:pt x="388580" y="137807"/>
                  <a:pt x="388580" y="137807"/>
                  <a:pt x="388580" y="137807"/>
                </a:cubicBezTo>
                <a:cubicBezTo>
                  <a:pt x="383308" y="141862"/>
                  <a:pt x="383308" y="141862"/>
                  <a:pt x="383308" y="141862"/>
                </a:cubicBezTo>
                <a:cubicBezTo>
                  <a:pt x="378035" y="137401"/>
                  <a:pt x="378035" y="137401"/>
                  <a:pt x="378035" y="137401"/>
                </a:cubicBezTo>
                <a:cubicBezTo>
                  <a:pt x="386147" y="131318"/>
                  <a:pt x="386147" y="131318"/>
                  <a:pt x="386147" y="131318"/>
                </a:cubicBezTo>
                <a:cubicBezTo>
                  <a:pt x="386147" y="59650"/>
                  <a:pt x="386147" y="21577"/>
                  <a:pt x="386147" y="1350"/>
                </a:cubicBezTo>
                <a:close/>
              </a:path>
            </a:pathLst>
          </a:custGeom>
          <a:gradFill flip="none" rotWithShape="1">
            <a:gsLst>
              <a:gs pos="7000">
                <a:schemeClr val="bg1"/>
              </a:gs>
              <a:gs pos="26000">
                <a:schemeClr val="bg1">
                  <a:alpha val="80000"/>
                </a:schemeClr>
              </a:gs>
            </a:gsLst>
            <a:lin ang="0" scaled="1"/>
            <a:tileRect/>
          </a:gradFill>
        </p:spPr>
        <p:txBody>
          <a:bodyPr wrap="square" lIns="2160000" rIns="756000" anchor="ctr">
            <a:noAutofit/>
          </a:bodyPr>
          <a:lstStyle>
            <a:lvl1pPr>
              <a:defRPr/>
            </a:lvl1pPr>
          </a:lstStyle>
          <a:p>
            <a:pPr lvl="0"/>
            <a:r>
              <a:rPr lang="fr-FR" dirty="0"/>
              <a:t>Cliquez pour modifier les styles du texte du masque  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4" name="Titre 13">
            <a:extLst>
              <a:ext uri="{FF2B5EF4-FFF2-40B4-BE49-F238E27FC236}">
                <a16:creationId xmlns:a16="http://schemas.microsoft.com/office/drawing/2014/main" id="{B62CD770-3131-7686-5D22-0AC580D9B1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54267071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roces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C234029E-78B3-568C-831F-68645DF6B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92E4E404-6902-1F6E-82F5-879305462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D3998557-AF65-5C65-FBD8-13E2BC977D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Process</a:t>
            </a:r>
          </a:p>
        </p:txBody>
      </p:sp>
      <p:sp>
        <p:nvSpPr>
          <p:cNvPr id="12" name="Espace réservé du texte 11">
            <a:extLst>
              <a:ext uri="{FF2B5EF4-FFF2-40B4-BE49-F238E27FC236}">
                <a16:creationId xmlns:a16="http://schemas.microsoft.com/office/drawing/2014/main" id="{D8A6D559-B5F2-C10A-5216-55551821C047}"/>
              </a:ext>
            </a:extLst>
          </p:cNvPr>
          <p:cNvSpPr>
            <a:spLocks noGrp="1" noChangeAspect="1"/>
          </p:cNvSpPr>
          <p:nvPr>
            <p:ph type="body" sz="quarter" idx="13" hasCustomPrompt="1"/>
          </p:nvPr>
        </p:nvSpPr>
        <p:spPr>
          <a:xfrm>
            <a:off x="909039" y="1866901"/>
            <a:ext cx="1409699" cy="1409700"/>
          </a:xfrm>
          <a:solidFill>
            <a:srgbClr val="000000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15" name="Espace réservé du texte 14">
            <a:extLst>
              <a:ext uri="{FF2B5EF4-FFF2-40B4-BE49-F238E27FC236}">
                <a16:creationId xmlns:a16="http://schemas.microsoft.com/office/drawing/2014/main" id="{7A89DC66-E329-2BA7-093B-F605D23EBEA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3888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22" name="Espace réservé du texte 11">
            <a:extLst>
              <a:ext uri="{FF2B5EF4-FFF2-40B4-BE49-F238E27FC236}">
                <a16:creationId xmlns:a16="http://schemas.microsoft.com/office/drawing/2014/main" id="{6EBAB840-A288-E4AE-DD2B-ABD52849168F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3123108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3" name="Espace réservé du texte 14">
            <a:extLst>
              <a:ext uri="{FF2B5EF4-FFF2-40B4-BE49-F238E27FC236}">
                <a16:creationId xmlns:a16="http://schemas.microsoft.com/office/drawing/2014/main" id="{3E9C6ABE-0C15-ECEA-4B26-53769D8EAC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37957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24" name="Espace réservé du texte 11">
            <a:extLst>
              <a:ext uri="{FF2B5EF4-FFF2-40B4-BE49-F238E27FC236}">
                <a16:creationId xmlns:a16="http://schemas.microsoft.com/office/drawing/2014/main" id="{24B29917-CE4F-A965-FAA6-E3B453333B7E}"/>
              </a:ext>
            </a:extLst>
          </p:cNvPr>
          <p:cNvSpPr>
            <a:spLocks noGrp="1" noChangeAspect="1"/>
          </p:cNvSpPr>
          <p:nvPr>
            <p:ph type="body" sz="quarter" idx="17" hasCustomPrompt="1"/>
          </p:nvPr>
        </p:nvSpPr>
        <p:spPr>
          <a:xfrm>
            <a:off x="5337177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5" name="Espace réservé du texte 14">
            <a:extLst>
              <a:ext uri="{FF2B5EF4-FFF2-40B4-BE49-F238E27FC236}">
                <a16:creationId xmlns:a16="http://schemas.microsoft.com/office/drawing/2014/main" id="{6F1352A1-512B-F388-3483-16D51BDD2D4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52026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6" name="Espace réservé du texte 11">
            <a:extLst>
              <a:ext uri="{FF2B5EF4-FFF2-40B4-BE49-F238E27FC236}">
                <a16:creationId xmlns:a16="http://schemas.microsoft.com/office/drawing/2014/main" id="{C4BAD260-C56B-B79F-C093-46D3C16BCC87}"/>
              </a:ext>
            </a:extLst>
          </p:cNvPr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7551246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7" name="Espace réservé du texte 14">
            <a:extLst>
              <a:ext uri="{FF2B5EF4-FFF2-40B4-BE49-F238E27FC236}">
                <a16:creationId xmlns:a16="http://schemas.microsoft.com/office/drawing/2014/main" id="{E3294DD8-C0C7-7FF7-2AF0-2A6B1C78617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266095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8" name="Espace réservé du texte 11">
            <a:extLst>
              <a:ext uri="{FF2B5EF4-FFF2-40B4-BE49-F238E27FC236}">
                <a16:creationId xmlns:a16="http://schemas.microsoft.com/office/drawing/2014/main" id="{043259EC-B8D8-255D-A2B2-B6984873CA66}"/>
              </a:ext>
            </a:extLst>
          </p:cNvPr>
          <p:cNvSpPr>
            <a:spLocks noGrp="1" noChangeAspect="1"/>
          </p:cNvSpPr>
          <p:nvPr>
            <p:ph type="body" sz="quarter" idx="21" hasCustomPrompt="1"/>
          </p:nvPr>
        </p:nvSpPr>
        <p:spPr>
          <a:xfrm>
            <a:off x="9765314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9" name="Espace réservé du texte 14">
            <a:extLst>
              <a:ext uri="{FF2B5EF4-FFF2-40B4-BE49-F238E27FC236}">
                <a16:creationId xmlns:a16="http://schemas.microsoft.com/office/drawing/2014/main" id="{24D806FB-89F5-15B1-42D4-FB45DB6CC61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480163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58DC98BA-7572-A388-C6B4-862306EE47DA}"/>
              </a:ext>
            </a:extLst>
          </p:cNvPr>
          <p:cNvSpPr txBox="1"/>
          <p:nvPr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2 niveaux de textes sont utilisés dans le carré de couleur, le 2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ème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 est réservé au chiffre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changer la couleur de 1 ou plusieurs carré(s) : « Format de la forme » / « Remplissage »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supprimer ou dupliquer une des étapes</a:t>
            </a:r>
          </a:p>
        </p:txBody>
      </p:sp>
      <p:pic>
        <p:nvPicPr>
          <p:cNvPr id="1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0501BFA8-B9A9-BC60-9090-AC04B424FC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169519666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roces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C234029E-78B3-568C-831F-68645DF6B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92E4E404-6902-1F6E-82F5-879305462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D3998557-AF65-5C65-FBD8-13E2BC977D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Process 2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id="{80E4F447-1473-CEC3-0C4B-859E1566BDE9}"/>
              </a:ext>
            </a:extLst>
          </p:cNvPr>
          <p:cNvSpPr>
            <a:spLocks noGrp="1" noChangeAspect="1"/>
          </p:cNvSpPr>
          <p:nvPr>
            <p:ph type="body" sz="quarter" idx="13" hasCustomPrompt="1"/>
          </p:nvPr>
        </p:nvSpPr>
        <p:spPr>
          <a:xfrm>
            <a:off x="731838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58DC98BA-7572-A388-C6B4-862306EE47DA}"/>
              </a:ext>
            </a:extLst>
          </p:cNvPr>
          <p:cNvSpPr txBox="1"/>
          <p:nvPr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2 niveaux de textes sont utilisés dans le carré de couleur, le 2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ème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 est réservé au chiffre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changer la couleur de 1 ou plusieurs carré(s) : « Format de la forme » / « Remplissage »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supprimer ou dupliquer une des étapes</a:t>
            </a:r>
          </a:p>
        </p:txBody>
      </p:sp>
      <p:sp>
        <p:nvSpPr>
          <p:cNvPr id="20" name="Espace réservé du texte 14">
            <a:extLst>
              <a:ext uri="{FF2B5EF4-FFF2-40B4-BE49-F238E27FC236}">
                <a16:creationId xmlns:a16="http://schemas.microsoft.com/office/drawing/2014/main" id="{7F676C8B-EE69-3CAC-C9F6-BFDEFD05279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73555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21" name="Espace réservé du texte 14">
            <a:extLst>
              <a:ext uri="{FF2B5EF4-FFF2-40B4-BE49-F238E27FC236}">
                <a16:creationId xmlns:a16="http://schemas.microsoft.com/office/drawing/2014/main" id="{89215B80-BD0F-D77B-4046-84DBB6530C8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850698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31" name="Espace réservé du texte 14">
            <a:extLst>
              <a:ext uri="{FF2B5EF4-FFF2-40B4-BE49-F238E27FC236}">
                <a16:creationId xmlns:a16="http://schemas.microsoft.com/office/drawing/2014/main" id="{50E15DEA-ADB9-4EAD-9B8B-400BF2AF4FD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042355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32" name="Espace réservé du texte 14">
            <a:extLst>
              <a:ext uri="{FF2B5EF4-FFF2-40B4-BE49-F238E27FC236}">
                <a16:creationId xmlns:a16="http://schemas.microsoft.com/office/drawing/2014/main" id="{31D594DF-B2F9-BDEA-68CF-C1C92B869AD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161440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33" name="Espace réservé du texte 14">
            <a:extLst>
              <a:ext uri="{FF2B5EF4-FFF2-40B4-BE49-F238E27FC236}">
                <a16:creationId xmlns:a16="http://schemas.microsoft.com/office/drawing/2014/main" id="{4EB8106A-BAE6-87F6-A881-562ED8FA414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386855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34" name="Espace réservé du texte 33">
            <a:extLst>
              <a:ext uri="{FF2B5EF4-FFF2-40B4-BE49-F238E27FC236}">
                <a16:creationId xmlns:a16="http://schemas.microsoft.com/office/drawing/2014/main" id="{6FA8E9A1-911D-DD9D-7A76-ADDB4C2E4317}"/>
              </a:ext>
            </a:extLst>
          </p:cNvPr>
          <p:cNvSpPr>
            <a:spLocks noGrp="1" noChangeAspect="1"/>
          </p:cNvSpPr>
          <p:nvPr>
            <p:ph type="body" sz="quarter" idx="23" hasCustomPrompt="1"/>
          </p:nvPr>
        </p:nvSpPr>
        <p:spPr>
          <a:xfrm>
            <a:off x="2908981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5" name="Espace réservé du texte 34">
            <a:extLst>
              <a:ext uri="{FF2B5EF4-FFF2-40B4-BE49-F238E27FC236}">
                <a16:creationId xmlns:a16="http://schemas.microsoft.com/office/drawing/2014/main" id="{89C62950-23F5-0C27-DBF0-B851B616C800}"/>
              </a:ext>
            </a:extLst>
          </p:cNvPr>
          <p:cNvSpPr>
            <a:spLocks noGrp="1" noChangeAspect="1"/>
          </p:cNvSpPr>
          <p:nvPr>
            <p:ph type="body" sz="quarter" idx="24" hasCustomPrompt="1"/>
          </p:nvPr>
        </p:nvSpPr>
        <p:spPr>
          <a:xfrm>
            <a:off x="5100638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6" name="Espace réservé du texte 35">
            <a:extLst>
              <a:ext uri="{FF2B5EF4-FFF2-40B4-BE49-F238E27FC236}">
                <a16:creationId xmlns:a16="http://schemas.microsoft.com/office/drawing/2014/main" id="{ABF9A6B1-3BC9-0F8E-8148-B1CF03BB61CA}"/>
              </a:ext>
            </a:extLst>
          </p:cNvPr>
          <p:cNvSpPr>
            <a:spLocks noGrp="1" noChangeAspect="1"/>
          </p:cNvSpPr>
          <p:nvPr>
            <p:ph type="body" sz="quarter" idx="25" hasCustomPrompt="1"/>
          </p:nvPr>
        </p:nvSpPr>
        <p:spPr>
          <a:xfrm>
            <a:off x="7219723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8" name="Espace réservé du texte 11">
            <a:extLst>
              <a:ext uri="{FF2B5EF4-FFF2-40B4-BE49-F238E27FC236}">
                <a16:creationId xmlns:a16="http://schemas.microsoft.com/office/drawing/2014/main" id="{97EC53BB-3B6C-3AF7-68E1-48C8465AC201}"/>
              </a:ext>
            </a:extLst>
          </p:cNvPr>
          <p:cNvSpPr>
            <a:spLocks noGrp="1" noChangeAspect="1"/>
          </p:cNvSpPr>
          <p:nvPr>
            <p:ph type="body" sz="quarter" idx="21" hasCustomPrompt="1"/>
          </p:nvPr>
        </p:nvSpPr>
        <p:spPr>
          <a:xfrm>
            <a:off x="9386855" y="1583490"/>
            <a:ext cx="1652399" cy="16524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pic>
        <p:nvPicPr>
          <p:cNvPr id="1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7D2C0AC3-31B7-69C8-1880-96C477E563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36509546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FIN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1EC821E-CA1A-6C83-0786-AF12C1B34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837" y="3449638"/>
            <a:ext cx="2425700" cy="703262"/>
          </a:xfrm>
        </p:spPr>
        <p:txBody>
          <a:bodyPr anchor="t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Merci</a:t>
            </a:r>
          </a:p>
        </p:txBody>
      </p:sp>
      <p:pic>
        <p:nvPicPr>
          <p:cNvPr id="16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sp>
        <p:nvSpPr>
          <p:cNvPr id="8" name="Espace réservé du texte 4"/>
          <p:cNvSpPr>
            <a:spLocks noGrp="1"/>
          </p:cNvSpPr>
          <p:nvPr>
            <p:ph type="body" sz="quarter" idx="14" hasCustomPrompt="1"/>
          </p:nvPr>
        </p:nvSpPr>
        <p:spPr>
          <a:xfrm>
            <a:off x="731838" y="4568370"/>
            <a:ext cx="6564312" cy="48006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 sz="1400" b="1" baseline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/>
            </a:pPr>
            <a:r>
              <a:rPr lang="fr-FR" b="1" dirty="0"/>
              <a:t>CRÉDITS PHOTO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0A3E8B46-58E5-AAA0-387D-4D0B3F7256B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58200" y="4508500"/>
            <a:ext cx="3001963" cy="1930400"/>
          </a:xfrm>
        </p:spPr>
        <p:txBody>
          <a:bodyPr>
            <a:normAutofit/>
          </a:bodyPr>
          <a:lstStyle>
            <a:lvl1pPr>
              <a:spcBef>
                <a:spcPts val="600"/>
              </a:spcBef>
              <a:defRPr sz="1400"/>
            </a:lvl1pPr>
          </a:lstStyle>
          <a:p>
            <a:pPr lvl="0"/>
            <a:r>
              <a:rPr lang="fr-FR" dirty="0"/>
              <a:t>Contact + coordonnées</a:t>
            </a:r>
          </a:p>
        </p:txBody>
      </p:sp>
      <p:sp>
        <p:nvSpPr>
          <p:cNvPr id="6" name="Espace réservé du texte 4">
            <a:extLst>
              <a:ext uri="{FF2B5EF4-FFF2-40B4-BE49-F238E27FC236}">
                <a16:creationId xmlns:a16="http://schemas.microsoft.com/office/drawing/2014/main" id="{64A62886-21D9-96B1-E41B-BFA9B096844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/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255675722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IN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FIN Gris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1EC821E-CA1A-6C83-0786-AF12C1B34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837" y="3449638"/>
            <a:ext cx="2425700" cy="703262"/>
          </a:xfrm>
        </p:spPr>
        <p:txBody>
          <a:bodyPr anchor="t">
            <a:normAutofit/>
          </a:bodyPr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Merci</a:t>
            </a:r>
          </a:p>
        </p:txBody>
      </p:sp>
      <p:pic>
        <p:nvPicPr>
          <p:cNvPr id="15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sp>
        <p:nvSpPr>
          <p:cNvPr id="3" name="Espace réservé du texte 4">
            <a:extLst>
              <a:ext uri="{FF2B5EF4-FFF2-40B4-BE49-F238E27FC236}">
                <a16:creationId xmlns:a16="http://schemas.microsoft.com/office/drawing/2014/main" id="{0D902288-F09E-3DF3-4FA0-8680492FC7E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1838" y="4568370"/>
            <a:ext cx="6564312" cy="48006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 sz="1400" b="1" baseline="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/>
            </a:pPr>
            <a:r>
              <a:rPr lang="fr-FR" b="1" dirty="0"/>
              <a:t>CRÉDITS PHOTO</a:t>
            </a:r>
          </a:p>
        </p:txBody>
      </p:sp>
      <p:sp>
        <p:nvSpPr>
          <p:cNvPr id="8" name="Espace réservé du texte 4">
            <a:extLst>
              <a:ext uri="{FF2B5EF4-FFF2-40B4-BE49-F238E27FC236}">
                <a16:creationId xmlns:a16="http://schemas.microsoft.com/office/drawing/2014/main" id="{81B85C49-3012-97FD-C776-3C7299B5E4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58200" y="4508500"/>
            <a:ext cx="3001963" cy="1930400"/>
          </a:xfrm>
        </p:spPr>
        <p:txBody>
          <a:bodyPr>
            <a:normAutofit/>
          </a:bodyPr>
          <a:lstStyle>
            <a:lvl1pPr>
              <a:spcBef>
                <a:spcPts val="600"/>
              </a:spcBef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fr-FR" dirty="0"/>
              <a:t>Contact + coordonnées</a:t>
            </a:r>
          </a:p>
        </p:txBody>
      </p:sp>
      <p:sp>
        <p:nvSpPr>
          <p:cNvPr id="10" name="Espace réservé du texte 4">
            <a:extLst>
              <a:ext uri="{FF2B5EF4-FFF2-40B4-BE49-F238E27FC236}">
                <a16:creationId xmlns:a16="http://schemas.microsoft.com/office/drawing/2014/main" id="{DFC68CDA-E659-1835-4722-CB92A2FFFEF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292669391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Contact</a:t>
            </a:r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id="{373F48AE-496F-F02F-5148-8492F7C6166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31838" y="5105625"/>
            <a:ext cx="4651374" cy="1510845"/>
          </a:xfrm>
        </p:spPr>
        <p:txBody>
          <a:bodyPr anchor="t">
            <a:noAutofit/>
          </a:bodyPr>
          <a:lstStyle>
            <a:lvl1pPr marL="0" indent="0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None/>
              <a:defRPr sz="1600" b="1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defRPr sz="1600">
                <a:solidFill>
                  <a:schemeClr val="bg1"/>
                </a:solidFill>
              </a:defRPr>
            </a:lvl2pPr>
            <a:lvl3pPr marL="180975" indent="-180975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defRPr sz="1600">
                <a:solidFill>
                  <a:schemeClr val="bg1"/>
                </a:solidFill>
              </a:defRPr>
            </a:lvl3pPr>
            <a:lvl4pPr marL="357188" indent="-17621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1600">
                <a:solidFill>
                  <a:schemeClr val="bg1"/>
                </a:solidFill>
              </a:defRPr>
            </a:lvl4pPr>
            <a:lvl5pPr marL="538163" indent="-180975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4E103F96-5E5B-60F7-F077-8E6E1ABD9DF4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Prénom NOM = 1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er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  -  Email / Tél, = 2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ème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1838" y="726066"/>
            <a:ext cx="1806198" cy="1806198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pic>
        <p:nvPicPr>
          <p:cNvPr id="16" name="Image 15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sp>
        <p:nvSpPr>
          <p:cNvPr id="2" name="Espace réservé du texte 4">
            <a:extLst>
              <a:ext uri="{FF2B5EF4-FFF2-40B4-BE49-F238E27FC236}">
                <a16:creationId xmlns:a16="http://schemas.microsoft.com/office/drawing/2014/main" id="{22219D0D-87E0-357C-56D2-13A29A891F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102600" y="5892800"/>
            <a:ext cx="3357563" cy="558800"/>
          </a:xfrm>
        </p:spPr>
        <p:txBody>
          <a:bodyPr rIns="0">
            <a:normAutofit/>
          </a:bodyPr>
          <a:lstStyle>
            <a:lvl1pPr algn="r">
              <a:defRPr sz="1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40034583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re CEA is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1838" y="4262438"/>
            <a:ext cx="5294312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  <a:endParaRPr lang="fr-FR" dirty="0"/>
          </a:p>
        </p:txBody>
      </p:sp>
      <p:pic>
        <p:nvPicPr>
          <p:cNvPr id="5" name="Logo CEA liten">
            <a:extLst>
              <a:ext uri="{FF2B5EF4-FFF2-40B4-BE49-F238E27FC236}">
                <a16:creationId xmlns:a16="http://schemas.microsoft.com/office/drawing/2014/main" id="{59C151D8-9F2F-A121-360A-4DC7F82C413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1838" y="728663"/>
            <a:ext cx="4053599" cy="1804999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id="{810AE585-3E8A-32F0-6876-68FBB4218CF7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CEA </a:t>
            </a:r>
            <a:r>
              <a:rPr lang="fr-FR" sz="1200" dirty="0" err="1">
                <a:solidFill>
                  <a:schemeClr val="bg1">
                    <a:lumMod val="50000"/>
                  </a:schemeClr>
                </a:solidFill>
              </a:rPr>
              <a:t>isas</a:t>
            </a:r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710377C-96DE-1F86-CAD9-8510009CBC0B}"/>
              </a:ext>
            </a:extLst>
          </p:cNvPr>
          <p:cNvSpPr/>
          <p:nvPr/>
        </p:nvSpPr>
        <p:spPr>
          <a:xfrm>
            <a:off x="11182350" y="0"/>
            <a:ext cx="100965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pic>
        <p:nvPicPr>
          <p:cNvPr id="11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6658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ommai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2FBAC49-4802-3440-8107-C65AE7ADA05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fr-FR" dirty="0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31838" y="1381125"/>
            <a:ext cx="8329612" cy="4795838"/>
          </a:xfrm>
        </p:spPr>
        <p:txBody>
          <a:bodyPr lIns="0"/>
          <a:lstStyle>
            <a:lvl1pPr marL="358775" indent="-358775">
              <a:spcBef>
                <a:spcPts val="1800"/>
              </a:spcBef>
              <a:buClr>
                <a:schemeClr val="bg1"/>
              </a:buClr>
              <a:buSzPct val="100000"/>
              <a:buFont typeface="+mj-lt"/>
              <a:buAutoNum type="arabicPeriod"/>
              <a:defRPr>
                <a:solidFill>
                  <a:schemeClr val="bg1"/>
                </a:solidFill>
                <a:latin typeface="+mj-lt"/>
              </a:defRPr>
            </a:lvl1pPr>
            <a:lvl2pPr marL="358775" indent="0">
              <a:buFontTx/>
              <a:buNone/>
              <a:defRPr sz="14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585063C-DA94-C737-8964-5690FC880710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Sommaire</a:t>
            </a:r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4" name="Espace réservé du titre 1">
            <a:extLst>
              <a:ext uri="{FF2B5EF4-FFF2-40B4-BE49-F238E27FC236}">
                <a16:creationId xmlns:a16="http://schemas.microsoft.com/office/drawing/2014/main" id="{1502D9F9-80C2-D30F-8D8B-9F5A494EF6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036"/>
            <a:ext cx="10728325" cy="871827"/>
          </a:xfrm>
          <a:prstGeom prst="rect">
            <a:avLst/>
          </a:prstGeom>
        </p:spPr>
        <p:txBody>
          <a:bodyPr vert="horz" lIns="0" tIns="45720" rIns="91440" bIns="45720" rtlCol="0" anchor="t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B717F4D1-D2E3-F44D-BEED-84560474205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666" r="82853" b="2802"/>
          <a:stretch/>
        </p:blipFill>
        <p:spPr>
          <a:xfrm>
            <a:off x="11647944" y="-1"/>
            <a:ext cx="544056" cy="6858001"/>
          </a:xfrm>
          <a:prstGeom prst="rect">
            <a:avLst/>
          </a:prstGeom>
        </p:spPr>
      </p:pic>
      <p:sp>
        <p:nvSpPr>
          <p:cNvPr id="25" name="Espace réservé du numéro de diapositive 24">
            <a:extLst>
              <a:ext uri="{FF2B5EF4-FFF2-40B4-BE49-F238E27FC236}">
                <a16:creationId xmlns:a16="http://schemas.microsoft.com/office/drawing/2014/main" id="{E0039A2A-B2A3-3003-AC28-98B9483723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26" name="Espace réservé de la date 3">
            <a:extLst>
              <a:ext uri="{FF2B5EF4-FFF2-40B4-BE49-F238E27FC236}">
                <a16:creationId xmlns:a16="http://schemas.microsoft.com/office/drawing/2014/main" id="{570B559B-9220-4DBF-BFA6-C438436022B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27" name="Espace réservé du pied de page 4">
            <a:extLst>
              <a:ext uri="{FF2B5EF4-FFF2-40B4-BE49-F238E27FC236}">
                <a16:creationId xmlns:a16="http://schemas.microsoft.com/office/drawing/2014/main" id="{573DE288-913C-4C9D-8FEF-57B96496263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039941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ommaire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27076" y="1765299"/>
            <a:ext cx="8659812" cy="4148139"/>
          </a:xfrm>
        </p:spPr>
        <p:txBody>
          <a:bodyPr lIns="0" numCol="2" spcCol="360000"/>
          <a:lstStyle>
            <a:lvl1pPr marL="358775" indent="-358775">
              <a:spcBef>
                <a:spcPts val="1800"/>
              </a:spcBef>
              <a:buClr>
                <a:schemeClr val="tx2"/>
              </a:buClr>
              <a:buSzPct val="100000"/>
              <a:buFont typeface="+mj-lt"/>
              <a:buAutoNum type="arabicPeriod"/>
              <a:defRPr>
                <a:solidFill>
                  <a:schemeClr val="tx1"/>
                </a:solidFill>
                <a:latin typeface="+mj-lt"/>
              </a:defRPr>
            </a:lvl1pPr>
            <a:lvl2pPr marL="358775" indent="0">
              <a:buFontTx/>
              <a:buNone/>
              <a:defRPr sz="1400">
                <a:solidFill>
                  <a:schemeClr val="tx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585063C-DA94-C737-8964-5690FC880710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Sommaire light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21E7187-2172-D725-E095-C0FCE93238AE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:Ce sommaire est sur deux colonnes, pour passer sur une colonne : Clic droit sur la zone de texte + « Format de la forme » / « Options de texte » / « Colonnes » = 1 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Espace réservé du titre 1">
            <a:extLst>
              <a:ext uri="{FF2B5EF4-FFF2-40B4-BE49-F238E27FC236}">
                <a16:creationId xmlns:a16="http://schemas.microsoft.com/office/drawing/2014/main" id="{1502D9F9-80C2-D30F-8D8B-9F5A494EF6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7076" y="314036"/>
            <a:ext cx="10733087" cy="871827"/>
          </a:xfrm>
          <a:prstGeom prst="rect">
            <a:avLst/>
          </a:prstGeom>
        </p:spPr>
        <p:txBody>
          <a:bodyPr vert="horz" lIns="0" tIns="45720" rIns="91440" bIns="45720" rtlCol="0" anchor="t">
            <a:normAutofit/>
          </a:bodyPr>
          <a:lstStyle/>
          <a:p>
            <a:r>
              <a:rPr lang="fr-FR"/>
              <a:t>Modifiez le style du titre</a:t>
            </a:r>
            <a:endParaRPr lang="fr-FR" dirty="0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8B329AAF-3546-DCEA-619B-466FB9B5443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666" r="82842" b="2802"/>
          <a:stretch/>
        </p:blipFill>
        <p:spPr>
          <a:xfrm>
            <a:off x="11647944" y="0"/>
            <a:ext cx="544056" cy="6858000"/>
          </a:xfrm>
          <a:prstGeom prst="rect">
            <a:avLst/>
          </a:prstGeom>
        </p:spPr>
      </p:pic>
      <p:sp>
        <p:nvSpPr>
          <p:cNvPr id="12" name="Espace réservé de la date 3">
            <a:extLst>
              <a:ext uri="{FF2B5EF4-FFF2-40B4-BE49-F238E27FC236}">
                <a16:creationId xmlns:a16="http://schemas.microsoft.com/office/drawing/2014/main" id="{2A2D1313-897D-4DA3-992F-89380134BBF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  <a:endParaRPr lang="fr-FR" dirty="0"/>
          </a:p>
        </p:txBody>
      </p:sp>
      <p:sp>
        <p:nvSpPr>
          <p:cNvPr id="15" name="Espace réservé du pied de page 4">
            <a:extLst>
              <a:ext uri="{FF2B5EF4-FFF2-40B4-BE49-F238E27FC236}">
                <a16:creationId xmlns:a16="http://schemas.microsoft.com/office/drawing/2014/main" id="{00D33640-95CD-4038-93D6-736662FDBF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17" name="Espace réservé du numéro de diapositive 5">
            <a:extLst>
              <a:ext uri="{FF2B5EF4-FFF2-40B4-BE49-F238E27FC236}">
                <a16:creationId xmlns:a16="http://schemas.microsoft.com/office/drawing/2014/main" id="{A95E9DB2-BD05-4C64-9C4E-BA8326F49D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99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2"/>
                </a:solidFill>
                <a:latin typeface="+mn-lt"/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921227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Sommaire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27076" y="1765299"/>
            <a:ext cx="8659812" cy="4148139"/>
          </a:xfrm>
        </p:spPr>
        <p:txBody>
          <a:bodyPr lIns="0" numCol="2" spcCol="360000"/>
          <a:lstStyle>
            <a:lvl1pPr marL="358775" indent="-358775">
              <a:spcBef>
                <a:spcPts val="1800"/>
              </a:spcBef>
              <a:buClr>
                <a:schemeClr val="tx2"/>
              </a:buClr>
              <a:buSzPct val="100000"/>
              <a:buFont typeface="+mj-lt"/>
              <a:buAutoNum type="arabicPeriod"/>
              <a:defRPr>
                <a:solidFill>
                  <a:schemeClr val="tx1"/>
                </a:solidFill>
                <a:latin typeface="+mj-lt"/>
              </a:defRPr>
            </a:lvl1pPr>
            <a:lvl2pPr marL="358775" indent="0">
              <a:buFontTx/>
              <a:buNone/>
              <a:defRPr sz="1400">
                <a:solidFill>
                  <a:schemeClr val="tx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585063C-DA94-C737-8964-5690FC880710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Sommaire light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21E7187-2172-D725-E095-C0FCE93238AE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:Ce sommaire est sur deux colonnes, pour passer sur une colonne : Clic droit sur la zone de texte + « Format de la forme » / « Options de texte » / « Colonnes » = 1 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Espace réservé du titre 1">
            <a:extLst>
              <a:ext uri="{FF2B5EF4-FFF2-40B4-BE49-F238E27FC236}">
                <a16:creationId xmlns:a16="http://schemas.microsoft.com/office/drawing/2014/main" id="{1502D9F9-80C2-D30F-8D8B-9F5A494EF6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7076" y="314036"/>
            <a:ext cx="10733087" cy="871827"/>
          </a:xfrm>
          <a:prstGeom prst="rect">
            <a:avLst/>
          </a:prstGeom>
        </p:spPr>
        <p:txBody>
          <a:bodyPr vert="horz" lIns="0" tIns="45720" rIns="91440" bIns="45720" rtlCol="0" anchor="t">
            <a:normAutofit/>
          </a:bodyPr>
          <a:lstStyle>
            <a:lvl1pPr algn="r">
              <a:defRPr/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8B329AAF-3546-DCEA-619B-466FB9B5443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666" r="82842" b="2802"/>
          <a:stretch/>
        </p:blipFill>
        <p:spPr>
          <a:xfrm flipH="1">
            <a:off x="0" y="0"/>
            <a:ext cx="544056" cy="6858000"/>
          </a:xfrm>
          <a:prstGeom prst="rect">
            <a:avLst/>
          </a:prstGeom>
        </p:spPr>
      </p:pic>
      <p:sp>
        <p:nvSpPr>
          <p:cNvPr id="12" name="Espace réservé de la date 3">
            <a:extLst>
              <a:ext uri="{FF2B5EF4-FFF2-40B4-BE49-F238E27FC236}">
                <a16:creationId xmlns:a16="http://schemas.microsoft.com/office/drawing/2014/main" id="{2A2D1313-897D-4DA3-992F-89380134BBF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  <a:endParaRPr lang="fr-FR" dirty="0"/>
          </a:p>
        </p:txBody>
      </p:sp>
      <p:sp>
        <p:nvSpPr>
          <p:cNvPr id="15" name="Espace réservé du pied de page 4">
            <a:extLst>
              <a:ext uri="{FF2B5EF4-FFF2-40B4-BE49-F238E27FC236}">
                <a16:creationId xmlns:a16="http://schemas.microsoft.com/office/drawing/2014/main" id="{00D33640-95CD-4038-93D6-736662FDBF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17" name="Espace réservé du numéro de diapositive 5">
            <a:extLst>
              <a:ext uri="{FF2B5EF4-FFF2-40B4-BE49-F238E27FC236}">
                <a16:creationId xmlns:a16="http://schemas.microsoft.com/office/drawing/2014/main" id="{A95E9DB2-BD05-4C64-9C4E-BA8326F49D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845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2"/>
                </a:solidFill>
                <a:latin typeface="+mn-lt"/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pic>
        <p:nvPicPr>
          <p:cNvPr id="10" name="Logo CEA">
            <a:extLst>
              <a:ext uri="{FF2B5EF4-FFF2-40B4-BE49-F238E27FC236}">
                <a16:creationId xmlns:a16="http://schemas.microsoft.com/office/drawing/2014/main" id="{50B147E1-8559-4072-A752-A556E7F3ABD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724409" y="6342784"/>
            <a:ext cx="365991" cy="365991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526C28A3-5C01-4AEE-A45D-C7665E25165F}"/>
              </a:ext>
            </a:extLst>
          </p:cNvPr>
          <p:cNvSpPr/>
          <p:nvPr userDrawn="1"/>
        </p:nvSpPr>
        <p:spPr>
          <a:xfrm>
            <a:off x="6944140" y="820737"/>
            <a:ext cx="4516023" cy="7156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44745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C297F72-9AE9-FCA1-E35C-172594739B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E8D3273-E080-F9CC-63A9-0032F5C40FC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24" name="Espace réservé du texte 2">
            <a:extLst>
              <a:ext uri="{FF2B5EF4-FFF2-40B4-BE49-F238E27FC236}">
                <a16:creationId xmlns:a16="http://schemas.microsoft.com/office/drawing/2014/main" id="{CE5019BD-FEE2-4904-8DD7-C35C97AA3BF4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</a:t>
            </a:r>
          </a:p>
        </p:txBody>
      </p:sp>
      <p:pic>
        <p:nvPicPr>
          <p:cNvPr id="26" name="PATTERN 14">
            <a:extLst>
              <a:ext uri="{FF2B5EF4-FFF2-40B4-BE49-F238E27FC236}">
                <a16:creationId xmlns:a16="http://schemas.microsoft.com/office/drawing/2014/main" id="{A9F2846A-9310-83E8-0175-AEDB4CD521B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42" t="81597" r="4284" b="-1066"/>
          <a:stretch/>
        </p:blipFill>
        <p:spPr>
          <a:xfrm>
            <a:off x="0" y="0"/>
            <a:ext cx="12192001" cy="591852"/>
          </a:xfrm>
          <a:prstGeom prst="rect">
            <a:avLst/>
          </a:prstGeom>
        </p:spPr>
      </p:pic>
      <p:grpSp>
        <p:nvGrpSpPr>
          <p:cNvPr id="2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2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1" name="Espace réservé de la date 3">
            <a:extLst>
              <a:ext uri="{FF2B5EF4-FFF2-40B4-BE49-F238E27FC236}">
                <a16:creationId xmlns:a16="http://schemas.microsoft.com/office/drawing/2014/main" id="{5E9FB2DF-E8D7-4DC3-BEF4-8E156628672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22" name="Espace réservé du pied de page 4">
            <a:extLst>
              <a:ext uri="{FF2B5EF4-FFF2-40B4-BE49-F238E27FC236}">
                <a16:creationId xmlns:a16="http://schemas.microsoft.com/office/drawing/2014/main" id="{2671E4B7-8E9C-4BB8-A77E-890266FD155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348657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de section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5675086" y="0"/>
            <a:ext cx="6516913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2"/>
              </a:solidFill>
            </a:endParaRP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 light</a:t>
            </a:r>
          </a:p>
        </p:txBody>
      </p:sp>
      <p:pic>
        <p:nvPicPr>
          <p:cNvPr id="8" name="PATTERN 14">
            <a:extLst>
              <a:ext uri="{FF2B5EF4-FFF2-40B4-BE49-F238E27FC236}">
                <a16:creationId xmlns:a16="http://schemas.microsoft.com/office/drawing/2014/main" id="{2582F57D-4CEF-BB5A-C74F-450386FD8EE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065" t="80145" r="2860" b="-12214"/>
          <a:stretch/>
        </p:blipFill>
        <p:spPr>
          <a:xfrm>
            <a:off x="0" y="0"/>
            <a:ext cx="12192001" cy="974400"/>
          </a:xfrm>
          <a:prstGeom prst="rect">
            <a:avLst/>
          </a:prstGeom>
        </p:spPr>
      </p:pic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3035A95C-D228-2D25-8FE9-AE69EC817782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sp>
        <p:nvSpPr>
          <p:cNvPr id="4" name="Titre 1">
            <a:extLst>
              <a:ext uri="{FF2B5EF4-FFF2-40B4-BE49-F238E27FC236}">
                <a16:creationId xmlns:a16="http://schemas.microsoft.com/office/drawing/2014/main" id="{F8613F5A-9984-C727-F600-CCBEDD5858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5" name="Espace réservé du texte 2">
            <a:extLst>
              <a:ext uri="{FF2B5EF4-FFF2-40B4-BE49-F238E27FC236}">
                <a16:creationId xmlns:a16="http://schemas.microsoft.com/office/drawing/2014/main" id="{E05DBD74-1959-0025-2022-DD6D5BC564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texte 2">
            <a:extLst>
              <a:ext uri="{FF2B5EF4-FFF2-40B4-BE49-F238E27FC236}">
                <a16:creationId xmlns:a16="http://schemas.microsoft.com/office/drawing/2014/main" id="{BD0683F2-0083-B473-85FA-BF21CA1AA74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  <p:sp>
        <p:nvSpPr>
          <p:cNvPr id="12" name="Espace réservé de la date 3">
            <a:extLst>
              <a:ext uri="{FF2B5EF4-FFF2-40B4-BE49-F238E27FC236}">
                <a16:creationId xmlns:a16="http://schemas.microsoft.com/office/drawing/2014/main" id="{5F98DA8C-FC05-4622-BE06-500AACAA49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</a:p>
        </p:txBody>
      </p:sp>
      <p:sp>
        <p:nvSpPr>
          <p:cNvPr id="13" name="Espace réservé du pied de page 4">
            <a:extLst>
              <a:ext uri="{FF2B5EF4-FFF2-40B4-BE49-F238E27FC236}">
                <a16:creationId xmlns:a16="http://schemas.microsoft.com/office/drawing/2014/main" id="{929EB453-5343-4A97-AFA8-309889489F8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848114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theme" Target="../theme/theme1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image" Target="../media/image2.emf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1502D9F9-80C2-D30F-8D8B-9F5A494EF6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036"/>
            <a:ext cx="10728325" cy="871827"/>
          </a:xfrm>
          <a:prstGeom prst="rect">
            <a:avLst/>
          </a:prstGeom>
        </p:spPr>
        <p:txBody>
          <a:bodyPr vert="horz" lIns="0" tIns="45720" rIns="0" bIns="45720" rtlCol="0" anchor="t">
            <a:normAutofit/>
          </a:bodyPr>
          <a:lstStyle/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8E62F5FE-77B2-23B0-C532-AEB2E287C5B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31838" y="1381125"/>
            <a:ext cx="10728325" cy="4532313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39023659-435A-02ED-1399-865530A10F2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599" y="6343650"/>
            <a:ext cx="1089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02/07/2026</a:t>
            </a:r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75C35D0C-47E7-5C23-F3E1-F607F10E2CE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4D08E43D-0343-547B-3EBE-C6B616E5AC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99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2"/>
                </a:solidFill>
                <a:latin typeface="+mn-lt"/>
              </a:defRPr>
            </a:lvl1pPr>
          </a:lstStyle>
          <a:p>
            <a:fld id="{CF5E5351-9EDB-4D29-917C-156E6873A904}" type="slidenum">
              <a:rPr lang="fr-FR" smtClean="0"/>
              <a:t>‹N°›</a:t>
            </a:fld>
            <a:endParaRPr lang="fr-FR"/>
          </a:p>
        </p:txBody>
      </p:sp>
      <p:pic>
        <p:nvPicPr>
          <p:cNvPr id="7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4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pic>
        <p:nvPicPr>
          <p:cNvPr id="10" name="PATTERN CARRE DECAL" hidden="1">
            <a:extLst>
              <a:ext uri="{FF2B5EF4-FFF2-40B4-BE49-F238E27FC236}">
                <a16:creationId xmlns:a16="http://schemas.microsoft.com/office/drawing/2014/main" id="{57B8022F-6BAC-B272-714C-3051A2DF826F}"/>
              </a:ext>
            </a:extLst>
          </p:cNvPr>
          <p:cNvPicPr>
            <a:picLocks noChangeAspect="1"/>
          </p:cNvPicPr>
          <p:nvPr/>
        </p:nvPicPr>
        <p:blipFill rotWithShape="1">
          <a:blip r:embed="rId41" cstate="screen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7446433" y="-1"/>
            <a:ext cx="4745567" cy="4169655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CD18A98-10B6-4BE3-BA4D-EF2A542BE2F7}"/>
              </a:ext>
            </a:extLst>
          </p:cNvPr>
          <p:cNvSpPr/>
          <p:nvPr userDrawn="1"/>
        </p:nvSpPr>
        <p:spPr>
          <a:xfrm>
            <a:off x="731838" y="795130"/>
            <a:ext cx="4516023" cy="7156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53072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98" r:id="rId7"/>
    <p:sldLayoutId id="2147483667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673" r:id="rId14"/>
    <p:sldLayoutId id="2147483674" r:id="rId15"/>
    <p:sldLayoutId id="2147483675" r:id="rId16"/>
    <p:sldLayoutId id="2147483676" r:id="rId17"/>
    <p:sldLayoutId id="2147483677" r:id="rId18"/>
    <p:sldLayoutId id="2147483678" r:id="rId19"/>
    <p:sldLayoutId id="2147483679" r:id="rId20"/>
    <p:sldLayoutId id="2147483680" r:id="rId21"/>
    <p:sldLayoutId id="2147483681" r:id="rId22"/>
    <p:sldLayoutId id="2147483682" r:id="rId23"/>
    <p:sldLayoutId id="2147483683" r:id="rId24"/>
    <p:sldLayoutId id="2147483684" r:id="rId25"/>
    <p:sldLayoutId id="2147483685" r:id="rId26"/>
    <p:sldLayoutId id="2147483686" r:id="rId27"/>
    <p:sldLayoutId id="2147483687" r:id="rId28"/>
    <p:sldLayoutId id="2147483688" r:id="rId29"/>
    <p:sldLayoutId id="2147483689" r:id="rId30"/>
    <p:sldLayoutId id="2147483690" r:id="rId31"/>
    <p:sldLayoutId id="2147483691" r:id="rId32"/>
    <p:sldLayoutId id="2147483692" r:id="rId33"/>
    <p:sldLayoutId id="2147483693" r:id="rId34"/>
    <p:sldLayoutId id="2147483694" r:id="rId35"/>
    <p:sldLayoutId id="2147483695" r:id="rId36"/>
    <p:sldLayoutId id="2147483696" r:id="rId37"/>
    <p:sldLayoutId id="2147483697" r:id="rId38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Poppins SemiBold" panose="00000700000000000000" pitchFamily="2" charset="0"/>
          <a:ea typeface="+mj-ea"/>
          <a:cs typeface="Poppins SemiBold" panose="00000700000000000000" pitchFamily="2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200"/>
        </a:spcBef>
        <a:buClr>
          <a:schemeClr val="tx2"/>
        </a:buClr>
        <a:buSzPct val="90000"/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266700" indent="-266700" algn="l" defTabSz="914400" rtl="0" eaLnBrk="1" latinLnBrk="0" hangingPunct="1">
        <a:lnSpc>
          <a:spcPct val="100000"/>
        </a:lnSpc>
        <a:spcBef>
          <a:spcPts val="500"/>
        </a:spcBef>
        <a:buClr>
          <a:schemeClr val="tx2"/>
        </a:buClr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41338" indent="-274638" algn="l" defTabSz="914400" rtl="0" eaLnBrk="1" latinLnBrk="0" hangingPunct="1">
        <a:lnSpc>
          <a:spcPct val="100000"/>
        </a:lnSpc>
        <a:spcBef>
          <a:spcPts val="500"/>
        </a:spcBef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08038" indent="-266700" algn="l" defTabSz="914400" rtl="0" eaLnBrk="1" latinLnBrk="0" hangingPunct="1">
        <a:lnSpc>
          <a:spcPct val="100000"/>
        </a:lnSpc>
        <a:spcBef>
          <a:spcPts val="500"/>
        </a:spcBef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074738" indent="-266700" algn="l" defTabSz="914400" rtl="0" eaLnBrk="1" latinLnBrk="0" hangingPunct="1">
        <a:lnSpc>
          <a:spcPct val="100000"/>
        </a:lnSpc>
        <a:spcBef>
          <a:spcPts val="500"/>
        </a:spcBef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59">
          <p15:clr>
            <a:srgbClr val="F26B43"/>
          </p15:clr>
        </p15:guide>
        <p15:guide id="2" orient="horz" pos="3861">
          <p15:clr>
            <a:srgbClr val="F26B43"/>
          </p15:clr>
        </p15:guide>
        <p15:guide id="3" pos="461">
          <p15:clr>
            <a:srgbClr val="F26B43"/>
          </p15:clr>
        </p15:guide>
        <p15:guide id="4" pos="7219">
          <p15:clr>
            <a:srgbClr val="F26B43"/>
          </p15:clr>
        </p15:guide>
        <p15:guide id="7" orient="horz" pos="372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481.png"/><Relationship Id="rId4" Type="http://schemas.openxmlformats.org/officeDocument/2006/relationships/image" Target="../media/image50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svg"/><Relationship Id="rId7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5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50.svg"/><Relationship Id="rId5" Type="http://schemas.openxmlformats.org/officeDocument/2006/relationships/image" Target="../media/image49.png"/><Relationship Id="rId4" Type="http://schemas.openxmlformats.org/officeDocument/2006/relationships/image" Target="../media/image5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50.svg"/><Relationship Id="rId4" Type="http://schemas.openxmlformats.org/officeDocument/2006/relationships/image" Target="../media/image49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50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0.png"/><Relationship Id="rId7" Type="http://schemas.openxmlformats.org/officeDocument/2006/relationships/image" Target="../media/image490.png"/><Relationship Id="rId2" Type="http://schemas.openxmlformats.org/officeDocument/2006/relationships/image" Target="../media/image540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80.png"/><Relationship Id="rId5" Type="http://schemas.openxmlformats.org/officeDocument/2006/relationships/image" Target="../media/image550.png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5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sv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.png"/><Relationship Id="rId12" Type="http://schemas.openxmlformats.org/officeDocument/2006/relationships/image" Target="../media/image51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2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69.png"/><Relationship Id="rId3" Type="http://schemas.openxmlformats.org/officeDocument/2006/relationships/image" Target="../media/image48.png"/><Relationship Id="rId7" Type="http://schemas.openxmlformats.org/officeDocument/2006/relationships/image" Target="../media/image41.svg"/><Relationship Id="rId12" Type="http://schemas.openxmlformats.org/officeDocument/2006/relationships/image" Target="../media/image60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72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0.png"/><Relationship Id="rId11" Type="http://schemas.openxmlformats.org/officeDocument/2006/relationships/image" Target="../media/image47.svg"/><Relationship Id="rId5" Type="http://schemas.openxmlformats.org/officeDocument/2006/relationships/image" Target="../media/image68.svg"/><Relationship Id="rId15" Type="http://schemas.openxmlformats.org/officeDocument/2006/relationships/image" Target="../media/image71.png"/><Relationship Id="rId10" Type="http://schemas.openxmlformats.org/officeDocument/2006/relationships/image" Target="../media/image46.png"/><Relationship Id="rId4" Type="http://schemas.openxmlformats.org/officeDocument/2006/relationships/image" Target="../media/image67.png"/><Relationship Id="rId9" Type="http://schemas.openxmlformats.org/officeDocument/2006/relationships/image" Target="../media/image43.svg"/><Relationship Id="rId14" Type="http://schemas.openxmlformats.org/officeDocument/2006/relationships/image" Target="../media/image70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2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70.png"/><Relationship Id="rId7" Type="http://schemas.openxmlformats.org/officeDocument/2006/relationships/image" Target="../media/image31.png"/><Relationship Id="rId2" Type="http://schemas.openxmlformats.org/officeDocument/2006/relationships/image" Target="../media/image26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10" Type="http://schemas.openxmlformats.org/officeDocument/2006/relationships/image" Target="../media/image34.png"/><Relationship Id="rId4" Type="http://schemas.openxmlformats.org/officeDocument/2006/relationships/image" Target="../media/image28.png"/><Relationship Id="rId9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431.png"/><Relationship Id="rId7" Type="http://schemas.openxmlformats.org/officeDocument/2006/relationships/image" Target="../media/image13.png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450.png"/><Relationship Id="rId4" Type="http://schemas.openxmlformats.org/officeDocument/2006/relationships/image" Target="../media/image441.png"/><Relationship Id="rId9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svg"/><Relationship Id="rId13" Type="http://schemas.openxmlformats.org/officeDocument/2006/relationships/image" Target="../media/image27.png"/><Relationship Id="rId18" Type="http://schemas.openxmlformats.org/officeDocument/2006/relationships/image" Target="../media/image37.pn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12" Type="http://schemas.openxmlformats.org/officeDocument/2006/relationships/image" Target="../media/image26.svg"/><Relationship Id="rId17" Type="http://schemas.openxmlformats.org/officeDocument/2006/relationships/image" Target="../media/image36.png"/><Relationship Id="rId2" Type="http://schemas.openxmlformats.org/officeDocument/2006/relationships/image" Target="../media/image16.png"/><Relationship Id="rId16" Type="http://schemas.openxmlformats.org/officeDocument/2006/relationships/image" Target="../media/image35.png"/><Relationship Id="rId20" Type="http://schemas.openxmlformats.org/officeDocument/2006/relationships/image" Target="../media/image39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20.svg"/><Relationship Id="rId11" Type="http://schemas.openxmlformats.org/officeDocument/2006/relationships/image" Target="../media/image25.png"/><Relationship Id="rId5" Type="http://schemas.openxmlformats.org/officeDocument/2006/relationships/image" Target="../media/image19.png"/><Relationship Id="rId15" Type="http://schemas.openxmlformats.org/officeDocument/2006/relationships/image" Target="../media/image33.png"/><Relationship Id="rId10" Type="http://schemas.openxmlformats.org/officeDocument/2006/relationships/image" Target="../media/image24.svg"/><Relationship Id="rId19" Type="http://schemas.openxmlformats.org/officeDocument/2006/relationships/image" Target="../media/image38.svg"/><Relationship Id="rId4" Type="http://schemas.openxmlformats.org/officeDocument/2006/relationships/image" Target="../media/image18.svg"/><Relationship Id="rId9" Type="http://schemas.openxmlformats.org/officeDocument/2006/relationships/image" Target="../media/image23.png"/><Relationship Id="rId14" Type="http://schemas.openxmlformats.org/officeDocument/2006/relationships/image" Target="../media/image28.sv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33.png"/><Relationship Id="rId4" Type="http://schemas.openxmlformats.org/officeDocument/2006/relationships/image" Target="../media/image62.png"/></Relationships>
</file>

<file path=ppt/slides/_rels/slide7.xml.rels><?xml version="1.0" encoding="UTF-8" standalone="yes"?>
<Relationships xmlns="http://schemas.openxmlformats.org/package/2006/relationships"><Relationship Id="rId7" Type="http://schemas.openxmlformats.org/officeDocument/2006/relationships/image" Target="../media/image64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63.png"/><Relationship Id="rId5" Type="http://schemas.openxmlformats.org/officeDocument/2006/relationships/image" Target="../media/image6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svg"/><Relationship Id="rId3" Type="http://schemas.openxmlformats.org/officeDocument/2006/relationships/image" Target="../media/image40.png"/><Relationship Id="rId7" Type="http://schemas.openxmlformats.org/officeDocument/2006/relationships/image" Target="../media/image46.png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4" Type="http://schemas.openxmlformats.org/officeDocument/2006/relationships/image" Target="../media/image41.sv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3.svg"/><Relationship Id="rId12" Type="http://schemas.openxmlformats.org/officeDocument/2006/relationships/image" Target="../media/image42.png"/><Relationship Id="rId1" Type="http://schemas.openxmlformats.org/officeDocument/2006/relationships/slideLayout" Target="../slideLayouts/slideLayout22.xml"/><Relationship Id="rId11" Type="http://schemas.openxmlformats.org/officeDocument/2006/relationships/image" Target="../media/image41.svg"/><Relationship Id="rId15" Type="http://schemas.openxmlformats.org/officeDocument/2006/relationships/image" Target="../media/image47.svg"/><Relationship Id="rId10" Type="http://schemas.openxmlformats.org/officeDocument/2006/relationships/image" Target="../media/image40.png"/><Relationship Id="rId9" Type="http://schemas.openxmlformats.org/officeDocument/2006/relationships/image" Target="../media/image58.png"/><Relationship Id="rId14" Type="http://schemas.openxmlformats.org/officeDocument/2006/relationships/image" Target="../media/image4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A575246C-FA42-4C17-B708-FA87272F3A9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7" y="2654299"/>
            <a:ext cx="8905143" cy="1587501"/>
          </a:xfrm>
        </p:spPr>
        <p:txBody>
          <a:bodyPr/>
          <a:lstStyle/>
          <a:p>
            <a:r>
              <a:rPr lang="en-US" dirty="0"/>
              <a:t>New evaluation of the independent fission yields:  description of the method</a:t>
            </a:r>
            <a:endParaRPr lang="fr-FR" dirty="0"/>
          </a:p>
        </p:txBody>
      </p:sp>
      <p:sp>
        <p:nvSpPr>
          <p:cNvPr id="5" name="Sous-titre 4">
            <a:extLst>
              <a:ext uri="{FF2B5EF4-FFF2-40B4-BE49-F238E27FC236}">
                <a16:creationId xmlns:a16="http://schemas.microsoft.com/office/drawing/2014/main" id="{49178CDA-6373-48C4-83E7-EEF48DF776B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1838" y="4262438"/>
            <a:ext cx="8905142" cy="1655762"/>
          </a:xfrm>
        </p:spPr>
        <p:txBody>
          <a:bodyPr/>
          <a:lstStyle/>
          <a:p>
            <a:r>
              <a:rPr lang="fr-FR" u="sng" dirty="0"/>
              <a:t>N. TEIXEIRA RUA</a:t>
            </a:r>
            <a:r>
              <a:rPr lang="fr-FR" dirty="0"/>
              <a:t>, A. CHEBBOUBI, G. KESSEDJIAN, O. SEROT, D. BERNARD, S.M. CHEIKH, J.-C. JABOULAY, T. NICOL</a:t>
            </a:r>
          </a:p>
        </p:txBody>
      </p:sp>
      <p:pic>
        <p:nvPicPr>
          <p:cNvPr id="1026" name="Picture 2" descr="Wonder 2026: 7th edition of the International Workshop On Nuclear Data Evaluation for Reactor Applications">
            <a:extLst>
              <a:ext uri="{FF2B5EF4-FFF2-40B4-BE49-F238E27FC236}">
                <a16:creationId xmlns:a16="http://schemas.microsoft.com/office/drawing/2014/main" id="{6497E938-A83C-49D2-BE1D-C7EC160475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4480" y="939800"/>
            <a:ext cx="1905000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A515BFD1-B659-4301-9757-298A191D7D1B}"/>
              </a:ext>
            </a:extLst>
          </p:cNvPr>
          <p:cNvSpPr txBox="1"/>
          <p:nvPr/>
        </p:nvSpPr>
        <p:spPr>
          <a:xfrm>
            <a:off x="731837" y="5041557"/>
            <a:ext cx="598914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CEA/DES/IRESNE/DER/SPRC/</a:t>
            </a:r>
            <a:r>
              <a:rPr lang="en-US" i="1" dirty="0" err="1"/>
              <a:t>LEPh</a:t>
            </a:r>
            <a:endParaRPr lang="en-US" i="1" dirty="0"/>
          </a:p>
          <a:p>
            <a:r>
              <a:rPr lang="en-US" i="1" dirty="0"/>
              <a:t>Cadarache, Saint-Paul-Lez-Durance, 13108, France</a:t>
            </a:r>
          </a:p>
        </p:txBody>
      </p:sp>
    </p:spTree>
    <p:extLst>
      <p:ext uri="{BB962C8B-B14F-4D97-AF65-F5344CB8AC3E}">
        <p14:creationId xmlns:p14="http://schemas.microsoft.com/office/powerpoint/2010/main" val="284080012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ZoneTexte 37">
            <a:extLst>
              <a:ext uri="{FF2B5EF4-FFF2-40B4-BE49-F238E27FC236}">
                <a16:creationId xmlns:a16="http://schemas.microsoft.com/office/drawing/2014/main" id="{A1BC1B9F-5EEF-4CD2-A5A0-9FDD3BE98B8D}"/>
              </a:ext>
            </a:extLst>
          </p:cNvPr>
          <p:cNvSpPr txBox="1"/>
          <p:nvPr/>
        </p:nvSpPr>
        <p:spPr>
          <a:xfrm flipH="1">
            <a:off x="8450657" y="2492752"/>
            <a:ext cx="32424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Fractional cumulative fission yields</a:t>
            </a:r>
          </a:p>
        </p:txBody>
      </p:sp>
      <p:cxnSp>
        <p:nvCxnSpPr>
          <p:cNvPr id="39" name="Connecteur droit 38">
            <a:extLst>
              <a:ext uri="{FF2B5EF4-FFF2-40B4-BE49-F238E27FC236}">
                <a16:creationId xmlns:a16="http://schemas.microsoft.com/office/drawing/2014/main" id="{831EC3C0-9F26-49D5-ACAA-3855249B401A}"/>
              </a:ext>
            </a:extLst>
          </p:cNvPr>
          <p:cNvCxnSpPr>
            <a:cxnSpLocks/>
          </p:cNvCxnSpPr>
          <p:nvPr/>
        </p:nvCxnSpPr>
        <p:spPr>
          <a:xfrm flipH="1" flipV="1">
            <a:off x="6548537" y="2480085"/>
            <a:ext cx="1784873" cy="325235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ZoneTexte 39">
            <a:extLst>
              <a:ext uri="{FF2B5EF4-FFF2-40B4-BE49-F238E27FC236}">
                <a16:creationId xmlns:a16="http://schemas.microsoft.com/office/drawing/2014/main" id="{350B4CB4-4532-4192-9362-BDB72E6BE405}"/>
              </a:ext>
            </a:extLst>
          </p:cNvPr>
          <p:cNvSpPr txBox="1"/>
          <p:nvPr/>
        </p:nvSpPr>
        <p:spPr>
          <a:xfrm flipH="1">
            <a:off x="8415803" y="1762336"/>
            <a:ext cx="15905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Chain yields</a:t>
            </a:r>
          </a:p>
        </p:txBody>
      </p:sp>
      <p:cxnSp>
        <p:nvCxnSpPr>
          <p:cNvPr id="41" name="Connecteur droit 40">
            <a:extLst>
              <a:ext uri="{FF2B5EF4-FFF2-40B4-BE49-F238E27FC236}">
                <a16:creationId xmlns:a16="http://schemas.microsoft.com/office/drawing/2014/main" id="{CA85D0BD-A52A-408F-8445-C42974EBE530}"/>
              </a:ext>
            </a:extLst>
          </p:cNvPr>
          <p:cNvCxnSpPr>
            <a:cxnSpLocks/>
          </p:cNvCxnSpPr>
          <p:nvPr/>
        </p:nvCxnSpPr>
        <p:spPr>
          <a:xfrm flipV="1">
            <a:off x="6518556" y="1947002"/>
            <a:ext cx="1784873" cy="325235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87267EB6-3360-4FD2-8FDD-81583F6ABB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10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F5FA0642-DD43-4452-A1C6-1EA6CD0FD0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Use of EXFOR to constitute database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66288F4C-000C-4263-91F4-44BE06C10C1F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CCFE5C95-DE14-4C68-94E7-C82A582FF3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/>
              <a:t>WONDER 2026 - New evaluation of the independent fission yields – N. TEIXEIRA RUA</a:t>
            </a:r>
            <a:endParaRPr lang="fr-FR" dirty="0"/>
          </a:p>
        </p:txBody>
      </p:sp>
      <p:pic>
        <p:nvPicPr>
          <p:cNvPr id="7" name="Picture 2">
            <a:extLst>
              <a:ext uri="{FF2B5EF4-FFF2-40B4-BE49-F238E27FC236}">
                <a16:creationId xmlns:a16="http://schemas.microsoft.com/office/drawing/2014/main" id="{51B2C31A-B742-447C-8E0E-CEE0DDFE8A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453651" y="2002656"/>
            <a:ext cx="790742" cy="9801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B805FFBB-A8E5-4AE3-AF35-6F2A65F689ED}"/>
              </a:ext>
            </a:extLst>
          </p:cNvPr>
          <p:cNvSpPr txBox="1"/>
          <p:nvPr/>
        </p:nvSpPr>
        <p:spPr>
          <a:xfrm>
            <a:off x="5415803" y="2926293"/>
            <a:ext cx="9172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dirty="0">
                <a:solidFill>
                  <a:srgbClr val="00A4E3"/>
                </a:solidFill>
              </a:rPr>
              <a:t>EXFOR</a:t>
            </a:r>
          </a:p>
        </p:txBody>
      </p:sp>
      <p:sp>
        <p:nvSpPr>
          <p:cNvPr id="15" name="Flèche : bas 14">
            <a:extLst>
              <a:ext uri="{FF2B5EF4-FFF2-40B4-BE49-F238E27FC236}">
                <a16:creationId xmlns:a16="http://schemas.microsoft.com/office/drawing/2014/main" id="{64AFB2AE-B288-4FA4-9BD9-8C8CFB69DCE6}"/>
              </a:ext>
            </a:extLst>
          </p:cNvPr>
          <p:cNvSpPr/>
          <p:nvPr/>
        </p:nvSpPr>
        <p:spPr>
          <a:xfrm>
            <a:off x="5682074" y="3550079"/>
            <a:ext cx="395415" cy="1442517"/>
          </a:xfrm>
          <a:prstGeom prst="downArrow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16" name="Graphique 15" descr="Base de données avec un remplissage uni">
            <a:extLst>
              <a:ext uri="{FF2B5EF4-FFF2-40B4-BE49-F238E27FC236}">
                <a16:creationId xmlns:a16="http://schemas.microsoft.com/office/drawing/2014/main" id="{6359B493-03FE-4C5E-AAF5-6781E35B6F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293571" y="4905268"/>
            <a:ext cx="1157328" cy="1157328"/>
          </a:xfrm>
          <a:prstGeom prst="rect">
            <a:avLst/>
          </a:prstGeom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30126820-169B-4FBA-A098-0F4EFEB184B6}"/>
              </a:ext>
            </a:extLst>
          </p:cNvPr>
          <p:cNvSpPr txBox="1"/>
          <p:nvPr/>
        </p:nvSpPr>
        <p:spPr>
          <a:xfrm>
            <a:off x="1860853" y="1123300"/>
            <a:ext cx="3166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Independent fission yields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DEF592D8-32E2-4F1D-9D99-BEE5178D8758}"/>
              </a:ext>
            </a:extLst>
          </p:cNvPr>
          <p:cNvSpPr txBox="1"/>
          <p:nvPr/>
        </p:nvSpPr>
        <p:spPr>
          <a:xfrm>
            <a:off x="6794289" y="1117103"/>
            <a:ext cx="30235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Cumulative fission yields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096EE2AC-9566-4C8C-9B64-51E1AA9F522C}"/>
                  </a:ext>
                </a:extLst>
              </p:cNvPr>
              <p:cNvSpPr txBox="1"/>
              <p:nvPr/>
            </p:nvSpPr>
            <p:spPr>
              <a:xfrm>
                <a:off x="7388720" y="3420361"/>
                <a:ext cx="4123654" cy="7143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Derived data (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𝑑𝑌</m:t>
                        </m:r>
                      </m:num>
                      <m:den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𝑑𝐸</m:t>
                        </m:r>
                      </m:den>
                    </m:f>
                  </m:oMath>
                </a14:m>
                <a:r>
                  <a:rPr lang="en-US" dirty="0"/>
                  <a:t> ,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𝑌</m:t>
                        </m:r>
                        <m:sSub>
                          <m:sSubPr>
                            <m:ctrlPr>
                              <a:rPr lang="fr-F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d>
                              <m:dPr>
                                <m:ctrlP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Pre>
                                  <m:sPrePr>
                                    <m:ctrlP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PrePr>
                                  <m:sub>
                                    <m: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  <m:t>𝑍</m:t>
                                    </m:r>
                                  </m:sub>
                                  <m:sup>
                                    <m: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  <m:t>𝐴</m:t>
                                    </m:r>
                                  </m:sup>
                                  <m:e>
                                    <m: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  <m:t>𝑋</m:t>
                                    </m:r>
                                  </m:e>
                                </m:sPre>
                              </m:e>
                            </m:d>
                          </m:e>
                          <m:sub>
                            <m:sPre>
                              <m:sPrePr>
                                <m:ctrlP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PrePr>
                              <m:sub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sub>
                              <m:sup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239</m:t>
                                </m:r>
                              </m:sup>
                              <m:e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𝑃𝑢</m:t>
                                </m:r>
                              </m:e>
                            </m:sPre>
                          </m:sub>
                        </m:sSub>
                      </m:num>
                      <m:den>
                        <m:r>
                          <a:rPr lang="fr-FR" i="1">
                            <a:latin typeface="Cambria Math" panose="02040503050406030204" pitchFamily="18" charset="0"/>
                          </a:rPr>
                          <m:t>𝑌</m:t>
                        </m:r>
                        <m:sSub>
                          <m:sSubPr>
                            <m:ctrlPr>
                              <a:rPr lang="fr-FR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d>
                              <m:dPr>
                                <m:ctrlPr>
                                  <a:rPr lang="fr-FR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Pre>
                                  <m:sPrePr>
                                    <m:ctrlP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</m:ctrlPr>
                                  </m:sPrePr>
                                  <m:sub>
                                    <m: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  <m:t>𝑍</m:t>
                                    </m:r>
                                  </m:sub>
                                  <m:sup>
                                    <m: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  <m:t>𝐴</m:t>
                                    </m:r>
                                  </m:sup>
                                  <m:e>
                                    <m: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  <m:t>𝑋</m:t>
                                    </m:r>
                                  </m:e>
                                </m:sPre>
                              </m:e>
                            </m:d>
                          </m:e>
                          <m:sub>
                            <m:sPre>
                              <m:sPrePr>
                                <m:ctrlPr>
                                  <a:rPr lang="fr-FR" i="1">
                                    <a:latin typeface="Cambria Math" panose="02040503050406030204" pitchFamily="18" charset="0"/>
                                  </a:rPr>
                                </m:ctrlPr>
                              </m:sPrePr>
                              <m:sub>
                                <m:r>
                                  <a:rPr lang="fr-FR" i="1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sub>
                              <m:sup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235</m:t>
                                </m:r>
                              </m:sup>
                              <m:e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𝑈</m:t>
                                </m:r>
                              </m:e>
                            </m:sPre>
                          </m:sub>
                        </m:sSub>
                      </m:den>
                    </m:f>
                  </m:oMath>
                </a14:m>
                <a:r>
                  <a:rPr lang="en-US" dirty="0"/>
                  <a:t>, …) </a:t>
                </a:r>
              </a:p>
            </p:txBody>
          </p:sp>
        </mc:Choice>
        <mc:Fallback xmlns=""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096EE2AC-9566-4C8C-9B64-51E1AA9F522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88720" y="3420361"/>
                <a:ext cx="4123654" cy="714363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ZoneTexte 16">
            <a:extLst>
              <a:ext uri="{FF2B5EF4-FFF2-40B4-BE49-F238E27FC236}">
                <a16:creationId xmlns:a16="http://schemas.microsoft.com/office/drawing/2014/main" id="{FCA3538C-B3F9-4638-B7E6-144D333D2CD9}"/>
              </a:ext>
            </a:extLst>
          </p:cNvPr>
          <p:cNvSpPr txBox="1"/>
          <p:nvPr/>
        </p:nvSpPr>
        <p:spPr>
          <a:xfrm>
            <a:off x="964032" y="3592877"/>
            <a:ext cx="32424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Element per mass yields</a:t>
            </a:r>
          </a:p>
        </p:txBody>
      </p:sp>
      <p:cxnSp>
        <p:nvCxnSpPr>
          <p:cNvPr id="24" name="Connecteur droit 23">
            <a:extLst>
              <a:ext uri="{FF2B5EF4-FFF2-40B4-BE49-F238E27FC236}">
                <a16:creationId xmlns:a16="http://schemas.microsoft.com/office/drawing/2014/main" id="{E1BEFA47-F01C-4E6D-AD03-2FD4D91F8D76}"/>
              </a:ext>
            </a:extLst>
          </p:cNvPr>
          <p:cNvCxnSpPr/>
          <p:nvPr/>
        </p:nvCxnSpPr>
        <p:spPr>
          <a:xfrm flipH="1">
            <a:off x="6429907" y="1530188"/>
            <a:ext cx="528172" cy="559385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>
            <a:extLst>
              <a:ext uri="{FF2B5EF4-FFF2-40B4-BE49-F238E27FC236}">
                <a16:creationId xmlns:a16="http://schemas.microsoft.com/office/drawing/2014/main" id="{F4902439-DA44-4C1A-BE28-7D7ED33BBFEC}"/>
              </a:ext>
            </a:extLst>
          </p:cNvPr>
          <p:cNvCxnSpPr>
            <a:cxnSpLocks/>
          </p:cNvCxnSpPr>
          <p:nvPr/>
        </p:nvCxnSpPr>
        <p:spPr>
          <a:xfrm flipH="1" flipV="1">
            <a:off x="6469193" y="2794166"/>
            <a:ext cx="1293880" cy="805991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ZoneTexte 8">
            <a:extLst>
              <a:ext uri="{FF2B5EF4-FFF2-40B4-BE49-F238E27FC236}">
                <a16:creationId xmlns:a16="http://schemas.microsoft.com/office/drawing/2014/main" id="{DEEDF74D-7544-4D83-BFE7-171AAF8C7441}"/>
              </a:ext>
            </a:extLst>
          </p:cNvPr>
          <p:cNvSpPr txBox="1"/>
          <p:nvPr/>
        </p:nvSpPr>
        <p:spPr>
          <a:xfrm>
            <a:off x="5380919" y="5780592"/>
            <a:ext cx="970137" cy="369332"/>
          </a:xfrm>
          <a:prstGeom prst="rect">
            <a:avLst/>
          </a:prstGeom>
          <a:noFill/>
        </p:spPr>
        <p:txBody>
          <a:bodyPr wrap="none" rtlCol="0">
            <a:prstTxWarp prst="textArchDown">
              <a:avLst/>
            </a:prstTxWarp>
            <a:spAutoFit/>
          </a:bodyPr>
          <a:lstStyle/>
          <a:p>
            <a:pPr algn="ctr"/>
            <a:r>
              <a:rPr lang="en-US" dirty="0">
                <a:solidFill>
                  <a:srgbClr val="3E4A83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JEFF-4</a:t>
            </a:r>
          </a:p>
        </p:txBody>
      </p:sp>
      <p:cxnSp>
        <p:nvCxnSpPr>
          <p:cNvPr id="27" name="Connecteur droit 26">
            <a:extLst>
              <a:ext uri="{FF2B5EF4-FFF2-40B4-BE49-F238E27FC236}">
                <a16:creationId xmlns:a16="http://schemas.microsoft.com/office/drawing/2014/main" id="{58F5B8B0-C8E6-4722-8FEE-7B22E8A53160}"/>
              </a:ext>
            </a:extLst>
          </p:cNvPr>
          <p:cNvCxnSpPr/>
          <p:nvPr/>
        </p:nvCxnSpPr>
        <p:spPr>
          <a:xfrm>
            <a:off x="4850562" y="1498679"/>
            <a:ext cx="528172" cy="559385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30">
            <a:extLst>
              <a:ext uri="{FF2B5EF4-FFF2-40B4-BE49-F238E27FC236}">
                <a16:creationId xmlns:a16="http://schemas.microsoft.com/office/drawing/2014/main" id="{BAA03A46-FFE4-4249-8C84-440A7A38A871}"/>
              </a:ext>
            </a:extLst>
          </p:cNvPr>
          <p:cNvCxnSpPr>
            <a:cxnSpLocks/>
          </p:cNvCxnSpPr>
          <p:nvPr/>
        </p:nvCxnSpPr>
        <p:spPr>
          <a:xfrm flipV="1">
            <a:off x="4058630" y="2777826"/>
            <a:ext cx="1293880" cy="805991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ZoneTexte 20">
            <a:extLst>
              <a:ext uri="{FF2B5EF4-FFF2-40B4-BE49-F238E27FC236}">
                <a16:creationId xmlns:a16="http://schemas.microsoft.com/office/drawing/2014/main" id="{8A4A265E-D574-437E-B9D5-9D05C67FE9FC}"/>
              </a:ext>
            </a:extLst>
          </p:cNvPr>
          <p:cNvSpPr txBox="1"/>
          <p:nvPr/>
        </p:nvSpPr>
        <p:spPr>
          <a:xfrm>
            <a:off x="5935682" y="3263902"/>
            <a:ext cx="400110" cy="1447640"/>
          </a:xfrm>
          <a:prstGeom prst="rect">
            <a:avLst/>
          </a:prstGeom>
          <a:noFill/>
        </p:spPr>
        <p:txBody>
          <a:bodyPr vert="vert" wrap="square" rtlCol="0">
            <a:spAutoFit/>
          </a:bodyPr>
          <a:lstStyle>
            <a:defPPr>
              <a:defRPr lang="fr-FR"/>
            </a:defPPr>
            <a:lvl1pPr>
              <a:defRPr sz="1400">
                <a:latin typeface="Poppins SemiBold" panose="00000700000000000000" pitchFamily="2" charset="0"/>
                <a:cs typeface="Poppins SemiBold" panose="00000700000000000000" pitchFamily="2" charset="0"/>
              </a:defRPr>
            </a:lvl1pPr>
          </a:lstStyle>
          <a:p>
            <a:pPr algn="r"/>
            <a:r>
              <a:rPr lang="en-US" dirty="0"/>
              <a:t>EVALUATION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063D3C5C-42CD-4D82-8F29-DFE9773ED3BE}"/>
              </a:ext>
            </a:extLst>
          </p:cNvPr>
          <p:cNvSpPr txBox="1"/>
          <p:nvPr/>
        </p:nvSpPr>
        <p:spPr>
          <a:xfrm>
            <a:off x="5390292" y="3429000"/>
            <a:ext cx="400110" cy="1282542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en-US" sz="1400" dirty="0">
                <a:latin typeface="Poppins SemiBold" panose="00000700000000000000" pitchFamily="2" charset="0"/>
                <a:cs typeface="Poppins SemiBold" panose="00000700000000000000" pitchFamily="2" charset="0"/>
              </a:rPr>
              <a:t>EVALUATION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370A1BEC-34EA-4CC4-A58F-402050865656}"/>
              </a:ext>
            </a:extLst>
          </p:cNvPr>
          <p:cNvSpPr txBox="1"/>
          <p:nvPr/>
        </p:nvSpPr>
        <p:spPr>
          <a:xfrm>
            <a:off x="0" y="2482854"/>
            <a:ext cx="32424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/>
              <a:t>Fractional independent fission yields</a:t>
            </a:r>
          </a:p>
        </p:txBody>
      </p:sp>
      <p:cxnSp>
        <p:nvCxnSpPr>
          <p:cNvPr id="28" name="Connecteur droit 27">
            <a:extLst>
              <a:ext uri="{FF2B5EF4-FFF2-40B4-BE49-F238E27FC236}">
                <a16:creationId xmlns:a16="http://schemas.microsoft.com/office/drawing/2014/main" id="{71C38D5D-6F13-49FF-9EB7-3D735C87857C}"/>
              </a:ext>
            </a:extLst>
          </p:cNvPr>
          <p:cNvCxnSpPr>
            <a:cxnSpLocks/>
          </p:cNvCxnSpPr>
          <p:nvPr/>
        </p:nvCxnSpPr>
        <p:spPr>
          <a:xfrm flipV="1">
            <a:off x="3443978" y="2443531"/>
            <a:ext cx="1784873" cy="325235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ZoneTexte 33">
            <a:extLst>
              <a:ext uri="{FF2B5EF4-FFF2-40B4-BE49-F238E27FC236}">
                <a16:creationId xmlns:a16="http://schemas.microsoft.com/office/drawing/2014/main" id="{A04AA76C-AC2C-4185-B17B-3177A18ADBB0}"/>
              </a:ext>
            </a:extLst>
          </p:cNvPr>
          <p:cNvSpPr txBox="1"/>
          <p:nvPr/>
        </p:nvSpPr>
        <p:spPr>
          <a:xfrm>
            <a:off x="1860853" y="1725782"/>
            <a:ext cx="15007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Mass yields</a:t>
            </a:r>
          </a:p>
        </p:txBody>
      </p:sp>
      <p:cxnSp>
        <p:nvCxnSpPr>
          <p:cNvPr id="35" name="Connecteur droit 34">
            <a:extLst>
              <a:ext uri="{FF2B5EF4-FFF2-40B4-BE49-F238E27FC236}">
                <a16:creationId xmlns:a16="http://schemas.microsoft.com/office/drawing/2014/main" id="{9A186E8C-E2D3-4933-B2FE-344AFD4E4FE0}"/>
              </a:ext>
            </a:extLst>
          </p:cNvPr>
          <p:cNvCxnSpPr>
            <a:cxnSpLocks/>
          </p:cNvCxnSpPr>
          <p:nvPr/>
        </p:nvCxnSpPr>
        <p:spPr>
          <a:xfrm flipH="1" flipV="1">
            <a:off x="3473959" y="1910448"/>
            <a:ext cx="1784873" cy="325235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1941577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87267EB6-3360-4FD2-8FDD-81583F6ABB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11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F5FA0642-DD43-4452-A1C6-1EA6CD0FD0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Use of EXFOR to constitute database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66288F4C-000C-4263-91F4-44BE06C10C1F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CCFE5C95-DE14-4C68-94E7-C82A582FF3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/>
              <a:t>WONDER 2026 - New evaluation of the independent fission yields – N. TEIXEIRA RUA</a:t>
            </a:r>
            <a:endParaRPr lang="fr-FR" dirty="0"/>
          </a:p>
        </p:txBody>
      </p:sp>
      <p:pic>
        <p:nvPicPr>
          <p:cNvPr id="7" name="Picture 2">
            <a:extLst>
              <a:ext uri="{FF2B5EF4-FFF2-40B4-BE49-F238E27FC236}">
                <a16:creationId xmlns:a16="http://schemas.microsoft.com/office/drawing/2014/main" id="{51B2C31A-B742-447C-8E0E-CEE0DDFE8A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484411" y="2222011"/>
            <a:ext cx="790742" cy="9801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B805FFBB-A8E5-4AE3-AF35-6F2A65F689ED}"/>
              </a:ext>
            </a:extLst>
          </p:cNvPr>
          <p:cNvSpPr txBox="1"/>
          <p:nvPr/>
        </p:nvSpPr>
        <p:spPr>
          <a:xfrm>
            <a:off x="5446563" y="3145648"/>
            <a:ext cx="9172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dirty="0">
                <a:solidFill>
                  <a:srgbClr val="00A4E3"/>
                </a:solidFill>
              </a:rPr>
              <a:t>EXFOR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0126820-169B-4FBA-A098-0F4EFEB184B6}"/>
              </a:ext>
            </a:extLst>
          </p:cNvPr>
          <p:cNvSpPr txBox="1"/>
          <p:nvPr/>
        </p:nvSpPr>
        <p:spPr>
          <a:xfrm>
            <a:off x="1121597" y="1649936"/>
            <a:ext cx="3166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Independent fission yields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DEF592D8-32E2-4F1D-9D99-BEE5178D8758}"/>
              </a:ext>
            </a:extLst>
          </p:cNvPr>
          <p:cNvSpPr txBox="1"/>
          <p:nvPr/>
        </p:nvSpPr>
        <p:spPr>
          <a:xfrm>
            <a:off x="1100201" y="2987319"/>
            <a:ext cx="30235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Cumulative fission yields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69096B0A-B918-44C4-8431-BF430B7375A1}"/>
              </a:ext>
            </a:extLst>
          </p:cNvPr>
          <p:cNvSpPr txBox="1"/>
          <p:nvPr/>
        </p:nvSpPr>
        <p:spPr>
          <a:xfrm>
            <a:off x="8361649" y="2900800"/>
            <a:ext cx="32424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Fractional cumulative fission yields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370A1BEC-34EA-4CC4-A58F-402050865656}"/>
              </a:ext>
            </a:extLst>
          </p:cNvPr>
          <p:cNvSpPr txBox="1"/>
          <p:nvPr/>
        </p:nvSpPr>
        <p:spPr>
          <a:xfrm>
            <a:off x="8361649" y="3741774"/>
            <a:ext cx="32424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Fractional independent fission yields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096EE2AC-9566-4C8C-9B64-51E1AA9F522C}"/>
                  </a:ext>
                </a:extLst>
              </p:cNvPr>
              <p:cNvSpPr txBox="1"/>
              <p:nvPr/>
            </p:nvSpPr>
            <p:spPr>
              <a:xfrm>
                <a:off x="8115968" y="5146723"/>
                <a:ext cx="3733776" cy="7143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Derived data (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𝑑𝑌</m:t>
                        </m:r>
                      </m:num>
                      <m:den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𝑑𝐸</m:t>
                        </m:r>
                      </m:den>
                    </m:f>
                  </m:oMath>
                </a14:m>
                <a:r>
                  <a:rPr lang="en-US" dirty="0"/>
                  <a:t> ,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𝑌</m:t>
                        </m:r>
                        <m:sSub>
                          <m:sSubPr>
                            <m:ctrlPr>
                              <a:rPr lang="fr-F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d>
                              <m:dPr>
                                <m:ctrlP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Pre>
                                  <m:sPrePr>
                                    <m:ctrlP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PrePr>
                                  <m:sub>
                                    <m: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  <m:t>𝑍</m:t>
                                    </m:r>
                                  </m:sub>
                                  <m:sup>
                                    <m: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  <m:t>𝐴</m:t>
                                    </m:r>
                                  </m:sup>
                                  <m:e>
                                    <m: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  <m:t>𝑋</m:t>
                                    </m:r>
                                  </m:e>
                                </m:sPre>
                              </m:e>
                            </m:d>
                          </m:e>
                          <m:sub>
                            <m:sPre>
                              <m:sPrePr>
                                <m:ctrlP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PrePr>
                              <m:sub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sub>
                              <m:sup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239</m:t>
                                </m:r>
                              </m:sup>
                              <m:e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𝑃𝑢</m:t>
                                </m:r>
                              </m:e>
                            </m:sPre>
                          </m:sub>
                        </m:sSub>
                      </m:num>
                      <m:den>
                        <m:r>
                          <a:rPr lang="fr-FR" i="1">
                            <a:latin typeface="Cambria Math" panose="02040503050406030204" pitchFamily="18" charset="0"/>
                          </a:rPr>
                          <m:t>𝑌</m:t>
                        </m:r>
                        <m:sSub>
                          <m:sSubPr>
                            <m:ctrlPr>
                              <a:rPr lang="fr-FR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d>
                              <m:dPr>
                                <m:ctrlPr>
                                  <a:rPr lang="fr-FR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Pre>
                                  <m:sPrePr>
                                    <m:ctrlP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</m:ctrlPr>
                                  </m:sPrePr>
                                  <m:sub>
                                    <m: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  <m:t>𝑍</m:t>
                                    </m:r>
                                  </m:sub>
                                  <m:sup>
                                    <m: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  <m:t>𝐴</m:t>
                                    </m:r>
                                  </m:sup>
                                  <m:e>
                                    <m: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  <m:t>𝑋</m:t>
                                    </m:r>
                                  </m:e>
                                </m:sPre>
                              </m:e>
                            </m:d>
                          </m:e>
                          <m:sub>
                            <m:sPre>
                              <m:sPrePr>
                                <m:ctrlPr>
                                  <a:rPr lang="fr-FR" i="1">
                                    <a:latin typeface="Cambria Math" panose="02040503050406030204" pitchFamily="18" charset="0"/>
                                  </a:rPr>
                                </m:ctrlPr>
                              </m:sPrePr>
                              <m:sub>
                                <m:r>
                                  <a:rPr lang="fr-FR" i="1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sub>
                              <m:sup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235</m:t>
                                </m:r>
                              </m:sup>
                              <m:e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𝑈</m:t>
                                </m:r>
                              </m:e>
                            </m:sPre>
                          </m:sub>
                        </m:sSub>
                      </m:den>
                    </m:f>
                  </m:oMath>
                </a14:m>
                <a:r>
                  <a:rPr lang="en-US" dirty="0"/>
                  <a:t>, …) </a:t>
                </a:r>
              </a:p>
            </p:txBody>
          </p:sp>
        </mc:Choice>
        <mc:Fallback xmlns=""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096EE2AC-9566-4C8C-9B64-51E1AA9F522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15968" y="5146723"/>
                <a:ext cx="3733776" cy="714363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ZoneTexte 16">
            <a:extLst>
              <a:ext uri="{FF2B5EF4-FFF2-40B4-BE49-F238E27FC236}">
                <a16:creationId xmlns:a16="http://schemas.microsoft.com/office/drawing/2014/main" id="{FCA3538C-B3F9-4638-B7E6-144D333D2CD9}"/>
              </a:ext>
            </a:extLst>
          </p:cNvPr>
          <p:cNvSpPr txBox="1"/>
          <p:nvPr/>
        </p:nvSpPr>
        <p:spPr>
          <a:xfrm>
            <a:off x="8361649" y="4582748"/>
            <a:ext cx="32424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Element per mass yields</a:t>
            </a:r>
          </a:p>
        </p:txBody>
      </p:sp>
      <p:cxnSp>
        <p:nvCxnSpPr>
          <p:cNvPr id="20" name="Connecteur droit 19">
            <a:extLst>
              <a:ext uri="{FF2B5EF4-FFF2-40B4-BE49-F238E27FC236}">
                <a16:creationId xmlns:a16="http://schemas.microsoft.com/office/drawing/2014/main" id="{98B31FFE-C379-4542-AB94-25A1DA1B9DEB}"/>
              </a:ext>
            </a:extLst>
          </p:cNvPr>
          <p:cNvCxnSpPr>
            <a:cxnSpLocks/>
          </p:cNvCxnSpPr>
          <p:nvPr/>
        </p:nvCxnSpPr>
        <p:spPr>
          <a:xfrm flipV="1">
            <a:off x="4749825" y="2742383"/>
            <a:ext cx="725263" cy="423536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>
            <a:extLst>
              <a:ext uri="{FF2B5EF4-FFF2-40B4-BE49-F238E27FC236}">
                <a16:creationId xmlns:a16="http://schemas.microsoft.com/office/drawing/2014/main" id="{22E949ED-6AFF-49B5-B8F2-FAE62624BC28}"/>
              </a:ext>
            </a:extLst>
          </p:cNvPr>
          <p:cNvCxnSpPr>
            <a:cxnSpLocks/>
          </p:cNvCxnSpPr>
          <p:nvPr/>
        </p:nvCxnSpPr>
        <p:spPr>
          <a:xfrm flipH="1" flipV="1">
            <a:off x="6724754" y="2632094"/>
            <a:ext cx="1224760" cy="671846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 : coins arrondis 17">
            <a:extLst>
              <a:ext uri="{FF2B5EF4-FFF2-40B4-BE49-F238E27FC236}">
                <a16:creationId xmlns:a16="http://schemas.microsoft.com/office/drawing/2014/main" id="{83F72400-E0CC-49E3-9F13-E25808A5FB1B}"/>
              </a:ext>
            </a:extLst>
          </p:cNvPr>
          <p:cNvSpPr/>
          <p:nvPr/>
        </p:nvSpPr>
        <p:spPr>
          <a:xfrm>
            <a:off x="8061960" y="1535090"/>
            <a:ext cx="3855308" cy="4527506"/>
          </a:xfrm>
          <a:prstGeom prst="roundRect">
            <a:avLst>
              <a:gd name="adj" fmla="val 7663"/>
            </a:avLst>
          </a:prstGeom>
          <a:noFill/>
          <a:ln w="38100">
            <a:solidFill>
              <a:srgbClr val="009ED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75EFF494-E330-40AC-A7E3-8B64FDB63901}"/>
              </a:ext>
            </a:extLst>
          </p:cNvPr>
          <p:cNvSpPr txBox="1"/>
          <p:nvPr/>
        </p:nvSpPr>
        <p:spPr>
          <a:xfrm>
            <a:off x="8433917" y="1165045"/>
            <a:ext cx="10166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9EDB"/>
                </a:solidFill>
                <a:latin typeface="+mj-lt"/>
              </a:rPr>
              <a:t>MT = 18</a:t>
            </a:r>
          </a:p>
        </p:txBody>
      </p:sp>
      <p:sp>
        <p:nvSpPr>
          <p:cNvPr id="25" name="Rectangle : coins arrondis 24">
            <a:extLst>
              <a:ext uri="{FF2B5EF4-FFF2-40B4-BE49-F238E27FC236}">
                <a16:creationId xmlns:a16="http://schemas.microsoft.com/office/drawing/2014/main" id="{81C7A51D-7B7B-4C9F-99F0-F01A10CC3E34}"/>
              </a:ext>
            </a:extLst>
          </p:cNvPr>
          <p:cNvSpPr/>
          <p:nvPr/>
        </p:nvSpPr>
        <p:spPr>
          <a:xfrm>
            <a:off x="729570" y="1535090"/>
            <a:ext cx="3855308" cy="582148"/>
          </a:xfrm>
          <a:prstGeom prst="roundRect">
            <a:avLst>
              <a:gd name="adj" fmla="val 50000"/>
            </a:avLst>
          </a:prstGeom>
          <a:noFill/>
          <a:ln w="38100">
            <a:solidFill>
              <a:srgbClr val="009ED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24BBD635-664C-4A85-A9AD-3FAA49CA82B0}"/>
              </a:ext>
            </a:extLst>
          </p:cNvPr>
          <p:cNvSpPr txBox="1"/>
          <p:nvPr/>
        </p:nvSpPr>
        <p:spPr>
          <a:xfrm>
            <a:off x="992955" y="1206094"/>
            <a:ext cx="1244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9EDB"/>
                </a:solidFill>
                <a:latin typeface="+mj-lt"/>
              </a:rPr>
              <a:t>MT = 454</a:t>
            </a:r>
          </a:p>
        </p:txBody>
      </p:sp>
      <p:sp>
        <p:nvSpPr>
          <p:cNvPr id="30" name="Rectangle : coins arrondis 29">
            <a:extLst>
              <a:ext uri="{FF2B5EF4-FFF2-40B4-BE49-F238E27FC236}">
                <a16:creationId xmlns:a16="http://schemas.microsoft.com/office/drawing/2014/main" id="{5F6C35EB-2DEF-4FD6-936D-96C84BC9D1EF}"/>
              </a:ext>
            </a:extLst>
          </p:cNvPr>
          <p:cNvSpPr/>
          <p:nvPr/>
        </p:nvSpPr>
        <p:spPr>
          <a:xfrm>
            <a:off x="723756" y="2885095"/>
            <a:ext cx="3855308" cy="582148"/>
          </a:xfrm>
          <a:prstGeom prst="roundRect">
            <a:avLst>
              <a:gd name="adj" fmla="val 50000"/>
            </a:avLst>
          </a:prstGeom>
          <a:noFill/>
          <a:ln w="38100">
            <a:solidFill>
              <a:srgbClr val="009ED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082F114E-1CB1-4F80-AB37-E3F9C108C741}"/>
              </a:ext>
            </a:extLst>
          </p:cNvPr>
          <p:cNvSpPr txBox="1"/>
          <p:nvPr/>
        </p:nvSpPr>
        <p:spPr>
          <a:xfrm>
            <a:off x="987141" y="2556099"/>
            <a:ext cx="12202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9EDB"/>
                </a:solidFill>
                <a:latin typeface="+mj-lt"/>
              </a:rPr>
              <a:t>MT = 459</a:t>
            </a:r>
          </a:p>
        </p:txBody>
      </p:sp>
      <p:sp>
        <p:nvSpPr>
          <p:cNvPr id="28" name="Flèche : bas 27">
            <a:extLst>
              <a:ext uri="{FF2B5EF4-FFF2-40B4-BE49-F238E27FC236}">
                <a16:creationId xmlns:a16="http://schemas.microsoft.com/office/drawing/2014/main" id="{2842E08F-0BA7-4DA9-9D34-A55AA9069537}"/>
              </a:ext>
            </a:extLst>
          </p:cNvPr>
          <p:cNvSpPr/>
          <p:nvPr/>
        </p:nvSpPr>
        <p:spPr>
          <a:xfrm>
            <a:off x="5691857" y="3616182"/>
            <a:ext cx="395415" cy="1442517"/>
          </a:xfrm>
          <a:prstGeom prst="downArrow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29" name="Graphique 28" descr="Base de données avec un remplissage uni">
            <a:extLst>
              <a:ext uri="{FF2B5EF4-FFF2-40B4-BE49-F238E27FC236}">
                <a16:creationId xmlns:a16="http://schemas.microsoft.com/office/drawing/2014/main" id="{91DA85D5-56FE-46D8-BB01-938165E1F53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331929" y="4971371"/>
            <a:ext cx="1157328" cy="1157328"/>
          </a:xfrm>
          <a:prstGeom prst="rect">
            <a:avLst/>
          </a:prstGeom>
        </p:spPr>
      </p:pic>
      <p:sp>
        <p:nvSpPr>
          <p:cNvPr id="32" name="ZoneTexte 31">
            <a:extLst>
              <a:ext uri="{FF2B5EF4-FFF2-40B4-BE49-F238E27FC236}">
                <a16:creationId xmlns:a16="http://schemas.microsoft.com/office/drawing/2014/main" id="{15DBF119-9668-4553-AAE3-3A53237ECD14}"/>
              </a:ext>
            </a:extLst>
          </p:cNvPr>
          <p:cNvSpPr txBox="1"/>
          <p:nvPr/>
        </p:nvSpPr>
        <p:spPr>
          <a:xfrm>
            <a:off x="5419277" y="5846695"/>
            <a:ext cx="970137" cy="369332"/>
          </a:xfrm>
          <a:prstGeom prst="rect">
            <a:avLst/>
          </a:prstGeom>
          <a:noFill/>
        </p:spPr>
        <p:txBody>
          <a:bodyPr wrap="none" rtlCol="0">
            <a:prstTxWarp prst="textArchDown">
              <a:avLst/>
            </a:prstTxWarp>
            <a:spAutoFit/>
          </a:bodyPr>
          <a:lstStyle/>
          <a:p>
            <a:pPr algn="ctr"/>
            <a:r>
              <a:rPr lang="en-US" dirty="0">
                <a:solidFill>
                  <a:srgbClr val="3E4A83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JEFF-4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70C4C8BC-5643-4122-B729-7872B416856A}"/>
              </a:ext>
            </a:extLst>
          </p:cNvPr>
          <p:cNvSpPr txBox="1"/>
          <p:nvPr/>
        </p:nvSpPr>
        <p:spPr>
          <a:xfrm>
            <a:off x="5945465" y="3330005"/>
            <a:ext cx="400110" cy="1447640"/>
          </a:xfrm>
          <a:prstGeom prst="rect">
            <a:avLst/>
          </a:prstGeom>
          <a:noFill/>
        </p:spPr>
        <p:txBody>
          <a:bodyPr vert="vert" wrap="square" rtlCol="0">
            <a:spAutoFit/>
          </a:bodyPr>
          <a:lstStyle>
            <a:defPPr>
              <a:defRPr lang="fr-FR"/>
            </a:defPPr>
            <a:lvl1pPr>
              <a:defRPr sz="1400">
                <a:latin typeface="Poppins SemiBold" panose="00000700000000000000" pitchFamily="2" charset="0"/>
                <a:cs typeface="Poppins SemiBold" panose="00000700000000000000" pitchFamily="2" charset="0"/>
              </a:defRPr>
            </a:lvl1pPr>
          </a:lstStyle>
          <a:p>
            <a:pPr algn="r"/>
            <a:r>
              <a:rPr lang="en-US" dirty="0"/>
              <a:t>EVALUATION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7AA21C0D-9372-42A9-B080-88A75B27C276}"/>
              </a:ext>
            </a:extLst>
          </p:cNvPr>
          <p:cNvSpPr txBox="1"/>
          <p:nvPr/>
        </p:nvSpPr>
        <p:spPr>
          <a:xfrm>
            <a:off x="5400075" y="3495103"/>
            <a:ext cx="400110" cy="1282542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en-US" sz="1400" dirty="0">
                <a:latin typeface="Poppins SemiBold" panose="00000700000000000000" pitchFamily="2" charset="0"/>
                <a:cs typeface="Poppins SemiBold" panose="00000700000000000000" pitchFamily="2" charset="0"/>
              </a:rPr>
              <a:t>EVALUATION</a:t>
            </a:r>
          </a:p>
        </p:txBody>
      </p:sp>
      <p:cxnSp>
        <p:nvCxnSpPr>
          <p:cNvPr id="35" name="Connecteur droit 34">
            <a:extLst>
              <a:ext uri="{FF2B5EF4-FFF2-40B4-BE49-F238E27FC236}">
                <a16:creationId xmlns:a16="http://schemas.microsoft.com/office/drawing/2014/main" id="{EE0B6E55-9C7B-4512-BF8A-E6B5DE2E0ECF}"/>
              </a:ext>
            </a:extLst>
          </p:cNvPr>
          <p:cNvCxnSpPr>
            <a:cxnSpLocks/>
          </p:cNvCxnSpPr>
          <p:nvPr/>
        </p:nvCxnSpPr>
        <p:spPr>
          <a:xfrm>
            <a:off x="4693554" y="1856745"/>
            <a:ext cx="725263" cy="423536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ZoneTexte 35">
            <a:extLst>
              <a:ext uri="{FF2B5EF4-FFF2-40B4-BE49-F238E27FC236}">
                <a16:creationId xmlns:a16="http://schemas.microsoft.com/office/drawing/2014/main" id="{EDB1F93B-C55C-4586-BCDB-7DE77E7CDEC4}"/>
              </a:ext>
            </a:extLst>
          </p:cNvPr>
          <p:cNvSpPr txBox="1"/>
          <p:nvPr/>
        </p:nvSpPr>
        <p:spPr>
          <a:xfrm>
            <a:off x="8361649" y="1772850"/>
            <a:ext cx="32424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Mass yields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1C59FB2E-5BEA-4279-AE90-4D263DAB1C4F}"/>
              </a:ext>
            </a:extLst>
          </p:cNvPr>
          <p:cNvSpPr txBox="1"/>
          <p:nvPr/>
        </p:nvSpPr>
        <p:spPr>
          <a:xfrm>
            <a:off x="8361649" y="2336825"/>
            <a:ext cx="32424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Chain yields</a:t>
            </a:r>
          </a:p>
        </p:txBody>
      </p:sp>
    </p:spTree>
    <p:extLst>
      <p:ext uri="{BB962C8B-B14F-4D97-AF65-F5344CB8AC3E}">
        <p14:creationId xmlns:p14="http://schemas.microsoft.com/office/powerpoint/2010/main" val="134002011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631CAA9D-978D-4CC1-98C2-DAE33C3C1FA4}"/>
              </a:ext>
            </a:extLst>
          </p:cNvPr>
          <p:cNvSpPr/>
          <p:nvPr/>
        </p:nvSpPr>
        <p:spPr>
          <a:xfrm>
            <a:off x="476250" y="1131094"/>
            <a:ext cx="11572874" cy="5073599"/>
          </a:xfrm>
          <a:custGeom>
            <a:avLst/>
            <a:gdLst>
              <a:gd name="connsiteX0" fmla="*/ 255290 w 11572874"/>
              <a:gd name="connsiteY0" fmla="*/ 0 h 5073599"/>
              <a:gd name="connsiteX1" fmla="*/ 6361403 w 11572874"/>
              <a:gd name="connsiteY1" fmla="*/ 0 h 5073599"/>
              <a:gd name="connsiteX2" fmla="*/ 6833372 w 11572874"/>
              <a:gd name="connsiteY2" fmla="*/ 0 h 5073599"/>
              <a:gd name="connsiteX3" fmla="*/ 11336850 w 11572874"/>
              <a:gd name="connsiteY3" fmla="*/ 0 h 5073599"/>
              <a:gd name="connsiteX4" fmla="*/ 11572874 w 11572874"/>
              <a:gd name="connsiteY4" fmla="*/ 236024 h 5073599"/>
              <a:gd name="connsiteX5" fmla="*/ 11572874 w 11572874"/>
              <a:gd name="connsiteY5" fmla="*/ 4837575 h 5073599"/>
              <a:gd name="connsiteX6" fmla="*/ 11336850 w 11572874"/>
              <a:gd name="connsiteY6" fmla="*/ 5073599 h 5073599"/>
              <a:gd name="connsiteX7" fmla="*/ 6361403 w 11572874"/>
              <a:gd name="connsiteY7" fmla="*/ 5073599 h 5073599"/>
              <a:gd name="connsiteX8" fmla="*/ 6125379 w 11572874"/>
              <a:gd name="connsiteY8" fmla="*/ 4837575 h 5073599"/>
              <a:gd name="connsiteX9" fmla="*/ 6125379 w 11572874"/>
              <a:gd name="connsiteY9" fmla="*/ 2389016 h 5073599"/>
              <a:gd name="connsiteX10" fmla="*/ 255290 w 11572874"/>
              <a:gd name="connsiteY10" fmla="*/ 2389016 h 5073599"/>
              <a:gd name="connsiteX11" fmla="*/ 0 w 11572874"/>
              <a:gd name="connsiteY11" fmla="*/ 2133726 h 5073599"/>
              <a:gd name="connsiteX12" fmla="*/ 0 w 11572874"/>
              <a:gd name="connsiteY12" fmla="*/ 255290 h 5073599"/>
              <a:gd name="connsiteX13" fmla="*/ 255290 w 11572874"/>
              <a:gd name="connsiteY13" fmla="*/ 0 h 50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572874" h="5073599">
                <a:moveTo>
                  <a:pt x="255290" y="0"/>
                </a:moveTo>
                <a:lnTo>
                  <a:pt x="6361403" y="0"/>
                </a:lnTo>
                <a:lnTo>
                  <a:pt x="6833372" y="0"/>
                </a:lnTo>
                <a:lnTo>
                  <a:pt x="11336850" y="0"/>
                </a:lnTo>
                <a:cubicBezTo>
                  <a:pt x="11467202" y="0"/>
                  <a:pt x="11572874" y="105672"/>
                  <a:pt x="11572874" y="236024"/>
                </a:cubicBezTo>
                <a:lnTo>
                  <a:pt x="11572874" y="4837575"/>
                </a:lnTo>
                <a:cubicBezTo>
                  <a:pt x="11572874" y="4967927"/>
                  <a:pt x="11467202" y="5073599"/>
                  <a:pt x="11336850" y="5073599"/>
                </a:cubicBezTo>
                <a:lnTo>
                  <a:pt x="6361403" y="5073599"/>
                </a:lnTo>
                <a:cubicBezTo>
                  <a:pt x="6231051" y="5073599"/>
                  <a:pt x="6125379" y="4967927"/>
                  <a:pt x="6125379" y="4837575"/>
                </a:cubicBezTo>
                <a:lnTo>
                  <a:pt x="6125379" y="2389016"/>
                </a:lnTo>
                <a:lnTo>
                  <a:pt x="255290" y="2389016"/>
                </a:lnTo>
                <a:cubicBezTo>
                  <a:pt x="114297" y="2389016"/>
                  <a:pt x="0" y="2274719"/>
                  <a:pt x="0" y="2133726"/>
                </a:cubicBezTo>
                <a:lnTo>
                  <a:pt x="0" y="255290"/>
                </a:lnTo>
                <a:cubicBezTo>
                  <a:pt x="0" y="114297"/>
                  <a:pt x="114297" y="0"/>
                  <a:pt x="255290" y="0"/>
                </a:cubicBezTo>
                <a:close/>
              </a:path>
            </a:pathLst>
          </a:custGeom>
          <a:solidFill>
            <a:srgbClr val="E5EBF1">
              <a:alpha val="65098"/>
            </a:srgbClr>
          </a:solidFill>
          <a:ln w="28575">
            <a:solidFill>
              <a:schemeClr val="accent2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87267EB6-3360-4FD2-8FDD-81583F6ABB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12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F5FA0642-DD43-4452-A1C6-1EA6CD0FD0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Use of EXFOR to constitute database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66288F4C-000C-4263-91F4-44BE06C10C1F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CCFE5C95-DE14-4C68-94E7-C82A582FF3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/>
              <a:t>WONDER 2026 - New evaluation of the independent fission yields – N. TEIXEIRA RUA</a:t>
            </a:r>
            <a:endParaRPr lang="fr-FR" dirty="0"/>
          </a:p>
        </p:txBody>
      </p:sp>
      <p:pic>
        <p:nvPicPr>
          <p:cNvPr id="7" name="Picture 2">
            <a:extLst>
              <a:ext uri="{FF2B5EF4-FFF2-40B4-BE49-F238E27FC236}">
                <a16:creationId xmlns:a16="http://schemas.microsoft.com/office/drawing/2014/main" id="{51B2C31A-B742-447C-8E0E-CEE0DDFE8A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484411" y="2222011"/>
            <a:ext cx="790742" cy="9801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B805FFBB-A8E5-4AE3-AF35-6F2A65F689ED}"/>
              </a:ext>
            </a:extLst>
          </p:cNvPr>
          <p:cNvSpPr txBox="1"/>
          <p:nvPr/>
        </p:nvSpPr>
        <p:spPr>
          <a:xfrm>
            <a:off x="5446563" y="3145648"/>
            <a:ext cx="9172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dirty="0">
                <a:solidFill>
                  <a:srgbClr val="00A4E3"/>
                </a:solidFill>
              </a:rPr>
              <a:t>EXFOR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0126820-169B-4FBA-A098-0F4EFEB184B6}"/>
              </a:ext>
            </a:extLst>
          </p:cNvPr>
          <p:cNvSpPr txBox="1"/>
          <p:nvPr/>
        </p:nvSpPr>
        <p:spPr>
          <a:xfrm>
            <a:off x="1121597" y="1649936"/>
            <a:ext cx="3166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Independent fission yields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DEF592D8-32E2-4F1D-9D99-BEE5178D8758}"/>
              </a:ext>
            </a:extLst>
          </p:cNvPr>
          <p:cNvSpPr txBox="1"/>
          <p:nvPr/>
        </p:nvSpPr>
        <p:spPr>
          <a:xfrm>
            <a:off x="1100201" y="2987319"/>
            <a:ext cx="30235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Cumulative fission yields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69096B0A-B918-44C4-8431-BF430B7375A1}"/>
              </a:ext>
            </a:extLst>
          </p:cNvPr>
          <p:cNvSpPr txBox="1"/>
          <p:nvPr/>
        </p:nvSpPr>
        <p:spPr>
          <a:xfrm>
            <a:off x="8361649" y="2900800"/>
            <a:ext cx="32424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Fractional cumulative fission yields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370A1BEC-34EA-4CC4-A58F-402050865656}"/>
              </a:ext>
            </a:extLst>
          </p:cNvPr>
          <p:cNvSpPr txBox="1"/>
          <p:nvPr/>
        </p:nvSpPr>
        <p:spPr>
          <a:xfrm>
            <a:off x="8361649" y="3741774"/>
            <a:ext cx="32424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Fractional independent fission yields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096EE2AC-9566-4C8C-9B64-51E1AA9F522C}"/>
                  </a:ext>
                </a:extLst>
              </p:cNvPr>
              <p:cNvSpPr txBox="1"/>
              <p:nvPr/>
            </p:nvSpPr>
            <p:spPr>
              <a:xfrm>
                <a:off x="8115968" y="5146723"/>
                <a:ext cx="3733776" cy="7143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Derived data (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𝑑𝑌</m:t>
                        </m:r>
                      </m:num>
                      <m:den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𝑑𝐸</m:t>
                        </m:r>
                      </m:den>
                    </m:f>
                  </m:oMath>
                </a14:m>
                <a:r>
                  <a:rPr lang="en-US" dirty="0"/>
                  <a:t> ,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𝑌</m:t>
                        </m:r>
                        <m:sSub>
                          <m:sSubPr>
                            <m:ctrlPr>
                              <a:rPr lang="fr-F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d>
                              <m:dPr>
                                <m:ctrlP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Pre>
                                  <m:sPrePr>
                                    <m:ctrlP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PrePr>
                                  <m:sub>
                                    <m: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  <m:t>𝑍</m:t>
                                    </m:r>
                                  </m:sub>
                                  <m:sup>
                                    <m: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  <m:t>𝐴</m:t>
                                    </m:r>
                                  </m:sup>
                                  <m:e>
                                    <m:r>
                                      <a:rPr lang="fr-FR" b="0" i="1" smtClean="0">
                                        <a:latin typeface="Cambria Math" panose="02040503050406030204" pitchFamily="18" charset="0"/>
                                      </a:rPr>
                                      <m:t>𝑋</m:t>
                                    </m:r>
                                  </m:e>
                                </m:sPre>
                              </m:e>
                            </m:d>
                          </m:e>
                          <m:sub>
                            <m:sPre>
                              <m:sPrePr>
                                <m:ctrlP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PrePr>
                              <m:sub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sub>
                              <m:sup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239</m:t>
                                </m:r>
                              </m:sup>
                              <m:e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𝑃𝑢</m:t>
                                </m:r>
                              </m:e>
                            </m:sPre>
                          </m:sub>
                        </m:sSub>
                      </m:num>
                      <m:den>
                        <m:r>
                          <a:rPr lang="fr-FR" i="1">
                            <a:latin typeface="Cambria Math" panose="02040503050406030204" pitchFamily="18" charset="0"/>
                          </a:rPr>
                          <m:t>𝑌</m:t>
                        </m:r>
                        <m:sSub>
                          <m:sSubPr>
                            <m:ctrlPr>
                              <a:rPr lang="fr-FR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d>
                              <m:dPr>
                                <m:ctrlPr>
                                  <a:rPr lang="fr-FR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Pre>
                                  <m:sPrePr>
                                    <m:ctrlP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</m:ctrlPr>
                                  </m:sPrePr>
                                  <m:sub>
                                    <m: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  <m:t>𝑍</m:t>
                                    </m:r>
                                  </m:sub>
                                  <m:sup>
                                    <m: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  <m:t>𝐴</m:t>
                                    </m:r>
                                  </m:sup>
                                  <m:e>
                                    <m: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  <m:t>𝑋</m:t>
                                    </m:r>
                                  </m:e>
                                </m:sPre>
                              </m:e>
                            </m:d>
                          </m:e>
                          <m:sub>
                            <m:sPre>
                              <m:sPrePr>
                                <m:ctrlPr>
                                  <a:rPr lang="fr-FR" i="1">
                                    <a:latin typeface="Cambria Math" panose="02040503050406030204" pitchFamily="18" charset="0"/>
                                  </a:rPr>
                                </m:ctrlPr>
                              </m:sPrePr>
                              <m:sub>
                                <m:r>
                                  <a:rPr lang="fr-FR" i="1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sub>
                              <m:sup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235</m:t>
                                </m:r>
                              </m:sup>
                              <m:e>
                                <m:r>
                                  <a:rPr lang="fr-FR" b="0" i="1" smtClean="0">
                                    <a:latin typeface="Cambria Math" panose="02040503050406030204" pitchFamily="18" charset="0"/>
                                  </a:rPr>
                                  <m:t>𝑈</m:t>
                                </m:r>
                              </m:e>
                            </m:sPre>
                          </m:sub>
                        </m:sSub>
                      </m:den>
                    </m:f>
                  </m:oMath>
                </a14:m>
                <a:r>
                  <a:rPr lang="en-US" dirty="0"/>
                  <a:t>, …) </a:t>
                </a:r>
              </a:p>
            </p:txBody>
          </p:sp>
        </mc:Choice>
        <mc:Fallback xmlns=""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096EE2AC-9566-4C8C-9B64-51E1AA9F522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15968" y="5146723"/>
                <a:ext cx="3733776" cy="714363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ZoneTexte 16">
            <a:extLst>
              <a:ext uri="{FF2B5EF4-FFF2-40B4-BE49-F238E27FC236}">
                <a16:creationId xmlns:a16="http://schemas.microsoft.com/office/drawing/2014/main" id="{FCA3538C-B3F9-4638-B7E6-144D333D2CD9}"/>
              </a:ext>
            </a:extLst>
          </p:cNvPr>
          <p:cNvSpPr txBox="1"/>
          <p:nvPr/>
        </p:nvSpPr>
        <p:spPr>
          <a:xfrm>
            <a:off x="8361649" y="4582748"/>
            <a:ext cx="32424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Element per mass yields</a:t>
            </a:r>
          </a:p>
        </p:txBody>
      </p:sp>
      <p:cxnSp>
        <p:nvCxnSpPr>
          <p:cNvPr id="20" name="Connecteur droit 19">
            <a:extLst>
              <a:ext uri="{FF2B5EF4-FFF2-40B4-BE49-F238E27FC236}">
                <a16:creationId xmlns:a16="http://schemas.microsoft.com/office/drawing/2014/main" id="{98B31FFE-C379-4542-AB94-25A1DA1B9DEB}"/>
              </a:ext>
            </a:extLst>
          </p:cNvPr>
          <p:cNvCxnSpPr>
            <a:cxnSpLocks/>
          </p:cNvCxnSpPr>
          <p:nvPr/>
        </p:nvCxnSpPr>
        <p:spPr>
          <a:xfrm flipV="1">
            <a:off x="4749825" y="2742383"/>
            <a:ext cx="725263" cy="423536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>
            <a:extLst>
              <a:ext uri="{FF2B5EF4-FFF2-40B4-BE49-F238E27FC236}">
                <a16:creationId xmlns:a16="http://schemas.microsoft.com/office/drawing/2014/main" id="{22E949ED-6AFF-49B5-B8F2-FAE62624BC28}"/>
              </a:ext>
            </a:extLst>
          </p:cNvPr>
          <p:cNvCxnSpPr>
            <a:cxnSpLocks/>
          </p:cNvCxnSpPr>
          <p:nvPr/>
        </p:nvCxnSpPr>
        <p:spPr>
          <a:xfrm flipH="1" flipV="1">
            <a:off x="6724754" y="2632094"/>
            <a:ext cx="1224760" cy="671846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 : coins arrondis 17">
            <a:extLst>
              <a:ext uri="{FF2B5EF4-FFF2-40B4-BE49-F238E27FC236}">
                <a16:creationId xmlns:a16="http://schemas.microsoft.com/office/drawing/2014/main" id="{83F72400-E0CC-49E3-9F13-E25808A5FB1B}"/>
              </a:ext>
            </a:extLst>
          </p:cNvPr>
          <p:cNvSpPr/>
          <p:nvPr/>
        </p:nvSpPr>
        <p:spPr>
          <a:xfrm>
            <a:off x="8061960" y="1535090"/>
            <a:ext cx="3855308" cy="4527506"/>
          </a:xfrm>
          <a:prstGeom prst="roundRect">
            <a:avLst>
              <a:gd name="adj" fmla="val 7663"/>
            </a:avLst>
          </a:prstGeom>
          <a:noFill/>
          <a:ln w="38100">
            <a:solidFill>
              <a:srgbClr val="009ED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75EFF494-E330-40AC-A7E3-8B64FDB63901}"/>
              </a:ext>
            </a:extLst>
          </p:cNvPr>
          <p:cNvSpPr txBox="1"/>
          <p:nvPr/>
        </p:nvSpPr>
        <p:spPr>
          <a:xfrm>
            <a:off x="8433917" y="1165045"/>
            <a:ext cx="10166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9EDB"/>
                </a:solidFill>
                <a:latin typeface="+mj-lt"/>
              </a:rPr>
              <a:t>MT = 18</a:t>
            </a:r>
          </a:p>
        </p:txBody>
      </p:sp>
      <p:sp>
        <p:nvSpPr>
          <p:cNvPr id="25" name="Rectangle : coins arrondis 24">
            <a:extLst>
              <a:ext uri="{FF2B5EF4-FFF2-40B4-BE49-F238E27FC236}">
                <a16:creationId xmlns:a16="http://schemas.microsoft.com/office/drawing/2014/main" id="{81C7A51D-7B7B-4C9F-99F0-F01A10CC3E34}"/>
              </a:ext>
            </a:extLst>
          </p:cNvPr>
          <p:cNvSpPr/>
          <p:nvPr/>
        </p:nvSpPr>
        <p:spPr>
          <a:xfrm>
            <a:off x="729570" y="1535090"/>
            <a:ext cx="3855308" cy="582148"/>
          </a:xfrm>
          <a:prstGeom prst="roundRect">
            <a:avLst>
              <a:gd name="adj" fmla="val 50000"/>
            </a:avLst>
          </a:prstGeom>
          <a:noFill/>
          <a:ln w="38100">
            <a:solidFill>
              <a:srgbClr val="009ED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24BBD635-664C-4A85-A9AD-3FAA49CA82B0}"/>
              </a:ext>
            </a:extLst>
          </p:cNvPr>
          <p:cNvSpPr txBox="1"/>
          <p:nvPr/>
        </p:nvSpPr>
        <p:spPr>
          <a:xfrm>
            <a:off x="992955" y="1206094"/>
            <a:ext cx="1244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9EDB"/>
                </a:solidFill>
                <a:latin typeface="+mj-lt"/>
              </a:rPr>
              <a:t>MT = 454</a:t>
            </a:r>
          </a:p>
        </p:txBody>
      </p:sp>
      <p:sp>
        <p:nvSpPr>
          <p:cNvPr id="30" name="Rectangle : coins arrondis 29">
            <a:extLst>
              <a:ext uri="{FF2B5EF4-FFF2-40B4-BE49-F238E27FC236}">
                <a16:creationId xmlns:a16="http://schemas.microsoft.com/office/drawing/2014/main" id="{5F6C35EB-2DEF-4FD6-936D-96C84BC9D1EF}"/>
              </a:ext>
            </a:extLst>
          </p:cNvPr>
          <p:cNvSpPr/>
          <p:nvPr/>
        </p:nvSpPr>
        <p:spPr>
          <a:xfrm>
            <a:off x="723756" y="2885095"/>
            <a:ext cx="3855308" cy="582148"/>
          </a:xfrm>
          <a:prstGeom prst="roundRect">
            <a:avLst>
              <a:gd name="adj" fmla="val 50000"/>
            </a:avLst>
          </a:prstGeom>
          <a:noFill/>
          <a:ln w="38100">
            <a:solidFill>
              <a:srgbClr val="009ED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082F114E-1CB1-4F80-AB37-E3F9C108C741}"/>
              </a:ext>
            </a:extLst>
          </p:cNvPr>
          <p:cNvSpPr txBox="1"/>
          <p:nvPr/>
        </p:nvSpPr>
        <p:spPr>
          <a:xfrm>
            <a:off x="987141" y="2556099"/>
            <a:ext cx="12202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9EDB"/>
                </a:solidFill>
                <a:latin typeface="+mj-lt"/>
              </a:rPr>
              <a:t>MT = 459</a:t>
            </a:r>
          </a:p>
        </p:txBody>
      </p:sp>
      <p:sp>
        <p:nvSpPr>
          <p:cNvPr id="28" name="Flèche : bas 27">
            <a:extLst>
              <a:ext uri="{FF2B5EF4-FFF2-40B4-BE49-F238E27FC236}">
                <a16:creationId xmlns:a16="http://schemas.microsoft.com/office/drawing/2014/main" id="{2842E08F-0BA7-4DA9-9D34-A55AA9069537}"/>
              </a:ext>
            </a:extLst>
          </p:cNvPr>
          <p:cNvSpPr/>
          <p:nvPr/>
        </p:nvSpPr>
        <p:spPr>
          <a:xfrm>
            <a:off x="5691857" y="3616182"/>
            <a:ext cx="395415" cy="1442517"/>
          </a:xfrm>
          <a:prstGeom prst="downArrow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29" name="Graphique 28" descr="Base de données avec un remplissage uni">
            <a:extLst>
              <a:ext uri="{FF2B5EF4-FFF2-40B4-BE49-F238E27FC236}">
                <a16:creationId xmlns:a16="http://schemas.microsoft.com/office/drawing/2014/main" id="{91DA85D5-56FE-46D8-BB01-938165E1F53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331929" y="4971371"/>
            <a:ext cx="1157328" cy="1157328"/>
          </a:xfrm>
          <a:prstGeom prst="rect">
            <a:avLst/>
          </a:prstGeom>
        </p:spPr>
      </p:pic>
      <p:sp>
        <p:nvSpPr>
          <p:cNvPr id="32" name="ZoneTexte 31">
            <a:extLst>
              <a:ext uri="{FF2B5EF4-FFF2-40B4-BE49-F238E27FC236}">
                <a16:creationId xmlns:a16="http://schemas.microsoft.com/office/drawing/2014/main" id="{15DBF119-9668-4553-AAE3-3A53237ECD14}"/>
              </a:ext>
            </a:extLst>
          </p:cNvPr>
          <p:cNvSpPr txBox="1"/>
          <p:nvPr/>
        </p:nvSpPr>
        <p:spPr>
          <a:xfrm>
            <a:off x="5419277" y="5846695"/>
            <a:ext cx="970137" cy="369332"/>
          </a:xfrm>
          <a:prstGeom prst="rect">
            <a:avLst/>
          </a:prstGeom>
          <a:noFill/>
        </p:spPr>
        <p:txBody>
          <a:bodyPr wrap="none" rtlCol="0">
            <a:prstTxWarp prst="textArchDown">
              <a:avLst/>
            </a:prstTxWarp>
            <a:spAutoFit/>
          </a:bodyPr>
          <a:lstStyle/>
          <a:p>
            <a:pPr algn="ctr"/>
            <a:r>
              <a:rPr lang="en-US" dirty="0">
                <a:solidFill>
                  <a:srgbClr val="3E4A83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JEFF-4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70C4C8BC-5643-4122-B729-7872B416856A}"/>
              </a:ext>
            </a:extLst>
          </p:cNvPr>
          <p:cNvSpPr txBox="1"/>
          <p:nvPr/>
        </p:nvSpPr>
        <p:spPr>
          <a:xfrm>
            <a:off x="5945465" y="3330005"/>
            <a:ext cx="400110" cy="1447640"/>
          </a:xfrm>
          <a:prstGeom prst="rect">
            <a:avLst/>
          </a:prstGeom>
          <a:noFill/>
        </p:spPr>
        <p:txBody>
          <a:bodyPr vert="vert" wrap="square" rtlCol="0">
            <a:spAutoFit/>
          </a:bodyPr>
          <a:lstStyle>
            <a:defPPr>
              <a:defRPr lang="fr-FR"/>
            </a:defPPr>
            <a:lvl1pPr>
              <a:defRPr sz="1400">
                <a:latin typeface="Poppins SemiBold" panose="00000700000000000000" pitchFamily="2" charset="0"/>
                <a:cs typeface="Poppins SemiBold" panose="00000700000000000000" pitchFamily="2" charset="0"/>
              </a:defRPr>
            </a:lvl1pPr>
          </a:lstStyle>
          <a:p>
            <a:pPr algn="r"/>
            <a:r>
              <a:rPr lang="en-US" dirty="0"/>
              <a:t>EVALUATION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7AA21C0D-9372-42A9-B080-88A75B27C276}"/>
              </a:ext>
            </a:extLst>
          </p:cNvPr>
          <p:cNvSpPr txBox="1"/>
          <p:nvPr/>
        </p:nvSpPr>
        <p:spPr>
          <a:xfrm>
            <a:off x="5400075" y="3495103"/>
            <a:ext cx="400110" cy="1282542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en-US" sz="1400" dirty="0">
                <a:latin typeface="Poppins SemiBold" panose="00000700000000000000" pitchFamily="2" charset="0"/>
                <a:cs typeface="Poppins SemiBold" panose="00000700000000000000" pitchFamily="2" charset="0"/>
              </a:rPr>
              <a:t>EVALUATION</a:t>
            </a:r>
          </a:p>
        </p:txBody>
      </p:sp>
      <p:cxnSp>
        <p:nvCxnSpPr>
          <p:cNvPr id="35" name="Connecteur droit 34">
            <a:extLst>
              <a:ext uri="{FF2B5EF4-FFF2-40B4-BE49-F238E27FC236}">
                <a16:creationId xmlns:a16="http://schemas.microsoft.com/office/drawing/2014/main" id="{EE0B6E55-9C7B-4512-BF8A-E6B5DE2E0ECF}"/>
              </a:ext>
            </a:extLst>
          </p:cNvPr>
          <p:cNvCxnSpPr>
            <a:cxnSpLocks/>
          </p:cNvCxnSpPr>
          <p:nvPr/>
        </p:nvCxnSpPr>
        <p:spPr>
          <a:xfrm>
            <a:off x="4693554" y="1856745"/>
            <a:ext cx="725263" cy="423536"/>
          </a:xfrm>
          <a:prstGeom prst="line">
            <a:avLst/>
          </a:prstGeom>
          <a:ln>
            <a:solidFill>
              <a:srgbClr val="009E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ZoneTexte 35">
            <a:extLst>
              <a:ext uri="{FF2B5EF4-FFF2-40B4-BE49-F238E27FC236}">
                <a16:creationId xmlns:a16="http://schemas.microsoft.com/office/drawing/2014/main" id="{EDB1F93B-C55C-4586-BCDB-7DE77E7CDEC4}"/>
              </a:ext>
            </a:extLst>
          </p:cNvPr>
          <p:cNvSpPr txBox="1"/>
          <p:nvPr/>
        </p:nvSpPr>
        <p:spPr>
          <a:xfrm>
            <a:off x="8361649" y="1772850"/>
            <a:ext cx="32424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Mass yields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1C59FB2E-5BEA-4279-AE90-4D263DAB1C4F}"/>
              </a:ext>
            </a:extLst>
          </p:cNvPr>
          <p:cNvSpPr txBox="1"/>
          <p:nvPr/>
        </p:nvSpPr>
        <p:spPr>
          <a:xfrm>
            <a:off x="8361649" y="2336825"/>
            <a:ext cx="32424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Chain yields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3622AC32-0E04-4DAA-AAD7-D0147E24C9CF}"/>
              </a:ext>
            </a:extLst>
          </p:cNvPr>
          <p:cNvSpPr txBox="1"/>
          <p:nvPr/>
        </p:nvSpPr>
        <p:spPr>
          <a:xfrm>
            <a:off x="10774516" y="790337"/>
            <a:ext cx="9108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  <a:latin typeface="+mj-lt"/>
              </a:rPr>
              <a:t>MF = 8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BF6BD5E1-8119-40AF-B4AD-39B2292C8E60}"/>
              </a:ext>
            </a:extLst>
          </p:cNvPr>
          <p:cNvSpPr txBox="1"/>
          <p:nvPr/>
        </p:nvSpPr>
        <p:spPr>
          <a:xfrm>
            <a:off x="69530" y="5719470"/>
            <a:ext cx="633251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</a:rPr>
              <a:t>[2] D. Brown, ENDF-6 Formats Manual - Data Formats and Procedures for the Evaluated Nuclear Data, 2023.</a:t>
            </a:r>
          </a:p>
        </p:txBody>
      </p:sp>
    </p:spTree>
    <p:extLst>
      <p:ext uri="{BB962C8B-B14F-4D97-AF65-F5344CB8AC3E}">
        <p14:creationId xmlns:p14="http://schemas.microsoft.com/office/powerpoint/2010/main" val="244848246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Image 40">
            <a:extLst>
              <a:ext uri="{FF2B5EF4-FFF2-40B4-BE49-F238E27FC236}">
                <a16:creationId xmlns:a16="http://schemas.microsoft.com/office/drawing/2014/main" id="{5821647F-052A-42D8-B948-F744368C962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792" t="1489" r="2514" b="923"/>
          <a:stretch/>
        </p:blipFill>
        <p:spPr>
          <a:xfrm>
            <a:off x="11459424" y="1153038"/>
            <a:ext cx="574597" cy="4982215"/>
          </a:xfrm>
          <a:prstGeom prst="rect">
            <a:avLst/>
          </a:prstGeom>
        </p:spPr>
      </p:pic>
      <p:pic>
        <p:nvPicPr>
          <p:cNvPr id="36" name="Image 35">
            <a:extLst>
              <a:ext uri="{FF2B5EF4-FFF2-40B4-BE49-F238E27FC236}">
                <a16:creationId xmlns:a16="http://schemas.microsoft.com/office/drawing/2014/main" id="{5036DE70-109E-4636-AAA4-31242462939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" t="15450" r="12297" b="10934"/>
          <a:stretch/>
        </p:blipFill>
        <p:spPr>
          <a:xfrm>
            <a:off x="2101552" y="1538501"/>
            <a:ext cx="8646640" cy="3758366"/>
          </a:xfrm>
          <a:prstGeom prst="rect">
            <a:avLst/>
          </a:prstGeom>
        </p:spPr>
      </p:pic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87267EB6-3360-4FD2-8FDD-81583F6ABB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13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F5FA0642-DD43-4452-A1C6-1EA6CD0FD0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Use of EXFOR to constitute database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66288F4C-000C-4263-91F4-44BE06C10C1F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CCFE5C95-DE14-4C68-94E7-C82A582FF3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/>
              <a:t>WONDER 2026 - New evaluation of the independent fission yields – N. TEIXEIRA RUA</a:t>
            </a:r>
            <a:endParaRPr lang="fr-FR" dirty="0"/>
          </a:p>
        </p:txBody>
      </p:sp>
      <p:pic>
        <p:nvPicPr>
          <p:cNvPr id="7" name="Picture 2">
            <a:extLst>
              <a:ext uri="{FF2B5EF4-FFF2-40B4-BE49-F238E27FC236}">
                <a16:creationId xmlns:a16="http://schemas.microsoft.com/office/drawing/2014/main" id="{51B2C31A-B742-447C-8E0E-CEE0DDFE8A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09448" y="1439612"/>
            <a:ext cx="790742" cy="9801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B805FFBB-A8E5-4AE3-AF35-6F2A65F689ED}"/>
              </a:ext>
            </a:extLst>
          </p:cNvPr>
          <p:cNvSpPr txBox="1"/>
          <p:nvPr/>
        </p:nvSpPr>
        <p:spPr>
          <a:xfrm>
            <a:off x="271600" y="2363249"/>
            <a:ext cx="9172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dirty="0">
                <a:solidFill>
                  <a:srgbClr val="00A4E3"/>
                </a:solidFill>
              </a:rPr>
              <a:t>EXFOR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65E5AD3-1ED4-4932-82A7-EB71EC10BB68}"/>
              </a:ext>
            </a:extLst>
          </p:cNvPr>
          <p:cNvSpPr/>
          <p:nvPr/>
        </p:nvSpPr>
        <p:spPr>
          <a:xfrm>
            <a:off x="5851844" y="1683026"/>
            <a:ext cx="1197205" cy="2356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E04D2CD2-F583-4F41-9330-C0B56E94AEAB}"/>
              </a:ext>
            </a:extLst>
          </p:cNvPr>
          <p:cNvSpPr txBox="1"/>
          <p:nvPr/>
        </p:nvSpPr>
        <p:spPr>
          <a:xfrm>
            <a:off x="1657946" y="3172076"/>
            <a:ext cx="683423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Z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87BFF126-2472-4A59-A807-E7184991F009}"/>
              </a:ext>
            </a:extLst>
          </p:cNvPr>
          <p:cNvSpPr txBox="1"/>
          <p:nvPr/>
        </p:nvSpPr>
        <p:spPr>
          <a:xfrm rot="16200000">
            <a:off x="9643519" y="3249389"/>
            <a:ext cx="3223959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/>
              <a:t>Number of measurements</a:t>
            </a:r>
          </a:p>
        </p:txBody>
      </p:sp>
      <p:cxnSp>
        <p:nvCxnSpPr>
          <p:cNvPr id="14" name="Connecteur droit 13">
            <a:extLst>
              <a:ext uri="{FF2B5EF4-FFF2-40B4-BE49-F238E27FC236}">
                <a16:creationId xmlns:a16="http://schemas.microsoft.com/office/drawing/2014/main" id="{55A370F1-0BAC-41B1-8EBF-34F0C93AC4F7}"/>
              </a:ext>
            </a:extLst>
          </p:cNvPr>
          <p:cNvCxnSpPr/>
          <p:nvPr/>
        </p:nvCxnSpPr>
        <p:spPr>
          <a:xfrm>
            <a:off x="1541571" y="1434079"/>
            <a:ext cx="0" cy="4316627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Flèche : bas 14">
            <a:extLst>
              <a:ext uri="{FF2B5EF4-FFF2-40B4-BE49-F238E27FC236}">
                <a16:creationId xmlns:a16="http://schemas.microsoft.com/office/drawing/2014/main" id="{64AFB2AE-B288-4FA4-9BD9-8C8CFB69DCE6}"/>
              </a:ext>
            </a:extLst>
          </p:cNvPr>
          <p:cNvSpPr/>
          <p:nvPr/>
        </p:nvSpPr>
        <p:spPr>
          <a:xfrm>
            <a:off x="507111" y="2880060"/>
            <a:ext cx="395415" cy="1598141"/>
          </a:xfrm>
          <a:prstGeom prst="downArrow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pic>
        <p:nvPicPr>
          <p:cNvPr id="16" name="Graphique 15" descr="Base de données avec un remplissage uni">
            <a:extLst>
              <a:ext uri="{FF2B5EF4-FFF2-40B4-BE49-F238E27FC236}">
                <a16:creationId xmlns:a16="http://schemas.microsoft.com/office/drawing/2014/main" id="{6359B493-03FE-4C5E-AAF5-6781E35B6F9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47618" y="4672048"/>
            <a:ext cx="914400" cy="914400"/>
          </a:xfrm>
          <a:prstGeom prst="rect">
            <a:avLst/>
          </a:prstGeom>
        </p:spPr>
      </p:pic>
      <p:grpSp>
        <p:nvGrpSpPr>
          <p:cNvPr id="17" name="Groupe 16">
            <a:extLst>
              <a:ext uri="{FF2B5EF4-FFF2-40B4-BE49-F238E27FC236}">
                <a16:creationId xmlns:a16="http://schemas.microsoft.com/office/drawing/2014/main" id="{42508281-3932-40B0-9228-05E29B631E61}"/>
              </a:ext>
            </a:extLst>
          </p:cNvPr>
          <p:cNvGrpSpPr/>
          <p:nvPr/>
        </p:nvGrpSpPr>
        <p:grpSpPr>
          <a:xfrm>
            <a:off x="2512371" y="5591815"/>
            <a:ext cx="8002912" cy="543438"/>
            <a:chOff x="612445" y="5496332"/>
            <a:chExt cx="6185824" cy="543438"/>
          </a:xfrm>
        </p:grpSpPr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F36973CA-5BC0-4FC2-8BF2-D93BF296A7CE}"/>
                </a:ext>
              </a:extLst>
            </p:cNvPr>
            <p:cNvSpPr txBox="1"/>
            <p:nvPr/>
          </p:nvSpPr>
          <p:spPr>
            <a:xfrm>
              <a:off x="731424" y="5506441"/>
              <a:ext cx="606684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i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Number of measurements for each combinations of mass (A) and charge (Z) for the independent fission yields and comparison with JEFF-4.0</a:t>
              </a:r>
            </a:p>
          </p:txBody>
        </p:sp>
        <p:grpSp>
          <p:nvGrpSpPr>
            <p:cNvPr id="19" name="Groupe 18">
              <a:extLst>
                <a:ext uri="{FF2B5EF4-FFF2-40B4-BE49-F238E27FC236}">
                  <a16:creationId xmlns:a16="http://schemas.microsoft.com/office/drawing/2014/main" id="{B8D0D8BF-3744-4BCC-AC2C-8076329FA250}"/>
                </a:ext>
              </a:extLst>
            </p:cNvPr>
            <p:cNvGrpSpPr/>
            <p:nvPr/>
          </p:nvGrpSpPr>
          <p:grpSpPr>
            <a:xfrm>
              <a:off x="612445" y="5496332"/>
              <a:ext cx="118979" cy="543438"/>
              <a:chOff x="591484" y="5496332"/>
              <a:chExt cx="118979" cy="543438"/>
            </a:xfrm>
          </p:grpSpPr>
          <p:sp>
            <p:nvSpPr>
              <p:cNvPr id="20" name="Parallélogramme 19">
                <a:extLst>
                  <a:ext uri="{FF2B5EF4-FFF2-40B4-BE49-F238E27FC236}">
                    <a16:creationId xmlns:a16="http://schemas.microsoft.com/office/drawing/2014/main" id="{49ABCC8F-6052-485F-97EF-4FB02A156D07}"/>
                  </a:ext>
                </a:extLst>
              </p:cNvPr>
              <p:cNvSpPr/>
              <p:nvPr/>
            </p:nvSpPr>
            <p:spPr>
              <a:xfrm>
                <a:off x="631144" y="5496332"/>
                <a:ext cx="79319" cy="543438"/>
              </a:xfrm>
              <a:prstGeom prst="parallelogram">
                <a:avLst>
                  <a:gd name="adj" fmla="val 69450"/>
                </a:avLst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noAutofit/>
              </a:bodyPr>
              <a:lstStyle/>
              <a:p>
                <a:pPr algn="ctr"/>
                <a:endParaRPr lang="en-US" sz="1600" dirty="0"/>
              </a:p>
            </p:txBody>
          </p:sp>
          <p:sp>
            <p:nvSpPr>
              <p:cNvPr id="21" name="Parallélogramme 20">
                <a:extLst>
                  <a:ext uri="{FF2B5EF4-FFF2-40B4-BE49-F238E27FC236}">
                    <a16:creationId xmlns:a16="http://schemas.microsoft.com/office/drawing/2014/main" id="{532EF469-FF07-4161-AF29-7F41EE49D738}"/>
                  </a:ext>
                </a:extLst>
              </p:cNvPr>
              <p:cNvSpPr/>
              <p:nvPr/>
            </p:nvSpPr>
            <p:spPr>
              <a:xfrm>
                <a:off x="591484" y="5496332"/>
                <a:ext cx="79319" cy="543438"/>
              </a:xfrm>
              <a:prstGeom prst="parallelogram">
                <a:avLst>
                  <a:gd name="adj" fmla="val 69450"/>
                </a:avLst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noAutofit/>
              </a:bodyPr>
              <a:lstStyle/>
              <a:p>
                <a:pPr algn="ctr"/>
                <a:endParaRPr lang="en-US" sz="1600" dirty="0"/>
              </a:p>
            </p:txBody>
          </p:sp>
        </p:grpSp>
      </p:grpSp>
      <p:sp>
        <p:nvSpPr>
          <p:cNvPr id="13" name="ZoneTexte 12">
            <a:extLst>
              <a:ext uri="{FF2B5EF4-FFF2-40B4-BE49-F238E27FC236}">
                <a16:creationId xmlns:a16="http://schemas.microsoft.com/office/drawing/2014/main" id="{4DC76927-6C76-434E-BCB4-1FD75B2DE156}"/>
              </a:ext>
            </a:extLst>
          </p:cNvPr>
          <p:cNvSpPr txBox="1"/>
          <p:nvPr/>
        </p:nvSpPr>
        <p:spPr>
          <a:xfrm>
            <a:off x="1865827" y="2239690"/>
            <a:ext cx="471449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dirty="0"/>
              <a:t>60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094C898E-5E76-4F4D-AF33-CC4B6EA8D781}"/>
              </a:ext>
            </a:extLst>
          </p:cNvPr>
          <p:cNvSpPr txBox="1"/>
          <p:nvPr/>
        </p:nvSpPr>
        <p:spPr>
          <a:xfrm>
            <a:off x="1865827" y="2888767"/>
            <a:ext cx="471449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dirty="0"/>
              <a:t>50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4392561F-E72B-4479-9447-A41FAE84F235}"/>
              </a:ext>
            </a:extLst>
          </p:cNvPr>
          <p:cNvSpPr txBox="1"/>
          <p:nvPr/>
        </p:nvSpPr>
        <p:spPr>
          <a:xfrm>
            <a:off x="1865827" y="3592393"/>
            <a:ext cx="471449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dirty="0"/>
              <a:t>40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0E63959B-6F51-4303-889C-D9B90FB2308A}"/>
              </a:ext>
            </a:extLst>
          </p:cNvPr>
          <p:cNvSpPr txBox="1"/>
          <p:nvPr/>
        </p:nvSpPr>
        <p:spPr>
          <a:xfrm>
            <a:off x="1865827" y="4279544"/>
            <a:ext cx="471449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dirty="0"/>
              <a:t>30</a:t>
            </a: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4556BD45-67BC-4616-AD16-425020784131}"/>
              </a:ext>
            </a:extLst>
          </p:cNvPr>
          <p:cNvSpPr txBox="1"/>
          <p:nvPr/>
        </p:nvSpPr>
        <p:spPr>
          <a:xfrm>
            <a:off x="3183304" y="5083464"/>
            <a:ext cx="471449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70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F4FB7420-49EA-4A9E-98BC-8BC668B09B10}"/>
              </a:ext>
            </a:extLst>
          </p:cNvPr>
          <p:cNvSpPr txBox="1"/>
          <p:nvPr/>
        </p:nvSpPr>
        <p:spPr>
          <a:xfrm>
            <a:off x="3850324" y="5083464"/>
            <a:ext cx="471449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80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A10BA881-CD44-4A36-84A4-65457C457E31}"/>
              </a:ext>
            </a:extLst>
          </p:cNvPr>
          <p:cNvSpPr txBox="1"/>
          <p:nvPr/>
        </p:nvSpPr>
        <p:spPr>
          <a:xfrm>
            <a:off x="4531024" y="5083464"/>
            <a:ext cx="471449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90</a:t>
            </a: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78D7AFCA-6BA9-49C7-8E1A-2FA02643F85C}"/>
              </a:ext>
            </a:extLst>
          </p:cNvPr>
          <p:cNvSpPr txBox="1"/>
          <p:nvPr/>
        </p:nvSpPr>
        <p:spPr>
          <a:xfrm>
            <a:off x="5173331" y="5083464"/>
            <a:ext cx="535964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100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4242CBC2-9FAC-4284-9917-3A3381EA8CB7}"/>
              </a:ext>
            </a:extLst>
          </p:cNvPr>
          <p:cNvSpPr txBox="1"/>
          <p:nvPr/>
        </p:nvSpPr>
        <p:spPr>
          <a:xfrm>
            <a:off x="5853342" y="5083464"/>
            <a:ext cx="535964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110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A8098E27-C5B2-43D8-9BC9-82E9FD1A5E5B}"/>
              </a:ext>
            </a:extLst>
          </p:cNvPr>
          <p:cNvSpPr txBox="1"/>
          <p:nvPr/>
        </p:nvSpPr>
        <p:spPr>
          <a:xfrm>
            <a:off x="6532414" y="5083464"/>
            <a:ext cx="535964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120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5AF5EF02-6BB3-4FD9-9934-A71D24AFF380}"/>
              </a:ext>
            </a:extLst>
          </p:cNvPr>
          <p:cNvSpPr txBox="1"/>
          <p:nvPr/>
        </p:nvSpPr>
        <p:spPr>
          <a:xfrm>
            <a:off x="7220225" y="5083464"/>
            <a:ext cx="535964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130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BC79F50E-C903-4988-967E-FA5309EB48C8}"/>
              </a:ext>
            </a:extLst>
          </p:cNvPr>
          <p:cNvSpPr txBox="1"/>
          <p:nvPr/>
        </p:nvSpPr>
        <p:spPr>
          <a:xfrm>
            <a:off x="7900064" y="5083464"/>
            <a:ext cx="535964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140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D343B763-3B2B-4A7E-BC50-68A30F3C6E51}"/>
              </a:ext>
            </a:extLst>
          </p:cNvPr>
          <p:cNvSpPr txBox="1"/>
          <p:nvPr/>
        </p:nvSpPr>
        <p:spPr>
          <a:xfrm>
            <a:off x="8595389" y="5083464"/>
            <a:ext cx="535964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150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EF2E71EA-549F-44B0-9B29-4907AA65A746}"/>
              </a:ext>
            </a:extLst>
          </p:cNvPr>
          <p:cNvSpPr txBox="1"/>
          <p:nvPr/>
        </p:nvSpPr>
        <p:spPr>
          <a:xfrm>
            <a:off x="9258752" y="5083464"/>
            <a:ext cx="535964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160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9F0F892A-2A06-4A38-A98E-88EB56494AAF}"/>
              </a:ext>
            </a:extLst>
          </p:cNvPr>
          <p:cNvSpPr txBox="1"/>
          <p:nvPr/>
        </p:nvSpPr>
        <p:spPr>
          <a:xfrm>
            <a:off x="1869572" y="1546027"/>
            <a:ext cx="471449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dirty="0"/>
              <a:t>70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910A8832-F83B-47CD-8DBE-8EDCC2CE9770}"/>
              </a:ext>
            </a:extLst>
          </p:cNvPr>
          <p:cNvSpPr txBox="1"/>
          <p:nvPr/>
        </p:nvSpPr>
        <p:spPr>
          <a:xfrm>
            <a:off x="2476482" y="5080801"/>
            <a:ext cx="535964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60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89032270-FC23-4499-A2FD-E346ED8939FC}"/>
              </a:ext>
            </a:extLst>
          </p:cNvPr>
          <p:cNvSpPr txBox="1"/>
          <p:nvPr/>
        </p:nvSpPr>
        <p:spPr>
          <a:xfrm>
            <a:off x="9954098" y="5080436"/>
            <a:ext cx="535964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170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5FE8C9B8-A811-4F3A-9693-F6FC4894A7D1}"/>
              </a:ext>
            </a:extLst>
          </p:cNvPr>
          <p:cNvSpPr txBox="1"/>
          <p:nvPr/>
        </p:nvSpPr>
        <p:spPr>
          <a:xfrm>
            <a:off x="6307331" y="5227538"/>
            <a:ext cx="340158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CEF1F63B-42ED-4573-9CF8-7CD25B75F22F}"/>
              </a:ext>
            </a:extLst>
          </p:cNvPr>
          <p:cNvSpPr txBox="1"/>
          <p:nvPr/>
        </p:nvSpPr>
        <p:spPr>
          <a:xfrm>
            <a:off x="2799556" y="1817509"/>
            <a:ext cx="548227" cy="161583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>
            <a:spAutoFit/>
          </a:bodyPr>
          <a:lstStyle/>
          <a:p>
            <a:r>
              <a:rPr lang="en-US" sz="1050" dirty="0"/>
              <a:t>JEFF-4.0</a:t>
            </a: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A028FD00-3EF4-4960-A372-FD4F20281B4E}"/>
              </a:ext>
            </a:extLst>
          </p:cNvPr>
          <p:cNvSpPr txBox="1"/>
          <p:nvPr/>
        </p:nvSpPr>
        <p:spPr>
          <a:xfrm>
            <a:off x="11819153" y="5857659"/>
            <a:ext cx="254983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dirty="0"/>
              <a:t>0</a:t>
            </a: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04FE6F2E-0D79-47CB-AAAF-77B0FCAB21E5}"/>
              </a:ext>
            </a:extLst>
          </p:cNvPr>
          <p:cNvSpPr txBox="1"/>
          <p:nvPr/>
        </p:nvSpPr>
        <p:spPr>
          <a:xfrm>
            <a:off x="11819153" y="4893269"/>
            <a:ext cx="254983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02129712-0828-4DB2-8D01-D1300619B1EB}"/>
              </a:ext>
            </a:extLst>
          </p:cNvPr>
          <p:cNvSpPr txBox="1"/>
          <p:nvPr/>
        </p:nvSpPr>
        <p:spPr>
          <a:xfrm>
            <a:off x="11819153" y="3935232"/>
            <a:ext cx="254983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dirty="0"/>
              <a:t>4</a:t>
            </a:r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id="{330F2BA0-A889-4B35-B7DC-07C313BF662A}"/>
              </a:ext>
            </a:extLst>
          </p:cNvPr>
          <p:cNvSpPr txBox="1"/>
          <p:nvPr/>
        </p:nvSpPr>
        <p:spPr>
          <a:xfrm>
            <a:off x="11819153" y="2983029"/>
            <a:ext cx="254983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dirty="0"/>
              <a:t>6</a:t>
            </a: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32332FD7-3A6F-41FA-AE9D-6928E20C8697}"/>
              </a:ext>
            </a:extLst>
          </p:cNvPr>
          <p:cNvSpPr txBox="1"/>
          <p:nvPr/>
        </p:nvSpPr>
        <p:spPr>
          <a:xfrm>
            <a:off x="11819153" y="1987173"/>
            <a:ext cx="254983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id="{258930CC-F6BB-49A5-B140-127AA6233BEC}"/>
              </a:ext>
            </a:extLst>
          </p:cNvPr>
          <p:cNvSpPr txBox="1"/>
          <p:nvPr/>
        </p:nvSpPr>
        <p:spPr>
          <a:xfrm>
            <a:off x="11819153" y="1074491"/>
            <a:ext cx="537424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dirty="0"/>
              <a:t>10</a:t>
            </a: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01285B19-3A37-4AF1-A203-6E53BB5E8BB3}"/>
              </a:ext>
            </a:extLst>
          </p:cNvPr>
          <p:cNvSpPr txBox="1"/>
          <p:nvPr/>
        </p:nvSpPr>
        <p:spPr>
          <a:xfrm>
            <a:off x="218624" y="5329187"/>
            <a:ext cx="970137" cy="369332"/>
          </a:xfrm>
          <a:prstGeom prst="rect">
            <a:avLst/>
          </a:prstGeom>
          <a:noFill/>
        </p:spPr>
        <p:txBody>
          <a:bodyPr wrap="none" rtlCol="0">
            <a:prstTxWarp prst="textArchDown">
              <a:avLst/>
            </a:prstTxWarp>
            <a:spAutoFit/>
          </a:bodyPr>
          <a:lstStyle/>
          <a:p>
            <a:pPr algn="ctr"/>
            <a:r>
              <a:rPr lang="en-US" dirty="0">
                <a:solidFill>
                  <a:srgbClr val="3E4A83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JEFF-4</a:t>
            </a: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FF8DC994-C73F-428A-B968-29F09A0463F8}"/>
              </a:ext>
            </a:extLst>
          </p:cNvPr>
          <p:cNvSpPr txBox="1"/>
          <p:nvPr/>
        </p:nvSpPr>
        <p:spPr>
          <a:xfrm>
            <a:off x="744812" y="2812497"/>
            <a:ext cx="400110" cy="1447640"/>
          </a:xfrm>
          <a:prstGeom prst="rect">
            <a:avLst/>
          </a:prstGeom>
          <a:noFill/>
        </p:spPr>
        <p:txBody>
          <a:bodyPr vert="vert" wrap="square" rtlCol="0">
            <a:spAutoFit/>
          </a:bodyPr>
          <a:lstStyle>
            <a:defPPr>
              <a:defRPr lang="fr-FR"/>
            </a:defPPr>
            <a:lvl1pPr>
              <a:defRPr sz="1400">
                <a:latin typeface="Poppins SemiBold" panose="00000700000000000000" pitchFamily="2" charset="0"/>
                <a:cs typeface="Poppins SemiBold" panose="00000700000000000000" pitchFamily="2" charset="0"/>
              </a:defRPr>
            </a:lvl1pPr>
          </a:lstStyle>
          <a:p>
            <a:pPr algn="r"/>
            <a:r>
              <a:rPr lang="en-US" dirty="0"/>
              <a:t>EVALUATION</a:t>
            </a: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925A7AFB-93A2-4931-A715-5B9FAA85BAD2}"/>
              </a:ext>
            </a:extLst>
          </p:cNvPr>
          <p:cNvSpPr txBox="1"/>
          <p:nvPr/>
        </p:nvSpPr>
        <p:spPr>
          <a:xfrm>
            <a:off x="199422" y="2977595"/>
            <a:ext cx="400110" cy="1282542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en-US" sz="1400" dirty="0">
                <a:latin typeface="Poppins SemiBold" panose="00000700000000000000" pitchFamily="2" charset="0"/>
                <a:cs typeface="Poppins SemiBold" panose="00000700000000000000" pitchFamily="2" charset="0"/>
              </a:rPr>
              <a:t>EVALUATION</a:t>
            </a:r>
          </a:p>
        </p:txBody>
      </p:sp>
    </p:spTree>
    <p:extLst>
      <p:ext uri="{BB962C8B-B14F-4D97-AF65-F5344CB8AC3E}">
        <p14:creationId xmlns:p14="http://schemas.microsoft.com/office/powerpoint/2010/main" val="346380243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 42">
            <a:extLst>
              <a:ext uri="{FF2B5EF4-FFF2-40B4-BE49-F238E27FC236}">
                <a16:creationId xmlns:a16="http://schemas.microsoft.com/office/drawing/2014/main" id="{EBE6113F-1ACC-45CA-90C0-B11549F5B5F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8" t="8974" r="11360" b="6122"/>
          <a:stretch/>
        </p:blipFill>
        <p:spPr>
          <a:xfrm>
            <a:off x="5801393" y="1742452"/>
            <a:ext cx="5588727" cy="2441418"/>
          </a:xfrm>
          <a:prstGeom prst="rect">
            <a:avLst/>
          </a:prstGeom>
        </p:spPr>
      </p:pic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C6893C74-7D9F-4BCA-B43D-2BD9E45CF5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14</a:t>
            </a:fld>
            <a:endParaRPr lang="fr-FR"/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A8575803-4F63-4EAD-B851-EEC80FB264CB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B3C4E8A0-9647-4194-BFEC-53D515419E1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8" name="Titre 3">
            <a:extLst>
              <a:ext uri="{FF2B5EF4-FFF2-40B4-BE49-F238E27FC236}">
                <a16:creationId xmlns:a16="http://schemas.microsoft.com/office/drawing/2014/main" id="{C12BCDCF-0309-4AB6-BDAF-06081E32B0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325"/>
            <a:ext cx="10728325" cy="871538"/>
          </a:xfrm>
        </p:spPr>
        <p:txBody>
          <a:bodyPr>
            <a:normAutofit/>
          </a:bodyPr>
          <a:lstStyle/>
          <a:p>
            <a:r>
              <a:rPr lang="en-US" dirty="0"/>
              <a:t>Use of EXFOR to constitute database</a:t>
            </a: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136B8139-0DA8-4AAA-9443-B9B2879935FE}"/>
              </a:ext>
            </a:extLst>
          </p:cNvPr>
          <p:cNvCxnSpPr/>
          <p:nvPr/>
        </p:nvCxnSpPr>
        <p:spPr>
          <a:xfrm>
            <a:off x="5613566" y="1185863"/>
            <a:ext cx="0" cy="475287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ZoneTexte 10">
            <a:extLst>
              <a:ext uri="{FF2B5EF4-FFF2-40B4-BE49-F238E27FC236}">
                <a16:creationId xmlns:a16="http://schemas.microsoft.com/office/drawing/2014/main" id="{81C2233A-D20D-49DA-B6D3-6CD8562B87EC}"/>
              </a:ext>
            </a:extLst>
          </p:cNvPr>
          <p:cNvSpPr txBox="1"/>
          <p:nvPr/>
        </p:nvSpPr>
        <p:spPr>
          <a:xfrm>
            <a:off x="166891" y="1319208"/>
            <a:ext cx="5214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i="1" dirty="0"/>
              <a:t>&gt; Ensure the overlap of all the experiments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04814693-966A-4C37-8995-64015389957E}"/>
              </a:ext>
            </a:extLst>
          </p:cNvPr>
          <p:cNvSpPr txBox="1"/>
          <p:nvPr/>
        </p:nvSpPr>
        <p:spPr>
          <a:xfrm>
            <a:off x="6096000" y="1319208"/>
            <a:ext cx="54505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i="1" dirty="0"/>
              <a:t>&gt; Use cumulative fission yields to determine </a:t>
            </a:r>
          </a:p>
        </p:txBody>
      </p:sp>
      <p:cxnSp>
        <p:nvCxnSpPr>
          <p:cNvPr id="4" name="Connecteur droit avec flèche 3">
            <a:extLst>
              <a:ext uri="{FF2B5EF4-FFF2-40B4-BE49-F238E27FC236}">
                <a16:creationId xmlns:a16="http://schemas.microsoft.com/office/drawing/2014/main" id="{04A2B098-55E4-4975-97D4-95F0AC9F35EF}"/>
              </a:ext>
            </a:extLst>
          </p:cNvPr>
          <p:cNvCxnSpPr/>
          <p:nvPr/>
        </p:nvCxnSpPr>
        <p:spPr>
          <a:xfrm flipV="1">
            <a:off x="423652" y="2348773"/>
            <a:ext cx="0" cy="1779373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avec flèche 12">
            <a:extLst>
              <a:ext uri="{FF2B5EF4-FFF2-40B4-BE49-F238E27FC236}">
                <a16:creationId xmlns:a16="http://schemas.microsoft.com/office/drawing/2014/main" id="{4DFA5290-6FE7-48F6-BA85-BA6302C47CFC}"/>
              </a:ext>
            </a:extLst>
          </p:cNvPr>
          <p:cNvCxnSpPr>
            <a:cxnSpLocks/>
          </p:cNvCxnSpPr>
          <p:nvPr/>
        </p:nvCxnSpPr>
        <p:spPr>
          <a:xfrm flipV="1">
            <a:off x="320679" y="3975747"/>
            <a:ext cx="4676306" cy="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517D8B7C-0B2F-4AFF-94CA-35DCA5475C61}"/>
              </a:ext>
            </a:extLst>
          </p:cNvPr>
          <p:cNvGrpSpPr/>
          <p:nvPr/>
        </p:nvGrpSpPr>
        <p:grpSpPr>
          <a:xfrm>
            <a:off x="584994" y="3660649"/>
            <a:ext cx="997736" cy="238898"/>
            <a:chOff x="834812" y="3429000"/>
            <a:chExt cx="997736" cy="238898"/>
          </a:xfrm>
        </p:grpSpPr>
        <p:sp>
          <p:nvSpPr>
            <p:cNvPr id="9" name="Rectangle : coins arrondis 8">
              <a:extLst>
                <a:ext uri="{FF2B5EF4-FFF2-40B4-BE49-F238E27FC236}">
                  <a16:creationId xmlns:a16="http://schemas.microsoft.com/office/drawing/2014/main" id="{40AEC257-7FC5-43B6-8659-C35D9CF171C1}"/>
                </a:ext>
              </a:extLst>
            </p:cNvPr>
            <p:cNvSpPr/>
            <p:nvPr/>
          </p:nvSpPr>
          <p:spPr>
            <a:xfrm>
              <a:off x="834812" y="3429000"/>
              <a:ext cx="206907" cy="238898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" name="Rectangle : coins arrondis 13">
              <a:extLst>
                <a:ext uri="{FF2B5EF4-FFF2-40B4-BE49-F238E27FC236}">
                  <a16:creationId xmlns:a16="http://schemas.microsoft.com/office/drawing/2014/main" id="{C6B33AC0-7EF0-47F1-801E-0E25A0EC1AD4}"/>
                </a:ext>
              </a:extLst>
            </p:cNvPr>
            <p:cNvSpPr/>
            <p:nvPr/>
          </p:nvSpPr>
          <p:spPr>
            <a:xfrm>
              <a:off x="1098422" y="3429000"/>
              <a:ext cx="206907" cy="238898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" name="Rectangle : coins arrondis 14">
              <a:extLst>
                <a:ext uri="{FF2B5EF4-FFF2-40B4-BE49-F238E27FC236}">
                  <a16:creationId xmlns:a16="http://schemas.microsoft.com/office/drawing/2014/main" id="{D246CE32-C8A5-4C08-B553-AB3921DFB905}"/>
                </a:ext>
              </a:extLst>
            </p:cNvPr>
            <p:cNvSpPr/>
            <p:nvPr/>
          </p:nvSpPr>
          <p:spPr>
            <a:xfrm>
              <a:off x="1362032" y="3429000"/>
              <a:ext cx="206907" cy="238898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6" name="Rectangle : coins arrondis 15">
              <a:extLst>
                <a:ext uri="{FF2B5EF4-FFF2-40B4-BE49-F238E27FC236}">
                  <a16:creationId xmlns:a16="http://schemas.microsoft.com/office/drawing/2014/main" id="{A3AB4AEA-C608-4186-B748-BE4874E75A21}"/>
                </a:ext>
              </a:extLst>
            </p:cNvPr>
            <p:cNvSpPr/>
            <p:nvPr/>
          </p:nvSpPr>
          <p:spPr>
            <a:xfrm>
              <a:off x="1625641" y="3429000"/>
              <a:ext cx="206907" cy="238898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08CE0F62-E404-4BC5-8344-2867E2D6F0C6}"/>
              </a:ext>
            </a:extLst>
          </p:cNvPr>
          <p:cNvGrpSpPr/>
          <p:nvPr/>
        </p:nvGrpSpPr>
        <p:grpSpPr>
          <a:xfrm>
            <a:off x="874619" y="3319421"/>
            <a:ext cx="967232" cy="238898"/>
            <a:chOff x="1124437" y="3068979"/>
            <a:chExt cx="967232" cy="238898"/>
          </a:xfrm>
        </p:grpSpPr>
        <p:sp>
          <p:nvSpPr>
            <p:cNvPr id="17" name="Rectangle : coins arrondis 16">
              <a:extLst>
                <a:ext uri="{FF2B5EF4-FFF2-40B4-BE49-F238E27FC236}">
                  <a16:creationId xmlns:a16="http://schemas.microsoft.com/office/drawing/2014/main" id="{5BF4D979-D950-4BD7-A194-94441DECB6A1}"/>
                </a:ext>
              </a:extLst>
            </p:cNvPr>
            <p:cNvSpPr/>
            <p:nvPr/>
          </p:nvSpPr>
          <p:spPr>
            <a:xfrm>
              <a:off x="1124437" y="3068979"/>
              <a:ext cx="206907" cy="238898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8" name="Rectangle : coins arrondis 17">
              <a:extLst>
                <a:ext uri="{FF2B5EF4-FFF2-40B4-BE49-F238E27FC236}">
                  <a16:creationId xmlns:a16="http://schemas.microsoft.com/office/drawing/2014/main" id="{E4370DB5-CC6D-4E75-8012-F1787EF94F98}"/>
                </a:ext>
              </a:extLst>
            </p:cNvPr>
            <p:cNvSpPr/>
            <p:nvPr/>
          </p:nvSpPr>
          <p:spPr>
            <a:xfrm>
              <a:off x="1375039" y="3068979"/>
              <a:ext cx="206907" cy="238898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9" name="Rectangle : coins arrondis 18">
              <a:extLst>
                <a:ext uri="{FF2B5EF4-FFF2-40B4-BE49-F238E27FC236}">
                  <a16:creationId xmlns:a16="http://schemas.microsoft.com/office/drawing/2014/main" id="{946106BC-5394-41CA-B0B7-4E14A5D5E141}"/>
                </a:ext>
              </a:extLst>
            </p:cNvPr>
            <p:cNvSpPr/>
            <p:nvPr/>
          </p:nvSpPr>
          <p:spPr>
            <a:xfrm>
              <a:off x="1634160" y="3068979"/>
              <a:ext cx="206907" cy="238898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" name="Rectangle : coins arrondis 19">
              <a:extLst>
                <a:ext uri="{FF2B5EF4-FFF2-40B4-BE49-F238E27FC236}">
                  <a16:creationId xmlns:a16="http://schemas.microsoft.com/office/drawing/2014/main" id="{FD4CAA0D-767B-4E19-9DEA-3AD5D0C424FA}"/>
                </a:ext>
              </a:extLst>
            </p:cNvPr>
            <p:cNvSpPr/>
            <p:nvPr/>
          </p:nvSpPr>
          <p:spPr>
            <a:xfrm>
              <a:off x="1884762" y="3068979"/>
              <a:ext cx="206907" cy="238898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7244FCB7-2DD7-42E2-A3FB-54558CDABC12}"/>
              </a:ext>
            </a:extLst>
          </p:cNvPr>
          <p:cNvGrpSpPr/>
          <p:nvPr/>
        </p:nvGrpSpPr>
        <p:grpSpPr>
          <a:xfrm>
            <a:off x="1654797" y="2978192"/>
            <a:ext cx="457509" cy="238898"/>
            <a:chOff x="1904615" y="2746543"/>
            <a:chExt cx="457509" cy="238898"/>
          </a:xfrm>
        </p:grpSpPr>
        <p:sp>
          <p:nvSpPr>
            <p:cNvPr id="21" name="Rectangle : coins arrondis 20">
              <a:extLst>
                <a:ext uri="{FF2B5EF4-FFF2-40B4-BE49-F238E27FC236}">
                  <a16:creationId xmlns:a16="http://schemas.microsoft.com/office/drawing/2014/main" id="{1B138EF5-8E8B-437A-9995-49AF7B129C88}"/>
                </a:ext>
              </a:extLst>
            </p:cNvPr>
            <p:cNvSpPr/>
            <p:nvPr/>
          </p:nvSpPr>
          <p:spPr>
            <a:xfrm>
              <a:off x="1904615" y="2746543"/>
              <a:ext cx="206907" cy="238898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" name="Rectangle : coins arrondis 21">
              <a:extLst>
                <a:ext uri="{FF2B5EF4-FFF2-40B4-BE49-F238E27FC236}">
                  <a16:creationId xmlns:a16="http://schemas.microsoft.com/office/drawing/2014/main" id="{FFD0CFC0-D88D-4EF3-8FBC-D0A4D18D821C}"/>
                </a:ext>
              </a:extLst>
            </p:cNvPr>
            <p:cNvSpPr/>
            <p:nvPr/>
          </p:nvSpPr>
          <p:spPr>
            <a:xfrm>
              <a:off x="2155217" y="2746543"/>
              <a:ext cx="206907" cy="238898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e 25">
            <a:extLst>
              <a:ext uri="{FF2B5EF4-FFF2-40B4-BE49-F238E27FC236}">
                <a16:creationId xmlns:a16="http://schemas.microsoft.com/office/drawing/2014/main" id="{207FBAF9-A66F-4C61-A148-CEDA841BB5BF}"/>
              </a:ext>
            </a:extLst>
          </p:cNvPr>
          <p:cNvGrpSpPr/>
          <p:nvPr/>
        </p:nvGrpSpPr>
        <p:grpSpPr>
          <a:xfrm>
            <a:off x="2751648" y="2974594"/>
            <a:ext cx="997736" cy="238898"/>
            <a:chOff x="834812" y="3429000"/>
            <a:chExt cx="997736" cy="238898"/>
          </a:xfrm>
          <a:solidFill>
            <a:schemeClr val="accent5"/>
          </a:solidFill>
        </p:grpSpPr>
        <p:sp>
          <p:nvSpPr>
            <p:cNvPr id="27" name="Rectangle : coins arrondis 26">
              <a:extLst>
                <a:ext uri="{FF2B5EF4-FFF2-40B4-BE49-F238E27FC236}">
                  <a16:creationId xmlns:a16="http://schemas.microsoft.com/office/drawing/2014/main" id="{43CCA4E3-8013-407B-BBC4-ED37425B7B55}"/>
                </a:ext>
              </a:extLst>
            </p:cNvPr>
            <p:cNvSpPr/>
            <p:nvPr/>
          </p:nvSpPr>
          <p:spPr>
            <a:xfrm>
              <a:off x="834812" y="3429000"/>
              <a:ext cx="206907" cy="23889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8" name="Rectangle : coins arrondis 27">
              <a:extLst>
                <a:ext uri="{FF2B5EF4-FFF2-40B4-BE49-F238E27FC236}">
                  <a16:creationId xmlns:a16="http://schemas.microsoft.com/office/drawing/2014/main" id="{F748F5DB-3C44-41FA-932B-A133C5D7B4F6}"/>
                </a:ext>
              </a:extLst>
            </p:cNvPr>
            <p:cNvSpPr/>
            <p:nvPr/>
          </p:nvSpPr>
          <p:spPr>
            <a:xfrm>
              <a:off x="1098422" y="3429000"/>
              <a:ext cx="206907" cy="23889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9" name="Rectangle : coins arrondis 28">
              <a:extLst>
                <a:ext uri="{FF2B5EF4-FFF2-40B4-BE49-F238E27FC236}">
                  <a16:creationId xmlns:a16="http://schemas.microsoft.com/office/drawing/2014/main" id="{EC8CFFE2-0ABD-4F35-B649-4AB11357A352}"/>
                </a:ext>
              </a:extLst>
            </p:cNvPr>
            <p:cNvSpPr/>
            <p:nvPr/>
          </p:nvSpPr>
          <p:spPr>
            <a:xfrm>
              <a:off x="1362032" y="3429000"/>
              <a:ext cx="206907" cy="23889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0" name="Rectangle : coins arrondis 29">
              <a:extLst>
                <a:ext uri="{FF2B5EF4-FFF2-40B4-BE49-F238E27FC236}">
                  <a16:creationId xmlns:a16="http://schemas.microsoft.com/office/drawing/2014/main" id="{B3AB09E9-FCB2-4814-8A89-BAE14131A71C}"/>
                </a:ext>
              </a:extLst>
            </p:cNvPr>
            <p:cNvSpPr/>
            <p:nvPr/>
          </p:nvSpPr>
          <p:spPr>
            <a:xfrm>
              <a:off x="1625641" y="3429000"/>
              <a:ext cx="206907" cy="23889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F8DE9985-B7D5-48C9-94AB-1E7CACE6127A}"/>
              </a:ext>
            </a:extLst>
          </p:cNvPr>
          <p:cNvGrpSpPr/>
          <p:nvPr/>
        </p:nvGrpSpPr>
        <p:grpSpPr>
          <a:xfrm>
            <a:off x="3041273" y="2633366"/>
            <a:ext cx="967232" cy="238898"/>
            <a:chOff x="1124437" y="3068979"/>
            <a:chExt cx="967232" cy="238898"/>
          </a:xfrm>
          <a:solidFill>
            <a:schemeClr val="accent5"/>
          </a:solidFill>
        </p:grpSpPr>
        <p:sp>
          <p:nvSpPr>
            <p:cNvPr id="32" name="Rectangle : coins arrondis 31">
              <a:extLst>
                <a:ext uri="{FF2B5EF4-FFF2-40B4-BE49-F238E27FC236}">
                  <a16:creationId xmlns:a16="http://schemas.microsoft.com/office/drawing/2014/main" id="{E16CC604-AC54-40D6-81CF-BC1D9DE8F336}"/>
                </a:ext>
              </a:extLst>
            </p:cNvPr>
            <p:cNvSpPr/>
            <p:nvPr/>
          </p:nvSpPr>
          <p:spPr>
            <a:xfrm>
              <a:off x="1124437" y="3068979"/>
              <a:ext cx="206907" cy="23889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3" name="Rectangle : coins arrondis 32">
              <a:extLst>
                <a:ext uri="{FF2B5EF4-FFF2-40B4-BE49-F238E27FC236}">
                  <a16:creationId xmlns:a16="http://schemas.microsoft.com/office/drawing/2014/main" id="{03EFC96D-4FFD-4DBE-8CC8-CECD8450F742}"/>
                </a:ext>
              </a:extLst>
            </p:cNvPr>
            <p:cNvSpPr/>
            <p:nvPr/>
          </p:nvSpPr>
          <p:spPr>
            <a:xfrm>
              <a:off x="1375039" y="3068979"/>
              <a:ext cx="206907" cy="23889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" name="Rectangle : coins arrondis 33">
              <a:extLst>
                <a:ext uri="{FF2B5EF4-FFF2-40B4-BE49-F238E27FC236}">
                  <a16:creationId xmlns:a16="http://schemas.microsoft.com/office/drawing/2014/main" id="{430256D6-4737-41FC-BD3C-730AD8BBAA0C}"/>
                </a:ext>
              </a:extLst>
            </p:cNvPr>
            <p:cNvSpPr/>
            <p:nvPr/>
          </p:nvSpPr>
          <p:spPr>
            <a:xfrm>
              <a:off x="1634160" y="3068979"/>
              <a:ext cx="206907" cy="23889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5" name="Rectangle : coins arrondis 34">
              <a:extLst>
                <a:ext uri="{FF2B5EF4-FFF2-40B4-BE49-F238E27FC236}">
                  <a16:creationId xmlns:a16="http://schemas.microsoft.com/office/drawing/2014/main" id="{7370D6B4-8C15-4860-BDD0-A3F5437B388B}"/>
                </a:ext>
              </a:extLst>
            </p:cNvPr>
            <p:cNvSpPr/>
            <p:nvPr/>
          </p:nvSpPr>
          <p:spPr>
            <a:xfrm>
              <a:off x="1884762" y="3068979"/>
              <a:ext cx="206907" cy="23889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e 35">
            <a:extLst>
              <a:ext uri="{FF2B5EF4-FFF2-40B4-BE49-F238E27FC236}">
                <a16:creationId xmlns:a16="http://schemas.microsoft.com/office/drawing/2014/main" id="{ED9AFDAC-3146-4FB8-B3D0-23A0BA163865}"/>
              </a:ext>
            </a:extLst>
          </p:cNvPr>
          <p:cNvGrpSpPr/>
          <p:nvPr/>
        </p:nvGrpSpPr>
        <p:grpSpPr>
          <a:xfrm>
            <a:off x="3821451" y="2292137"/>
            <a:ext cx="457509" cy="238898"/>
            <a:chOff x="1904615" y="2746543"/>
            <a:chExt cx="457509" cy="238898"/>
          </a:xfrm>
          <a:solidFill>
            <a:schemeClr val="accent5"/>
          </a:solidFill>
        </p:grpSpPr>
        <p:sp>
          <p:nvSpPr>
            <p:cNvPr id="37" name="Rectangle : coins arrondis 36">
              <a:extLst>
                <a:ext uri="{FF2B5EF4-FFF2-40B4-BE49-F238E27FC236}">
                  <a16:creationId xmlns:a16="http://schemas.microsoft.com/office/drawing/2014/main" id="{7F8083D6-B13B-406C-90B2-5E95A0AB667C}"/>
                </a:ext>
              </a:extLst>
            </p:cNvPr>
            <p:cNvSpPr/>
            <p:nvPr/>
          </p:nvSpPr>
          <p:spPr>
            <a:xfrm>
              <a:off x="1904615" y="2746543"/>
              <a:ext cx="206907" cy="23889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" name="Rectangle : coins arrondis 37">
              <a:extLst>
                <a:ext uri="{FF2B5EF4-FFF2-40B4-BE49-F238E27FC236}">
                  <a16:creationId xmlns:a16="http://schemas.microsoft.com/office/drawing/2014/main" id="{EA9A1A8B-25FE-423F-A176-A98096480EDD}"/>
                </a:ext>
              </a:extLst>
            </p:cNvPr>
            <p:cNvSpPr/>
            <p:nvPr/>
          </p:nvSpPr>
          <p:spPr>
            <a:xfrm>
              <a:off x="2155217" y="2746543"/>
              <a:ext cx="206907" cy="23889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39" name="ZoneTexte 38">
            <a:extLst>
              <a:ext uri="{FF2B5EF4-FFF2-40B4-BE49-F238E27FC236}">
                <a16:creationId xmlns:a16="http://schemas.microsoft.com/office/drawing/2014/main" id="{A64C8A52-63DB-43AA-8128-3FA3E333A4C9}"/>
              </a:ext>
            </a:extLst>
          </p:cNvPr>
          <p:cNvSpPr txBox="1"/>
          <p:nvPr/>
        </p:nvSpPr>
        <p:spPr>
          <a:xfrm>
            <a:off x="253573" y="2001965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Z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CC5E35F8-424D-47BF-B275-D56ADE10608A}"/>
              </a:ext>
            </a:extLst>
          </p:cNvPr>
          <p:cNvSpPr txBox="1"/>
          <p:nvPr/>
        </p:nvSpPr>
        <p:spPr>
          <a:xfrm>
            <a:off x="5079471" y="3791081"/>
            <a:ext cx="340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C7612E2E-3090-4BA4-9283-FE8E996FDFA9}"/>
              </a:ext>
            </a:extLst>
          </p:cNvPr>
          <p:cNvSpPr txBox="1"/>
          <p:nvPr/>
        </p:nvSpPr>
        <p:spPr>
          <a:xfrm>
            <a:off x="186469" y="4304016"/>
            <a:ext cx="51317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If all data are not overlapping:</a:t>
            </a:r>
          </a:p>
          <a:p>
            <a:endParaRPr lang="en-US" dirty="0"/>
          </a:p>
          <a:p>
            <a:pPr algn="ctr"/>
            <a:r>
              <a:rPr lang="en-US" b="1" i="1" dirty="0"/>
              <a:t>It is impossible to rescale them together and so normalize them.</a:t>
            </a:r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C31605EA-6FD2-461E-8325-FE41B68EAB45}"/>
              </a:ext>
            </a:extLst>
          </p:cNvPr>
          <p:cNvSpPr/>
          <p:nvPr/>
        </p:nvSpPr>
        <p:spPr>
          <a:xfrm>
            <a:off x="496468" y="2918665"/>
            <a:ext cx="1660211" cy="1010619"/>
          </a:xfrm>
          <a:custGeom>
            <a:avLst/>
            <a:gdLst>
              <a:gd name="connsiteX0" fmla="*/ 1094085 w 1660211"/>
              <a:gd name="connsiteY0" fmla="*/ 0 h 1010619"/>
              <a:gd name="connsiteX1" fmla="*/ 1600210 w 1660211"/>
              <a:gd name="connsiteY1" fmla="*/ 0 h 1010619"/>
              <a:gd name="connsiteX2" fmla="*/ 1660211 w 1660211"/>
              <a:gd name="connsiteY2" fmla="*/ 60001 h 1010619"/>
              <a:gd name="connsiteX3" fmla="*/ 1660211 w 1660211"/>
              <a:gd name="connsiteY3" fmla="*/ 299999 h 1010619"/>
              <a:gd name="connsiteX4" fmla="*/ 1600210 w 1660211"/>
              <a:gd name="connsiteY4" fmla="*/ 360000 h 1010619"/>
              <a:gd name="connsiteX5" fmla="*/ 1462033 w 1660211"/>
              <a:gd name="connsiteY5" fmla="*/ 360000 h 1010619"/>
              <a:gd name="connsiteX6" fmla="*/ 1476196 w 1660211"/>
              <a:gd name="connsiteY6" fmla="*/ 394194 h 1010619"/>
              <a:gd name="connsiteX7" fmla="*/ 1476196 w 1660211"/>
              <a:gd name="connsiteY7" fmla="*/ 634192 h 1010619"/>
              <a:gd name="connsiteX8" fmla="*/ 1416195 w 1660211"/>
              <a:gd name="connsiteY8" fmla="*/ 694193 h 1010619"/>
              <a:gd name="connsiteX9" fmla="*/ 1133018 w 1660211"/>
              <a:gd name="connsiteY9" fmla="*/ 694193 h 1010619"/>
              <a:gd name="connsiteX10" fmla="*/ 1139822 w 1660211"/>
              <a:gd name="connsiteY10" fmla="*/ 710620 h 1010619"/>
              <a:gd name="connsiteX11" fmla="*/ 1139822 w 1660211"/>
              <a:gd name="connsiteY11" fmla="*/ 950618 h 1010619"/>
              <a:gd name="connsiteX12" fmla="*/ 1079821 w 1660211"/>
              <a:gd name="connsiteY12" fmla="*/ 1010619 h 1010619"/>
              <a:gd name="connsiteX13" fmla="*/ 60001 w 1660211"/>
              <a:gd name="connsiteY13" fmla="*/ 1010619 h 1010619"/>
              <a:gd name="connsiteX14" fmla="*/ 0 w 1660211"/>
              <a:gd name="connsiteY14" fmla="*/ 950618 h 1010619"/>
              <a:gd name="connsiteX15" fmla="*/ 0 w 1660211"/>
              <a:gd name="connsiteY15" fmla="*/ 710620 h 1010619"/>
              <a:gd name="connsiteX16" fmla="*/ 60001 w 1660211"/>
              <a:gd name="connsiteY16" fmla="*/ 650619 h 1010619"/>
              <a:gd name="connsiteX17" fmla="*/ 343178 w 1660211"/>
              <a:gd name="connsiteY17" fmla="*/ 650619 h 1010619"/>
              <a:gd name="connsiteX18" fmla="*/ 336374 w 1660211"/>
              <a:gd name="connsiteY18" fmla="*/ 634192 h 1010619"/>
              <a:gd name="connsiteX19" fmla="*/ 336374 w 1660211"/>
              <a:gd name="connsiteY19" fmla="*/ 394194 h 1010619"/>
              <a:gd name="connsiteX20" fmla="*/ 396375 w 1660211"/>
              <a:gd name="connsiteY20" fmla="*/ 334193 h 1010619"/>
              <a:gd name="connsiteX21" fmla="*/ 1048248 w 1660211"/>
              <a:gd name="connsiteY21" fmla="*/ 334193 h 1010619"/>
              <a:gd name="connsiteX22" fmla="*/ 1034084 w 1660211"/>
              <a:gd name="connsiteY22" fmla="*/ 299999 h 1010619"/>
              <a:gd name="connsiteX23" fmla="*/ 1034084 w 1660211"/>
              <a:gd name="connsiteY23" fmla="*/ 60001 h 1010619"/>
              <a:gd name="connsiteX24" fmla="*/ 1094085 w 1660211"/>
              <a:gd name="connsiteY24" fmla="*/ 0 h 101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211" h="1010619">
                <a:moveTo>
                  <a:pt x="1094085" y="0"/>
                </a:moveTo>
                <a:lnTo>
                  <a:pt x="1600210" y="0"/>
                </a:lnTo>
                <a:cubicBezTo>
                  <a:pt x="1633348" y="0"/>
                  <a:pt x="1660211" y="26863"/>
                  <a:pt x="1660211" y="60001"/>
                </a:cubicBezTo>
                <a:lnTo>
                  <a:pt x="1660211" y="299999"/>
                </a:lnTo>
                <a:cubicBezTo>
                  <a:pt x="1660211" y="333137"/>
                  <a:pt x="1633348" y="360000"/>
                  <a:pt x="1600210" y="360000"/>
                </a:cubicBezTo>
                <a:lnTo>
                  <a:pt x="1462033" y="360000"/>
                </a:lnTo>
                <a:lnTo>
                  <a:pt x="1476196" y="394194"/>
                </a:lnTo>
                <a:lnTo>
                  <a:pt x="1476196" y="634192"/>
                </a:lnTo>
                <a:cubicBezTo>
                  <a:pt x="1476196" y="667330"/>
                  <a:pt x="1449333" y="694193"/>
                  <a:pt x="1416195" y="694193"/>
                </a:cubicBezTo>
                <a:lnTo>
                  <a:pt x="1133018" y="694193"/>
                </a:lnTo>
                <a:lnTo>
                  <a:pt x="1139822" y="710620"/>
                </a:lnTo>
                <a:lnTo>
                  <a:pt x="1139822" y="950618"/>
                </a:lnTo>
                <a:cubicBezTo>
                  <a:pt x="1139822" y="983756"/>
                  <a:pt x="1112959" y="1010619"/>
                  <a:pt x="1079821" y="1010619"/>
                </a:cubicBezTo>
                <a:lnTo>
                  <a:pt x="60001" y="1010619"/>
                </a:lnTo>
                <a:cubicBezTo>
                  <a:pt x="26863" y="1010619"/>
                  <a:pt x="0" y="983756"/>
                  <a:pt x="0" y="950618"/>
                </a:cubicBezTo>
                <a:lnTo>
                  <a:pt x="0" y="710620"/>
                </a:lnTo>
                <a:cubicBezTo>
                  <a:pt x="0" y="677482"/>
                  <a:pt x="26863" y="650619"/>
                  <a:pt x="60001" y="650619"/>
                </a:cubicBezTo>
                <a:lnTo>
                  <a:pt x="343178" y="650619"/>
                </a:lnTo>
                <a:lnTo>
                  <a:pt x="336374" y="634192"/>
                </a:lnTo>
                <a:lnTo>
                  <a:pt x="336374" y="394194"/>
                </a:lnTo>
                <a:cubicBezTo>
                  <a:pt x="336374" y="361056"/>
                  <a:pt x="363237" y="334193"/>
                  <a:pt x="396375" y="334193"/>
                </a:cubicBezTo>
                <a:lnTo>
                  <a:pt x="1048248" y="334193"/>
                </a:lnTo>
                <a:lnTo>
                  <a:pt x="1034084" y="299999"/>
                </a:lnTo>
                <a:lnTo>
                  <a:pt x="1034084" y="60001"/>
                </a:lnTo>
                <a:cubicBezTo>
                  <a:pt x="1034084" y="26863"/>
                  <a:pt x="1060947" y="0"/>
                  <a:pt x="1094085" y="0"/>
                </a:cubicBezTo>
                <a:close/>
              </a:path>
            </a:pathLst>
          </a:custGeom>
          <a:noFill/>
          <a:ln w="28575">
            <a:solidFill>
              <a:schemeClr val="accent3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3B729989-C289-49CC-9CA0-61D2817C040A}"/>
              </a:ext>
            </a:extLst>
          </p:cNvPr>
          <p:cNvSpPr/>
          <p:nvPr/>
        </p:nvSpPr>
        <p:spPr>
          <a:xfrm>
            <a:off x="2663731" y="2233558"/>
            <a:ext cx="1660211" cy="1010619"/>
          </a:xfrm>
          <a:custGeom>
            <a:avLst/>
            <a:gdLst>
              <a:gd name="connsiteX0" fmla="*/ 1094085 w 1660211"/>
              <a:gd name="connsiteY0" fmla="*/ 0 h 1010619"/>
              <a:gd name="connsiteX1" fmla="*/ 1600210 w 1660211"/>
              <a:gd name="connsiteY1" fmla="*/ 0 h 1010619"/>
              <a:gd name="connsiteX2" fmla="*/ 1660211 w 1660211"/>
              <a:gd name="connsiteY2" fmla="*/ 60001 h 1010619"/>
              <a:gd name="connsiteX3" fmla="*/ 1660211 w 1660211"/>
              <a:gd name="connsiteY3" fmla="*/ 299999 h 1010619"/>
              <a:gd name="connsiteX4" fmla="*/ 1600210 w 1660211"/>
              <a:gd name="connsiteY4" fmla="*/ 360000 h 1010619"/>
              <a:gd name="connsiteX5" fmla="*/ 1462033 w 1660211"/>
              <a:gd name="connsiteY5" fmla="*/ 360000 h 1010619"/>
              <a:gd name="connsiteX6" fmla="*/ 1476196 w 1660211"/>
              <a:gd name="connsiteY6" fmla="*/ 394194 h 1010619"/>
              <a:gd name="connsiteX7" fmla="*/ 1476196 w 1660211"/>
              <a:gd name="connsiteY7" fmla="*/ 634192 h 1010619"/>
              <a:gd name="connsiteX8" fmla="*/ 1416195 w 1660211"/>
              <a:gd name="connsiteY8" fmla="*/ 694193 h 1010619"/>
              <a:gd name="connsiteX9" fmla="*/ 1133018 w 1660211"/>
              <a:gd name="connsiteY9" fmla="*/ 694193 h 1010619"/>
              <a:gd name="connsiteX10" fmla="*/ 1139822 w 1660211"/>
              <a:gd name="connsiteY10" fmla="*/ 710620 h 1010619"/>
              <a:gd name="connsiteX11" fmla="*/ 1139822 w 1660211"/>
              <a:gd name="connsiteY11" fmla="*/ 950618 h 1010619"/>
              <a:gd name="connsiteX12" fmla="*/ 1079821 w 1660211"/>
              <a:gd name="connsiteY12" fmla="*/ 1010619 h 1010619"/>
              <a:gd name="connsiteX13" fmla="*/ 60001 w 1660211"/>
              <a:gd name="connsiteY13" fmla="*/ 1010619 h 1010619"/>
              <a:gd name="connsiteX14" fmla="*/ 0 w 1660211"/>
              <a:gd name="connsiteY14" fmla="*/ 950618 h 1010619"/>
              <a:gd name="connsiteX15" fmla="*/ 0 w 1660211"/>
              <a:gd name="connsiteY15" fmla="*/ 710620 h 1010619"/>
              <a:gd name="connsiteX16" fmla="*/ 60001 w 1660211"/>
              <a:gd name="connsiteY16" fmla="*/ 650619 h 1010619"/>
              <a:gd name="connsiteX17" fmla="*/ 343178 w 1660211"/>
              <a:gd name="connsiteY17" fmla="*/ 650619 h 1010619"/>
              <a:gd name="connsiteX18" fmla="*/ 336374 w 1660211"/>
              <a:gd name="connsiteY18" fmla="*/ 634192 h 1010619"/>
              <a:gd name="connsiteX19" fmla="*/ 336374 w 1660211"/>
              <a:gd name="connsiteY19" fmla="*/ 394194 h 1010619"/>
              <a:gd name="connsiteX20" fmla="*/ 396375 w 1660211"/>
              <a:gd name="connsiteY20" fmla="*/ 334193 h 1010619"/>
              <a:gd name="connsiteX21" fmla="*/ 1048248 w 1660211"/>
              <a:gd name="connsiteY21" fmla="*/ 334193 h 1010619"/>
              <a:gd name="connsiteX22" fmla="*/ 1034084 w 1660211"/>
              <a:gd name="connsiteY22" fmla="*/ 299999 h 1010619"/>
              <a:gd name="connsiteX23" fmla="*/ 1034084 w 1660211"/>
              <a:gd name="connsiteY23" fmla="*/ 60001 h 1010619"/>
              <a:gd name="connsiteX24" fmla="*/ 1094085 w 1660211"/>
              <a:gd name="connsiteY24" fmla="*/ 0 h 101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60211" h="1010619">
                <a:moveTo>
                  <a:pt x="1094085" y="0"/>
                </a:moveTo>
                <a:lnTo>
                  <a:pt x="1600210" y="0"/>
                </a:lnTo>
                <a:cubicBezTo>
                  <a:pt x="1633348" y="0"/>
                  <a:pt x="1660211" y="26863"/>
                  <a:pt x="1660211" y="60001"/>
                </a:cubicBezTo>
                <a:lnTo>
                  <a:pt x="1660211" y="299999"/>
                </a:lnTo>
                <a:cubicBezTo>
                  <a:pt x="1660211" y="333137"/>
                  <a:pt x="1633348" y="360000"/>
                  <a:pt x="1600210" y="360000"/>
                </a:cubicBezTo>
                <a:lnTo>
                  <a:pt x="1462033" y="360000"/>
                </a:lnTo>
                <a:lnTo>
                  <a:pt x="1476196" y="394194"/>
                </a:lnTo>
                <a:lnTo>
                  <a:pt x="1476196" y="634192"/>
                </a:lnTo>
                <a:cubicBezTo>
                  <a:pt x="1476196" y="667330"/>
                  <a:pt x="1449333" y="694193"/>
                  <a:pt x="1416195" y="694193"/>
                </a:cubicBezTo>
                <a:lnTo>
                  <a:pt x="1133018" y="694193"/>
                </a:lnTo>
                <a:lnTo>
                  <a:pt x="1139822" y="710620"/>
                </a:lnTo>
                <a:lnTo>
                  <a:pt x="1139822" y="950618"/>
                </a:lnTo>
                <a:cubicBezTo>
                  <a:pt x="1139822" y="983756"/>
                  <a:pt x="1112959" y="1010619"/>
                  <a:pt x="1079821" y="1010619"/>
                </a:cubicBezTo>
                <a:lnTo>
                  <a:pt x="60001" y="1010619"/>
                </a:lnTo>
                <a:cubicBezTo>
                  <a:pt x="26863" y="1010619"/>
                  <a:pt x="0" y="983756"/>
                  <a:pt x="0" y="950618"/>
                </a:cubicBezTo>
                <a:lnTo>
                  <a:pt x="0" y="710620"/>
                </a:lnTo>
                <a:cubicBezTo>
                  <a:pt x="0" y="677482"/>
                  <a:pt x="26863" y="650619"/>
                  <a:pt x="60001" y="650619"/>
                </a:cubicBezTo>
                <a:lnTo>
                  <a:pt x="343178" y="650619"/>
                </a:lnTo>
                <a:lnTo>
                  <a:pt x="336374" y="634192"/>
                </a:lnTo>
                <a:lnTo>
                  <a:pt x="336374" y="394194"/>
                </a:lnTo>
                <a:cubicBezTo>
                  <a:pt x="336374" y="361056"/>
                  <a:pt x="363237" y="334193"/>
                  <a:pt x="396375" y="334193"/>
                </a:cubicBezTo>
                <a:lnTo>
                  <a:pt x="1048248" y="334193"/>
                </a:lnTo>
                <a:lnTo>
                  <a:pt x="1034084" y="299999"/>
                </a:lnTo>
                <a:lnTo>
                  <a:pt x="1034084" y="60001"/>
                </a:lnTo>
                <a:cubicBezTo>
                  <a:pt x="1034084" y="26863"/>
                  <a:pt x="1060947" y="0"/>
                  <a:pt x="1094085" y="0"/>
                </a:cubicBezTo>
                <a:close/>
              </a:path>
            </a:pathLst>
          </a:custGeom>
          <a:noFill/>
          <a:ln w="28575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AE1B786D-5614-433A-ABB5-0B33AD79A2C2}"/>
              </a:ext>
            </a:extLst>
          </p:cNvPr>
          <p:cNvSpPr txBox="1"/>
          <p:nvPr/>
        </p:nvSpPr>
        <p:spPr>
          <a:xfrm>
            <a:off x="5607099" y="2903468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Z</a:t>
            </a: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044EE90D-19AD-4F63-8F92-B9AB31708C97}"/>
              </a:ext>
            </a:extLst>
          </p:cNvPr>
          <p:cNvSpPr txBox="1"/>
          <p:nvPr/>
        </p:nvSpPr>
        <p:spPr>
          <a:xfrm>
            <a:off x="8313066" y="4072047"/>
            <a:ext cx="340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ZoneTexte 53">
                <a:extLst>
                  <a:ext uri="{FF2B5EF4-FFF2-40B4-BE49-F238E27FC236}">
                    <a16:creationId xmlns:a16="http://schemas.microsoft.com/office/drawing/2014/main" id="{5F583E2D-19CC-4E59-B3A2-37314EE3BE08}"/>
                  </a:ext>
                </a:extLst>
              </p:cNvPr>
              <p:cNvSpPr txBox="1"/>
              <p:nvPr/>
            </p:nvSpPr>
            <p:spPr>
              <a:xfrm>
                <a:off x="5867546" y="4372024"/>
                <a:ext cx="5131788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Link between independent and cumulative yields is given by:</a:t>
                </a:r>
              </a:p>
              <a:p>
                <a:endParaRPr lang="en-US" i="1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𝑍</m:t>
                          </m:r>
                        </m:e>
                      </m:d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fr-FR" b="1" i="1" smtClean="0">
                          <a:latin typeface="Cambria Math" panose="02040503050406030204" pitchFamily="18" charset="0"/>
                        </a:rPr>
                        <m:t>𝑸</m:t>
                      </m:r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𝑌</m:t>
                      </m:r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𝐴</m:t>
                      </m:r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𝑍</m:t>
                      </m:r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i="1" dirty="0"/>
              </a:p>
            </p:txBody>
          </p:sp>
        </mc:Choice>
        <mc:Fallback xmlns="">
          <p:sp>
            <p:nvSpPr>
              <p:cNvPr id="54" name="ZoneTexte 53">
                <a:extLst>
                  <a:ext uri="{FF2B5EF4-FFF2-40B4-BE49-F238E27FC236}">
                    <a16:creationId xmlns:a16="http://schemas.microsoft.com/office/drawing/2014/main" id="{5F583E2D-19CC-4E59-B3A2-37314EE3BE0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67546" y="4372024"/>
                <a:ext cx="5131788" cy="1200329"/>
              </a:xfrm>
              <a:prstGeom prst="rect">
                <a:avLst/>
              </a:prstGeom>
              <a:blipFill>
                <a:blip r:embed="rId5"/>
                <a:stretch>
                  <a:fillRect l="-1070" t="-2538" r="-357" b="-355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ZoneTexte 6">
            <a:extLst>
              <a:ext uri="{FF2B5EF4-FFF2-40B4-BE49-F238E27FC236}">
                <a16:creationId xmlns:a16="http://schemas.microsoft.com/office/drawing/2014/main" id="{206068EA-C1FE-4300-88D9-6F84ED3B9922}"/>
              </a:ext>
            </a:extLst>
          </p:cNvPr>
          <p:cNvSpPr txBox="1"/>
          <p:nvPr/>
        </p:nvSpPr>
        <p:spPr>
          <a:xfrm>
            <a:off x="684905" y="2089296"/>
            <a:ext cx="19124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3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Set of experiments 1</a:t>
            </a:r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id="{E689E814-8095-4FF5-9E0A-4DCA90B52FB7}"/>
              </a:ext>
            </a:extLst>
          </p:cNvPr>
          <p:cNvSpPr txBox="1"/>
          <p:nvPr/>
        </p:nvSpPr>
        <p:spPr>
          <a:xfrm>
            <a:off x="3337617" y="3082267"/>
            <a:ext cx="19124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5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Set of experiments 2</a:t>
            </a:r>
          </a:p>
        </p:txBody>
      </p:sp>
      <p:pic>
        <p:nvPicPr>
          <p:cNvPr id="56" name="Image 55">
            <a:extLst>
              <a:ext uri="{FF2B5EF4-FFF2-40B4-BE49-F238E27FC236}">
                <a16:creationId xmlns:a16="http://schemas.microsoft.com/office/drawing/2014/main" id="{4A042F9C-13E4-48F4-BA8D-25F215A042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851" t="-683" r="2411" b="1064"/>
          <a:stretch/>
        </p:blipFill>
        <p:spPr>
          <a:xfrm>
            <a:off x="11380993" y="1359328"/>
            <a:ext cx="418262" cy="3230531"/>
          </a:xfrm>
          <a:prstGeom prst="rect">
            <a:avLst/>
          </a:prstGeom>
        </p:spPr>
      </p:pic>
      <p:sp>
        <p:nvSpPr>
          <p:cNvPr id="57" name="ZoneTexte 56">
            <a:extLst>
              <a:ext uri="{FF2B5EF4-FFF2-40B4-BE49-F238E27FC236}">
                <a16:creationId xmlns:a16="http://schemas.microsoft.com/office/drawing/2014/main" id="{08B5FCFE-E6E5-47F8-AD87-7442CA06AA10}"/>
              </a:ext>
            </a:extLst>
          </p:cNvPr>
          <p:cNvSpPr txBox="1"/>
          <p:nvPr/>
        </p:nvSpPr>
        <p:spPr>
          <a:xfrm rot="5400000">
            <a:off x="10381906" y="2833334"/>
            <a:ext cx="3223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Number of measurements</a:t>
            </a:r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00996FD7-9E88-486F-AE28-45CA80635058}"/>
              </a:ext>
            </a:extLst>
          </p:cNvPr>
          <p:cNvSpPr txBox="1"/>
          <p:nvPr/>
        </p:nvSpPr>
        <p:spPr>
          <a:xfrm>
            <a:off x="6240709" y="1957160"/>
            <a:ext cx="365485" cy="107722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>
            <a:spAutoFit/>
          </a:bodyPr>
          <a:lstStyle/>
          <a:p>
            <a:r>
              <a:rPr lang="en-US" sz="700" dirty="0"/>
              <a:t>JEFF-4.0</a:t>
            </a:r>
          </a:p>
        </p:txBody>
      </p:sp>
    </p:spTree>
    <p:extLst>
      <p:ext uri="{BB962C8B-B14F-4D97-AF65-F5344CB8AC3E}">
        <p14:creationId xmlns:p14="http://schemas.microsoft.com/office/powerpoint/2010/main" val="133044641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2D34E75A-6344-48E7-90E6-FAF48A643A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15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801C5BAA-A144-428D-90FD-F00C5C0B23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Difference between measured and extrapolated values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F0115967-0BCC-46CC-8096-29737FD05D04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242A7FE7-4A5B-49D4-A567-61932CCCE14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02E954F3-ADF9-479F-88EE-6D005244AC9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5" t="29659" r="8427" b="23084"/>
          <a:stretch/>
        </p:blipFill>
        <p:spPr>
          <a:xfrm>
            <a:off x="107454" y="1500517"/>
            <a:ext cx="9292003" cy="4140000"/>
          </a:xfrm>
          <a:prstGeom prst="rect">
            <a:avLst/>
          </a:prstGeom>
        </p:spPr>
      </p:pic>
      <p:grpSp>
        <p:nvGrpSpPr>
          <p:cNvPr id="20" name="Groupe 19">
            <a:extLst>
              <a:ext uri="{FF2B5EF4-FFF2-40B4-BE49-F238E27FC236}">
                <a16:creationId xmlns:a16="http://schemas.microsoft.com/office/drawing/2014/main" id="{76DDF3E9-EF06-41EE-8EE1-028960A635C5}"/>
              </a:ext>
            </a:extLst>
          </p:cNvPr>
          <p:cNvGrpSpPr/>
          <p:nvPr/>
        </p:nvGrpSpPr>
        <p:grpSpPr>
          <a:xfrm>
            <a:off x="505765" y="5666352"/>
            <a:ext cx="6185824" cy="543438"/>
            <a:chOff x="612445" y="5496332"/>
            <a:chExt cx="6185824" cy="543438"/>
          </a:xfrm>
        </p:grpSpPr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FE563213-BB85-4481-BA80-2C9FB27A7130}"/>
                </a:ext>
              </a:extLst>
            </p:cNvPr>
            <p:cNvSpPr txBox="1"/>
            <p:nvPr/>
          </p:nvSpPr>
          <p:spPr>
            <a:xfrm>
              <a:off x="731424" y="5506441"/>
              <a:ext cx="606684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i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Measured independent or cumulative fission yields versus those given by JEFF-4.0</a:t>
              </a:r>
            </a:p>
          </p:txBody>
        </p:sp>
        <p:grpSp>
          <p:nvGrpSpPr>
            <p:cNvPr id="19" name="Groupe 18">
              <a:extLst>
                <a:ext uri="{FF2B5EF4-FFF2-40B4-BE49-F238E27FC236}">
                  <a16:creationId xmlns:a16="http://schemas.microsoft.com/office/drawing/2014/main" id="{BFC67B74-B012-4CD9-9452-E75DE442D5BD}"/>
                </a:ext>
              </a:extLst>
            </p:cNvPr>
            <p:cNvGrpSpPr/>
            <p:nvPr/>
          </p:nvGrpSpPr>
          <p:grpSpPr>
            <a:xfrm>
              <a:off x="612445" y="5496332"/>
              <a:ext cx="118979" cy="543438"/>
              <a:chOff x="591484" y="5496332"/>
              <a:chExt cx="118979" cy="543438"/>
            </a:xfrm>
          </p:grpSpPr>
          <p:sp>
            <p:nvSpPr>
              <p:cNvPr id="17" name="Parallélogramme 16">
                <a:extLst>
                  <a:ext uri="{FF2B5EF4-FFF2-40B4-BE49-F238E27FC236}">
                    <a16:creationId xmlns:a16="http://schemas.microsoft.com/office/drawing/2014/main" id="{B5277B4E-63B2-491C-BC10-2D0E3BAEABA1}"/>
                  </a:ext>
                </a:extLst>
              </p:cNvPr>
              <p:cNvSpPr/>
              <p:nvPr/>
            </p:nvSpPr>
            <p:spPr>
              <a:xfrm>
                <a:off x="631144" y="5496332"/>
                <a:ext cx="79319" cy="543438"/>
              </a:xfrm>
              <a:prstGeom prst="parallelogram">
                <a:avLst>
                  <a:gd name="adj" fmla="val 69450"/>
                </a:avLst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noAutofit/>
              </a:bodyPr>
              <a:lstStyle/>
              <a:p>
                <a:pPr algn="ctr"/>
                <a:endParaRPr lang="en-US" sz="1600" dirty="0"/>
              </a:p>
            </p:txBody>
          </p:sp>
          <p:sp>
            <p:nvSpPr>
              <p:cNvPr id="18" name="Parallélogramme 17">
                <a:extLst>
                  <a:ext uri="{FF2B5EF4-FFF2-40B4-BE49-F238E27FC236}">
                    <a16:creationId xmlns:a16="http://schemas.microsoft.com/office/drawing/2014/main" id="{97EEA0FF-6D98-4019-865F-D6F3C63AEFB6}"/>
                  </a:ext>
                </a:extLst>
              </p:cNvPr>
              <p:cNvSpPr/>
              <p:nvPr/>
            </p:nvSpPr>
            <p:spPr>
              <a:xfrm>
                <a:off x="591484" y="5496332"/>
                <a:ext cx="79319" cy="543438"/>
              </a:xfrm>
              <a:prstGeom prst="parallelogram">
                <a:avLst>
                  <a:gd name="adj" fmla="val 69450"/>
                </a:avLst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noAutofit/>
              </a:bodyPr>
              <a:lstStyle/>
              <a:p>
                <a:pPr algn="ctr"/>
                <a:endParaRPr lang="en-US" sz="1600" dirty="0"/>
              </a:p>
            </p:txBody>
          </p:sp>
        </p:grpSp>
      </p:grpSp>
      <p:sp>
        <p:nvSpPr>
          <p:cNvPr id="21" name="Rectangle : coins arrondis 20">
            <a:extLst>
              <a:ext uri="{FF2B5EF4-FFF2-40B4-BE49-F238E27FC236}">
                <a16:creationId xmlns:a16="http://schemas.microsoft.com/office/drawing/2014/main" id="{88BAD684-4ECB-4A46-893E-B7A00926CFDE}"/>
              </a:ext>
            </a:extLst>
          </p:cNvPr>
          <p:cNvSpPr/>
          <p:nvPr/>
        </p:nvSpPr>
        <p:spPr>
          <a:xfrm>
            <a:off x="10202982" y="2722307"/>
            <a:ext cx="1168400" cy="2156259"/>
          </a:xfrm>
          <a:prstGeom prst="roundRect">
            <a:avLst>
              <a:gd name="adj" fmla="val 1763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D05ED97C-D6C1-445E-9EAB-2F57075739F0}"/>
              </a:ext>
            </a:extLst>
          </p:cNvPr>
          <p:cNvGrpSpPr/>
          <p:nvPr/>
        </p:nvGrpSpPr>
        <p:grpSpPr>
          <a:xfrm>
            <a:off x="10202984" y="3075166"/>
            <a:ext cx="1168400" cy="1803400"/>
            <a:chOff x="9987693" y="3982720"/>
            <a:chExt cx="1168400" cy="1803400"/>
          </a:xfrm>
        </p:grpSpPr>
        <p:sp>
          <p:nvSpPr>
            <p:cNvPr id="23" name="Rectangle : coins arrondis 22">
              <a:extLst>
                <a:ext uri="{FF2B5EF4-FFF2-40B4-BE49-F238E27FC236}">
                  <a16:creationId xmlns:a16="http://schemas.microsoft.com/office/drawing/2014/main" id="{47D22929-2D91-40FD-B3ED-59AE2C9EE339}"/>
                </a:ext>
              </a:extLst>
            </p:cNvPr>
            <p:cNvSpPr/>
            <p:nvPr/>
          </p:nvSpPr>
          <p:spPr>
            <a:xfrm>
              <a:off x="9987693" y="3982720"/>
              <a:ext cx="1168400" cy="1803400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4" name="Picture 2">
              <a:extLst>
                <a:ext uri="{FF2B5EF4-FFF2-40B4-BE49-F238E27FC236}">
                  <a16:creationId xmlns:a16="http://schemas.microsoft.com/office/drawing/2014/main" id="{5894CD88-0616-432E-8C36-6817C3DB85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0187551" y="4124237"/>
              <a:ext cx="790742" cy="9801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FAEF3B91-BB07-43F0-A49F-C5F4801802D5}"/>
                </a:ext>
              </a:extLst>
            </p:cNvPr>
            <p:cNvSpPr txBox="1"/>
            <p:nvPr/>
          </p:nvSpPr>
          <p:spPr>
            <a:xfrm>
              <a:off x="10149703" y="5047874"/>
              <a:ext cx="91723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dirty="0">
                  <a:solidFill>
                    <a:srgbClr val="00A4E3"/>
                  </a:solidFill>
                </a:rPr>
                <a:t>EXFOR</a:t>
              </a: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9B54B5AD-6B87-4807-BC01-2034DB1BEF26}"/>
                </a:ext>
              </a:extLst>
            </p:cNvPr>
            <p:cNvSpPr txBox="1"/>
            <p:nvPr/>
          </p:nvSpPr>
          <p:spPr>
            <a:xfrm>
              <a:off x="10074609" y="5337314"/>
              <a:ext cx="10166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>
                  <a:latin typeface="Poppins Light" panose="00000400000000000000" pitchFamily="2" charset="0"/>
                  <a:cs typeface="Poppins Light" panose="00000400000000000000" pitchFamily="2" charset="0"/>
                </a:rPr>
                <a:t>2026/05/18</a:t>
              </a:r>
            </a:p>
          </p:txBody>
        </p:sp>
      </p:grpSp>
      <p:sp>
        <p:nvSpPr>
          <p:cNvPr id="27" name="ZoneTexte 26">
            <a:extLst>
              <a:ext uri="{FF2B5EF4-FFF2-40B4-BE49-F238E27FC236}">
                <a16:creationId xmlns:a16="http://schemas.microsoft.com/office/drawing/2014/main" id="{1897E4CE-75FA-4E5C-92FD-E729A234B788}"/>
              </a:ext>
            </a:extLst>
          </p:cNvPr>
          <p:cNvSpPr txBox="1"/>
          <p:nvPr/>
        </p:nvSpPr>
        <p:spPr>
          <a:xfrm>
            <a:off x="10237738" y="2281615"/>
            <a:ext cx="11336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Poppins SemiBold" panose="00000700000000000000" pitchFamily="2" charset="0"/>
                <a:cs typeface="Poppins SemiBold" panose="00000700000000000000" pitchFamily="2" charset="0"/>
              </a:rPr>
              <a:t>Version:</a:t>
            </a: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6BD364FA-B22D-4078-9368-FCBE61D8148D}"/>
              </a:ext>
            </a:extLst>
          </p:cNvPr>
          <p:cNvSpPr txBox="1"/>
          <p:nvPr/>
        </p:nvSpPr>
        <p:spPr>
          <a:xfrm>
            <a:off x="10217955" y="2767389"/>
            <a:ext cx="11384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aseline="30000" dirty="0">
                <a:solidFill>
                  <a:schemeClr val="accent1"/>
                </a:solidFill>
                <a:latin typeface="+mj-lt"/>
              </a:rPr>
              <a:t>235</a:t>
            </a:r>
            <a:r>
              <a:rPr lang="en-US" sz="1400" dirty="0">
                <a:solidFill>
                  <a:schemeClr val="accent1"/>
                </a:solidFill>
                <a:latin typeface="+mj-lt"/>
              </a:rPr>
              <a:t>U (n</a:t>
            </a:r>
            <a:r>
              <a:rPr lang="en-US" sz="1400" baseline="-25000" dirty="0">
                <a:solidFill>
                  <a:schemeClr val="accent1"/>
                </a:solidFill>
                <a:latin typeface="+mj-lt"/>
              </a:rPr>
              <a:t>th</a:t>
            </a:r>
            <a:r>
              <a:rPr lang="en-US" sz="1400" dirty="0">
                <a:solidFill>
                  <a:schemeClr val="accent1"/>
                </a:solidFill>
                <a:latin typeface="+mj-lt"/>
              </a:rPr>
              <a:t>, f)</a:t>
            </a:r>
            <a:endParaRPr lang="en-US" sz="1400" baseline="30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2BC3366A-1A78-4ABD-B7EB-C870E843AC44}"/>
              </a:ext>
            </a:extLst>
          </p:cNvPr>
          <p:cNvSpPr txBox="1"/>
          <p:nvPr/>
        </p:nvSpPr>
        <p:spPr>
          <a:xfrm>
            <a:off x="1227296" y="1846363"/>
            <a:ext cx="727763" cy="215444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>
            <a:spAutoFit/>
          </a:bodyPr>
          <a:lstStyle/>
          <a:p>
            <a:r>
              <a:rPr lang="en-US" sz="1400" dirty="0"/>
              <a:t>JEFF-4.0</a:t>
            </a:r>
          </a:p>
        </p:txBody>
      </p:sp>
    </p:spTree>
    <p:extLst>
      <p:ext uri="{BB962C8B-B14F-4D97-AF65-F5344CB8AC3E}">
        <p14:creationId xmlns:p14="http://schemas.microsoft.com/office/powerpoint/2010/main" val="89035015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BB606642-27F4-4525-848D-C424768B17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16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7C73B58B-79D4-45F4-B8C8-FD4CB8971C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Align experiments together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930E088E-6D3E-43FF-AC30-EA21FAD6C49C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E8547EF5-E49A-4A8C-B089-919703CA417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11A4A9CA-D00D-4861-A88A-3184C7BD62D1}"/>
                  </a:ext>
                </a:extLst>
              </p:cNvPr>
              <p:cNvSpPr txBox="1"/>
              <p:nvPr/>
            </p:nvSpPr>
            <p:spPr>
              <a:xfrm>
                <a:off x="1553546" y="2284638"/>
                <a:ext cx="3531158" cy="5677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𝜒</m:t>
                          </m:r>
                        </m:e>
                        <m:sub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</m:sub>
                        <m:sup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bSup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r-FR" b="1" i="1" smtClean="0">
                                  <a:latin typeface="Cambria Math" panose="02040503050406030204" pitchFamily="18" charset="0"/>
                                </a:rPr>
                                <m:t>𝑴</m:t>
                              </m:r>
                              <m:acc>
                                <m:accPr>
                                  <m:chr m:val="⃗"/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𝛽</m:t>
                                  </m:r>
                                </m:e>
                              </m:acc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acc>
                                <m:accPr>
                                  <m:chr m:val="⃗"/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fr-FR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fr-FR" b="0" i="1" smtClean="0">
                                          <a:latin typeface="Cambria Math" panose="02040503050406030204" pitchFamily="18" charset="0"/>
                                        </a:rPr>
                                        <m:t>𝑌</m:t>
                                      </m:r>
                                    </m:e>
                                  </m:acc>
                                </m:e>
                              </m:acc>
                            </m:e>
                          </m:d>
                        </m:e>
                        <m:sup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sup>
                      </m:sSup>
                      <m:sSubSup>
                        <m:sSubSupPr>
                          <m:ctrlPr>
                            <a:rPr lang="fr-FR" b="1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m:rPr>
                              <m:nor/>
                            </m:rPr>
                            <a:rPr lang="fr-FR" b="1">
                              <a:latin typeface="Cambria Math" panose="02040503050406030204" pitchFamily="18" charset="0"/>
                            </a:rPr>
                            <m:t>Cov</m:t>
                          </m:r>
                        </m:e>
                        <m:sub>
                          <m:r>
                            <a:rPr lang="fr-FR" b="1" i="1" smtClean="0">
                              <a:latin typeface="Cambria Math" panose="02040503050406030204" pitchFamily="18" charset="0"/>
                            </a:rPr>
                            <m:t>𝑴</m:t>
                          </m:r>
                        </m:sub>
                        <m:sup>
                          <m:r>
                            <a:rPr lang="fr-FR" i="1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bSup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fr-FR" b="1" i="1" smtClean="0">
                          <a:latin typeface="Cambria Math" panose="02040503050406030204" pitchFamily="18" charset="0"/>
                        </a:rPr>
                        <m:t>𝑴</m:t>
                      </m:r>
                      <m:acc>
                        <m:accPr>
                          <m:chr m:val="⃗"/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𝛽</m:t>
                          </m:r>
                        </m:e>
                      </m:acc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−</m:t>
                      </m:r>
                      <m:acc>
                        <m:accPr>
                          <m:chr m:val="⃗"/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𝑌</m:t>
                              </m:r>
                            </m:e>
                          </m:acc>
                        </m:e>
                      </m:acc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11A4A9CA-D00D-4861-A88A-3184C7BD62D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3546" y="2284638"/>
                <a:ext cx="3531158" cy="56772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42EF07D3-AE6F-48FF-99E3-883A9B0B69F9}"/>
                  </a:ext>
                </a:extLst>
              </p:cNvPr>
              <p:cNvSpPr txBox="1"/>
              <p:nvPr/>
            </p:nvSpPr>
            <p:spPr>
              <a:xfrm>
                <a:off x="1750330" y="4344411"/>
                <a:ext cx="3343608" cy="4756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̃"/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⃗"/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𝛽</m:t>
                              </m:r>
                            </m:e>
                          </m:acc>
                        </m:e>
                      </m:acc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fr-FR" b="1" i="1" smtClean="0">
                                      <a:latin typeface="Cambria Math" panose="02040503050406030204" pitchFamily="18" charset="0"/>
                                    </a:rPr>
                                    <m:t>𝑴</m:t>
                                  </m:r>
                                </m:e>
                                <m:sup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𝑇</m:t>
                                  </m:r>
                                </m:sup>
                              </m:sSup>
                              <m:sSubSup>
                                <m:sSubSupPr>
                                  <m:ctrlPr>
                                    <a:rPr lang="fr-FR" b="1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m:rPr>
                                      <m:nor/>
                                    </m:rPr>
                                    <a:rPr lang="fr-FR" b="1">
                                      <a:latin typeface="Cambria Math" panose="02040503050406030204" pitchFamily="18" charset="0"/>
                                    </a:rPr>
                                    <m:t>Cov</m:t>
                                  </m:r>
                                </m:e>
                                <m:sub>
                                  <m:r>
                                    <a:rPr lang="fr-FR" b="1" i="1" smtClean="0">
                                      <a:latin typeface="Cambria Math" panose="02040503050406030204" pitchFamily="18" charset="0"/>
                                    </a:rPr>
                                    <m:t>𝑴</m:t>
                                  </m:r>
                                </m:sub>
                                <m:sup>
                                  <m:r>
                                    <a:rPr lang="fr-FR" i="1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p>
                              </m:sSubSup>
                              <m:r>
                                <a:rPr lang="fr-FR" b="1" i="1" smtClean="0">
                                  <a:latin typeface="Cambria Math" panose="02040503050406030204" pitchFamily="18" charset="0"/>
                                </a:rPr>
                                <m:t>𝑴</m:t>
                              </m:r>
                            </m:e>
                          </m:d>
                        </m:e>
                        <m:sup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sSup>
                        <m:sSup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r-FR" b="1" i="1" smtClean="0">
                              <a:latin typeface="Cambria Math" panose="02040503050406030204" pitchFamily="18" charset="0"/>
                            </a:rPr>
                            <m:t>𝑴</m:t>
                          </m:r>
                        </m:e>
                        <m:sup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sup>
                      </m:sSup>
                      <m:sSubSup>
                        <m:sSubSupPr>
                          <m:ctrlPr>
                            <a:rPr lang="fr-FR" b="1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m:rPr>
                              <m:nor/>
                            </m:rPr>
                            <a:rPr lang="fr-FR" b="1">
                              <a:latin typeface="Cambria Math" panose="02040503050406030204" pitchFamily="18" charset="0"/>
                            </a:rPr>
                            <m:t>Cov</m:t>
                          </m:r>
                        </m:e>
                        <m:sub>
                          <m:r>
                            <a:rPr lang="fr-FR" b="1" i="1" smtClean="0">
                              <a:latin typeface="Cambria Math" panose="02040503050406030204" pitchFamily="18" charset="0"/>
                            </a:rPr>
                            <m:t>𝑴</m:t>
                          </m:r>
                        </m:sub>
                        <m:sup>
                          <m:r>
                            <a:rPr lang="fr-FR" i="1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bSup>
                      <m:acc>
                        <m:accPr>
                          <m:chr m:val="⃗"/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𝑌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42EF07D3-AE6F-48FF-99E3-883A9B0B69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50330" y="4344411"/>
                <a:ext cx="3343608" cy="47564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" name="Connecteur droit avec flèche 9">
            <a:extLst>
              <a:ext uri="{FF2B5EF4-FFF2-40B4-BE49-F238E27FC236}">
                <a16:creationId xmlns:a16="http://schemas.microsoft.com/office/drawing/2014/main" id="{A9A7ECDD-B9D8-4CE4-A5A1-4E12DF828B7B}"/>
              </a:ext>
            </a:extLst>
          </p:cNvPr>
          <p:cNvCxnSpPr>
            <a:cxnSpLocks/>
          </p:cNvCxnSpPr>
          <p:nvPr/>
        </p:nvCxnSpPr>
        <p:spPr>
          <a:xfrm flipH="1">
            <a:off x="6353666" y="3865534"/>
            <a:ext cx="2080680" cy="1285866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necteur droit avec flèche 11">
            <a:extLst>
              <a:ext uri="{FF2B5EF4-FFF2-40B4-BE49-F238E27FC236}">
                <a16:creationId xmlns:a16="http://schemas.microsoft.com/office/drawing/2014/main" id="{C16072E5-F6E4-46E7-A8F1-0485203D435E}"/>
              </a:ext>
            </a:extLst>
          </p:cNvPr>
          <p:cNvCxnSpPr>
            <a:cxnSpLocks/>
          </p:cNvCxnSpPr>
          <p:nvPr/>
        </p:nvCxnSpPr>
        <p:spPr>
          <a:xfrm>
            <a:off x="7615969" y="4053509"/>
            <a:ext cx="4576031" cy="586677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eur droit avec flèche 13">
            <a:extLst>
              <a:ext uri="{FF2B5EF4-FFF2-40B4-BE49-F238E27FC236}">
                <a16:creationId xmlns:a16="http://schemas.microsoft.com/office/drawing/2014/main" id="{552C42D7-88D0-45C2-9070-7CCF5B4BF2D4}"/>
              </a:ext>
            </a:extLst>
          </p:cNvPr>
          <p:cNvCxnSpPr>
            <a:cxnSpLocks/>
          </p:cNvCxnSpPr>
          <p:nvPr/>
        </p:nvCxnSpPr>
        <p:spPr>
          <a:xfrm rot="16200000">
            <a:off x="6577330" y="2506980"/>
            <a:ext cx="3177540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5" name="Graphique 14">
            <a:extLst>
              <a:ext uri="{FF2B5EF4-FFF2-40B4-BE49-F238E27FC236}">
                <a16:creationId xmlns:a16="http://schemas.microsoft.com/office/drawing/2014/main" id="{881F25FD-2C4F-4201-8502-6BC4263F41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6587040"/>
              </p:ext>
            </p:extLst>
          </p:nvPr>
        </p:nvGraphicFramePr>
        <p:xfrm>
          <a:off x="6313931" y="429370"/>
          <a:ext cx="6058300" cy="61145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D95FA347-B2FD-4443-A7C9-1864F313750E}"/>
              </a:ext>
            </a:extLst>
          </p:cNvPr>
          <p:cNvSpPr/>
          <p:nvPr/>
        </p:nvSpPr>
        <p:spPr>
          <a:xfrm>
            <a:off x="7607431" y="3704734"/>
            <a:ext cx="2205872" cy="820132"/>
          </a:xfrm>
          <a:custGeom>
            <a:avLst/>
            <a:gdLst>
              <a:gd name="connsiteX0" fmla="*/ 0 w 2205872"/>
              <a:gd name="connsiteY0" fmla="*/ 820132 h 820132"/>
              <a:gd name="connsiteX1" fmla="*/ 424206 w 2205872"/>
              <a:gd name="connsiteY1" fmla="*/ 452487 h 820132"/>
              <a:gd name="connsiteX2" fmla="*/ 886120 w 2205872"/>
              <a:gd name="connsiteY2" fmla="*/ 75414 h 820132"/>
              <a:gd name="connsiteX3" fmla="*/ 1263192 w 2205872"/>
              <a:gd name="connsiteY3" fmla="*/ 0 h 820132"/>
              <a:gd name="connsiteX4" fmla="*/ 1743959 w 2205872"/>
              <a:gd name="connsiteY4" fmla="*/ 197963 h 820132"/>
              <a:gd name="connsiteX5" fmla="*/ 2205872 w 2205872"/>
              <a:gd name="connsiteY5" fmla="*/ 725864 h 82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5872" h="820132">
                <a:moveTo>
                  <a:pt x="0" y="820132"/>
                </a:moveTo>
                <a:lnTo>
                  <a:pt x="424206" y="452487"/>
                </a:lnTo>
                <a:lnTo>
                  <a:pt x="886120" y="75414"/>
                </a:lnTo>
                <a:lnTo>
                  <a:pt x="1263192" y="0"/>
                </a:lnTo>
                <a:lnTo>
                  <a:pt x="1743959" y="197963"/>
                </a:lnTo>
                <a:lnTo>
                  <a:pt x="2205872" y="725864"/>
                </a:lnTo>
              </a:path>
            </a:pathLst>
          </a:cu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23A6574C-0B3B-40A0-B58B-2F7BF189C956}"/>
              </a:ext>
            </a:extLst>
          </p:cNvPr>
          <p:cNvSpPr/>
          <p:nvPr/>
        </p:nvSpPr>
        <p:spPr>
          <a:xfrm>
            <a:off x="9172280" y="3780148"/>
            <a:ext cx="1074656" cy="989815"/>
          </a:xfrm>
          <a:custGeom>
            <a:avLst/>
            <a:gdLst>
              <a:gd name="connsiteX0" fmla="*/ 1074656 w 1074656"/>
              <a:gd name="connsiteY0" fmla="*/ 179110 h 989815"/>
              <a:gd name="connsiteX1" fmla="*/ 848413 w 1074656"/>
              <a:gd name="connsiteY1" fmla="*/ 0 h 989815"/>
              <a:gd name="connsiteX2" fmla="*/ 537328 w 1074656"/>
              <a:gd name="connsiteY2" fmla="*/ 94268 h 989815"/>
              <a:gd name="connsiteX3" fmla="*/ 282805 w 1074656"/>
              <a:gd name="connsiteY3" fmla="*/ 377073 h 989815"/>
              <a:gd name="connsiteX4" fmla="*/ 0 w 1074656"/>
              <a:gd name="connsiteY4" fmla="*/ 989815 h 98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656" h="989815">
                <a:moveTo>
                  <a:pt x="1074656" y="179110"/>
                </a:moveTo>
                <a:lnTo>
                  <a:pt x="848413" y="0"/>
                </a:lnTo>
                <a:lnTo>
                  <a:pt x="537328" y="94268"/>
                </a:lnTo>
                <a:lnTo>
                  <a:pt x="282805" y="377073"/>
                </a:lnTo>
                <a:lnTo>
                  <a:pt x="0" y="989815"/>
                </a:lnTo>
              </a:path>
            </a:pathLst>
          </a:custGeom>
          <a:noFill/>
          <a:ln w="381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5215C0FE-B8EE-49D4-AC01-FB554FA2FC45}"/>
              </a:ext>
            </a:extLst>
          </p:cNvPr>
          <p:cNvSpPr/>
          <p:nvPr/>
        </p:nvSpPr>
        <p:spPr>
          <a:xfrm>
            <a:off x="9209988" y="1084082"/>
            <a:ext cx="1857080" cy="3761295"/>
          </a:xfrm>
          <a:custGeom>
            <a:avLst/>
            <a:gdLst>
              <a:gd name="connsiteX0" fmla="*/ 1857080 w 1857080"/>
              <a:gd name="connsiteY0" fmla="*/ 3761295 h 3761295"/>
              <a:gd name="connsiteX1" fmla="*/ 1263191 w 1857080"/>
              <a:gd name="connsiteY1" fmla="*/ 3355943 h 3761295"/>
              <a:gd name="connsiteX2" fmla="*/ 1121789 w 1857080"/>
              <a:gd name="connsiteY2" fmla="*/ 2846895 h 3761295"/>
              <a:gd name="connsiteX3" fmla="*/ 584461 w 1857080"/>
              <a:gd name="connsiteY3" fmla="*/ 301658 h 3761295"/>
              <a:gd name="connsiteX4" fmla="*/ 0 w 1857080"/>
              <a:gd name="connsiteY4" fmla="*/ 0 h 3761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7080" h="3761295">
                <a:moveTo>
                  <a:pt x="1857080" y="3761295"/>
                </a:moveTo>
                <a:lnTo>
                  <a:pt x="1263191" y="3355943"/>
                </a:lnTo>
                <a:lnTo>
                  <a:pt x="1121789" y="2846895"/>
                </a:lnTo>
                <a:lnTo>
                  <a:pt x="584461" y="301658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287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52C55FF1-CF16-446C-B705-B3F36E40399D}"/>
              </a:ext>
            </a:extLst>
          </p:cNvPr>
          <p:cNvSpPr/>
          <p:nvPr/>
        </p:nvSpPr>
        <p:spPr>
          <a:xfrm>
            <a:off x="8795208" y="1913641"/>
            <a:ext cx="1461155" cy="509048"/>
          </a:xfrm>
          <a:custGeom>
            <a:avLst/>
            <a:gdLst>
              <a:gd name="connsiteX0" fmla="*/ 47134 w 1461155"/>
              <a:gd name="connsiteY0" fmla="*/ 103695 h 509048"/>
              <a:gd name="connsiteX1" fmla="*/ 0 w 1461155"/>
              <a:gd name="connsiteY1" fmla="*/ 273378 h 509048"/>
              <a:gd name="connsiteX2" fmla="*/ 216817 w 1461155"/>
              <a:gd name="connsiteY2" fmla="*/ 339365 h 509048"/>
              <a:gd name="connsiteX3" fmla="*/ 791852 w 1461155"/>
              <a:gd name="connsiteY3" fmla="*/ 509048 h 509048"/>
              <a:gd name="connsiteX4" fmla="*/ 1178351 w 1461155"/>
              <a:gd name="connsiteY4" fmla="*/ 358219 h 509048"/>
              <a:gd name="connsiteX5" fmla="*/ 1461155 w 1461155"/>
              <a:gd name="connsiteY5" fmla="*/ 179110 h 509048"/>
              <a:gd name="connsiteX6" fmla="*/ 1121790 w 1461155"/>
              <a:gd name="connsiteY6" fmla="*/ 0 h 50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1155" h="509048">
                <a:moveTo>
                  <a:pt x="47134" y="103695"/>
                </a:moveTo>
                <a:lnTo>
                  <a:pt x="0" y="273378"/>
                </a:lnTo>
                <a:lnTo>
                  <a:pt x="216817" y="339365"/>
                </a:lnTo>
                <a:lnTo>
                  <a:pt x="791852" y="509048"/>
                </a:lnTo>
                <a:lnTo>
                  <a:pt x="1178351" y="358219"/>
                </a:lnTo>
                <a:lnTo>
                  <a:pt x="1461155" y="179110"/>
                </a:lnTo>
                <a:lnTo>
                  <a:pt x="1121790" y="0"/>
                </a:lnTo>
              </a:path>
            </a:pathLst>
          </a:cu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ZoneTexte 10">
                <a:extLst>
                  <a:ext uri="{FF2B5EF4-FFF2-40B4-BE49-F238E27FC236}">
                    <a16:creationId xmlns:a16="http://schemas.microsoft.com/office/drawing/2014/main" id="{927A6195-50D8-40AC-BD1E-89A63495C1B9}"/>
                  </a:ext>
                </a:extLst>
              </p:cNvPr>
              <p:cNvSpPr txBox="1"/>
              <p:nvPr/>
            </p:nvSpPr>
            <p:spPr>
              <a:xfrm>
                <a:off x="252641" y="1289312"/>
                <a:ext cx="6168171" cy="6873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The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𝜒</m:t>
                        </m:r>
                      </m:e>
                      <m:sub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𝑔</m:t>
                        </m:r>
                      </m:sub>
                      <m:sup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bSup>
                  </m:oMath>
                </a14:m>
                <a:r>
                  <a:rPr lang="en-US" dirty="0"/>
                  <a:t> of a set of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</m:e>
                    </m:acc>
                  </m:oMath>
                </a14:m>
                <a:r>
                  <a:rPr lang="en-US" dirty="0"/>
                  <a:t> normalized measurements compared to their dataset is given by:</a:t>
                </a:r>
              </a:p>
            </p:txBody>
          </p:sp>
        </mc:Choice>
        <mc:Fallback xmlns="">
          <p:sp>
            <p:nvSpPr>
              <p:cNvPr id="11" name="ZoneTexte 10">
                <a:extLst>
                  <a:ext uri="{FF2B5EF4-FFF2-40B4-BE49-F238E27FC236}">
                    <a16:creationId xmlns:a16="http://schemas.microsoft.com/office/drawing/2014/main" id="{927A6195-50D8-40AC-BD1E-89A63495C1B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2641" y="1289312"/>
                <a:ext cx="6168171" cy="687368"/>
              </a:xfrm>
              <a:prstGeom prst="rect">
                <a:avLst/>
              </a:prstGeom>
              <a:blipFill>
                <a:blip r:embed="rId5"/>
                <a:stretch>
                  <a:fillRect l="-791" t="-15179" b="-1339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ZoneTexte 19">
                <a:extLst>
                  <a:ext uri="{FF2B5EF4-FFF2-40B4-BE49-F238E27FC236}">
                    <a16:creationId xmlns:a16="http://schemas.microsoft.com/office/drawing/2014/main" id="{1198B570-3950-4EFD-BFE7-A4D371370D35}"/>
                  </a:ext>
                </a:extLst>
              </p:cNvPr>
              <p:cNvSpPr txBox="1"/>
              <p:nvPr/>
            </p:nvSpPr>
            <p:spPr>
              <a:xfrm>
                <a:off x="252641" y="3160316"/>
                <a:ext cx="6168171" cy="9903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To find the ideal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</m:e>
                    </m:acc>
                  </m:oMath>
                </a14:m>
                <a:r>
                  <a:rPr lang="en-US" dirty="0"/>
                  <a:t> giving the minimum of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𝜒</m:t>
                        </m:r>
                      </m:e>
                      <m:sup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dirty="0"/>
                  <a:t>, noted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acc>
                          <m:accPr>
                            <m:chr m:val="⃗"/>
                            <m:ctrlPr>
                              <a:rPr lang="fr-FR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fr-FR" b="0" i="1" smtClean="0">
                                <a:latin typeface="Cambria Math" panose="02040503050406030204" pitchFamily="18" charset="0"/>
                              </a:rPr>
                              <m:t>𝛽</m:t>
                            </m:r>
                          </m:e>
                        </m:acc>
                      </m:e>
                    </m:acc>
                  </m:oMath>
                </a14:m>
                <a:r>
                  <a:rPr lang="en-US" dirty="0"/>
                  <a:t> we look at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d>
                          <m:dPr>
                            <m:begChr m:val=""/>
                            <m:endChr m:val="|"/>
                            <m:ctrlPr>
                              <a:rPr lang="fr-FR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f>
                              <m:fPr>
                                <m:ctrlPr>
                                  <a:rPr lang="fr-FR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fr-FR" i="1">
                                    <a:latin typeface="Cambria Math" panose="02040503050406030204" pitchFamily="18" charset="0"/>
                                  </a:rPr>
                                  <m:t>𝑑</m:t>
                                </m:r>
                                <m:sSup>
                                  <m:sSupPr>
                                    <m:ctrlP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  <m:t>𝜒</m:t>
                                    </m:r>
                                  </m:e>
                                  <m:sup>
                                    <m:r>
                                      <a:rPr lang="fr-FR" i="1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num>
                              <m:den>
                                <m:r>
                                  <m:rPr>
                                    <m:sty m:val="p"/>
                                  </m:rPr>
                                  <a:rPr lang="fr-FR" i="1">
                                    <a:latin typeface="Cambria Math" panose="02040503050406030204" pitchFamily="18" charset="0"/>
                                  </a:rPr>
                                  <m:t>d</m:t>
                                </m:r>
                                <m:r>
                                  <a:rPr lang="fr-FR" i="1">
                                    <a:latin typeface="Cambria Math" panose="02040503050406030204" pitchFamily="18" charset="0"/>
                                  </a:rPr>
                                  <m:t>𝛽</m:t>
                                </m:r>
                              </m:den>
                            </m:f>
                          </m:e>
                        </m:d>
                      </m:e>
                      <m:sub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acc>
                          <m:accPr>
                            <m:chr m:val="̃"/>
                            <m:ctrlPr>
                              <a:rPr lang="fr-FR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fr-FR" b="0" i="1" smtClean="0">
                                <a:latin typeface="Cambria Math" panose="02040503050406030204" pitchFamily="18" charset="0"/>
                              </a:rPr>
                              <m:t>𝛽</m:t>
                            </m:r>
                          </m:e>
                        </m:acc>
                      </m:sub>
                    </m:sSub>
                    <m:r>
                      <a:rPr lang="fr-FR" b="0" i="1" smtClean="0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dirty="0"/>
                  <a:t> and we obtain</a:t>
                </a:r>
              </a:p>
            </p:txBody>
          </p:sp>
        </mc:Choice>
        <mc:Fallback xmlns="">
          <p:sp>
            <p:nvSpPr>
              <p:cNvPr id="20" name="ZoneTexte 19">
                <a:extLst>
                  <a:ext uri="{FF2B5EF4-FFF2-40B4-BE49-F238E27FC236}">
                    <a16:creationId xmlns:a16="http://schemas.microsoft.com/office/drawing/2014/main" id="{1198B570-3950-4EFD-BFE7-A4D371370D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2641" y="3160316"/>
                <a:ext cx="6168171" cy="990399"/>
              </a:xfrm>
              <a:prstGeom prst="rect">
                <a:avLst/>
              </a:prstGeom>
              <a:blipFill>
                <a:blip r:embed="rId6"/>
                <a:stretch>
                  <a:fillRect l="-791" t="-4908" r="-395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ZoneTexte 20">
                <a:extLst>
                  <a:ext uri="{FF2B5EF4-FFF2-40B4-BE49-F238E27FC236}">
                    <a16:creationId xmlns:a16="http://schemas.microsoft.com/office/drawing/2014/main" id="{59C2A1EE-A11A-40F5-A545-604A3108EC6D}"/>
                  </a:ext>
                </a:extLst>
              </p:cNvPr>
              <p:cNvSpPr txBox="1"/>
              <p:nvPr/>
            </p:nvSpPr>
            <p:spPr>
              <a:xfrm>
                <a:off x="252641" y="5092103"/>
                <a:ext cx="6168171" cy="103477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dirty="0"/>
                  <a:t>Where </a:t>
                </a:r>
                <a14:m>
                  <m:oMath xmlns:m="http://schemas.openxmlformats.org/officeDocument/2006/math">
                    <m:r>
                      <a:rPr lang="fr-FR" b="0" i="1" smtClean="0">
                        <a:latin typeface="Cambria Math" panose="02040503050406030204" pitchFamily="18" charset="0"/>
                      </a:rPr>
                      <m:t>𝑀</m:t>
                    </m:r>
                  </m:oMath>
                </a14:m>
                <a:r>
                  <a:rPr lang="en-US" dirty="0"/>
                  <a:t> is the experiments matrix,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fr-FR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FR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</m:e>
                    </m:acc>
                  </m:oMath>
                </a14:m>
                <a:r>
                  <a:rPr lang="en-US" dirty="0"/>
                  <a:t> the alignment vector,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fr-FR" b="1">
                        <a:latin typeface="Cambria Math" panose="02040503050406030204" pitchFamily="18" charset="0"/>
                      </a:rPr>
                      <m:t>Cov</m:t>
                    </m:r>
                  </m:oMath>
                </a14:m>
                <a:r>
                  <a:rPr lang="en-US" dirty="0"/>
                  <a:t>  the covariance matrix and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fr-FR" b="0" i="1" dirty="0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acc>
                          <m:accPr>
                            <m:chr m:val="̅"/>
                            <m:ctrlPr>
                              <a:rPr lang="fr-FR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fr-FR" b="0" i="1" smtClean="0">
                                <a:latin typeface="Cambria Math" panose="02040503050406030204" pitchFamily="18" charset="0"/>
                              </a:rPr>
                              <m:t>𝑌</m:t>
                            </m:r>
                          </m:e>
                        </m:acc>
                      </m:e>
                    </m:acc>
                  </m:oMath>
                </a14:m>
                <a:r>
                  <a:rPr lang="en-US" dirty="0"/>
                  <a:t> the average vector.</a:t>
                </a:r>
              </a:p>
            </p:txBody>
          </p:sp>
        </mc:Choice>
        <mc:Fallback xmlns="">
          <p:sp>
            <p:nvSpPr>
              <p:cNvPr id="21" name="ZoneTexte 20">
                <a:extLst>
                  <a:ext uri="{FF2B5EF4-FFF2-40B4-BE49-F238E27FC236}">
                    <a16:creationId xmlns:a16="http://schemas.microsoft.com/office/drawing/2014/main" id="{59C2A1EE-A11A-40F5-A545-604A3108EC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2641" y="5092103"/>
                <a:ext cx="6168171" cy="1034770"/>
              </a:xfrm>
              <a:prstGeom prst="rect">
                <a:avLst/>
              </a:prstGeom>
              <a:blipFill>
                <a:blip r:embed="rId7"/>
                <a:stretch>
                  <a:fillRect l="-791" t="-8824" r="-1581" b="-823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ZoneTexte 1">
            <a:extLst>
              <a:ext uri="{FF2B5EF4-FFF2-40B4-BE49-F238E27FC236}">
                <a16:creationId xmlns:a16="http://schemas.microsoft.com/office/drawing/2014/main" id="{87D391DA-5CCC-4CA1-A530-F8CABFAEC810}"/>
              </a:ext>
            </a:extLst>
          </p:cNvPr>
          <p:cNvSpPr txBox="1"/>
          <p:nvPr/>
        </p:nvSpPr>
        <p:spPr>
          <a:xfrm>
            <a:off x="7738739" y="548878"/>
            <a:ext cx="8547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Y(A,Z)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82D55932-3B2A-427A-A684-90FD1693BCA6}"/>
              </a:ext>
            </a:extLst>
          </p:cNvPr>
          <p:cNvSpPr txBox="1"/>
          <p:nvPr/>
        </p:nvSpPr>
        <p:spPr>
          <a:xfrm>
            <a:off x="8438610" y="555930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Z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55EDE4-F943-43D9-84F2-E0506ED04BC3}"/>
              </a:ext>
            </a:extLst>
          </p:cNvPr>
          <p:cNvSpPr txBox="1"/>
          <p:nvPr/>
        </p:nvSpPr>
        <p:spPr>
          <a:xfrm>
            <a:off x="11701036" y="5193092"/>
            <a:ext cx="340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50D97FB5-A239-4067-BA16-57995D857709}"/>
              </a:ext>
            </a:extLst>
          </p:cNvPr>
          <p:cNvSpPr txBox="1"/>
          <p:nvPr/>
        </p:nvSpPr>
        <p:spPr>
          <a:xfrm>
            <a:off x="9015451" y="764321"/>
            <a:ext cx="6286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2873E"/>
                </a:solidFill>
              </a:rPr>
              <a:t>Exp.1 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9242506E-FE72-44C0-A286-9CE5CF9AD122}"/>
              </a:ext>
            </a:extLst>
          </p:cNvPr>
          <p:cNvSpPr txBox="1"/>
          <p:nvPr/>
        </p:nvSpPr>
        <p:spPr>
          <a:xfrm>
            <a:off x="10256772" y="1933662"/>
            <a:ext cx="6735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3E4A83"/>
                </a:solidFill>
              </a:rPr>
              <a:t>Exp.2 </a:t>
            </a:r>
            <a:endParaRPr lang="en-US" sz="1400" dirty="0">
              <a:solidFill>
                <a:srgbClr val="3E4A83"/>
              </a:solidFill>
            </a:endParaRP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A894E261-C6BF-48E7-ABA6-AACF0A3F24FA}"/>
              </a:ext>
            </a:extLst>
          </p:cNvPr>
          <p:cNvSpPr txBox="1"/>
          <p:nvPr/>
        </p:nvSpPr>
        <p:spPr>
          <a:xfrm>
            <a:off x="8871594" y="4804049"/>
            <a:ext cx="6767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3"/>
                </a:solidFill>
              </a:rPr>
              <a:t>Exp.3 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7A7308CE-6BFB-4060-B46A-E818E6DAA12F}"/>
              </a:ext>
            </a:extLst>
          </p:cNvPr>
          <p:cNvSpPr txBox="1"/>
          <p:nvPr/>
        </p:nvSpPr>
        <p:spPr>
          <a:xfrm>
            <a:off x="9607856" y="3479283"/>
            <a:ext cx="6767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tx2"/>
                </a:solidFill>
              </a:rPr>
              <a:t>Exp.4 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AE7E2DF2-273C-4017-8631-3C0E51CF0FBD}"/>
              </a:ext>
            </a:extLst>
          </p:cNvPr>
          <p:cNvSpPr txBox="1"/>
          <p:nvPr/>
        </p:nvSpPr>
        <p:spPr>
          <a:xfrm>
            <a:off x="9688111" y="4451865"/>
            <a:ext cx="6767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5"/>
                </a:solidFill>
              </a:rPr>
              <a:t>Exp.5 </a:t>
            </a: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0E484BFD-8B66-48DD-AFA6-43ABCA9A3CE2}"/>
              </a:ext>
            </a:extLst>
          </p:cNvPr>
          <p:cNvSpPr txBox="1"/>
          <p:nvPr/>
        </p:nvSpPr>
        <p:spPr>
          <a:xfrm>
            <a:off x="7533466" y="3189449"/>
            <a:ext cx="6848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2"/>
                </a:solidFill>
              </a:rPr>
              <a:t>Exp.6 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1B47998B-513A-4F7E-8B9D-7ABD8F8E0D7A}"/>
              </a:ext>
            </a:extLst>
          </p:cNvPr>
          <p:cNvSpPr txBox="1"/>
          <p:nvPr/>
        </p:nvSpPr>
        <p:spPr>
          <a:xfrm>
            <a:off x="6041598" y="4684200"/>
            <a:ext cx="6848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B050"/>
                </a:solidFill>
              </a:rPr>
              <a:t>Exp.7 </a:t>
            </a:r>
          </a:p>
        </p:txBody>
      </p:sp>
    </p:spTree>
    <p:extLst>
      <p:ext uri="{BB962C8B-B14F-4D97-AF65-F5344CB8AC3E}">
        <p14:creationId xmlns:p14="http://schemas.microsoft.com/office/powerpoint/2010/main" val="175468589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BB606642-27F4-4525-848D-C424768B17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17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7C73B58B-79D4-45F4-B8C8-FD4CB8971C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Align experiments together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930E088E-6D3E-43FF-AC30-EA21FAD6C49C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E8547EF5-E49A-4A8C-B089-919703CA417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/>
              <a:t>WONDER 2026 - New evaluation of the independent fission yields – N. TEIXEIRA RUA</a:t>
            </a:r>
            <a:endParaRPr lang="fr-F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42EF07D3-AE6F-48FF-99E3-883A9B0B69F9}"/>
                  </a:ext>
                </a:extLst>
              </p:cNvPr>
              <p:cNvSpPr txBox="1"/>
              <p:nvPr/>
            </p:nvSpPr>
            <p:spPr>
              <a:xfrm>
                <a:off x="1750330" y="1106250"/>
                <a:ext cx="3531159" cy="5677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fr-FR" i="1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fr-FR" i="1">
                              <a:latin typeface="Cambria Math" panose="02040503050406030204" pitchFamily="18" charset="0"/>
                            </a:rPr>
                            <m:t>𝜒</m:t>
                          </m:r>
                        </m:e>
                        <m:sub>
                          <m:r>
                            <a:rPr lang="fr-FR" i="1">
                              <a:latin typeface="Cambria Math" panose="02040503050406030204" pitchFamily="18" charset="0"/>
                            </a:rPr>
                            <m:t>𝑔</m:t>
                          </m:r>
                        </m:sub>
                        <m:sup>
                          <m:r>
                            <a:rPr lang="fr-FR" i="1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bSup>
                      <m:r>
                        <a:rPr lang="fr-FR" i="1"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fr-FR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fr-FR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r-FR" b="1" i="1">
                                  <a:latin typeface="Cambria Math" panose="02040503050406030204" pitchFamily="18" charset="0"/>
                                </a:rPr>
                                <m:t>𝑴</m:t>
                              </m:r>
                              <m:acc>
                                <m:accPr>
                                  <m:chr m:val="⃗"/>
                                  <m:ctrlPr>
                                    <a:rPr lang="fr-FR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fr-FR" i="1">
                                      <a:latin typeface="Cambria Math" panose="02040503050406030204" pitchFamily="18" charset="0"/>
                                    </a:rPr>
                                    <m:t>𝛽</m:t>
                                  </m:r>
                                </m:e>
                              </m:acc>
                              <m:r>
                                <a:rPr lang="fr-FR" i="1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acc>
                                <m:accPr>
                                  <m:chr m:val="⃗"/>
                                  <m:ctrlPr>
                                    <a:rPr lang="fr-FR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fr-F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fr-FR" i="1">
                                          <a:latin typeface="Cambria Math" panose="02040503050406030204" pitchFamily="18" charset="0"/>
                                        </a:rPr>
                                        <m:t>𝑌</m:t>
                                      </m:r>
                                    </m:e>
                                  </m:acc>
                                </m:e>
                              </m:acc>
                            </m:e>
                          </m:d>
                        </m:e>
                        <m:sup>
                          <m:r>
                            <a:rPr lang="fr-FR" i="1">
                              <a:latin typeface="Cambria Math" panose="02040503050406030204" pitchFamily="18" charset="0"/>
                            </a:rPr>
                            <m:t>𝑇</m:t>
                          </m:r>
                        </m:sup>
                      </m:sSup>
                      <m:sSubSup>
                        <m:sSubSupPr>
                          <m:ctrlPr>
                            <a:rPr lang="fr-FR" b="1" i="1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m:rPr>
                              <m:nor/>
                            </m:rPr>
                            <a:rPr lang="fr-FR" b="1">
                              <a:latin typeface="Cambria Math" panose="02040503050406030204" pitchFamily="18" charset="0"/>
                            </a:rPr>
                            <m:t>Cov</m:t>
                          </m:r>
                        </m:e>
                        <m:sub>
                          <m:r>
                            <a:rPr lang="fr-FR" b="1" i="1">
                              <a:latin typeface="Cambria Math" panose="02040503050406030204" pitchFamily="18" charset="0"/>
                            </a:rPr>
                            <m:t>𝑴</m:t>
                          </m:r>
                        </m:sub>
                        <m:sup>
                          <m:r>
                            <a:rPr lang="fr-FR" i="1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bSup>
                      <m:r>
                        <a:rPr lang="fr-FR" i="1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fr-FR" b="1" i="1">
                          <a:latin typeface="Cambria Math" panose="02040503050406030204" pitchFamily="18" charset="0"/>
                        </a:rPr>
                        <m:t>𝑴</m:t>
                      </m:r>
                      <m:acc>
                        <m:accPr>
                          <m:chr m:val="⃗"/>
                          <m:ctrlPr>
                            <a:rPr lang="fr-FR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fr-FR" i="1">
                              <a:latin typeface="Cambria Math" panose="02040503050406030204" pitchFamily="18" charset="0"/>
                            </a:rPr>
                            <m:t>𝛽</m:t>
                          </m:r>
                        </m:e>
                      </m:acc>
                      <m:r>
                        <a:rPr lang="fr-FR" i="1">
                          <a:latin typeface="Cambria Math" panose="02040503050406030204" pitchFamily="18" charset="0"/>
                        </a:rPr>
                        <m:t>−</m:t>
                      </m:r>
                      <m:acc>
                        <m:accPr>
                          <m:chr m:val="⃗"/>
                          <m:ctrlPr>
                            <a:rPr lang="fr-FR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fr-FR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fr-FR" i="1">
                                  <a:latin typeface="Cambria Math" panose="02040503050406030204" pitchFamily="18" charset="0"/>
                                </a:rPr>
                                <m:t>𝑌</m:t>
                              </m:r>
                            </m:e>
                          </m:acc>
                        </m:e>
                      </m:acc>
                      <m:r>
                        <a:rPr lang="fr-FR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42EF07D3-AE6F-48FF-99E3-883A9B0B69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50330" y="1106250"/>
                <a:ext cx="3531159" cy="56772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5" name="Graphique 14">
            <a:extLst>
              <a:ext uri="{FF2B5EF4-FFF2-40B4-BE49-F238E27FC236}">
                <a16:creationId xmlns:a16="http://schemas.microsoft.com/office/drawing/2014/main" id="{881F25FD-2C4F-4201-8502-6BC4263F41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0031929"/>
              </p:ext>
            </p:extLst>
          </p:nvPr>
        </p:nvGraphicFramePr>
        <p:xfrm>
          <a:off x="6313931" y="429370"/>
          <a:ext cx="6058300" cy="61145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1" name="ZoneTexte 20">
                <a:extLst>
                  <a:ext uri="{FF2B5EF4-FFF2-40B4-BE49-F238E27FC236}">
                    <a16:creationId xmlns:a16="http://schemas.microsoft.com/office/drawing/2014/main" id="{59C2A1EE-A11A-40F5-A545-604A3108EC6D}"/>
                  </a:ext>
                </a:extLst>
              </p:cNvPr>
              <p:cNvSpPr txBox="1"/>
              <p:nvPr/>
            </p:nvSpPr>
            <p:spPr>
              <a:xfrm>
                <a:off x="250771" y="1860977"/>
                <a:ext cx="5654114" cy="3734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dirty="0"/>
                  <a:t>Average </a:t>
                </a:r>
                <a:r>
                  <a:rPr lang="fr-FR" dirty="0" err="1"/>
                  <a:t>is</a:t>
                </a:r>
                <a:r>
                  <a:rPr lang="fr-FR" dirty="0"/>
                  <a:t> </a:t>
                </a:r>
                <a:r>
                  <a:rPr lang="fr-FR" dirty="0" err="1"/>
                  <a:t>given</a:t>
                </a:r>
                <a:r>
                  <a:rPr lang="fr-FR" dirty="0"/>
                  <a:t> as first approximation, for </a:t>
                </a:r>
                <a:r>
                  <a:rPr lang="fr-FR" dirty="0" err="1"/>
                  <a:t>rescaling</a:t>
                </a:r>
                <a:r>
                  <a:rPr lang="fr-FR" dirty="0"/>
                  <a:t>, by:</a:t>
                </a:r>
              </a:p>
              <a:p>
                <a:endParaRPr lang="fr-FR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eqArr>
                        <m:eqArrPr>
                          <m:ctrlPr>
                            <a:rPr lang="fr-FR" b="0" i="1" dirty="0" smtClean="0">
                              <a:latin typeface="Cambria Math" panose="02040503050406030204" pitchFamily="18" charset="0"/>
                            </a:rPr>
                          </m:ctrlPr>
                        </m:eqArrPr>
                        <m:e>
                          <m:r>
                            <a:rPr lang="fr-FR" b="0" i="1" dirty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acc>
                            <m:accPr>
                              <m:chr m:val="̅"/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𝑌</m:t>
                              </m:r>
                            </m:e>
                          </m:acc>
                          <m:d>
                            <m:dPr>
                              <m:ctrlP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  <m:t>𝐴</m:t>
                              </m:r>
                              <m: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e>
                          </m:d>
                          <m:r>
                            <a:rPr lang="fr-FR" b="0" i="1" dirty="0" smtClean="0">
                              <a:latin typeface="Cambria Math" panose="02040503050406030204" pitchFamily="18" charset="0"/>
                            </a:rPr>
                            <m:t>≈</m:t>
                          </m:r>
                          <m:f>
                            <m:fPr>
                              <m:ctrlP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  <m:t>𝑁</m:t>
                              </m:r>
                            </m:den>
                          </m:f>
                          <m:nary>
                            <m:naryPr>
                              <m:chr m:val="∑"/>
                              <m:ctrlP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>
                              <m: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  <m:sup>
                              <m: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  <m:t>𝑁</m:t>
                              </m:r>
                            </m:sup>
                            <m:e>
                              <m:r>
                                <a:rPr lang="fr-FR" b="1" i="1" dirty="0" smtClean="0">
                                  <a:latin typeface="Cambria Math" panose="02040503050406030204" pitchFamily="18" charset="0"/>
                                </a:rPr>
                                <m:t>𝑴</m:t>
                              </m:r>
                              <m:d>
                                <m:dPr>
                                  <m:ctrlPr>
                                    <a:rPr lang="fr-FR" b="0" i="1" dirty="0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fr-FR" b="0" i="1" dirty="0" smtClean="0">
                                      <a:latin typeface="Cambria Math" panose="02040503050406030204" pitchFamily="18" charset="0"/>
                                    </a:rPr>
                                    <m:t>𝐴</m:t>
                                  </m:r>
                                  <m:r>
                                    <a:rPr lang="fr-FR" b="0" i="1" dirty="0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fr-FR" b="0" i="1" dirty="0" smtClean="0">
                                      <a:latin typeface="Cambria Math" panose="02040503050406030204" pitchFamily="18" charset="0"/>
                                    </a:rPr>
                                    <m:t>𝑍</m:t>
                                  </m:r>
                                </m:e>
                              </m:d>
                            </m:e>
                          </m:nary>
                          <m:r>
                            <a:rPr lang="fr-FR" b="0" i="1" dirty="0" smtClean="0">
                              <a:latin typeface="Cambria Math" panose="02040503050406030204" pitchFamily="18" charset="0"/>
                            </a:rPr>
                            <m:t> #</m:t>
                          </m:r>
                          <m:d>
                            <m:dPr>
                              <m:ctrlP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d>
                        </m:e>
                      </m:eqArr>
                    </m:oMath>
                  </m:oMathPara>
                </a14:m>
                <a:endParaRPr lang="fr-FR" b="0" dirty="0"/>
              </a:p>
              <a:p>
                <a:endParaRPr lang="en-US" dirty="0"/>
              </a:p>
              <a:p>
                <a:r>
                  <a:rPr lang="en-US" dirty="0"/>
                  <a:t>Then, when aligned data are statistically coherent, for </a:t>
                </a:r>
                <a14:m>
                  <m:oMath xmlns:m="http://schemas.openxmlformats.org/officeDocument/2006/math">
                    <m:r>
                      <a:rPr lang="fr-FR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≡(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𝐴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𝑍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:</a:t>
                </a:r>
              </a:p>
              <a:p>
                <a:endParaRPr lang="en-US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eqArr>
                        <m:eqArrPr>
                          <m:ctrlPr>
                            <a:rPr lang="fr-FR" b="0" i="1" dirty="0" smtClean="0">
                              <a:latin typeface="Cambria Math" panose="02040503050406030204" pitchFamily="18" charset="0"/>
                            </a:rPr>
                          </m:ctrlPr>
                        </m:eqArrPr>
                        <m:e>
                          <m:r>
                            <a:rPr lang="fr-FR" b="0" i="1" dirty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acc>
                            <m:accPr>
                              <m:chr m:val="̅"/>
                              <m:ctrlP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fr-FR" b="0" i="1" dirty="0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fr-FR" b="0" i="1" dirty="0" smtClean="0">
                                      <a:latin typeface="Cambria Math" panose="02040503050406030204" pitchFamily="18" charset="0"/>
                                    </a:rPr>
                                    <m:t>𝑌</m:t>
                                  </m:r>
                                </m:e>
                                <m:sub>
                                  <m:r>
                                    <a:rPr lang="fr-FR" b="0" i="1" dirty="0" smtClean="0"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sub>
                              </m:sSub>
                            </m:e>
                          </m:acc>
                          <m:r>
                            <a:rPr lang="fr-FR" b="0" i="1" dirty="0" smtClean="0">
                              <a:latin typeface="Cambria Math" panose="02040503050406030204" pitchFamily="18" charset="0"/>
                            </a:rPr>
                            <m:t>=</m:t>
                          </m:r>
                          <m:f>
                            <m:fPr>
                              <m:ctrlP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nary>
                                <m:naryPr>
                                  <m:chr m:val="∑"/>
                                  <m:supHide m:val="on"/>
                                  <m:ctrlPr>
                                    <a:rPr lang="fr-FR" b="0" i="1" dirty="0" smtClean="0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a:rPr lang="fr-FR" b="0" i="1" dirty="0" smtClean="0">
                                      <a:latin typeface="Cambria Math" panose="02040503050406030204" pitchFamily="18" charset="0"/>
                                    </a:rPr>
                                    <m:t>𝑗</m:t>
                                  </m:r>
                                </m:sub>
                                <m:sup/>
                                <m:e>
                                  <m:sSub>
                                    <m:sSubPr>
                                      <m:ctrlPr>
                                        <a:rPr lang="fr-FR" b="0" i="1" dirty="0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nor/>
                                        </m:rPr>
                                        <a:rPr lang="fr-FR" b="1" i="0" dirty="0" smtClean="0">
                                          <a:latin typeface="Cambria Math" panose="02040503050406030204" pitchFamily="18" charset="0"/>
                                        </a:rPr>
                                        <m:t>Cov</m:t>
                                      </m:r>
                                    </m:e>
                                    <m:sub>
                                      <m:r>
                                        <a:rPr lang="fr-FR" b="0" i="1" dirty="0" smtClean="0">
                                          <a:latin typeface="Cambria Math" panose="02040503050406030204" pitchFamily="18" charset="0"/>
                                        </a:rPr>
                                        <m:t>𝑖𝑗</m:t>
                                      </m:r>
                                    </m:sub>
                                  </m:sSub>
                                  <m:sSub>
                                    <m:sSubPr>
                                      <m:ctrlPr>
                                        <a:rPr lang="fr-FR" b="0" i="1" dirty="0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r-FR" b="1" i="1" dirty="0" smtClean="0">
                                          <a:latin typeface="Cambria Math" panose="02040503050406030204" pitchFamily="18" charset="0"/>
                                        </a:rPr>
                                        <m:t>𝑴</m:t>
                                      </m:r>
                                    </m:e>
                                    <m:sub>
                                      <m:r>
                                        <a:rPr lang="fr-FR" b="0" i="1" dirty="0" smtClean="0">
                                          <a:latin typeface="Cambria Math" panose="02040503050406030204" pitchFamily="18" charset="0"/>
                                        </a:rPr>
                                        <m:t>𝑗</m:t>
                                      </m:r>
                                    </m:sub>
                                  </m:sSub>
                                </m:e>
                              </m:nary>
                            </m:num>
                            <m:den>
                              <m:nary>
                                <m:naryPr>
                                  <m:chr m:val="∑"/>
                                  <m:supHide m:val="on"/>
                                  <m:ctrlPr>
                                    <a:rPr lang="fr-FR" b="0" i="1" dirty="0" smtClean="0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a:rPr lang="fr-FR" b="0" i="1" dirty="0" smtClean="0">
                                      <a:latin typeface="Cambria Math" panose="02040503050406030204" pitchFamily="18" charset="0"/>
                                    </a:rPr>
                                    <m:t>𝑗</m:t>
                                  </m:r>
                                </m:sub>
                                <m:sup/>
                                <m:e>
                                  <m:sSub>
                                    <m:sSubPr>
                                      <m:ctrlPr>
                                        <a:rPr lang="fr-FR" i="1" dirty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nor/>
                                        </m:rPr>
                                        <a:rPr lang="fr-FR" b="1" dirty="0">
                                          <a:latin typeface="Cambria Math" panose="02040503050406030204" pitchFamily="18" charset="0"/>
                                        </a:rPr>
                                        <m:t>Cov</m:t>
                                      </m:r>
                                    </m:e>
                                    <m:sub>
                                      <m:r>
                                        <a:rPr lang="fr-FR" i="1" dirty="0">
                                          <a:latin typeface="Cambria Math" panose="02040503050406030204" pitchFamily="18" charset="0"/>
                                        </a:rPr>
                                        <m:t>𝑖𝑗</m:t>
                                      </m:r>
                                    </m:sub>
                                  </m:sSub>
                                </m:e>
                              </m:nary>
                            </m:den>
                          </m:f>
                          <m:r>
                            <a:rPr lang="fr-FR" b="0" i="1" dirty="0" smtClean="0">
                              <a:latin typeface="Cambria Math" panose="02040503050406030204" pitchFamily="18" charset="0"/>
                            </a:rPr>
                            <m:t> #</m:t>
                          </m:r>
                          <m:d>
                            <m:dPr>
                              <m:ctrlP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r-FR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</m:d>
                        </m:e>
                      </m:eqArr>
                    </m:oMath>
                  </m:oMathPara>
                </a14:m>
                <a:endParaRPr lang="fr-FR" b="0" dirty="0"/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21" name="ZoneTexte 20">
                <a:extLst>
                  <a:ext uri="{FF2B5EF4-FFF2-40B4-BE49-F238E27FC236}">
                    <a16:creationId xmlns:a16="http://schemas.microsoft.com/office/drawing/2014/main" id="{59C2A1EE-A11A-40F5-A545-604A3108EC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0771" y="1860977"/>
                <a:ext cx="5654114" cy="3734997"/>
              </a:xfrm>
              <a:prstGeom prst="rect">
                <a:avLst/>
              </a:prstGeom>
              <a:blipFill>
                <a:blip r:embed="rId4"/>
                <a:stretch>
                  <a:fillRect l="-862" t="-81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4" name="Connecteur droit avec flèche 23">
            <a:extLst>
              <a:ext uri="{FF2B5EF4-FFF2-40B4-BE49-F238E27FC236}">
                <a16:creationId xmlns:a16="http://schemas.microsoft.com/office/drawing/2014/main" id="{CE8FC2F2-4F6F-4016-9BBF-65AF45352237}"/>
              </a:ext>
            </a:extLst>
          </p:cNvPr>
          <p:cNvCxnSpPr>
            <a:cxnSpLocks/>
          </p:cNvCxnSpPr>
          <p:nvPr/>
        </p:nvCxnSpPr>
        <p:spPr>
          <a:xfrm flipH="1">
            <a:off x="6353666" y="3865534"/>
            <a:ext cx="2080680" cy="1285866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avec flèche 24">
            <a:extLst>
              <a:ext uri="{FF2B5EF4-FFF2-40B4-BE49-F238E27FC236}">
                <a16:creationId xmlns:a16="http://schemas.microsoft.com/office/drawing/2014/main" id="{66F639E7-1B27-462D-AAA5-24F52FF0CBD7}"/>
              </a:ext>
            </a:extLst>
          </p:cNvPr>
          <p:cNvCxnSpPr>
            <a:cxnSpLocks/>
          </p:cNvCxnSpPr>
          <p:nvPr/>
        </p:nvCxnSpPr>
        <p:spPr>
          <a:xfrm>
            <a:off x="7615969" y="4053509"/>
            <a:ext cx="4576031" cy="586677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avec flèche 25">
            <a:extLst>
              <a:ext uri="{FF2B5EF4-FFF2-40B4-BE49-F238E27FC236}">
                <a16:creationId xmlns:a16="http://schemas.microsoft.com/office/drawing/2014/main" id="{8B5AB09B-151D-4B1E-B5E1-9891FF1B79EC}"/>
              </a:ext>
            </a:extLst>
          </p:cNvPr>
          <p:cNvCxnSpPr>
            <a:cxnSpLocks/>
          </p:cNvCxnSpPr>
          <p:nvPr/>
        </p:nvCxnSpPr>
        <p:spPr>
          <a:xfrm rot="16200000">
            <a:off x="6577330" y="2506980"/>
            <a:ext cx="3177540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50C2C814-E3DB-4B3F-83AA-2C40056AA23A}"/>
              </a:ext>
            </a:extLst>
          </p:cNvPr>
          <p:cNvSpPr/>
          <p:nvPr/>
        </p:nvSpPr>
        <p:spPr>
          <a:xfrm>
            <a:off x="7607431" y="3704734"/>
            <a:ext cx="2205872" cy="820132"/>
          </a:xfrm>
          <a:custGeom>
            <a:avLst/>
            <a:gdLst>
              <a:gd name="connsiteX0" fmla="*/ 0 w 2205872"/>
              <a:gd name="connsiteY0" fmla="*/ 820132 h 820132"/>
              <a:gd name="connsiteX1" fmla="*/ 424206 w 2205872"/>
              <a:gd name="connsiteY1" fmla="*/ 452487 h 820132"/>
              <a:gd name="connsiteX2" fmla="*/ 886120 w 2205872"/>
              <a:gd name="connsiteY2" fmla="*/ 75414 h 820132"/>
              <a:gd name="connsiteX3" fmla="*/ 1263192 w 2205872"/>
              <a:gd name="connsiteY3" fmla="*/ 0 h 820132"/>
              <a:gd name="connsiteX4" fmla="*/ 1743959 w 2205872"/>
              <a:gd name="connsiteY4" fmla="*/ 197963 h 820132"/>
              <a:gd name="connsiteX5" fmla="*/ 2205872 w 2205872"/>
              <a:gd name="connsiteY5" fmla="*/ 725864 h 82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5872" h="820132">
                <a:moveTo>
                  <a:pt x="0" y="820132"/>
                </a:moveTo>
                <a:lnTo>
                  <a:pt x="424206" y="452487"/>
                </a:lnTo>
                <a:lnTo>
                  <a:pt x="886120" y="75414"/>
                </a:lnTo>
                <a:lnTo>
                  <a:pt x="1263192" y="0"/>
                </a:lnTo>
                <a:lnTo>
                  <a:pt x="1743959" y="197963"/>
                </a:lnTo>
                <a:lnTo>
                  <a:pt x="2205872" y="725864"/>
                </a:lnTo>
              </a:path>
            </a:pathLst>
          </a:cu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0118084A-8B54-4818-9522-C720E04B22C2}"/>
              </a:ext>
            </a:extLst>
          </p:cNvPr>
          <p:cNvSpPr/>
          <p:nvPr/>
        </p:nvSpPr>
        <p:spPr>
          <a:xfrm>
            <a:off x="9172280" y="3780148"/>
            <a:ext cx="1074656" cy="989815"/>
          </a:xfrm>
          <a:custGeom>
            <a:avLst/>
            <a:gdLst>
              <a:gd name="connsiteX0" fmla="*/ 1074656 w 1074656"/>
              <a:gd name="connsiteY0" fmla="*/ 179110 h 989815"/>
              <a:gd name="connsiteX1" fmla="*/ 848413 w 1074656"/>
              <a:gd name="connsiteY1" fmla="*/ 0 h 989815"/>
              <a:gd name="connsiteX2" fmla="*/ 537328 w 1074656"/>
              <a:gd name="connsiteY2" fmla="*/ 94268 h 989815"/>
              <a:gd name="connsiteX3" fmla="*/ 282805 w 1074656"/>
              <a:gd name="connsiteY3" fmla="*/ 377073 h 989815"/>
              <a:gd name="connsiteX4" fmla="*/ 0 w 1074656"/>
              <a:gd name="connsiteY4" fmla="*/ 989815 h 98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656" h="989815">
                <a:moveTo>
                  <a:pt x="1074656" y="179110"/>
                </a:moveTo>
                <a:lnTo>
                  <a:pt x="848413" y="0"/>
                </a:lnTo>
                <a:lnTo>
                  <a:pt x="537328" y="94268"/>
                </a:lnTo>
                <a:lnTo>
                  <a:pt x="282805" y="377073"/>
                </a:lnTo>
                <a:lnTo>
                  <a:pt x="0" y="989815"/>
                </a:lnTo>
              </a:path>
            </a:pathLst>
          </a:custGeom>
          <a:noFill/>
          <a:ln w="381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1411F51C-94E2-4EA7-9394-14FE31CCD95B}"/>
              </a:ext>
            </a:extLst>
          </p:cNvPr>
          <p:cNvSpPr/>
          <p:nvPr/>
        </p:nvSpPr>
        <p:spPr>
          <a:xfrm>
            <a:off x="9209988" y="1084082"/>
            <a:ext cx="1857080" cy="3761295"/>
          </a:xfrm>
          <a:custGeom>
            <a:avLst/>
            <a:gdLst>
              <a:gd name="connsiteX0" fmla="*/ 1857080 w 1857080"/>
              <a:gd name="connsiteY0" fmla="*/ 3761295 h 3761295"/>
              <a:gd name="connsiteX1" fmla="*/ 1263191 w 1857080"/>
              <a:gd name="connsiteY1" fmla="*/ 3355943 h 3761295"/>
              <a:gd name="connsiteX2" fmla="*/ 1121789 w 1857080"/>
              <a:gd name="connsiteY2" fmla="*/ 2846895 h 3761295"/>
              <a:gd name="connsiteX3" fmla="*/ 584461 w 1857080"/>
              <a:gd name="connsiteY3" fmla="*/ 301658 h 3761295"/>
              <a:gd name="connsiteX4" fmla="*/ 0 w 1857080"/>
              <a:gd name="connsiteY4" fmla="*/ 0 h 3761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7080" h="3761295">
                <a:moveTo>
                  <a:pt x="1857080" y="3761295"/>
                </a:moveTo>
                <a:lnTo>
                  <a:pt x="1263191" y="3355943"/>
                </a:lnTo>
                <a:lnTo>
                  <a:pt x="1121789" y="2846895"/>
                </a:lnTo>
                <a:lnTo>
                  <a:pt x="584461" y="301658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287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24D6E68B-6AA2-4606-B700-EC0A63F16495}"/>
              </a:ext>
            </a:extLst>
          </p:cNvPr>
          <p:cNvSpPr/>
          <p:nvPr/>
        </p:nvSpPr>
        <p:spPr>
          <a:xfrm>
            <a:off x="8795208" y="1913641"/>
            <a:ext cx="1461155" cy="509048"/>
          </a:xfrm>
          <a:custGeom>
            <a:avLst/>
            <a:gdLst>
              <a:gd name="connsiteX0" fmla="*/ 47134 w 1461155"/>
              <a:gd name="connsiteY0" fmla="*/ 103695 h 509048"/>
              <a:gd name="connsiteX1" fmla="*/ 0 w 1461155"/>
              <a:gd name="connsiteY1" fmla="*/ 273378 h 509048"/>
              <a:gd name="connsiteX2" fmla="*/ 216817 w 1461155"/>
              <a:gd name="connsiteY2" fmla="*/ 339365 h 509048"/>
              <a:gd name="connsiteX3" fmla="*/ 791852 w 1461155"/>
              <a:gd name="connsiteY3" fmla="*/ 509048 h 509048"/>
              <a:gd name="connsiteX4" fmla="*/ 1178351 w 1461155"/>
              <a:gd name="connsiteY4" fmla="*/ 358219 h 509048"/>
              <a:gd name="connsiteX5" fmla="*/ 1461155 w 1461155"/>
              <a:gd name="connsiteY5" fmla="*/ 179110 h 509048"/>
              <a:gd name="connsiteX6" fmla="*/ 1121790 w 1461155"/>
              <a:gd name="connsiteY6" fmla="*/ 0 h 50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1155" h="509048">
                <a:moveTo>
                  <a:pt x="47134" y="103695"/>
                </a:moveTo>
                <a:lnTo>
                  <a:pt x="0" y="273378"/>
                </a:lnTo>
                <a:lnTo>
                  <a:pt x="216817" y="339365"/>
                </a:lnTo>
                <a:lnTo>
                  <a:pt x="791852" y="509048"/>
                </a:lnTo>
                <a:lnTo>
                  <a:pt x="1178351" y="358219"/>
                </a:lnTo>
                <a:lnTo>
                  <a:pt x="1461155" y="179110"/>
                </a:lnTo>
                <a:lnTo>
                  <a:pt x="1121790" y="0"/>
                </a:lnTo>
              </a:path>
            </a:pathLst>
          </a:cu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1732BA10-C049-430F-83AB-230CFA7D0ABD}"/>
              </a:ext>
            </a:extLst>
          </p:cNvPr>
          <p:cNvSpPr txBox="1"/>
          <p:nvPr/>
        </p:nvSpPr>
        <p:spPr>
          <a:xfrm>
            <a:off x="7738739" y="548878"/>
            <a:ext cx="8547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Y(A,Z)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0819FA20-DE65-4197-AE49-C11E12BC1C3D}"/>
              </a:ext>
            </a:extLst>
          </p:cNvPr>
          <p:cNvSpPr txBox="1"/>
          <p:nvPr/>
        </p:nvSpPr>
        <p:spPr>
          <a:xfrm>
            <a:off x="8438610" y="555930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Z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E9B85A3D-407A-45FD-8500-FB7D50C9ABF6}"/>
              </a:ext>
            </a:extLst>
          </p:cNvPr>
          <p:cNvSpPr txBox="1"/>
          <p:nvPr/>
        </p:nvSpPr>
        <p:spPr>
          <a:xfrm>
            <a:off x="11701036" y="5193092"/>
            <a:ext cx="340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AA5A4568-D6E5-4E19-8049-C3DD2C86F1AD}"/>
              </a:ext>
            </a:extLst>
          </p:cNvPr>
          <p:cNvSpPr txBox="1"/>
          <p:nvPr/>
        </p:nvSpPr>
        <p:spPr>
          <a:xfrm>
            <a:off x="9015451" y="764321"/>
            <a:ext cx="6286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2873E"/>
                </a:solidFill>
              </a:rPr>
              <a:t>Exp.1 </a:t>
            </a: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06078FCB-4D9F-44A8-88A4-F084A039CF21}"/>
              </a:ext>
            </a:extLst>
          </p:cNvPr>
          <p:cNvSpPr txBox="1"/>
          <p:nvPr/>
        </p:nvSpPr>
        <p:spPr>
          <a:xfrm>
            <a:off x="10256772" y="1933662"/>
            <a:ext cx="6735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3E4A83"/>
                </a:solidFill>
              </a:rPr>
              <a:t>Exp.2 </a:t>
            </a:r>
            <a:endParaRPr lang="en-US" sz="1400" dirty="0">
              <a:solidFill>
                <a:srgbClr val="3E4A83"/>
              </a:solidFill>
            </a:endParaRP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E18D462E-4F76-4BDB-8AC5-95E7DCDFBD6E}"/>
              </a:ext>
            </a:extLst>
          </p:cNvPr>
          <p:cNvSpPr txBox="1"/>
          <p:nvPr/>
        </p:nvSpPr>
        <p:spPr>
          <a:xfrm>
            <a:off x="8871594" y="4804049"/>
            <a:ext cx="6767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3"/>
                </a:solidFill>
              </a:rPr>
              <a:t>Exp.3 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97F0F0DE-FFED-4CC6-95B5-C877EA389D83}"/>
              </a:ext>
            </a:extLst>
          </p:cNvPr>
          <p:cNvSpPr txBox="1"/>
          <p:nvPr/>
        </p:nvSpPr>
        <p:spPr>
          <a:xfrm>
            <a:off x="9607856" y="3479283"/>
            <a:ext cx="6767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tx2"/>
                </a:solidFill>
              </a:rPr>
              <a:t>Exp.4 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8756D0DE-4EE1-4807-BDB7-66185A705EF5}"/>
              </a:ext>
            </a:extLst>
          </p:cNvPr>
          <p:cNvSpPr txBox="1"/>
          <p:nvPr/>
        </p:nvSpPr>
        <p:spPr>
          <a:xfrm>
            <a:off x="9636136" y="4462186"/>
            <a:ext cx="6767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5"/>
                </a:solidFill>
              </a:rPr>
              <a:t>Exp.5 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5AED6A4E-9FC0-46CF-8081-0609EEDC5A54}"/>
              </a:ext>
            </a:extLst>
          </p:cNvPr>
          <p:cNvSpPr txBox="1"/>
          <p:nvPr/>
        </p:nvSpPr>
        <p:spPr>
          <a:xfrm>
            <a:off x="7533466" y="3189449"/>
            <a:ext cx="6848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2"/>
                </a:solidFill>
              </a:rPr>
              <a:t>Exp.6 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AEBD2AB8-D295-4F02-8A49-5082741E8B44}"/>
              </a:ext>
            </a:extLst>
          </p:cNvPr>
          <p:cNvSpPr txBox="1"/>
          <p:nvPr/>
        </p:nvSpPr>
        <p:spPr>
          <a:xfrm>
            <a:off x="6041598" y="4684200"/>
            <a:ext cx="6848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B050"/>
                </a:solidFill>
              </a:rPr>
              <a:t>Exp.7 </a:t>
            </a:r>
          </a:p>
        </p:txBody>
      </p:sp>
    </p:spTree>
    <p:extLst>
      <p:ext uri="{BB962C8B-B14F-4D97-AF65-F5344CB8AC3E}">
        <p14:creationId xmlns:p14="http://schemas.microsoft.com/office/powerpoint/2010/main" val="416208395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75EC1CD9-87D0-4C95-811B-BAB0A5C776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18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8F943DC8-D84E-4616-9807-101DDFCDF3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Ensure compatibility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3BD5604E-94EB-482C-B34B-63E3DAD072C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261564" y="6343650"/>
            <a:ext cx="1089025" cy="365125"/>
          </a:xfrm>
        </p:spPr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64D886E3-7E9A-4489-96EB-9D6DEE9D216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/>
              <a:t>WONDER 2026 - New evaluation of the independent fission yields – N. TEIXEIRA RUA</a:t>
            </a:r>
            <a:endParaRPr lang="fr-FR" dirty="0"/>
          </a:p>
        </p:txBody>
      </p:sp>
      <p:cxnSp>
        <p:nvCxnSpPr>
          <p:cNvPr id="7" name="Connecteur droit avec flèche 6">
            <a:extLst>
              <a:ext uri="{FF2B5EF4-FFF2-40B4-BE49-F238E27FC236}">
                <a16:creationId xmlns:a16="http://schemas.microsoft.com/office/drawing/2014/main" id="{4C60D421-4B41-4E55-92C1-EBF19F0CB529}"/>
              </a:ext>
            </a:extLst>
          </p:cNvPr>
          <p:cNvCxnSpPr/>
          <p:nvPr/>
        </p:nvCxnSpPr>
        <p:spPr>
          <a:xfrm flipV="1">
            <a:off x="1039528" y="1582009"/>
            <a:ext cx="0" cy="378272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Ellipse 8">
            <a:extLst>
              <a:ext uri="{FF2B5EF4-FFF2-40B4-BE49-F238E27FC236}">
                <a16:creationId xmlns:a16="http://schemas.microsoft.com/office/drawing/2014/main" id="{8E92E112-2865-4CE5-99AD-274888131A21}"/>
              </a:ext>
            </a:extLst>
          </p:cNvPr>
          <p:cNvSpPr/>
          <p:nvPr/>
        </p:nvSpPr>
        <p:spPr>
          <a:xfrm>
            <a:off x="530992" y="2587520"/>
            <a:ext cx="1017069" cy="1017069"/>
          </a:xfrm>
          <a:prstGeom prst="ellipse">
            <a:avLst/>
          </a:prstGeom>
          <a:solidFill>
            <a:srgbClr val="E50019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0" name="Ellipse 9">
            <a:extLst>
              <a:ext uri="{FF2B5EF4-FFF2-40B4-BE49-F238E27FC236}">
                <a16:creationId xmlns:a16="http://schemas.microsoft.com/office/drawing/2014/main" id="{9951BD37-8246-42D4-8D91-2737CE8F3B07}"/>
              </a:ext>
            </a:extLst>
          </p:cNvPr>
          <p:cNvSpPr/>
          <p:nvPr/>
        </p:nvSpPr>
        <p:spPr>
          <a:xfrm>
            <a:off x="799214" y="3382433"/>
            <a:ext cx="528913" cy="528913"/>
          </a:xfrm>
          <a:prstGeom prst="ellipse">
            <a:avLst/>
          </a:prstGeom>
          <a:solidFill>
            <a:schemeClr val="accent1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1" name="Ellipse 10">
            <a:extLst>
              <a:ext uri="{FF2B5EF4-FFF2-40B4-BE49-F238E27FC236}">
                <a16:creationId xmlns:a16="http://schemas.microsoft.com/office/drawing/2014/main" id="{71A633DC-E150-4ABF-87EA-4D5B2935BA73}"/>
              </a:ext>
            </a:extLst>
          </p:cNvPr>
          <p:cNvSpPr/>
          <p:nvPr/>
        </p:nvSpPr>
        <p:spPr>
          <a:xfrm>
            <a:off x="731838" y="3523983"/>
            <a:ext cx="678002" cy="678002"/>
          </a:xfrm>
          <a:prstGeom prst="ellipse">
            <a:avLst/>
          </a:prstGeom>
          <a:solidFill>
            <a:schemeClr val="accent5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8" name="Ellipse 7">
            <a:extLst>
              <a:ext uri="{FF2B5EF4-FFF2-40B4-BE49-F238E27FC236}">
                <a16:creationId xmlns:a16="http://schemas.microsoft.com/office/drawing/2014/main" id="{E44F84EB-C8CE-43D6-9989-FEEFA39D3817}"/>
              </a:ext>
            </a:extLst>
          </p:cNvPr>
          <p:cNvSpPr/>
          <p:nvPr/>
        </p:nvSpPr>
        <p:spPr>
          <a:xfrm>
            <a:off x="924022" y="2709241"/>
            <a:ext cx="231007" cy="231007"/>
          </a:xfrm>
          <a:prstGeom prst="ellipse">
            <a:avLst/>
          </a:prstGeom>
          <a:solidFill>
            <a:schemeClr val="accent3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id="{3622319A-FCE1-45CA-A92F-6FBB190FC8AA}"/>
              </a:ext>
            </a:extLst>
          </p:cNvPr>
          <p:cNvSpPr/>
          <p:nvPr/>
        </p:nvSpPr>
        <p:spPr>
          <a:xfrm>
            <a:off x="276560" y="2631788"/>
            <a:ext cx="1525930" cy="1525930"/>
          </a:xfrm>
          <a:prstGeom prst="ellipse">
            <a:avLst/>
          </a:prstGeom>
          <a:noFill/>
          <a:ln w="3810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C5861864-B671-4B13-A70F-4F45208190A1}"/>
              </a:ext>
            </a:extLst>
          </p:cNvPr>
          <p:cNvSpPr txBox="1"/>
          <p:nvPr/>
        </p:nvSpPr>
        <p:spPr>
          <a:xfrm>
            <a:off x="612164" y="1090586"/>
            <a:ext cx="8547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Y(A,Z)</a:t>
            </a:r>
          </a:p>
        </p:txBody>
      </p:sp>
      <p:cxnSp>
        <p:nvCxnSpPr>
          <p:cNvPr id="14" name="Connecteur droit avec flèche 13">
            <a:extLst>
              <a:ext uri="{FF2B5EF4-FFF2-40B4-BE49-F238E27FC236}">
                <a16:creationId xmlns:a16="http://schemas.microsoft.com/office/drawing/2014/main" id="{E8D762AB-3B6A-4370-858A-E4F0CBA4C168}"/>
              </a:ext>
            </a:extLst>
          </p:cNvPr>
          <p:cNvCxnSpPr/>
          <p:nvPr/>
        </p:nvCxnSpPr>
        <p:spPr>
          <a:xfrm flipV="1">
            <a:off x="3328736" y="1582009"/>
            <a:ext cx="0" cy="378272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Ellipse 14">
            <a:extLst>
              <a:ext uri="{FF2B5EF4-FFF2-40B4-BE49-F238E27FC236}">
                <a16:creationId xmlns:a16="http://schemas.microsoft.com/office/drawing/2014/main" id="{D2B9310C-4ED1-45F0-AE9D-E93A67532CB8}"/>
              </a:ext>
            </a:extLst>
          </p:cNvPr>
          <p:cNvSpPr/>
          <p:nvPr/>
        </p:nvSpPr>
        <p:spPr>
          <a:xfrm>
            <a:off x="2820202" y="2587520"/>
            <a:ext cx="1017069" cy="1017069"/>
          </a:xfrm>
          <a:prstGeom prst="ellipse">
            <a:avLst/>
          </a:prstGeom>
          <a:solidFill>
            <a:srgbClr val="E50019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6" name="Ellipse 15">
            <a:extLst>
              <a:ext uri="{FF2B5EF4-FFF2-40B4-BE49-F238E27FC236}">
                <a16:creationId xmlns:a16="http://schemas.microsoft.com/office/drawing/2014/main" id="{5F5CC847-5D83-4BEE-938C-0433205B11C3}"/>
              </a:ext>
            </a:extLst>
          </p:cNvPr>
          <p:cNvSpPr/>
          <p:nvPr/>
        </p:nvSpPr>
        <p:spPr>
          <a:xfrm>
            <a:off x="3064280" y="3706346"/>
            <a:ext cx="528913" cy="528913"/>
          </a:xfrm>
          <a:prstGeom prst="ellipse">
            <a:avLst/>
          </a:prstGeom>
          <a:solidFill>
            <a:schemeClr val="accent1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7" name="Ellipse 16">
            <a:extLst>
              <a:ext uri="{FF2B5EF4-FFF2-40B4-BE49-F238E27FC236}">
                <a16:creationId xmlns:a16="http://schemas.microsoft.com/office/drawing/2014/main" id="{40983D07-B050-4722-B9CF-817BE3D5514D}"/>
              </a:ext>
            </a:extLst>
          </p:cNvPr>
          <p:cNvSpPr/>
          <p:nvPr/>
        </p:nvSpPr>
        <p:spPr>
          <a:xfrm>
            <a:off x="2989735" y="3892723"/>
            <a:ext cx="678002" cy="678002"/>
          </a:xfrm>
          <a:prstGeom prst="ellipse">
            <a:avLst/>
          </a:prstGeom>
          <a:solidFill>
            <a:schemeClr val="accent5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8" name="Ellipse 17">
            <a:extLst>
              <a:ext uri="{FF2B5EF4-FFF2-40B4-BE49-F238E27FC236}">
                <a16:creationId xmlns:a16="http://schemas.microsoft.com/office/drawing/2014/main" id="{87BB48E7-C8BB-401E-B0B7-79174FBED672}"/>
              </a:ext>
            </a:extLst>
          </p:cNvPr>
          <p:cNvSpPr/>
          <p:nvPr/>
        </p:nvSpPr>
        <p:spPr>
          <a:xfrm>
            <a:off x="3213233" y="2194444"/>
            <a:ext cx="231007" cy="231007"/>
          </a:xfrm>
          <a:prstGeom prst="ellipse">
            <a:avLst/>
          </a:prstGeom>
          <a:solidFill>
            <a:schemeClr val="accent3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9" name="Ellipse 18">
            <a:extLst>
              <a:ext uri="{FF2B5EF4-FFF2-40B4-BE49-F238E27FC236}">
                <a16:creationId xmlns:a16="http://schemas.microsoft.com/office/drawing/2014/main" id="{4925659D-7FB3-4927-B5AB-3384C856983E}"/>
              </a:ext>
            </a:extLst>
          </p:cNvPr>
          <p:cNvSpPr/>
          <p:nvPr/>
        </p:nvSpPr>
        <p:spPr>
          <a:xfrm>
            <a:off x="2688957" y="2744915"/>
            <a:ext cx="1279558" cy="1279558"/>
          </a:xfrm>
          <a:prstGeom prst="ellipse">
            <a:avLst/>
          </a:prstGeom>
          <a:noFill/>
          <a:ln w="3810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84C8E14-606E-4B09-848B-78613E15B1E4}"/>
              </a:ext>
            </a:extLst>
          </p:cNvPr>
          <p:cNvSpPr txBox="1"/>
          <p:nvPr/>
        </p:nvSpPr>
        <p:spPr>
          <a:xfrm>
            <a:off x="2901372" y="1090586"/>
            <a:ext cx="8547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Y(A,Z)</a:t>
            </a:r>
          </a:p>
        </p:txBody>
      </p:sp>
      <p:sp>
        <p:nvSpPr>
          <p:cNvPr id="21" name="Signe de multiplication 20">
            <a:extLst>
              <a:ext uri="{FF2B5EF4-FFF2-40B4-BE49-F238E27FC236}">
                <a16:creationId xmlns:a16="http://schemas.microsoft.com/office/drawing/2014/main" id="{71A3BB21-1146-4CD1-AFC9-69BBA908FEC4}"/>
              </a:ext>
            </a:extLst>
          </p:cNvPr>
          <p:cNvSpPr/>
          <p:nvPr/>
        </p:nvSpPr>
        <p:spPr>
          <a:xfrm>
            <a:off x="3015365" y="5364738"/>
            <a:ext cx="626730" cy="644005"/>
          </a:xfrm>
          <a:prstGeom prst="mathMultiply">
            <a:avLst>
              <a:gd name="adj1" fmla="val 11234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B7479778-BC86-4497-975C-3E3AA6026DBD}"/>
              </a:ext>
            </a:extLst>
          </p:cNvPr>
          <p:cNvSpPr txBox="1"/>
          <p:nvPr/>
        </p:nvSpPr>
        <p:spPr>
          <a:xfrm>
            <a:off x="2447720" y="5923081"/>
            <a:ext cx="17620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i="1" dirty="0">
                <a:solidFill>
                  <a:schemeClr val="tx2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Incompatible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507AC00B-7987-48F1-851B-73FC547C8C11}"/>
              </a:ext>
            </a:extLst>
          </p:cNvPr>
          <p:cNvSpPr txBox="1"/>
          <p:nvPr/>
        </p:nvSpPr>
        <p:spPr>
          <a:xfrm>
            <a:off x="240144" y="5923081"/>
            <a:ext cx="15840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i="1" dirty="0">
                <a:solidFill>
                  <a:srgbClr val="00B050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Compatible</a:t>
            </a:r>
          </a:p>
        </p:txBody>
      </p:sp>
      <p:pic>
        <p:nvPicPr>
          <p:cNvPr id="25" name="Graphique 24" descr="Coche avec un remplissage uni">
            <a:extLst>
              <a:ext uri="{FF2B5EF4-FFF2-40B4-BE49-F238E27FC236}">
                <a16:creationId xmlns:a16="http://schemas.microsoft.com/office/drawing/2014/main" id="{8DA0C59D-BEA7-4EB3-8A1C-2B3CB5750E1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06182" y="5393557"/>
            <a:ext cx="521945" cy="521945"/>
          </a:xfrm>
          <a:prstGeom prst="rect">
            <a:avLst/>
          </a:prstGeom>
        </p:spPr>
      </p:pic>
      <p:cxnSp>
        <p:nvCxnSpPr>
          <p:cNvPr id="27" name="Connecteur droit 26">
            <a:extLst>
              <a:ext uri="{FF2B5EF4-FFF2-40B4-BE49-F238E27FC236}">
                <a16:creationId xmlns:a16="http://schemas.microsoft.com/office/drawing/2014/main" id="{4CD6FE93-CD66-4CC8-85AC-270DA70D5DAF}"/>
              </a:ext>
            </a:extLst>
          </p:cNvPr>
          <p:cNvCxnSpPr/>
          <p:nvPr/>
        </p:nvCxnSpPr>
        <p:spPr>
          <a:xfrm>
            <a:off x="5078542" y="1059480"/>
            <a:ext cx="0" cy="5017161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avec flèche 27">
            <a:extLst>
              <a:ext uri="{FF2B5EF4-FFF2-40B4-BE49-F238E27FC236}">
                <a16:creationId xmlns:a16="http://schemas.microsoft.com/office/drawing/2014/main" id="{5A0AF6F0-8946-405C-824C-B70D5D68D386}"/>
              </a:ext>
            </a:extLst>
          </p:cNvPr>
          <p:cNvCxnSpPr>
            <a:cxnSpLocks/>
          </p:cNvCxnSpPr>
          <p:nvPr/>
        </p:nvCxnSpPr>
        <p:spPr>
          <a:xfrm flipV="1">
            <a:off x="6496698" y="1560402"/>
            <a:ext cx="0" cy="378272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Ellipse 28">
            <a:extLst>
              <a:ext uri="{FF2B5EF4-FFF2-40B4-BE49-F238E27FC236}">
                <a16:creationId xmlns:a16="http://schemas.microsoft.com/office/drawing/2014/main" id="{2161291E-CE2C-4D42-9326-50DE0894D5DE}"/>
              </a:ext>
            </a:extLst>
          </p:cNvPr>
          <p:cNvSpPr/>
          <p:nvPr/>
        </p:nvSpPr>
        <p:spPr>
          <a:xfrm>
            <a:off x="5988164" y="2583985"/>
            <a:ext cx="1017069" cy="1017069"/>
          </a:xfrm>
          <a:prstGeom prst="ellipse">
            <a:avLst/>
          </a:prstGeom>
          <a:solidFill>
            <a:srgbClr val="E50019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30" name="Ellipse 29">
            <a:extLst>
              <a:ext uri="{FF2B5EF4-FFF2-40B4-BE49-F238E27FC236}">
                <a16:creationId xmlns:a16="http://schemas.microsoft.com/office/drawing/2014/main" id="{29FA0E23-259B-4B50-975D-EC743D80E573}"/>
              </a:ext>
            </a:extLst>
          </p:cNvPr>
          <p:cNvSpPr/>
          <p:nvPr/>
        </p:nvSpPr>
        <p:spPr>
          <a:xfrm>
            <a:off x="6232242" y="3702811"/>
            <a:ext cx="528913" cy="528913"/>
          </a:xfrm>
          <a:prstGeom prst="ellipse">
            <a:avLst/>
          </a:prstGeom>
          <a:solidFill>
            <a:schemeClr val="accent1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31" name="Ellipse 30">
            <a:extLst>
              <a:ext uri="{FF2B5EF4-FFF2-40B4-BE49-F238E27FC236}">
                <a16:creationId xmlns:a16="http://schemas.microsoft.com/office/drawing/2014/main" id="{6C4C63A4-0D2D-4071-AD27-F3D1B46C0250}"/>
              </a:ext>
            </a:extLst>
          </p:cNvPr>
          <p:cNvSpPr/>
          <p:nvPr/>
        </p:nvSpPr>
        <p:spPr>
          <a:xfrm>
            <a:off x="6157697" y="3892589"/>
            <a:ext cx="678002" cy="678002"/>
          </a:xfrm>
          <a:prstGeom prst="ellipse">
            <a:avLst/>
          </a:prstGeom>
          <a:solidFill>
            <a:schemeClr val="accent5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32" name="Ellipse 31">
            <a:extLst>
              <a:ext uri="{FF2B5EF4-FFF2-40B4-BE49-F238E27FC236}">
                <a16:creationId xmlns:a16="http://schemas.microsoft.com/office/drawing/2014/main" id="{B38CAB05-5B11-49D1-B3C9-FF2494C80EA2}"/>
              </a:ext>
            </a:extLst>
          </p:cNvPr>
          <p:cNvSpPr/>
          <p:nvPr/>
        </p:nvSpPr>
        <p:spPr>
          <a:xfrm>
            <a:off x="6381195" y="2190909"/>
            <a:ext cx="231007" cy="231007"/>
          </a:xfrm>
          <a:prstGeom prst="ellipse">
            <a:avLst/>
          </a:prstGeom>
          <a:solidFill>
            <a:schemeClr val="accent3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33" name="Ellipse 32">
            <a:extLst>
              <a:ext uri="{FF2B5EF4-FFF2-40B4-BE49-F238E27FC236}">
                <a16:creationId xmlns:a16="http://schemas.microsoft.com/office/drawing/2014/main" id="{FB6DB25B-1F99-4A52-81C3-A00D61204D66}"/>
              </a:ext>
            </a:extLst>
          </p:cNvPr>
          <p:cNvSpPr/>
          <p:nvPr/>
        </p:nvSpPr>
        <p:spPr>
          <a:xfrm>
            <a:off x="5590384" y="2512628"/>
            <a:ext cx="1832481" cy="1832481"/>
          </a:xfrm>
          <a:prstGeom prst="ellipse">
            <a:avLst/>
          </a:prstGeom>
          <a:noFill/>
          <a:ln w="3810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F975DAF7-1FCC-459A-BAA5-20F03B6E844E}"/>
              </a:ext>
            </a:extLst>
          </p:cNvPr>
          <p:cNvSpPr txBox="1"/>
          <p:nvPr/>
        </p:nvSpPr>
        <p:spPr>
          <a:xfrm>
            <a:off x="6081605" y="1087051"/>
            <a:ext cx="8547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Y(A,Z)</a:t>
            </a:r>
          </a:p>
        </p:txBody>
      </p:sp>
      <p:sp>
        <p:nvSpPr>
          <p:cNvPr id="36" name="Ellipse 35">
            <a:extLst>
              <a:ext uri="{FF2B5EF4-FFF2-40B4-BE49-F238E27FC236}">
                <a16:creationId xmlns:a16="http://schemas.microsoft.com/office/drawing/2014/main" id="{E0306AAF-D10D-4D9E-95FA-AED97DF25790}"/>
              </a:ext>
            </a:extLst>
          </p:cNvPr>
          <p:cNvSpPr/>
          <p:nvPr/>
        </p:nvSpPr>
        <p:spPr>
          <a:xfrm>
            <a:off x="5959007" y="1780911"/>
            <a:ext cx="1075382" cy="1075382"/>
          </a:xfrm>
          <a:prstGeom prst="ellipse">
            <a:avLst/>
          </a:prstGeom>
          <a:noFill/>
          <a:ln w="19050">
            <a:solidFill>
              <a:schemeClr val="accent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37" name="Ellipse 36">
            <a:extLst>
              <a:ext uri="{FF2B5EF4-FFF2-40B4-BE49-F238E27FC236}">
                <a16:creationId xmlns:a16="http://schemas.microsoft.com/office/drawing/2014/main" id="{1D186C5E-C989-4E13-938E-B97525A502B6}"/>
              </a:ext>
            </a:extLst>
          </p:cNvPr>
          <p:cNvSpPr/>
          <p:nvPr/>
        </p:nvSpPr>
        <p:spPr>
          <a:xfrm>
            <a:off x="5788702" y="2380245"/>
            <a:ext cx="1415993" cy="1415993"/>
          </a:xfrm>
          <a:prstGeom prst="ellipse">
            <a:avLst/>
          </a:prstGeom>
          <a:noFill/>
          <a:ln w="19050">
            <a:solidFill>
              <a:schemeClr val="tx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38" name="Ellipse 37">
            <a:extLst>
              <a:ext uri="{FF2B5EF4-FFF2-40B4-BE49-F238E27FC236}">
                <a16:creationId xmlns:a16="http://schemas.microsoft.com/office/drawing/2014/main" id="{AD63C6C5-307F-4C31-B0A7-6BA4738B7ABA}"/>
              </a:ext>
            </a:extLst>
          </p:cNvPr>
          <p:cNvSpPr/>
          <p:nvPr/>
        </p:nvSpPr>
        <p:spPr>
          <a:xfrm>
            <a:off x="5951576" y="3351517"/>
            <a:ext cx="1127158" cy="1127158"/>
          </a:xfrm>
          <a:prstGeom prst="ellipse">
            <a:avLst/>
          </a:prstGeom>
          <a:noFill/>
          <a:ln w="19050">
            <a:solidFill>
              <a:schemeClr val="accent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39" name="Ellipse 38">
            <a:extLst>
              <a:ext uri="{FF2B5EF4-FFF2-40B4-BE49-F238E27FC236}">
                <a16:creationId xmlns:a16="http://schemas.microsoft.com/office/drawing/2014/main" id="{4D4D1F88-4FBC-4EBE-A963-2FC5DD5FC5D5}"/>
              </a:ext>
            </a:extLst>
          </p:cNvPr>
          <p:cNvSpPr/>
          <p:nvPr/>
        </p:nvSpPr>
        <p:spPr>
          <a:xfrm>
            <a:off x="5945385" y="3658385"/>
            <a:ext cx="1127159" cy="1127159"/>
          </a:xfrm>
          <a:prstGeom prst="ellipse">
            <a:avLst/>
          </a:prstGeom>
          <a:noFill/>
          <a:ln w="19050">
            <a:solidFill>
              <a:schemeClr val="accent5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45EC9751-0762-4A0F-873A-6254A8F144AA}"/>
              </a:ext>
            </a:extLst>
          </p:cNvPr>
          <p:cNvSpPr/>
          <p:nvPr/>
        </p:nvSpPr>
        <p:spPr>
          <a:xfrm>
            <a:off x="948520" y="3303748"/>
            <a:ext cx="182011" cy="18201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60424570-4B84-41FB-B8B9-DDDE361B0933}"/>
              </a:ext>
            </a:extLst>
          </p:cNvPr>
          <p:cNvSpPr/>
          <p:nvPr/>
        </p:nvSpPr>
        <p:spPr>
          <a:xfrm>
            <a:off x="3237731" y="3293689"/>
            <a:ext cx="182011" cy="18201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E80A06B2-0A4C-4570-957C-82CD6234DCE1}"/>
              </a:ext>
            </a:extLst>
          </p:cNvPr>
          <p:cNvSpPr/>
          <p:nvPr/>
        </p:nvSpPr>
        <p:spPr>
          <a:xfrm>
            <a:off x="6415619" y="3337863"/>
            <a:ext cx="182011" cy="18201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cxnSp>
        <p:nvCxnSpPr>
          <p:cNvPr id="43" name="Connecteur droit avec flèche 42">
            <a:extLst>
              <a:ext uri="{FF2B5EF4-FFF2-40B4-BE49-F238E27FC236}">
                <a16:creationId xmlns:a16="http://schemas.microsoft.com/office/drawing/2014/main" id="{DAD651B9-4BA3-4027-8E0D-0073E055684C}"/>
              </a:ext>
            </a:extLst>
          </p:cNvPr>
          <p:cNvCxnSpPr>
            <a:cxnSpLocks/>
          </p:cNvCxnSpPr>
          <p:nvPr/>
        </p:nvCxnSpPr>
        <p:spPr>
          <a:xfrm flipV="1">
            <a:off x="8618181" y="1560402"/>
            <a:ext cx="0" cy="378272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ZoneTexte 48">
            <a:extLst>
              <a:ext uri="{FF2B5EF4-FFF2-40B4-BE49-F238E27FC236}">
                <a16:creationId xmlns:a16="http://schemas.microsoft.com/office/drawing/2014/main" id="{C4838732-A066-46AA-9350-04A576C9FE48}"/>
              </a:ext>
            </a:extLst>
          </p:cNvPr>
          <p:cNvSpPr txBox="1"/>
          <p:nvPr/>
        </p:nvSpPr>
        <p:spPr>
          <a:xfrm>
            <a:off x="8190821" y="1050906"/>
            <a:ext cx="8547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Y(A,Z)</a:t>
            </a:r>
          </a:p>
        </p:txBody>
      </p:sp>
      <p:sp>
        <p:nvSpPr>
          <p:cNvPr id="55" name="Triangle isocèle 54">
            <a:extLst>
              <a:ext uri="{FF2B5EF4-FFF2-40B4-BE49-F238E27FC236}">
                <a16:creationId xmlns:a16="http://schemas.microsoft.com/office/drawing/2014/main" id="{08D09221-A4C2-4B4D-B445-A89F5A149926}"/>
              </a:ext>
            </a:extLst>
          </p:cNvPr>
          <p:cNvSpPr/>
          <p:nvPr/>
        </p:nvSpPr>
        <p:spPr>
          <a:xfrm>
            <a:off x="8505376" y="2865775"/>
            <a:ext cx="230400" cy="230400"/>
          </a:xfrm>
          <a:prstGeom prst="triangle">
            <a:avLst/>
          </a:prstGeom>
          <a:solidFill>
            <a:srgbClr val="E500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56" name="Triangle isocèle 55">
            <a:extLst>
              <a:ext uri="{FF2B5EF4-FFF2-40B4-BE49-F238E27FC236}">
                <a16:creationId xmlns:a16="http://schemas.microsoft.com/office/drawing/2014/main" id="{09E63CF1-BED1-48A2-BAE1-9323DA340CCF}"/>
              </a:ext>
            </a:extLst>
          </p:cNvPr>
          <p:cNvSpPr/>
          <p:nvPr/>
        </p:nvSpPr>
        <p:spPr>
          <a:xfrm>
            <a:off x="8505376" y="3796238"/>
            <a:ext cx="230400" cy="230400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57" name="Triangle isocèle 56">
            <a:extLst>
              <a:ext uri="{FF2B5EF4-FFF2-40B4-BE49-F238E27FC236}">
                <a16:creationId xmlns:a16="http://schemas.microsoft.com/office/drawing/2014/main" id="{300795C7-47E6-4047-8672-07F31F7F86DC}"/>
              </a:ext>
            </a:extLst>
          </p:cNvPr>
          <p:cNvSpPr/>
          <p:nvPr/>
        </p:nvSpPr>
        <p:spPr>
          <a:xfrm>
            <a:off x="8505376" y="4086785"/>
            <a:ext cx="230400" cy="230400"/>
          </a:xfrm>
          <a:prstGeom prst="triangl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58" name="Triangle isocèle 57">
            <a:extLst>
              <a:ext uri="{FF2B5EF4-FFF2-40B4-BE49-F238E27FC236}">
                <a16:creationId xmlns:a16="http://schemas.microsoft.com/office/drawing/2014/main" id="{524CF971-8054-4ACB-87D8-AAD97E83FFCA}"/>
              </a:ext>
            </a:extLst>
          </p:cNvPr>
          <p:cNvSpPr/>
          <p:nvPr/>
        </p:nvSpPr>
        <p:spPr>
          <a:xfrm>
            <a:off x="8505073" y="2154518"/>
            <a:ext cx="231007" cy="230400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59" name="Ellipse 58">
            <a:extLst>
              <a:ext uri="{FF2B5EF4-FFF2-40B4-BE49-F238E27FC236}">
                <a16:creationId xmlns:a16="http://schemas.microsoft.com/office/drawing/2014/main" id="{50D7AFB8-2140-4C39-80E4-EAC5B64F2F1F}"/>
              </a:ext>
            </a:extLst>
          </p:cNvPr>
          <p:cNvSpPr/>
          <p:nvPr/>
        </p:nvSpPr>
        <p:spPr>
          <a:xfrm>
            <a:off x="7618525" y="2304257"/>
            <a:ext cx="1999312" cy="1999312"/>
          </a:xfrm>
          <a:prstGeom prst="ellipse">
            <a:avLst/>
          </a:prstGeom>
          <a:noFill/>
          <a:ln w="3810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4573B1D1-5FF0-4E67-9092-663C4BD7B3AA}"/>
              </a:ext>
            </a:extLst>
          </p:cNvPr>
          <p:cNvSpPr/>
          <p:nvPr/>
        </p:nvSpPr>
        <p:spPr>
          <a:xfrm>
            <a:off x="8527175" y="3224914"/>
            <a:ext cx="182011" cy="18201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5C99EA97-62B8-44E6-82BE-646A295F0107}"/>
              </a:ext>
            </a:extLst>
          </p:cNvPr>
          <p:cNvSpPr txBox="1"/>
          <p:nvPr/>
        </p:nvSpPr>
        <p:spPr>
          <a:xfrm>
            <a:off x="5631044" y="5476842"/>
            <a:ext cx="175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>
                <a:latin typeface="Poppins SemiBold" panose="00000700000000000000" pitchFamily="2" charset="0"/>
                <a:cs typeface="Poppins SemiBold" panose="00000700000000000000" pitchFamily="2" charset="0"/>
              </a:rPr>
              <a:t>Conservative</a:t>
            </a:r>
          </a:p>
        </p:txBody>
      </p:sp>
      <p:sp>
        <p:nvSpPr>
          <p:cNvPr id="63" name="ZoneTexte 62">
            <a:extLst>
              <a:ext uri="{FF2B5EF4-FFF2-40B4-BE49-F238E27FC236}">
                <a16:creationId xmlns:a16="http://schemas.microsoft.com/office/drawing/2014/main" id="{BACD8B86-F601-49E8-95E0-62B88D14C4E2}"/>
              </a:ext>
            </a:extLst>
          </p:cNvPr>
          <p:cNvSpPr txBox="1"/>
          <p:nvPr/>
        </p:nvSpPr>
        <p:spPr>
          <a:xfrm>
            <a:off x="7542946" y="5476842"/>
            <a:ext cx="21434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i="1" dirty="0" err="1">
                <a:latin typeface="Poppins SemiBold" panose="00000700000000000000" pitchFamily="2" charset="0"/>
                <a:cs typeface="Poppins SemiBold" panose="00000700000000000000" pitchFamily="2" charset="0"/>
              </a:rPr>
              <a:t>Student</a:t>
            </a:r>
            <a:endParaRPr lang="en-US" i="1" dirty="0">
              <a:latin typeface="Poppins SemiBold" panose="00000700000000000000" pitchFamily="2" charset="0"/>
              <a:cs typeface="Poppins SemiBold" panose="00000700000000000000" pitchFamily="2" charset="0"/>
            </a:endParaRPr>
          </a:p>
        </p:txBody>
      </p:sp>
      <p:cxnSp>
        <p:nvCxnSpPr>
          <p:cNvPr id="51" name="Connecteur droit avec flèche 50">
            <a:extLst>
              <a:ext uri="{FF2B5EF4-FFF2-40B4-BE49-F238E27FC236}">
                <a16:creationId xmlns:a16="http://schemas.microsoft.com/office/drawing/2014/main" id="{DD68CF88-A16B-492B-943F-F85639FD7723}"/>
              </a:ext>
            </a:extLst>
          </p:cNvPr>
          <p:cNvCxnSpPr>
            <a:cxnSpLocks/>
          </p:cNvCxnSpPr>
          <p:nvPr/>
        </p:nvCxnSpPr>
        <p:spPr>
          <a:xfrm flipV="1">
            <a:off x="10642211" y="1560402"/>
            <a:ext cx="0" cy="378272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ZoneTexte 51">
            <a:extLst>
              <a:ext uri="{FF2B5EF4-FFF2-40B4-BE49-F238E27FC236}">
                <a16:creationId xmlns:a16="http://schemas.microsoft.com/office/drawing/2014/main" id="{6E315022-78DA-4563-B125-BB2A960EAC03}"/>
              </a:ext>
            </a:extLst>
          </p:cNvPr>
          <p:cNvSpPr txBox="1"/>
          <p:nvPr/>
        </p:nvSpPr>
        <p:spPr>
          <a:xfrm>
            <a:off x="10227118" y="1059480"/>
            <a:ext cx="8547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Y(A,Z)</a:t>
            </a:r>
          </a:p>
        </p:txBody>
      </p:sp>
      <p:sp>
        <p:nvSpPr>
          <p:cNvPr id="53" name="Ellipse 52">
            <a:extLst>
              <a:ext uri="{FF2B5EF4-FFF2-40B4-BE49-F238E27FC236}">
                <a16:creationId xmlns:a16="http://schemas.microsoft.com/office/drawing/2014/main" id="{253D5A6A-5E23-469C-8DCC-DF3135CA263E}"/>
              </a:ext>
            </a:extLst>
          </p:cNvPr>
          <p:cNvSpPr/>
          <p:nvPr/>
        </p:nvSpPr>
        <p:spPr>
          <a:xfrm>
            <a:off x="10145201" y="2604815"/>
            <a:ext cx="1017069" cy="1017069"/>
          </a:xfrm>
          <a:prstGeom prst="ellipse">
            <a:avLst/>
          </a:prstGeom>
          <a:solidFill>
            <a:srgbClr val="E50019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54" name="Ellipse 53">
            <a:extLst>
              <a:ext uri="{FF2B5EF4-FFF2-40B4-BE49-F238E27FC236}">
                <a16:creationId xmlns:a16="http://schemas.microsoft.com/office/drawing/2014/main" id="{5D1BE19B-5D5D-4174-9914-6D90BB5A6E8A}"/>
              </a:ext>
            </a:extLst>
          </p:cNvPr>
          <p:cNvSpPr/>
          <p:nvPr/>
        </p:nvSpPr>
        <p:spPr>
          <a:xfrm>
            <a:off x="10389279" y="3723641"/>
            <a:ext cx="528913" cy="528913"/>
          </a:xfrm>
          <a:prstGeom prst="ellipse">
            <a:avLst/>
          </a:prstGeom>
          <a:solidFill>
            <a:schemeClr val="accent1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64" name="Ellipse 63">
            <a:extLst>
              <a:ext uri="{FF2B5EF4-FFF2-40B4-BE49-F238E27FC236}">
                <a16:creationId xmlns:a16="http://schemas.microsoft.com/office/drawing/2014/main" id="{2828CC8E-385F-4CB9-A67C-EB7A771C5DE4}"/>
              </a:ext>
            </a:extLst>
          </p:cNvPr>
          <p:cNvSpPr/>
          <p:nvPr/>
        </p:nvSpPr>
        <p:spPr>
          <a:xfrm>
            <a:off x="10314734" y="3910018"/>
            <a:ext cx="678002" cy="678002"/>
          </a:xfrm>
          <a:prstGeom prst="ellipse">
            <a:avLst/>
          </a:prstGeom>
          <a:solidFill>
            <a:schemeClr val="accent5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65" name="Ellipse 64">
            <a:extLst>
              <a:ext uri="{FF2B5EF4-FFF2-40B4-BE49-F238E27FC236}">
                <a16:creationId xmlns:a16="http://schemas.microsoft.com/office/drawing/2014/main" id="{C642DDB3-A285-4D0C-BDE4-022618AC407F}"/>
              </a:ext>
            </a:extLst>
          </p:cNvPr>
          <p:cNvSpPr/>
          <p:nvPr/>
        </p:nvSpPr>
        <p:spPr>
          <a:xfrm>
            <a:off x="10550115" y="2209837"/>
            <a:ext cx="231007" cy="231007"/>
          </a:xfrm>
          <a:prstGeom prst="ellipse">
            <a:avLst/>
          </a:prstGeom>
          <a:solidFill>
            <a:schemeClr val="accent3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66" name="Ellipse 65">
            <a:extLst>
              <a:ext uri="{FF2B5EF4-FFF2-40B4-BE49-F238E27FC236}">
                <a16:creationId xmlns:a16="http://schemas.microsoft.com/office/drawing/2014/main" id="{62A2D7CA-A1F2-4A85-BF3E-02C02FC84FB0}"/>
              </a:ext>
            </a:extLst>
          </p:cNvPr>
          <p:cNvSpPr/>
          <p:nvPr/>
        </p:nvSpPr>
        <p:spPr>
          <a:xfrm>
            <a:off x="10005249" y="3104196"/>
            <a:ext cx="1279558" cy="1279558"/>
          </a:xfrm>
          <a:prstGeom prst="ellipse">
            <a:avLst/>
          </a:prstGeom>
          <a:noFill/>
          <a:ln w="3810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F0FB1543-FE1E-4847-872C-7CAEE36EB16D}"/>
              </a:ext>
            </a:extLst>
          </p:cNvPr>
          <p:cNvSpPr/>
          <p:nvPr/>
        </p:nvSpPr>
        <p:spPr>
          <a:xfrm>
            <a:off x="10554023" y="3652970"/>
            <a:ext cx="182011" cy="18201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0EB1091B-ACE2-40F1-AC14-37F3D4DA4E4B}"/>
              </a:ext>
            </a:extLst>
          </p:cNvPr>
          <p:cNvSpPr txBox="1"/>
          <p:nvPr/>
        </p:nvSpPr>
        <p:spPr>
          <a:xfrm>
            <a:off x="9614348" y="5476842"/>
            <a:ext cx="21434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i="1" dirty="0">
                <a:latin typeface="Poppins SemiBold" panose="00000700000000000000" pitchFamily="2" charset="0"/>
                <a:cs typeface="Poppins SemiBold" panose="00000700000000000000" pitchFamily="2" charset="0"/>
              </a:rPr>
              <a:t>Strict</a:t>
            </a:r>
            <a:endParaRPr lang="en-US" i="1" dirty="0">
              <a:latin typeface="Poppins SemiBold" panose="00000700000000000000" pitchFamily="2" charset="0"/>
              <a:cs typeface="Poppins SemiBold" panose="00000700000000000000" pitchFamily="2" charset="0"/>
            </a:endParaRPr>
          </a:p>
        </p:txBody>
      </p:sp>
      <p:sp>
        <p:nvSpPr>
          <p:cNvPr id="70" name="Signe de multiplication 69">
            <a:extLst>
              <a:ext uri="{FF2B5EF4-FFF2-40B4-BE49-F238E27FC236}">
                <a16:creationId xmlns:a16="http://schemas.microsoft.com/office/drawing/2014/main" id="{24D51C1E-256F-4113-A572-0D0B27F09902}"/>
              </a:ext>
            </a:extLst>
          </p:cNvPr>
          <p:cNvSpPr/>
          <p:nvPr/>
        </p:nvSpPr>
        <p:spPr>
          <a:xfrm>
            <a:off x="10348633" y="1993088"/>
            <a:ext cx="626730" cy="644005"/>
          </a:xfrm>
          <a:prstGeom prst="mathMultiply">
            <a:avLst>
              <a:gd name="adj1" fmla="val 11234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44" name="Groupe 43">
            <a:extLst>
              <a:ext uri="{FF2B5EF4-FFF2-40B4-BE49-F238E27FC236}">
                <a16:creationId xmlns:a16="http://schemas.microsoft.com/office/drawing/2014/main" id="{1A9B4702-A8E2-4333-A23B-C2D5E8E51B54}"/>
              </a:ext>
            </a:extLst>
          </p:cNvPr>
          <p:cNvGrpSpPr/>
          <p:nvPr/>
        </p:nvGrpSpPr>
        <p:grpSpPr>
          <a:xfrm>
            <a:off x="5808678" y="252240"/>
            <a:ext cx="4257593" cy="491747"/>
            <a:chOff x="5747655" y="251960"/>
            <a:chExt cx="4257593" cy="491747"/>
          </a:xfrm>
        </p:grpSpPr>
        <p:sp>
          <p:nvSpPr>
            <p:cNvPr id="2" name="Rectangle : coins arrondis 1">
              <a:extLst>
                <a:ext uri="{FF2B5EF4-FFF2-40B4-BE49-F238E27FC236}">
                  <a16:creationId xmlns:a16="http://schemas.microsoft.com/office/drawing/2014/main" id="{AB7E4BBC-B333-4906-8458-162C3D40AA71}"/>
                </a:ext>
              </a:extLst>
            </p:cNvPr>
            <p:cNvSpPr/>
            <p:nvPr/>
          </p:nvSpPr>
          <p:spPr>
            <a:xfrm>
              <a:off x="5747655" y="251960"/>
              <a:ext cx="4257593" cy="491747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432000" tIns="36000" rIns="144000" bIns="36000" rtlCol="0" anchor="ctr">
              <a:spAutoFit/>
            </a:bodyPr>
            <a:lstStyle/>
            <a:p>
              <a:r>
                <a:rPr lang="en-US" dirty="0">
                  <a:solidFill>
                    <a:schemeClr val="tx1"/>
                  </a:solidFill>
                </a:rPr>
                <a:t>Average              Uncertainties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D4E63E04-B391-4B26-998A-84DC897E0359}"/>
                </a:ext>
              </a:extLst>
            </p:cNvPr>
            <p:cNvSpPr/>
            <p:nvPr/>
          </p:nvSpPr>
          <p:spPr>
            <a:xfrm>
              <a:off x="5990599" y="398855"/>
              <a:ext cx="182011" cy="18201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26" name="Connecteur droit 25">
              <a:extLst>
                <a:ext uri="{FF2B5EF4-FFF2-40B4-BE49-F238E27FC236}">
                  <a16:creationId xmlns:a16="http://schemas.microsoft.com/office/drawing/2014/main" id="{D8B18363-3F4F-4462-B41E-4CCE6C5EAC1D}"/>
                </a:ext>
              </a:extLst>
            </p:cNvPr>
            <p:cNvCxnSpPr>
              <a:cxnSpLocks/>
            </p:cNvCxnSpPr>
            <p:nvPr/>
          </p:nvCxnSpPr>
          <p:spPr>
            <a:xfrm>
              <a:off x="7422865" y="499385"/>
              <a:ext cx="526897" cy="0"/>
            </a:xfrm>
            <a:prstGeom prst="line">
              <a:avLst/>
            </a:prstGeom>
            <a:ln w="38100">
              <a:solidFill>
                <a:srgbClr val="92929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8" name="ZoneTexte 67">
            <a:extLst>
              <a:ext uri="{FF2B5EF4-FFF2-40B4-BE49-F238E27FC236}">
                <a16:creationId xmlns:a16="http://schemas.microsoft.com/office/drawing/2014/main" id="{C0167422-F1ED-4766-A0EE-2EB99E20523B}"/>
              </a:ext>
            </a:extLst>
          </p:cNvPr>
          <p:cNvSpPr txBox="1"/>
          <p:nvPr/>
        </p:nvSpPr>
        <p:spPr>
          <a:xfrm>
            <a:off x="9763319" y="5967642"/>
            <a:ext cx="18421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Bias on values</a:t>
            </a:r>
          </a:p>
        </p:txBody>
      </p:sp>
      <p:sp>
        <p:nvSpPr>
          <p:cNvPr id="35" name="Accolade fermante 34">
            <a:extLst>
              <a:ext uri="{FF2B5EF4-FFF2-40B4-BE49-F238E27FC236}">
                <a16:creationId xmlns:a16="http://schemas.microsoft.com/office/drawing/2014/main" id="{32A91FBA-DA0F-4219-9136-C560C4C5790F}"/>
              </a:ext>
            </a:extLst>
          </p:cNvPr>
          <p:cNvSpPr/>
          <p:nvPr/>
        </p:nvSpPr>
        <p:spPr>
          <a:xfrm rot="5400000">
            <a:off x="7336500" y="4112679"/>
            <a:ext cx="134679" cy="3545591"/>
          </a:xfrm>
          <a:prstGeom prst="rightBrace">
            <a:avLst>
              <a:gd name="adj1" fmla="val 139217"/>
              <a:gd name="adj2" fmla="val 50000"/>
            </a:avLst>
          </a:prstGeom>
          <a:ln w="38100" cap="rnd"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75803F4E-07F4-41CA-B0AE-A386C0E9B25D}"/>
              </a:ext>
            </a:extLst>
          </p:cNvPr>
          <p:cNvSpPr txBox="1"/>
          <p:nvPr/>
        </p:nvSpPr>
        <p:spPr>
          <a:xfrm>
            <a:off x="6110398" y="5967642"/>
            <a:ext cx="2598788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i="1" dirty="0"/>
              <a:t>Bias on uncertainties</a:t>
            </a:r>
          </a:p>
        </p:txBody>
      </p:sp>
    </p:spTree>
    <p:extLst>
      <p:ext uri="{BB962C8B-B14F-4D97-AF65-F5344CB8AC3E}">
        <p14:creationId xmlns:p14="http://schemas.microsoft.com/office/powerpoint/2010/main" val="191199185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CE7AC5A0-F2F4-4A15-830E-F7998FBB8BC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7" b="24143"/>
          <a:stretch/>
        </p:blipFill>
        <p:spPr>
          <a:xfrm>
            <a:off x="378210" y="913368"/>
            <a:ext cx="8573928" cy="5124967"/>
          </a:xfrm>
          <a:prstGeom prst="rect">
            <a:avLst/>
          </a:prstGeom>
        </p:spPr>
      </p:pic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01D8FF38-025B-4AC3-A048-CD64888D06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19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706828BD-C612-446B-9435-F20E0AACA6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First evaluation of the independent rates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5351D962-5BAE-4F0D-A45A-8A9D254D2F7F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06144679-0F3F-44A7-A4E2-619B2B9900A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5393801-C635-4063-8236-E3C3D6FA16C3}"/>
              </a:ext>
            </a:extLst>
          </p:cNvPr>
          <p:cNvSpPr txBox="1"/>
          <p:nvPr/>
        </p:nvSpPr>
        <p:spPr>
          <a:xfrm>
            <a:off x="4028302" y="6006327"/>
            <a:ext cx="1631091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Charge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C953C2F5-1956-47F5-89FC-3717BBD781C2}"/>
              </a:ext>
            </a:extLst>
          </p:cNvPr>
          <p:cNvSpPr txBox="1"/>
          <p:nvPr/>
        </p:nvSpPr>
        <p:spPr>
          <a:xfrm rot="16200000">
            <a:off x="-958614" y="3136285"/>
            <a:ext cx="267126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Yields (</a:t>
            </a:r>
            <a:r>
              <a:rPr lang="en-US" i="1" dirty="0"/>
              <a:t>Arbitrary unit</a:t>
            </a:r>
            <a:r>
              <a:rPr lang="en-US" dirty="0"/>
              <a:t>)</a:t>
            </a:r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62404B02-DC2F-4C92-98CE-F942B53C87B1}"/>
              </a:ext>
            </a:extLst>
          </p:cNvPr>
          <p:cNvGrpSpPr/>
          <p:nvPr/>
        </p:nvGrpSpPr>
        <p:grpSpPr>
          <a:xfrm>
            <a:off x="9051632" y="1231054"/>
            <a:ext cx="2955551" cy="4759480"/>
            <a:chOff x="9051632" y="1190414"/>
            <a:chExt cx="2955551" cy="4759480"/>
          </a:xfrm>
        </p:grpSpPr>
        <p:pic>
          <p:nvPicPr>
            <p:cNvPr id="14" name="Image 13">
              <a:extLst>
                <a:ext uri="{FF2B5EF4-FFF2-40B4-BE49-F238E27FC236}">
                  <a16:creationId xmlns:a16="http://schemas.microsoft.com/office/drawing/2014/main" id="{09D6D1FE-5271-40A4-A16D-D52C99D06E4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371" t="81328" r="74132" b="974"/>
            <a:stretch/>
          </p:blipFill>
          <p:spPr>
            <a:xfrm>
              <a:off x="9194546" y="1190414"/>
              <a:ext cx="879346" cy="1684020"/>
            </a:xfrm>
            <a:prstGeom prst="rect">
              <a:avLst/>
            </a:prstGeom>
          </p:spPr>
        </p:pic>
        <p:pic>
          <p:nvPicPr>
            <p:cNvPr id="15" name="Image 14">
              <a:extLst>
                <a:ext uri="{FF2B5EF4-FFF2-40B4-BE49-F238E27FC236}">
                  <a16:creationId xmlns:a16="http://schemas.microsoft.com/office/drawing/2014/main" id="{0CE2C1B2-B903-42C4-A306-70C5EF35ED7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051" t="81303" r="66686" b="2760"/>
            <a:stretch/>
          </p:blipFill>
          <p:spPr>
            <a:xfrm>
              <a:off x="9051632" y="2888667"/>
              <a:ext cx="969172" cy="1516380"/>
            </a:xfrm>
            <a:prstGeom prst="rect">
              <a:avLst/>
            </a:prstGeom>
          </p:spPr>
        </p:pic>
        <p:pic>
          <p:nvPicPr>
            <p:cNvPr id="16" name="Image 15">
              <a:extLst>
                <a:ext uri="{FF2B5EF4-FFF2-40B4-BE49-F238E27FC236}">
                  <a16:creationId xmlns:a16="http://schemas.microsoft.com/office/drawing/2014/main" id="{1C17614B-BE88-4CB4-B076-3F383129CF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458" t="81303" r="58279" b="2760"/>
            <a:stretch/>
          </p:blipFill>
          <p:spPr>
            <a:xfrm>
              <a:off x="9091212" y="4433514"/>
              <a:ext cx="969175" cy="1516380"/>
            </a:xfrm>
            <a:prstGeom prst="rect">
              <a:avLst/>
            </a:prstGeom>
          </p:spPr>
        </p:pic>
        <p:pic>
          <p:nvPicPr>
            <p:cNvPr id="17" name="Image 16">
              <a:extLst>
                <a:ext uri="{FF2B5EF4-FFF2-40B4-BE49-F238E27FC236}">
                  <a16:creationId xmlns:a16="http://schemas.microsoft.com/office/drawing/2014/main" id="{A0D1275A-E2EF-4BA2-ACBE-CC419E7233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320" t="81488" r="50183" b="2576"/>
            <a:stretch/>
          </p:blipFill>
          <p:spPr>
            <a:xfrm>
              <a:off x="10119988" y="1190414"/>
              <a:ext cx="879346" cy="1516380"/>
            </a:xfrm>
            <a:prstGeom prst="rect">
              <a:avLst/>
            </a:prstGeom>
          </p:spPr>
        </p:pic>
        <p:pic>
          <p:nvPicPr>
            <p:cNvPr id="18" name="Image 17">
              <a:extLst>
                <a:ext uri="{FF2B5EF4-FFF2-40B4-BE49-F238E27FC236}">
                  <a16:creationId xmlns:a16="http://schemas.microsoft.com/office/drawing/2014/main" id="{5F5BC5D5-04EB-4102-B551-7D3ABFD9975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18" t="81100" r="41019" b="3116"/>
            <a:stretch/>
          </p:blipFill>
          <p:spPr>
            <a:xfrm>
              <a:off x="10075075" y="2678086"/>
              <a:ext cx="969172" cy="1501827"/>
            </a:xfrm>
            <a:prstGeom prst="rect">
              <a:avLst/>
            </a:prstGeom>
          </p:spPr>
        </p:pic>
        <p:pic>
          <p:nvPicPr>
            <p:cNvPr id="19" name="Image 18">
              <a:extLst>
                <a:ext uri="{FF2B5EF4-FFF2-40B4-BE49-F238E27FC236}">
                  <a16:creationId xmlns:a16="http://schemas.microsoft.com/office/drawing/2014/main" id="{FD8EE8C0-E7C5-493D-8369-E3D1C6E1392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9834" t="81529" r="31903" b="2534"/>
            <a:stretch/>
          </p:blipFill>
          <p:spPr>
            <a:xfrm>
              <a:off x="10119988" y="4217326"/>
              <a:ext cx="969175" cy="1516380"/>
            </a:xfrm>
            <a:prstGeom prst="rect">
              <a:avLst/>
            </a:prstGeom>
          </p:spPr>
        </p:pic>
        <p:pic>
          <p:nvPicPr>
            <p:cNvPr id="20" name="Image 19">
              <a:extLst>
                <a:ext uri="{FF2B5EF4-FFF2-40B4-BE49-F238E27FC236}">
                  <a16:creationId xmlns:a16="http://schemas.microsoft.com/office/drawing/2014/main" id="{BE80A132-8975-44B6-B047-6612816A95B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345" t="81574" r="24158" b="3137"/>
            <a:stretch/>
          </p:blipFill>
          <p:spPr>
            <a:xfrm>
              <a:off x="11103848" y="1194093"/>
              <a:ext cx="879346" cy="1454810"/>
            </a:xfrm>
            <a:prstGeom prst="rect">
              <a:avLst/>
            </a:prstGeom>
          </p:spPr>
        </p:pic>
        <p:pic>
          <p:nvPicPr>
            <p:cNvPr id="21" name="Image 20">
              <a:extLst>
                <a:ext uri="{FF2B5EF4-FFF2-40B4-BE49-F238E27FC236}">
                  <a16:creationId xmlns:a16="http://schemas.microsoft.com/office/drawing/2014/main" id="{25E40CD6-185B-457D-B5A4-F8EF55020E2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770" t="81503" r="15324" b="2713"/>
            <a:stretch/>
          </p:blipFill>
          <p:spPr>
            <a:xfrm>
              <a:off x="11079858" y="2693936"/>
              <a:ext cx="927325" cy="1501827"/>
            </a:xfrm>
            <a:prstGeom prst="rect">
              <a:avLst/>
            </a:prstGeom>
          </p:spPr>
        </p:pic>
      </p:grpSp>
      <p:sp>
        <p:nvSpPr>
          <p:cNvPr id="8" name="Rectangle : coins arrondis 7">
            <a:extLst>
              <a:ext uri="{FF2B5EF4-FFF2-40B4-BE49-F238E27FC236}">
                <a16:creationId xmlns:a16="http://schemas.microsoft.com/office/drawing/2014/main" id="{89B4E7A2-AC95-47AF-91AD-2F65B23BD79E}"/>
              </a:ext>
            </a:extLst>
          </p:cNvPr>
          <p:cNvSpPr/>
          <p:nvPr/>
        </p:nvSpPr>
        <p:spPr>
          <a:xfrm>
            <a:off x="9051632" y="913368"/>
            <a:ext cx="3033688" cy="5092959"/>
          </a:xfrm>
          <a:prstGeom prst="roundRect">
            <a:avLst>
              <a:gd name="adj" fmla="val 3606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79F60B06-0550-42D3-83F6-AD681B4599E4}"/>
              </a:ext>
            </a:extLst>
          </p:cNvPr>
          <p:cNvSpPr txBox="1"/>
          <p:nvPr/>
        </p:nvSpPr>
        <p:spPr>
          <a:xfrm>
            <a:off x="9105047" y="887979"/>
            <a:ext cx="13418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i="1" dirty="0"/>
              <a:t>Masses</a:t>
            </a:r>
          </a:p>
        </p:txBody>
      </p:sp>
    </p:spTree>
    <p:extLst>
      <p:ext uri="{BB962C8B-B14F-4D97-AF65-F5344CB8AC3E}">
        <p14:creationId xmlns:p14="http://schemas.microsoft.com/office/powerpoint/2010/main" val="57407671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07E52D18-8D28-4BF5-8705-064F8620B2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are independent fission yields ?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4C0B731C-1C9E-44E4-A3C3-6D624A211B25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11C00DE0-FDC3-434A-A01B-00FA94C0B3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9AF5889C-930C-47CD-8D9C-4706847769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2</a:t>
            </a:fld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838A48D8-AF73-49FE-83BC-C631AFA4E332}"/>
              </a:ext>
            </a:extLst>
          </p:cNvPr>
          <p:cNvGrpSpPr/>
          <p:nvPr/>
        </p:nvGrpSpPr>
        <p:grpSpPr>
          <a:xfrm rot="5400000">
            <a:off x="-575894" y="1270813"/>
            <a:ext cx="6385331" cy="3760343"/>
            <a:chOff x="333830" y="1659180"/>
            <a:chExt cx="6385331" cy="3760343"/>
          </a:xfrm>
        </p:grpSpPr>
        <p:grpSp>
          <p:nvGrpSpPr>
            <p:cNvPr id="2671" name="Groupe 2670">
              <a:extLst>
                <a:ext uri="{FF2B5EF4-FFF2-40B4-BE49-F238E27FC236}">
                  <a16:creationId xmlns:a16="http://schemas.microsoft.com/office/drawing/2014/main" id="{3B1783C1-F9F6-4074-AD6B-659DF32285F5}"/>
                </a:ext>
              </a:extLst>
            </p:cNvPr>
            <p:cNvGrpSpPr/>
            <p:nvPr/>
          </p:nvGrpSpPr>
          <p:grpSpPr>
            <a:xfrm rot="16200000">
              <a:off x="4350251" y="2078131"/>
              <a:ext cx="465842" cy="352442"/>
              <a:chOff x="4819208" y="5018264"/>
              <a:chExt cx="933927" cy="706580"/>
            </a:xfrm>
          </p:grpSpPr>
          <p:sp>
            <p:nvSpPr>
              <p:cNvPr id="2675" name="Forme libre 27">
                <a:extLst>
                  <a:ext uri="{FF2B5EF4-FFF2-40B4-BE49-F238E27FC236}">
                    <a16:creationId xmlns:a16="http://schemas.microsoft.com/office/drawing/2014/main" id="{9288172E-DA4B-463F-92A5-7004C685AADF}"/>
                  </a:ext>
                </a:extLst>
              </p:cNvPr>
              <p:cNvSpPr/>
              <p:nvPr/>
            </p:nvSpPr>
            <p:spPr>
              <a:xfrm>
                <a:off x="4819208" y="5178957"/>
                <a:ext cx="716280" cy="545887"/>
              </a:xfrm>
              <a:custGeom>
                <a:avLst/>
                <a:gdLst>
                  <a:gd name="connsiteX0" fmla="*/ 716280 w 716280"/>
                  <a:gd name="connsiteY0" fmla="*/ 27727 h 545887"/>
                  <a:gd name="connsiteX1" fmla="*/ 624840 w 716280"/>
                  <a:gd name="connsiteY1" fmla="*/ 73447 h 545887"/>
                  <a:gd name="connsiteX2" fmla="*/ 548640 w 716280"/>
                  <a:gd name="connsiteY2" fmla="*/ 4867 h 545887"/>
                  <a:gd name="connsiteX3" fmla="*/ 624840 w 716280"/>
                  <a:gd name="connsiteY3" fmla="*/ 233467 h 545887"/>
                  <a:gd name="connsiteX4" fmla="*/ 434340 w 716280"/>
                  <a:gd name="connsiteY4" fmla="*/ 96307 h 545887"/>
                  <a:gd name="connsiteX5" fmla="*/ 495300 w 716280"/>
                  <a:gd name="connsiteY5" fmla="*/ 309667 h 545887"/>
                  <a:gd name="connsiteX6" fmla="*/ 251460 w 716280"/>
                  <a:gd name="connsiteY6" fmla="*/ 210607 h 545887"/>
                  <a:gd name="connsiteX7" fmla="*/ 259080 w 716280"/>
                  <a:gd name="connsiteY7" fmla="*/ 408727 h 545887"/>
                  <a:gd name="connsiteX8" fmla="*/ 68580 w 716280"/>
                  <a:gd name="connsiteY8" fmla="*/ 363007 h 545887"/>
                  <a:gd name="connsiteX9" fmla="*/ 0 w 716280"/>
                  <a:gd name="connsiteY9" fmla="*/ 545887 h 54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6280" h="545887">
                    <a:moveTo>
                      <a:pt x="716280" y="27727"/>
                    </a:moveTo>
                    <a:cubicBezTo>
                      <a:pt x="684530" y="52492"/>
                      <a:pt x="652780" y="77257"/>
                      <a:pt x="624840" y="73447"/>
                    </a:cubicBezTo>
                    <a:cubicBezTo>
                      <a:pt x="596900" y="69637"/>
                      <a:pt x="548640" y="-21803"/>
                      <a:pt x="548640" y="4867"/>
                    </a:cubicBezTo>
                    <a:cubicBezTo>
                      <a:pt x="548640" y="31537"/>
                      <a:pt x="643890" y="218227"/>
                      <a:pt x="624840" y="233467"/>
                    </a:cubicBezTo>
                    <a:cubicBezTo>
                      <a:pt x="605790" y="248707"/>
                      <a:pt x="455930" y="83607"/>
                      <a:pt x="434340" y="96307"/>
                    </a:cubicBezTo>
                    <a:cubicBezTo>
                      <a:pt x="412750" y="109007"/>
                      <a:pt x="525780" y="290617"/>
                      <a:pt x="495300" y="309667"/>
                    </a:cubicBezTo>
                    <a:cubicBezTo>
                      <a:pt x="464820" y="328717"/>
                      <a:pt x="290830" y="194097"/>
                      <a:pt x="251460" y="210607"/>
                    </a:cubicBezTo>
                    <a:cubicBezTo>
                      <a:pt x="212090" y="227117"/>
                      <a:pt x="289560" y="383327"/>
                      <a:pt x="259080" y="408727"/>
                    </a:cubicBezTo>
                    <a:cubicBezTo>
                      <a:pt x="228600" y="434127"/>
                      <a:pt x="111760" y="340147"/>
                      <a:pt x="68580" y="363007"/>
                    </a:cubicBezTo>
                    <a:cubicBezTo>
                      <a:pt x="25400" y="385867"/>
                      <a:pt x="12700" y="465877"/>
                      <a:pt x="0" y="545887"/>
                    </a:cubicBezTo>
                  </a:path>
                </a:pathLst>
              </a:custGeom>
              <a:noFill/>
              <a:ln w="25400" cap="flat" cmpd="sng" algn="ctr">
                <a:gradFill>
                  <a:gsLst>
                    <a:gs pos="98000">
                      <a:srgbClr val="FFCD31"/>
                    </a:gs>
                    <a:gs pos="22000">
                      <a:sysClr val="window" lastClr="FFFFFF"/>
                    </a:gs>
                  </a:gsLst>
                  <a:lin ang="0" scaled="0"/>
                </a:gra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676" name="Groupe 2675">
                <a:extLst>
                  <a:ext uri="{FF2B5EF4-FFF2-40B4-BE49-F238E27FC236}">
                    <a16:creationId xmlns:a16="http://schemas.microsoft.com/office/drawing/2014/main" id="{E4C3E133-7E3C-4B96-BF5D-870278CBA944}"/>
                  </a:ext>
                </a:extLst>
              </p:cNvPr>
              <p:cNvGrpSpPr/>
              <p:nvPr/>
            </p:nvGrpSpPr>
            <p:grpSpPr>
              <a:xfrm>
                <a:off x="5501135" y="5018264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678" name="Ellipse 2677">
                  <a:extLst>
                    <a:ext uri="{FF2B5EF4-FFF2-40B4-BE49-F238E27FC236}">
                      <a16:creationId xmlns:a16="http://schemas.microsoft.com/office/drawing/2014/main" id="{5CE3A5EF-C3CE-4DCE-9961-101497FFF93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FFCD31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79" name="Forme libre 576">
                  <a:extLst>
                    <a:ext uri="{FF2B5EF4-FFF2-40B4-BE49-F238E27FC236}">
                      <a16:creationId xmlns:a16="http://schemas.microsoft.com/office/drawing/2014/main" id="{4EED546F-F61D-4F54-8CA6-40E4F9FD47E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FFCD3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77" name="ZoneTexte 2676">
                    <a:extLst>
                      <a:ext uri="{FF2B5EF4-FFF2-40B4-BE49-F238E27FC236}">
                        <a16:creationId xmlns:a16="http://schemas.microsoft.com/office/drawing/2014/main" id="{E2944032-8D7B-4BCB-93AC-4ABEFC64A5EA}"/>
                      </a:ext>
                    </a:extLst>
                  </p:cNvPr>
                  <p:cNvSpPr txBox="1"/>
                  <p:nvPr/>
                </p:nvSpPr>
                <p:spPr>
                  <a:xfrm rot="5400000">
                    <a:off x="5616565" y="5064345"/>
                    <a:ext cx="102422" cy="15018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𝛾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3121" name="ZoneTexte 3120">
                    <a:extLst>
                      <a:ext uri="{FF2B5EF4-FFF2-40B4-BE49-F238E27FC236}">
                        <a16:creationId xmlns:a16="http://schemas.microsoft.com/office/drawing/2014/main" id="{56B86098-B5D5-433D-8830-C0398E2E5AE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5400000">
                    <a:off x="5616565" y="5064345"/>
                    <a:ext cx="102422" cy="150189"/>
                  </a:xfrm>
                  <a:prstGeom prst="rect">
                    <a:avLst/>
                  </a:prstGeom>
                  <a:blipFill>
                    <a:blip r:embed="rId2"/>
                    <a:stretch>
                      <a:fillRect l="-50000" r="-50000" b="-46154"/>
                    </a:stretch>
                  </a:blipFill>
                </p:spPr>
                <p:txBody>
                  <a:bodyPr/>
                  <a:lstStyle/>
                  <a:p>
                    <a:r>
                      <a:rPr lang="fr-FR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2680" name="Ellipse 2679">
              <a:extLst>
                <a:ext uri="{FF2B5EF4-FFF2-40B4-BE49-F238E27FC236}">
                  <a16:creationId xmlns:a16="http://schemas.microsoft.com/office/drawing/2014/main" id="{C400653C-F107-48D0-A014-58842FAB4AC3}"/>
                </a:ext>
              </a:extLst>
            </p:cNvPr>
            <p:cNvSpPr/>
            <p:nvPr/>
          </p:nvSpPr>
          <p:spPr>
            <a:xfrm rot="16200000">
              <a:off x="1629676" y="3591970"/>
              <a:ext cx="864000" cy="864000"/>
            </a:xfrm>
            <a:prstGeom prst="ellipse">
              <a:avLst/>
            </a:prstGeom>
            <a:solidFill>
              <a:srgbClr val="FFC000"/>
            </a:solidFill>
            <a:ln w="12700" cap="flat" cmpd="sng" algn="ctr">
              <a:noFill/>
              <a:prstDash val="solid"/>
              <a:miter lim="800000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87" name="Groupe 2686">
              <a:extLst>
                <a:ext uri="{FF2B5EF4-FFF2-40B4-BE49-F238E27FC236}">
                  <a16:creationId xmlns:a16="http://schemas.microsoft.com/office/drawing/2014/main" id="{F9AF349E-D66E-4B90-9017-C77FBDA1531C}"/>
                </a:ext>
              </a:extLst>
            </p:cNvPr>
            <p:cNvGrpSpPr/>
            <p:nvPr/>
          </p:nvGrpSpPr>
          <p:grpSpPr>
            <a:xfrm rot="16200000">
              <a:off x="709325" y="3747739"/>
              <a:ext cx="597165" cy="595828"/>
              <a:chOff x="4747866" y="2256554"/>
              <a:chExt cx="2843846" cy="2837480"/>
            </a:xfrm>
          </p:grpSpPr>
          <p:grpSp>
            <p:nvGrpSpPr>
              <p:cNvPr id="2688" name="Groupe 2687">
                <a:extLst>
                  <a:ext uri="{FF2B5EF4-FFF2-40B4-BE49-F238E27FC236}">
                    <a16:creationId xmlns:a16="http://schemas.microsoft.com/office/drawing/2014/main" id="{4BA4EDA7-B5BF-4655-87EB-1F9079190EF7}"/>
                  </a:ext>
                </a:extLst>
              </p:cNvPr>
              <p:cNvGrpSpPr/>
              <p:nvPr/>
            </p:nvGrpSpPr>
            <p:grpSpPr>
              <a:xfrm>
                <a:off x="6984716" y="2622851"/>
                <a:ext cx="252001" cy="2073769"/>
                <a:chOff x="6731075" y="2619588"/>
                <a:chExt cx="252001" cy="2073769"/>
              </a:xfrm>
            </p:grpSpPr>
            <p:grpSp>
              <p:nvGrpSpPr>
                <p:cNvPr id="3217" name="Groupe 3216">
                  <a:extLst>
                    <a:ext uri="{FF2B5EF4-FFF2-40B4-BE49-F238E27FC236}">
                      <a16:creationId xmlns:a16="http://schemas.microsoft.com/office/drawing/2014/main" id="{AF3BA476-3301-4159-A308-5C276064351E}"/>
                    </a:ext>
                  </a:extLst>
                </p:cNvPr>
                <p:cNvGrpSpPr/>
                <p:nvPr/>
              </p:nvGrpSpPr>
              <p:grpSpPr>
                <a:xfrm>
                  <a:off x="673107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39" name="Ellipse 3238">
                    <a:extLst>
                      <a:ext uri="{FF2B5EF4-FFF2-40B4-BE49-F238E27FC236}">
                        <a16:creationId xmlns:a16="http://schemas.microsoft.com/office/drawing/2014/main" id="{7CF663D2-AC5C-4508-8B5D-6B6E9A94D3E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40" name="Forme libre 842">
                    <a:extLst>
                      <a:ext uri="{FF2B5EF4-FFF2-40B4-BE49-F238E27FC236}">
                        <a16:creationId xmlns:a16="http://schemas.microsoft.com/office/drawing/2014/main" id="{A34712AA-4394-45C4-B2E6-CA05096C1A3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18" name="Groupe 3217">
                  <a:extLst>
                    <a:ext uri="{FF2B5EF4-FFF2-40B4-BE49-F238E27FC236}">
                      <a16:creationId xmlns:a16="http://schemas.microsoft.com/office/drawing/2014/main" id="{5D6F6F57-B38E-4D05-808C-6002BFEB9CAE}"/>
                    </a:ext>
                  </a:extLst>
                </p:cNvPr>
                <p:cNvGrpSpPr/>
                <p:nvPr/>
              </p:nvGrpSpPr>
              <p:grpSpPr>
                <a:xfrm>
                  <a:off x="673107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37" name="Ellipse 3236">
                    <a:extLst>
                      <a:ext uri="{FF2B5EF4-FFF2-40B4-BE49-F238E27FC236}">
                        <a16:creationId xmlns:a16="http://schemas.microsoft.com/office/drawing/2014/main" id="{3B4140DE-6023-458C-BAA0-16FE86CDEE7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38" name="Forme libre 848">
                    <a:extLst>
                      <a:ext uri="{FF2B5EF4-FFF2-40B4-BE49-F238E27FC236}">
                        <a16:creationId xmlns:a16="http://schemas.microsoft.com/office/drawing/2014/main" id="{672D8656-E4CD-4674-B2B4-93FD15E84C4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19" name="Groupe 3218">
                  <a:extLst>
                    <a:ext uri="{FF2B5EF4-FFF2-40B4-BE49-F238E27FC236}">
                      <a16:creationId xmlns:a16="http://schemas.microsoft.com/office/drawing/2014/main" id="{13C02067-391D-44D4-85B4-47F8C8D28880}"/>
                    </a:ext>
                  </a:extLst>
                </p:cNvPr>
                <p:cNvGrpSpPr/>
                <p:nvPr/>
              </p:nvGrpSpPr>
              <p:grpSpPr>
                <a:xfrm>
                  <a:off x="673107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35" name="Ellipse 3234">
                    <a:extLst>
                      <a:ext uri="{FF2B5EF4-FFF2-40B4-BE49-F238E27FC236}">
                        <a16:creationId xmlns:a16="http://schemas.microsoft.com/office/drawing/2014/main" id="{B5090C43-40FE-4775-8CF5-4B9A8D6B76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36" name="Forme libre 851">
                    <a:extLst>
                      <a:ext uri="{FF2B5EF4-FFF2-40B4-BE49-F238E27FC236}">
                        <a16:creationId xmlns:a16="http://schemas.microsoft.com/office/drawing/2014/main" id="{0DAF7C40-FA30-402E-AF52-3F98A40D213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20" name="Groupe 3219">
                  <a:extLst>
                    <a:ext uri="{FF2B5EF4-FFF2-40B4-BE49-F238E27FC236}">
                      <a16:creationId xmlns:a16="http://schemas.microsoft.com/office/drawing/2014/main" id="{3582FD39-3292-47EA-A7F6-35D6AE628ED4}"/>
                    </a:ext>
                  </a:extLst>
                </p:cNvPr>
                <p:cNvGrpSpPr/>
                <p:nvPr/>
              </p:nvGrpSpPr>
              <p:grpSpPr>
                <a:xfrm>
                  <a:off x="673107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33" name="Ellipse 3232">
                    <a:extLst>
                      <a:ext uri="{FF2B5EF4-FFF2-40B4-BE49-F238E27FC236}">
                        <a16:creationId xmlns:a16="http://schemas.microsoft.com/office/drawing/2014/main" id="{398F1780-968F-46CB-A955-02582C8586D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34" name="Forme libre 854">
                    <a:extLst>
                      <a:ext uri="{FF2B5EF4-FFF2-40B4-BE49-F238E27FC236}">
                        <a16:creationId xmlns:a16="http://schemas.microsoft.com/office/drawing/2014/main" id="{C61CB274-D90A-43B4-BFF4-2C5BA6D574C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21" name="Groupe 3220">
                  <a:extLst>
                    <a:ext uri="{FF2B5EF4-FFF2-40B4-BE49-F238E27FC236}">
                      <a16:creationId xmlns:a16="http://schemas.microsoft.com/office/drawing/2014/main" id="{4308AF1F-9B22-4A7E-A115-D44B03A4C1D6}"/>
                    </a:ext>
                  </a:extLst>
                </p:cNvPr>
                <p:cNvGrpSpPr/>
                <p:nvPr/>
              </p:nvGrpSpPr>
              <p:grpSpPr>
                <a:xfrm>
                  <a:off x="673107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31" name="Ellipse 3230">
                    <a:extLst>
                      <a:ext uri="{FF2B5EF4-FFF2-40B4-BE49-F238E27FC236}">
                        <a16:creationId xmlns:a16="http://schemas.microsoft.com/office/drawing/2014/main" id="{B625B4B1-64E7-422F-B0E7-E0A89787ED4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32" name="Forme libre 857">
                    <a:extLst>
                      <a:ext uri="{FF2B5EF4-FFF2-40B4-BE49-F238E27FC236}">
                        <a16:creationId xmlns:a16="http://schemas.microsoft.com/office/drawing/2014/main" id="{EDEB9559-0093-4522-92D8-8925CFB8D27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22" name="Groupe 3221">
                  <a:extLst>
                    <a:ext uri="{FF2B5EF4-FFF2-40B4-BE49-F238E27FC236}">
                      <a16:creationId xmlns:a16="http://schemas.microsoft.com/office/drawing/2014/main" id="{CBD22547-AD6E-4F15-A308-C0497253F79F}"/>
                    </a:ext>
                  </a:extLst>
                </p:cNvPr>
                <p:cNvGrpSpPr/>
                <p:nvPr/>
              </p:nvGrpSpPr>
              <p:grpSpPr>
                <a:xfrm>
                  <a:off x="673107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29" name="Ellipse 3228">
                    <a:extLst>
                      <a:ext uri="{FF2B5EF4-FFF2-40B4-BE49-F238E27FC236}">
                        <a16:creationId xmlns:a16="http://schemas.microsoft.com/office/drawing/2014/main" id="{6CBC3EAE-CDC8-41A2-8CCE-5FB2FC6A93A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30" name="Forme libre 860">
                    <a:extLst>
                      <a:ext uri="{FF2B5EF4-FFF2-40B4-BE49-F238E27FC236}">
                        <a16:creationId xmlns:a16="http://schemas.microsoft.com/office/drawing/2014/main" id="{15074DF6-4370-48C3-BE30-68149A8B352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23" name="Groupe 3222">
                  <a:extLst>
                    <a:ext uri="{FF2B5EF4-FFF2-40B4-BE49-F238E27FC236}">
                      <a16:creationId xmlns:a16="http://schemas.microsoft.com/office/drawing/2014/main" id="{23D5B62C-6B3C-41B7-AF19-0BD25A83F8FC}"/>
                    </a:ext>
                  </a:extLst>
                </p:cNvPr>
                <p:cNvGrpSpPr/>
                <p:nvPr/>
              </p:nvGrpSpPr>
              <p:grpSpPr>
                <a:xfrm>
                  <a:off x="673107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27" name="Ellipse 3226">
                    <a:extLst>
                      <a:ext uri="{FF2B5EF4-FFF2-40B4-BE49-F238E27FC236}">
                        <a16:creationId xmlns:a16="http://schemas.microsoft.com/office/drawing/2014/main" id="{F92B1AEB-B388-493B-A64E-412A858FCC6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28" name="Forme libre 863">
                    <a:extLst>
                      <a:ext uri="{FF2B5EF4-FFF2-40B4-BE49-F238E27FC236}">
                        <a16:creationId xmlns:a16="http://schemas.microsoft.com/office/drawing/2014/main" id="{198CD5A8-95DE-4532-9F7E-8F52A6ED08F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24" name="Groupe 3223">
                  <a:extLst>
                    <a:ext uri="{FF2B5EF4-FFF2-40B4-BE49-F238E27FC236}">
                      <a16:creationId xmlns:a16="http://schemas.microsoft.com/office/drawing/2014/main" id="{CAF3A0F5-7EFC-4B2D-85E7-0A11E15E912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73107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25" name="Ellipse 3224">
                    <a:extLst>
                      <a:ext uri="{FF2B5EF4-FFF2-40B4-BE49-F238E27FC236}">
                        <a16:creationId xmlns:a16="http://schemas.microsoft.com/office/drawing/2014/main" id="{3C329A62-898F-4696-9BE1-1C3DFAC34B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26" name="Forme libre 854">
                    <a:extLst>
                      <a:ext uri="{FF2B5EF4-FFF2-40B4-BE49-F238E27FC236}">
                        <a16:creationId xmlns:a16="http://schemas.microsoft.com/office/drawing/2014/main" id="{76D17F81-FF48-4BF7-B457-6CE6B7AE255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89" name="Groupe 2688">
                <a:extLst>
                  <a:ext uri="{FF2B5EF4-FFF2-40B4-BE49-F238E27FC236}">
                    <a16:creationId xmlns:a16="http://schemas.microsoft.com/office/drawing/2014/main" id="{23BBF730-5258-4760-AE59-39A202B2E6AF}"/>
                  </a:ext>
                </a:extLst>
              </p:cNvPr>
              <p:cNvGrpSpPr/>
              <p:nvPr/>
            </p:nvGrpSpPr>
            <p:grpSpPr>
              <a:xfrm>
                <a:off x="7243211" y="2884273"/>
                <a:ext cx="252001" cy="1550925"/>
                <a:chOff x="6990260" y="2879373"/>
                <a:chExt cx="252001" cy="1550925"/>
              </a:xfrm>
            </p:grpSpPr>
            <p:grpSp>
              <p:nvGrpSpPr>
                <p:cNvPr id="3199" name="Groupe 3198">
                  <a:extLst>
                    <a:ext uri="{FF2B5EF4-FFF2-40B4-BE49-F238E27FC236}">
                      <a16:creationId xmlns:a16="http://schemas.microsoft.com/office/drawing/2014/main" id="{E5774C1A-B9C9-46AD-937C-DE97799A1099}"/>
                    </a:ext>
                  </a:extLst>
                </p:cNvPr>
                <p:cNvGrpSpPr/>
                <p:nvPr/>
              </p:nvGrpSpPr>
              <p:grpSpPr>
                <a:xfrm>
                  <a:off x="699026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15" name="Ellipse 3214">
                    <a:extLst>
                      <a:ext uri="{FF2B5EF4-FFF2-40B4-BE49-F238E27FC236}">
                        <a16:creationId xmlns:a16="http://schemas.microsoft.com/office/drawing/2014/main" id="{E2FA92FA-3D4E-4D94-B2C0-49D162F31D6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16" name="Forme libre 875">
                    <a:extLst>
                      <a:ext uri="{FF2B5EF4-FFF2-40B4-BE49-F238E27FC236}">
                        <a16:creationId xmlns:a16="http://schemas.microsoft.com/office/drawing/2014/main" id="{959A3997-F12C-4CE8-8E16-3C3C7953E99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00" name="Groupe 3199">
                  <a:extLst>
                    <a:ext uri="{FF2B5EF4-FFF2-40B4-BE49-F238E27FC236}">
                      <a16:creationId xmlns:a16="http://schemas.microsoft.com/office/drawing/2014/main" id="{051F8DAA-295E-44E9-9E84-E3E5B9DDC224}"/>
                    </a:ext>
                  </a:extLst>
                </p:cNvPr>
                <p:cNvGrpSpPr/>
                <p:nvPr/>
              </p:nvGrpSpPr>
              <p:grpSpPr>
                <a:xfrm>
                  <a:off x="699026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13" name="Ellipse 3212">
                    <a:extLst>
                      <a:ext uri="{FF2B5EF4-FFF2-40B4-BE49-F238E27FC236}">
                        <a16:creationId xmlns:a16="http://schemas.microsoft.com/office/drawing/2014/main" id="{82D95C63-6282-40F3-BEEA-EE2AAB13863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14" name="Forme libre 881">
                    <a:extLst>
                      <a:ext uri="{FF2B5EF4-FFF2-40B4-BE49-F238E27FC236}">
                        <a16:creationId xmlns:a16="http://schemas.microsoft.com/office/drawing/2014/main" id="{2143FC4F-5DEA-4C69-BAAA-210AEB7B259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01" name="Groupe 3200">
                  <a:extLst>
                    <a:ext uri="{FF2B5EF4-FFF2-40B4-BE49-F238E27FC236}">
                      <a16:creationId xmlns:a16="http://schemas.microsoft.com/office/drawing/2014/main" id="{56393826-4806-4669-8A41-2F914C3ABFD6}"/>
                    </a:ext>
                  </a:extLst>
                </p:cNvPr>
                <p:cNvGrpSpPr/>
                <p:nvPr/>
              </p:nvGrpSpPr>
              <p:grpSpPr>
                <a:xfrm>
                  <a:off x="699026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11" name="Ellipse 3210">
                    <a:extLst>
                      <a:ext uri="{FF2B5EF4-FFF2-40B4-BE49-F238E27FC236}">
                        <a16:creationId xmlns:a16="http://schemas.microsoft.com/office/drawing/2014/main" id="{87A4B520-6392-4CF2-9592-B546FD6D740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12" name="Forme libre 884">
                    <a:extLst>
                      <a:ext uri="{FF2B5EF4-FFF2-40B4-BE49-F238E27FC236}">
                        <a16:creationId xmlns:a16="http://schemas.microsoft.com/office/drawing/2014/main" id="{77E7A466-4155-4FE8-8C00-C7DCF9E98B5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02" name="Groupe 3201">
                  <a:extLst>
                    <a:ext uri="{FF2B5EF4-FFF2-40B4-BE49-F238E27FC236}">
                      <a16:creationId xmlns:a16="http://schemas.microsoft.com/office/drawing/2014/main" id="{C7477AA0-FEC2-4C9E-826B-0DDA07D3A15D}"/>
                    </a:ext>
                  </a:extLst>
                </p:cNvPr>
                <p:cNvGrpSpPr/>
                <p:nvPr/>
              </p:nvGrpSpPr>
              <p:grpSpPr>
                <a:xfrm>
                  <a:off x="699026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09" name="Ellipse 3208">
                    <a:extLst>
                      <a:ext uri="{FF2B5EF4-FFF2-40B4-BE49-F238E27FC236}">
                        <a16:creationId xmlns:a16="http://schemas.microsoft.com/office/drawing/2014/main" id="{05F25F77-B127-4661-BCDA-A8A00F11086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10" name="Forme libre 887">
                    <a:extLst>
                      <a:ext uri="{FF2B5EF4-FFF2-40B4-BE49-F238E27FC236}">
                        <a16:creationId xmlns:a16="http://schemas.microsoft.com/office/drawing/2014/main" id="{E23AB2A6-6793-442B-858E-7C8F03F144B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03" name="Groupe 3202">
                  <a:extLst>
                    <a:ext uri="{FF2B5EF4-FFF2-40B4-BE49-F238E27FC236}">
                      <a16:creationId xmlns:a16="http://schemas.microsoft.com/office/drawing/2014/main" id="{2C2E754E-89CE-4BE6-93D5-873B9624154C}"/>
                    </a:ext>
                  </a:extLst>
                </p:cNvPr>
                <p:cNvGrpSpPr/>
                <p:nvPr/>
              </p:nvGrpSpPr>
              <p:grpSpPr>
                <a:xfrm>
                  <a:off x="699026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07" name="Ellipse 3206">
                    <a:extLst>
                      <a:ext uri="{FF2B5EF4-FFF2-40B4-BE49-F238E27FC236}">
                        <a16:creationId xmlns:a16="http://schemas.microsoft.com/office/drawing/2014/main" id="{82E0E89C-FB6D-42BC-BACA-B587207FFD3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08" name="Forme libre 890">
                    <a:extLst>
                      <a:ext uri="{FF2B5EF4-FFF2-40B4-BE49-F238E27FC236}">
                        <a16:creationId xmlns:a16="http://schemas.microsoft.com/office/drawing/2014/main" id="{ABB01333-3651-4B1E-B75C-7FB3E153D2C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04" name="Groupe 3203">
                  <a:extLst>
                    <a:ext uri="{FF2B5EF4-FFF2-40B4-BE49-F238E27FC236}">
                      <a16:creationId xmlns:a16="http://schemas.microsoft.com/office/drawing/2014/main" id="{C174B56F-21C3-4DB4-BDDB-31C1C968F393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99026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05" name="Ellipse 3204">
                    <a:extLst>
                      <a:ext uri="{FF2B5EF4-FFF2-40B4-BE49-F238E27FC236}">
                        <a16:creationId xmlns:a16="http://schemas.microsoft.com/office/drawing/2014/main" id="{14A1599D-62DF-401D-85F9-5A3BA6A05F8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06" name="Forme libre 881">
                    <a:extLst>
                      <a:ext uri="{FF2B5EF4-FFF2-40B4-BE49-F238E27FC236}">
                        <a16:creationId xmlns:a16="http://schemas.microsoft.com/office/drawing/2014/main" id="{50F4272F-6CCE-4B4B-B068-3E84269319D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0" name="Groupe 2689">
                <a:extLst>
                  <a:ext uri="{FF2B5EF4-FFF2-40B4-BE49-F238E27FC236}">
                    <a16:creationId xmlns:a16="http://schemas.microsoft.com/office/drawing/2014/main" id="{5A7712C4-299C-4E7D-8374-56248CF7D873}"/>
                  </a:ext>
                </a:extLst>
              </p:cNvPr>
              <p:cNvGrpSpPr/>
              <p:nvPr/>
            </p:nvGrpSpPr>
            <p:grpSpPr>
              <a:xfrm>
                <a:off x="5175272" y="2622851"/>
                <a:ext cx="252001" cy="2073769"/>
                <a:chOff x="5175965" y="2619588"/>
                <a:chExt cx="252001" cy="2073769"/>
              </a:xfrm>
            </p:grpSpPr>
            <p:grpSp>
              <p:nvGrpSpPr>
                <p:cNvPr id="3175" name="Groupe 3174">
                  <a:extLst>
                    <a:ext uri="{FF2B5EF4-FFF2-40B4-BE49-F238E27FC236}">
                      <a16:creationId xmlns:a16="http://schemas.microsoft.com/office/drawing/2014/main" id="{4EAFD489-610F-4CBF-8726-132A2F710D05}"/>
                    </a:ext>
                  </a:extLst>
                </p:cNvPr>
                <p:cNvGrpSpPr/>
                <p:nvPr/>
              </p:nvGrpSpPr>
              <p:grpSpPr>
                <a:xfrm>
                  <a:off x="517596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97" name="Ellipse 3196">
                    <a:extLst>
                      <a:ext uri="{FF2B5EF4-FFF2-40B4-BE49-F238E27FC236}">
                        <a16:creationId xmlns:a16="http://schemas.microsoft.com/office/drawing/2014/main" id="{660AEF4F-29C2-4141-9357-DADBD759159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98" name="Forme libre 893">
                    <a:extLst>
                      <a:ext uri="{FF2B5EF4-FFF2-40B4-BE49-F238E27FC236}">
                        <a16:creationId xmlns:a16="http://schemas.microsoft.com/office/drawing/2014/main" id="{CDAD9970-CA18-4398-AA91-8641D40BB0B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76" name="Groupe 3175">
                  <a:extLst>
                    <a:ext uri="{FF2B5EF4-FFF2-40B4-BE49-F238E27FC236}">
                      <a16:creationId xmlns:a16="http://schemas.microsoft.com/office/drawing/2014/main" id="{3E55C0BA-67D3-4C3E-8043-12B7BD0C5D5D}"/>
                    </a:ext>
                  </a:extLst>
                </p:cNvPr>
                <p:cNvGrpSpPr/>
                <p:nvPr/>
              </p:nvGrpSpPr>
              <p:grpSpPr>
                <a:xfrm>
                  <a:off x="517596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95" name="Ellipse 3194">
                    <a:extLst>
                      <a:ext uri="{FF2B5EF4-FFF2-40B4-BE49-F238E27FC236}">
                        <a16:creationId xmlns:a16="http://schemas.microsoft.com/office/drawing/2014/main" id="{D08A74FC-8AF1-44A1-B81A-21F88BCC75B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96" name="Forme libre 896">
                    <a:extLst>
                      <a:ext uri="{FF2B5EF4-FFF2-40B4-BE49-F238E27FC236}">
                        <a16:creationId xmlns:a16="http://schemas.microsoft.com/office/drawing/2014/main" id="{3EE202D1-380D-4645-B054-53806DA67F7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77" name="Groupe 3176">
                  <a:extLst>
                    <a:ext uri="{FF2B5EF4-FFF2-40B4-BE49-F238E27FC236}">
                      <a16:creationId xmlns:a16="http://schemas.microsoft.com/office/drawing/2014/main" id="{ED20B46E-14FD-47A5-8998-C1AECB5FDE66}"/>
                    </a:ext>
                  </a:extLst>
                </p:cNvPr>
                <p:cNvGrpSpPr/>
                <p:nvPr/>
              </p:nvGrpSpPr>
              <p:grpSpPr>
                <a:xfrm>
                  <a:off x="517596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93" name="Ellipse 3192">
                    <a:extLst>
                      <a:ext uri="{FF2B5EF4-FFF2-40B4-BE49-F238E27FC236}">
                        <a16:creationId xmlns:a16="http://schemas.microsoft.com/office/drawing/2014/main" id="{0929F73E-ABB8-4359-BCDC-E9D9FC4155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94" name="Forme libre 899">
                    <a:extLst>
                      <a:ext uri="{FF2B5EF4-FFF2-40B4-BE49-F238E27FC236}">
                        <a16:creationId xmlns:a16="http://schemas.microsoft.com/office/drawing/2014/main" id="{7B627344-D448-45BF-89DF-9F8EAA70223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78" name="Groupe 3177">
                  <a:extLst>
                    <a:ext uri="{FF2B5EF4-FFF2-40B4-BE49-F238E27FC236}">
                      <a16:creationId xmlns:a16="http://schemas.microsoft.com/office/drawing/2014/main" id="{A7BEBC26-6D4D-4084-A1CD-7B9FD6F7BBBD}"/>
                    </a:ext>
                  </a:extLst>
                </p:cNvPr>
                <p:cNvGrpSpPr/>
                <p:nvPr/>
              </p:nvGrpSpPr>
              <p:grpSpPr>
                <a:xfrm>
                  <a:off x="517596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91" name="Ellipse 3190">
                    <a:extLst>
                      <a:ext uri="{FF2B5EF4-FFF2-40B4-BE49-F238E27FC236}">
                        <a16:creationId xmlns:a16="http://schemas.microsoft.com/office/drawing/2014/main" id="{E7E58909-768D-4F1A-A336-24B84406F9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92" name="Forme libre 902">
                    <a:extLst>
                      <a:ext uri="{FF2B5EF4-FFF2-40B4-BE49-F238E27FC236}">
                        <a16:creationId xmlns:a16="http://schemas.microsoft.com/office/drawing/2014/main" id="{44AA9A48-D5D4-40BC-A46D-CE62991BA06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79" name="Groupe 3178">
                  <a:extLst>
                    <a:ext uri="{FF2B5EF4-FFF2-40B4-BE49-F238E27FC236}">
                      <a16:creationId xmlns:a16="http://schemas.microsoft.com/office/drawing/2014/main" id="{658E09A5-C8D8-4BFE-A05A-2D8027EFF0C4}"/>
                    </a:ext>
                  </a:extLst>
                </p:cNvPr>
                <p:cNvGrpSpPr/>
                <p:nvPr/>
              </p:nvGrpSpPr>
              <p:grpSpPr>
                <a:xfrm>
                  <a:off x="517596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89" name="Ellipse 3188">
                    <a:extLst>
                      <a:ext uri="{FF2B5EF4-FFF2-40B4-BE49-F238E27FC236}">
                        <a16:creationId xmlns:a16="http://schemas.microsoft.com/office/drawing/2014/main" id="{0EC709A9-AD96-4252-918D-D91C392405C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90" name="Forme libre 905">
                    <a:extLst>
                      <a:ext uri="{FF2B5EF4-FFF2-40B4-BE49-F238E27FC236}">
                        <a16:creationId xmlns:a16="http://schemas.microsoft.com/office/drawing/2014/main" id="{622C4A94-5A3B-49C0-8B3A-C665DD8EC18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80" name="Groupe 3179">
                  <a:extLst>
                    <a:ext uri="{FF2B5EF4-FFF2-40B4-BE49-F238E27FC236}">
                      <a16:creationId xmlns:a16="http://schemas.microsoft.com/office/drawing/2014/main" id="{6A21698B-CD03-4F35-AEE3-72E669B63F72}"/>
                    </a:ext>
                  </a:extLst>
                </p:cNvPr>
                <p:cNvGrpSpPr/>
                <p:nvPr/>
              </p:nvGrpSpPr>
              <p:grpSpPr>
                <a:xfrm>
                  <a:off x="517596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87" name="Ellipse 3186">
                    <a:extLst>
                      <a:ext uri="{FF2B5EF4-FFF2-40B4-BE49-F238E27FC236}">
                        <a16:creationId xmlns:a16="http://schemas.microsoft.com/office/drawing/2014/main" id="{B85BBC48-2959-4991-94FE-F2024F50D66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88" name="Forme libre 908">
                    <a:extLst>
                      <a:ext uri="{FF2B5EF4-FFF2-40B4-BE49-F238E27FC236}">
                        <a16:creationId xmlns:a16="http://schemas.microsoft.com/office/drawing/2014/main" id="{BCD32265-BD72-4E13-9588-6FAF5621E4C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81" name="Groupe 3180">
                  <a:extLst>
                    <a:ext uri="{FF2B5EF4-FFF2-40B4-BE49-F238E27FC236}">
                      <a16:creationId xmlns:a16="http://schemas.microsoft.com/office/drawing/2014/main" id="{959FE456-41EE-4F2A-8798-0656CE7136A2}"/>
                    </a:ext>
                  </a:extLst>
                </p:cNvPr>
                <p:cNvGrpSpPr/>
                <p:nvPr/>
              </p:nvGrpSpPr>
              <p:grpSpPr>
                <a:xfrm>
                  <a:off x="517596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85" name="Ellipse 3184">
                    <a:extLst>
                      <a:ext uri="{FF2B5EF4-FFF2-40B4-BE49-F238E27FC236}">
                        <a16:creationId xmlns:a16="http://schemas.microsoft.com/office/drawing/2014/main" id="{0643FBE4-0362-4C0B-813E-FB07B4D416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86" name="Forme libre 911">
                    <a:extLst>
                      <a:ext uri="{FF2B5EF4-FFF2-40B4-BE49-F238E27FC236}">
                        <a16:creationId xmlns:a16="http://schemas.microsoft.com/office/drawing/2014/main" id="{D9CDA441-B8BE-4ED3-A9BD-1AC21E18A7B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82" name="Groupe 3181">
                  <a:extLst>
                    <a:ext uri="{FF2B5EF4-FFF2-40B4-BE49-F238E27FC236}">
                      <a16:creationId xmlns:a16="http://schemas.microsoft.com/office/drawing/2014/main" id="{3FA874EE-50BC-40CB-864A-591EDADC19AB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17596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83" name="Ellipse 3182">
                    <a:extLst>
                      <a:ext uri="{FF2B5EF4-FFF2-40B4-BE49-F238E27FC236}">
                        <a16:creationId xmlns:a16="http://schemas.microsoft.com/office/drawing/2014/main" id="{8289F879-5B0B-4F8E-B566-50F1827BC6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84" name="Forme libre 902">
                    <a:extLst>
                      <a:ext uri="{FF2B5EF4-FFF2-40B4-BE49-F238E27FC236}">
                        <a16:creationId xmlns:a16="http://schemas.microsoft.com/office/drawing/2014/main" id="{2828A8FC-EFB4-4FDE-A46E-83D325E4760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1" name="Groupe 2690">
                <a:extLst>
                  <a:ext uri="{FF2B5EF4-FFF2-40B4-BE49-F238E27FC236}">
                    <a16:creationId xmlns:a16="http://schemas.microsoft.com/office/drawing/2014/main" id="{8F7F08B8-7F18-424D-87FE-1B9C5DDEC7FA}"/>
                  </a:ext>
                </a:extLst>
              </p:cNvPr>
              <p:cNvGrpSpPr/>
              <p:nvPr/>
            </p:nvGrpSpPr>
            <p:grpSpPr>
              <a:xfrm>
                <a:off x="4916780" y="2884273"/>
                <a:ext cx="252001" cy="1550925"/>
                <a:chOff x="4916780" y="2879373"/>
                <a:chExt cx="252001" cy="1550925"/>
              </a:xfrm>
            </p:grpSpPr>
            <p:grpSp>
              <p:nvGrpSpPr>
                <p:cNvPr id="3157" name="Groupe 3156">
                  <a:extLst>
                    <a:ext uri="{FF2B5EF4-FFF2-40B4-BE49-F238E27FC236}">
                      <a16:creationId xmlns:a16="http://schemas.microsoft.com/office/drawing/2014/main" id="{1A75E6CD-3B08-48CA-87E8-D2930DBBCBD4}"/>
                    </a:ext>
                  </a:extLst>
                </p:cNvPr>
                <p:cNvGrpSpPr/>
                <p:nvPr/>
              </p:nvGrpSpPr>
              <p:grpSpPr>
                <a:xfrm>
                  <a:off x="491678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73" name="Ellipse 3172">
                    <a:extLst>
                      <a:ext uri="{FF2B5EF4-FFF2-40B4-BE49-F238E27FC236}">
                        <a16:creationId xmlns:a16="http://schemas.microsoft.com/office/drawing/2014/main" id="{FDD95E68-E380-4D50-9383-809BE06FDD9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74" name="Forme libre 914">
                    <a:extLst>
                      <a:ext uri="{FF2B5EF4-FFF2-40B4-BE49-F238E27FC236}">
                        <a16:creationId xmlns:a16="http://schemas.microsoft.com/office/drawing/2014/main" id="{01D56ECE-95FD-4B2A-9C8C-4E48B699AF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58" name="Groupe 3157">
                  <a:extLst>
                    <a:ext uri="{FF2B5EF4-FFF2-40B4-BE49-F238E27FC236}">
                      <a16:creationId xmlns:a16="http://schemas.microsoft.com/office/drawing/2014/main" id="{CC041F6A-7F6D-4545-B4E4-763F8F277C46}"/>
                    </a:ext>
                  </a:extLst>
                </p:cNvPr>
                <p:cNvGrpSpPr/>
                <p:nvPr/>
              </p:nvGrpSpPr>
              <p:grpSpPr>
                <a:xfrm>
                  <a:off x="491678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71" name="Ellipse 3170">
                    <a:extLst>
                      <a:ext uri="{FF2B5EF4-FFF2-40B4-BE49-F238E27FC236}">
                        <a16:creationId xmlns:a16="http://schemas.microsoft.com/office/drawing/2014/main" id="{E90A2DF7-2EC3-4F90-A420-D1ACD01F244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72" name="Forme libre 917">
                    <a:extLst>
                      <a:ext uri="{FF2B5EF4-FFF2-40B4-BE49-F238E27FC236}">
                        <a16:creationId xmlns:a16="http://schemas.microsoft.com/office/drawing/2014/main" id="{C643718C-0D7E-40D2-91D2-9121AE2D81E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59" name="Groupe 3158">
                  <a:extLst>
                    <a:ext uri="{FF2B5EF4-FFF2-40B4-BE49-F238E27FC236}">
                      <a16:creationId xmlns:a16="http://schemas.microsoft.com/office/drawing/2014/main" id="{FC3E9F1B-AA44-474B-B359-24C6150D4941}"/>
                    </a:ext>
                  </a:extLst>
                </p:cNvPr>
                <p:cNvGrpSpPr/>
                <p:nvPr/>
              </p:nvGrpSpPr>
              <p:grpSpPr>
                <a:xfrm>
                  <a:off x="491678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69" name="Ellipse 3168">
                    <a:extLst>
                      <a:ext uri="{FF2B5EF4-FFF2-40B4-BE49-F238E27FC236}">
                        <a16:creationId xmlns:a16="http://schemas.microsoft.com/office/drawing/2014/main" id="{AA696969-7455-4718-AFD2-FDB36CFDDDF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70" name="Forme libre 920">
                    <a:extLst>
                      <a:ext uri="{FF2B5EF4-FFF2-40B4-BE49-F238E27FC236}">
                        <a16:creationId xmlns:a16="http://schemas.microsoft.com/office/drawing/2014/main" id="{BAD22864-7738-4EFE-8DE4-3169D83D653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60" name="Groupe 3159">
                  <a:extLst>
                    <a:ext uri="{FF2B5EF4-FFF2-40B4-BE49-F238E27FC236}">
                      <a16:creationId xmlns:a16="http://schemas.microsoft.com/office/drawing/2014/main" id="{6AD4D6A6-51EA-49E7-98F6-0B6A8A98EDCF}"/>
                    </a:ext>
                  </a:extLst>
                </p:cNvPr>
                <p:cNvGrpSpPr/>
                <p:nvPr/>
              </p:nvGrpSpPr>
              <p:grpSpPr>
                <a:xfrm>
                  <a:off x="491678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67" name="Ellipse 3166">
                    <a:extLst>
                      <a:ext uri="{FF2B5EF4-FFF2-40B4-BE49-F238E27FC236}">
                        <a16:creationId xmlns:a16="http://schemas.microsoft.com/office/drawing/2014/main" id="{FD2378C6-632B-4D31-B8E6-298EEBD5CCB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68" name="Forme libre 923">
                    <a:extLst>
                      <a:ext uri="{FF2B5EF4-FFF2-40B4-BE49-F238E27FC236}">
                        <a16:creationId xmlns:a16="http://schemas.microsoft.com/office/drawing/2014/main" id="{2195615F-D9B7-4897-9B40-69C9BFC4ADE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61" name="Groupe 3160">
                  <a:extLst>
                    <a:ext uri="{FF2B5EF4-FFF2-40B4-BE49-F238E27FC236}">
                      <a16:creationId xmlns:a16="http://schemas.microsoft.com/office/drawing/2014/main" id="{B58C5276-661A-44F5-9ABD-35E56A4D51F7}"/>
                    </a:ext>
                  </a:extLst>
                </p:cNvPr>
                <p:cNvGrpSpPr/>
                <p:nvPr/>
              </p:nvGrpSpPr>
              <p:grpSpPr>
                <a:xfrm>
                  <a:off x="491678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65" name="Ellipse 3164">
                    <a:extLst>
                      <a:ext uri="{FF2B5EF4-FFF2-40B4-BE49-F238E27FC236}">
                        <a16:creationId xmlns:a16="http://schemas.microsoft.com/office/drawing/2014/main" id="{469878DE-DB7F-4809-8E06-EA78B1FCF62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66" name="Forme libre 926">
                    <a:extLst>
                      <a:ext uri="{FF2B5EF4-FFF2-40B4-BE49-F238E27FC236}">
                        <a16:creationId xmlns:a16="http://schemas.microsoft.com/office/drawing/2014/main" id="{5692E14D-E737-4B6B-9353-2FB337716C1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62" name="Groupe 3161">
                  <a:extLst>
                    <a:ext uri="{FF2B5EF4-FFF2-40B4-BE49-F238E27FC236}">
                      <a16:creationId xmlns:a16="http://schemas.microsoft.com/office/drawing/2014/main" id="{71A7372D-CA78-41D3-BEE5-1AB8A135CB1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491678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63" name="Ellipse 3162">
                    <a:extLst>
                      <a:ext uri="{FF2B5EF4-FFF2-40B4-BE49-F238E27FC236}">
                        <a16:creationId xmlns:a16="http://schemas.microsoft.com/office/drawing/2014/main" id="{D1DA32F6-238E-4667-88F7-45888F1A9C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64" name="Forme libre 917">
                    <a:extLst>
                      <a:ext uri="{FF2B5EF4-FFF2-40B4-BE49-F238E27FC236}">
                        <a16:creationId xmlns:a16="http://schemas.microsoft.com/office/drawing/2014/main" id="{5930C8F4-14F2-4629-B58A-1FC602916B2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2" name="Groupe 2691">
                <a:extLst>
                  <a:ext uri="{FF2B5EF4-FFF2-40B4-BE49-F238E27FC236}">
                    <a16:creationId xmlns:a16="http://schemas.microsoft.com/office/drawing/2014/main" id="{92F5CEB3-CCAC-45ED-86A1-4997420E0F97}"/>
                  </a:ext>
                </a:extLst>
              </p:cNvPr>
              <p:cNvGrpSpPr/>
              <p:nvPr/>
            </p:nvGrpSpPr>
            <p:grpSpPr>
              <a:xfrm>
                <a:off x="5433764" y="2361431"/>
                <a:ext cx="252001" cy="2596609"/>
                <a:chOff x="5435150" y="2359803"/>
                <a:chExt cx="252001" cy="2596609"/>
              </a:xfrm>
            </p:grpSpPr>
            <p:grpSp>
              <p:nvGrpSpPr>
                <p:cNvPr id="3127" name="Groupe 3126">
                  <a:extLst>
                    <a:ext uri="{FF2B5EF4-FFF2-40B4-BE49-F238E27FC236}">
                      <a16:creationId xmlns:a16="http://schemas.microsoft.com/office/drawing/2014/main" id="{24D2E894-2B1C-4CA0-98A6-3FDD65C9D9A6}"/>
                    </a:ext>
                  </a:extLst>
                </p:cNvPr>
                <p:cNvGrpSpPr/>
                <p:nvPr/>
              </p:nvGrpSpPr>
              <p:grpSpPr>
                <a:xfrm>
                  <a:off x="543515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55" name="Ellipse 3154">
                    <a:extLst>
                      <a:ext uri="{FF2B5EF4-FFF2-40B4-BE49-F238E27FC236}">
                        <a16:creationId xmlns:a16="http://schemas.microsoft.com/office/drawing/2014/main" id="{65448266-BFF4-46EA-8819-86357A718B5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56" name="Forme libre 938">
                    <a:extLst>
                      <a:ext uri="{FF2B5EF4-FFF2-40B4-BE49-F238E27FC236}">
                        <a16:creationId xmlns:a16="http://schemas.microsoft.com/office/drawing/2014/main" id="{2F596B44-0024-45A7-A28B-E6181BD5573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28" name="Groupe 3127">
                  <a:extLst>
                    <a:ext uri="{FF2B5EF4-FFF2-40B4-BE49-F238E27FC236}">
                      <a16:creationId xmlns:a16="http://schemas.microsoft.com/office/drawing/2014/main" id="{11589AED-B00F-4C53-BC88-29F6458B8725}"/>
                    </a:ext>
                  </a:extLst>
                </p:cNvPr>
                <p:cNvGrpSpPr/>
                <p:nvPr/>
              </p:nvGrpSpPr>
              <p:grpSpPr>
                <a:xfrm>
                  <a:off x="543515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53" name="Ellipse 3152">
                    <a:extLst>
                      <a:ext uri="{FF2B5EF4-FFF2-40B4-BE49-F238E27FC236}">
                        <a16:creationId xmlns:a16="http://schemas.microsoft.com/office/drawing/2014/main" id="{ECD76A12-5C01-47CD-91E8-B3A25322284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54" name="Forme libre 941">
                    <a:extLst>
                      <a:ext uri="{FF2B5EF4-FFF2-40B4-BE49-F238E27FC236}">
                        <a16:creationId xmlns:a16="http://schemas.microsoft.com/office/drawing/2014/main" id="{E2492B93-9E42-42AE-89E8-D497890BF9F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29" name="Groupe 3128">
                  <a:extLst>
                    <a:ext uri="{FF2B5EF4-FFF2-40B4-BE49-F238E27FC236}">
                      <a16:creationId xmlns:a16="http://schemas.microsoft.com/office/drawing/2014/main" id="{3628FBEE-7BFF-48D5-B404-F4CD97C22D4E}"/>
                    </a:ext>
                  </a:extLst>
                </p:cNvPr>
                <p:cNvGrpSpPr/>
                <p:nvPr/>
              </p:nvGrpSpPr>
              <p:grpSpPr>
                <a:xfrm>
                  <a:off x="543515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51" name="Ellipse 3150">
                    <a:extLst>
                      <a:ext uri="{FF2B5EF4-FFF2-40B4-BE49-F238E27FC236}">
                        <a16:creationId xmlns:a16="http://schemas.microsoft.com/office/drawing/2014/main" id="{3405850B-B119-4A08-BBBC-ADA8C0A8C21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52" name="Forme libre 944">
                    <a:extLst>
                      <a:ext uri="{FF2B5EF4-FFF2-40B4-BE49-F238E27FC236}">
                        <a16:creationId xmlns:a16="http://schemas.microsoft.com/office/drawing/2014/main" id="{6858DD77-1571-4548-B292-BD1EF2B8B7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0" name="Groupe 3129">
                  <a:extLst>
                    <a:ext uri="{FF2B5EF4-FFF2-40B4-BE49-F238E27FC236}">
                      <a16:creationId xmlns:a16="http://schemas.microsoft.com/office/drawing/2014/main" id="{7ED41B5A-67E6-42C6-AF21-2E211899D282}"/>
                    </a:ext>
                  </a:extLst>
                </p:cNvPr>
                <p:cNvGrpSpPr/>
                <p:nvPr/>
              </p:nvGrpSpPr>
              <p:grpSpPr>
                <a:xfrm>
                  <a:off x="543515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49" name="Ellipse 3148">
                    <a:extLst>
                      <a:ext uri="{FF2B5EF4-FFF2-40B4-BE49-F238E27FC236}">
                        <a16:creationId xmlns:a16="http://schemas.microsoft.com/office/drawing/2014/main" id="{8917E138-8040-4183-8E91-102BDBA20A3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50" name="Forme libre 947">
                    <a:extLst>
                      <a:ext uri="{FF2B5EF4-FFF2-40B4-BE49-F238E27FC236}">
                        <a16:creationId xmlns:a16="http://schemas.microsoft.com/office/drawing/2014/main" id="{0C65FB92-FCAB-446A-9EBD-D4E205DAAC6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1" name="Groupe 3130">
                  <a:extLst>
                    <a:ext uri="{FF2B5EF4-FFF2-40B4-BE49-F238E27FC236}">
                      <a16:creationId xmlns:a16="http://schemas.microsoft.com/office/drawing/2014/main" id="{3F5C3195-457D-4CF1-B202-013D220BBEF1}"/>
                    </a:ext>
                  </a:extLst>
                </p:cNvPr>
                <p:cNvGrpSpPr/>
                <p:nvPr/>
              </p:nvGrpSpPr>
              <p:grpSpPr>
                <a:xfrm>
                  <a:off x="543515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47" name="Ellipse 3146">
                    <a:extLst>
                      <a:ext uri="{FF2B5EF4-FFF2-40B4-BE49-F238E27FC236}">
                        <a16:creationId xmlns:a16="http://schemas.microsoft.com/office/drawing/2014/main" id="{550F6404-966A-4DF4-9A55-3ED4DA15BF4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48" name="Forme libre 950">
                    <a:extLst>
                      <a:ext uri="{FF2B5EF4-FFF2-40B4-BE49-F238E27FC236}">
                        <a16:creationId xmlns:a16="http://schemas.microsoft.com/office/drawing/2014/main" id="{8E652803-8AC1-498D-A3B3-B49821E9952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2" name="Groupe 3131">
                  <a:extLst>
                    <a:ext uri="{FF2B5EF4-FFF2-40B4-BE49-F238E27FC236}">
                      <a16:creationId xmlns:a16="http://schemas.microsoft.com/office/drawing/2014/main" id="{28557CC6-FD00-4653-A4D0-9BCF4F845FC5}"/>
                    </a:ext>
                  </a:extLst>
                </p:cNvPr>
                <p:cNvGrpSpPr/>
                <p:nvPr/>
              </p:nvGrpSpPr>
              <p:grpSpPr>
                <a:xfrm>
                  <a:off x="543515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45" name="Ellipse 3144">
                    <a:extLst>
                      <a:ext uri="{FF2B5EF4-FFF2-40B4-BE49-F238E27FC236}">
                        <a16:creationId xmlns:a16="http://schemas.microsoft.com/office/drawing/2014/main" id="{834C7515-814D-4E97-A42C-3FE2A0BBA35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46" name="Forme libre 953">
                    <a:extLst>
                      <a:ext uri="{FF2B5EF4-FFF2-40B4-BE49-F238E27FC236}">
                        <a16:creationId xmlns:a16="http://schemas.microsoft.com/office/drawing/2014/main" id="{66516914-90F3-48AE-8295-FA907EE610E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3" name="Groupe 3132">
                  <a:extLst>
                    <a:ext uri="{FF2B5EF4-FFF2-40B4-BE49-F238E27FC236}">
                      <a16:creationId xmlns:a16="http://schemas.microsoft.com/office/drawing/2014/main" id="{32A73BAF-D6C6-469F-9B20-A7741CCE2814}"/>
                    </a:ext>
                  </a:extLst>
                </p:cNvPr>
                <p:cNvGrpSpPr/>
                <p:nvPr/>
              </p:nvGrpSpPr>
              <p:grpSpPr>
                <a:xfrm>
                  <a:off x="543515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43" name="Ellipse 3142">
                    <a:extLst>
                      <a:ext uri="{FF2B5EF4-FFF2-40B4-BE49-F238E27FC236}">
                        <a16:creationId xmlns:a16="http://schemas.microsoft.com/office/drawing/2014/main" id="{84A7D493-1C13-46BF-B649-EFE8BA782F8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44" name="Forme libre 956">
                    <a:extLst>
                      <a:ext uri="{FF2B5EF4-FFF2-40B4-BE49-F238E27FC236}">
                        <a16:creationId xmlns:a16="http://schemas.microsoft.com/office/drawing/2014/main" id="{6DA531DD-3145-47F7-A8EC-6126AC58655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4" name="Groupe 3133">
                  <a:extLst>
                    <a:ext uri="{FF2B5EF4-FFF2-40B4-BE49-F238E27FC236}">
                      <a16:creationId xmlns:a16="http://schemas.microsoft.com/office/drawing/2014/main" id="{301EC401-0DE5-4FAE-96B3-E3D8AF7DFC96}"/>
                    </a:ext>
                  </a:extLst>
                </p:cNvPr>
                <p:cNvGrpSpPr/>
                <p:nvPr/>
              </p:nvGrpSpPr>
              <p:grpSpPr>
                <a:xfrm>
                  <a:off x="543515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41" name="Ellipse 3140">
                    <a:extLst>
                      <a:ext uri="{FF2B5EF4-FFF2-40B4-BE49-F238E27FC236}">
                        <a16:creationId xmlns:a16="http://schemas.microsoft.com/office/drawing/2014/main" id="{F8A28E25-EFDD-4C7D-9551-6B8B1399E28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42" name="Forme libre 959">
                    <a:extLst>
                      <a:ext uri="{FF2B5EF4-FFF2-40B4-BE49-F238E27FC236}">
                        <a16:creationId xmlns:a16="http://schemas.microsoft.com/office/drawing/2014/main" id="{CBD5D211-3DFF-4165-9634-836334947C3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5" name="Groupe 3134">
                  <a:extLst>
                    <a:ext uri="{FF2B5EF4-FFF2-40B4-BE49-F238E27FC236}">
                      <a16:creationId xmlns:a16="http://schemas.microsoft.com/office/drawing/2014/main" id="{543BE0AA-7715-4D41-B1E6-2D083CA8AEA9}"/>
                    </a:ext>
                  </a:extLst>
                </p:cNvPr>
                <p:cNvGrpSpPr/>
                <p:nvPr/>
              </p:nvGrpSpPr>
              <p:grpSpPr>
                <a:xfrm>
                  <a:off x="543515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39" name="Ellipse 3138">
                    <a:extLst>
                      <a:ext uri="{FF2B5EF4-FFF2-40B4-BE49-F238E27FC236}">
                        <a16:creationId xmlns:a16="http://schemas.microsoft.com/office/drawing/2014/main" id="{313400B5-2109-4B75-B83A-5881D32D522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40" name="Forme libre 962">
                    <a:extLst>
                      <a:ext uri="{FF2B5EF4-FFF2-40B4-BE49-F238E27FC236}">
                        <a16:creationId xmlns:a16="http://schemas.microsoft.com/office/drawing/2014/main" id="{59191732-77A7-4104-87BE-F1FCF45867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6" name="Groupe 3135">
                  <a:extLst>
                    <a:ext uri="{FF2B5EF4-FFF2-40B4-BE49-F238E27FC236}">
                      <a16:creationId xmlns:a16="http://schemas.microsoft.com/office/drawing/2014/main" id="{3A9B9966-F676-46D3-A4A1-C1E4092476E7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43515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37" name="Ellipse 3136">
                    <a:extLst>
                      <a:ext uri="{FF2B5EF4-FFF2-40B4-BE49-F238E27FC236}">
                        <a16:creationId xmlns:a16="http://schemas.microsoft.com/office/drawing/2014/main" id="{31157615-55EC-49FE-9C71-1B4E1D69023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38" name="Forme libre 950">
                    <a:extLst>
                      <a:ext uri="{FF2B5EF4-FFF2-40B4-BE49-F238E27FC236}">
                        <a16:creationId xmlns:a16="http://schemas.microsoft.com/office/drawing/2014/main" id="{5FF95ED9-EA33-453E-9FF9-EF7DAADF76D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3" name="Groupe 2692">
                <a:extLst>
                  <a:ext uri="{FF2B5EF4-FFF2-40B4-BE49-F238E27FC236}">
                    <a16:creationId xmlns:a16="http://schemas.microsoft.com/office/drawing/2014/main" id="{66B02563-22CC-4679-B456-C4619EAF171E}"/>
                  </a:ext>
                </a:extLst>
              </p:cNvPr>
              <p:cNvGrpSpPr/>
              <p:nvPr/>
            </p:nvGrpSpPr>
            <p:grpSpPr>
              <a:xfrm>
                <a:off x="6726224" y="2361431"/>
                <a:ext cx="252001" cy="2596609"/>
                <a:chOff x="6471890" y="2359803"/>
                <a:chExt cx="252001" cy="2596609"/>
              </a:xfrm>
            </p:grpSpPr>
            <p:grpSp>
              <p:nvGrpSpPr>
                <p:cNvPr id="3097" name="Groupe 3096">
                  <a:extLst>
                    <a:ext uri="{FF2B5EF4-FFF2-40B4-BE49-F238E27FC236}">
                      <a16:creationId xmlns:a16="http://schemas.microsoft.com/office/drawing/2014/main" id="{6EFF1ADE-8E44-453C-A2A3-0A38C48E2E8C}"/>
                    </a:ext>
                  </a:extLst>
                </p:cNvPr>
                <p:cNvGrpSpPr/>
                <p:nvPr/>
              </p:nvGrpSpPr>
              <p:grpSpPr>
                <a:xfrm>
                  <a:off x="647189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25" name="Ellipse 3124">
                    <a:extLst>
                      <a:ext uri="{FF2B5EF4-FFF2-40B4-BE49-F238E27FC236}">
                        <a16:creationId xmlns:a16="http://schemas.microsoft.com/office/drawing/2014/main" id="{C5F732FE-6C51-41AB-B1BA-CFA2D44F114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26" name="Forme libre 965">
                    <a:extLst>
                      <a:ext uri="{FF2B5EF4-FFF2-40B4-BE49-F238E27FC236}">
                        <a16:creationId xmlns:a16="http://schemas.microsoft.com/office/drawing/2014/main" id="{4410E10D-D927-48D4-A2E1-9444EBB746F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98" name="Groupe 3097">
                  <a:extLst>
                    <a:ext uri="{FF2B5EF4-FFF2-40B4-BE49-F238E27FC236}">
                      <a16:creationId xmlns:a16="http://schemas.microsoft.com/office/drawing/2014/main" id="{546E3FE5-F282-4313-BCFA-99B396A83D25}"/>
                    </a:ext>
                  </a:extLst>
                </p:cNvPr>
                <p:cNvGrpSpPr/>
                <p:nvPr/>
              </p:nvGrpSpPr>
              <p:grpSpPr>
                <a:xfrm>
                  <a:off x="647189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23" name="Ellipse 3122">
                    <a:extLst>
                      <a:ext uri="{FF2B5EF4-FFF2-40B4-BE49-F238E27FC236}">
                        <a16:creationId xmlns:a16="http://schemas.microsoft.com/office/drawing/2014/main" id="{A73D613B-80D1-41D5-9824-ACE88821044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24" name="Forme libre 968">
                    <a:extLst>
                      <a:ext uri="{FF2B5EF4-FFF2-40B4-BE49-F238E27FC236}">
                        <a16:creationId xmlns:a16="http://schemas.microsoft.com/office/drawing/2014/main" id="{0C8EDDF0-98A9-411D-83B9-207D63F223C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99" name="Groupe 3098">
                  <a:extLst>
                    <a:ext uri="{FF2B5EF4-FFF2-40B4-BE49-F238E27FC236}">
                      <a16:creationId xmlns:a16="http://schemas.microsoft.com/office/drawing/2014/main" id="{631BB78E-5467-4AF4-B327-39796A6A7144}"/>
                    </a:ext>
                  </a:extLst>
                </p:cNvPr>
                <p:cNvGrpSpPr/>
                <p:nvPr/>
              </p:nvGrpSpPr>
              <p:grpSpPr>
                <a:xfrm>
                  <a:off x="647189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21" name="Ellipse 3120">
                    <a:extLst>
                      <a:ext uri="{FF2B5EF4-FFF2-40B4-BE49-F238E27FC236}">
                        <a16:creationId xmlns:a16="http://schemas.microsoft.com/office/drawing/2014/main" id="{C7C178E4-3B89-4D1D-8719-0F9547457F3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22" name="Forme libre 971">
                    <a:extLst>
                      <a:ext uri="{FF2B5EF4-FFF2-40B4-BE49-F238E27FC236}">
                        <a16:creationId xmlns:a16="http://schemas.microsoft.com/office/drawing/2014/main" id="{1308FFA0-29B5-475F-8A68-1BBFB596D0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0" name="Groupe 3099">
                  <a:extLst>
                    <a:ext uri="{FF2B5EF4-FFF2-40B4-BE49-F238E27FC236}">
                      <a16:creationId xmlns:a16="http://schemas.microsoft.com/office/drawing/2014/main" id="{7286AE07-EADF-416F-9EBF-A82C54A2D7FF}"/>
                    </a:ext>
                  </a:extLst>
                </p:cNvPr>
                <p:cNvGrpSpPr/>
                <p:nvPr/>
              </p:nvGrpSpPr>
              <p:grpSpPr>
                <a:xfrm>
                  <a:off x="647189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19" name="Ellipse 3118">
                    <a:extLst>
                      <a:ext uri="{FF2B5EF4-FFF2-40B4-BE49-F238E27FC236}">
                        <a16:creationId xmlns:a16="http://schemas.microsoft.com/office/drawing/2014/main" id="{014A03AC-0001-46C9-A487-7AEBEB03CAA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20" name="Forme libre 974">
                    <a:extLst>
                      <a:ext uri="{FF2B5EF4-FFF2-40B4-BE49-F238E27FC236}">
                        <a16:creationId xmlns:a16="http://schemas.microsoft.com/office/drawing/2014/main" id="{8EA39DBF-3AA7-4642-A20F-61531CE5B90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1" name="Groupe 3100">
                  <a:extLst>
                    <a:ext uri="{FF2B5EF4-FFF2-40B4-BE49-F238E27FC236}">
                      <a16:creationId xmlns:a16="http://schemas.microsoft.com/office/drawing/2014/main" id="{7A4E15AA-E760-4AD4-8879-B0896196FDAF}"/>
                    </a:ext>
                  </a:extLst>
                </p:cNvPr>
                <p:cNvGrpSpPr/>
                <p:nvPr/>
              </p:nvGrpSpPr>
              <p:grpSpPr>
                <a:xfrm>
                  <a:off x="647189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17" name="Ellipse 3116">
                    <a:extLst>
                      <a:ext uri="{FF2B5EF4-FFF2-40B4-BE49-F238E27FC236}">
                        <a16:creationId xmlns:a16="http://schemas.microsoft.com/office/drawing/2014/main" id="{FC32FB90-AFDD-4C1A-B7F6-808291DF24E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18" name="Forme libre 977">
                    <a:extLst>
                      <a:ext uri="{FF2B5EF4-FFF2-40B4-BE49-F238E27FC236}">
                        <a16:creationId xmlns:a16="http://schemas.microsoft.com/office/drawing/2014/main" id="{0FA379EE-A69B-4B9C-B623-49002076324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2" name="Groupe 3101">
                  <a:extLst>
                    <a:ext uri="{FF2B5EF4-FFF2-40B4-BE49-F238E27FC236}">
                      <a16:creationId xmlns:a16="http://schemas.microsoft.com/office/drawing/2014/main" id="{13AB7F7E-A4A2-48B0-A83A-D69776743D70}"/>
                    </a:ext>
                  </a:extLst>
                </p:cNvPr>
                <p:cNvGrpSpPr/>
                <p:nvPr/>
              </p:nvGrpSpPr>
              <p:grpSpPr>
                <a:xfrm>
                  <a:off x="647189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15" name="Ellipse 3114">
                    <a:extLst>
                      <a:ext uri="{FF2B5EF4-FFF2-40B4-BE49-F238E27FC236}">
                        <a16:creationId xmlns:a16="http://schemas.microsoft.com/office/drawing/2014/main" id="{9FEA6A91-3081-49AE-AC5C-324468D3A0A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16" name="Forme libre 980">
                    <a:extLst>
                      <a:ext uri="{FF2B5EF4-FFF2-40B4-BE49-F238E27FC236}">
                        <a16:creationId xmlns:a16="http://schemas.microsoft.com/office/drawing/2014/main" id="{F1B4A715-17F8-4791-8485-1753C0081C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3" name="Groupe 3102">
                  <a:extLst>
                    <a:ext uri="{FF2B5EF4-FFF2-40B4-BE49-F238E27FC236}">
                      <a16:creationId xmlns:a16="http://schemas.microsoft.com/office/drawing/2014/main" id="{9CCE9090-A15E-4F32-ACFF-88708BBB166F}"/>
                    </a:ext>
                  </a:extLst>
                </p:cNvPr>
                <p:cNvGrpSpPr/>
                <p:nvPr/>
              </p:nvGrpSpPr>
              <p:grpSpPr>
                <a:xfrm>
                  <a:off x="647189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13" name="Ellipse 3112">
                    <a:extLst>
                      <a:ext uri="{FF2B5EF4-FFF2-40B4-BE49-F238E27FC236}">
                        <a16:creationId xmlns:a16="http://schemas.microsoft.com/office/drawing/2014/main" id="{6AF1D5C9-82F7-4270-8C8E-F7904D6D5D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14" name="Forme libre 983">
                    <a:extLst>
                      <a:ext uri="{FF2B5EF4-FFF2-40B4-BE49-F238E27FC236}">
                        <a16:creationId xmlns:a16="http://schemas.microsoft.com/office/drawing/2014/main" id="{214EE9C7-30AA-4DFA-8C84-CBD0D1D83DB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4" name="Groupe 3103">
                  <a:extLst>
                    <a:ext uri="{FF2B5EF4-FFF2-40B4-BE49-F238E27FC236}">
                      <a16:creationId xmlns:a16="http://schemas.microsoft.com/office/drawing/2014/main" id="{B5199D7F-B8B5-4346-A953-764817914C51}"/>
                    </a:ext>
                  </a:extLst>
                </p:cNvPr>
                <p:cNvGrpSpPr/>
                <p:nvPr/>
              </p:nvGrpSpPr>
              <p:grpSpPr>
                <a:xfrm>
                  <a:off x="647189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11" name="Ellipse 3110">
                    <a:extLst>
                      <a:ext uri="{FF2B5EF4-FFF2-40B4-BE49-F238E27FC236}">
                        <a16:creationId xmlns:a16="http://schemas.microsoft.com/office/drawing/2014/main" id="{DCFE98AE-D6B9-4730-89E9-CEEB1B8B33B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12" name="Forme libre 986">
                    <a:extLst>
                      <a:ext uri="{FF2B5EF4-FFF2-40B4-BE49-F238E27FC236}">
                        <a16:creationId xmlns:a16="http://schemas.microsoft.com/office/drawing/2014/main" id="{F84429EB-8BCB-45E5-9561-3A109333E3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5" name="Groupe 3104">
                  <a:extLst>
                    <a:ext uri="{FF2B5EF4-FFF2-40B4-BE49-F238E27FC236}">
                      <a16:creationId xmlns:a16="http://schemas.microsoft.com/office/drawing/2014/main" id="{B329CC13-8C3A-4689-94EA-D4933603A7CB}"/>
                    </a:ext>
                  </a:extLst>
                </p:cNvPr>
                <p:cNvGrpSpPr/>
                <p:nvPr/>
              </p:nvGrpSpPr>
              <p:grpSpPr>
                <a:xfrm>
                  <a:off x="647189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09" name="Ellipse 3108">
                    <a:extLst>
                      <a:ext uri="{FF2B5EF4-FFF2-40B4-BE49-F238E27FC236}">
                        <a16:creationId xmlns:a16="http://schemas.microsoft.com/office/drawing/2014/main" id="{93700861-DC46-4C44-9050-1231A738D6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10" name="Forme libre 989">
                    <a:extLst>
                      <a:ext uri="{FF2B5EF4-FFF2-40B4-BE49-F238E27FC236}">
                        <a16:creationId xmlns:a16="http://schemas.microsoft.com/office/drawing/2014/main" id="{F912D933-9807-4CA2-816E-56CF4A1946A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6" name="Groupe 3105">
                  <a:extLst>
                    <a:ext uri="{FF2B5EF4-FFF2-40B4-BE49-F238E27FC236}">
                      <a16:creationId xmlns:a16="http://schemas.microsoft.com/office/drawing/2014/main" id="{6BAECA74-CB8A-4E6B-9840-6002543839D5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47189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07" name="Ellipse 3106">
                    <a:extLst>
                      <a:ext uri="{FF2B5EF4-FFF2-40B4-BE49-F238E27FC236}">
                        <a16:creationId xmlns:a16="http://schemas.microsoft.com/office/drawing/2014/main" id="{945CF180-861E-4914-8794-BDBEDEDDDA0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08" name="Forme libre 977">
                    <a:extLst>
                      <a:ext uri="{FF2B5EF4-FFF2-40B4-BE49-F238E27FC236}">
                        <a16:creationId xmlns:a16="http://schemas.microsoft.com/office/drawing/2014/main" id="{0E610E78-3D39-40ED-A3F1-C661E62DE9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4" name="Groupe 2693">
                <a:extLst>
                  <a:ext uri="{FF2B5EF4-FFF2-40B4-BE49-F238E27FC236}">
                    <a16:creationId xmlns:a16="http://schemas.microsoft.com/office/drawing/2014/main" id="{FAC402C6-8BC4-451A-9B58-262D59F1A6D0}"/>
                  </a:ext>
                </a:extLst>
              </p:cNvPr>
              <p:cNvGrpSpPr/>
              <p:nvPr/>
            </p:nvGrpSpPr>
            <p:grpSpPr>
              <a:xfrm>
                <a:off x="5950748" y="2361431"/>
                <a:ext cx="252001" cy="2596609"/>
                <a:chOff x="5953520" y="2359803"/>
                <a:chExt cx="252001" cy="2596609"/>
              </a:xfrm>
            </p:grpSpPr>
            <p:grpSp>
              <p:nvGrpSpPr>
                <p:cNvPr id="3067" name="Groupe 3066">
                  <a:extLst>
                    <a:ext uri="{FF2B5EF4-FFF2-40B4-BE49-F238E27FC236}">
                      <a16:creationId xmlns:a16="http://schemas.microsoft.com/office/drawing/2014/main" id="{00527BC8-CA86-4E6A-8C88-EDB3A5F61F7D}"/>
                    </a:ext>
                  </a:extLst>
                </p:cNvPr>
                <p:cNvGrpSpPr/>
                <p:nvPr/>
              </p:nvGrpSpPr>
              <p:grpSpPr>
                <a:xfrm>
                  <a:off x="595352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95" name="Ellipse 3094">
                    <a:extLst>
                      <a:ext uri="{FF2B5EF4-FFF2-40B4-BE49-F238E27FC236}">
                        <a16:creationId xmlns:a16="http://schemas.microsoft.com/office/drawing/2014/main" id="{493DCB5B-C3C9-4147-B07C-71DCCA0654A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96" name="Forme libre 992">
                    <a:extLst>
                      <a:ext uri="{FF2B5EF4-FFF2-40B4-BE49-F238E27FC236}">
                        <a16:creationId xmlns:a16="http://schemas.microsoft.com/office/drawing/2014/main" id="{D954F293-138A-44B6-9956-36A7027046D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68" name="Groupe 3067">
                  <a:extLst>
                    <a:ext uri="{FF2B5EF4-FFF2-40B4-BE49-F238E27FC236}">
                      <a16:creationId xmlns:a16="http://schemas.microsoft.com/office/drawing/2014/main" id="{90C4F871-87AA-4F34-A63F-BA92D71FF1C2}"/>
                    </a:ext>
                  </a:extLst>
                </p:cNvPr>
                <p:cNvGrpSpPr/>
                <p:nvPr/>
              </p:nvGrpSpPr>
              <p:grpSpPr>
                <a:xfrm>
                  <a:off x="595352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93" name="Ellipse 3092">
                    <a:extLst>
                      <a:ext uri="{FF2B5EF4-FFF2-40B4-BE49-F238E27FC236}">
                        <a16:creationId xmlns:a16="http://schemas.microsoft.com/office/drawing/2014/main" id="{50E45DD3-42EC-411A-98EA-DBE463A2ECD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94" name="Forme libre 998">
                    <a:extLst>
                      <a:ext uri="{FF2B5EF4-FFF2-40B4-BE49-F238E27FC236}">
                        <a16:creationId xmlns:a16="http://schemas.microsoft.com/office/drawing/2014/main" id="{04B4C6F5-D4CE-406E-A34B-809F077A0C1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69" name="Groupe 3068">
                  <a:extLst>
                    <a:ext uri="{FF2B5EF4-FFF2-40B4-BE49-F238E27FC236}">
                      <a16:creationId xmlns:a16="http://schemas.microsoft.com/office/drawing/2014/main" id="{948C128E-8F81-401A-922A-A1686F05FD71}"/>
                    </a:ext>
                  </a:extLst>
                </p:cNvPr>
                <p:cNvGrpSpPr/>
                <p:nvPr/>
              </p:nvGrpSpPr>
              <p:grpSpPr>
                <a:xfrm>
                  <a:off x="595352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91" name="Ellipse 3090">
                    <a:extLst>
                      <a:ext uri="{FF2B5EF4-FFF2-40B4-BE49-F238E27FC236}">
                        <a16:creationId xmlns:a16="http://schemas.microsoft.com/office/drawing/2014/main" id="{8293CB94-CBF3-46D2-B852-4B78F0269B9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92" name="Forme libre 1001">
                    <a:extLst>
                      <a:ext uri="{FF2B5EF4-FFF2-40B4-BE49-F238E27FC236}">
                        <a16:creationId xmlns:a16="http://schemas.microsoft.com/office/drawing/2014/main" id="{1907AC5D-70F0-43C7-8A3D-75FF2138C2C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0" name="Groupe 3069">
                  <a:extLst>
                    <a:ext uri="{FF2B5EF4-FFF2-40B4-BE49-F238E27FC236}">
                      <a16:creationId xmlns:a16="http://schemas.microsoft.com/office/drawing/2014/main" id="{E4E8CF7E-1D10-4791-92FC-8E66AAC2B3FC}"/>
                    </a:ext>
                  </a:extLst>
                </p:cNvPr>
                <p:cNvGrpSpPr/>
                <p:nvPr/>
              </p:nvGrpSpPr>
              <p:grpSpPr>
                <a:xfrm>
                  <a:off x="595352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89" name="Ellipse 3088">
                    <a:extLst>
                      <a:ext uri="{FF2B5EF4-FFF2-40B4-BE49-F238E27FC236}">
                        <a16:creationId xmlns:a16="http://schemas.microsoft.com/office/drawing/2014/main" id="{94AED739-0763-4FF9-93FF-44D4ACC5F2E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90" name="Forme libre 1004">
                    <a:extLst>
                      <a:ext uri="{FF2B5EF4-FFF2-40B4-BE49-F238E27FC236}">
                        <a16:creationId xmlns:a16="http://schemas.microsoft.com/office/drawing/2014/main" id="{283A2473-0B57-4D8B-8E33-8445AFC550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1" name="Groupe 3070">
                  <a:extLst>
                    <a:ext uri="{FF2B5EF4-FFF2-40B4-BE49-F238E27FC236}">
                      <a16:creationId xmlns:a16="http://schemas.microsoft.com/office/drawing/2014/main" id="{6AAA2084-C626-42D7-AD7D-0BD7E4A26662}"/>
                    </a:ext>
                  </a:extLst>
                </p:cNvPr>
                <p:cNvGrpSpPr/>
                <p:nvPr/>
              </p:nvGrpSpPr>
              <p:grpSpPr>
                <a:xfrm>
                  <a:off x="595352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87" name="Ellipse 3086">
                    <a:extLst>
                      <a:ext uri="{FF2B5EF4-FFF2-40B4-BE49-F238E27FC236}">
                        <a16:creationId xmlns:a16="http://schemas.microsoft.com/office/drawing/2014/main" id="{8CA82986-DA4B-4F53-B406-ED2936970A1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88" name="Forme libre 1007">
                    <a:extLst>
                      <a:ext uri="{FF2B5EF4-FFF2-40B4-BE49-F238E27FC236}">
                        <a16:creationId xmlns:a16="http://schemas.microsoft.com/office/drawing/2014/main" id="{109519F5-01B9-4E26-9CAC-F8488C1A24F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2" name="Groupe 3071">
                  <a:extLst>
                    <a:ext uri="{FF2B5EF4-FFF2-40B4-BE49-F238E27FC236}">
                      <a16:creationId xmlns:a16="http://schemas.microsoft.com/office/drawing/2014/main" id="{B6B12650-D01A-4CE1-86B7-5086F4F50EBF}"/>
                    </a:ext>
                  </a:extLst>
                </p:cNvPr>
                <p:cNvGrpSpPr/>
                <p:nvPr/>
              </p:nvGrpSpPr>
              <p:grpSpPr>
                <a:xfrm>
                  <a:off x="595352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85" name="Ellipse 3084">
                    <a:extLst>
                      <a:ext uri="{FF2B5EF4-FFF2-40B4-BE49-F238E27FC236}">
                        <a16:creationId xmlns:a16="http://schemas.microsoft.com/office/drawing/2014/main" id="{304D0B68-411D-40F3-A8D1-812039BF128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86" name="Forme libre 1010">
                    <a:extLst>
                      <a:ext uri="{FF2B5EF4-FFF2-40B4-BE49-F238E27FC236}">
                        <a16:creationId xmlns:a16="http://schemas.microsoft.com/office/drawing/2014/main" id="{E40E1970-50FA-40CF-B2B3-C9939D359DC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3" name="Groupe 3072">
                  <a:extLst>
                    <a:ext uri="{FF2B5EF4-FFF2-40B4-BE49-F238E27FC236}">
                      <a16:creationId xmlns:a16="http://schemas.microsoft.com/office/drawing/2014/main" id="{37230F06-A595-47FD-9DB3-093E4CA7BEAC}"/>
                    </a:ext>
                  </a:extLst>
                </p:cNvPr>
                <p:cNvGrpSpPr/>
                <p:nvPr/>
              </p:nvGrpSpPr>
              <p:grpSpPr>
                <a:xfrm>
                  <a:off x="595352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83" name="Ellipse 3082">
                    <a:extLst>
                      <a:ext uri="{FF2B5EF4-FFF2-40B4-BE49-F238E27FC236}">
                        <a16:creationId xmlns:a16="http://schemas.microsoft.com/office/drawing/2014/main" id="{0B55265B-569D-4AFA-8DA2-431E0207147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84" name="Forme libre 1013">
                    <a:extLst>
                      <a:ext uri="{FF2B5EF4-FFF2-40B4-BE49-F238E27FC236}">
                        <a16:creationId xmlns:a16="http://schemas.microsoft.com/office/drawing/2014/main" id="{415672F9-7556-4704-89DA-CCC28D8029C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4" name="Groupe 3073">
                  <a:extLst>
                    <a:ext uri="{FF2B5EF4-FFF2-40B4-BE49-F238E27FC236}">
                      <a16:creationId xmlns:a16="http://schemas.microsoft.com/office/drawing/2014/main" id="{7FD44A4A-42B5-4269-8630-75B9430F1A32}"/>
                    </a:ext>
                  </a:extLst>
                </p:cNvPr>
                <p:cNvGrpSpPr/>
                <p:nvPr/>
              </p:nvGrpSpPr>
              <p:grpSpPr>
                <a:xfrm>
                  <a:off x="595352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81" name="Ellipse 3080">
                    <a:extLst>
                      <a:ext uri="{FF2B5EF4-FFF2-40B4-BE49-F238E27FC236}">
                        <a16:creationId xmlns:a16="http://schemas.microsoft.com/office/drawing/2014/main" id="{D6E5B118-D8E4-46C9-981B-2125737BF6D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82" name="Forme libre 1016">
                    <a:extLst>
                      <a:ext uri="{FF2B5EF4-FFF2-40B4-BE49-F238E27FC236}">
                        <a16:creationId xmlns:a16="http://schemas.microsoft.com/office/drawing/2014/main" id="{DF14005C-774A-47DA-8FC5-FEA0761B785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5" name="Groupe 3074">
                  <a:extLst>
                    <a:ext uri="{FF2B5EF4-FFF2-40B4-BE49-F238E27FC236}">
                      <a16:creationId xmlns:a16="http://schemas.microsoft.com/office/drawing/2014/main" id="{ADD18445-C1DB-4B7E-BC22-727E9DF15547}"/>
                    </a:ext>
                  </a:extLst>
                </p:cNvPr>
                <p:cNvGrpSpPr/>
                <p:nvPr/>
              </p:nvGrpSpPr>
              <p:grpSpPr>
                <a:xfrm>
                  <a:off x="595352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79" name="Ellipse 3078">
                    <a:extLst>
                      <a:ext uri="{FF2B5EF4-FFF2-40B4-BE49-F238E27FC236}">
                        <a16:creationId xmlns:a16="http://schemas.microsoft.com/office/drawing/2014/main" id="{BF753EAB-5822-487C-A69C-1800DEDC5B7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80" name="Forme libre 1019">
                    <a:extLst>
                      <a:ext uri="{FF2B5EF4-FFF2-40B4-BE49-F238E27FC236}">
                        <a16:creationId xmlns:a16="http://schemas.microsoft.com/office/drawing/2014/main" id="{ED306FEC-F24F-4D0F-8E97-024315C7808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6" name="Groupe 3075">
                  <a:extLst>
                    <a:ext uri="{FF2B5EF4-FFF2-40B4-BE49-F238E27FC236}">
                      <a16:creationId xmlns:a16="http://schemas.microsoft.com/office/drawing/2014/main" id="{9AE22E17-CCA7-4122-9880-357A8C85C164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95352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77" name="Ellipse 3076">
                    <a:extLst>
                      <a:ext uri="{FF2B5EF4-FFF2-40B4-BE49-F238E27FC236}">
                        <a16:creationId xmlns:a16="http://schemas.microsoft.com/office/drawing/2014/main" id="{98495C99-F9CD-4B91-A77C-AD63B869F8A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78" name="Forme libre 1007">
                    <a:extLst>
                      <a:ext uri="{FF2B5EF4-FFF2-40B4-BE49-F238E27FC236}">
                        <a16:creationId xmlns:a16="http://schemas.microsoft.com/office/drawing/2014/main" id="{6E69093E-FA5B-40C6-A20B-9DEA76FCC19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5" name="Groupe 2694">
                <a:extLst>
                  <a:ext uri="{FF2B5EF4-FFF2-40B4-BE49-F238E27FC236}">
                    <a16:creationId xmlns:a16="http://schemas.microsoft.com/office/drawing/2014/main" id="{6B82B43D-6FC0-4E38-B38F-810CE3D892F5}"/>
                  </a:ext>
                </a:extLst>
              </p:cNvPr>
              <p:cNvGrpSpPr/>
              <p:nvPr/>
            </p:nvGrpSpPr>
            <p:grpSpPr>
              <a:xfrm>
                <a:off x="6209240" y="2361431"/>
                <a:ext cx="252001" cy="2596609"/>
                <a:chOff x="6212705" y="2359803"/>
                <a:chExt cx="252001" cy="2596609"/>
              </a:xfrm>
            </p:grpSpPr>
            <p:grpSp>
              <p:nvGrpSpPr>
                <p:cNvPr id="3037" name="Groupe 3036">
                  <a:extLst>
                    <a:ext uri="{FF2B5EF4-FFF2-40B4-BE49-F238E27FC236}">
                      <a16:creationId xmlns:a16="http://schemas.microsoft.com/office/drawing/2014/main" id="{5C263A4E-4116-47E8-B82A-E18352E1C911}"/>
                    </a:ext>
                  </a:extLst>
                </p:cNvPr>
                <p:cNvGrpSpPr/>
                <p:nvPr/>
              </p:nvGrpSpPr>
              <p:grpSpPr>
                <a:xfrm>
                  <a:off x="621270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65" name="Ellipse 3064">
                    <a:extLst>
                      <a:ext uri="{FF2B5EF4-FFF2-40B4-BE49-F238E27FC236}">
                        <a16:creationId xmlns:a16="http://schemas.microsoft.com/office/drawing/2014/main" id="{CBDEB988-7921-4022-B269-8DDDAFEBEB4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66" name="Forme libre 1025">
                    <a:extLst>
                      <a:ext uri="{FF2B5EF4-FFF2-40B4-BE49-F238E27FC236}">
                        <a16:creationId xmlns:a16="http://schemas.microsoft.com/office/drawing/2014/main" id="{9E3DB038-18F0-479A-8BEA-65376C931CB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38" name="Groupe 3037">
                  <a:extLst>
                    <a:ext uri="{FF2B5EF4-FFF2-40B4-BE49-F238E27FC236}">
                      <a16:creationId xmlns:a16="http://schemas.microsoft.com/office/drawing/2014/main" id="{8AFB09F6-D504-4CF5-A334-ECF68BEA7FD9}"/>
                    </a:ext>
                  </a:extLst>
                </p:cNvPr>
                <p:cNvGrpSpPr/>
                <p:nvPr/>
              </p:nvGrpSpPr>
              <p:grpSpPr>
                <a:xfrm>
                  <a:off x="621270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63" name="Ellipse 3062">
                    <a:extLst>
                      <a:ext uri="{FF2B5EF4-FFF2-40B4-BE49-F238E27FC236}">
                        <a16:creationId xmlns:a16="http://schemas.microsoft.com/office/drawing/2014/main" id="{39A7B568-7BDF-49B7-A8CD-83BFD5504AE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64" name="Forme libre 1031">
                    <a:extLst>
                      <a:ext uri="{FF2B5EF4-FFF2-40B4-BE49-F238E27FC236}">
                        <a16:creationId xmlns:a16="http://schemas.microsoft.com/office/drawing/2014/main" id="{3D753871-E528-4044-B486-FF5CD5A6081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39" name="Groupe 3038">
                  <a:extLst>
                    <a:ext uri="{FF2B5EF4-FFF2-40B4-BE49-F238E27FC236}">
                      <a16:creationId xmlns:a16="http://schemas.microsoft.com/office/drawing/2014/main" id="{9EB850AA-0229-4CDD-8C95-432514F22440}"/>
                    </a:ext>
                  </a:extLst>
                </p:cNvPr>
                <p:cNvGrpSpPr/>
                <p:nvPr/>
              </p:nvGrpSpPr>
              <p:grpSpPr>
                <a:xfrm>
                  <a:off x="621270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61" name="Ellipse 3060">
                    <a:extLst>
                      <a:ext uri="{FF2B5EF4-FFF2-40B4-BE49-F238E27FC236}">
                        <a16:creationId xmlns:a16="http://schemas.microsoft.com/office/drawing/2014/main" id="{F8DDDAC0-872B-4804-9E3E-5DF5AB78BA9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62" name="Forme libre 1034">
                    <a:extLst>
                      <a:ext uri="{FF2B5EF4-FFF2-40B4-BE49-F238E27FC236}">
                        <a16:creationId xmlns:a16="http://schemas.microsoft.com/office/drawing/2014/main" id="{0865D765-DE11-44BB-84CE-AFB5700DF0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0" name="Groupe 3039">
                  <a:extLst>
                    <a:ext uri="{FF2B5EF4-FFF2-40B4-BE49-F238E27FC236}">
                      <a16:creationId xmlns:a16="http://schemas.microsoft.com/office/drawing/2014/main" id="{60AE9B01-3BCF-4EA2-BF34-201A05D5D195}"/>
                    </a:ext>
                  </a:extLst>
                </p:cNvPr>
                <p:cNvGrpSpPr/>
                <p:nvPr/>
              </p:nvGrpSpPr>
              <p:grpSpPr>
                <a:xfrm>
                  <a:off x="621270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59" name="Ellipse 3058">
                    <a:extLst>
                      <a:ext uri="{FF2B5EF4-FFF2-40B4-BE49-F238E27FC236}">
                        <a16:creationId xmlns:a16="http://schemas.microsoft.com/office/drawing/2014/main" id="{A277CDC2-7789-4983-BB02-69219CE71FD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60" name="Forme libre 1037">
                    <a:extLst>
                      <a:ext uri="{FF2B5EF4-FFF2-40B4-BE49-F238E27FC236}">
                        <a16:creationId xmlns:a16="http://schemas.microsoft.com/office/drawing/2014/main" id="{83AA8E72-F592-4B21-84CD-EE4EDCE132D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1" name="Groupe 3040">
                  <a:extLst>
                    <a:ext uri="{FF2B5EF4-FFF2-40B4-BE49-F238E27FC236}">
                      <a16:creationId xmlns:a16="http://schemas.microsoft.com/office/drawing/2014/main" id="{8B8B14DC-73A3-406B-9DE3-754008DAC2EA}"/>
                    </a:ext>
                  </a:extLst>
                </p:cNvPr>
                <p:cNvGrpSpPr/>
                <p:nvPr/>
              </p:nvGrpSpPr>
              <p:grpSpPr>
                <a:xfrm>
                  <a:off x="621270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57" name="Ellipse 3056">
                    <a:extLst>
                      <a:ext uri="{FF2B5EF4-FFF2-40B4-BE49-F238E27FC236}">
                        <a16:creationId xmlns:a16="http://schemas.microsoft.com/office/drawing/2014/main" id="{1689727A-E12D-477E-BF6E-F44F7059FE8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58" name="Forme libre 1040">
                    <a:extLst>
                      <a:ext uri="{FF2B5EF4-FFF2-40B4-BE49-F238E27FC236}">
                        <a16:creationId xmlns:a16="http://schemas.microsoft.com/office/drawing/2014/main" id="{F3A440C3-8C1B-44DF-9193-0F8F4D6F70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2" name="Groupe 3041">
                  <a:extLst>
                    <a:ext uri="{FF2B5EF4-FFF2-40B4-BE49-F238E27FC236}">
                      <a16:creationId xmlns:a16="http://schemas.microsoft.com/office/drawing/2014/main" id="{FD95634F-1343-414E-8D9D-5E5E57A8AC74}"/>
                    </a:ext>
                  </a:extLst>
                </p:cNvPr>
                <p:cNvGrpSpPr/>
                <p:nvPr/>
              </p:nvGrpSpPr>
              <p:grpSpPr>
                <a:xfrm>
                  <a:off x="621270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55" name="Ellipse 3054">
                    <a:extLst>
                      <a:ext uri="{FF2B5EF4-FFF2-40B4-BE49-F238E27FC236}">
                        <a16:creationId xmlns:a16="http://schemas.microsoft.com/office/drawing/2014/main" id="{38F73ECD-B888-4D3A-B225-11D4E525549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56" name="Forme libre 1043">
                    <a:extLst>
                      <a:ext uri="{FF2B5EF4-FFF2-40B4-BE49-F238E27FC236}">
                        <a16:creationId xmlns:a16="http://schemas.microsoft.com/office/drawing/2014/main" id="{52B7F0BB-A4DE-448C-B8BA-C1C576857E0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3" name="Groupe 3042">
                  <a:extLst>
                    <a:ext uri="{FF2B5EF4-FFF2-40B4-BE49-F238E27FC236}">
                      <a16:creationId xmlns:a16="http://schemas.microsoft.com/office/drawing/2014/main" id="{D2E410FB-588A-46F1-99EF-3636D91F06BB}"/>
                    </a:ext>
                  </a:extLst>
                </p:cNvPr>
                <p:cNvGrpSpPr/>
                <p:nvPr/>
              </p:nvGrpSpPr>
              <p:grpSpPr>
                <a:xfrm>
                  <a:off x="621270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53" name="Ellipse 3052">
                    <a:extLst>
                      <a:ext uri="{FF2B5EF4-FFF2-40B4-BE49-F238E27FC236}">
                        <a16:creationId xmlns:a16="http://schemas.microsoft.com/office/drawing/2014/main" id="{26E287AB-ECDF-42D1-A452-94430882145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54" name="Forme libre 1046">
                    <a:extLst>
                      <a:ext uri="{FF2B5EF4-FFF2-40B4-BE49-F238E27FC236}">
                        <a16:creationId xmlns:a16="http://schemas.microsoft.com/office/drawing/2014/main" id="{5E895EA0-7E72-47FE-9AAA-742F645BAE5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4" name="Groupe 3043">
                  <a:extLst>
                    <a:ext uri="{FF2B5EF4-FFF2-40B4-BE49-F238E27FC236}">
                      <a16:creationId xmlns:a16="http://schemas.microsoft.com/office/drawing/2014/main" id="{D2075961-28CD-4D41-97EA-86241B66C9A4}"/>
                    </a:ext>
                  </a:extLst>
                </p:cNvPr>
                <p:cNvGrpSpPr/>
                <p:nvPr/>
              </p:nvGrpSpPr>
              <p:grpSpPr>
                <a:xfrm>
                  <a:off x="621270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51" name="Ellipse 3050">
                    <a:extLst>
                      <a:ext uri="{FF2B5EF4-FFF2-40B4-BE49-F238E27FC236}">
                        <a16:creationId xmlns:a16="http://schemas.microsoft.com/office/drawing/2014/main" id="{06730DBD-1E59-4C23-8066-6F56D6C22EE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52" name="Forme libre 1049">
                    <a:extLst>
                      <a:ext uri="{FF2B5EF4-FFF2-40B4-BE49-F238E27FC236}">
                        <a16:creationId xmlns:a16="http://schemas.microsoft.com/office/drawing/2014/main" id="{14832E33-A661-448B-A9A4-14261868EE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5" name="Groupe 3044">
                  <a:extLst>
                    <a:ext uri="{FF2B5EF4-FFF2-40B4-BE49-F238E27FC236}">
                      <a16:creationId xmlns:a16="http://schemas.microsoft.com/office/drawing/2014/main" id="{85A2EDF5-20E7-470D-B7E5-CF5D5756B34F}"/>
                    </a:ext>
                  </a:extLst>
                </p:cNvPr>
                <p:cNvGrpSpPr/>
                <p:nvPr/>
              </p:nvGrpSpPr>
              <p:grpSpPr>
                <a:xfrm>
                  <a:off x="621270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49" name="Ellipse 3048">
                    <a:extLst>
                      <a:ext uri="{FF2B5EF4-FFF2-40B4-BE49-F238E27FC236}">
                        <a16:creationId xmlns:a16="http://schemas.microsoft.com/office/drawing/2014/main" id="{9B9F57CE-4039-4DB4-8609-BC4BE46C634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50" name="Forme libre 1052">
                    <a:extLst>
                      <a:ext uri="{FF2B5EF4-FFF2-40B4-BE49-F238E27FC236}">
                        <a16:creationId xmlns:a16="http://schemas.microsoft.com/office/drawing/2014/main" id="{53079821-B010-49BC-8C9C-34D938DAF28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6" name="Groupe 3045">
                  <a:extLst>
                    <a:ext uri="{FF2B5EF4-FFF2-40B4-BE49-F238E27FC236}">
                      <a16:creationId xmlns:a16="http://schemas.microsoft.com/office/drawing/2014/main" id="{883CD242-E581-43A6-99C4-590ABDC8D67A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21270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47" name="Ellipse 3046">
                    <a:extLst>
                      <a:ext uri="{FF2B5EF4-FFF2-40B4-BE49-F238E27FC236}">
                        <a16:creationId xmlns:a16="http://schemas.microsoft.com/office/drawing/2014/main" id="{8602D432-E8F0-4A5E-A89F-F4AE433B7AF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48" name="Forme libre 1040">
                    <a:extLst>
                      <a:ext uri="{FF2B5EF4-FFF2-40B4-BE49-F238E27FC236}">
                        <a16:creationId xmlns:a16="http://schemas.microsoft.com/office/drawing/2014/main" id="{2813DC61-67D4-49D1-9D16-A85B5089B8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6" name="Groupe 2695">
                <a:extLst>
                  <a:ext uri="{FF2B5EF4-FFF2-40B4-BE49-F238E27FC236}">
                    <a16:creationId xmlns:a16="http://schemas.microsoft.com/office/drawing/2014/main" id="{25447791-D16B-4CD4-BE4B-4B2E6EC9EBE5}"/>
                  </a:ext>
                </a:extLst>
              </p:cNvPr>
              <p:cNvGrpSpPr/>
              <p:nvPr/>
            </p:nvGrpSpPr>
            <p:grpSpPr>
              <a:xfrm>
                <a:off x="5692256" y="2361431"/>
                <a:ext cx="252001" cy="2596609"/>
                <a:chOff x="5694335" y="2359803"/>
                <a:chExt cx="252001" cy="2596609"/>
              </a:xfrm>
            </p:grpSpPr>
            <p:grpSp>
              <p:nvGrpSpPr>
                <p:cNvPr id="3007" name="Groupe 3006">
                  <a:extLst>
                    <a:ext uri="{FF2B5EF4-FFF2-40B4-BE49-F238E27FC236}">
                      <a16:creationId xmlns:a16="http://schemas.microsoft.com/office/drawing/2014/main" id="{2A2BC7D0-C8B8-4115-B704-E7172D035D30}"/>
                    </a:ext>
                  </a:extLst>
                </p:cNvPr>
                <p:cNvGrpSpPr/>
                <p:nvPr/>
              </p:nvGrpSpPr>
              <p:grpSpPr>
                <a:xfrm>
                  <a:off x="5694335" y="4438083"/>
                  <a:ext cx="252000" cy="258548"/>
                  <a:chOff x="7250003" y="2006067"/>
                  <a:chExt cx="1793966" cy="1840581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35" name="Ellipse 3034">
                    <a:extLst>
                      <a:ext uri="{FF2B5EF4-FFF2-40B4-BE49-F238E27FC236}">
                        <a16:creationId xmlns:a16="http://schemas.microsoft.com/office/drawing/2014/main" id="{F7391BA4-66F3-4583-81A4-146651A45BA4}"/>
                      </a:ext>
                    </a:extLst>
                  </p:cNvPr>
                  <p:cNvSpPr/>
                  <p:nvPr/>
                </p:nvSpPr>
                <p:spPr>
                  <a:xfrm>
                    <a:off x="7250003" y="2006067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36" name="Forme libre 1058">
                    <a:extLst>
                      <a:ext uri="{FF2B5EF4-FFF2-40B4-BE49-F238E27FC236}">
                        <a16:creationId xmlns:a16="http://schemas.microsoft.com/office/drawing/2014/main" id="{7E2330E8-D145-46D5-AB3A-4F216EDA377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08" name="Groupe 3007">
                  <a:extLst>
                    <a:ext uri="{FF2B5EF4-FFF2-40B4-BE49-F238E27FC236}">
                      <a16:creationId xmlns:a16="http://schemas.microsoft.com/office/drawing/2014/main" id="{7E8E7961-F7C3-4A8A-83A9-12A1843E3BDF}"/>
                    </a:ext>
                  </a:extLst>
                </p:cNvPr>
                <p:cNvGrpSpPr/>
                <p:nvPr/>
              </p:nvGrpSpPr>
              <p:grpSpPr>
                <a:xfrm>
                  <a:off x="569433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33" name="Ellipse 3032">
                    <a:extLst>
                      <a:ext uri="{FF2B5EF4-FFF2-40B4-BE49-F238E27FC236}">
                        <a16:creationId xmlns:a16="http://schemas.microsoft.com/office/drawing/2014/main" id="{B6041585-8032-482A-98FB-9AF8216108C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34" name="Forme libre 1064">
                    <a:extLst>
                      <a:ext uri="{FF2B5EF4-FFF2-40B4-BE49-F238E27FC236}">
                        <a16:creationId xmlns:a16="http://schemas.microsoft.com/office/drawing/2014/main" id="{7E65D65D-72F0-4C47-B86C-83498D8EDD8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09" name="Groupe 3008">
                  <a:extLst>
                    <a:ext uri="{FF2B5EF4-FFF2-40B4-BE49-F238E27FC236}">
                      <a16:creationId xmlns:a16="http://schemas.microsoft.com/office/drawing/2014/main" id="{4177AE10-AE56-430E-93AC-0922CC148B4F}"/>
                    </a:ext>
                  </a:extLst>
                </p:cNvPr>
                <p:cNvGrpSpPr/>
                <p:nvPr/>
              </p:nvGrpSpPr>
              <p:grpSpPr>
                <a:xfrm>
                  <a:off x="569433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31" name="Ellipse 3030">
                    <a:extLst>
                      <a:ext uri="{FF2B5EF4-FFF2-40B4-BE49-F238E27FC236}">
                        <a16:creationId xmlns:a16="http://schemas.microsoft.com/office/drawing/2014/main" id="{D0DBBB2A-7879-48B8-BBE1-22B43BF9C8C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32" name="Forme libre 1067">
                    <a:extLst>
                      <a:ext uri="{FF2B5EF4-FFF2-40B4-BE49-F238E27FC236}">
                        <a16:creationId xmlns:a16="http://schemas.microsoft.com/office/drawing/2014/main" id="{6BCFCFCD-C269-4E33-8305-D61CB2E6D82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0" name="Groupe 3009">
                  <a:extLst>
                    <a:ext uri="{FF2B5EF4-FFF2-40B4-BE49-F238E27FC236}">
                      <a16:creationId xmlns:a16="http://schemas.microsoft.com/office/drawing/2014/main" id="{22A0BBFC-026C-4C6F-AC99-1366EA94B1C7}"/>
                    </a:ext>
                  </a:extLst>
                </p:cNvPr>
                <p:cNvGrpSpPr/>
                <p:nvPr/>
              </p:nvGrpSpPr>
              <p:grpSpPr>
                <a:xfrm>
                  <a:off x="569433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29" name="Ellipse 3028">
                    <a:extLst>
                      <a:ext uri="{FF2B5EF4-FFF2-40B4-BE49-F238E27FC236}">
                        <a16:creationId xmlns:a16="http://schemas.microsoft.com/office/drawing/2014/main" id="{3174B268-04BE-43AA-A41F-E04B545958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30" name="Forme libre 1070">
                    <a:extLst>
                      <a:ext uri="{FF2B5EF4-FFF2-40B4-BE49-F238E27FC236}">
                        <a16:creationId xmlns:a16="http://schemas.microsoft.com/office/drawing/2014/main" id="{C40A636C-3C84-4530-B033-D8153CF91E9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1" name="Groupe 3010">
                  <a:extLst>
                    <a:ext uri="{FF2B5EF4-FFF2-40B4-BE49-F238E27FC236}">
                      <a16:creationId xmlns:a16="http://schemas.microsoft.com/office/drawing/2014/main" id="{ED7EE82A-3CB5-4E3B-B809-4F8955651AFB}"/>
                    </a:ext>
                  </a:extLst>
                </p:cNvPr>
                <p:cNvGrpSpPr/>
                <p:nvPr/>
              </p:nvGrpSpPr>
              <p:grpSpPr>
                <a:xfrm>
                  <a:off x="569433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27" name="Ellipse 3026">
                    <a:extLst>
                      <a:ext uri="{FF2B5EF4-FFF2-40B4-BE49-F238E27FC236}">
                        <a16:creationId xmlns:a16="http://schemas.microsoft.com/office/drawing/2014/main" id="{EFDBCC76-CAA0-4CAA-A5E7-D0AA37BF5C0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28" name="Forme libre 1073">
                    <a:extLst>
                      <a:ext uri="{FF2B5EF4-FFF2-40B4-BE49-F238E27FC236}">
                        <a16:creationId xmlns:a16="http://schemas.microsoft.com/office/drawing/2014/main" id="{2D3424F0-3E42-42DB-B812-C7223954373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2" name="Groupe 3011">
                  <a:extLst>
                    <a:ext uri="{FF2B5EF4-FFF2-40B4-BE49-F238E27FC236}">
                      <a16:creationId xmlns:a16="http://schemas.microsoft.com/office/drawing/2014/main" id="{E4C3F237-ADA9-4ABF-B198-655562F54306}"/>
                    </a:ext>
                  </a:extLst>
                </p:cNvPr>
                <p:cNvGrpSpPr/>
                <p:nvPr/>
              </p:nvGrpSpPr>
              <p:grpSpPr>
                <a:xfrm>
                  <a:off x="569433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25" name="Ellipse 3024">
                    <a:extLst>
                      <a:ext uri="{FF2B5EF4-FFF2-40B4-BE49-F238E27FC236}">
                        <a16:creationId xmlns:a16="http://schemas.microsoft.com/office/drawing/2014/main" id="{8D1D2F5E-568B-4B8B-9B9D-C5350CD4EBE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26" name="Forme libre 1076">
                    <a:extLst>
                      <a:ext uri="{FF2B5EF4-FFF2-40B4-BE49-F238E27FC236}">
                        <a16:creationId xmlns:a16="http://schemas.microsoft.com/office/drawing/2014/main" id="{91B78C5F-72B4-45F8-91EC-B234B6DAEAA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3" name="Groupe 3012">
                  <a:extLst>
                    <a:ext uri="{FF2B5EF4-FFF2-40B4-BE49-F238E27FC236}">
                      <a16:creationId xmlns:a16="http://schemas.microsoft.com/office/drawing/2014/main" id="{45A501A0-9C23-4A99-B150-4D77CC291A9F}"/>
                    </a:ext>
                  </a:extLst>
                </p:cNvPr>
                <p:cNvGrpSpPr/>
                <p:nvPr/>
              </p:nvGrpSpPr>
              <p:grpSpPr>
                <a:xfrm>
                  <a:off x="569433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23" name="Ellipse 3022">
                    <a:extLst>
                      <a:ext uri="{FF2B5EF4-FFF2-40B4-BE49-F238E27FC236}">
                        <a16:creationId xmlns:a16="http://schemas.microsoft.com/office/drawing/2014/main" id="{F2F7A164-F3B4-4E4F-8FA6-1CF397C9383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24" name="Forme libre 1079">
                    <a:extLst>
                      <a:ext uri="{FF2B5EF4-FFF2-40B4-BE49-F238E27FC236}">
                        <a16:creationId xmlns:a16="http://schemas.microsoft.com/office/drawing/2014/main" id="{67FD810B-2F9D-4268-BF1D-4686321C5C7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4" name="Groupe 3013">
                  <a:extLst>
                    <a:ext uri="{FF2B5EF4-FFF2-40B4-BE49-F238E27FC236}">
                      <a16:creationId xmlns:a16="http://schemas.microsoft.com/office/drawing/2014/main" id="{5535D72C-92C6-4389-B194-61071977A684}"/>
                    </a:ext>
                  </a:extLst>
                </p:cNvPr>
                <p:cNvGrpSpPr/>
                <p:nvPr/>
              </p:nvGrpSpPr>
              <p:grpSpPr>
                <a:xfrm>
                  <a:off x="569433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21" name="Ellipse 3020">
                    <a:extLst>
                      <a:ext uri="{FF2B5EF4-FFF2-40B4-BE49-F238E27FC236}">
                        <a16:creationId xmlns:a16="http://schemas.microsoft.com/office/drawing/2014/main" id="{5FF3C2AC-1723-4F10-8082-82552B6D3C3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22" name="Forme libre 1082">
                    <a:extLst>
                      <a:ext uri="{FF2B5EF4-FFF2-40B4-BE49-F238E27FC236}">
                        <a16:creationId xmlns:a16="http://schemas.microsoft.com/office/drawing/2014/main" id="{AABBDB80-CC4F-413D-8EB2-64167BD9293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5" name="Groupe 3014">
                  <a:extLst>
                    <a:ext uri="{FF2B5EF4-FFF2-40B4-BE49-F238E27FC236}">
                      <a16:creationId xmlns:a16="http://schemas.microsoft.com/office/drawing/2014/main" id="{003DF314-1BBC-4B16-B2C2-9846A46B10E3}"/>
                    </a:ext>
                  </a:extLst>
                </p:cNvPr>
                <p:cNvGrpSpPr/>
                <p:nvPr/>
              </p:nvGrpSpPr>
              <p:grpSpPr>
                <a:xfrm>
                  <a:off x="569433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19" name="Ellipse 3018">
                    <a:extLst>
                      <a:ext uri="{FF2B5EF4-FFF2-40B4-BE49-F238E27FC236}">
                        <a16:creationId xmlns:a16="http://schemas.microsoft.com/office/drawing/2014/main" id="{0DAD2E90-43E0-4A03-B50F-2B0289DE8D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20" name="Forme libre 1085">
                    <a:extLst>
                      <a:ext uri="{FF2B5EF4-FFF2-40B4-BE49-F238E27FC236}">
                        <a16:creationId xmlns:a16="http://schemas.microsoft.com/office/drawing/2014/main" id="{C73F1235-BFA6-4E2D-BE19-5FD8A26C990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6" name="Groupe 3015">
                  <a:extLst>
                    <a:ext uri="{FF2B5EF4-FFF2-40B4-BE49-F238E27FC236}">
                      <a16:creationId xmlns:a16="http://schemas.microsoft.com/office/drawing/2014/main" id="{1841BA60-283A-48BA-9005-7E674E301404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69433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17" name="Ellipse 3016">
                    <a:extLst>
                      <a:ext uri="{FF2B5EF4-FFF2-40B4-BE49-F238E27FC236}">
                        <a16:creationId xmlns:a16="http://schemas.microsoft.com/office/drawing/2014/main" id="{AE251DB3-4D86-43FB-B31B-DFF6E91F33C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18" name="Forme libre 1073">
                    <a:extLst>
                      <a:ext uri="{FF2B5EF4-FFF2-40B4-BE49-F238E27FC236}">
                        <a16:creationId xmlns:a16="http://schemas.microsoft.com/office/drawing/2014/main" id="{F90EA0A7-3DB0-40D1-ABDE-53056760468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7" name="Groupe 2696">
                <a:extLst>
                  <a:ext uri="{FF2B5EF4-FFF2-40B4-BE49-F238E27FC236}">
                    <a16:creationId xmlns:a16="http://schemas.microsoft.com/office/drawing/2014/main" id="{5198A488-E2F1-4B39-92D0-60730540EBC5}"/>
                  </a:ext>
                </a:extLst>
              </p:cNvPr>
              <p:cNvGrpSpPr/>
              <p:nvPr/>
            </p:nvGrpSpPr>
            <p:grpSpPr>
              <a:xfrm>
                <a:off x="6467732" y="2361431"/>
                <a:ext cx="252001" cy="2596609"/>
                <a:chOff x="5694335" y="2359803"/>
                <a:chExt cx="252001" cy="2596609"/>
              </a:xfrm>
            </p:grpSpPr>
            <p:grpSp>
              <p:nvGrpSpPr>
                <p:cNvPr id="2977" name="Groupe 2976">
                  <a:extLst>
                    <a:ext uri="{FF2B5EF4-FFF2-40B4-BE49-F238E27FC236}">
                      <a16:creationId xmlns:a16="http://schemas.microsoft.com/office/drawing/2014/main" id="{56092C0F-3744-4A88-990E-B4CE5649F46D}"/>
                    </a:ext>
                  </a:extLst>
                </p:cNvPr>
                <p:cNvGrpSpPr/>
                <p:nvPr/>
              </p:nvGrpSpPr>
              <p:grpSpPr>
                <a:xfrm>
                  <a:off x="5694335" y="4438083"/>
                  <a:ext cx="252000" cy="258548"/>
                  <a:chOff x="7250003" y="2006067"/>
                  <a:chExt cx="1793966" cy="1840581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05" name="Ellipse 3004">
                    <a:extLst>
                      <a:ext uri="{FF2B5EF4-FFF2-40B4-BE49-F238E27FC236}">
                        <a16:creationId xmlns:a16="http://schemas.microsoft.com/office/drawing/2014/main" id="{903582E0-E240-47F8-ACB2-1B4C8CDE7982}"/>
                      </a:ext>
                    </a:extLst>
                  </p:cNvPr>
                  <p:cNvSpPr/>
                  <p:nvPr/>
                </p:nvSpPr>
                <p:spPr>
                  <a:xfrm>
                    <a:off x="7250003" y="2006067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06" name="Forme libre 1058">
                    <a:extLst>
                      <a:ext uri="{FF2B5EF4-FFF2-40B4-BE49-F238E27FC236}">
                        <a16:creationId xmlns:a16="http://schemas.microsoft.com/office/drawing/2014/main" id="{4DC6BF83-FEA9-43D9-851E-8401DFB8235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78" name="Groupe 2977">
                  <a:extLst>
                    <a:ext uri="{FF2B5EF4-FFF2-40B4-BE49-F238E27FC236}">
                      <a16:creationId xmlns:a16="http://schemas.microsoft.com/office/drawing/2014/main" id="{E3C34756-6B3A-4E08-853F-4FD2275FD1CD}"/>
                    </a:ext>
                  </a:extLst>
                </p:cNvPr>
                <p:cNvGrpSpPr/>
                <p:nvPr/>
              </p:nvGrpSpPr>
              <p:grpSpPr>
                <a:xfrm>
                  <a:off x="569433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03" name="Ellipse 3002">
                    <a:extLst>
                      <a:ext uri="{FF2B5EF4-FFF2-40B4-BE49-F238E27FC236}">
                        <a16:creationId xmlns:a16="http://schemas.microsoft.com/office/drawing/2014/main" id="{D015C38A-97D1-40CA-990E-8D55CC42C0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04" name="Forme libre 1064">
                    <a:extLst>
                      <a:ext uri="{FF2B5EF4-FFF2-40B4-BE49-F238E27FC236}">
                        <a16:creationId xmlns:a16="http://schemas.microsoft.com/office/drawing/2014/main" id="{5DA854CC-1B2D-4B3C-B028-5B9FC410DF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79" name="Groupe 2978">
                  <a:extLst>
                    <a:ext uri="{FF2B5EF4-FFF2-40B4-BE49-F238E27FC236}">
                      <a16:creationId xmlns:a16="http://schemas.microsoft.com/office/drawing/2014/main" id="{7C62E1CC-DF1F-4EEC-97A5-3B7B9E5DA150}"/>
                    </a:ext>
                  </a:extLst>
                </p:cNvPr>
                <p:cNvGrpSpPr/>
                <p:nvPr/>
              </p:nvGrpSpPr>
              <p:grpSpPr>
                <a:xfrm>
                  <a:off x="569433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01" name="Ellipse 3000">
                    <a:extLst>
                      <a:ext uri="{FF2B5EF4-FFF2-40B4-BE49-F238E27FC236}">
                        <a16:creationId xmlns:a16="http://schemas.microsoft.com/office/drawing/2014/main" id="{721EB08B-683B-4B7E-A58E-CB99C27BD73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02" name="Forme libre 1067">
                    <a:extLst>
                      <a:ext uri="{FF2B5EF4-FFF2-40B4-BE49-F238E27FC236}">
                        <a16:creationId xmlns:a16="http://schemas.microsoft.com/office/drawing/2014/main" id="{C4F2DB95-9712-457F-B4FB-4691BBF2EFB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0" name="Groupe 2979">
                  <a:extLst>
                    <a:ext uri="{FF2B5EF4-FFF2-40B4-BE49-F238E27FC236}">
                      <a16:creationId xmlns:a16="http://schemas.microsoft.com/office/drawing/2014/main" id="{C5280C3F-C61C-4503-BBF7-5A5FB440854B}"/>
                    </a:ext>
                  </a:extLst>
                </p:cNvPr>
                <p:cNvGrpSpPr/>
                <p:nvPr/>
              </p:nvGrpSpPr>
              <p:grpSpPr>
                <a:xfrm>
                  <a:off x="569433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99" name="Ellipse 2998">
                    <a:extLst>
                      <a:ext uri="{FF2B5EF4-FFF2-40B4-BE49-F238E27FC236}">
                        <a16:creationId xmlns:a16="http://schemas.microsoft.com/office/drawing/2014/main" id="{B36E1F7A-CE79-4307-B1A1-FDBF6E0884A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00" name="Forme libre 1070">
                    <a:extLst>
                      <a:ext uri="{FF2B5EF4-FFF2-40B4-BE49-F238E27FC236}">
                        <a16:creationId xmlns:a16="http://schemas.microsoft.com/office/drawing/2014/main" id="{942F570D-83C6-44DF-A5E8-75953853667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1" name="Groupe 2980">
                  <a:extLst>
                    <a:ext uri="{FF2B5EF4-FFF2-40B4-BE49-F238E27FC236}">
                      <a16:creationId xmlns:a16="http://schemas.microsoft.com/office/drawing/2014/main" id="{7687FFFB-E02A-4548-8568-8FB69E9040E3}"/>
                    </a:ext>
                  </a:extLst>
                </p:cNvPr>
                <p:cNvGrpSpPr/>
                <p:nvPr/>
              </p:nvGrpSpPr>
              <p:grpSpPr>
                <a:xfrm>
                  <a:off x="569433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97" name="Ellipse 2996">
                    <a:extLst>
                      <a:ext uri="{FF2B5EF4-FFF2-40B4-BE49-F238E27FC236}">
                        <a16:creationId xmlns:a16="http://schemas.microsoft.com/office/drawing/2014/main" id="{EB5008E9-E3C4-42A4-9A28-A435226784E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98" name="Forme libre 1073">
                    <a:extLst>
                      <a:ext uri="{FF2B5EF4-FFF2-40B4-BE49-F238E27FC236}">
                        <a16:creationId xmlns:a16="http://schemas.microsoft.com/office/drawing/2014/main" id="{B6FB51A3-F8F1-450E-AC75-AE9D66D08B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2" name="Groupe 2981">
                  <a:extLst>
                    <a:ext uri="{FF2B5EF4-FFF2-40B4-BE49-F238E27FC236}">
                      <a16:creationId xmlns:a16="http://schemas.microsoft.com/office/drawing/2014/main" id="{0473E61D-FF4D-49B8-A275-076AFF977E05}"/>
                    </a:ext>
                  </a:extLst>
                </p:cNvPr>
                <p:cNvGrpSpPr/>
                <p:nvPr/>
              </p:nvGrpSpPr>
              <p:grpSpPr>
                <a:xfrm>
                  <a:off x="569433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95" name="Ellipse 2994">
                    <a:extLst>
                      <a:ext uri="{FF2B5EF4-FFF2-40B4-BE49-F238E27FC236}">
                        <a16:creationId xmlns:a16="http://schemas.microsoft.com/office/drawing/2014/main" id="{06912180-6555-452F-8D25-EF3ACDB85D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96" name="Forme libre 1076">
                    <a:extLst>
                      <a:ext uri="{FF2B5EF4-FFF2-40B4-BE49-F238E27FC236}">
                        <a16:creationId xmlns:a16="http://schemas.microsoft.com/office/drawing/2014/main" id="{4BA113BC-9067-4F9F-ACA1-9E9AE15765F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3" name="Groupe 2982">
                  <a:extLst>
                    <a:ext uri="{FF2B5EF4-FFF2-40B4-BE49-F238E27FC236}">
                      <a16:creationId xmlns:a16="http://schemas.microsoft.com/office/drawing/2014/main" id="{8FC398E3-8189-434C-87DC-77871882BCA5}"/>
                    </a:ext>
                  </a:extLst>
                </p:cNvPr>
                <p:cNvGrpSpPr/>
                <p:nvPr/>
              </p:nvGrpSpPr>
              <p:grpSpPr>
                <a:xfrm>
                  <a:off x="569433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93" name="Ellipse 2992">
                    <a:extLst>
                      <a:ext uri="{FF2B5EF4-FFF2-40B4-BE49-F238E27FC236}">
                        <a16:creationId xmlns:a16="http://schemas.microsoft.com/office/drawing/2014/main" id="{3D5D09BC-F62D-46E2-BB3D-16035CCF919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94" name="Forme libre 1079">
                    <a:extLst>
                      <a:ext uri="{FF2B5EF4-FFF2-40B4-BE49-F238E27FC236}">
                        <a16:creationId xmlns:a16="http://schemas.microsoft.com/office/drawing/2014/main" id="{736E320F-5D7D-4C09-9E39-B1CBEED119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4" name="Groupe 2983">
                  <a:extLst>
                    <a:ext uri="{FF2B5EF4-FFF2-40B4-BE49-F238E27FC236}">
                      <a16:creationId xmlns:a16="http://schemas.microsoft.com/office/drawing/2014/main" id="{4866747A-879B-4661-BD7D-AA7296A8C77C}"/>
                    </a:ext>
                  </a:extLst>
                </p:cNvPr>
                <p:cNvGrpSpPr/>
                <p:nvPr/>
              </p:nvGrpSpPr>
              <p:grpSpPr>
                <a:xfrm>
                  <a:off x="569433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91" name="Ellipse 2990">
                    <a:extLst>
                      <a:ext uri="{FF2B5EF4-FFF2-40B4-BE49-F238E27FC236}">
                        <a16:creationId xmlns:a16="http://schemas.microsoft.com/office/drawing/2014/main" id="{864D235A-6548-4A13-B6B2-EE20ACA613C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92" name="Forme libre 1082">
                    <a:extLst>
                      <a:ext uri="{FF2B5EF4-FFF2-40B4-BE49-F238E27FC236}">
                        <a16:creationId xmlns:a16="http://schemas.microsoft.com/office/drawing/2014/main" id="{8076F6E5-34AE-44B0-938A-6338EC5F71F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5" name="Groupe 2984">
                  <a:extLst>
                    <a:ext uri="{FF2B5EF4-FFF2-40B4-BE49-F238E27FC236}">
                      <a16:creationId xmlns:a16="http://schemas.microsoft.com/office/drawing/2014/main" id="{36080B5B-94C5-4A71-AE29-86EEE4F97F67}"/>
                    </a:ext>
                  </a:extLst>
                </p:cNvPr>
                <p:cNvGrpSpPr/>
                <p:nvPr/>
              </p:nvGrpSpPr>
              <p:grpSpPr>
                <a:xfrm>
                  <a:off x="569433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89" name="Ellipse 2988">
                    <a:extLst>
                      <a:ext uri="{FF2B5EF4-FFF2-40B4-BE49-F238E27FC236}">
                        <a16:creationId xmlns:a16="http://schemas.microsoft.com/office/drawing/2014/main" id="{1B445581-E16A-4E78-9913-5F235BD4CBD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90" name="Forme libre 1085">
                    <a:extLst>
                      <a:ext uri="{FF2B5EF4-FFF2-40B4-BE49-F238E27FC236}">
                        <a16:creationId xmlns:a16="http://schemas.microsoft.com/office/drawing/2014/main" id="{4D50D8F5-1ACA-4349-92DB-6E5BF54DE1E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6" name="Groupe 2985">
                  <a:extLst>
                    <a:ext uri="{FF2B5EF4-FFF2-40B4-BE49-F238E27FC236}">
                      <a16:creationId xmlns:a16="http://schemas.microsoft.com/office/drawing/2014/main" id="{08EA7179-8F5A-46A9-B349-BA8301BC9979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69433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87" name="Ellipse 2986">
                    <a:extLst>
                      <a:ext uri="{FF2B5EF4-FFF2-40B4-BE49-F238E27FC236}">
                        <a16:creationId xmlns:a16="http://schemas.microsoft.com/office/drawing/2014/main" id="{31B34BD4-C1C4-445B-9094-29B0EE73D91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88" name="Forme libre 1073">
                    <a:extLst>
                      <a:ext uri="{FF2B5EF4-FFF2-40B4-BE49-F238E27FC236}">
                        <a16:creationId xmlns:a16="http://schemas.microsoft.com/office/drawing/2014/main" id="{51454D7E-A6CB-4931-AEE1-71137857AC1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8" name="Groupe 2697">
                <a:extLst>
                  <a:ext uri="{FF2B5EF4-FFF2-40B4-BE49-F238E27FC236}">
                    <a16:creationId xmlns:a16="http://schemas.microsoft.com/office/drawing/2014/main" id="{FC46EC65-C3B7-43A6-8BB7-4DB5C6AB35A0}"/>
                  </a:ext>
                </a:extLst>
              </p:cNvPr>
              <p:cNvGrpSpPr/>
              <p:nvPr/>
            </p:nvGrpSpPr>
            <p:grpSpPr>
              <a:xfrm>
                <a:off x="4747866" y="2256554"/>
                <a:ext cx="2843846" cy="2837480"/>
                <a:chOff x="4657930" y="2024066"/>
                <a:chExt cx="2843846" cy="2837480"/>
              </a:xfrm>
            </p:grpSpPr>
            <p:grpSp>
              <p:nvGrpSpPr>
                <p:cNvPr id="2699" name="Groupe 2698">
                  <a:extLst>
                    <a:ext uri="{FF2B5EF4-FFF2-40B4-BE49-F238E27FC236}">
                      <a16:creationId xmlns:a16="http://schemas.microsoft.com/office/drawing/2014/main" id="{935771A1-9DB9-4E81-B4B4-753276CC9DA3}"/>
                    </a:ext>
                  </a:extLst>
                </p:cNvPr>
                <p:cNvGrpSpPr/>
                <p:nvPr/>
              </p:nvGrpSpPr>
              <p:grpSpPr>
                <a:xfrm>
                  <a:off x="5694670" y="2024066"/>
                  <a:ext cx="770370" cy="252000"/>
                  <a:chOff x="5694670" y="2024066"/>
                  <a:chExt cx="770370" cy="252000"/>
                </a:xfrm>
              </p:grpSpPr>
              <p:grpSp>
                <p:nvGrpSpPr>
                  <p:cNvPr id="2968" name="Groupe 2967">
                    <a:extLst>
                      <a:ext uri="{FF2B5EF4-FFF2-40B4-BE49-F238E27FC236}">
                        <a16:creationId xmlns:a16="http://schemas.microsoft.com/office/drawing/2014/main" id="{1B48156B-90FE-47EF-B0CE-DF0C3E76AEAA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75" name="Ellipse 2974">
                      <a:extLst>
                        <a:ext uri="{FF2B5EF4-FFF2-40B4-BE49-F238E27FC236}">
                          <a16:creationId xmlns:a16="http://schemas.microsoft.com/office/drawing/2014/main" id="{EEB87914-6C05-4AD7-8874-5FBDD65DA2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76" name="Forme libre 225">
                      <a:extLst>
                        <a:ext uri="{FF2B5EF4-FFF2-40B4-BE49-F238E27FC236}">
                          <a16:creationId xmlns:a16="http://schemas.microsoft.com/office/drawing/2014/main" id="{6E004459-BE19-4B5A-A321-BFB882FA93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69" name="Groupe 2968">
                    <a:extLst>
                      <a:ext uri="{FF2B5EF4-FFF2-40B4-BE49-F238E27FC236}">
                        <a16:creationId xmlns:a16="http://schemas.microsoft.com/office/drawing/2014/main" id="{C89C814F-D27E-404E-9CA0-1B0E8DA7D545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73" name="Ellipse 2972">
                      <a:extLst>
                        <a:ext uri="{FF2B5EF4-FFF2-40B4-BE49-F238E27FC236}">
                          <a16:creationId xmlns:a16="http://schemas.microsoft.com/office/drawing/2014/main" id="{0B626072-4B69-4084-926B-360D288D6C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74" name="Forme libre 228">
                      <a:extLst>
                        <a:ext uri="{FF2B5EF4-FFF2-40B4-BE49-F238E27FC236}">
                          <a16:creationId xmlns:a16="http://schemas.microsoft.com/office/drawing/2014/main" id="{67E51856-2866-44C8-8854-A3FF5C648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70" name="Groupe 2969">
                    <a:extLst>
                      <a:ext uri="{FF2B5EF4-FFF2-40B4-BE49-F238E27FC236}">
                        <a16:creationId xmlns:a16="http://schemas.microsoft.com/office/drawing/2014/main" id="{72DB7C2A-BC91-4B40-8D7A-CE83EEEF2703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71" name="Ellipse 2970">
                      <a:extLst>
                        <a:ext uri="{FF2B5EF4-FFF2-40B4-BE49-F238E27FC236}">
                          <a16:creationId xmlns:a16="http://schemas.microsoft.com/office/drawing/2014/main" id="{FE8A8E2C-768E-45D0-A596-62226C131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72" name="Forme libre 222">
                      <a:extLst>
                        <a:ext uri="{FF2B5EF4-FFF2-40B4-BE49-F238E27FC236}">
                          <a16:creationId xmlns:a16="http://schemas.microsoft.com/office/drawing/2014/main" id="{47659883-798D-47AB-82F5-449BE2D05C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0" name="Groupe 2699">
                  <a:extLst>
                    <a:ext uri="{FF2B5EF4-FFF2-40B4-BE49-F238E27FC236}">
                      <a16:creationId xmlns:a16="http://schemas.microsoft.com/office/drawing/2014/main" id="{CB7DD717-C714-4256-9505-841783A452CD}"/>
                    </a:ext>
                  </a:extLst>
                </p:cNvPr>
                <p:cNvGrpSpPr/>
                <p:nvPr/>
              </p:nvGrpSpPr>
              <p:grpSpPr>
                <a:xfrm>
                  <a:off x="5694670" y="4609546"/>
                  <a:ext cx="770370" cy="252000"/>
                  <a:chOff x="5694670" y="4609546"/>
                  <a:chExt cx="770370" cy="252000"/>
                </a:xfrm>
              </p:grpSpPr>
              <p:grpSp>
                <p:nvGrpSpPr>
                  <p:cNvPr id="2959" name="Groupe 2958">
                    <a:extLst>
                      <a:ext uri="{FF2B5EF4-FFF2-40B4-BE49-F238E27FC236}">
                        <a16:creationId xmlns:a16="http://schemas.microsoft.com/office/drawing/2014/main" id="{5A399D03-9E9D-45F5-8AE8-D9518B853286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66" name="Ellipse 2965">
                      <a:extLst>
                        <a:ext uri="{FF2B5EF4-FFF2-40B4-BE49-F238E27FC236}">
                          <a16:creationId xmlns:a16="http://schemas.microsoft.com/office/drawing/2014/main" id="{03EE51D7-4F32-44BA-9908-975602B08D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67" name="Forme libre 161">
                      <a:extLst>
                        <a:ext uri="{FF2B5EF4-FFF2-40B4-BE49-F238E27FC236}">
                          <a16:creationId xmlns:a16="http://schemas.microsoft.com/office/drawing/2014/main" id="{D13913CD-8A26-44C7-8E35-F5B5EFFD6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60" name="Groupe 2959">
                    <a:extLst>
                      <a:ext uri="{FF2B5EF4-FFF2-40B4-BE49-F238E27FC236}">
                        <a16:creationId xmlns:a16="http://schemas.microsoft.com/office/drawing/2014/main" id="{C1659059-F28A-4042-A486-656EA4FFB8DC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64" name="Ellipse 2963">
                      <a:extLst>
                        <a:ext uri="{FF2B5EF4-FFF2-40B4-BE49-F238E27FC236}">
                          <a16:creationId xmlns:a16="http://schemas.microsoft.com/office/drawing/2014/main" id="{4728DDCC-F703-4D86-B932-E1581DC51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65" name="Forme libre 261">
                      <a:extLst>
                        <a:ext uri="{FF2B5EF4-FFF2-40B4-BE49-F238E27FC236}">
                          <a16:creationId xmlns:a16="http://schemas.microsoft.com/office/drawing/2014/main" id="{EA8473DC-0F5A-4CC6-BF43-CBCC6AF68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61" name="Groupe 2960">
                    <a:extLst>
                      <a:ext uri="{FF2B5EF4-FFF2-40B4-BE49-F238E27FC236}">
                        <a16:creationId xmlns:a16="http://schemas.microsoft.com/office/drawing/2014/main" id="{2E211FF7-0BD1-43CC-B557-7CC34CC15BFC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62" name="Ellipse 2961">
                      <a:extLst>
                        <a:ext uri="{FF2B5EF4-FFF2-40B4-BE49-F238E27FC236}">
                          <a16:creationId xmlns:a16="http://schemas.microsoft.com/office/drawing/2014/main" id="{34423213-CF09-4C32-B312-497F8798F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63" name="Forme libre 264">
                      <a:extLst>
                        <a:ext uri="{FF2B5EF4-FFF2-40B4-BE49-F238E27FC236}">
                          <a16:creationId xmlns:a16="http://schemas.microsoft.com/office/drawing/2014/main" id="{3D5DC723-B617-4769-A931-E9FD0737C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1" name="Groupe 2700">
                  <a:extLst>
                    <a:ext uri="{FF2B5EF4-FFF2-40B4-BE49-F238E27FC236}">
                      <a16:creationId xmlns:a16="http://schemas.microsoft.com/office/drawing/2014/main" id="{A1F3BA34-B40A-4984-94AB-F1B35B78E475}"/>
                    </a:ext>
                  </a:extLst>
                </p:cNvPr>
                <p:cNvGrpSpPr/>
                <p:nvPr/>
              </p:nvGrpSpPr>
              <p:grpSpPr>
                <a:xfrm>
                  <a:off x="5176300" y="4350998"/>
                  <a:ext cx="1807110" cy="252000"/>
                  <a:chOff x="5176300" y="4357546"/>
                  <a:chExt cx="1807110" cy="252000"/>
                </a:xfrm>
              </p:grpSpPr>
              <p:grpSp>
                <p:nvGrpSpPr>
                  <p:cNvPr id="2938" name="Groupe 2937">
                    <a:extLst>
                      <a:ext uri="{FF2B5EF4-FFF2-40B4-BE49-F238E27FC236}">
                        <a16:creationId xmlns:a16="http://schemas.microsoft.com/office/drawing/2014/main" id="{ED105225-3C67-46AC-AABF-15423CD21F68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4357546"/>
                    <a:ext cx="252000" cy="252000"/>
                    <a:chOff x="7266576" y="2052682"/>
                    <a:chExt cx="1793966" cy="1793966"/>
                  </a:xfrm>
                  <a:solidFill>
                    <a:srgbClr val="0093A7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57" name="Ellipse 2956">
                      <a:extLst>
                        <a:ext uri="{FF2B5EF4-FFF2-40B4-BE49-F238E27FC236}">
                          <a16:creationId xmlns:a16="http://schemas.microsoft.com/office/drawing/2014/main" id="{8E83E039-FBB7-4FBE-B113-D1E976254B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58" name="Forme libre 182">
                      <a:extLst>
                        <a:ext uri="{FF2B5EF4-FFF2-40B4-BE49-F238E27FC236}">
                          <a16:creationId xmlns:a16="http://schemas.microsoft.com/office/drawing/2014/main" id="{B440A862-6941-486A-9572-68D9CD9DE2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39" name="Groupe 2938">
                    <a:extLst>
                      <a:ext uri="{FF2B5EF4-FFF2-40B4-BE49-F238E27FC236}">
                        <a16:creationId xmlns:a16="http://schemas.microsoft.com/office/drawing/2014/main" id="{82096608-5083-44DF-B831-B52A66683D28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55" name="Ellipse 2954">
                      <a:extLst>
                        <a:ext uri="{FF2B5EF4-FFF2-40B4-BE49-F238E27FC236}">
                          <a16:creationId xmlns:a16="http://schemas.microsoft.com/office/drawing/2014/main" id="{D56DE4AC-AB38-4784-9619-F304AB8C7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56" name="Forme libre 258">
                      <a:extLst>
                        <a:ext uri="{FF2B5EF4-FFF2-40B4-BE49-F238E27FC236}">
                          <a16:creationId xmlns:a16="http://schemas.microsoft.com/office/drawing/2014/main" id="{73909958-465C-4AE5-B952-5355E4D5E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40" name="Groupe 2939">
                    <a:extLst>
                      <a:ext uri="{FF2B5EF4-FFF2-40B4-BE49-F238E27FC236}">
                        <a16:creationId xmlns:a16="http://schemas.microsoft.com/office/drawing/2014/main" id="{443E2CAA-5A9C-4BB7-98BF-F1000ED6D7A6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53" name="Ellipse 2952">
                      <a:extLst>
                        <a:ext uri="{FF2B5EF4-FFF2-40B4-BE49-F238E27FC236}">
                          <a16:creationId xmlns:a16="http://schemas.microsoft.com/office/drawing/2014/main" id="{898BD54F-EDCB-42D3-BA78-16F8512F4D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54" name="Forme libre 164">
                      <a:extLst>
                        <a:ext uri="{FF2B5EF4-FFF2-40B4-BE49-F238E27FC236}">
                          <a16:creationId xmlns:a16="http://schemas.microsoft.com/office/drawing/2014/main" id="{090B80E3-7279-4801-A284-6031A29112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41" name="Groupe 2940">
                    <a:extLst>
                      <a:ext uri="{FF2B5EF4-FFF2-40B4-BE49-F238E27FC236}">
                        <a16:creationId xmlns:a16="http://schemas.microsoft.com/office/drawing/2014/main" id="{645D1BB0-C958-4994-A1B2-F06880612822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51" name="Ellipse 2950">
                      <a:extLst>
                        <a:ext uri="{FF2B5EF4-FFF2-40B4-BE49-F238E27FC236}">
                          <a16:creationId xmlns:a16="http://schemas.microsoft.com/office/drawing/2014/main" id="{882F437D-172C-4080-879F-5599BDBCA4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52" name="Forme libre 155">
                      <a:extLst>
                        <a:ext uri="{FF2B5EF4-FFF2-40B4-BE49-F238E27FC236}">
                          <a16:creationId xmlns:a16="http://schemas.microsoft.com/office/drawing/2014/main" id="{5E020C71-A98A-43BE-96FB-31A77EF01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42" name="Groupe 2941">
                    <a:extLst>
                      <a:ext uri="{FF2B5EF4-FFF2-40B4-BE49-F238E27FC236}">
                        <a16:creationId xmlns:a16="http://schemas.microsoft.com/office/drawing/2014/main" id="{FD6BDB52-BC44-4106-BBD7-B0D09E548657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49" name="Ellipse 2948">
                      <a:extLst>
                        <a:ext uri="{FF2B5EF4-FFF2-40B4-BE49-F238E27FC236}">
                          <a16:creationId xmlns:a16="http://schemas.microsoft.com/office/drawing/2014/main" id="{314FB0E7-E9EE-4CA5-8F10-684E4A4586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50" name="Forme libre 185">
                      <a:extLst>
                        <a:ext uri="{FF2B5EF4-FFF2-40B4-BE49-F238E27FC236}">
                          <a16:creationId xmlns:a16="http://schemas.microsoft.com/office/drawing/2014/main" id="{40314A18-A104-4578-AE0C-CF9F1DEF64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43" name="Groupe 2942">
                    <a:extLst>
                      <a:ext uri="{FF2B5EF4-FFF2-40B4-BE49-F238E27FC236}">
                        <a16:creationId xmlns:a16="http://schemas.microsoft.com/office/drawing/2014/main" id="{CF391E5F-9C46-4598-8679-6181D89AAA7F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47" name="Ellipse 2946">
                      <a:extLst>
                        <a:ext uri="{FF2B5EF4-FFF2-40B4-BE49-F238E27FC236}">
                          <a16:creationId xmlns:a16="http://schemas.microsoft.com/office/drawing/2014/main" id="{316D6DAA-67AF-48BB-B2A8-20BB7E773E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48" name="Forme libre 299">
                      <a:extLst>
                        <a:ext uri="{FF2B5EF4-FFF2-40B4-BE49-F238E27FC236}">
                          <a16:creationId xmlns:a16="http://schemas.microsoft.com/office/drawing/2014/main" id="{A801C1AE-57FE-4284-B8D9-8C34F8D3B9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44" name="Groupe 2943">
                    <a:extLst>
                      <a:ext uri="{FF2B5EF4-FFF2-40B4-BE49-F238E27FC236}">
                        <a16:creationId xmlns:a16="http://schemas.microsoft.com/office/drawing/2014/main" id="{91C07E44-5729-4BCC-865E-368DD35012AD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45" name="Ellipse 2944">
                      <a:extLst>
                        <a:ext uri="{FF2B5EF4-FFF2-40B4-BE49-F238E27FC236}">
                          <a16:creationId xmlns:a16="http://schemas.microsoft.com/office/drawing/2014/main" id="{2B5B0980-CD88-48F4-B5CB-C4EB200A1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46" name="Forme libre 293">
                      <a:extLst>
                        <a:ext uri="{FF2B5EF4-FFF2-40B4-BE49-F238E27FC236}">
                          <a16:creationId xmlns:a16="http://schemas.microsoft.com/office/drawing/2014/main" id="{A08E7E3C-8E44-432A-94DA-C98608767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2" name="Groupe 2701">
                  <a:extLst>
                    <a:ext uri="{FF2B5EF4-FFF2-40B4-BE49-F238E27FC236}">
                      <a16:creationId xmlns:a16="http://schemas.microsoft.com/office/drawing/2014/main" id="{8A05392A-F436-4F28-84F5-9DA4AC304870}"/>
                    </a:ext>
                  </a:extLst>
                </p:cNvPr>
                <p:cNvGrpSpPr/>
                <p:nvPr/>
              </p:nvGrpSpPr>
              <p:grpSpPr>
                <a:xfrm>
                  <a:off x="5176300" y="2282614"/>
                  <a:ext cx="1807110" cy="252000"/>
                  <a:chOff x="5176300" y="2282614"/>
                  <a:chExt cx="1807110" cy="252000"/>
                </a:xfrm>
              </p:grpSpPr>
              <p:grpSp>
                <p:nvGrpSpPr>
                  <p:cNvPr id="2917" name="Groupe 2916">
                    <a:extLst>
                      <a:ext uri="{FF2B5EF4-FFF2-40B4-BE49-F238E27FC236}">
                        <a16:creationId xmlns:a16="http://schemas.microsoft.com/office/drawing/2014/main" id="{9FC30C8E-5620-41C8-9C1D-8565A368C0B8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36" name="Ellipse 2935">
                      <a:extLst>
                        <a:ext uri="{FF2B5EF4-FFF2-40B4-BE49-F238E27FC236}">
                          <a16:creationId xmlns:a16="http://schemas.microsoft.com/office/drawing/2014/main" id="{9E1F76CB-857B-48E0-B61A-990DA16A34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37" name="Forme libre 204">
                      <a:extLst>
                        <a:ext uri="{FF2B5EF4-FFF2-40B4-BE49-F238E27FC236}">
                          <a16:creationId xmlns:a16="http://schemas.microsoft.com/office/drawing/2014/main" id="{FE5F030F-9F91-4DD7-9459-93BF9E8DCB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18" name="Groupe 2917">
                    <a:extLst>
                      <a:ext uri="{FF2B5EF4-FFF2-40B4-BE49-F238E27FC236}">
                        <a16:creationId xmlns:a16="http://schemas.microsoft.com/office/drawing/2014/main" id="{B190D3A5-0B9D-4852-A267-820B568CB2C9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34" name="Ellipse 2933">
                      <a:extLst>
                        <a:ext uri="{FF2B5EF4-FFF2-40B4-BE49-F238E27FC236}">
                          <a16:creationId xmlns:a16="http://schemas.microsoft.com/office/drawing/2014/main" id="{9BBDC608-6292-48D9-B2FC-DC14C1A61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35" name="Forme libre 216">
                      <a:extLst>
                        <a:ext uri="{FF2B5EF4-FFF2-40B4-BE49-F238E27FC236}">
                          <a16:creationId xmlns:a16="http://schemas.microsoft.com/office/drawing/2014/main" id="{FF9A4292-F5AD-4587-9095-3369AD80AD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19" name="Groupe 2918">
                    <a:extLst>
                      <a:ext uri="{FF2B5EF4-FFF2-40B4-BE49-F238E27FC236}">
                        <a16:creationId xmlns:a16="http://schemas.microsoft.com/office/drawing/2014/main" id="{493D636A-E54C-4E91-90B5-E2389C7A8097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32" name="Ellipse 2931">
                      <a:extLst>
                        <a:ext uri="{FF2B5EF4-FFF2-40B4-BE49-F238E27FC236}">
                          <a16:creationId xmlns:a16="http://schemas.microsoft.com/office/drawing/2014/main" id="{8610B84C-0784-4597-B4A9-8B6A28F43C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33" name="Forme libre 176">
                      <a:extLst>
                        <a:ext uri="{FF2B5EF4-FFF2-40B4-BE49-F238E27FC236}">
                          <a16:creationId xmlns:a16="http://schemas.microsoft.com/office/drawing/2014/main" id="{5EA934ED-156E-497D-B14A-F0274EA64A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20" name="Groupe 2919">
                    <a:extLst>
                      <a:ext uri="{FF2B5EF4-FFF2-40B4-BE49-F238E27FC236}">
                        <a16:creationId xmlns:a16="http://schemas.microsoft.com/office/drawing/2014/main" id="{91AA24FE-79CF-4BDA-A03D-1C09136C2635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30" name="Ellipse 2929">
                      <a:extLst>
                        <a:ext uri="{FF2B5EF4-FFF2-40B4-BE49-F238E27FC236}">
                          <a16:creationId xmlns:a16="http://schemas.microsoft.com/office/drawing/2014/main" id="{57614FBB-8EB4-4E9E-A28D-70C07B6A13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31" name="Forme libre 231">
                      <a:extLst>
                        <a:ext uri="{FF2B5EF4-FFF2-40B4-BE49-F238E27FC236}">
                          <a16:creationId xmlns:a16="http://schemas.microsoft.com/office/drawing/2014/main" id="{6BE7571C-0031-43EE-843E-807A26E992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21" name="Groupe 2920">
                    <a:extLst>
                      <a:ext uri="{FF2B5EF4-FFF2-40B4-BE49-F238E27FC236}">
                        <a16:creationId xmlns:a16="http://schemas.microsoft.com/office/drawing/2014/main" id="{D17BB862-26E9-4142-8217-FBC1A866FC63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28" name="Ellipse 2927">
                      <a:extLst>
                        <a:ext uri="{FF2B5EF4-FFF2-40B4-BE49-F238E27FC236}">
                          <a16:creationId xmlns:a16="http://schemas.microsoft.com/office/drawing/2014/main" id="{A587C554-A49A-4486-9C61-BD03AA7CE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29" name="Forme libre 207">
                      <a:extLst>
                        <a:ext uri="{FF2B5EF4-FFF2-40B4-BE49-F238E27FC236}">
                          <a16:creationId xmlns:a16="http://schemas.microsoft.com/office/drawing/2014/main" id="{2C0336FE-13A2-4F32-9B0E-B90BEA4A0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22" name="Groupe 2921">
                    <a:extLst>
                      <a:ext uri="{FF2B5EF4-FFF2-40B4-BE49-F238E27FC236}">
                        <a16:creationId xmlns:a16="http://schemas.microsoft.com/office/drawing/2014/main" id="{952A03BF-A4A2-4E37-9182-08A336DBC44A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26" name="Ellipse 2925">
                      <a:extLst>
                        <a:ext uri="{FF2B5EF4-FFF2-40B4-BE49-F238E27FC236}">
                          <a16:creationId xmlns:a16="http://schemas.microsoft.com/office/drawing/2014/main" id="{853696F4-C2BB-491F-81CB-D84D28DC4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27" name="Forme libre 219">
                      <a:extLst>
                        <a:ext uri="{FF2B5EF4-FFF2-40B4-BE49-F238E27FC236}">
                          <a16:creationId xmlns:a16="http://schemas.microsoft.com/office/drawing/2014/main" id="{D1BD58A1-6C04-4517-AECE-CEEB03D1E9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23" name="Groupe 2922">
                    <a:extLst>
                      <a:ext uri="{FF2B5EF4-FFF2-40B4-BE49-F238E27FC236}">
                        <a16:creationId xmlns:a16="http://schemas.microsoft.com/office/drawing/2014/main" id="{F0B5363A-3F38-49F6-9037-359B93A9C913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24" name="Ellipse 2923">
                      <a:extLst>
                        <a:ext uri="{FF2B5EF4-FFF2-40B4-BE49-F238E27FC236}">
                          <a16:creationId xmlns:a16="http://schemas.microsoft.com/office/drawing/2014/main" id="{0688C7A9-D9D5-44B2-B2E9-5CBBD357D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25" name="Forme libre 302">
                      <a:extLst>
                        <a:ext uri="{FF2B5EF4-FFF2-40B4-BE49-F238E27FC236}">
                          <a16:creationId xmlns:a16="http://schemas.microsoft.com/office/drawing/2014/main" id="{1A2E721B-D816-4FAB-BA9C-66F23D50DD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3" name="Groupe 2702">
                  <a:extLst>
                    <a:ext uri="{FF2B5EF4-FFF2-40B4-BE49-F238E27FC236}">
                      <a16:creationId xmlns:a16="http://schemas.microsoft.com/office/drawing/2014/main" id="{566DC46E-F1FF-404E-9467-68F30E0DCE23}"/>
                    </a:ext>
                  </a:extLst>
                </p:cNvPr>
                <p:cNvGrpSpPr/>
                <p:nvPr/>
              </p:nvGrpSpPr>
              <p:grpSpPr>
                <a:xfrm>
                  <a:off x="4917115" y="2799710"/>
                  <a:ext cx="2325480" cy="252000"/>
                  <a:chOff x="4917115" y="2799710"/>
                  <a:chExt cx="2325480" cy="252000"/>
                </a:xfrm>
              </p:grpSpPr>
              <p:grpSp>
                <p:nvGrpSpPr>
                  <p:cNvPr id="2890" name="Groupe 2889">
                    <a:extLst>
                      <a:ext uri="{FF2B5EF4-FFF2-40B4-BE49-F238E27FC236}">
                        <a16:creationId xmlns:a16="http://schemas.microsoft.com/office/drawing/2014/main" id="{21A8CE26-508D-4710-AE16-1C940D8F6F97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15" name="Ellipse 2914">
                      <a:extLst>
                        <a:ext uri="{FF2B5EF4-FFF2-40B4-BE49-F238E27FC236}">
                          <a16:creationId xmlns:a16="http://schemas.microsoft.com/office/drawing/2014/main" id="{2891BDF1-AD49-4847-9F8D-F5B8C113FF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16" name="Forme libre 122">
                      <a:extLst>
                        <a:ext uri="{FF2B5EF4-FFF2-40B4-BE49-F238E27FC236}">
                          <a16:creationId xmlns:a16="http://schemas.microsoft.com/office/drawing/2014/main" id="{7F350D8C-41E5-4B2E-B6E1-27C5769C86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1" name="Groupe 2890">
                    <a:extLst>
                      <a:ext uri="{FF2B5EF4-FFF2-40B4-BE49-F238E27FC236}">
                        <a16:creationId xmlns:a16="http://schemas.microsoft.com/office/drawing/2014/main" id="{03D4CC28-4DC1-4A64-A356-7F77166CB034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13" name="Ellipse 2912">
                      <a:extLst>
                        <a:ext uri="{FF2B5EF4-FFF2-40B4-BE49-F238E27FC236}">
                          <a16:creationId xmlns:a16="http://schemas.microsoft.com/office/drawing/2014/main" id="{2240C2C7-2B42-4770-9BC0-3E0D8A7E4F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14" name="Forme libre 234">
                      <a:extLst>
                        <a:ext uri="{FF2B5EF4-FFF2-40B4-BE49-F238E27FC236}">
                          <a16:creationId xmlns:a16="http://schemas.microsoft.com/office/drawing/2014/main" id="{85DE3371-3A99-4D46-A3F9-F97A1B5CF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2" name="Groupe 2891">
                    <a:extLst>
                      <a:ext uri="{FF2B5EF4-FFF2-40B4-BE49-F238E27FC236}">
                        <a16:creationId xmlns:a16="http://schemas.microsoft.com/office/drawing/2014/main" id="{EC80734B-FD90-4EA5-B838-3D427CB10C4E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11" name="Ellipse 2910">
                      <a:extLst>
                        <a:ext uri="{FF2B5EF4-FFF2-40B4-BE49-F238E27FC236}">
                          <a16:creationId xmlns:a16="http://schemas.microsoft.com/office/drawing/2014/main" id="{D7340F82-72DC-470C-BEAA-795751F87B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12" name="Forme libre 170">
                      <a:extLst>
                        <a:ext uri="{FF2B5EF4-FFF2-40B4-BE49-F238E27FC236}">
                          <a16:creationId xmlns:a16="http://schemas.microsoft.com/office/drawing/2014/main" id="{BE9773A7-12EA-47C5-9571-252B21C755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3" name="Groupe 2892">
                    <a:extLst>
                      <a:ext uri="{FF2B5EF4-FFF2-40B4-BE49-F238E27FC236}">
                        <a16:creationId xmlns:a16="http://schemas.microsoft.com/office/drawing/2014/main" id="{CBF4552A-4928-4446-987E-310132903D01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09" name="Ellipse 2908">
                      <a:extLst>
                        <a:ext uri="{FF2B5EF4-FFF2-40B4-BE49-F238E27FC236}">
                          <a16:creationId xmlns:a16="http://schemas.microsoft.com/office/drawing/2014/main" id="{8C88143A-89F4-4F76-A39B-F60E9C5B9F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10" name="Forme libre 149">
                      <a:extLst>
                        <a:ext uri="{FF2B5EF4-FFF2-40B4-BE49-F238E27FC236}">
                          <a16:creationId xmlns:a16="http://schemas.microsoft.com/office/drawing/2014/main" id="{EA245269-3D81-470A-8E28-B45BD60C39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4" name="Groupe 2893">
                    <a:extLst>
                      <a:ext uri="{FF2B5EF4-FFF2-40B4-BE49-F238E27FC236}">
                        <a16:creationId xmlns:a16="http://schemas.microsoft.com/office/drawing/2014/main" id="{13ABE047-CD74-4F97-831E-76ADC537711B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07" name="Ellipse 2906">
                      <a:extLst>
                        <a:ext uri="{FF2B5EF4-FFF2-40B4-BE49-F238E27FC236}">
                          <a16:creationId xmlns:a16="http://schemas.microsoft.com/office/drawing/2014/main" id="{965DFB6B-6A32-4DA5-B9BC-35EFC4090E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08" name="Forme libre 143">
                      <a:extLst>
                        <a:ext uri="{FF2B5EF4-FFF2-40B4-BE49-F238E27FC236}">
                          <a16:creationId xmlns:a16="http://schemas.microsoft.com/office/drawing/2014/main" id="{9BEC6FA6-CA05-4D20-9995-9D4AE4A26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5" name="Groupe 2894">
                    <a:extLst>
                      <a:ext uri="{FF2B5EF4-FFF2-40B4-BE49-F238E27FC236}">
                        <a16:creationId xmlns:a16="http://schemas.microsoft.com/office/drawing/2014/main" id="{126CA906-6673-4509-BE81-560046B512BD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05" name="Ellipse 2904">
                      <a:extLst>
                        <a:ext uri="{FF2B5EF4-FFF2-40B4-BE49-F238E27FC236}">
                          <a16:creationId xmlns:a16="http://schemas.microsoft.com/office/drawing/2014/main" id="{832F52AC-D053-4B9A-8ACE-F4DDE95E4B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06" name="Forme libre 74">
                      <a:extLst>
                        <a:ext uri="{FF2B5EF4-FFF2-40B4-BE49-F238E27FC236}">
                          <a16:creationId xmlns:a16="http://schemas.microsoft.com/office/drawing/2014/main" id="{5E78A313-7F03-4564-B6E0-D13536F331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6" name="Groupe 2895">
                    <a:extLst>
                      <a:ext uri="{FF2B5EF4-FFF2-40B4-BE49-F238E27FC236}">
                        <a16:creationId xmlns:a16="http://schemas.microsoft.com/office/drawing/2014/main" id="{76BC04BA-175B-479C-A0E5-E6C0BC863A47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03" name="Ellipse 2902">
                      <a:extLst>
                        <a:ext uri="{FF2B5EF4-FFF2-40B4-BE49-F238E27FC236}">
                          <a16:creationId xmlns:a16="http://schemas.microsoft.com/office/drawing/2014/main" id="{20090C12-56A6-477B-AD37-7B6B49B33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04" name="Forme libre 80">
                      <a:extLst>
                        <a:ext uri="{FF2B5EF4-FFF2-40B4-BE49-F238E27FC236}">
                          <a16:creationId xmlns:a16="http://schemas.microsoft.com/office/drawing/2014/main" id="{60F3F2C6-F38E-4D35-8026-7557D2BB5F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7" name="Groupe 2896">
                    <a:extLst>
                      <a:ext uri="{FF2B5EF4-FFF2-40B4-BE49-F238E27FC236}">
                        <a16:creationId xmlns:a16="http://schemas.microsoft.com/office/drawing/2014/main" id="{D843CD6A-D038-4C53-8E82-3D8F3A87DDE1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01" name="Ellipse 2900">
                      <a:extLst>
                        <a:ext uri="{FF2B5EF4-FFF2-40B4-BE49-F238E27FC236}">
                          <a16:creationId xmlns:a16="http://schemas.microsoft.com/office/drawing/2014/main" id="{375D9AC4-AE5A-499F-9651-548070F5C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02" name="Forme libre 128">
                      <a:extLst>
                        <a:ext uri="{FF2B5EF4-FFF2-40B4-BE49-F238E27FC236}">
                          <a16:creationId xmlns:a16="http://schemas.microsoft.com/office/drawing/2014/main" id="{9D6D9EEE-85DF-4D24-8D49-94CAEEF068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8" name="Groupe 2897">
                    <a:extLst>
                      <a:ext uri="{FF2B5EF4-FFF2-40B4-BE49-F238E27FC236}">
                        <a16:creationId xmlns:a16="http://schemas.microsoft.com/office/drawing/2014/main" id="{4D47B818-3D2C-4429-ADA6-D013562681CA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99" name="Ellipse 2898">
                      <a:extLst>
                        <a:ext uri="{FF2B5EF4-FFF2-40B4-BE49-F238E27FC236}">
                          <a16:creationId xmlns:a16="http://schemas.microsoft.com/office/drawing/2014/main" id="{50A7AE0E-5924-4A50-B445-ECC2086C6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00" name="Forme libre 192">
                      <a:extLst>
                        <a:ext uri="{FF2B5EF4-FFF2-40B4-BE49-F238E27FC236}">
                          <a16:creationId xmlns:a16="http://schemas.microsoft.com/office/drawing/2014/main" id="{E5EE909F-2D59-40E5-A16C-F933FF0B36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4" name="Groupe 2703">
                  <a:extLst>
                    <a:ext uri="{FF2B5EF4-FFF2-40B4-BE49-F238E27FC236}">
                      <a16:creationId xmlns:a16="http://schemas.microsoft.com/office/drawing/2014/main" id="{4FCFD2D1-9930-427D-8D71-43C3791D071F}"/>
                    </a:ext>
                  </a:extLst>
                </p:cNvPr>
                <p:cNvGrpSpPr/>
                <p:nvPr/>
              </p:nvGrpSpPr>
              <p:grpSpPr>
                <a:xfrm>
                  <a:off x="4657930" y="3316806"/>
                  <a:ext cx="2843846" cy="252000"/>
                  <a:chOff x="4657930" y="3316806"/>
                  <a:chExt cx="2843846" cy="252000"/>
                </a:xfrm>
              </p:grpSpPr>
              <p:grpSp>
                <p:nvGrpSpPr>
                  <p:cNvPr id="2857" name="Groupe 2856">
                    <a:extLst>
                      <a:ext uri="{FF2B5EF4-FFF2-40B4-BE49-F238E27FC236}">
                        <a16:creationId xmlns:a16="http://schemas.microsoft.com/office/drawing/2014/main" id="{7E30DEC1-DEC3-4239-8049-23CAD0E6FD00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88" name="Ellipse 2887">
                      <a:extLst>
                        <a:ext uri="{FF2B5EF4-FFF2-40B4-BE49-F238E27FC236}">
                          <a16:creationId xmlns:a16="http://schemas.microsoft.com/office/drawing/2014/main" id="{4B8B8F1A-D53B-459B-968F-712897BD07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89" name="Forme libre 243">
                      <a:extLst>
                        <a:ext uri="{FF2B5EF4-FFF2-40B4-BE49-F238E27FC236}">
                          <a16:creationId xmlns:a16="http://schemas.microsoft.com/office/drawing/2014/main" id="{7638F1AB-29E8-4C3F-B19B-BBD88828F8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58" name="Groupe 2857">
                    <a:extLst>
                      <a:ext uri="{FF2B5EF4-FFF2-40B4-BE49-F238E27FC236}">
                        <a16:creationId xmlns:a16="http://schemas.microsoft.com/office/drawing/2014/main" id="{49ABC904-4B37-42F4-AE09-647CABD57958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86" name="Ellipse 2885">
                      <a:extLst>
                        <a:ext uri="{FF2B5EF4-FFF2-40B4-BE49-F238E27FC236}">
                          <a16:creationId xmlns:a16="http://schemas.microsoft.com/office/drawing/2014/main" id="{9BC56C04-39A0-4802-8C48-0ECA7C79F7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87" name="Forme libre 195">
                      <a:extLst>
                        <a:ext uri="{FF2B5EF4-FFF2-40B4-BE49-F238E27FC236}">
                          <a16:creationId xmlns:a16="http://schemas.microsoft.com/office/drawing/2014/main" id="{29EFB436-13A1-4978-A3E2-E85E4A834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59" name="Groupe 2858">
                    <a:extLst>
                      <a:ext uri="{FF2B5EF4-FFF2-40B4-BE49-F238E27FC236}">
                        <a16:creationId xmlns:a16="http://schemas.microsoft.com/office/drawing/2014/main" id="{8F599D2D-D6C2-4469-8890-948BBCE84CA1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84" name="Ellipse 2883">
                      <a:extLst>
                        <a:ext uri="{FF2B5EF4-FFF2-40B4-BE49-F238E27FC236}">
                          <a16:creationId xmlns:a16="http://schemas.microsoft.com/office/drawing/2014/main" id="{7A451017-F849-47CB-BFCF-E83DCE7EE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85" name="Forme libre 125">
                      <a:extLst>
                        <a:ext uri="{FF2B5EF4-FFF2-40B4-BE49-F238E27FC236}">
                          <a16:creationId xmlns:a16="http://schemas.microsoft.com/office/drawing/2014/main" id="{11E691E5-9164-4D7A-8906-6D264973BD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0" name="Groupe 2859">
                    <a:extLst>
                      <a:ext uri="{FF2B5EF4-FFF2-40B4-BE49-F238E27FC236}">
                        <a16:creationId xmlns:a16="http://schemas.microsoft.com/office/drawing/2014/main" id="{3B080352-DFCC-41D7-9959-EC797DDFDBDC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82" name="Ellipse 2881">
                      <a:extLst>
                        <a:ext uri="{FF2B5EF4-FFF2-40B4-BE49-F238E27FC236}">
                          <a16:creationId xmlns:a16="http://schemas.microsoft.com/office/drawing/2014/main" id="{1B852975-D8FC-41B6-9DE0-77BA540ECD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83" name="Forme libre 20">
                      <a:extLst>
                        <a:ext uri="{FF2B5EF4-FFF2-40B4-BE49-F238E27FC236}">
                          <a16:creationId xmlns:a16="http://schemas.microsoft.com/office/drawing/2014/main" id="{6A20A6A3-CB62-4088-AC11-BDE6DB7E93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1" name="Groupe 2860">
                    <a:extLst>
                      <a:ext uri="{FF2B5EF4-FFF2-40B4-BE49-F238E27FC236}">
                        <a16:creationId xmlns:a16="http://schemas.microsoft.com/office/drawing/2014/main" id="{053F23EB-230A-4F06-8544-7989CFD1A8D2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80" name="Ellipse 2879">
                      <a:extLst>
                        <a:ext uri="{FF2B5EF4-FFF2-40B4-BE49-F238E27FC236}">
                          <a16:creationId xmlns:a16="http://schemas.microsoft.com/office/drawing/2014/main" id="{B801CF05-F7E0-4612-9CE3-DE37B7909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81" name="Forme libre 14">
                      <a:extLst>
                        <a:ext uri="{FF2B5EF4-FFF2-40B4-BE49-F238E27FC236}">
                          <a16:creationId xmlns:a16="http://schemas.microsoft.com/office/drawing/2014/main" id="{F8C52F13-9ABE-4D5F-9DD9-3242B088F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2" name="Groupe 2861">
                    <a:extLst>
                      <a:ext uri="{FF2B5EF4-FFF2-40B4-BE49-F238E27FC236}">
                        <a16:creationId xmlns:a16="http://schemas.microsoft.com/office/drawing/2014/main" id="{B0C340E8-6621-4F6A-B8C6-206AA7EFA9AF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78" name="Ellipse 2877">
                      <a:extLst>
                        <a:ext uri="{FF2B5EF4-FFF2-40B4-BE49-F238E27FC236}">
                          <a16:creationId xmlns:a16="http://schemas.microsoft.com/office/drawing/2014/main" id="{1695B236-C2D4-4992-BC10-F6EB192B7D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79" name="Forme libre 23">
                      <a:extLst>
                        <a:ext uri="{FF2B5EF4-FFF2-40B4-BE49-F238E27FC236}">
                          <a16:creationId xmlns:a16="http://schemas.microsoft.com/office/drawing/2014/main" id="{DA9B09D6-667C-449F-81B3-C663D9184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3" name="Groupe 2862">
                    <a:extLst>
                      <a:ext uri="{FF2B5EF4-FFF2-40B4-BE49-F238E27FC236}">
                        <a16:creationId xmlns:a16="http://schemas.microsoft.com/office/drawing/2014/main" id="{8CF702B1-20FB-4C6A-AB4A-1BE2E63BF733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76" name="Ellipse 2875">
                      <a:extLst>
                        <a:ext uri="{FF2B5EF4-FFF2-40B4-BE49-F238E27FC236}">
                          <a16:creationId xmlns:a16="http://schemas.microsoft.com/office/drawing/2014/main" id="{90372262-B570-4F11-9410-E0F87D41D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77" name="Forme libre 17">
                      <a:extLst>
                        <a:ext uri="{FF2B5EF4-FFF2-40B4-BE49-F238E27FC236}">
                          <a16:creationId xmlns:a16="http://schemas.microsoft.com/office/drawing/2014/main" id="{3A87ADB1-310E-4533-A7CD-96AF9196D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4" name="Groupe 2863">
                    <a:extLst>
                      <a:ext uri="{FF2B5EF4-FFF2-40B4-BE49-F238E27FC236}">
                        <a16:creationId xmlns:a16="http://schemas.microsoft.com/office/drawing/2014/main" id="{D115E937-CEBA-45F5-AB87-374B8214E78E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74" name="Ellipse 2873">
                      <a:extLst>
                        <a:ext uri="{FF2B5EF4-FFF2-40B4-BE49-F238E27FC236}">
                          <a16:creationId xmlns:a16="http://schemas.microsoft.com/office/drawing/2014/main" id="{DDA8D96F-296C-4B1B-B8ED-821976C8AE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75" name="Forme libre 77">
                      <a:extLst>
                        <a:ext uri="{FF2B5EF4-FFF2-40B4-BE49-F238E27FC236}">
                          <a16:creationId xmlns:a16="http://schemas.microsoft.com/office/drawing/2014/main" id="{B651089C-1E14-4DFA-93B5-A0D1DF6A28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5" name="Groupe 2864">
                    <a:extLst>
                      <a:ext uri="{FF2B5EF4-FFF2-40B4-BE49-F238E27FC236}">
                        <a16:creationId xmlns:a16="http://schemas.microsoft.com/office/drawing/2014/main" id="{91C83DCC-0826-4634-9F53-4070C379D762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72" name="Ellipse 2871">
                      <a:extLst>
                        <a:ext uri="{FF2B5EF4-FFF2-40B4-BE49-F238E27FC236}">
                          <a16:creationId xmlns:a16="http://schemas.microsoft.com/office/drawing/2014/main" id="{B4476123-A4C1-4488-AE0D-C0788B75E7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73" name="Forme libre 83">
                      <a:extLst>
                        <a:ext uri="{FF2B5EF4-FFF2-40B4-BE49-F238E27FC236}">
                          <a16:creationId xmlns:a16="http://schemas.microsoft.com/office/drawing/2014/main" id="{07E78494-CE12-412A-96E8-6C3BA3BE3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6" name="Groupe 2865">
                    <a:extLst>
                      <a:ext uri="{FF2B5EF4-FFF2-40B4-BE49-F238E27FC236}">
                        <a16:creationId xmlns:a16="http://schemas.microsoft.com/office/drawing/2014/main" id="{648F3967-46D2-4940-913C-B4F8D45C3485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70" name="Ellipse 2869">
                      <a:extLst>
                        <a:ext uri="{FF2B5EF4-FFF2-40B4-BE49-F238E27FC236}">
                          <a16:creationId xmlns:a16="http://schemas.microsoft.com/office/drawing/2014/main" id="{08E56D81-F9D9-4643-B670-EF9D9E3575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71" name="Forme libre 131">
                      <a:extLst>
                        <a:ext uri="{FF2B5EF4-FFF2-40B4-BE49-F238E27FC236}">
                          <a16:creationId xmlns:a16="http://schemas.microsoft.com/office/drawing/2014/main" id="{C125D979-E00B-4422-B57B-C0041D8061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7" name="Groupe 2866">
                    <a:extLst>
                      <a:ext uri="{FF2B5EF4-FFF2-40B4-BE49-F238E27FC236}">
                        <a16:creationId xmlns:a16="http://schemas.microsoft.com/office/drawing/2014/main" id="{DD7F6C1D-FD5C-417A-97A4-4FD9D127F22F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68" name="Ellipse 2867">
                      <a:extLst>
                        <a:ext uri="{FF2B5EF4-FFF2-40B4-BE49-F238E27FC236}">
                          <a16:creationId xmlns:a16="http://schemas.microsoft.com/office/drawing/2014/main" id="{DCDEE1F1-84DA-4AC8-AD30-D6D97EC8DA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69" name="Forme libre 137">
                      <a:extLst>
                        <a:ext uri="{FF2B5EF4-FFF2-40B4-BE49-F238E27FC236}">
                          <a16:creationId xmlns:a16="http://schemas.microsoft.com/office/drawing/2014/main" id="{86711411-8E51-4B94-B579-A609F3958A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5" name="Groupe 2704">
                  <a:extLst>
                    <a:ext uri="{FF2B5EF4-FFF2-40B4-BE49-F238E27FC236}">
                      <a16:creationId xmlns:a16="http://schemas.microsoft.com/office/drawing/2014/main" id="{40D1A76C-D6F1-4B45-97DF-1C92A785AB01}"/>
                    </a:ext>
                  </a:extLst>
                </p:cNvPr>
                <p:cNvGrpSpPr/>
                <p:nvPr/>
              </p:nvGrpSpPr>
              <p:grpSpPr>
                <a:xfrm>
                  <a:off x="4917115" y="3833902"/>
                  <a:ext cx="2325480" cy="252000"/>
                  <a:chOff x="4917115" y="3833902"/>
                  <a:chExt cx="2325480" cy="252000"/>
                </a:xfrm>
              </p:grpSpPr>
              <p:grpSp>
                <p:nvGrpSpPr>
                  <p:cNvPr id="2830" name="Groupe 2829">
                    <a:extLst>
                      <a:ext uri="{FF2B5EF4-FFF2-40B4-BE49-F238E27FC236}">
                        <a16:creationId xmlns:a16="http://schemas.microsoft.com/office/drawing/2014/main" id="{1B686DE8-A515-45CC-ADDC-F4005993579B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55" name="Ellipse 2854">
                      <a:extLst>
                        <a:ext uri="{FF2B5EF4-FFF2-40B4-BE49-F238E27FC236}">
                          <a16:creationId xmlns:a16="http://schemas.microsoft.com/office/drawing/2014/main" id="{D2D54BD6-ECD8-48D7-9D3F-1BC4EAE5D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56" name="Forme libre 86">
                      <a:extLst>
                        <a:ext uri="{FF2B5EF4-FFF2-40B4-BE49-F238E27FC236}">
                          <a16:creationId xmlns:a16="http://schemas.microsoft.com/office/drawing/2014/main" id="{777E579A-237A-449A-AAF2-6F2FB522CB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1" name="Groupe 2830">
                    <a:extLst>
                      <a:ext uri="{FF2B5EF4-FFF2-40B4-BE49-F238E27FC236}">
                        <a16:creationId xmlns:a16="http://schemas.microsoft.com/office/drawing/2014/main" id="{F962EF63-D9D4-4C12-9408-20F3EB5E9602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53" name="Ellipse 2852">
                      <a:extLst>
                        <a:ext uri="{FF2B5EF4-FFF2-40B4-BE49-F238E27FC236}">
                          <a16:creationId xmlns:a16="http://schemas.microsoft.com/office/drawing/2014/main" id="{5E0F0809-B9AF-4C55-BE11-F9512370C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54" name="Forme libre 38">
                      <a:extLst>
                        <a:ext uri="{FF2B5EF4-FFF2-40B4-BE49-F238E27FC236}">
                          <a16:creationId xmlns:a16="http://schemas.microsoft.com/office/drawing/2014/main" id="{B14A1776-D171-4D23-8219-26AF389DB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2" name="Groupe 2831">
                    <a:extLst>
                      <a:ext uri="{FF2B5EF4-FFF2-40B4-BE49-F238E27FC236}">
                        <a16:creationId xmlns:a16="http://schemas.microsoft.com/office/drawing/2014/main" id="{A0426FA2-2822-4112-AF23-6BC1045E4D29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51" name="Ellipse 2850">
                      <a:extLst>
                        <a:ext uri="{FF2B5EF4-FFF2-40B4-BE49-F238E27FC236}">
                          <a16:creationId xmlns:a16="http://schemas.microsoft.com/office/drawing/2014/main" id="{CC08A015-01D2-471F-82B9-A5ED7C34A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52" name="Forme libre 92">
                      <a:extLst>
                        <a:ext uri="{FF2B5EF4-FFF2-40B4-BE49-F238E27FC236}">
                          <a16:creationId xmlns:a16="http://schemas.microsoft.com/office/drawing/2014/main" id="{DB3EEC3D-4171-406F-B24D-6CB42DE2F0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3" name="Groupe 2832">
                    <a:extLst>
                      <a:ext uri="{FF2B5EF4-FFF2-40B4-BE49-F238E27FC236}">
                        <a16:creationId xmlns:a16="http://schemas.microsoft.com/office/drawing/2014/main" id="{E43CCC6C-0C45-47C3-B4F9-29296B971883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49" name="Ellipse 2848">
                      <a:extLst>
                        <a:ext uri="{FF2B5EF4-FFF2-40B4-BE49-F238E27FC236}">
                          <a16:creationId xmlns:a16="http://schemas.microsoft.com/office/drawing/2014/main" id="{8822A290-B173-4DD1-9D2E-A8E60BE325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50" name="Forme libre 41">
                      <a:extLst>
                        <a:ext uri="{FF2B5EF4-FFF2-40B4-BE49-F238E27FC236}">
                          <a16:creationId xmlns:a16="http://schemas.microsoft.com/office/drawing/2014/main" id="{D91E22C1-B44E-423A-9EE6-91165CD67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4" name="Groupe 2833">
                    <a:extLst>
                      <a:ext uri="{FF2B5EF4-FFF2-40B4-BE49-F238E27FC236}">
                        <a16:creationId xmlns:a16="http://schemas.microsoft.com/office/drawing/2014/main" id="{5EF10666-4693-4CFA-9012-5C1AE0453B89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47" name="Ellipse 2846">
                      <a:extLst>
                        <a:ext uri="{FF2B5EF4-FFF2-40B4-BE49-F238E27FC236}">
                          <a16:creationId xmlns:a16="http://schemas.microsoft.com/office/drawing/2014/main" id="{FF8BAC0D-D33F-41E2-8D35-BE02ED875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48" name="Forme libre 95">
                      <a:extLst>
                        <a:ext uri="{FF2B5EF4-FFF2-40B4-BE49-F238E27FC236}">
                          <a16:creationId xmlns:a16="http://schemas.microsoft.com/office/drawing/2014/main" id="{7A9EDA40-00D8-4FA6-9F87-21A8C47724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5" name="Groupe 2834">
                    <a:extLst>
                      <a:ext uri="{FF2B5EF4-FFF2-40B4-BE49-F238E27FC236}">
                        <a16:creationId xmlns:a16="http://schemas.microsoft.com/office/drawing/2014/main" id="{1EF01203-354C-4767-983E-6F4FE88C1D0F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45" name="Ellipse 2844">
                      <a:extLst>
                        <a:ext uri="{FF2B5EF4-FFF2-40B4-BE49-F238E27FC236}">
                          <a16:creationId xmlns:a16="http://schemas.microsoft.com/office/drawing/2014/main" id="{956F4A0D-C2F0-4ACD-9170-6A3FA20F03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46" name="Forme libre 44">
                      <a:extLst>
                        <a:ext uri="{FF2B5EF4-FFF2-40B4-BE49-F238E27FC236}">
                          <a16:creationId xmlns:a16="http://schemas.microsoft.com/office/drawing/2014/main" id="{22BDE991-4BFA-4862-B4B1-188776BBA4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6" name="Groupe 2835">
                    <a:extLst>
                      <a:ext uri="{FF2B5EF4-FFF2-40B4-BE49-F238E27FC236}">
                        <a16:creationId xmlns:a16="http://schemas.microsoft.com/office/drawing/2014/main" id="{A8300FC4-CAA1-48C7-8279-F6861A04655F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43" name="Ellipse 2842">
                      <a:extLst>
                        <a:ext uri="{FF2B5EF4-FFF2-40B4-BE49-F238E27FC236}">
                          <a16:creationId xmlns:a16="http://schemas.microsoft.com/office/drawing/2014/main" id="{BE7C26B8-4FAC-4C58-AA53-255695D4D2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44" name="Forme libre 47">
                      <a:extLst>
                        <a:ext uri="{FF2B5EF4-FFF2-40B4-BE49-F238E27FC236}">
                          <a16:creationId xmlns:a16="http://schemas.microsoft.com/office/drawing/2014/main" id="{1C0F10D8-38AD-4CA3-BEFC-9EC06CD22D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7" name="Groupe 2836">
                    <a:extLst>
                      <a:ext uri="{FF2B5EF4-FFF2-40B4-BE49-F238E27FC236}">
                        <a16:creationId xmlns:a16="http://schemas.microsoft.com/office/drawing/2014/main" id="{FB254576-FC95-401E-BA47-25CABEE5CA7A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41" name="Ellipse 2840">
                      <a:extLst>
                        <a:ext uri="{FF2B5EF4-FFF2-40B4-BE49-F238E27FC236}">
                          <a16:creationId xmlns:a16="http://schemas.microsoft.com/office/drawing/2014/main" id="{E5153481-9A9E-4D2C-B518-1298B32D45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42" name="Forme libre 89">
                      <a:extLst>
                        <a:ext uri="{FF2B5EF4-FFF2-40B4-BE49-F238E27FC236}">
                          <a16:creationId xmlns:a16="http://schemas.microsoft.com/office/drawing/2014/main" id="{2DB4F418-0C97-43D8-8DE2-7D3DE2A2B0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8" name="Groupe 2837">
                    <a:extLst>
                      <a:ext uri="{FF2B5EF4-FFF2-40B4-BE49-F238E27FC236}">
                        <a16:creationId xmlns:a16="http://schemas.microsoft.com/office/drawing/2014/main" id="{7935F21B-42EE-4B30-8654-100954FCBC56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39" name="Ellipse 2838">
                      <a:extLst>
                        <a:ext uri="{FF2B5EF4-FFF2-40B4-BE49-F238E27FC236}">
                          <a16:creationId xmlns:a16="http://schemas.microsoft.com/office/drawing/2014/main" id="{56D31C3C-E57F-4C82-A46C-337AB6DBD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40" name="Forme libre 249">
                      <a:extLst>
                        <a:ext uri="{FF2B5EF4-FFF2-40B4-BE49-F238E27FC236}">
                          <a16:creationId xmlns:a16="http://schemas.microsoft.com/office/drawing/2014/main" id="{8DB336D0-13B9-49FF-BFCF-482468F0D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6" name="Groupe 2705">
                  <a:extLst>
                    <a:ext uri="{FF2B5EF4-FFF2-40B4-BE49-F238E27FC236}">
                      <a16:creationId xmlns:a16="http://schemas.microsoft.com/office/drawing/2014/main" id="{4B237938-8900-40BC-AFCD-C7687969DC81}"/>
                    </a:ext>
                  </a:extLst>
                </p:cNvPr>
                <p:cNvGrpSpPr/>
                <p:nvPr/>
              </p:nvGrpSpPr>
              <p:grpSpPr>
                <a:xfrm>
                  <a:off x="4657930" y="3575354"/>
                  <a:ext cx="2843846" cy="252000"/>
                  <a:chOff x="4657930" y="3575354"/>
                  <a:chExt cx="2843846" cy="252000"/>
                </a:xfrm>
              </p:grpSpPr>
              <p:grpSp>
                <p:nvGrpSpPr>
                  <p:cNvPr id="2797" name="Groupe 2796">
                    <a:extLst>
                      <a:ext uri="{FF2B5EF4-FFF2-40B4-BE49-F238E27FC236}">
                        <a16:creationId xmlns:a16="http://schemas.microsoft.com/office/drawing/2014/main" id="{35384161-B5A3-4D94-82CC-C6E7DA0C834C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28" name="Ellipse 2827">
                      <a:extLst>
                        <a:ext uri="{FF2B5EF4-FFF2-40B4-BE49-F238E27FC236}">
                          <a16:creationId xmlns:a16="http://schemas.microsoft.com/office/drawing/2014/main" id="{2EE7A8E3-30BC-49FF-A2C0-ABB26CC29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29" name="Forme libre 246">
                      <a:extLst>
                        <a:ext uri="{FF2B5EF4-FFF2-40B4-BE49-F238E27FC236}">
                          <a16:creationId xmlns:a16="http://schemas.microsoft.com/office/drawing/2014/main" id="{5B49527B-23B7-4BBF-93DF-CA460571D0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98" name="Groupe 2797">
                    <a:extLst>
                      <a:ext uri="{FF2B5EF4-FFF2-40B4-BE49-F238E27FC236}">
                        <a16:creationId xmlns:a16="http://schemas.microsoft.com/office/drawing/2014/main" id="{F2853BD2-366D-42CA-BDDD-99099B5DE718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26" name="Ellipse 2825">
                      <a:extLst>
                        <a:ext uri="{FF2B5EF4-FFF2-40B4-BE49-F238E27FC236}">
                          <a16:creationId xmlns:a16="http://schemas.microsoft.com/office/drawing/2014/main" id="{63848843-45FA-4261-886C-F7FAD866E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27" name="Forme libre 252">
                      <a:extLst>
                        <a:ext uri="{FF2B5EF4-FFF2-40B4-BE49-F238E27FC236}">
                          <a16:creationId xmlns:a16="http://schemas.microsoft.com/office/drawing/2014/main" id="{EC691BAA-D099-4455-9C8F-67FF65F563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99" name="Groupe 2798">
                    <a:extLst>
                      <a:ext uri="{FF2B5EF4-FFF2-40B4-BE49-F238E27FC236}">
                        <a16:creationId xmlns:a16="http://schemas.microsoft.com/office/drawing/2014/main" id="{E40E8284-5941-4214-AEE0-7B5D174C4B6C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24" name="Ellipse 2823">
                      <a:extLst>
                        <a:ext uri="{FF2B5EF4-FFF2-40B4-BE49-F238E27FC236}">
                          <a16:creationId xmlns:a16="http://schemas.microsoft.com/office/drawing/2014/main" id="{14211E0D-7721-4110-9B1D-BC385FEFB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25" name="Forme libre 104">
                      <a:extLst>
                        <a:ext uri="{FF2B5EF4-FFF2-40B4-BE49-F238E27FC236}">
                          <a16:creationId xmlns:a16="http://schemas.microsoft.com/office/drawing/2014/main" id="{0699A9B9-0478-47E5-92D8-BA4607922D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0" name="Groupe 2799">
                    <a:extLst>
                      <a:ext uri="{FF2B5EF4-FFF2-40B4-BE49-F238E27FC236}">
                        <a16:creationId xmlns:a16="http://schemas.microsoft.com/office/drawing/2014/main" id="{B0F0EFAB-B2ED-4245-B686-B8F4C7344442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22" name="Ellipse 2821">
                      <a:extLst>
                        <a:ext uri="{FF2B5EF4-FFF2-40B4-BE49-F238E27FC236}">
                          <a16:creationId xmlns:a16="http://schemas.microsoft.com/office/drawing/2014/main" id="{0967AAE8-A017-4D78-911E-757AE2C09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23" name="Forme libre 56">
                      <a:extLst>
                        <a:ext uri="{FF2B5EF4-FFF2-40B4-BE49-F238E27FC236}">
                          <a16:creationId xmlns:a16="http://schemas.microsoft.com/office/drawing/2014/main" id="{B475FB47-9FAD-46F3-B348-3900210854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1" name="Groupe 2800">
                    <a:extLst>
                      <a:ext uri="{FF2B5EF4-FFF2-40B4-BE49-F238E27FC236}">
                        <a16:creationId xmlns:a16="http://schemas.microsoft.com/office/drawing/2014/main" id="{9F21C5BC-645E-42EE-BA91-487CD4A84EE8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20" name="Ellipse 2819">
                      <a:extLst>
                        <a:ext uri="{FF2B5EF4-FFF2-40B4-BE49-F238E27FC236}">
                          <a16:creationId xmlns:a16="http://schemas.microsoft.com/office/drawing/2014/main" id="{13A10892-DC8D-4985-BC73-116F3CB42F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21" name="Forme libre 35">
                      <a:extLst>
                        <a:ext uri="{FF2B5EF4-FFF2-40B4-BE49-F238E27FC236}">
                          <a16:creationId xmlns:a16="http://schemas.microsoft.com/office/drawing/2014/main" id="{843F109F-E2C4-4A60-87BF-8081BAAD7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2" name="Groupe 2801">
                    <a:extLst>
                      <a:ext uri="{FF2B5EF4-FFF2-40B4-BE49-F238E27FC236}">
                        <a16:creationId xmlns:a16="http://schemas.microsoft.com/office/drawing/2014/main" id="{39931D97-375E-4ACC-8F04-722DC2FBDC23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18" name="Ellipse 2817">
                      <a:extLst>
                        <a:ext uri="{FF2B5EF4-FFF2-40B4-BE49-F238E27FC236}">
                          <a16:creationId xmlns:a16="http://schemas.microsoft.com/office/drawing/2014/main" id="{CE3A1015-82CD-4090-8EE2-AE8A6CD4D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19" name="Forme libre 29">
                      <a:extLst>
                        <a:ext uri="{FF2B5EF4-FFF2-40B4-BE49-F238E27FC236}">
                          <a16:creationId xmlns:a16="http://schemas.microsoft.com/office/drawing/2014/main" id="{F51E87AC-8344-4736-9273-A74E1DF751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3" name="Groupe 2802">
                    <a:extLst>
                      <a:ext uri="{FF2B5EF4-FFF2-40B4-BE49-F238E27FC236}">
                        <a16:creationId xmlns:a16="http://schemas.microsoft.com/office/drawing/2014/main" id="{9D27CDF8-4FE5-48E7-849A-68DDA9A8E1D7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16" name="Ellipse 2815">
                      <a:extLst>
                        <a:ext uri="{FF2B5EF4-FFF2-40B4-BE49-F238E27FC236}">
                          <a16:creationId xmlns:a16="http://schemas.microsoft.com/office/drawing/2014/main" id="{540CABE3-C61F-423A-B1AF-B8CA85EE48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17" name="Forme libre 98">
                      <a:extLst>
                        <a:ext uri="{FF2B5EF4-FFF2-40B4-BE49-F238E27FC236}">
                          <a16:creationId xmlns:a16="http://schemas.microsoft.com/office/drawing/2014/main" id="{864533FF-7F35-477A-B2DF-49183E4CD7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4" name="Groupe 2803">
                    <a:extLst>
                      <a:ext uri="{FF2B5EF4-FFF2-40B4-BE49-F238E27FC236}">
                        <a16:creationId xmlns:a16="http://schemas.microsoft.com/office/drawing/2014/main" id="{434FA969-31B0-4E03-A757-DE79EEA732F4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14" name="Ellipse 2813">
                      <a:extLst>
                        <a:ext uri="{FF2B5EF4-FFF2-40B4-BE49-F238E27FC236}">
                          <a16:creationId xmlns:a16="http://schemas.microsoft.com/office/drawing/2014/main" id="{943A5172-1ECF-4F18-B986-FAE95CB428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15" name="Forme libre 240">
                      <a:extLst>
                        <a:ext uri="{FF2B5EF4-FFF2-40B4-BE49-F238E27FC236}">
                          <a16:creationId xmlns:a16="http://schemas.microsoft.com/office/drawing/2014/main" id="{4A947C41-E159-4B3D-98E9-1D455047A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5" name="Groupe 2804">
                    <a:extLst>
                      <a:ext uri="{FF2B5EF4-FFF2-40B4-BE49-F238E27FC236}">
                        <a16:creationId xmlns:a16="http://schemas.microsoft.com/office/drawing/2014/main" id="{3BDAC8C1-9555-49BC-8EC7-796AF798E6F2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12" name="Ellipse 2811">
                      <a:extLst>
                        <a:ext uri="{FF2B5EF4-FFF2-40B4-BE49-F238E27FC236}">
                          <a16:creationId xmlns:a16="http://schemas.microsoft.com/office/drawing/2014/main" id="{DB47736C-79EE-4E12-8BEC-168809EFE8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13" name="Forme libre 50">
                      <a:extLst>
                        <a:ext uri="{FF2B5EF4-FFF2-40B4-BE49-F238E27FC236}">
                          <a16:creationId xmlns:a16="http://schemas.microsoft.com/office/drawing/2014/main" id="{E2876213-E1F0-4876-B8F0-E54A330873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6" name="Groupe 2805">
                    <a:extLst>
                      <a:ext uri="{FF2B5EF4-FFF2-40B4-BE49-F238E27FC236}">
                        <a16:creationId xmlns:a16="http://schemas.microsoft.com/office/drawing/2014/main" id="{BA4F9A0A-01A1-45F1-A7DC-F42BAA5716B8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10" name="Ellipse 2809">
                      <a:extLst>
                        <a:ext uri="{FF2B5EF4-FFF2-40B4-BE49-F238E27FC236}">
                          <a16:creationId xmlns:a16="http://schemas.microsoft.com/office/drawing/2014/main" id="{425C3288-6605-42BB-9A99-4D52C55900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11" name="Forme libre 189">
                      <a:extLst>
                        <a:ext uri="{FF2B5EF4-FFF2-40B4-BE49-F238E27FC236}">
                          <a16:creationId xmlns:a16="http://schemas.microsoft.com/office/drawing/2014/main" id="{BD51D951-5031-46AF-AE19-9A363D5C9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7" name="Groupe 2806">
                    <a:extLst>
                      <a:ext uri="{FF2B5EF4-FFF2-40B4-BE49-F238E27FC236}">
                        <a16:creationId xmlns:a16="http://schemas.microsoft.com/office/drawing/2014/main" id="{E5EC7BA3-C635-4660-A44A-396B9723379A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08" name="Ellipse 2807">
                      <a:extLst>
                        <a:ext uri="{FF2B5EF4-FFF2-40B4-BE49-F238E27FC236}">
                          <a16:creationId xmlns:a16="http://schemas.microsoft.com/office/drawing/2014/main" id="{E4ADC3DF-DC47-497C-8ECC-BAC8C6AE58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09" name="Forme libre 134">
                      <a:extLst>
                        <a:ext uri="{FF2B5EF4-FFF2-40B4-BE49-F238E27FC236}">
                          <a16:creationId xmlns:a16="http://schemas.microsoft.com/office/drawing/2014/main" id="{D8850CB5-BFB7-4EB8-B893-195A977B7E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7" name="Groupe 2706">
                  <a:extLst>
                    <a:ext uri="{FF2B5EF4-FFF2-40B4-BE49-F238E27FC236}">
                      <a16:creationId xmlns:a16="http://schemas.microsoft.com/office/drawing/2014/main" id="{92BB806D-3C98-4ECD-8871-2DBAE58A47D9}"/>
                    </a:ext>
                  </a:extLst>
                </p:cNvPr>
                <p:cNvGrpSpPr/>
                <p:nvPr/>
              </p:nvGrpSpPr>
              <p:grpSpPr>
                <a:xfrm>
                  <a:off x="4657930" y="3058258"/>
                  <a:ext cx="2843846" cy="252000"/>
                  <a:chOff x="4657930" y="3058258"/>
                  <a:chExt cx="2843846" cy="252000"/>
                </a:xfrm>
              </p:grpSpPr>
              <p:grpSp>
                <p:nvGrpSpPr>
                  <p:cNvPr id="2764" name="Groupe 2763">
                    <a:extLst>
                      <a:ext uri="{FF2B5EF4-FFF2-40B4-BE49-F238E27FC236}">
                        <a16:creationId xmlns:a16="http://schemas.microsoft.com/office/drawing/2014/main" id="{70809327-FD75-4531-9348-07296FD18CED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95" name="Ellipse 2794">
                      <a:extLst>
                        <a:ext uri="{FF2B5EF4-FFF2-40B4-BE49-F238E27FC236}">
                          <a16:creationId xmlns:a16="http://schemas.microsoft.com/office/drawing/2014/main" id="{B55B708A-7E2A-4C3D-B0F8-AB39F0744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96" name="Forme libre 68">
                      <a:extLst>
                        <a:ext uri="{FF2B5EF4-FFF2-40B4-BE49-F238E27FC236}">
                          <a16:creationId xmlns:a16="http://schemas.microsoft.com/office/drawing/2014/main" id="{36667F9A-070E-40C6-8E5E-750FC401F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65" name="Groupe 2764">
                    <a:extLst>
                      <a:ext uri="{FF2B5EF4-FFF2-40B4-BE49-F238E27FC236}">
                        <a16:creationId xmlns:a16="http://schemas.microsoft.com/office/drawing/2014/main" id="{2F4F9ED0-76F5-4AAE-B37E-36012FAB89F5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93" name="Ellipse 2792">
                      <a:extLst>
                        <a:ext uri="{FF2B5EF4-FFF2-40B4-BE49-F238E27FC236}">
                          <a16:creationId xmlns:a16="http://schemas.microsoft.com/office/drawing/2014/main" id="{54D49D9E-67AC-482E-BFC5-E265D9BDCF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94" name="Forme libre 255">
                      <a:extLst>
                        <a:ext uri="{FF2B5EF4-FFF2-40B4-BE49-F238E27FC236}">
                          <a16:creationId xmlns:a16="http://schemas.microsoft.com/office/drawing/2014/main" id="{79135E67-0BB6-41CA-B443-5A4AC18505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66" name="Groupe 2765">
                    <a:extLst>
                      <a:ext uri="{FF2B5EF4-FFF2-40B4-BE49-F238E27FC236}">
                        <a16:creationId xmlns:a16="http://schemas.microsoft.com/office/drawing/2014/main" id="{FC31F06F-71BC-4C38-A615-4F64FB7EA8D7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91" name="Ellipse 2790">
                      <a:extLst>
                        <a:ext uri="{FF2B5EF4-FFF2-40B4-BE49-F238E27FC236}">
                          <a16:creationId xmlns:a16="http://schemas.microsoft.com/office/drawing/2014/main" id="{46E4099F-8BE7-4EA6-BC22-9281F7299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92" name="Forme libre 119">
                      <a:extLst>
                        <a:ext uri="{FF2B5EF4-FFF2-40B4-BE49-F238E27FC236}">
                          <a16:creationId xmlns:a16="http://schemas.microsoft.com/office/drawing/2014/main" id="{8540B297-BC3F-41E5-A114-F4918B1657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67" name="Groupe 2766">
                    <a:extLst>
                      <a:ext uri="{FF2B5EF4-FFF2-40B4-BE49-F238E27FC236}">
                        <a16:creationId xmlns:a16="http://schemas.microsoft.com/office/drawing/2014/main" id="{44C1A853-BFD1-4CF4-BCF0-5C0513EF66AE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89" name="Ellipse 2788">
                      <a:extLst>
                        <a:ext uri="{FF2B5EF4-FFF2-40B4-BE49-F238E27FC236}">
                          <a16:creationId xmlns:a16="http://schemas.microsoft.com/office/drawing/2014/main" id="{174696F9-C796-43F6-B257-C90BB98F7A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90" name="Forme libre 65">
                      <a:extLst>
                        <a:ext uri="{FF2B5EF4-FFF2-40B4-BE49-F238E27FC236}">
                          <a16:creationId xmlns:a16="http://schemas.microsoft.com/office/drawing/2014/main" id="{B396F174-E9DE-4241-B017-CD77DB6E1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68" name="Groupe 2767">
                    <a:extLst>
                      <a:ext uri="{FF2B5EF4-FFF2-40B4-BE49-F238E27FC236}">
                        <a16:creationId xmlns:a16="http://schemas.microsoft.com/office/drawing/2014/main" id="{D9AE3CA8-A88F-44F9-8A64-977C03AEA483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87" name="Ellipse 2786">
                      <a:extLst>
                        <a:ext uri="{FF2B5EF4-FFF2-40B4-BE49-F238E27FC236}">
                          <a16:creationId xmlns:a16="http://schemas.microsoft.com/office/drawing/2014/main" id="{56B0CBAE-303B-4E0A-A9BE-3699FC6004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88" name="Forme libre 32">
                      <a:extLst>
                        <a:ext uri="{FF2B5EF4-FFF2-40B4-BE49-F238E27FC236}">
                          <a16:creationId xmlns:a16="http://schemas.microsoft.com/office/drawing/2014/main" id="{01E1C743-44B7-4906-85DE-6A4C4CEEF3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69" name="Groupe 2768">
                    <a:extLst>
                      <a:ext uri="{FF2B5EF4-FFF2-40B4-BE49-F238E27FC236}">
                        <a16:creationId xmlns:a16="http://schemas.microsoft.com/office/drawing/2014/main" id="{5DCFA879-7EE8-46AB-8331-5EB91AA8D159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85" name="Ellipse 2784">
                      <a:extLst>
                        <a:ext uri="{FF2B5EF4-FFF2-40B4-BE49-F238E27FC236}">
                          <a16:creationId xmlns:a16="http://schemas.microsoft.com/office/drawing/2014/main" id="{B38157AF-0BFD-4B1B-8916-5369C36710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86" name="Forme libre 26">
                      <a:extLst>
                        <a:ext uri="{FF2B5EF4-FFF2-40B4-BE49-F238E27FC236}">
                          <a16:creationId xmlns:a16="http://schemas.microsoft.com/office/drawing/2014/main" id="{D1E7A24F-ABC9-4605-A544-BA0164367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70" name="Groupe 2769">
                    <a:extLst>
                      <a:ext uri="{FF2B5EF4-FFF2-40B4-BE49-F238E27FC236}">
                        <a16:creationId xmlns:a16="http://schemas.microsoft.com/office/drawing/2014/main" id="{DA75A44D-9A50-4C59-A668-2921B62EC3C9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83" name="Ellipse 2782">
                      <a:extLst>
                        <a:ext uri="{FF2B5EF4-FFF2-40B4-BE49-F238E27FC236}">
                          <a16:creationId xmlns:a16="http://schemas.microsoft.com/office/drawing/2014/main" id="{49B5BA1E-9A66-40AC-996D-09CCBA83B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84" name="Forme libre 116">
                      <a:extLst>
                        <a:ext uri="{FF2B5EF4-FFF2-40B4-BE49-F238E27FC236}">
                          <a16:creationId xmlns:a16="http://schemas.microsoft.com/office/drawing/2014/main" id="{A04D6416-9779-4D78-B564-4C55FDF5D1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71" name="Groupe 2770">
                    <a:extLst>
                      <a:ext uri="{FF2B5EF4-FFF2-40B4-BE49-F238E27FC236}">
                        <a16:creationId xmlns:a16="http://schemas.microsoft.com/office/drawing/2014/main" id="{9CA1CC89-DD93-4258-B3C4-2C59FF7FF284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81" name="Ellipse 2780">
                      <a:extLst>
                        <a:ext uri="{FF2B5EF4-FFF2-40B4-BE49-F238E27FC236}">
                          <a16:creationId xmlns:a16="http://schemas.microsoft.com/office/drawing/2014/main" id="{9808E4C2-B4A8-4707-990D-6401398D48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82" name="Forme libre 71">
                      <a:extLst>
                        <a:ext uri="{FF2B5EF4-FFF2-40B4-BE49-F238E27FC236}">
                          <a16:creationId xmlns:a16="http://schemas.microsoft.com/office/drawing/2014/main" id="{D5C19E60-4442-4C50-A399-4204C11D7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72" name="Groupe 2771">
                    <a:extLst>
                      <a:ext uri="{FF2B5EF4-FFF2-40B4-BE49-F238E27FC236}">
                        <a16:creationId xmlns:a16="http://schemas.microsoft.com/office/drawing/2014/main" id="{EBBE484E-5158-4EA4-958E-952D6B66FD59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79" name="Ellipse 2778">
                      <a:extLst>
                        <a:ext uri="{FF2B5EF4-FFF2-40B4-BE49-F238E27FC236}">
                          <a16:creationId xmlns:a16="http://schemas.microsoft.com/office/drawing/2014/main" id="{6FD0FADB-C87E-402B-9C20-82770A2946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80" name="Forme libre 62">
                      <a:extLst>
                        <a:ext uri="{FF2B5EF4-FFF2-40B4-BE49-F238E27FC236}">
                          <a16:creationId xmlns:a16="http://schemas.microsoft.com/office/drawing/2014/main" id="{5131C648-21B1-426B-87C3-282E83C5DF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73" name="Groupe 2772">
                    <a:extLst>
                      <a:ext uri="{FF2B5EF4-FFF2-40B4-BE49-F238E27FC236}">
                        <a16:creationId xmlns:a16="http://schemas.microsoft.com/office/drawing/2014/main" id="{3A8C208E-E09B-44DA-84B8-BAB59C198688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77" name="Ellipse 2776">
                      <a:extLst>
                        <a:ext uri="{FF2B5EF4-FFF2-40B4-BE49-F238E27FC236}">
                          <a16:creationId xmlns:a16="http://schemas.microsoft.com/office/drawing/2014/main" id="{59EA3D03-D01D-417B-8FA9-EC57DC22CC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78" name="Forme libre 110">
                      <a:extLst>
                        <a:ext uri="{FF2B5EF4-FFF2-40B4-BE49-F238E27FC236}">
                          <a16:creationId xmlns:a16="http://schemas.microsoft.com/office/drawing/2014/main" id="{C916392A-434E-4918-96F8-63FAE235D9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74" name="Groupe 2773">
                    <a:extLst>
                      <a:ext uri="{FF2B5EF4-FFF2-40B4-BE49-F238E27FC236}">
                        <a16:creationId xmlns:a16="http://schemas.microsoft.com/office/drawing/2014/main" id="{03B8C179-EFDE-49C5-A314-1AD821A79D2B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75" name="Ellipse 2774">
                      <a:extLst>
                        <a:ext uri="{FF2B5EF4-FFF2-40B4-BE49-F238E27FC236}">
                          <a16:creationId xmlns:a16="http://schemas.microsoft.com/office/drawing/2014/main" id="{97FEE2BA-5F1A-4878-8A21-7FAE8DF01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76" name="Forme libre 113">
                      <a:extLst>
                        <a:ext uri="{FF2B5EF4-FFF2-40B4-BE49-F238E27FC236}">
                          <a16:creationId xmlns:a16="http://schemas.microsoft.com/office/drawing/2014/main" id="{39BFC641-7009-4C3F-BBC4-5EF1B18F6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8" name="Groupe 2707">
                  <a:extLst>
                    <a:ext uri="{FF2B5EF4-FFF2-40B4-BE49-F238E27FC236}">
                      <a16:creationId xmlns:a16="http://schemas.microsoft.com/office/drawing/2014/main" id="{B084A4DF-905B-4CFE-880B-72F8A8422445}"/>
                    </a:ext>
                  </a:extLst>
                </p:cNvPr>
                <p:cNvGrpSpPr/>
                <p:nvPr/>
              </p:nvGrpSpPr>
              <p:grpSpPr>
                <a:xfrm>
                  <a:off x="4917115" y="4092450"/>
                  <a:ext cx="2325480" cy="252000"/>
                  <a:chOff x="4917115" y="4098998"/>
                  <a:chExt cx="2325480" cy="252000"/>
                </a:xfrm>
              </p:grpSpPr>
              <p:grpSp>
                <p:nvGrpSpPr>
                  <p:cNvPr id="2737" name="Groupe 2736">
                    <a:extLst>
                      <a:ext uri="{FF2B5EF4-FFF2-40B4-BE49-F238E27FC236}">
                        <a16:creationId xmlns:a16="http://schemas.microsoft.com/office/drawing/2014/main" id="{381D8A74-88EB-4893-9543-F6C30B1EFD6B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62" name="Ellipse 2761">
                      <a:extLst>
                        <a:ext uri="{FF2B5EF4-FFF2-40B4-BE49-F238E27FC236}">
                          <a16:creationId xmlns:a16="http://schemas.microsoft.com/office/drawing/2014/main" id="{BB7DCB26-035B-41DC-8722-022256A0BC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63" name="Forme libre 107">
                      <a:extLst>
                        <a:ext uri="{FF2B5EF4-FFF2-40B4-BE49-F238E27FC236}">
                          <a16:creationId xmlns:a16="http://schemas.microsoft.com/office/drawing/2014/main" id="{46D4BD87-F0F1-40E0-ADB6-63A1D44F0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38" name="Groupe 2737">
                    <a:extLst>
                      <a:ext uri="{FF2B5EF4-FFF2-40B4-BE49-F238E27FC236}">
                        <a16:creationId xmlns:a16="http://schemas.microsoft.com/office/drawing/2014/main" id="{3BFD9108-0C30-49E2-B068-E0F212F31B85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60" name="Ellipse 2759">
                      <a:extLst>
                        <a:ext uri="{FF2B5EF4-FFF2-40B4-BE49-F238E27FC236}">
                          <a16:creationId xmlns:a16="http://schemas.microsoft.com/office/drawing/2014/main" id="{8945A142-DC22-4D42-B154-78EAE13E82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61" name="Forme libre 59">
                      <a:extLst>
                        <a:ext uri="{FF2B5EF4-FFF2-40B4-BE49-F238E27FC236}">
                          <a16:creationId xmlns:a16="http://schemas.microsoft.com/office/drawing/2014/main" id="{B06AD8CE-947F-4639-BFEC-97C6C598AB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39" name="Groupe 2738">
                    <a:extLst>
                      <a:ext uri="{FF2B5EF4-FFF2-40B4-BE49-F238E27FC236}">
                        <a16:creationId xmlns:a16="http://schemas.microsoft.com/office/drawing/2014/main" id="{C135ABCB-5E80-4377-A575-A44C17D0BD68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58" name="Ellipse 2757">
                      <a:extLst>
                        <a:ext uri="{FF2B5EF4-FFF2-40B4-BE49-F238E27FC236}">
                          <a16:creationId xmlns:a16="http://schemas.microsoft.com/office/drawing/2014/main" id="{22E4B1D9-00A5-4A04-941A-3FBA344703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59" name="Forme libre 167">
                      <a:extLst>
                        <a:ext uri="{FF2B5EF4-FFF2-40B4-BE49-F238E27FC236}">
                          <a16:creationId xmlns:a16="http://schemas.microsoft.com/office/drawing/2014/main" id="{609E6052-4AD9-49F2-91C7-F92B596D89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0" name="Groupe 2739">
                    <a:extLst>
                      <a:ext uri="{FF2B5EF4-FFF2-40B4-BE49-F238E27FC236}">
                        <a16:creationId xmlns:a16="http://schemas.microsoft.com/office/drawing/2014/main" id="{C66177F9-6730-4B47-81FF-DA3E0A000E38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56" name="Ellipse 2755">
                      <a:extLst>
                        <a:ext uri="{FF2B5EF4-FFF2-40B4-BE49-F238E27FC236}">
                          <a16:creationId xmlns:a16="http://schemas.microsoft.com/office/drawing/2014/main" id="{CC9D346A-109E-4046-9F4F-3B12EC00C3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57" name="Forme libre 158">
                      <a:extLst>
                        <a:ext uri="{FF2B5EF4-FFF2-40B4-BE49-F238E27FC236}">
                          <a16:creationId xmlns:a16="http://schemas.microsoft.com/office/drawing/2014/main" id="{541F94F2-D3A7-4EBC-B67D-2D02A3DE31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1" name="Groupe 2740">
                    <a:extLst>
                      <a:ext uri="{FF2B5EF4-FFF2-40B4-BE49-F238E27FC236}">
                        <a16:creationId xmlns:a16="http://schemas.microsoft.com/office/drawing/2014/main" id="{EFD2B2C3-5FA1-4CED-93B3-0A0DA5C4C787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54" name="Ellipse 2753">
                      <a:extLst>
                        <a:ext uri="{FF2B5EF4-FFF2-40B4-BE49-F238E27FC236}">
                          <a16:creationId xmlns:a16="http://schemas.microsoft.com/office/drawing/2014/main" id="{7839A07B-60BB-451F-8393-5601DBD7D4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55" name="Forme libre 101">
                      <a:extLst>
                        <a:ext uri="{FF2B5EF4-FFF2-40B4-BE49-F238E27FC236}">
                          <a16:creationId xmlns:a16="http://schemas.microsoft.com/office/drawing/2014/main" id="{D179CB6B-953C-4E4A-BAB0-3EB0A7A906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2" name="Groupe 2741">
                    <a:extLst>
                      <a:ext uri="{FF2B5EF4-FFF2-40B4-BE49-F238E27FC236}">
                        <a16:creationId xmlns:a16="http://schemas.microsoft.com/office/drawing/2014/main" id="{7DB5E8F0-6BA4-4D63-ABD5-0DF0532553C5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52" name="Ellipse 2751">
                      <a:extLst>
                        <a:ext uri="{FF2B5EF4-FFF2-40B4-BE49-F238E27FC236}">
                          <a16:creationId xmlns:a16="http://schemas.microsoft.com/office/drawing/2014/main" id="{6E62B3C7-B4B8-46E7-B9B3-798EEEFD36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53" name="Forme libre 296">
                      <a:extLst>
                        <a:ext uri="{FF2B5EF4-FFF2-40B4-BE49-F238E27FC236}">
                          <a16:creationId xmlns:a16="http://schemas.microsoft.com/office/drawing/2014/main" id="{1B114EBE-759D-4120-9AAE-B86A662795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3" name="Groupe 2742">
                    <a:extLst>
                      <a:ext uri="{FF2B5EF4-FFF2-40B4-BE49-F238E27FC236}">
                        <a16:creationId xmlns:a16="http://schemas.microsoft.com/office/drawing/2014/main" id="{06CEF3F6-EB75-43D2-804F-87DD3A686C74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50" name="Ellipse 2749">
                      <a:extLst>
                        <a:ext uri="{FF2B5EF4-FFF2-40B4-BE49-F238E27FC236}">
                          <a16:creationId xmlns:a16="http://schemas.microsoft.com/office/drawing/2014/main" id="{DA5268F5-81D3-4935-9763-5D09F275E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51" name="Forme libre 53">
                      <a:extLst>
                        <a:ext uri="{FF2B5EF4-FFF2-40B4-BE49-F238E27FC236}">
                          <a16:creationId xmlns:a16="http://schemas.microsoft.com/office/drawing/2014/main" id="{13103F60-C69F-45F5-AB74-23EB00FA38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4" name="Groupe 2743">
                    <a:extLst>
                      <a:ext uri="{FF2B5EF4-FFF2-40B4-BE49-F238E27FC236}">
                        <a16:creationId xmlns:a16="http://schemas.microsoft.com/office/drawing/2014/main" id="{CCFBBCF7-DDB2-4856-8CD5-1013A4E9166E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48" name="Ellipse 2747">
                      <a:extLst>
                        <a:ext uri="{FF2B5EF4-FFF2-40B4-BE49-F238E27FC236}">
                          <a16:creationId xmlns:a16="http://schemas.microsoft.com/office/drawing/2014/main" id="{CBBCE65F-8D87-448A-B7D1-782E83DBD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49" name="Forme libre 179">
                      <a:extLst>
                        <a:ext uri="{FF2B5EF4-FFF2-40B4-BE49-F238E27FC236}">
                          <a16:creationId xmlns:a16="http://schemas.microsoft.com/office/drawing/2014/main" id="{D829916B-31AC-49ED-9525-71EBAE82BB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5" name="Groupe 2744">
                    <a:extLst>
                      <a:ext uri="{FF2B5EF4-FFF2-40B4-BE49-F238E27FC236}">
                        <a16:creationId xmlns:a16="http://schemas.microsoft.com/office/drawing/2014/main" id="{1578B814-2B1D-4E04-879E-5073D32F86D3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46" name="Ellipse 2745">
                      <a:extLst>
                        <a:ext uri="{FF2B5EF4-FFF2-40B4-BE49-F238E27FC236}">
                          <a16:creationId xmlns:a16="http://schemas.microsoft.com/office/drawing/2014/main" id="{854A20D6-F56B-425F-A834-6571BA887C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47" name="Forme libre 290">
                      <a:extLst>
                        <a:ext uri="{FF2B5EF4-FFF2-40B4-BE49-F238E27FC236}">
                          <a16:creationId xmlns:a16="http://schemas.microsoft.com/office/drawing/2014/main" id="{023816BB-4BC2-4D20-80AC-3A3C7E1820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9" name="Groupe 2708">
                  <a:extLst>
                    <a:ext uri="{FF2B5EF4-FFF2-40B4-BE49-F238E27FC236}">
                      <a16:creationId xmlns:a16="http://schemas.microsoft.com/office/drawing/2014/main" id="{F8FDE073-016B-4FEB-83A2-11CA3ECA017B}"/>
                    </a:ext>
                  </a:extLst>
                </p:cNvPr>
                <p:cNvGrpSpPr/>
                <p:nvPr/>
              </p:nvGrpSpPr>
              <p:grpSpPr>
                <a:xfrm>
                  <a:off x="4917115" y="2541162"/>
                  <a:ext cx="2325480" cy="252000"/>
                  <a:chOff x="4917115" y="2541162"/>
                  <a:chExt cx="2325480" cy="252000"/>
                </a:xfrm>
              </p:grpSpPr>
              <p:grpSp>
                <p:nvGrpSpPr>
                  <p:cNvPr id="2710" name="Groupe 2709">
                    <a:extLst>
                      <a:ext uri="{FF2B5EF4-FFF2-40B4-BE49-F238E27FC236}">
                        <a16:creationId xmlns:a16="http://schemas.microsoft.com/office/drawing/2014/main" id="{B06E3AED-98E1-4A35-B8E6-90ED1B5C613E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35" name="Ellipse 2734">
                      <a:extLst>
                        <a:ext uri="{FF2B5EF4-FFF2-40B4-BE49-F238E27FC236}">
                          <a16:creationId xmlns:a16="http://schemas.microsoft.com/office/drawing/2014/main" id="{744B2307-24C4-4A0B-8659-039FAAF5D2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36" name="Forme libre 201">
                      <a:extLst>
                        <a:ext uri="{FF2B5EF4-FFF2-40B4-BE49-F238E27FC236}">
                          <a16:creationId xmlns:a16="http://schemas.microsoft.com/office/drawing/2014/main" id="{75FFF722-296F-4B5E-B615-BA524E8A5A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1" name="Groupe 2710">
                    <a:extLst>
                      <a:ext uri="{FF2B5EF4-FFF2-40B4-BE49-F238E27FC236}">
                        <a16:creationId xmlns:a16="http://schemas.microsoft.com/office/drawing/2014/main" id="{2EA1BA5F-78B2-46FE-9181-96A12F9D690F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33" name="Ellipse 2732">
                      <a:extLst>
                        <a:ext uri="{FF2B5EF4-FFF2-40B4-BE49-F238E27FC236}">
                          <a16:creationId xmlns:a16="http://schemas.microsoft.com/office/drawing/2014/main" id="{857039BE-96DF-4450-BF49-351B909623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34" name="Forme libre 237">
                      <a:extLst>
                        <a:ext uri="{FF2B5EF4-FFF2-40B4-BE49-F238E27FC236}">
                          <a16:creationId xmlns:a16="http://schemas.microsoft.com/office/drawing/2014/main" id="{4C1EB37E-0C03-46BD-BEA1-3AC6C5EF6A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2" name="Groupe 2711">
                    <a:extLst>
                      <a:ext uri="{FF2B5EF4-FFF2-40B4-BE49-F238E27FC236}">
                        <a16:creationId xmlns:a16="http://schemas.microsoft.com/office/drawing/2014/main" id="{35CD0C56-F5ED-4B9F-BF4A-682317EA0875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31" name="Ellipse 2730">
                      <a:extLst>
                        <a:ext uri="{FF2B5EF4-FFF2-40B4-BE49-F238E27FC236}">
                          <a16:creationId xmlns:a16="http://schemas.microsoft.com/office/drawing/2014/main" id="{57CDBE05-B44C-4410-B607-9399994915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32" name="Forme libre 173">
                      <a:extLst>
                        <a:ext uri="{FF2B5EF4-FFF2-40B4-BE49-F238E27FC236}">
                          <a16:creationId xmlns:a16="http://schemas.microsoft.com/office/drawing/2014/main" id="{C1890284-6726-4B84-B1E7-98CDF4003E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3" name="Groupe 2712">
                    <a:extLst>
                      <a:ext uri="{FF2B5EF4-FFF2-40B4-BE49-F238E27FC236}">
                        <a16:creationId xmlns:a16="http://schemas.microsoft.com/office/drawing/2014/main" id="{EF3082DC-18FD-4757-9B85-0562E137B40D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29" name="Ellipse 2728">
                      <a:extLst>
                        <a:ext uri="{FF2B5EF4-FFF2-40B4-BE49-F238E27FC236}">
                          <a16:creationId xmlns:a16="http://schemas.microsoft.com/office/drawing/2014/main" id="{0E816CA3-6852-477F-AA9D-443F1180C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30" name="Forme libre 152">
                      <a:extLst>
                        <a:ext uri="{FF2B5EF4-FFF2-40B4-BE49-F238E27FC236}">
                          <a16:creationId xmlns:a16="http://schemas.microsoft.com/office/drawing/2014/main" id="{3C0C7C17-7FCE-4924-B300-2EEE912D62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4" name="Groupe 2713">
                    <a:extLst>
                      <a:ext uri="{FF2B5EF4-FFF2-40B4-BE49-F238E27FC236}">
                        <a16:creationId xmlns:a16="http://schemas.microsoft.com/office/drawing/2014/main" id="{4F84831E-2184-4ADA-BA56-1910547778B8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27" name="Ellipse 2726">
                      <a:extLst>
                        <a:ext uri="{FF2B5EF4-FFF2-40B4-BE49-F238E27FC236}">
                          <a16:creationId xmlns:a16="http://schemas.microsoft.com/office/drawing/2014/main" id="{157F8AA5-909C-4B61-A85F-41BF105A81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28" name="Forme libre 146">
                      <a:extLst>
                        <a:ext uri="{FF2B5EF4-FFF2-40B4-BE49-F238E27FC236}">
                          <a16:creationId xmlns:a16="http://schemas.microsoft.com/office/drawing/2014/main" id="{C1AE900B-B044-4A93-9028-151CFF08C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5" name="Groupe 2714">
                    <a:extLst>
                      <a:ext uri="{FF2B5EF4-FFF2-40B4-BE49-F238E27FC236}">
                        <a16:creationId xmlns:a16="http://schemas.microsoft.com/office/drawing/2014/main" id="{4E067FA8-DE93-4098-AF6E-BA68BA73B1EF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25" name="Ellipse 2724">
                      <a:extLst>
                        <a:ext uri="{FF2B5EF4-FFF2-40B4-BE49-F238E27FC236}">
                          <a16:creationId xmlns:a16="http://schemas.microsoft.com/office/drawing/2014/main" id="{B705469E-6EF8-4CFB-A0B4-4C282AE748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26" name="Forme libre 213">
                      <a:extLst>
                        <a:ext uri="{FF2B5EF4-FFF2-40B4-BE49-F238E27FC236}">
                          <a16:creationId xmlns:a16="http://schemas.microsoft.com/office/drawing/2014/main" id="{4C2C6ED5-4215-47C1-A64E-A6710D939A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6" name="Groupe 2715">
                    <a:extLst>
                      <a:ext uri="{FF2B5EF4-FFF2-40B4-BE49-F238E27FC236}">
                        <a16:creationId xmlns:a16="http://schemas.microsoft.com/office/drawing/2014/main" id="{FD82B873-7DA0-456D-9530-E95FBD04FCD2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23" name="Ellipse 2722">
                      <a:extLst>
                        <a:ext uri="{FF2B5EF4-FFF2-40B4-BE49-F238E27FC236}">
                          <a16:creationId xmlns:a16="http://schemas.microsoft.com/office/drawing/2014/main" id="{BAD46454-CA4D-43BC-99FC-C90E3EF95B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24" name="Forme libre 210">
                      <a:extLst>
                        <a:ext uri="{FF2B5EF4-FFF2-40B4-BE49-F238E27FC236}">
                          <a16:creationId xmlns:a16="http://schemas.microsoft.com/office/drawing/2014/main" id="{4245ECB7-CE4A-4A9D-8416-79927B6B5F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7" name="Groupe 2716">
                    <a:extLst>
                      <a:ext uri="{FF2B5EF4-FFF2-40B4-BE49-F238E27FC236}">
                        <a16:creationId xmlns:a16="http://schemas.microsoft.com/office/drawing/2014/main" id="{11D82844-9BB0-4060-B734-A37F1BC3CCB4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21" name="Ellipse 2720">
                      <a:extLst>
                        <a:ext uri="{FF2B5EF4-FFF2-40B4-BE49-F238E27FC236}">
                          <a16:creationId xmlns:a16="http://schemas.microsoft.com/office/drawing/2014/main" id="{705FB43D-6BA8-4FAC-92D8-6F69FBE6D5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22" name="Forme libre 198">
                      <a:extLst>
                        <a:ext uri="{FF2B5EF4-FFF2-40B4-BE49-F238E27FC236}">
                          <a16:creationId xmlns:a16="http://schemas.microsoft.com/office/drawing/2014/main" id="{9ECA657F-157F-4DBC-9D84-006D0B3EF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8" name="Groupe 2717">
                    <a:extLst>
                      <a:ext uri="{FF2B5EF4-FFF2-40B4-BE49-F238E27FC236}">
                        <a16:creationId xmlns:a16="http://schemas.microsoft.com/office/drawing/2014/main" id="{C7E80A6D-1804-45E9-85E5-369FB726EDDC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19" name="Ellipse 2718">
                      <a:extLst>
                        <a:ext uri="{FF2B5EF4-FFF2-40B4-BE49-F238E27FC236}">
                          <a16:creationId xmlns:a16="http://schemas.microsoft.com/office/drawing/2014/main" id="{5D60D80D-EA74-48F6-B1A1-E7B8BEA155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20" name="Forme libre 305">
                      <a:extLst>
                        <a:ext uri="{FF2B5EF4-FFF2-40B4-BE49-F238E27FC236}">
                          <a16:creationId xmlns:a16="http://schemas.microsoft.com/office/drawing/2014/main" id="{F51068CE-241F-45BF-BCF1-EDA60B1EC8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</p:grpSp>
        <p:grpSp>
          <p:nvGrpSpPr>
            <p:cNvPr id="3241" name="Groupe 3240">
              <a:extLst>
                <a:ext uri="{FF2B5EF4-FFF2-40B4-BE49-F238E27FC236}">
                  <a16:creationId xmlns:a16="http://schemas.microsoft.com/office/drawing/2014/main" id="{E91B258F-9D2B-423C-8E7E-9A8DC9EAB903}"/>
                </a:ext>
              </a:extLst>
            </p:cNvPr>
            <p:cNvGrpSpPr/>
            <p:nvPr/>
          </p:nvGrpSpPr>
          <p:grpSpPr>
            <a:xfrm rot="16200000">
              <a:off x="1771680" y="3728202"/>
              <a:ext cx="597165" cy="595828"/>
              <a:chOff x="4747866" y="2256554"/>
              <a:chExt cx="2843846" cy="2837480"/>
            </a:xfrm>
          </p:grpSpPr>
          <p:grpSp>
            <p:nvGrpSpPr>
              <p:cNvPr id="3242" name="Groupe 3241">
                <a:extLst>
                  <a:ext uri="{FF2B5EF4-FFF2-40B4-BE49-F238E27FC236}">
                    <a16:creationId xmlns:a16="http://schemas.microsoft.com/office/drawing/2014/main" id="{152AFACE-6E89-4FF8-8B3E-EE7EB0EACF7D}"/>
                  </a:ext>
                </a:extLst>
              </p:cNvPr>
              <p:cNvGrpSpPr/>
              <p:nvPr/>
            </p:nvGrpSpPr>
            <p:grpSpPr>
              <a:xfrm>
                <a:off x="6984716" y="2622851"/>
                <a:ext cx="252001" cy="2073769"/>
                <a:chOff x="6731075" y="2619588"/>
                <a:chExt cx="252001" cy="2073769"/>
              </a:xfrm>
            </p:grpSpPr>
            <p:grpSp>
              <p:nvGrpSpPr>
                <p:cNvPr id="3771" name="Groupe 3770">
                  <a:extLst>
                    <a:ext uri="{FF2B5EF4-FFF2-40B4-BE49-F238E27FC236}">
                      <a16:creationId xmlns:a16="http://schemas.microsoft.com/office/drawing/2014/main" id="{323AE284-6E7F-4935-8CC8-7BEAA33FDFD0}"/>
                    </a:ext>
                  </a:extLst>
                </p:cNvPr>
                <p:cNvGrpSpPr/>
                <p:nvPr/>
              </p:nvGrpSpPr>
              <p:grpSpPr>
                <a:xfrm>
                  <a:off x="673107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93" name="Ellipse 3792">
                    <a:extLst>
                      <a:ext uri="{FF2B5EF4-FFF2-40B4-BE49-F238E27FC236}">
                        <a16:creationId xmlns:a16="http://schemas.microsoft.com/office/drawing/2014/main" id="{87B783C6-6E4A-4F69-A837-091993D49AF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94" name="Forme libre 842">
                    <a:extLst>
                      <a:ext uri="{FF2B5EF4-FFF2-40B4-BE49-F238E27FC236}">
                        <a16:creationId xmlns:a16="http://schemas.microsoft.com/office/drawing/2014/main" id="{D4728A81-CF7A-4FB2-8EB8-D959F22D06E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2" name="Groupe 3771">
                  <a:extLst>
                    <a:ext uri="{FF2B5EF4-FFF2-40B4-BE49-F238E27FC236}">
                      <a16:creationId xmlns:a16="http://schemas.microsoft.com/office/drawing/2014/main" id="{7D3E338B-039E-4EEC-B54F-E58AB8AFFBAB}"/>
                    </a:ext>
                  </a:extLst>
                </p:cNvPr>
                <p:cNvGrpSpPr/>
                <p:nvPr/>
              </p:nvGrpSpPr>
              <p:grpSpPr>
                <a:xfrm>
                  <a:off x="673107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91" name="Ellipse 3790">
                    <a:extLst>
                      <a:ext uri="{FF2B5EF4-FFF2-40B4-BE49-F238E27FC236}">
                        <a16:creationId xmlns:a16="http://schemas.microsoft.com/office/drawing/2014/main" id="{7D07A1BE-5219-4A2D-B00C-7F267376A74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92" name="Forme libre 848">
                    <a:extLst>
                      <a:ext uri="{FF2B5EF4-FFF2-40B4-BE49-F238E27FC236}">
                        <a16:creationId xmlns:a16="http://schemas.microsoft.com/office/drawing/2014/main" id="{201D0213-E317-45C4-BC79-5B5014C1BA1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3" name="Groupe 3772">
                  <a:extLst>
                    <a:ext uri="{FF2B5EF4-FFF2-40B4-BE49-F238E27FC236}">
                      <a16:creationId xmlns:a16="http://schemas.microsoft.com/office/drawing/2014/main" id="{C531FBDB-908C-43C1-A051-B21575131CAF}"/>
                    </a:ext>
                  </a:extLst>
                </p:cNvPr>
                <p:cNvGrpSpPr/>
                <p:nvPr/>
              </p:nvGrpSpPr>
              <p:grpSpPr>
                <a:xfrm>
                  <a:off x="673107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89" name="Ellipse 3788">
                    <a:extLst>
                      <a:ext uri="{FF2B5EF4-FFF2-40B4-BE49-F238E27FC236}">
                        <a16:creationId xmlns:a16="http://schemas.microsoft.com/office/drawing/2014/main" id="{37349A72-7774-4EFB-A776-A2A52552763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90" name="Forme libre 851">
                    <a:extLst>
                      <a:ext uri="{FF2B5EF4-FFF2-40B4-BE49-F238E27FC236}">
                        <a16:creationId xmlns:a16="http://schemas.microsoft.com/office/drawing/2014/main" id="{D00F8215-431E-4E97-835D-CAE1F934437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4" name="Groupe 3773">
                  <a:extLst>
                    <a:ext uri="{FF2B5EF4-FFF2-40B4-BE49-F238E27FC236}">
                      <a16:creationId xmlns:a16="http://schemas.microsoft.com/office/drawing/2014/main" id="{32361966-82FE-4A74-A88A-1D8B1A6F7E9A}"/>
                    </a:ext>
                  </a:extLst>
                </p:cNvPr>
                <p:cNvGrpSpPr/>
                <p:nvPr/>
              </p:nvGrpSpPr>
              <p:grpSpPr>
                <a:xfrm>
                  <a:off x="673107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87" name="Ellipse 3786">
                    <a:extLst>
                      <a:ext uri="{FF2B5EF4-FFF2-40B4-BE49-F238E27FC236}">
                        <a16:creationId xmlns:a16="http://schemas.microsoft.com/office/drawing/2014/main" id="{4240711F-C68A-4B67-A9C3-C3087DC38AB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88" name="Forme libre 854">
                    <a:extLst>
                      <a:ext uri="{FF2B5EF4-FFF2-40B4-BE49-F238E27FC236}">
                        <a16:creationId xmlns:a16="http://schemas.microsoft.com/office/drawing/2014/main" id="{0CE9B7D8-7BDA-4358-B4C1-A5562397094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5" name="Groupe 3774">
                  <a:extLst>
                    <a:ext uri="{FF2B5EF4-FFF2-40B4-BE49-F238E27FC236}">
                      <a16:creationId xmlns:a16="http://schemas.microsoft.com/office/drawing/2014/main" id="{575C79D2-EAE3-4293-9363-CE953D0F0D9D}"/>
                    </a:ext>
                  </a:extLst>
                </p:cNvPr>
                <p:cNvGrpSpPr/>
                <p:nvPr/>
              </p:nvGrpSpPr>
              <p:grpSpPr>
                <a:xfrm>
                  <a:off x="673107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85" name="Ellipse 3784">
                    <a:extLst>
                      <a:ext uri="{FF2B5EF4-FFF2-40B4-BE49-F238E27FC236}">
                        <a16:creationId xmlns:a16="http://schemas.microsoft.com/office/drawing/2014/main" id="{8E2A1656-C18C-4C0F-868C-67C981AD07A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86" name="Forme libre 857">
                    <a:extLst>
                      <a:ext uri="{FF2B5EF4-FFF2-40B4-BE49-F238E27FC236}">
                        <a16:creationId xmlns:a16="http://schemas.microsoft.com/office/drawing/2014/main" id="{E584BBCB-0544-4FBE-A5F2-4CE59B19A86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6" name="Groupe 3775">
                  <a:extLst>
                    <a:ext uri="{FF2B5EF4-FFF2-40B4-BE49-F238E27FC236}">
                      <a16:creationId xmlns:a16="http://schemas.microsoft.com/office/drawing/2014/main" id="{74E6D0A8-8EDD-44FC-8E67-E1C2BB205D8F}"/>
                    </a:ext>
                  </a:extLst>
                </p:cNvPr>
                <p:cNvGrpSpPr/>
                <p:nvPr/>
              </p:nvGrpSpPr>
              <p:grpSpPr>
                <a:xfrm>
                  <a:off x="673107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83" name="Ellipse 3782">
                    <a:extLst>
                      <a:ext uri="{FF2B5EF4-FFF2-40B4-BE49-F238E27FC236}">
                        <a16:creationId xmlns:a16="http://schemas.microsoft.com/office/drawing/2014/main" id="{98509BB4-9C74-4FAA-B4D1-8F6425047B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84" name="Forme libre 860">
                    <a:extLst>
                      <a:ext uri="{FF2B5EF4-FFF2-40B4-BE49-F238E27FC236}">
                        <a16:creationId xmlns:a16="http://schemas.microsoft.com/office/drawing/2014/main" id="{A8BB8436-97F7-43AE-8EF5-5330F7838D8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7" name="Groupe 3776">
                  <a:extLst>
                    <a:ext uri="{FF2B5EF4-FFF2-40B4-BE49-F238E27FC236}">
                      <a16:creationId xmlns:a16="http://schemas.microsoft.com/office/drawing/2014/main" id="{2D14CBCB-5E9A-465A-BDDA-776FD788DE95}"/>
                    </a:ext>
                  </a:extLst>
                </p:cNvPr>
                <p:cNvGrpSpPr/>
                <p:nvPr/>
              </p:nvGrpSpPr>
              <p:grpSpPr>
                <a:xfrm>
                  <a:off x="673107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81" name="Ellipse 3780">
                    <a:extLst>
                      <a:ext uri="{FF2B5EF4-FFF2-40B4-BE49-F238E27FC236}">
                        <a16:creationId xmlns:a16="http://schemas.microsoft.com/office/drawing/2014/main" id="{47AB003B-C9C2-459B-8575-D645FFC82CA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82" name="Forme libre 863">
                    <a:extLst>
                      <a:ext uri="{FF2B5EF4-FFF2-40B4-BE49-F238E27FC236}">
                        <a16:creationId xmlns:a16="http://schemas.microsoft.com/office/drawing/2014/main" id="{2751FD25-1597-4DBD-B716-89AD083F52E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8" name="Groupe 3777">
                  <a:extLst>
                    <a:ext uri="{FF2B5EF4-FFF2-40B4-BE49-F238E27FC236}">
                      <a16:creationId xmlns:a16="http://schemas.microsoft.com/office/drawing/2014/main" id="{EEF3203F-2C57-47C7-8D26-F3818AFBFAA7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73107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79" name="Ellipse 3778">
                    <a:extLst>
                      <a:ext uri="{FF2B5EF4-FFF2-40B4-BE49-F238E27FC236}">
                        <a16:creationId xmlns:a16="http://schemas.microsoft.com/office/drawing/2014/main" id="{68816231-AC5A-4E1B-BC92-1FD223390D6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80" name="Forme libre 854">
                    <a:extLst>
                      <a:ext uri="{FF2B5EF4-FFF2-40B4-BE49-F238E27FC236}">
                        <a16:creationId xmlns:a16="http://schemas.microsoft.com/office/drawing/2014/main" id="{FC22C628-B437-4846-A77C-A8B08A149E2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3" name="Groupe 3242">
                <a:extLst>
                  <a:ext uri="{FF2B5EF4-FFF2-40B4-BE49-F238E27FC236}">
                    <a16:creationId xmlns:a16="http://schemas.microsoft.com/office/drawing/2014/main" id="{DB430705-702C-4B64-BC86-487AE9324BE0}"/>
                  </a:ext>
                </a:extLst>
              </p:cNvPr>
              <p:cNvGrpSpPr/>
              <p:nvPr/>
            </p:nvGrpSpPr>
            <p:grpSpPr>
              <a:xfrm>
                <a:off x="7243211" y="2884273"/>
                <a:ext cx="252001" cy="1550925"/>
                <a:chOff x="6990260" y="2879373"/>
                <a:chExt cx="252001" cy="1550925"/>
              </a:xfrm>
            </p:grpSpPr>
            <p:grpSp>
              <p:nvGrpSpPr>
                <p:cNvPr id="3753" name="Groupe 3752">
                  <a:extLst>
                    <a:ext uri="{FF2B5EF4-FFF2-40B4-BE49-F238E27FC236}">
                      <a16:creationId xmlns:a16="http://schemas.microsoft.com/office/drawing/2014/main" id="{0297514F-895E-4B73-B5B0-1402E24ABE00}"/>
                    </a:ext>
                  </a:extLst>
                </p:cNvPr>
                <p:cNvGrpSpPr/>
                <p:nvPr/>
              </p:nvGrpSpPr>
              <p:grpSpPr>
                <a:xfrm>
                  <a:off x="699026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69" name="Ellipse 3768">
                    <a:extLst>
                      <a:ext uri="{FF2B5EF4-FFF2-40B4-BE49-F238E27FC236}">
                        <a16:creationId xmlns:a16="http://schemas.microsoft.com/office/drawing/2014/main" id="{30275271-9BE4-430A-B9BC-8E064120030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70" name="Forme libre 875">
                    <a:extLst>
                      <a:ext uri="{FF2B5EF4-FFF2-40B4-BE49-F238E27FC236}">
                        <a16:creationId xmlns:a16="http://schemas.microsoft.com/office/drawing/2014/main" id="{81122927-6651-4977-9921-F81F8E52C16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54" name="Groupe 3753">
                  <a:extLst>
                    <a:ext uri="{FF2B5EF4-FFF2-40B4-BE49-F238E27FC236}">
                      <a16:creationId xmlns:a16="http://schemas.microsoft.com/office/drawing/2014/main" id="{ABA1D598-233C-4CE5-A25B-24CAB6EDFE6F}"/>
                    </a:ext>
                  </a:extLst>
                </p:cNvPr>
                <p:cNvGrpSpPr/>
                <p:nvPr/>
              </p:nvGrpSpPr>
              <p:grpSpPr>
                <a:xfrm>
                  <a:off x="699026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67" name="Ellipse 3766">
                    <a:extLst>
                      <a:ext uri="{FF2B5EF4-FFF2-40B4-BE49-F238E27FC236}">
                        <a16:creationId xmlns:a16="http://schemas.microsoft.com/office/drawing/2014/main" id="{595E90E6-E39B-40B8-90B8-C0AEAE57826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68" name="Forme libre 881">
                    <a:extLst>
                      <a:ext uri="{FF2B5EF4-FFF2-40B4-BE49-F238E27FC236}">
                        <a16:creationId xmlns:a16="http://schemas.microsoft.com/office/drawing/2014/main" id="{4A42E131-DFC5-43CE-B847-AB84C795395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55" name="Groupe 3754">
                  <a:extLst>
                    <a:ext uri="{FF2B5EF4-FFF2-40B4-BE49-F238E27FC236}">
                      <a16:creationId xmlns:a16="http://schemas.microsoft.com/office/drawing/2014/main" id="{9770791A-305D-45B0-8416-72F9DC304423}"/>
                    </a:ext>
                  </a:extLst>
                </p:cNvPr>
                <p:cNvGrpSpPr/>
                <p:nvPr/>
              </p:nvGrpSpPr>
              <p:grpSpPr>
                <a:xfrm>
                  <a:off x="699026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65" name="Ellipse 3764">
                    <a:extLst>
                      <a:ext uri="{FF2B5EF4-FFF2-40B4-BE49-F238E27FC236}">
                        <a16:creationId xmlns:a16="http://schemas.microsoft.com/office/drawing/2014/main" id="{47773319-C73E-487F-8EFC-8A88FBDA509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66" name="Forme libre 884">
                    <a:extLst>
                      <a:ext uri="{FF2B5EF4-FFF2-40B4-BE49-F238E27FC236}">
                        <a16:creationId xmlns:a16="http://schemas.microsoft.com/office/drawing/2014/main" id="{C3058165-47F0-4884-9AD7-E7ECBC836E8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56" name="Groupe 3755">
                  <a:extLst>
                    <a:ext uri="{FF2B5EF4-FFF2-40B4-BE49-F238E27FC236}">
                      <a16:creationId xmlns:a16="http://schemas.microsoft.com/office/drawing/2014/main" id="{0DE73613-592D-432C-BE3C-0E1625BA5225}"/>
                    </a:ext>
                  </a:extLst>
                </p:cNvPr>
                <p:cNvGrpSpPr/>
                <p:nvPr/>
              </p:nvGrpSpPr>
              <p:grpSpPr>
                <a:xfrm>
                  <a:off x="699026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63" name="Ellipse 3762">
                    <a:extLst>
                      <a:ext uri="{FF2B5EF4-FFF2-40B4-BE49-F238E27FC236}">
                        <a16:creationId xmlns:a16="http://schemas.microsoft.com/office/drawing/2014/main" id="{9F4F3A4B-3977-4FE4-A65C-59B259480EC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64" name="Forme libre 887">
                    <a:extLst>
                      <a:ext uri="{FF2B5EF4-FFF2-40B4-BE49-F238E27FC236}">
                        <a16:creationId xmlns:a16="http://schemas.microsoft.com/office/drawing/2014/main" id="{757F1F67-E702-4F23-981A-82E5F74682A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57" name="Groupe 3756">
                  <a:extLst>
                    <a:ext uri="{FF2B5EF4-FFF2-40B4-BE49-F238E27FC236}">
                      <a16:creationId xmlns:a16="http://schemas.microsoft.com/office/drawing/2014/main" id="{3A43013D-00CC-4C05-82DB-B31AA0B5982F}"/>
                    </a:ext>
                  </a:extLst>
                </p:cNvPr>
                <p:cNvGrpSpPr/>
                <p:nvPr/>
              </p:nvGrpSpPr>
              <p:grpSpPr>
                <a:xfrm>
                  <a:off x="699026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61" name="Ellipse 3760">
                    <a:extLst>
                      <a:ext uri="{FF2B5EF4-FFF2-40B4-BE49-F238E27FC236}">
                        <a16:creationId xmlns:a16="http://schemas.microsoft.com/office/drawing/2014/main" id="{F3A3AE71-D6E0-4F52-9A82-BD7271FA28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62" name="Forme libre 890">
                    <a:extLst>
                      <a:ext uri="{FF2B5EF4-FFF2-40B4-BE49-F238E27FC236}">
                        <a16:creationId xmlns:a16="http://schemas.microsoft.com/office/drawing/2014/main" id="{330B2B52-9FF4-482C-8020-D4F981ECD7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58" name="Groupe 3757">
                  <a:extLst>
                    <a:ext uri="{FF2B5EF4-FFF2-40B4-BE49-F238E27FC236}">
                      <a16:creationId xmlns:a16="http://schemas.microsoft.com/office/drawing/2014/main" id="{27B0E54C-3770-4186-A188-AA9A2F257348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99026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59" name="Ellipse 3758">
                    <a:extLst>
                      <a:ext uri="{FF2B5EF4-FFF2-40B4-BE49-F238E27FC236}">
                        <a16:creationId xmlns:a16="http://schemas.microsoft.com/office/drawing/2014/main" id="{6DBE2CA8-53EB-4D5F-A8B3-6ECFE37E20E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60" name="Forme libre 881">
                    <a:extLst>
                      <a:ext uri="{FF2B5EF4-FFF2-40B4-BE49-F238E27FC236}">
                        <a16:creationId xmlns:a16="http://schemas.microsoft.com/office/drawing/2014/main" id="{1C6A3AC0-0F17-45D6-BE11-4ED3C9D0E02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4" name="Groupe 3243">
                <a:extLst>
                  <a:ext uri="{FF2B5EF4-FFF2-40B4-BE49-F238E27FC236}">
                    <a16:creationId xmlns:a16="http://schemas.microsoft.com/office/drawing/2014/main" id="{93C27850-7E96-4F53-A71E-85C625F4CF47}"/>
                  </a:ext>
                </a:extLst>
              </p:cNvPr>
              <p:cNvGrpSpPr/>
              <p:nvPr/>
            </p:nvGrpSpPr>
            <p:grpSpPr>
              <a:xfrm>
                <a:off x="5175272" y="2622851"/>
                <a:ext cx="252001" cy="2073769"/>
                <a:chOff x="5175965" y="2619588"/>
                <a:chExt cx="252001" cy="2073769"/>
              </a:xfrm>
            </p:grpSpPr>
            <p:grpSp>
              <p:nvGrpSpPr>
                <p:cNvPr id="3729" name="Groupe 3728">
                  <a:extLst>
                    <a:ext uri="{FF2B5EF4-FFF2-40B4-BE49-F238E27FC236}">
                      <a16:creationId xmlns:a16="http://schemas.microsoft.com/office/drawing/2014/main" id="{57A2102E-DCF9-476E-933B-9D1B6BD61374}"/>
                    </a:ext>
                  </a:extLst>
                </p:cNvPr>
                <p:cNvGrpSpPr/>
                <p:nvPr/>
              </p:nvGrpSpPr>
              <p:grpSpPr>
                <a:xfrm>
                  <a:off x="517596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51" name="Ellipse 3750">
                    <a:extLst>
                      <a:ext uri="{FF2B5EF4-FFF2-40B4-BE49-F238E27FC236}">
                        <a16:creationId xmlns:a16="http://schemas.microsoft.com/office/drawing/2014/main" id="{53744B0D-F868-49C9-A1CB-5ABD597C6D0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52" name="Forme libre 893">
                    <a:extLst>
                      <a:ext uri="{FF2B5EF4-FFF2-40B4-BE49-F238E27FC236}">
                        <a16:creationId xmlns:a16="http://schemas.microsoft.com/office/drawing/2014/main" id="{4CCA120D-1F35-4539-B424-53EB08A0BB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0" name="Groupe 3729">
                  <a:extLst>
                    <a:ext uri="{FF2B5EF4-FFF2-40B4-BE49-F238E27FC236}">
                      <a16:creationId xmlns:a16="http://schemas.microsoft.com/office/drawing/2014/main" id="{27FD5106-0749-47A3-8E64-E18D5A568B26}"/>
                    </a:ext>
                  </a:extLst>
                </p:cNvPr>
                <p:cNvGrpSpPr/>
                <p:nvPr/>
              </p:nvGrpSpPr>
              <p:grpSpPr>
                <a:xfrm>
                  <a:off x="517596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49" name="Ellipse 3748">
                    <a:extLst>
                      <a:ext uri="{FF2B5EF4-FFF2-40B4-BE49-F238E27FC236}">
                        <a16:creationId xmlns:a16="http://schemas.microsoft.com/office/drawing/2014/main" id="{4E825C86-471E-4E6B-8D6B-1DBABC3257C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50" name="Forme libre 896">
                    <a:extLst>
                      <a:ext uri="{FF2B5EF4-FFF2-40B4-BE49-F238E27FC236}">
                        <a16:creationId xmlns:a16="http://schemas.microsoft.com/office/drawing/2014/main" id="{FBE9C3D8-2C59-4180-A8A7-7F414A8EB36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1" name="Groupe 3730">
                  <a:extLst>
                    <a:ext uri="{FF2B5EF4-FFF2-40B4-BE49-F238E27FC236}">
                      <a16:creationId xmlns:a16="http://schemas.microsoft.com/office/drawing/2014/main" id="{CA43AA55-FFA7-4A23-B68E-72A1DDAF0657}"/>
                    </a:ext>
                  </a:extLst>
                </p:cNvPr>
                <p:cNvGrpSpPr/>
                <p:nvPr/>
              </p:nvGrpSpPr>
              <p:grpSpPr>
                <a:xfrm>
                  <a:off x="517596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47" name="Ellipse 3746">
                    <a:extLst>
                      <a:ext uri="{FF2B5EF4-FFF2-40B4-BE49-F238E27FC236}">
                        <a16:creationId xmlns:a16="http://schemas.microsoft.com/office/drawing/2014/main" id="{C7D0ED5E-E8B4-4B1A-BE2A-2E8F9CCE731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48" name="Forme libre 899">
                    <a:extLst>
                      <a:ext uri="{FF2B5EF4-FFF2-40B4-BE49-F238E27FC236}">
                        <a16:creationId xmlns:a16="http://schemas.microsoft.com/office/drawing/2014/main" id="{8011ADAF-45B6-466E-B59D-81DE5ADF18B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2" name="Groupe 3731">
                  <a:extLst>
                    <a:ext uri="{FF2B5EF4-FFF2-40B4-BE49-F238E27FC236}">
                      <a16:creationId xmlns:a16="http://schemas.microsoft.com/office/drawing/2014/main" id="{4EBD80A6-41BC-4A7F-861D-F9E72F2E38E9}"/>
                    </a:ext>
                  </a:extLst>
                </p:cNvPr>
                <p:cNvGrpSpPr/>
                <p:nvPr/>
              </p:nvGrpSpPr>
              <p:grpSpPr>
                <a:xfrm>
                  <a:off x="517596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45" name="Ellipse 3744">
                    <a:extLst>
                      <a:ext uri="{FF2B5EF4-FFF2-40B4-BE49-F238E27FC236}">
                        <a16:creationId xmlns:a16="http://schemas.microsoft.com/office/drawing/2014/main" id="{4B071B7A-EF58-4D5D-9C11-913AE86FB0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46" name="Forme libre 902">
                    <a:extLst>
                      <a:ext uri="{FF2B5EF4-FFF2-40B4-BE49-F238E27FC236}">
                        <a16:creationId xmlns:a16="http://schemas.microsoft.com/office/drawing/2014/main" id="{FD317A80-F602-48A3-AEE2-4EE8863E2D1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3" name="Groupe 3732">
                  <a:extLst>
                    <a:ext uri="{FF2B5EF4-FFF2-40B4-BE49-F238E27FC236}">
                      <a16:creationId xmlns:a16="http://schemas.microsoft.com/office/drawing/2014/main" id="{69C92149-6233-438E-953A-2F34CB0D0882}"/>
                    </a:ext>
                  </a:extLst>
                </p:cNvPr>
                <p:cNvGrpSpPr/>
                <p:nvPr/>
              </p:nvGrpSpPr>
              <p:grpSpPr>
                <a:xfrm>
                  <a:off x="517596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43" name="Ellipse 3742">
                    <a:extLst>
                      <a:ext uri="{FF2B5EF4-FFF2-40B4-BE49-F238E27FC236}">
                        <a16:creationId xmlns:a16="http://schemas.microsoft.com/office/drawing/2014/main" id="{F35A387A-A47A-444F-B5D8-FA8E5468BBD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44" name="Forme libre 905">
                    <a:extLst>
                      <a:ext uri="{FF2B5EF4-FFF2-40B4-BE49-F238E27FC236}">
                        <a16:creationId xmlns:a16="http://schemas.microsoft.com/office/drawing/2014/main" id="{BE19F5CA-2C73-4839-85CB-93752D7E135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4" name="Groupe 3733">
                  <a:extLst>
                    <a:ext uri="{FF2B5EF4-FFF2-40B4-BE49-F238E27FC236}">
                      <a16:creationId xmlns:a16="http://schemas.microsoft.com/office/drawing/2014/main" id="{5108F340-8CD7-41B3-AE74-117B5610B475}"/>
                    </a:ext>
                  </a:extLst>
                </p:cNvPr>
                <p:cNvGrpSpPr/>
                <p:nvPr/>
              </p:nvGrpSpPr>
              <p:grpSpPr>
                <a:xfrm>
                  <a:off x="517596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41" name="Ellipse 3740">
                    <a:extLst>
                      <a:ext uri="{FF2B5EF4-FFF2-40B4-BE49-F238E27FC236}">
                        <a16:creationId xmlns:a16="http://schemas.microsoft.com/office/drawing/2014/main" id="{A8A36ED0-497A-43E4-9C33-35F09E33876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42" name="Forme libre 908">
                    <a:extLst>
                      <a:ext uri="{FF2B5EF4-FFF2-40B4-BE49-F238E27FC236}">
                        <a16:creationId xmlns:a16="http://schemas.microsoft.com/office/drawing/2014/main" id="{C367437E-EA6D-4140-86CA-14D612DC57A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5" name="Groupe 3734">
                  <a:extLst>
                    <a:ext uri="{FF2B5EF4-FFF2-40B4-BE49-F238E27FC236}">
                      <a16:creationId xmlns:a16="http://schemas.microsoft.com/office/drawing/2014/main" id="{04986E30-ED7C-4A79-A2B9-2FFA0219FE1F}"/>
                    </a:ext>
                  </a:extLst>
                </p:cNvPr>
                <p:cNvGrpSpPr/>
                <p:nvPr/>
              </p:nvGrpSpPr>
              <p:grpSpPr>
                <a:xfrm>
                  <a:off x="517596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39" name="Ellipse 3738">
                    <a:extLst>
                      <a:ext uri="{FF2B5EF4-FFF2-40B4-BE49-F238E27FC236}">
                        <a16:creationId xmlns:a16="http://schemas.microsoft.com/office/drawing/2014/main" id="{ACF19651-88A9-4743-89B1-72C2DF6717E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40" name="Forme libre 911">
                    <a:extLst>
                      <a:ext uri="{FF2B5EF4-FFF2-40B4-BE49-F238E27FC236}">
                        <a16:creationId xmlns:a16="http://schemas.microsoft.com/office/drawing/2014/main" id="{BF7C18FF-93B8-44C2-AF42-3FCACE57118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6" name="Groupe 3735">
                  <a:extLst>
                    <a:ext uri="{FF2B5EF4-FFF2-40B4-BE49-F238E27FC236}">
                      <a16:creationId xmlns:a16="http://schemas.microsoft.com/office/drawing/2014/main" id="{372C05B4-71C0-438F-8DB9-40E1B7714F07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17596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37" name="Ellipse 3736">
                    <a:extLst>
                      <a:ext uri="{FF2B5EF4-FFF2-40B4-BE49-F238E27FC236}">
                        <a16:creationId xmlns:a16="http://schemas.microsoft.com/office/drawing/2014/main" id="{B2C0FB24-FEF2-4369-BAC5-98D908430DD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38" name="Forme libre 902">
                    <a:extLst>
                      <a:ext uri="{FF2B5EF4-FFF2-40B4-BE49-F238E27FC236}">
                        <a16:creationId xmlns:a16="http://schemas.microsoft.com/office/drawing/2014/main" id="{64AF4A13-B5DC-4612-A80D-222B5AFECE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5" name="Groupe 3244">
                <a:extLst>
                  <a:ext uri="{FF2B5EF4-FFF2-40B4-BE49-F238E27FC236}">
                    <a16:creationId xmlns:a16="http://schemas.microsoft.com/office/drawing/2014/main" id="{D4C1F97B-2C96-4106-A46E-C4B787DE4F8A}"/>
                  </a:ext>
                </a:extLst>
              </p:cNvPr>
              <p:cNvGrpSpPr/>
              <p:nvPr/>
            </p:nvGrpSpPr>
            <p:grpSpPr>
              <a:xfrm>
                <a:off x="4916780" y="2884273"/>
                <a:ext cx="252001" cy="1550925"/>
                <a:chOff x="4916780" y="2879373"/>
                <a:chExt cx="252001" cy="1550925"/>
              </a:xfrm>
            </p:grpSpPr>
            <p:grpSp>
              <p:nvGrpSpPr>
                <p:cNvPr id="3711" name="Groupe 3710">
                  <a:extLst>
                    <a:ext uri="{FF2B5EF4-FFF2-40B4-BE49-F238E27FC236}">
                      <a16:creationId xmlns:a16="http://schemas.microsoft.com/office/drawing/2014/main" id="{E42EF03A-60F2-4A44-9700-76D3B74368E4}"/>
                    </a:ext>
                  </a:extLst>
                </p:cNvPr>
                <p:cNvGrpSpPr/>
                <p:nvPr/>
              </p:nvGrpSpPr>
              <p:grpSpPr>
                <a:xfrm>
                  <a:off x="491678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27" name="Ellipse 3726">
                    <a:extLst>
                      <a:ext uri="{FF2B5EF4-FFF2-40B4-BE49-F238E27FC236}">
                        <a16:creationId xmlns:a16="http://schemas.microsoft.com/office/drawing/2014/main" id="{ED7F430D-EF5C-4C9D-85E8-85FC88BC764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28" name="Forme libre 914">
                    <a:extLst>
                      <a:ext uri="{FF2B5EF4-FFF2-40B4-BE49-F238E27FC236}">
                        <a16:creationId xmlns:a16="http://schemas.microsoft.com/office/drawing/2014/main" id="{FE088F5B-5C31-4FDB-81A1-04B507DFE6C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12" name="Groupe 3711">
                  <a:extLst>
                    <a:ext uri="{FF2B5EF4-FFF2-40B4-BE49-F238E27FC236}">
                      <a16:creationId xmlns:a16="http://schemas.microsoft.com/office/drawing/2014/main" id="{44E44E92-75FC-49E0-A588-60DB1B0E3C87}"/>
                    </a:ext>
                  </a:extLst>
                </p:cNvPr>
                <p:cNvGrpSpPr/>
                <p:nvPr/>
              </p:nvGrpSpPr>
              <p:grpSpPr>
                <a:xfrm>
                  <a:off x="491678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25" name="Ellipse 3724">
                    <a:extLst>
                      <a:ext uri="{FF2B5EF4-FFF2-40B4-BE49-F238E27FC236}">
                        <a16:creationId xmlns:a16="http://schemas.microsoft.com/office/drawing/2014/main" id="{AE485A8F-D7C1-4016-8C0C-6D55E08A9CF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26" name="Forme libre 917">
                    <a:extLst>
                      <a:ext uri="{FF2B5EF4-FFF2-40B4-BE49-F238E27FC236}">
                        <a16:creationId xmlns:a16="http://schemas.microsoft.com/office/drawing/2014/main" id="{D63C88F8-B476-4A83-ABB3-C99B13EA6A7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13" name="Groupe 3712">
                  <a:extLst>
                    <a:ext uri="{FF2B5EF4-FFF2-40B4-BE49-F238E27FC236}">
                      <a16:creationId xmlns:a16="http://schemas.microsoft.com/office/drawing/2014/main" id="{7A9EC8F5-0297-4676-94A7-FB116C1DFE67}"/>
                    </a:ext>
                  </a:extLst>
                </p:cNvPr>
                <p:cNvGrpSpPr/>
                <p:nvPr/>
              </p:nvGrpSpPr>
              <p:grpSpPr>
                <a:xfrm>
                  <a:off x="491678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23" name="Ellipse 3722">
                    <a:extLst>
                      <a:ext uri="{FF2B5EF4-FFF2-40B4-BE49-F238E27FC236}">
                        <a16:creationId xmlns:a16="http://schemas.microsoft.com/office/drawing/2014/main" id="{8B875231-266E-48EC-9717-4596E863768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24" name="Forme libre 920">
                    <a:extLst>
                      <a:ext uri="{FF2B5EF4-FFF2-40B4-BE49-F238E27FC236}">
                        <a16:creationId xmlns:a16="http://schemas.microsoft.com/office/drawing/2014/main" id="{43CC7EA1-6529-411A-B625-1D02DAC0DA8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14" name="Groupe 3713">
                  <a:extLst>
                    <a:ext uri="{FF2B5EF4-FFF2-40B4-BE49-F238E27FC236}">
                      <a16:creationId xmlns:a16="http://schemas.microsoft.com/office/drawing/2014/main" id="{325584D6-563E-4230-92E4-F03DF3D4EB1F}"/>
                    </a:ext>
                  </a:extLst>
                </p:cNvPr>
                <p:cNvGrpSpPr/>
                <p:nvPr/>
              </p:nvGrpSpPr>
              <p:grpSpPr>
                <a:xfrm>
                  <a:off x="491678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21" name="Ellipse 3720">
                    <a:extLst>
                      <a:ext uri="{FF2B5EF4-FFF2-40B4-BE49-F238E27FC236}">
                        <a16:creationId xmlns:a16="http://schemas.microsoft.com/office/drawing/2014/main" id="{8DC52670-DEB6-4B19-AC77-EA1043C65D7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22" name="Forme libre 923">
                    <a:extLst>
                      <a:ext uri="{FF2B5EF4-FFF2-40B4-BE49-F238E27FC236}">
                        <a16:creationId xmlns:a16="http://schemas.microsoft.com/office/drawing/2014/main" id="{438DF222-24D4-4196-89B8-5811A913E4B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15" name="Groupe 3714">
                  <a:extLst>
                    <a:ext uri="{FF2B5EF4-FFF2-40B4-BE49-F238E27FC236}">
                      <a16:creationId xmlns:a16="http://schemas.microsoft.com/office/drawing/2014/main" id="{BD26FDF0-C5BA-4019-90B1-5D24E5824FE3}"/>
                    </a:ext>
                  </a:extLst>
                </p:cNvPr>
                <p:cNvGrpSpPr/>
                <p:nvPr/>
              </p:nvGrpSpPr>
              <p:grpSpPr>
                <a:xfrm>
                  <a:off x="491678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19" name="Ellipse 3718">
                    <a:extLst>
                      <a:ext uri="{FF2B5EF4-FFF2-40B4-BE49-F238E27FC236}">
                        <a16:creationId xmlns:a16="http://schemas.microsoft.com/office/drawing/2014/main" id="{48C91C56-E0DB-46A0-9B47-A2ED45F3DA5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20" name="Forme libre 926">
                    <a:extLst>
                      <a:ext uri="{FF2B5EF4-FFF2-40B4-BE49-F238E27FC236}">
                        <a16:creationId xmlns:a16="http://schemas.microsoft.com/office/drawing/2014/main" id="{2C39D433-2EF9-48B8-B68C-F0EFEFE058E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16" name="Groupe 3715">
                  <a:extLst>
                    <a:ext uri="{FF2B5EF4-FFF2-40B4-BE49-F238E27FC236}">
                      <a16:creationId xmlns:a16="http://schemas.microsoft.com/office/drawing/2014/main" id="{D815B8BD-EE08-412B-B3E3-B42F9F34F12D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491678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17" name="Ellipse 3716">
                    <a:extLst>
                      <a:ext uri="{FF2B5EF4-FFF2-40B4-BE49-F238E27FC236}">
                        <a16:creationId xmlns:a16="http://schemas.microsoft.com/office/drawing/2014/main" id="{D29B626F-3A2A-48DF-A72C-0E76744EA86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18" name="Forme libre 917">
                    <a:extLst>
                      <a:ext uri="{FF2B5EF4-FFF2-40B4-BE49-F238E27FC236}">
                        <a16:creationId xmlns:a16="http://schemas.microsoft.com/office/drawing/2014/main" id="{6F087273-0020-496B-BEB3-5830DB904E1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6" name="Groupe 3245">
                <a:extLst>
                  <a:ext uri="{FF2B5EF4-FFF2-40B4-BE49-F238E27FC236}">
                    <a16:creationId xmlns:a16="http://schemas.microsoft.com/office/drawing/2014/main" id="{2AD6F2D0-6769-4824-A6AB-4808538C480E}"/>
                  </a:ext>
                </a:extLst>
              </p:cNvPr>
              <p:cNvGrpSpPr/>
              <p:nvPr/>
            </p:nvGrpSpPr>
            <p:grpSpPr>
              <a:xfrm>
                <a:off x="5433764" y="2361431"/>
                <a:ext cx="252001" cy="2596609"/>
                <a:chOff x="5435150" y="2359803"/>
                <a:chExt cx="252001" cy="2596609"/>
              </a:xfrm>
            </p:grpSpPr>
            <p:grpSp>
              <p:nvGrpSpPr>
                <p:cNvPr id="3681" name="Groupe 3680">
                  <a:extLst>
                    <a:ext uri="{FF2B5EF4-FFF2-40B4-BE49-F238E27FC236}">
                      <a16:creationId xmlns:a16="http://schemas.microsoft.com/office/drawing/2014/main" id="{4A74501B-B673-45E1-8BC1-4521D8879B52}"/>
                    </a:ext>
                  </a:extLst>
                </p:cNvPr>
                <p:cNvGrpSpPr/>
                <p:nvPr/>
              </p:nvGrpSpPr>
              <p:grpSpPr>
                <a:xfrm>
                  <a:off x="543515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09" name="Ellipse 3708">
                    <a:extLst>
                      <a:ext uri="{FF2B5EF4-FFF2-40B4-BE49-F238E27FC236}">
                        <a16:creationId xmlns:a16="http://schemas.microsoft.com/office/drawing/2014/main" id="{A601628C-9D43-4532-8F49-1C0784563FA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10" name="Forme libre 938">
                    <a:extLst>
                      <a:ext uri="{FF2B5EF4-FFF2-40B4-BE49-F238E27FC236}">
                        <a16:creationId xmlns:a16="http://schemas.microsoft.com/office/drawing/2014/main" id="{B57F6FB8-764D-4730-BFD7-6EA793408BC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2" name="Groupe 3681">
                  <a:extLst>
                    <a:ext uri="{FF2B5EF4-FFF2-40B4-BE49-F238E27FC236}">
                      <a16:creationId xmlns:a16="http://schemas.microsoft.com/office/drawing/2014/main" id="{8CC0266C-7B03-4C6F-98D6-514DC8F436F4}"/>
                    </a:ext>
                  </a:extLst>
                </p:cNvPr>
                <p:cNvGrpSpPr/>
                <p:nvPr/>
              </p:nvGrpSpPr>
              <p:grpSpPr>
                <a:xfrm>
                  <a:off x="543515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07" name="Ellipse 3706">
                    <a:extLst>
                      <a:ext uri="{FF2B5EF4-FFF2-40B4-BE49-F238E27FC236}">
                        <a16:creationId xmlns:a16="http://schemas.microsoft.com/office/drawing/2014/main" id="{34B0FCC0-7BEE-4D08-ADD3-F9B4ABCF5E0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08" name="Forme libre 941">
                    <a:extLst>
                      <a:ext uri="{FF2B5EF4-FFF2-40B4-BE49-F238E27FC236}">
                        <a16:creationId xmlns:a16="http://schemas.microsoft.com/office/drawing/2014/main" id="{F1B1CF65-9357-4176-8260-79A3D142FE6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3" name="Groupe 3682">
                  <a:extLst>
                    <a:ext uri="{FF2B5EF4-FFF2-40B4-BE49-F238E27FC236}">
                      <a16:creationId xmlns:a16="http://schemas.microsoft.com/office/drawing/2014/main" id="{B52D505A-363F-4535-A0A2-BD9F72C3F99D}"/>
                    </a:ext>
                  </a:extLst>
                </p:cNvPr>
                <p:cNvGrpSpPr/>
                <p:nvPr/>
              </p:nvGrpSpPr>
              <p:grpSpPr>
                <a:xfrm>
                  <a:off x="543515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05" name="Ellipse 3704">
                    <a:extLst>
                      <a:ext uri="{FF2B5EF4-FFF2-40B4-BE49-F238E27FC236}">
                        <a16:creationId xmlns:a16="http://schemas.microsoft.com/office/drawing/2014/main" id="{89888A26-43AE-4EF5-B311-69EB5C95022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06" name="Forme libre 944">
                    <a:extLst>
                      <a:ext uri="{FF2B5EF4-FFF2-40B4-BE49-F238E27FC236}">
                        <a16:creationId xmlns:a16="http://schemas.microsoft.com/office/drawing/2014/main" id="{E6AA51AC-CA37-4AD5-998F-32BC74E6E2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4" name="Groupe 3683">
                  <a:extLst>
                    <a:ext uri="{FF2B5EF4-FFF2-40B4-BE49-F238E27FC236}">
                      <a16:creationId xmlns:a16="http://schemas.microsoft.com/office/drawing/2014/main" id="{0979DBF3-CC6C-4AA5-AB4D-D3DBDA55FCFE}"/>
                    </a:ext>
                  </a:extLst>
                </p:cNvPr>
                <p:cNvGrpSpPr/>
                <p:nvPr/>
              </p:nvGrpSpPr>
              <p:grpSpPr>
                <a:xfrm>
                  <a:off x="543515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03" name="Ellipse 3702">
                    <a:extLst>
                      <a:ext uri="{FF2B5EF4-FFF2-40B4-BE49-F238E27FC236}">
                        <a16:creationId xmlns:a16="http://schemas.microsoft.com/office/drawing/2014/main" id="{CAEFA7CA-7817-4CC1-BD96-EDEAD2377E5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04" name="Forme libre 947">
                    <a:extLst>
                      <a:ext uri="{FF2B5EF4-FFF2-40B4-BE49-F238E27FC236}">
                        <a16:creationId xmlns:a16="http://schemas.microsoft.com/office/drawing/2014/main" id="{A07C4464-DC1A-4D49-AF51-926A3F3E34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5" name="Groupe 3684">
                  <a:extLst>
                    <a:ext uri="{FF2B5EF4-FFF2-40B4-BE49-F238E27FC236}">
                      <a16:creationId xmlns:a16="http://schemas.microsoft.com/office/drawing/2014/main" id="{1A3086BA-5D18-492B-9F69-0CB4DBB83AC4}"/>
                    </a:ext>
                  </a:extLst>
                </p:cNvPr>
                <p:cNvGrpSpPr/>
                <p:nvPr/>
              </p:nvGrpSpPr>
              <p:grpSpPr>
                <a:xfrm>
                  <a:off x="543515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01" name="Ellipse 3700">
                    <a:extLst>
                      <a:ext uri="{FF2B5EF4-FFF2-40B4-BE49-F238E27FC236}">
                        <a16:creationId xmlns:a16="http://schemas.microsoft.com/office/drawing/2014/main" id="{195BC755-DE29-48B6-A5BA-6F268584652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02" name="Forme libre 950">
                    <a:extLst>
                      <a:ext uri="{FF2B5EF4-FFF2-40B4-BE49-F238E27FC236}">
                        <a16:creationId xmlns:a16="http://schemas.microsoft.com/office/drawing/2014/main" id="{E0274DCB-D2D0-420A-B23E-B5841E8A32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6" name="Groupe 3685">
                  <a:extLst>
                    <a:ext uri="{FF2B5EF4-FFF2-40B4-BE49-F238E27FC236}">
                      <a16:creationId xmlns:a16="http://schemas.microsoft.com/office/drawing/2014/main" id="{04DA8B02-4D7A-4AD4-8C6A-34BF461C6922}"/>
                    </a:ext>
                  </a:extLst>
                </p:cNvPr>
                <p:cNvGrpSpPr/>
                <p:nvPr/>
              </p:nvGrpSpPr>
              <p:grpSpPr>
                <a:xfrm>
                  <a:off x="543515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99" name="Ellipse 3698">
                    <a:extLst>
                      <a:ext uri="{FF2B5EF4-FFF2-40B4-BE49-F238E27FC236}">
                        <a16:creationId xmlns:a16="http://schemas.microsoft.com/office/drawing/2014/main" id="{ECC4152A-9830-4498-917C-D8675057A55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00" name="Forme libre 953">
                    <a:extLst>
                      <a:ext uri="{FF2B5EF4-FFF2-40B4-BE49-F238E27FC236}">
                        <a16:creationId xmlns:a16="http://schemas.microsoft.com/office/drawing/2014/main" id="{998F8CEF-4227-4781-85CA-261A6A8AA58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7" name="Groupe 3686">
                  <a:extLst>
                    <a:ext uri="{FF2B5EF4-FFF2-40B4-BE49-F238E27FC236}">
                      <a16:creationId xmlns:a16="http://schemas.microsoft.com/office/drawing/2014/main" id="{8CC55C21-D193-49C6-BBCC-24D5D6589A04}"/>
                    </a:ext>
                  </a:extLst>
                </p:cNvPr>
                <p:cNvGrpSpPr/>
                <p:nvPr/>
              </p:nvGrpSpPr>
              <p:grpSpPr>
                <a:xfrm>
                  <a:off x="543515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97" name="Ellipse 3696">
                    <a:extLst>
                      <a:ext uri="{FF2B5EF4-FFF2-40B4-BE49-F238E27FC236}">
                        <a16:creationId xmlns:a16="http://schemas.microsoft.com/office/drawing/2014/main" id="{CAEF42F7-364A-4496-8BE5-59C7DB21B42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98" name="Forme libre 956">
                    <a:extLst>
                      <a:ext uri="{FF2B5EF4-FFF2-40B4-BE49-F238E27FC236}">
                        <a16:creationId xmlns:a16="http://schemas.microsoft.com/office/drawing/2014/main" id="{A0113D4C-2C15-4959-98E9-E4AFD31A97F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8" name="Groupe 3687">
                  <a:extLst>
                    <a:ext uri="{FF2B5EF4-FFF2-40B4-BE49-F238E27FC236}">
                      <a16:creationId xmlns:a16="http://schemas.microsoft.com/office/drawing/2014/main" id="{E32C0F97-EA8C-4816-A229-3AAA6474278B}"/>
                    </a:ext>
                  </a:extLst>
                </p:cNvPr>
                <p:cNvGrpSpPr/>
                <p:nvPr/>
              </p:nvGrpSpPr>
              <p:grpSpPr>
                <a:xfrm>
                  <a:off x="543515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95" name="Ellipse 3694">
                    <a:extLst>
                      <a:ext uri="{FF2B5EF4-FFF2-40B4-BE49-F238E27FC236}">
                        <a16:creationId xmlns:a16="http://schemas.microsoft.com/office/drawing/2014/main" id="{9B574137-D528-4E8C-82C9-9602010A96C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96" name="Forme libre 959">
                    <a:extLst>
                      <a:ext uri="{FF2B5EF4-FFF2-40B4-BE49-F238E27FC236}">
                        <a16:creationId xmlns:a16="http://schemas.microsoft.com/office/drawing/2014/main" id="{BB76A7DD-BD2B-4759-9E1E-C8DF1FB928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9" name="Groupe 3688">
                  <a:extLst>
                    <a:ext uri="{FF2B5EF4-FFF2-40B4-BE49-F238E27FC236}">
                      <a16:creationId xmlns:a16="http://schemas.microsoft.com/office/drawing/2014/main" id="{AAC4DC12-B21F-4588-860E-FAA1442F7839}"/>
                    </a:ext>
                  </a:extLst>
                </p:cNvPr>
                <p:cNvGrpSpPr/>
                <p:nvPr/>
              </p:nvGrpSpPr>
              <p:grpSpPr>
                <a:xfrm>
                  <a:off x="543515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93" name="Ellipse 3692">
                    <a:extLst>
                      <a:ext uri="{FF2B5EF4-FFF2-40B4-BE49-F238E27FC236}">
                        <a16:creationId xmlns:a16="http://schemas.microsoft.com/office/drawing/2014/main" id="{56F730DF-1C07-4AD2-AEBC-AF6B6E8721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94" name="Forme libre 962">
                    <a:extLst>
                      <a:ext uri="{FF2B5EF4-FFF2-40B4-BE49-F238E27FC236}">
                        <a16:creationId xmlns:a16="http://schemas.microsoft.com/office/drawing/2014/main" id="{E7791277-5EDD-440D-A1B7-28576923FDE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90" name="Groupe 3689">
                  <a:extLst>
                    <a:ext uri="{FF2B5EF4-FFF2-40B4-BE49-F238E27FC236}">
                      <a16:creationId xmlns:a16="http://schemas.microsoft.com/office/drawing/2014/main" id="{FDD1260B-3616-416C-ACA3-061829C132C9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43515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91" name="Ellipse 3690">
                    <a:extLst>
                      <a:ext uri="{FF2B5EF4-FFF2-40B4-BE49-F238E27FC236}">
                        <a16:creationId xmlns:a16="http://schemas.microsoft.com/office/drawing/2014/main" id="{900F2B74-747A-4BCE-B918-4D39A010F7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92" name="Forme libre 950">
                    <a:extLst>
                      <a:ext uri="{FF2B5EF4-FFF2-40B4-BE49-F238E27FC236}">
                        <a16:creationId xmlns:a16="http://schemas.microsoft.com/office/drawing/2014/main" id="{27BDD31E-E5B6-4ADE-8F1C-A0083E3A26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7" name="Groupe 3246">
                <a:extLst>
                  <a:ext uri="{FF2B5EF4-FFF2-40B4-BE49-F238E27FC236}">
                    <a16:creationId xmlns:a16="http://schemas.microsoft.com/office/drawing/2014/main" id="{0954E298-0675-447C-A741-F99BC5B99250}"/>
                  </a:ext>
                </a:extLst>
              </p:cNvPr>
              <p:cNvGrpSpPr/>
              <p:nvPr/>
            </p:nvGrpSpPr>
            <p:grpSpPr>
              <a:xfrm>
                <a:off x="6726224" y="2361431"/>
                <a:ext cx="252001" cy="2596609"/>
                <a:chOff x="6471890" y="2359803"/>
                <a:chExt cx="252001" cy="2596609"/>
              </a:xfrm>
            </p:grpSpPr>
            <p:grpSp>
              <p:nvGrpSpPr>
                <p:cNvPr id="3651" name="Groupe 3650">
                  <a:extLst>
                    <a:ext uri="{FF2B5EF4-FFF2-40B4-BE49-F238E27FC236}">
                      <a16:creationId xmlns:a16="http://schemas.microsoft.com/office/drawing/2014/main" id="{CD0AF74E-55D3-45A8-98BB-E6E964549D11}"/>
                    </a:ext>
                  </a:extLst>
                </p:cNvPr>
                <p:cNvGrpSpPr/>
                <p:nvPr/>
              </p:nvGrpSpPr>
              <p:grpSpPr>
                <a:xfrm>
                  <a:off x="647189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79" name="Ellipse 3678">
                    <a:extLst>
                      <a:ext uri="{FF2B5EF4-FFF2-40B4-BE49-F238E27FC236}">
                        <a16:creationId xmlns:a16="http://schemas.microsoft.com/office/drawing/2014/main" id="{0E0865AA-0ABF-4601-B809-2DF309C9C60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80" name="Forme libre 965">
                    <a:extLst>
                      <a:ext uri="{FF2B5EF4-FFF2-40B4-BE49-F238E27FC236}">
                        <a16:creationId xmlns:a16="http://schemas.microsoft.com/office/drawing/2014/main" id="{8B718F52-13FB-4FD0-AC30-0CD36AFBE27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2" name="Groupe 3651">
                  <a:extLst>
                    <a:ext uri="{FF2B5EF4-FFF2-40B4-BE49-F238E27FC236}">
                      <a16:creationId xmlns:a16="http://schemas.microsoft.com/office/drawing/2014/main" id="{8D381381-53A5-45C5-AC81-209EC406C93F}"/>
                    </a:ext>
                  </a:extLst>
                </p:cNvPr>
                <p:cNvGrpSpPr/>
                <p:nvPr/>
              </p:nvGrpSpPr>
              <p:grpSpPr>
                <a:xfrm>
                  <a:off x="647189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77" name="Ellipse 3676">
                    <a:extLst>
                      <a:ext uri="{FF2B5EF4-FFF2-40B4-BE49-F238E27FC236}">
                        <a16:creationId xmlns:a16="http://schemas.microsoft.com/office/drawing/2014/main" id="{C89D9B0F-139E-430C-BC7A-D3965363392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78" name="Forme libre 968">
                    <a:extLst>
                      <a:ext uri="{FF2B5EF4-FFF2-40B4-BE49-F238E27FC236}">
                        <a16:creationId xmlns:a16="http://schemas.microsoft.com/office/drawing/2014/main" id="{8CB1967B-06D9-4216-9138-A289C791613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3" name="Groupe 3652">
                  <a:extLst>
                    <a:ext uri="{FF2B5EF4-FFF2-40B4-BE49-F238E27FC236}">
                      <a16:creationId xmlns:a16="http://schemas.microsoft.com/office/drawing/2014/main" id="{79204111-C733-4368-B59C-9CD96F43ADCC}"/>
                    </a:ext>
                  </a:extLst>
                </p:cNvPr>
                <p:cNvGrpSpPr/>
                <p:nvPr/>
              </p:nvGrpSpPr>
              <p:grpSpPr>
                <a:xfrm>
                  <a:off x="647189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75" name="Ellipse 3674">
                    <a:extLst>
                      <a:ext uri="{FF2B5EF4-FFF2-40B4-BE49-F238E27FC236}">
                        <a16:creationId xmlns:a16="http://schemas.microsoft.com/office/drawing/2014/main" id="{44E72C77-6606-4409-A435-ECCA9AA0564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76" name="Forme libre 971">
                    <a:extLst>
                      <a:ext uri="{FF2B5EF4-FFF2-40B4-BE49-F238E27FC236}">
                        <a16:creationId xmlns:a16="http://schemas.microsoft.com/office/drawing/2014/main" id="{5ECD58E7-936F-4038-87F3-947755A4F81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4" name="Groupe 3653">
                  <a:extLst>
                    <a:ext uri="{FF2B5EF4-FFF2-40B4-BE49-F238E27FC236}">
                      <a16:creationId xmlns:a16="http://schemas.microsoft.com/office/drawing/2014/main" id="{592AB845-77F5-4835-BA34-7FE96C57C7A8}"/>
                    </a:ext>
                  </a:extLst>
                </p:cNvPr>
                <p:cNvGrpSpPr/>
                <p:nvPr/>
              </p:nvGrpSpPr>
              <p:grpSpPr>
                <a:xfrm>
                  <a:off x="647189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73" name="Ellipse 3672">
                    <a:extLst>
                      <a:ext uri="{FF2B5EF4-FFF2-40B4-BE49-F238E27FC236}">
                        <a16:creationId xmlns:a16="http://schemas.microsoft.com/office/drawing/2014/main" id="{09522A4B-AFE8-4A5A-A6D0-7B74EE7585D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74" name="Forme libre 974">
                    <a:extLst>
                      <a:ext uri="{FF2B5EF4-FFF2-40B4-BE49-F238E27FC236}">
                        <a16:creationId xmlns:a16="http://schemas.microsoft.com/office/drawing/2014/main" id="{401B48D0-953D-48FD-BA47-002EA212B12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5" name="Groupe 3654">
                  <a:extLst>
                    <a:ext uri="{FF2B5EF4-FFF2-40B4-BE49-F238E27FC236}">
                      <a16:creationId xmlns:a16="http://schemas.microsoft.com/office/drawing/2014/main" id="{0AA0733B-C674-4728-AEE2-E5C95367F074}"/>
                    </a:ext>
                  </a:extLst>
                </p:cNvPr>
                <p:cNvGrpSpPr/>
                <p:nvPr/>
              </p:nvGrpSpPr>
              <p:grpSpPr>
                <a:xfrm>
                  <a:off x="647189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71" name="Ellipse 3670">
                    <a:extLst>
                      <a:ext uri="{FF2B5EF4-FFF2-40B4-BE49-F238E27FC236}">
                        <a16:creationId xmlns:a16="http://schemas.microsoft.com/office/drawing/2014/main" id="{E355F74A-C578-4D23-9D6E-FA80BD405BA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72" name="Forme libre 977">
                    <a:extLst>
                      <a:ext uri="{FF2B5EF4-FFF2-40B4-BE49-F238E27FC236}">
                        <a16:creationId xmlns:a16="http://schemas.microsoft.com/office/drawing/2014/main" id="{B5585355-9DFF-46E9-B008-343D3AA0464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6" name="Groupe 3655">
                  <a:extLst>
                    <a:ext uri="{FF2B5EF4-FFF2-40B4-BE49-F238E27FC236}">
                      <a16:creationId xmlns:a16="http://schemas.microsoft.com/office/drawing/2014/main" id="{E35748A6-357B-4B62-93ED-E8B2E7422078}"/>
                    </a:ext>
                  </a:extLst>
                </p:cNvPr>
                <p:cNvGrpSpPr/>
                <p:nvPr/>
              </p:nvGrpSpPr>
              <p:grpSpPr>
                <a:xfrm>
                  <a:off x="647189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69" name="Ellipse 3668">
                    <a:extLst>
                      <a:ext uri="{FF2B5EF4-FFF2-40B4-BE49-F238E27FC236}">
                        <a16:creationId xmlns:a16="http://schemas.microsoft.com/office/drawing/2014/main" id="{3D97F559-037D-4EB6-9139-6C5D4790520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70" name="Forme libre 980">
                    <a:extLst>
                      <a:ext uri="{FF2B5EF4-FFF2-40B4-BE49-F238E27FC236}">
                        <a16:creationId xmlns:a16="http://schemas.microsoft.com/office/drawing/2014/main" id="{8C4E085C-069F-48B3-9CEC-6E7BCAC0A98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7" name="Groupe 3656">
                  <a:extLst>
                    <a:ext uri="{FF2B5EF4-FFF2-40B4-BE49-F238E27FC236}">
                      <a16:creationId xmlns:a16="http://schemas.microsoft.com/office/drawing/2014/main" id="{9CC66AA5-B220-4135-B241-8DE08EF3FA20}"/>
                    </a:ext>
                  </a:extLst>
                </p:cNvPr>
                <p:cNvGrpSpPr/>
                <p:nvPr/>
              </p:nvGrpSpPr>
              <p:grpSpPr>
                <a:xfrm>
                  <a:off x="647189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67" name="Ellipse 3666">
                    <a:extLst>
                      <a:ext uri="{FF2B5EF4-FFF2-40B4-BE49-F238E27FC236}">
                        <a16:creationId xmlns:a16="http://schemas.microsoft.com/office/drawing/2014/main" id="{853448C0-94DB-445F-8282-1B11116463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68" name="Forme libre 983">
                    <a:extLst>
                      <a:ext uri="{FF2B5EF4-FFF2-40B4-BE49-F238E27FC236}">
                        <a16:creationId xmlns:a16="http://schemas.microsoft.com/office/drawing/2014/main" id="{0C0996A3-1F23-4B39-A3B9-93AC47F05FD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8" name="Groupe 3657">
                  <a:extLst>
                    <a:ext uri="{FF2B5EF4-FFF2-40B4-BE49-F238E27FC236}">
                      <a16:creationId xmlns:a16="http://schemas.microsoft.com/office/drawing/2014/main" id="{0D59DCC0-A085-4B27-8230-08456D86DF4C}"/>
                    </a:ext>
                  </a:extLst>
                </p:cNvPr>
                <p:cNvGrpSpPr/>
                <p:nvPr/>
              </p:nvGrpSpPr>
              <p:grpSpPr>
                <a:xfrm>
                  <a:off x="647189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65" name="Ellipse 3664">
                    <a:extLst>
                      <a:ext uri="{FF2B5EF4-FFF2-40B4-BE49-F238E27FC236}">
                        <a16:creationId xmlns:a16="http://schemas.microsoft.com/office/drawing/2014/main" id="{3209B3F2-A475-4A4A-8362-9C677F2560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66" name="Forme libre 986">
                    <a:extLst>
                      <a:ext uri="{FF2B5EF4-FFF2-40B4-BE49-F238E27FC236}">
                        <a16:creationId xmlns:a16="http://schemas.microsoft.com/office/drawing/2014/main" id="{C50486F8-2C4C-43A4-8099-10ED9397D1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9" name="Groupe 3658">
                  <a:extLst>
                    <a:ext uri="{FF2B5EF4-FFF2-40B4-BE49-F238E27FC236}">
                      <a16:creationId xmlns:a16="http://schemas.microsoft.com/office/drawing/2014/main" id="{4D00339A-ECF5-4847-A563-50B5BD14A391}"/>
                    </a:ext>
                  </a:extLst>
                </p:cNvPr>
                <p:cNvGrpSpPr/>
                <p:nvPr/>
              </p:nvGrpSpPr>
              <p:grpSpPr>
                <a:xfrm>
                  <a:off x="647189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63" name="Ellipse 3662">
                    <a:extLst>
                      <a:ext uri="{FF2B5EF4-FFF2-40B4-BE49-F238E27FC236}">
                        <a16:creationId xmlns:a16="http://schemas.microsoft.com/office/drawing/2014/main" id="{B241ED23-27D0-42A5-9BEA-3C81B039CBA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64" name="Forme libre 989">
                    <a:extLst>
                      <a:ext uri="{FF2B5EF4-FFF2-40B4-BE49-F238E27FC236}">
                        <a16:creationId xmlns:a16="http://schemas.microsoft.com/office/drawing/2014/main" id="{CFCE872A-D3CC-41B0-BEF8-E259D47CE65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60" name="Groupe 3659">
                  <a:extLst>
                    <a:ext uri="{FF2B5EF4-FFF2-40B4-BE49-F238E27FC236}">
                      <a16:creationId xmlns:a16="http://schemas.microsoft.com/office/drawing/2014/main" id="{A3E868CB-3E80-4083-B812-1C37611C4968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47189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61" name="Ellipse 3660">
                    <a:extLst>
                      <a:ext uri="{FF2B5EF4-FFF2-40B4-BE49-F238E27FC236}">
                        <a16:creationId xmlns:a16="http://schemas.microsoft.com/office/drawing/2014/main" id="{40361067-66E4-4FBF-BDF8-B7E952A4146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62" name="Forme libre 977">
                    <a:extLst>
                      <a:ext uri="{FF2B5EF4-FFF2-40B4-BE49-F238E27FC236}">
                        <a16:creationId xmlns:a16="http://schemas.microsoft.com/office/drawing/2014/main" id="{DE70F21D-7E5E-47D4-A226-31720C89D43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8" name="Groupe 3247">
                <a:extLst>
                  <a:ext uri="{FF2B5EF4-FFF2-40B4-BE49-F238E27FC236}">
                    <a16:creationId xmlns:a16="http://schemas.microsoft.com/office/drawing/2014/main" id="{6BD3803D-AE05-46F8-A74D-7362F0CCFDE1}"/>
                  </a:ext>
                </a:extLst>
              </p:cNvPr>
              <p:cNvGrpSpPr/>
              <p:nvPr/>
            </p:nvGrpSpPr>
            <p:grpSpPr>
              <a:xfrm>
                <a:off x="5950748" y="2361431"/>
                <a:ext cx="252001" cy="2596609"/>
                <a:chOff x="5953520" y="2359803"/>
                <a:chExt cx="252001" cy="2596609"/>
              </a:xfrm>
            </p:grpSpPr>
            <p:grpSp>
              <p:nvGrpSpPr>
                <p:cNvPr id="3621" name="Groupe 3620">
                  <a:extLst>
                    <a:ext uri="{FF2B5EF4-FFF2-40B4-BE49-F238E27FC236}">
                      <a16:creationId xmlns:a16="http://schemas.microsoft.com/office/drawing/2014/main" id="{DFBB8919-CCC0-4554-971E-849C81805737}"/>
                    </a:ext>
                  </a:extLst>
                </p:cNvPr>
                <p:cNvGrpSpPr/>
                <p:nvPr/>
              </p:nvGrpSpPr>
              <p:grpSpPr>
                <a:xfrm>
                  <a:off x="595352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49" name="Ellipse 3648">
                    <a:extLst>
                      <a:ext uri="{FF2B5EF4-FFF2-40B4-BE49-F238E27FC236}">
                        <a16:creationId xmlns:a16="http://schemas.microsoft.com/office/drawing/2014/main" id="{86820108-F886-4A43-A51D-3792958D6B1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50" name="Forme libre 992">
                    <a:extLst>
                      <a:ext uri="{FF2B5EF4-FFF2-40B4-BE49-F238E27FC236}">
                        <a16:creationId xmlns:a16="http://schemas.microsoft.com/office/drawing/2014/main" id="{52EC8075-A101-488C-8D2E-B6F01961B48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2" name="Groupe 3621">
                  <a:extLst>
                    <a:ext uri="{FF2B5EF4-FFF2-40B4-BE49-F238E27FC236}">
                      <a16:creationId xmlns:a16="http://schemas.microsoft.com/office/drawing/2014/main" id="{FA603BB7-B416-407C-A027-04F242710FD2}"/>
                    </a:ext>
                  </a:extLst>
                </p:cNvPr>
                <p:cNvGrpSpPr/>
                <p:nvPr/>
              </p:nvGrpSpPr>
              <p:grpSpPr>
                <a:xfrm>
                  <a:off x="595352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47" name="Ellipse 3646">
                    <a:extLst>
                      <a:ext uri="{FF2B5EF4-FFF2-40B4-BE49-F238E27FC236}">
                        <a16:creationId xmlns:a16="http://schemas.microsoft.com/office/drawing/2014/main" id="{23989ADD-D8C0-4CE9-8C75-7F4F506F0CA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48" name="Forme libre 998">
                    <a:extLst>
                      <a:ext uri="{FF2B5EF4-FFF2-40B4-BE49-F238E27FC236}">
                        <a16:creationId xmlns:a16="http://schemas.microsoft.com/office/drawing/2014/main" id="{81F274F9-1DDA-4A9E-BA12-CA859B3994F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3" name="Groupe 3622">
                  <a:extLst>
                    <a:ext uri="{FF2B5EF4-FFF2-40B4-BE49-F238E27FC236}">
                      <a16:creationId xmlns:a16="http://schemas.microsoft.com/office/drawing/2014/main" id="{6B22F11B-17DE-42BA-9F89-93A88AB31258}"/>
                    </a:ext>
                  </a:extLst>
                </p:cNvPr>
                <p:cNvGrpSpPr/>
                <p:nvPr/>
              </p:nvGrpSpPr>
              <p:grpSpPr>
                <a:xfrm>
                  <a:off x="595352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45" name="Ellipse 3644">
                    <a:extLst>
                      <a:ext uri="{FF2B5EF4-FFF2-40B4-BE49-F238E27FC236}">
                        <a16:creationId xmlns:a16="http://schemas.microsoft.com/office/drawing/2014/main" id="{8916C3F0-1E4C-42E6-9A83-D2ED7326869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46" name="Forme libre 1001">
                    <a:extLst>
                      <a:ext uri="{FF2B5EF4-FFF2-40B4-BE49-F238E27FC236}">
                        <a16:creationId xmlns:a16="http://schemas.microsoft.com/office/drawing/2014/main" id="{4160E8C7-1CB3-4A95-88C7-7E027314C85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4" name="Groupe 3623">
                  <a:extLst>
                    <a:ext uri="{FF2B5EF4-FFF2-40B4-BE49-F238E27FC236}">
                      <a16:creationId xmlns:a16="http://schemas.microsoft.com/office/drawing/2014/main" id="{F1CD20C7-B3CB-4F90-B224-E40E40981A9B}"/>
                    </a:ext>
                  </a:extLst>
                </p:cNvPr>
                <p:cNvGrpSpPr/>
                <p:nvPr/>
              </p:nvGrpSpPr>
              <p:grpSpPr>
                <a:xfrm>
                  <a:off x="595352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43" name="Ellipse 3642">
                    <a:extLst>
                      <a:ext uri="{FF2B5EF4-FFF2-40B4-BE49-F238E27FC236}">
                        <a16:creationId xmlns:a16="http://schemas.microsoft.com/office/drawing/2014/main" id="{650B92E9-F107-4CF0-B9FD-6A2CBA56A0E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44" name="Forme libre 1004">
                    <a:extLst>
                      <a:ext uri="{FF2B5EF4-FFF2-40B4-BE49-F238E27FC236}">
                        <a16:creationId xmlns:a16="http://schemas.microsoft.com/office/drawing/2014/main" id="{D8AE1439-1206-4CF9-9135-FE6EF05532D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5" name="Groupe 3624">
                  <a:extLst>
                    <a:ext uri="{FF2B5EF4-FFF2-40B4-BE49-F238E27FC236}">
                      <a16:creationId xmlns:a16="http://schemas.microsoft.com/office/drawing/2014/main" id="{6B77D2FA-803C-4EE1-AD75-9EE3C9EF6E30}"/>
                    </a:ext>
                  </a:extLst>
                </p:cNvPr>
                <p:cNvGrpSpPr/>
                <p:nvPr/>
              </p:nvGrpSpPr>
              <p:grpSpPr>
                <a:xfrm>
                  <a:off x="595352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41" name="Ellipse 3640">
                    <a:extLst>
                      <a:ext uri="{FF2B5EF4-FFF2-40B4-BE49-F238E27FC236}">
                        <a16:creationId xmlns:a16="http://schemas.microsoft.com/office/drawing/2014/main" id="{164A925C-4249-4773-B54E-F87581FF5E2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42" name="Forme libre 1007">
                    <a:extLst>
                      <a:ext uri="{FF2B5EF4-FFF2-40B4-BE49-F238E27FC236}">
                        <a16:creationId xmlns:a16="http://schemas.microsoft.com/office/drawing/2014/main" id="{FAD58092-D2B6-4AB2-8663-CCC481E6074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6" name="Groupe 3625">
                  <a:extLst>
                    <a:ext uri="{FF2B5EF4-FFF2-40B4-BE49-F238E27FC236}">
                      <a16:creationId xmlns:a16="http://schemas.microsoft.com/office/drawing/2014/main" id="{2CDE454B-A185-488F-B525-EAC8988DBC11}"/>
                    </a:ext>
                  </a:extLst>
                </p:cNvPr>
                <p:cNvGrpSpPr/>
                <p:nvPr/>
              </p:nvGrpSpPr>
              <p:grpSpPr>
                <a:xfrm>
                  <a:off x="595352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39" name="Ellipse 3638">
                    <a:extLst>
                      <a:ext uri="{FF2B5EF4-FFF2-40B4-BE49-F238E27FC236}">
                        <a16:creationId xmlns:a16="http://schemas.microsoft.com/office/drawing/2014/main" id="{E59416E9-F764-4A5C-83BC-388F274EB2B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40" name="Forme libre 1010">
                    <a:extLst>
                      <a:ext uri="{FF2B5EF4-FFF2-40B4-BE49-F238E27FC236}">
                        <a16:creationId xmlns:a16="http://schemas.microsoft.com/office/drawing/2014/main" id="{6BAE7809-83AF-4289-B0A9-A00A93CD7A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7" name="Groupe 3626">
                  <a:extLst>
                    <a:ext uri="{FF2B5EF4-FFF2-40B4-BE49-F238E27FC236}">
                      <a16:creationId xmlns:a16="http://schemas.microsoft.com/office/drawing/2014/main" id="{CA75E4A0-1848-4298-9F70-591EC16648D5}"/>
                    </a:ext>
                  </a:extLst>
                </p:cNvPr>
                <p:cNvGrpSpPr/>
                <p:nvPr/>
              </p:nvGrpSpPr>
              <p:grpSpPr>
                <a:xfrm>
                  <a:off x="595352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37" name="Ellipse 3636">
                    <a:extLst>
                      <a:ext uri="{FF2B5EF4-FFF2-40B4-BE49-F238E27FC236}">
                        <a16:creationId xmlns:a16="http://schemas.microsoft.com/office/drawing/2014/main" id="{B6A06EE9-95B7-43C8-8E1E-A05D9EDC37D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38" name="Forme libre 1013">
                    <a:extLst>
                      <a:ext uri="{FF2B5EF4-FFF2-40B4-BE49-F238E27FC236}">
                        <a16:creationId xmlns:a16="http://schemas.microsoft.com/office/drawing/2014/main" id="{8566E0AD-2713-4F60-BC6A-9B1E23A0729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8" name="Groupe 3627">
                  <a:extLst>
                    <a:ext uri="{FF2B5EF4-FFF2-40B4-BE49-F238E27FC236}">
                      <a16:creationId xmlns:a16="http://schemas.microsoft.com/office/drawing/2014/main" id="{CB979FF5-B1FB-479C-AD72-807A0FE63B9B}"/>
                    </a:ext>
                  </a:extLst>
                </p:cNvPr>
                <p:cNvGrpSpPr/>
                <p:nvPr/>
              </p:nvGrpSpPr>
              <p:grpSpPr>
                <a:xfrm>
                  <a:off x="595352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35" name="Ellipse 3634">
                    <a:extLst>
                      <a:ext uri="{FF2B5EF4-FFF2-40B4-BE49-F238E27FC236}">
                        <a16:creationId xmlns:a16="http://schemas.microsoft.com/office/drawing/2014/main" id="{FB6B0084-725E-467B-BFC5-28107F662F3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36" name="Forme libre 1016">
                    <a:extLst>
                      <a:ext uri="{FF2B5EF4-FFF2-40B4-BE49-F238E27FC236}">
                        <a16:creationId xmlns:a16="http://schemas.microsoft.com/office/drawing/2014/main" id="{FFF9F3BD-3FC0-4C5A-A0AC-13D7787908F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9" name="Groupe 3628">
                  <a:extLst>
                    <a:ext uri="{FF2B5EF4-FFF2-40B4-BE49-F238E27FC236}">
                      <a16:creationId xmlns:a16="http://schemas.microsoft.com/office/drawing/2014/main" id="{CBAE488E-F5BA-4BF0-8E64-65D51FAD8F4D}"/>
                    </a:ext>
                  </a:extLst>
                </p:cNvPr>
                <p:cNvGrpSpPr/>
                <p:nvPr/>
              </p:nvGrpSpPr>
              <p:grpSpPr>
                <a:xfrm>
                  <a:off x="595352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33" name="Ellipse 3632">
                    <a:extLst>
                      <a:ext uri="{FF2B5EF4-FFF2-40B4-BE49-F238E27FC236}">
                        <a16:creationId xmlns:a16="http://schemas.microsoft.com/office/drawing/2014/main" id="{F322CB35-C9CA-452B-BA33-6F539327781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34" name="Forme libre 1019">
                    <a:extLst>
                      <a:ext uri="{FF2B5EF4-FFF2-40B4-BE49-F238E27FC236}">
                        <a16:creationId xmlns:a16="http://schemas.microsoft.com/office/drawing/2014/main" id="{2F046815-4FC6-44EF-BC88-A0DE71B5412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30" name="Groupe 3629">
                  <a:extLst>
                    <a:ext uri="{FF2B5EF4-FFF2-40B4-BE49-F238E27FC236}">
                      <a16:creationId xmlns:a16="http://schemas.microsoft.com/office/drawing/2014/main" id="{04A9A492-E0F7-4759-A064-F80580EB6C29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95352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31" name="Ellipse 3630">
                    <a:extLst>
                      <a:ext uri="{FF2B5EF4-FFF2-40B4-BE49-F238E27FC236}">
                        <a16:creationId xmlns:a16="http://schemas.microsoft.com/office/drawing/2014/main" id="{E39EA2CD-FFF5-464F-9F88-3C63B4F5409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32" name="Forme libre 1007">
                    <a:extLst>
                      <a:ext uri="{FF2B5EF4-FFF2-40B4-BE49-F238E27FC236}">
                        <a16:creationId xmlns:a16="http://schemas.microsoft.com/office/drawing/2014/main" id="{258AEC3B-D7E9-47E2-8867-604BA8CA303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9" name="Groupe 3248">
                <a:extLst>
                  <a:ext uri="{FF2B5EF4-FFF2-40B4-BE49-F238E27FC236}">
                    <a16:creationId xmlns:a16="http://schemas.microsoft.com/office/drawing/2014/main" id="{4A17BD9B-F090-49CD-AF84-F961EC7AA25C}"/>
                  </a:ext>
                </a:extLst>
              </p:cNvPr>
              <p:cNvGrpSpPr/>
              <p:nvPr/>
            </p:nvGrpSpPr>
            <p:grpSpPr>
              <a:xfrm>
                <a:off x="6209240" y="2361431"/>
                <a:ext cx="252001" cy="2596609"/>
                <a:chOff x="6212705" y="2359803"/>
                <a:chExt cx="252001" cy="2596609"/>
              </a:xfrm>
            </p:grpSpPr>
            <p:grpSp>
              <p:nvGrpSpPr>
                <p:cNvPr id="3591" name="Groupe 3590">
                  <a:extLst>
                    <a:ext uri="{FF2B5EF4-FFF2-40B4-BE49-F238E27FC236}">
                      <a16:creationId xmlns:a16="http://schemas.microsoft.com/office/drawing/2014/main" id="{EB488AA5-4F39-4F5B-8559-E440C872F889}"/>
                    </a:ext>
                  </a:extLst>
                </p:cNvPr>
                <p:cNvGrpSpPr/>
                <p:nvPr/>
              </p:nvGrpSpPr>
              <p:grpSpPr>
                <a:xfrm>
                  <a:off x="621270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19" name="Ellipse 3618">
                    <a:extLst>
                      <a:ext uri="{FF2B5EF4-FFF2-40B4-BE49-F238E27FC236}">
                        <a16:creationId xmlns:a16="http://schemas.microsoft.com/office/drawing/2014/main" id="{5BD0FC0A-8B81-4AA5-A6CD-5CA20AADFCF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20" name="Forme libre 1025">
                    <a:extLst>
                      <a:ext uri="{FF2B5EF4-FFF2-40B4-BE49-F238E27FC236}">
                        <a16:creationId xmlns:a16="http://schemas.microsoft.com/office/drawing/2014/main" id="{E9D499AE-FEF7-46CE-8A58-B84F54669DB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2" name="Groupe 3591">
                  <a:extLst>
                    <a:ext uri="{FF2B5EF4-FFF2-40B4-BE49-F238E27FC236}">
                      <a16:creationId xmlns:a16="http://schemas.microsoft.com/office/drawing/2014/main" id="{37FDF9EC-13C6-4F47-A1B7-F2DEF1C29831}"/>
                    </a:ext>
                  </a:extLst>
                </p:cNvPr>
                <p:cNvGrpSpPr/>
                <p:nvPr/>
              </p:nvGrpSpPr>
              <p:grpSpPr>
                <a:xfrm>
                  <a:off x="621270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17" name="Ellipse 3616">
                    <a:extLst>
                      <a:ext uri="{FF2B5EF4-FFF2-40B4-BE49-F238E27FC236}">
                        <a16:creationId xmlns:a16="http://schemas.microsoft.com/office/drawing/2014/main" id="{19373694-6125-4214-85C9-5B1030164D5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18" name="Forme libre 1031">
                    <a:extLst>
                      <a:ext uri="{FF2B5EF4-FFF2-40B4-BE49-F238E27FC236}">
                        <a16:creationId xmlns:a16="http://schemas.microsoft.com/office/drawing/2014/main" id="{82D8CC28-2482-404B-8D37-572E3E229A2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3" name="Groupe 3592">
                  <a:extLst>
                    <a:ext uri="{FF2B5EF4-FFF2-40B4-BE49-F238E27FC236}">
                      <a16:creationId xmlns:a16="http://schemas.microsoft.com/office/drawing/2014/main" id="{D2F3F6AF-9441-4685-8FAE-0412CF2DB93F}"/>
                    </a:ext>
                  </a:extLst>
                </p:cNvPr>
                <p:cNvGrpSpPr/>
                <p:nvPr/>
              </p:nvGrpSpPr>
              <p:grpSpPr>
                <a:xfrm>
                  <a:off x="621270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15" name="Ellipse 3614">
                    <a:extLst>
                      <a:ext uri="{FF2B5EF4-FFF2-40B4-BE49-F238E27FC236}">
                        <a16:creationId xmlns:a16="http://schemas.microsoft.com/office/drawing/2014/main" id="{011E0C8C-72B2-4F05-98D3-DE037F7A0E2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16" name="Forme libre 1034">
                    <a:extLst>
                      <a:ext uri="{FF2B5EF4-FFF2-40B4-BE49-F238E27FC236}">
                        <a16:creationId xmlns:a16="http://schemas.microsoft.com/office/drawing/2014/main" id="{2EA7D23E-5A07-46F1-B43C-E0E916F0F2B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4" name="Groupe 3593">
                  <a:extLst>
                    <a:ext uri="{FF2B5EF4-FFF2-40B4-BE49-F238E27FC236}">
                      <a16:creationId xmlns:a16="http://schemas.microsoft.com/office/drawing/2014/main" id="{4C1A70A2-11EC-4545-80E0-34EE78375869}"/>
                    </a:ext>
                  </a:extLst>
                </p:cNvPr>
                <p:cNvGrpSpPr/>
                <p:nvPr/>
              </p:nvGrpSpPr>
              <p:grpSpPr>
                <a:xfrm>
                  <a:off x="621270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13" name="Ellipse 3612">
                    <a:extLst>
                      <a:ext uri="{FF2B5EF4-FFF2-40B4-BE49-F238E27FC236}">
                        <a16:creationId xmlns:a16="http://schemas.microsoft.com/office/drawing/2014/main" id="{E686C5B4-DEA1-4AF5-ACA1-F10C9874BD3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14" name="Forme libre 1037">
                    <a:extLst>
                      <a:ext uri="{FF2B5EF4-FFF2-40B4-BE49-F238E27FC236}">
                        <a16:creationId xmlns:a16="http://schemas.microsoft.com/office/drawing/2014/main" id="{95FC4168-2734-43D6-8246-D0B51EE864B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5" name="Groupe 3594">
                  <a:extLst>
                    <a:ext uri="{FF2B5EF4-FFF2-40B4-BE49-F238E27FC236}">
                      <a16:creationId xmlns:a16="http://schemas.microsoft.com/office/drawing/2014/main" id="{6A596821-68BA-49DF-8808-1765D2B1BF57}"/>
                    </a:ext>
                  </a:extLst>
                </p:cNvPr>
                <p:cNvGrpSpPr/>
                <p:nvPr/>
              </p:nvGrpSpPr>
              <p:grpSpPr>
                <a:xfrm>
                  <a:off x="621270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11" name="Ellipse 3610">
                    <a:extLst>
                      <a:ext uri="{FF2B5EF4-FFF2-40B4-BE49-F238E27FC236}">
                        <a16:creationId xmlns:a16="http://schemas.microsoft.com/office/drawing/2014/main" id="{2614DF2A-5A1A-440E-B749-BD7AFF77BCF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12" name="Forme libre 1040">
                    <a:extLst>
                      <a:ext uri="{FF2B5EF4-FFF2-40B4-BE49-F238E27FC236}">
                        <a16:creationId xmlns:a16="http://schemas.microsoft.com/office/drawing/2014/main" id="{D038BA76-BB4D-4948-8CE2-B6B46710212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6" name="Groupe 3595">
                  <a:extLst>
                    <a:ext uri="{FF2B5EF4-FFF2-40B4-BE49-F238E27FC236}">
                      <a16:creationId xmlns:a16="http://schemas.microsoft.com/office/drawing/2014/main" id="{26FEFCD8-A859-4D90-B79E-75A27729D356}"/>
                    </a:ext>
                  </a:extLst>
                </p:cNvPr>
                <p:cNvGrpSpPr/>
                <p:nvPr/>
              </p:nvGrpSpPr>
              <p:grpSpPr>
                <a:xfrm>
                  <a:off x="621270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09" name="Ellipse 3608">
                    <a:extLst>
                      <a:ext uri="{FF2B5EF4-FFF2-40B4-BE49-F238E27FC236}">
                        <a16:creationId xmlns:a16="http://schemas.microsoft.com/office/drawing/2014/main" id="{B04F39B0-9C72-411D-9F17-B8DFFDE50CC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10" name="Forme libre 1043">
                    <a:extLst>
                      <a:ext uri="{FF2B5EF4-FFF2-40B4-BE49-F238E27FC236}">
                        <a16:creationId xmlns:a16="http://schemas.microsoft.com/office/drawing/2014/main" id="{28B4A1D7-B6E3-4FC1-A326-D6A4D463552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7" name="Groupe 3596">
                  <a:extLst>
                    <a:ext uri="{FF2B5EF4-FFF2-40B4-BE49-F238E27FC236}">
                      <a16:creationId xmlns:a16="http://schemas.microsoft.com/office/drawing/2014/main" id="{2E1F9494-6A1E-4A07-9B5B-4977DD6CDD27}"/>
                    </a:ext>
                  </a:extLst>
                </p:cNvPr>
                <p:cNvGrpSpPr/>
                <p:nvPr/>
              </p:nvGrpSpPr>
              <p:grpSpPr>
                <a:xfrm>
                  <a:off x="621270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07" name="Ellipse 3606">
                    <a:extLst>
                      <a:ext uri="{FF2B5EF4-FFF2-40B4-BE49-F238E27FC236}">
                        <a16:creationId xmlns:a16="http://schemas.microsoft.com/office/drawing/2014/main" id="{B2D4DC2D-B517-4ECB-A84E-1D8AF0F581E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08" name="Forme libre 1046">
                    <a:extLst>
                      <a:ext uri="{FF2B5EF4-FFF2-40B4-BE49-F238E27FC236}">
                        <a16:creationId xmlns:a16="http://schemas.microsoft.com/office/drawing/2014/main" id="{6AA36858-CB4A-4954-BC00-00C961525C9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8" name="Groupe 3597">
                  <a:extLst>
                    <a:ext uri="{FF2B5EF4-FFF2-40B4-BE49-F238E27FC236}">
                      <a16:creationId xmlns:a16="http://schemas.microsoft.com/office/drawing/2014/main" id="{B28CD9B7-E8AD-4C14-B89D-C0BC2B2DD127}"/>
                    </a:ext>
                  </a:extLst>
                </p:cNvPr>
                <p:cNvGrpSpPr/>
                <p:nvPr/>
              </p:nvGrpSpPr>
              <p:grpSpPr>
                <a:xfrm>
                  <a:off x="621270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05" name="Ellipse 3604">
                    <a:extLst>
                      <a:ext uri="{FF2B5EF4-FFF2-40B4-BE49-F238E27FC236}">
                        <a16:creationId xmlns:a16="http://schemas.microsoft.com/office/drawing/2014/main" id="{B05D1BF7-869E-483D-9790-2FF2110FBC0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06" name="Forme libre 1049">
                    <a:extLst>
                      <a:ext uri="{FF2B5EF4-FFF2-40B4-BE49-F238E27FC236}">
                        <a16:creationId xmlns:a16="http://schemas.microsoft.com/office/drawing/2014/main" id="{ED21C990-5EBA-4E42-9874-7A269487CD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9" name="Groupe 3598">
                  <a:extLst>
                    <a:ext uri="{FF2B5EF4-FFF2-40B4-BE49-F238E27FC236}">
                      <a16:creationId xmlns:a16="http://schemas.microsoft.com/office/drawing/2014/main" id="{5364884F-2A17-462A-B403-F2ED60151B67}"/>
                    </a:ext>
                  </a:extLst>
                </p:cNvPr>
                <p:cNvGrpSpPr/>
                <p:nvPr/>
              </p:nvGrpSpPr>
              <p:grpSpPr>
                <a:xfrm>
                  <a:off x="621270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03" name="Ellipse 3602">
                    <a:extLst>
                      <a:ext uri="{FF2B5EF4-FFF2-40B4-BE49-F238E27FC236}">
                        <a16:creationId xmlns:a16="http://schemas.microsoft.com/office/drawing/2014/main" id="{3062ADE9-574E-4002-9124-6AF04DEC40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04" name="Forme libre 1052">
                    <a:extLst>
                      <a:ext uri="{FF2B5EF4-FFF2-40B4-BE49-F238E27FC236}">
                        <a16:creationId xmlns:a16="http://schemas.microsoft.com/office/drawing/2014/main" id="{DD01D19A-A742-41CD-943A-3A3958A58B0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00" name="Groupe 3599">
                  <a:extLst>
                    <a:ext uri="{FF2B5EF4-FFF2-40B4-BE49-F238E27FC236}">
                      <a16:creationId xmlns:a16="http://schemas.microsoft.com/office/drawing/2014/main" id="{4D9907BA-91D8-4E02-A3E0-21EB8A406050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21270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01" name="Ellipse 3600">
                    <a:extLst>
                      <a:ext uri="{FF2B5EF4-FFF2-40B4-BE49-F238E27FC236}">
                        <a16:creationId xmlns:a16="http://schemas.microsoft.com/office/drawing/2014/main" id="{43CE3763-9DA7-4F5A-98E3-AD7E7E6EABA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02" name="Forme libre 1040">
                    <a:extLst>
                      <a:ext uri="{FF2B5EF4-FFF2-40B4-BE49-F238E27FC236}">
                        <a16:creationId xmlns:a16="http://schemas.microsoft.com/office/drawing/2014/main" id="{A57EFC86-8122-4329-A55D-33458CB507E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50" name="Groupe 3249">
                <a:extLst>
                  <a:ext uri="{FF2B5EF4-FFF2-40B4-BE49-F238E27FC236}">
                    <a16:creationId xmlns:a16="http://schemas.microsoft.com/office/drawing/2014/main" id="{A4B60AD4-89ED-4305-AFED-FF416B0D4595}"/>
                  </a:ext>
                </a:extLst>
              </p:cNvPr>
              <p:cNvGrpSpPr/>
              <p:nvPr/>
            </p:nvGrpSpPr>
            <p:grpSpPr>
              <a:xfrm>
                <a:off x="5692256" y="2361431"/>
                <a:ext cx="252001" cy="2596609"/>
                <a:chOff x="5694335" y="2359803"/>
                <a:chExt cx="252001" cy="2596609"/>
              </a:xfrm>
            </p:grpSpPr>
            <p:grpSp>
              <p:nvGrpSpPr>
                <p:cNvPr id="3561" name="Groupe 3560">
                  <a:extLst>
                    <a:ext uri="{FF2B5EF4-FFF2-40B4-BE49-F238E27FC236}">
                      <a16:creationId xmlns:a16="http://schemas.microsoft.com/office/drawing/2014/main" id="{68B5133D-1267-4E36-8A17-BA46B1306B18}"/>
                    </a:ext>
                  </a:extLst>
                </p:cNvPr>
                <p:cNvGrpSpPr/>
                <p:nvPr/>
              </p:nvGrpSpPr>
              <p:grpSpPr>
                <a:xfrm>
                  <a:off x="5694335" y="4438083"/>
                  <a:ext cx="252000" cy="258548"/>
                  <a:chOff x="7250003" y="2006067"/>
                  <a:chExt cx="1793966" cy="1840581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89" name="Ellipse 3588">
                    <a:extLst>
                      <a:ext uri="{FF2B5EF4-FFF2-40B4-BE49-F238E27FC236}">
                        <a16:creationId xmlns:a16="http://schemas.microsoft.com/office/drawing/2014/main" id="{9B493BE6-2040-4269-BCA2-290A704F09DD}"/>
                      </a:ext>
                    </a:extLst>
                  </p:cNvPr>
                  <p:cNvSpPr/>
                  <p:nvPr/>
                </p:nvSpPr>
                <p:spPr>
                  <a:xfrm>
                    <a:off x="7250003" y="2006067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90" name="Forme libre 1058">
                    <a:extLst>
                      <a:ext uri="{FF2B5EF4-FFF2-40B4-BE49-F238E27FC236}">
                        <a16:creationId xmlns:a16="http://schemas.microsoft.com/office/drawing/2014/main" id="{CED4E178-10B0-4776-A1D9-44398BC17C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2" name="Groupe 3561">
                  <a:extLst>
                    <a:ext uri="{FF2B5EF4-FFF2-40B4-BE49-F238E27FC236}">
                      <a16:creationId xmlns:a16="http://schemas.microsoft.com/office/drawing/2014/main" id="{30AFFA88-F990-4C6C-8CDB-F785E31B087A}"/>
                    </a:ext>
                  </a:extLst>
                </p:cNvPr>
                <p:cNvGrpSpPr/>
                <p:nvPr/>
              </p:nvGrpSpPr>
              <p:grpSpPr>
                <a:xfrm>
                  <a:off x="569433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87" name="Ellipse 3586">
                    <a:extLst>
                      <a:ext uri="{FF2B5EF4-FFF2-40B4-BE49-F238E27FC236}">
                        <a16:creationId xmlns:a16="http://schemas.microsoft.com/office/drawing/2014/main" id="{9FF55E6E-D268-455E-8CCA-7D4E3866A1F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88" name="Forme libre 1064">
                    <a:extLst>
                      <a:ext uri="{FF2B5EF4-FFF2-40B4-BE49-F238E27FC236}">
                        <a16:creationId xmlns:a16="http://schemas.microsoft.com/office/drawing/2014/main" id="{C0CD7AD4-4B02-49FA-8601-CE8DBD1E544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3" name="Groupe 3562">
                  <a:extLst>
                    <a:ext uri="{FF2B5EF4-FFF2-40B4-BE49-F238E27FC236}">
                      <a16:creationId xmlns:a16="http://schemas.microsoft.com/office/drawing/2014/main" id="{0FCDDFA4-2252-4592-AA90-92E77B912C6A}"/>
                    </a:ext>
                  </a:extLst>
                </p:cNvPr>
                <p:cNvGrpSpPr/>
                <p:nvPr/>
              </p:nvGrpSpPr>
              <p:grpSpPr>
                <a:xfrm>
                  <a:off x="569433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85" name="Ellipse 3584">
                    <a:extLst>
                      <a:ext uri="{FF2B5EF4-FFF2-40B4-BE49-F238E27FC236}">
                        <a16:creationId xmlns:a16="http://schemas.microsoft.com/office/drawing/2014/main" id="{9B781694-3D5C-4617-A37D-9A37665F97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86" name="Forme libre 1067">
                    <a:extLst>
                      <a:ext uri="{FF2B5EF4-FFF2-40B4-BE49-F238E27FC236}">
                        <a16:creationId xmlns:a16="http://schemas.microsoft.com/office/drawing/2014/main" id="{A41E813D-097A-4DEE-A5F2-5E5C904139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4" name="Groupe 3563">
                  <a:extLst>
                    <a:ext uri="{FF2B5EF4-FFF2-40B4-BE49-F238E27FC236}">
                      <a16:creationId xmlns:a16="http://schemas.microsoft.com/office/drawing/2014/main" id="{2697DFBE-C5BC-41A9-8E8D-ED0974E6F37E}"/>
                    </a:ext>
                  </a:extLst>
                </p:cNvPr>
                <p:cNvGrpSpPr/>
                <p:nvPr/>
              </p:nvGrpSpPr>
              <p:grpSpPr>
                <a:xfrm>
                  <a:off x="569433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83" name="Ellipse 3582">
                    <a:extLst>
                      <a:ext uri="{FF2B5EF4-FFF2-40B4-BE49-F238E27FC236}">
                        <a16:creationId xmlns:a16="http://schemas.microsoft.com/office/drawing/2014/main" id="{8C2D2D62-22D5-491E-AD8F-D54B09DC99D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84" name="Forme libre 1070">
                    <a:extLst>
                      <a:ext uri="{FF2B5EF4-FFF2-40B4-BE49-F238E27FC236}">
                        <a16:creationId xmlns:a16="http://schemas.microsoft.com/office/drawing/2014/main" id="{FA70FB3A-9758-4B14-BD70-F40C8A7871C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5" name="Groupe 3564">
                  <a:extLst>
                    <a:ext uri="{FF2B5EF4-FFF2-40B4-BE49-F238E27FC236}">
                      <a16:creationId xmlns:a16="http://schemas.microsoft.com/office/drawing/2014/main" id="{2FC2CFCF-A4F3-4FF3-85C4-0BAD3F9EF09F}"/>
                    </a:ext>
                  </a:extLst>
                </p:cNvPr>
                <p:cNvGrpSpPr/>
                <p:nvPr/>
              </p:nvGrpSpPr>
              <p:grpSpPr>
                <a:xfrm>
                  <a:off x="569433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81" name="Ellipse 3580">
                    <a:extLst>
                      <a:ext uri="{FF2B5EF4-FFF2-40B4-BE49-F238E27FC236}">
                        <a16:creationId xmlns:a16="http://schemas.microsoft.com/office/drawing/2014/main" id="{28FF69EB-AD59-4E17-B32A-EC1E0C1B2D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82" name="Forme libre 1073">
                    <a:extLst>
                      <a:ext uri="{FF2B5EF4-FFF2-40B4-BE49-F238E27FC236}">
                        <a16:creationId xmlns:a16="http://schemas.microsoft.com/office/drawing/2014/main" id="{040A268E-ECBF-44C9-8CC1-846E14E787F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6" name="Groupe 3565">
                  <a:extLst>
                    <a:ext uri="{FF2B5EF4-FFF2-40B4-BE49-F238E27FC236}">
                      <a16:creationId xmlns:a16="http://schemas.microsoft.com/office/drawing/2014/main" id="{716A892F-6292-4962-94BB-8FA3F2C20580}"/>
                    </a:ext>
                  </a:extLst>
                </p:cNvPr>
                <p:cNvGrpSpPr/>
                <p:nvPr/>
              </p:nvGrpSpPr>
              <p:grpSpPr>
                <a:xfrm>
                  <a:off x="569433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79" name="Ellipse 3578">
                    <a:extLst>
                      <a:ext uri="{FF2B5EF4-FFF2-40B4-BE49-F238E27FC236}">
                        <a16:creationId xmlns:a16="http://schemas.microsoft.com/office/drawing/2014/main" id="{26ADD816-9A12-4CEB-AAD6-E03A9CC8939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80" name="Forme libre 1076">
                    <a:extLst>
                      <a:ext uri="{FF2B5EF4-FFF2-40B4-BE49-F238E27FC236}">
                        <a16:creationId xmlns:a16="http://schemas.microsoft.com/office/drawing/2014/main" id="{D7636F7A-F2F1-4561-A779-41639885392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7" name="Groupe 3566">
                  <a:extLst>
                    <a:ext uri="{FF2B5EF4-FFF2-40B4-BE49-F238E27FC236}">
                      <a16:creationId xmlns:a16="http://schemas.microsoft.com/office/drawing/2014/main" id="{4ECF1F22-F772-4C13-B9E4-70A3A4F03374}"/>
                    </a:ext>
                  </a:extLst>
                </p:cNvPr>
                <p:cNvGrpSpPr/>
                <p:nvPr/>
              </p:nvGrpSpPr>
              <p:grpSpPr>
                <a:xfrm>
                  <a:off x="569433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77" name="Ellipse 3576">
                    <a:extLst>
                      <a:ext uri="{FF2B5EF4-FFF2-40B4-BE49-F238E27FC236}">
                        <a16:creationId xmlns:a16="http://schemas.microsoft.com/office/drawing/2014/main" id="{064F17C7-23CF-4B33-8926-39F803909A3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78" name="Forme libre 1079">
                    <a:extLst>
                      <a:ext uri="{FF2B5EF4-FFF2-40B4-BE49-F238E27FC236}">
                        <a16:creationId xmlns:a16="http://schemas.microsoft.com/office/drawing/2014/main" id="{E0D017FC-EAA6-4880-9C83-707F152BE6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8" name="Groupe 3567">
                  <a:extLst>
                    <a:ext uri="{FF2B5EF4-FFF2-40B4-BE49-F238E27FC236}">
                      <a16:creationId xmlns:a16="http://schemas.microsoft.com/office/drawing/2014/main" id="{BCE623EE-D866-4CC5-AFE0-D81DC7832ED4}"/>
                    </a:ext>
                  </a:extLst>
                </p:cNvPr>
                <p:cNvGrpSpPr/>
                <p:nvPr/>
              </p:nvGrpSpPr>
              <p:grpSpPr>
                <a:xfrm>
                  <a:off x="569433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75" name="Ellipse 3574">
                    <a:extLst>
                      <a:ext uri="{FF2B5EF4-FFF2-40B4-BE49-F238E27FC236}">
                        <a16:creationId xmlns:a16="http://schemas.microsoft.com/office/drawing/2014/main" id="{CDBD44B6-29AD-428E-8359-4B0300D459A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76" name="Forme libre 1082">
                    <a:extLst>
                      <a:ext uri="{FF2B5EF4-FFF2-40B4-BE49-F238E27FC236}">
                        <a16:creationId xmlns:a16="http://schemas.microsoft.com/office/drawing/2014/main" id="{9A413E35-E2CD-4017-9099-456BA637365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9" name="Groupe 3568">
                  <a:extLst>
                    <a:ext uri="{FF2B5EF4-FFF2-40B4-BE49-F238E27FC236}">
                      <a16:creationId xmlns:a16="http://schemas.microsoft.com/office/drawing/2014/main" id="{ABA29F21-1B56-4162-A174-0B566C383D16}"/>
                    </a:ext>
                  </a:extLst>
                </p:cNvPr>
                <p:cNvGrpSpPr/>
                <p:nvPr/>
              </p:nvGrpSpPr>
              <p:grpSpPr>
                <a:xfrm>
                  <a:off x="569433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73" name="Ellipse 3572">
                    <a:extLst>
                      <a:ext uri="{FF2B5EF4-FFF2-40B4-BE49-F238E27FC236}">
                        <a16:creationId xmlns:a16="http://schemas.microsoft.com/office/drawing/2014/main" id="{CFAAD5FF-4528-4FC9-8DB5-AC8CF6E42A1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74" name="Forme libre 1085">
                    <a:extLst>
                      <a:ext uri="{FF2B5EF4-FFF2-40B4-BE49-F238E27FC236}">
                        <a16:creationId xmlns:a16="http://schemas.microsoft.com/office/drawing/2014/main" id="{86758E2E-8895-4149-8727-4DA763412C5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70" name="Groupe 3569">
                  <a:extLst>
                    <a:ext uri="{FF2B5EF4-FFF2-40B4-BE49-F238E27FC236}">
                      <a16:creationId xmlns:a16="http://schemas.microsoft.com/office/drawing/2014/main" id="{275213AE-711B-4066-B885-DEB4A0E6303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69433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71" name="Ellipse 3570">
                    <a:extLst>
                      <a:ext uri="{FF2B5EF4-FFF2-40B4-BE49-F238E27FC236}">
                        <a16:creationId xmlns:a16="http://schemas.microsoft.com/office/drawing/2014/main" id="{A7AB3FA9-6649-41CE-BEF8-7CC7FC21CB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72" name="Forme libre 1073">
                    <a:extLst>
                      <a:ext uri="{FF2B5EF4-FFF2-40B4-BE49-F238E27FC236}">
                        <a16:creationId xmlns:a16="http://schemas.microsoft.com/office/drawing/2014/main" id="{1649157D-A411-4395-A83A-C58D01C18FF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51" name="Groupe 3250">
                <a:extLst>
                  <a:ext uri="{FF2B5EF4-FFF2-40B4-BE49-F238E27FC236}">
                    <a16:creationId xmlns:a16="http://schemas.microsoft.com/office/drawing/2014/main" id="{A0F6FD45-C3F6-4403-A94A-FFC14BD6C49F}"/>
                  </a:ext>
                </a:extLst>
              </p:cNvPr>
              <p:cNvGrpSpPr/>
              <p:nvPr/>
            </p:nvGrpSpPr>
            <p:grpSpPr>
              <a:xfrm>
                <a:off x="6467732" y="2361431"/>
                <a:ext cx="252001" cy="2596609"/>
                <a:chOff x="5694335" y="2359803"/>
                <a:chExt cx="252001" cy="2596609"/>
              </a:xfrm>
            </p:grpSpPr>
            <p:grpSp>
              <p:nvGrpSpPr>
                <p:cNvPr id="3531" name="Groupe 3530">
                  <a:extLst>
                    <a:ext uri="{FF2B5EF4-FFF2-40B4-BE49-F238E27FC236}">
                      <a16:creationId xmlns:a16="http://schemas.microsoft.com/office/drawing/2014/main" id="{BF78A52D-C6E1-47FD-BC43-DED356402AF3}"/>
                    </a:ext>
                  </a:extLst>
                </p:cNvPr>
                <p:cNvGrpSpPr/>
                <p:nvPr/>
              </p:nvGrpSpPr>
              <p:grpSpPr>
                <a:xfrm>
                  <a:off x="5694335" y="4438083"/>
                  <a:ext cx="252000" cy="258548"/>
                  <a:chOff x="7250003" y="2006067"/>
                  <a:chExt cx="1793966" cy="1840581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59" name="Ellipse 3558">
                    <a:extLst>
                      <a:ext uri="{FF2B5EF4-FFF2-40B4-BE49-F238E27FC236}">
                        <a16:creationId xmlns:a16="http://schemas.microsoft.com/office/drawing/2014/main" id="{D623A9AE-6712-48D3-9F2A-ECDE2029FF5D}"/>
                      </a:ext>
                    </a:extLst>
                  </p:cNvPr>
                  <p:cNvSpPr/>
                  <p:nvPr/>
                </p:nvSpPr>
                <p:spPr>
                  <a:xfrm>
                    <a:off x="7250003" y="2006067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60" name="Forme libre 1058">
                    <a:extLst>
                      <a:ext uri="{FF2B5EF4-FFF2-40B4-BE49-F238E27FC236}">
                        <a16:creationId xmlns:a16="http://schemas.microsoft.com/office/drawing/2014/main" id="{BF37093D-3672-4870-9914-E7AEEF0A18C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2" name="Groupe 3531">
                  <a:extLst>
                    <a:ext uri="{FF2B5EF4-FFF2-40B4-BE49-F238E27FC236}">
                      <a16:creationId xmlns:a16="http://schemas.microsoft.com/office/drawing/2014/main" id="{CAD6E70E-D058-429B-B67B-B8D6343EACF1}"/>
                    </a:ext>
                  </a:extLst>
                </p:cNvPr>
                <p:cNvGrpSpPr/>
                <p:nvPr/>
              </p:nvGrpSpPr>
              <p:grpSpPr>
                <a:xfrm>
                  <a:off x="569433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57" name="Ellipse 3556">
                    <a:extLst>
                      <a:ext uri="{FF2B5EF4-FFF2-40B4-BE49-F238E27FC236}">
                        <a16:creationId xmlns:a16="http://schemas.microsoft.com/office/drawing/2014/main" id="{16E11D60-45A9-4661-BCA0-E6A5140952E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58" name="Forme libre 1064">
                    <a:extLst>
                      <a:ext uri="{FF2B5EF4-FFF2-40B4-BE49-F238E27FC236}">
                        <a16:creationId xmlns:a16="http://schemas.microsoft.com/office/drawing/2014/main" id="{75AB82DE-DD44-439E-8AAB-E0F7034B2B1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3" name="Groupe 3532">
                  <a:extLst>
                    <a:ext uri="{FF2B5EF4-FFF2-40B4-BE49-F238E27FC236}">
                      <a16:creationId xmlns:a16="http://schemas.microsoft.com/office/drawing/2014/main" id="{814F1B49-EAD4-4E66-9585-D5F7D882E7C4}"/>
                    </a:ext>
                  </a:extLst>
                </p:cNvPr>
                <p:cNvGrpSpPr/>
                <p:nvPr/>
              </p:nvGrpSpPr>
              <p:grpSpPr>
                <a:xfrm>
                  <a:off x="569433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55" name="Ellipse 3554">
                    <a:extLst>
                      <a:ext uri="{FF2B5EF4-FFF2-40B4-BE49-F238E27FC236}">
                        <a16:creationId xmlns:a16="http://schemas.microsoft.com/office/drawing/2014/main" id="{F9F0C849-C96B-4573-87E4-886FA20B670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56" name="Forme libre 1067">
                    <a:extLst>
                      <a:ext uri="{FF2B5EF4-FFF2-40B4-BE49-F238E27FC236}">
                        <a16:creationId xmlns:a16="http://schemas.microsoft.com/office/drawing/2014/main" id="{DE275D42-CCC2-4849-80A2-475BE778B28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4" name="Groupe 3533">
                  <a:extLst>
                    <a:ext uri="{FF2B5EF4-FFF2-40B4-BE49-F238E27FC236}">
                      <a16:creationId xmlns:a16="http://schemas.microsoft.com/office/drawing/2014/main" id="{51EE38FB-D266-4547-A2B0-D35F2F049B3C}"/>
                    </a:ext>
                  </a:extLst>
                </p:cNvPr>
                <p:cNvGrpSpPr/>
                <p:nvPr/>
              </p:nvGrpSpPr>
              <p:grpSpPr>
                <a:xfrm>
                  <a:off x="569433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53" name="Ellipse 3552">
                    <a:extLst>
                      <a:ext uri="{FF2B5EF4-FFF2-40B4-BE49-F238E27FC236}">
                        <a16:creationId xmlns:a16="http://schemas.microsoft.com/office/drawing/2014/main" id="{01010846-B5AA-4D98-AD08-DAD7894AB5C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54" name="Forme libre 1070">
                    <a:extLst>
                      <a:ext uri="{FF2B5EF4-FFF2-40B4-BE49-F238E27FC236}">
                        <a16:creationId xmlns:a16="http://schemas.microsoft.com/office/drawing/2014/main" id="{A2D29DCE-94B2-4B7B-B155-CB9C3C14907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5" name="Groupe 3534">
                  <a:extLst>
                    <a:ext uri="{FF2B5EF4-FFF2-40B4-BE49-F238E27FC236}">
                      <a16:creationId xmlns:a16="http://schemas.microsoft.com/office/drawing/2014/main" id="{8A94646A-CA76-4ED0-9408-1B009C988ACC}"/>
                    </a:ext>
                  </a:extLst>
                </p:cNvPr>
                <p:cNvGrpSpPr/>
                <p:nvPr/>
              </p:nvGrpSpPr>
              <p:grpSpPr>
                <a:xfrm>
                  <a:off x="569433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51" name="Ellipse 3550">
                    <a:extLst>
                      <a:ext uri="{FF2B5EF4-FFF2-40B4-BE49-F238E27FC236}">
                        <a16:creationId xmlns:a16="http://schemas.microsoft.com/office/drawing/2014/main" id="{1A80689E-D96C-454C-BD37-070D3E36A32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52" name="Forme libre 1073">
                    <a:extLst>
                      <a:ext uri="{FF2B5EF4-FFF2-40B4-BE49-F238E27FC236}">
                        <a16:creationId xmlns:a16="http://schemas.microsoft.com/office/drawing/2014/main" id="{85B20B34-0750-41B4-A471-B29449C5FE9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6" name="Groupe 3535">
                  <a:extLst>
                    <a:ext uri="{FF2B5EF4-FFF2-40B4-BE49-F238E27FC236}">
                      <a16:creationId xmlns:a16="http://schemas.microsoft.com/office/drawing/2014/main" id="{BBE63074-DF0F-4701-BE13-D12502DF5B77}"/>
                    </a:ext>
                  </a:extLst>
                </p:cNvPr>
                <p:cNvGrpSpPr/>
                <p:nvPr/>
              </p:nvGrpSpPr>
              <p:grpSpPr>
                <a:xfrm>
                  <a:off x="569433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49" name="Ellipse 3548">
                    <a:extLst>
                      <a:ext uri="{FF2B5EF4-FFF2-40B4-BE49-F238E27FC236}">
                        <a16:creationId xmlns:a16="http://schemas.microsoft.com/office/drawing/2014/main" id="{FED3E3BE-98CD-4548-AD6B-B3A8249512B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50" name="Forme libre 1076">
                    <a:extLst>
                      <a:ext uri="{FF2B5EF4-FFF2-40B4-BE49-F238E27FC236}">
                        <a16:creationId xmlns:a16="http://schemas.microsoft.com/office/drawing/2014/main" id="{F6FF38EB-598B-4739-A264-55F232647D5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7" name="Groupe 3536">
                  <a:extLst>
                    <a:ext uri="{FF2B5EF4-FFF2-40B4-BE49-F238E27FC236}">
                      <a16:creationId xmlns:a16="http://schemas.microsoft.com/office/drawing/2014/main" id="{5044669D-DCEA-4232-AE86-9C6C2DA2F57D}"/>
                    </a:ext>
                  </a:extLst>
                </p:cNvPr>
                <p:cNvGrpSpPr/>
                <p:nvPr/>
              </p:nvGrpSpPr>
              <p:grpSpPr>
                <a:xfrm>
                  <a:off x="569433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47" name="Ellipse 3546">
                    <a:extLst>
                      <a:ext uri="{FF2B5EF4-FFF2-40B4-BE49-F238E27FC236}">
                        <a16:creationId xmlns:a16="http://schemas.microsoft.com/office/drawing/2014/main" id="{8290E7C8-7962-4BAC-B6B9-87C5572027C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48" name="Forme libre 1079">
                    <a:extLst>
                      <a:ext uri="{FF2B5EF4-FFF2-40B4-BE49-F238E27FC236}">
                        <a16:creationId xmlns:a16="http://schemas.microsoft.com/office/drawing/2014/main" id="{4767B95F-0634-43FB-A8FC-3E370F9AAC8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8" name="Groupe 3537">
                  <a:extLst>
                    <a:ext uri="{FF2B5EF4-FFF2-40B4-BE49-F238E27FC236}">
                      <a16:creationId xmlns:a16="http://schemas.microsoft.com/office/drawing/2014/main" id="{CFB30916-2032-4F0F-99D2-AE53962AEABB}"/>
                    </a:ext>
                  </a:extLst>
                </p:cNvPr>
                <p:cNvGrpSpPr/>
                <p:nvPr/>
              </p:nvGrpSpPr>
              <p:grpSpPr>
                <a:xfrm>
                  <a:off x="569433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45" name="Ellipse 3544">
                    <a:extLst>
                      <a:ext uri="{FF2B5EF4-FFF2-40B4-BE49-F238E27FC236}">
                        <a16:creationId xmlns:a16="http://schemas.microsoft.com/office/drawing/2014/main" id="{47EF1416-9839-423E-8F03-7C3E92FD377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46" name="Forme libre 1082">
                    <a:extLst>
                      <a:ext uri="{FF2B5EF4-FFF2-40B4-BE49-F238E27FC236}">
                        <a16:creationId xmlns:a16="http://schemas.microsoft.com/office/drawing/2014/main" id="{097A8D65-23DB-4CE3-99FC-5B269AED82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9" name="Groupe 3538">
                  <a:extLst>
                    <a:ext uri="{FF2B5EF4-FFF2-40B4-BE49-F238E27FC236}">
                      <a16:creationId xmlns:a16="http://schemas.microsoft.com/office/drawing/2014/main" id="{5BC42C2B-B3C1-4F8D-AAE1-56D6DD514508}"/>
                    </a:ext>
                  </a:extLst>
                </p:cNvPr>
                <p:cNvGrpSpPr/>
                <p:nvPr/>
              </p:nvGrpSpPr>
              <p:grpSpPr>
                <a:xfrm>
                  <a:off x="569433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43" name="Ellipse 3542">
                    <a:extLst>
                      <a:ext uri="{FF2B5EF4-FFF2-40B4-BE49-F238E27FC236}">
                        <a16:creationId xmlns:a16="http://schemas.microsoft.com/office/drawing/2014/main" id="{81A46233-6058-4B73-BAD1-68871372390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44" name="Forme libre 1085">
                    <a:extLst>
                      <a:ext uri="{FF2B5EF4-FFF2-40B4-BE49-F238E27FC236}">
                        <a16:creationId xmlns:a16="http://schemas.microsoft.com/office/drawing/2014/main" id="{E6BEEE38-C599-4237-AEE9-CAACD0341F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40" name="Groupe 3539">
                  <a:extLst>
                    <a:ext uri="{FF2B5EF4-FFF2-40B4-BE49-F238E27FC236}">
                      <a16:creationId xmlns:a16="http://schemas.microsoft.com/office/drawing/2014/main" id="{19E873EB-7DB0-4780-A29C-38F23542E4E5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69433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41" name="Ellipse 3540">
                    <a:extLst>
                      <a:ext uri="{FF2B5EF4-FFF2-40B4-BE49-F238E27FC236}">
                        <a16:creationId xmlns:a16="http://schemas.microsoft.com/office/drawing/2014/main" id="{6B63F075-DCAD-4C09-8597-342BB933C6F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42" name="Forme libre 1073">
                    <a:extLst>
                      <a:ext uri="{FF2B5EF4-FFF2-40B4-BE49-F238E27FC236}">
                        <a16:creationId xmlns:a16="http://schemas.microsoft.com/office/drawing/2014/main" id="{08C317B2-8334-4930-9F33-62B82BA94AA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52" name="Groupe 3251">
                <a:extLst>
                  <a:ext uri="{FF2B5EF4-FFF2-40B4-BE49-F238E27FC236}">
                    <a16:creationId xmlns:a16="http://schemas.microsoft.com/office/drawing/2014/main" id="{4030DD2B-2340-40E8-A2AE-532EAAF10A7C}"/>
                  </a:ext>
                </a:extLst>
              </p:cNvPr>
              <p:cNvGrpSpPr/>
              <p:nvPr/>
            </p:nvGrpSpPr>
            <p:grpSpPr>
              <a:xfrm>
                <a:off x="4747866" y="2256554"/>
                <a:ext cx="2843846" cy="2837480"/>
                <a:chOff x="4657930" y="2024066"/>
                <a:chExt cx="2843846" cy="2837480"/>
              </a:xfrm>
            </p:grpSpPr>
            <p:grpSp>
              <p:nvGrpSpPr>
                <p:cNvPr id="3253" name="Groupe 3252">
                  <a:extLst>
                    <a:ext uri="{FF2B5EF4-FFF2-40B4-BE49-F238E27FC236}">
                      <a16:creationId xmlns:a16="http://schemas.microsoft.com/office/drawing/2014/main" id="{337F2910-FB48-4BF0-81AE-1C912F16F839}"/>
                    </a:ext>
                  </a:extLst>
                </p:cNvPr>
                <p:cNvGrpSpPr/>
                <p:nvPr/>
              </p:nvGrpSpPr>
              <p:grpSpPr>
                <a:xfrm>
                  <a:off x="5694670" y="2024066"/>
                  <a:ext cx="770370" cy="252000"/>
                  <a:chOff x="5694670" y="2024066"/>
                  <a:chExt cx="770370" cy="252000"/>
                </a:xfrm>
              </p:grpSpPr>
              <p:grpSp>
                <p:nvGrpSpPr>
                  <p:cNvPr id="3522" name="Groupe 3521">
                    <a:extLst>
                      <a:ext uri="{FF2B5EF4-FFF2-40B4-BE49-F238E27FC236}">
                        <a16:creationId xmlns:a16="http://schemas.microsoft.com/office/drawing/2014/main" id="{B706DEC0-7F66-44DA-8840-8FC7EC574365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29" name="Ellipse 3528">
                      <a:extLst>
                        <a:ext uri="{FF2B5EF4-FFF2-40B4-BE49-F238E27FC236}">
                          <a16:creationId xmlns:a16="http://schemas.microsoft.com/office/drawing/2014/main" id="{4A4D59B5-C893-441B-8BE4-49FD8DD001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30" name="Forme libre 225">
                      <a:extLst>
                        <a:ext uri="{FF2B5EF4-FFF2-40B4-BE49-F238E27FC236}">
                          <a16:creationId xmlns:a16="http://schemas.microsoft.com/office/drawing/2014/main" id="{ECF35BB4-F932-4643-A82D-E1FFC962CE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523" name="Groupe 3522">
                    <a:extLst>
                      <a:ext uri="{FF2B5EF4-FFF2-40B4-BE49-F238E27FC236}">
                        <a16:creationId xmlns:a16="http://schemas.microsoft.com/office/drawing/2014/main" id="{C2B3556A-02FC-4B6C-AA98-EB9394A08746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27" name="Ellipse 3526">
                      <a:extLst>
                        <a:ext uri="{FF2B5EF4-FFF2-40B4-BE49-F238E27FC236}">
                          <a16:creationId xmlns:a16="http://schemas.microsoft.com/office/drawing/2014/main" id="{DD862E64-8ADF-4B3D-851C-8FC759FD5D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28" name="Forme libre 228">
                      <a:extLst>
                        <a:ext uri="{FF2B5EF4-FFF2-40B4-BE49-F238E27FC236}">
                          <a16:creationId xmlns:a16="http://schemas.microsoft.com/office/drawing/2014/main" id="{0F2FE251-FEFA-4868-9FDC-E12337EDF8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524" name="Groupe 3523">
                    <a:extLst>
                      <a:ext uri="{FF2B5EF4-FFF2-40B4-BE49-F238E27FC236}">
                        <a16:creationId xmlns:a16="http://schemas.microsoft.com/office/drawing/2014/main" id="{A53CCD91-505F-4AFB-9158-6686F0C44071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25" name="Ellipse 3524">
                      <a:extLst>
                        <a:ext uri="{FF2B5EF4-FFF2-40B4-BE49-F238E27FC236}">
                          <a16:creationId xmlns:a16="http://schemas.microsoft.com/office/drawing/2014/main" id="{72F32D66-8FDF-4456-B922-85C691B8B2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26" name="Forme libre 222">
                      <a:extLst>
                        <a:ext uri="{FF2B5EF4-FFF2-40B4-BE49-F238E27FC236}">
                          <a16:creationId xmlns:a16="http://schemas.microsoft.com/office/drawing/2014/main" id="{08B41B0A-6F06-40AE-988A-2CD4195FA1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4" name="Groupe 3253">
                  <a:extLst>
                    <a:ext uri="{FF2B5EF4-FFF2-40B4-BE49-F238E27FC236}">
                      <a16:creationId xmlns:a16="http://schemas.microsoft.com/office/drawing/2014/main" id="{89A597FC-428E-4590-B046-563E984B702A}"/>
                    </a:ext>
                  </a:extLst>
                </p:cNvPr>
                <p:cNvGrpSpPr/>
                <p:nvPr/>
              </p:nvGrpSpPr>
              <p:grpSpPr>
                <a:xfrm>
                  <a:off x="5694670" y="4609546"/>
                  <a:ext cx="770370" cy="252000"/>
                  <a:chOff x="5694670" y="4609546"/>
                  <a:chExt cx="770370" cy="252000"/>
                </a:xfrm>
              </p:grpSpPr>
              <p:grpSp>
                <p:nvGrpSpPr>
                  <p:cNvPr id="3513" name="Groupe 3512">
                    <a:extLst>
                      <a:ext uri="{FF2B5EF4-FFF2-40B4-BE49-F238E27FC236}">
                        <a16:creationId xmlns:a16="http://schemas.microsoft.com/office/drawing/2014/main" id="{C9BD868C-9E20-4E1E-9610-5DED4C864311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20" name="Ellipse 3519">
                      <a:extLst>
                        <a:ext uri="{FF2B5EF4-FFF2-40B4-BE49-F238E27FC236}">
                          <a16:creationId xmlns:a16="http://schemas.microsoft.com/office/drawing/2014/main" id="{8928B430-4ED5-4B1C-9322-7FB3ACDCF2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21" name="Forme libre 161">
                      <a:extLst>
                        <a:ext uri="{FF2B5EF4-FFF2-40B4-BE49-F238E27FC236}">
                          <a16:creationId xmlns:a16="http://schemas.microsoft.com/office/drawing/2014/main" id="{7DEEEF55-DB21-4341-A140-3A25152B4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514" name="Groupe 3513">
                    <a:extLst>
                      <a:ext uri="{FF2B5EF4-FFF2-40B4-BE49-F238E27FC236}">
                        <a16:creationId xmlns:a16="http://schemas.microsoft.com/office/drawing/2014/main" id="{25513648-ED7B-4193-B618-B8ED88D03D91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18" name="Ellipse 3517">
                      <a:extLst>
                        <a:ext uri="{FF2B5EF4-FFF2-40B4-BE49-F238E27FC236}">
                          <a16:creationId xmlns:a16="http://schemas.microsoft.com/office/drawing/2014/main" id="{61BEBCD8-E41C-4818-A429-F60321ADA4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19" name="Forme libre 261">
                      <a:extLst>
                        <a:ext uri="{FF2B5EF4-FFF2-40B4-BE49-F238E27FC236}">
                          <a16:creationId xmlns:a16="http://schemas.microsoft.com/office/drawing/2014/main" id="{A1CB46A5-35B3-40F9-862A-F97EC3BE6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515" name="Groupe 3514">
                    <a:extLst>
                      <a:ext uri="{FF2B5EF4-FFF2-40B4-BE49-F238E27FC236}">
                        <a16:creationId xmlns:a16="http://schemas.microsoft.com/office/drawing/2014/main" id="{57259907-5AC1-46D5-A829-A39D54FF6923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16" name="Ellipse 3515">
                      <a:extLst>
                        <a:ext uri="{FF2B5EF4-FFF2-40B4-BE49-F238E27FC236}">
                          <a16:creationId xmlns:a16="http://schemas.microsoft.com/office/drawing/2014/main" id="{08E684B8-AE7E-4502-97AC-40BC38191B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17" name="Forme libre 264">
                      <a:extLst>
                        <a:ext uri="{FF2B5EF4-FFF2-40B4-BE49-F238E27FC236}">
                          <a16:creationId xmlns:a16="http://schemas.microsoft.com/office/drawing/2014/main" id="{1CA50B0B-4987-4ADA-BA38-E245A4ADD8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5" name="Groupe 3254">
                  <a:extLst>
                    <a:ext uri="{FF2B5EF4-FFF2-40B4-BE49-F238E27FC236}">
                      <a16:creationId xmlns:a16="http://schemas.microsoft.com/office/drawing/2014/main" id="{36FAC971-66DE-488A-B9BB-3D7304B0DF1F}"/>
                    </a:ext>
                  </a:extLst>
                </p:cNvPr>
                <p:cNvGrpSpPr/>
                <p:nvPr/>
              </p:nvGrpSpPr>
              <p:grpSpPr>
                <a:xfrm>
                  <a:off x="5176300" y="4350998"/>
                  <a:ext cx="1807110" cy="252000"/>
                  <a:chOff x="5176300" y="4357546"/>
                  <a:chExt cx="1807110" cy="252000"/>
                </a:xfrm>
              </p:grpSpPr>
              <p:grpSp>
                <p:nvGrpSpPr>
                  <p:cNvPr id="3492" name="Groupe 3491">
                    <a:extLst>
                      <a:ext uri="{FF2B5EF4-FFF2-40B4-BE49-F238E27FC236}">
                        <a16:creationId xmlns:a16="http://schemas.microsoft.com/office/drawing/2014/main" id="{326131C3-3A0B-4DE6-AD90-CD3730D7777C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4357546"/>
                    <a:ext cx="252000" cy="252000"/>
                    <a:chOff x="7266576" y="2052682"/>
                    <a:chExt cx="1793966" cy="1793966"/>
                  </a:xfrm>
                  <a:solidFill>
                    <a:srgbClr val="0093A7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11" name="Ellipse 3510">
                      <a:extLst>
                        <a:ext uri="{FF2B5EF4-FFF2-40B4-BE49-F238E27FC236}">
                          <a16:creationId xmlns:a16="http://schemas.microsoft.com/office/drawing/2014/main" id="{350C5E29-2416-4216-B1A1-1E4105C9A3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12" name="Forme libre 182">
                      <a:extLst>
                        <a:ext uri="{FF2B5EF4-FFF2-40B4-BE49-F238E27FC236}">
                          <a16:creationId xmlns:a16="http://schemas.microsoft.com/office/drawing/2014/main" id="{3472F781-8C50-4924-B3B2-75795D59AC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3" name="Groupe 3492">
                    <a:extLst>
                      <a:ext uri="{FF2B5EF4-FFF2-40B4-BE49-F238E27FC236}">
                        <a16:creationId xmlns:a16="http://schemas.microsoft.com/office/drawing/2014/main" id="{6A20754E-F862-41D3-8C73-23293CEBF97A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09" name="Ellipse 3508">
                      <a:extLst>
                        <a:ext uri="{FF2B5EF4-FFF2-40B4-BE49-F238E27FC236}">
                          <a16:creationId xmlns:a16="http://schemas.microsoft.com/office/drawing/2014/main" id="{8A0F5E49-BF94-4B9D-8011-8CE5734C9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10" name="Forme libre 258">
                      <a:extLst>
                        <a:ext uri="{FF2B5EF4-FFF2-40B4-BE49-F238E27FC236}">
                          <a16:creationId xmlns:a16="http://schemas.microsoft.com/office/drawing/2014/main" id="{ABD4AA21-39E8-425E-B715-950409A06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4" name="Groupe 3493">
                    <a:extLst>
                      <a:ext uri="{FF2B5EF4-FFF2-40B4-BE49-F238E27FC236}">
                        <a16:creationId xmlns:a16="http://schemas.microsoft.com/office/drawing/2014/main" id="{1B292010-D828-4761-8FA4-1453DEAA8E86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07" name="Ellipse 3506">
                      <a:extLst>
                        <a:ext uri="{FF2B5EF4-FFF2-40B4-BE49-F238E27FC236}">
                          <a16:creationId xmlns:a16="http://schemas.microsoft.com/office/drawing/2014/main" id="{3B642E5B-6BC7-4D19-A0E7-D319B1A82A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08" name="Forme libre 164">
                      <a:extLst>
                        <a:ext uri="{FF2B5EF4-FFF2-40B4-BE49-F238E27FC236}">
                          <a16:creationId xmlns:a16="http://schemas.microsoft.com/office/drawing/2014/main" id="{B2309689-1743-447A-A49E-7EC69C3CFA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5" name="Groupe 3494">
                    <a:extLst>
                      <a:ext uri="{FF2B5EF4-FFF2-40B4-BE49-F238E27FC236}">
                        <a16:creationId xmlns:a16="http://schemas.microsoft.com/office/drawing/2014/main" id="{2B7F3447-1F4C-4E13-B266-4D857B264CD6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05" name="Ellipse 3504">
                      <a:extLst>
                        <a:ext uri="{FF2B5EF4-FFF2-40B4-BE49-F238E27FC236}">
                          <a16:creationId xmlns:a16="http://schemas.microsoft.com/office/drawing/2014/main" id="{44D161BB-2218-41CD-89EA-B3912AA0CE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06" name="Forme libre 155">
                      <a:extLst>
                        <a:ext uri="{FF2B5EF4-FFF2-40B4-BE49-F238E27FC236}">
                          <a16:creationId xmlns:a16="http://schemas.microsoft.com/office/drawing/2014/main" id="{BFE285DE-7E9E-40CA-B6A8-120349062C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6" name="Groupe 3495">
                    <a:extLst>
                      <a:ext uri="{FF2B5EF4-FFF2-40B4-BE49-F238E27FC236}">
                        <a16:creationId xmlns:a16="http://schemas.microsoft.com/office/drawing/2014/main" id="{396FF712-4345-48FB-9854-D56B1FBADFA5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03" name="Ellipse 3502">
                      <a:extLst>
                        <a:ext uri="{FF2B5EF4-FFF2-40B4-BE49-F238E27FC236}">
                          <a16:creationId xmlns:a16="http://schemas.microsoft.com/office/drawing/2014/main" id="{C7B6D450-6E65-44B1-97D7-04925D74A2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04" name="Forme libre 185">
                      <a:extLst>
                        <a:ext uri="{FF2B5EF4-FFF2-40B4-BE49-F238E27FC236}">
                          <a16:creationId xmlns:a16="http://schemas.microsoft.com/office/drawing/2014/main" id="{93D20BFF-9123-4B46-BBB9-0C7E55CF9D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7" name="Groupe 3496">
                    <a:extLst>
                      <a:ext uri="{FF2B5EF4-FFF2-40B4-BE49-F238E27FC236}">
                        <a16:creationId xmlns:a16="http://schemas.microsoft.com/office/drawing/2014/main" id="{06C84955-B776-4455-AEAB-BB43EAAB3AA2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01" name="Ellipse 3500">
                      <a:extLst>
                        <a:ext uri="{FF2B5EF4-FFF2-40B4-BE49-F238E27FC236}">
                          <a16:creationId xmlns:a16="http://schemas.microsoft.com/office/drawing/2014/main" id="{678EBB2C-69CC-429D-A7E8-16E48AB3AA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02" name="Forme libre 299">
                      <a:extLst>
                        <a:ext uri="{FF2B5EF4-FFF2-40B4-BE49-F238E27FC236}">
                          <a16:creationId xmlns:a16="http://schemas.microsoft.com/office/drawing/2014/main" id="{EEF088A4-2C19-4B9C-BF4F-560649CEB7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8" name="Groupe 3497">
                    <a:extLst>
                      <a:ext uri="{FF2B5EF4-FFF2-40B4-BE49-F238E27FC236}">
                        <a16:creationId xmlns:a16="http://schemas.microsoft.com/office/drawing/2014/main" id="{4415FB75-B841-4824-81B8-AF99FF87795B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99" name="Ellipse 3498">
                      <a:extLst>
                        <a:ext uri="{FF2B5EF4-FFF2-40B4-BE49-F238E27FC236}">
                          <a16:creationId xmlns:a16="http://schemas.microsoft.com/office/drawing/2014/main" id="{59516A81-7528-4FF2-9D2D-FD90C28719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00" name="Forme libre 293">
                      <a:extLst>
                        <a:ext uri="{FF2B5EF4-FFF2-40B4-BE49-F238E27FC236}">
                          <a16:creationId xmlns:a16="http://schemas.microsoft.com/office/drawing/2014/main" id="{8CECA7CC-D77F-4C1C-9798-21ADD596D9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6" name="Groupe 3255">
                  <a:extLst>
                    <a:ext uri="{FF2B5EF4-FFF2-40B4-BE49-F238E27FC236}">
                      <a16:creationId xmlns:a16="http://schemas.microsoft.com/office/drawing/2014/main" id="{19DA43C4-C227-4FC4-B210-86CB32E18A60}"/>
                    </a:ext>
                  </a:extLst>
                </p:cNvPr>
                <p:cNvGrpSpPr/>
                <p:nvPr/>
              </p:nvGrpSpPr>
              <p:grpSpPr>
                <a:xfrm>
                  <a:off x="5176300" y="2282614"/>
                  <a:ext cx="1807110" cy="252000"/>
                  <a:chOff x="5176300" y="2282614"/>
                  <a:chExt cx="1807110" cy="252000"/>
                </a:xfrm>
              </p:grpSpPr>
              <p:grpSp>
                <p:nvGrpSpPr>
                  <p:cNvPr id="3471" name="Groupe 3470">
                    <a:extLst>
                      <a:ext uri="{FF2B5EF4-FFF2-40B4-BE49-F238E27FC236}">
                        <a16:creationId xmlns:a16="http://schemas.microsoft.com/office/drawing/2014/main" id="{05701DA9-16F8-4A7A-B89B-8EA5798CCAB9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90" name="Ellipse 3489">
                      <a:extLst>
                        <a:ext uri="{FF2B5EF4-FFF2-40B4-BE49-F238E27FC236}">
                          <a16:creationId xmlns:a16="http://schemas.microsoft.com/office/drawing/2014/main" id="{1098F6B4-060C-4D32-8EA3-A041188B7E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91" name="Forme libre 204">
                      <a:extLst>
                        <a:ext uri="{FF2B5EF4-FFF2-40B4-BE49-F238E27FC236}">
                          <a16:creationId xmlns:a16="http://schemas.microsoft.com/office/drawing/2014/main" id="{41037B90-2AAC-4983-AF5A-E6A5F6BCA5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2" name="Groupe 3471">
                    <a:extLst>
                      <a:ext uri="{FF2B5EF4-FFF2-40B4-BE49-F238E27FC236}">
                        <a16:creationId xmlns:a16="http://schemas.microsoft.com/office/drawing/2014/main" id="{5D5271E8-93FF-4327-AB32-02BE10EE0EBF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88" name="Ellipse 3487">
                      <a:extLst>
                        <a:ext uri="{FF2B5EF4-FFF2-40B4-BE49-F238E27FC236}">
                          <a16:creationId xmlns:a16="http://schemas.microsoft.com/office/drawing/2014/main" id="{FD9C76D0-8080-4E1D-B2B1-DEFC51778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89" name="Forme libre 216">
                      <a:extLst>
                        <a:ext uri="{FF2B5EF4-FFF2-40B4-BE49-F238E27FC236}">
                          <a16:creationId xmlns:a16="http://schemas.microsoft.com/office/drawing/2014/main" id="{F34603FD-28D5-40F0-9DEE-E4B32A124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3" name="Groupe 3472">
                    <a:extLst>
                      <a:ext uri="{FF2B5EF4-FFF2-40B4-BE49-F238E27FC236}">
                        <a16:creationId xmlns:a16="http://schemas.microsoft.com/office/drawing/2014/main" id="{675E9BDE-D046-4971-92D7-A4B3D9375150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86" name="Ellipse 3485">
                      <a:extLst>
                        <a:ext uri="{FF2B5EF4-FFF2-40B4-BE49-F238E27FC236}">
                          <a16:creationId xmlns:a16="http://schemas.microsoft.com/office/drawing/2014/main" id="{04831120-5B1E-4A5D-89EE-DBFC6C1FDC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87" name="Forme libre 176">
                      <a:extLst>
                        <a:ext uri="{FF2B5EF4-FFF2-40B4-BE49-F238E27FC236}">
                          <a16:creationId xmlns:a16="http://schemas.microsoft.com/office/drawing/2014/main" id="{D75F0D11-9AA0-45A8-835A-A55A575305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4" name="Groupe 3473">
                    <a:extLst>
                      <a:ext uri="{FF2B5EF4-FFF2-40B4-BE49-F238E27FC236}">
                        <a16:creationId xmlns:a16="http://schemas.microsoft.com/office/drawing/2014/main" id="{283ADB42-24EA-42E0-88AF-F2FA9A9126CD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84" name="Ellipse 3483">
                      <a:extLst>
                        <a:ext uri="{FF2B5EF4-FFF2-40B4-BE49-F238E27FC236}">
                          <a16:creationId xmlns:a16="http://schemas.microsoft.com/office/drawing/2014/main" id="{B338EEED-B2D2-471C-A129-822168205C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85" name="Forme libre 231">
                      <a:extLst>
                        <a:ext uri="{FF2B5EF4-FFF2-40B4-BE49-F238E27FC236}">
                          <a16:creationId xmlns:a16="http://schemas.microsoft.com/office/drawing/2014/main" id="{70E06DA6-6D53-49EE-A342-2D8C543291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5" name="Groupe 3474">
                    <a:extLst>
                      <a:ext uri="{FF2B5EF4-FFF2-40B4-BE49-F238E27FC236}">
                        <a16:creationId xmlns:a16="http://schemas.microsoft.com/office/drawing/2014/main" id="{B344C685-1E0A-42F2-84E4-3A40AD790537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82" name="Ellipse 3481">
                      <a:extLst>
                        <a:ext uri="{FF2B5EF4-FFF2-40B4-BE49-F238E27FC236}">
                          <a16:creationId xmlns:a16="http://schemas.microsoft.com/office/drawing/2014/main" id="{0FA2FD93-EE67-4939-80D3-C14991C2E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83" name="Forme libre 207">
                      <a:extLst>
                        <a:ext uri="{FF2B5EF4-FFF2-40B4-BE49-F238E27FC236}">
                          <a16:creationId xmlns:a16="http://schemas.microsoft.com/office/drawing/2014/main" id="{3A60AB1F-D8E4-4163-AA58-40273D636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6" name="Groupe 3475">
                    <a:extLst>
                      <a:ext uri="{FF2B5EF4-FFF2-40B4-BE49-F238E27FC236}">
                        <a16:creationId xmlns:a16="http://schemas.microsoft.com/office/drawing/2014/main" id="{1D94A7EC-46D2-45F7-BE26-F5E7E80C794B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80" name="Ellipse 3479">
                      <a:extLst>
                        <a:ext uri="{FF2B5EF4-FFF2-40B4-BE49-F238E27FC236}">
                          <a16:creationId xmlns:a16="http://schemas.microsoft.com/office/drawing/2014/main" id="{ACEBEABC-09DC-4090-BCAE-00797D5049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81" name="Forme libre 219">
                      <a:extLst>
                        <a:ext uri="{FF2B5EF4-FFF2-40B4-BE49-F238E27FC236}">
                          <a16:creationId xmlns:a16="http://schemas.microsoft.com/office/drawing/2014/main" id="{D8CCB175-333B-48EF-A863-CC67A710B9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7" name="Groupe 3476">
                    <a:extLst>
                      <a:ext uri="{FF2B5EF4-FFF2-40B4-BE49-F238E27FC236}">
                        <a16:creationId xmlns:a16="http://schemas.microsoft.com/office/drawing/2014/main" id="{9E0E0947-DDC0-4989-A919-8653B4ED439B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78" name="Ellipse 3477">
                      <a:extLst>
                        <a:ext uri="{FF2B5EF4-FFF2-40B4-BE49-F238E27FC236}">
                          <a16:creationId xmlns:a16="http://schemas.microsoft.com/office/drawing/2014/main" id="{77C4D3C6-AA41-4490-BDE9-6241055D9B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79" name="Forme libre 302">
                      <a:extLst>
                        <a:ext uri="{FF2B5EF4-FFF2-40B4-BE49-F238E27FC236}">
                          <a16:creationId xmlns:a16="http://schemas.microsoft.com/office/drawing/2014/main" id="{9BE4B0AB-8B9B-4D34-BF15-B9461794F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7" name="Groupe 3256">
                  <a:extLst>
                    <a:ext uri="{FF2B5EF4-FFF2-40B4-BE49-F238E27FC236}">
                      <a16:creationId xmlns:a16="http://schemas.microsoft.com/office/drawing/2014/main" id="{2785D1C6-B03E-428D-BB88-7AF5D533EFE6}"/>
                    </a:ext>
                  </a:extLst>
                </p:cNvPr>
                <p:cNvGrpSpPr/>
                <p:nvPr/>
              </p:nvGrpSpPr>
              <p:grpSpPr>
                <a:xfrm>
                  <a:off x="4917115" y="2799710"/>
                  <a:ext cx="2325480" cy="252000"/>
                  <a:chOff x="4917115" y="2799710"/>
                  <a:chExt cx="2325480" cy="252000"/>
                </a:xfrm>
              </p:grpSpPr>
              <p:grpSp>
                <p:nvGrpSpPr>
                  <p:cNvPr id="3444" name="Groupe 3443">
                    <a:extLst>
                      <a:ext uri="{FF2B5EF4-FFF2-40B4-BE49-F238E27FC236}">
                        <a16:creationId xmlns:a16="http://schemas.microsoft.com/office/drawing/2014/main" id="{573C2B67-5135-4A02-B105-EDC853D8A473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69" name="Ellipse 3468">
                      <a:extLst>
                        <a:ext uri="{FF2B5EF4-FFF2-40B4-BE49-F238E27FC236}">
                          <a16:creationId xmlns:a16="http://schemas.microsoft.com/office/drawing/2014/main" id="{65397379-8B3D-4AEE-B609-F5EAB1F04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70" name="Forme libre 122">
                      <a:extLst>
                        <a:ext uri="{FF2B5EF4-FFF2-40B4-BE49-F238E27FC236}">
                          <a16:creationId xmlns:a16="http://schemas.microsoft.com/office/drawing/2014/main" id="{1B5C7B8A-5584-42FC-848C-E13D5D367F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45" name="Groupe 3444">
                    <a:extLst>
                      <a:ext uri="{FF2B5EF4-FFF2-40B4-BE49-F238E27FC236}">
                        <a16:creationId xmlns:a16="http://schemas.microsoft.com/office/drawing/2014/main" id="{E6ADDB7F-29AA-45A6-B9F5-D102C52AE323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67" name="Ellipse 3466">
                      <a:extLst>
                        <a:ext uri="{FF2B5EF4-FFF2-40B4-BE49-F238E27FC236}">
                          <a16:creationId xmlns:a16="http://schemas.microsoft.com/office/drawing/2014/main" id="{B1402A2A-A7F5-4069-841E-60F4E94766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68" name="Forme libre 234">
                      <a:extLst>
                        <a:ext uri="{FF2B5EF4-FFF2-40B4-BE49-F238E27FC236}">
                          <a16:creationId xmlns:a16="http://schemas.microsoft.com/office/drawing/2014/main" id="{D8093A61-2DB0-46F8-AE25-E789581C07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46" name="Groupe 3445">
                    <a:extLst>
                      <a:ext uri="{FF2B5EF4-FFF2-40B4-BE49-F238E27FC236}">
                        <a16:creationId xmlns:a16="http://schemas.microsoft.com/office/drawing/2014/main" id="{ED6218EE-FE3E-4F15-9582-1901FAFCBDBB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65" name="Ellipse 3464">
                      <a:extLst>
                        <a:ext uri="{FF2B5EF4-FFF2-40B4-BE49-F238E27FC236}">
                          <a16:creationId xmlns:a16="http://schemas.microsoft.com/office/drawing/2014/main" id="{89D9EE39-917E-4F0E-B749-A8F32B4ACF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66" name="Forme libre 170">
                      <a:extLst>
                        <a:ext uri="{FF2B5EF4-FFF2-40B4-BE49-F238E27FC236}">
                          <a16:creationId xmlns:a16="http://schemas.microsoft.com/office/drawing/2014/main" id="{B1C4F0D2-C81E-40A4-8531-C7B2D41E84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47" name="Groupe 3446">
                    <a:extLst>
                      <a:ext uri="{FF2B5EF4-FFF2-40B4-BE49-F238E27FC236}">
                        <a16:creationId xmlns:a16="http://schemas.microsoft.com/office/drawing/2014/main" id="{9ED348C3-6B35-47C0-82D8-F1676CDA0BF3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63" name="Ellipse 3462">
                      <a:extLst>
                        <a:ext uri="{FF2B5EF4-FFF2-40B4-BE49-F238E27FC236}">
                          <a16:creationId xmlns:a16="http://schemas.microsoft.com/office/drawing/2014/main" id="{06F49AA2-A24E-47E0-BB53-05A7EE7CBC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64" name="Forme libre 149">
                      <a:extLst>
                        <a:ext uri="{FF2B5EF4-FFF2-40B4-BE49-F238E27FC236}">
                          <a16:creationId xmlns:a16="http://schemas.microsoft.com/office/drawing/2014/main" id="{6EBA646D-6F78-421D-89A3-43090DDCF6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48" name="Groupe 3447">
                    <a:extLst>
                      <a:ext uri="{FF2B5EF4-FFF2-40B4-BE49-F238E27FC236}">
                        <a16:creationId xmlns:a16="http://schemas.microsoft.com/office/drawing/2014/main" id="{59B7C359-8C6A-4060-B274-EBA845B22EFC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61" name="Ellipse 3460">
                      <a:extLst>
                        <a:ext uri="{FF2B5EF4-FFF2-40B4-BE49-F238E27FC236}">
                          <a16:creationId xmlns:a16="http://schemas.microsoft.com/office/drawing/2014/main" id="{72BFE9B7-DA7E-4E1C-8479-AE24417D49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62" name="Forme libre 143">
                      <a:extLst>
                        <a:ext uri="{FF2B5EF4-FFF2-40B4-BE49-F238E27FC236}">
                          <a16:creationId xmlns:a16="http://schemas.microsoft.com/office/drawing/2014/main" id="{7C0DD413-984C-4624-AD65-EC88578F75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49" name="Groupe 3448">
                    <a:extLst>
                      <a:ext uri="{FF2B5EF4-FFF2-40B4-BE49-F238E27FC236}">
                        <a16:creationId xmlns:a16="http://schemas.microsoft.com/office/drawing/2014/main" id="{8C60E535-13CC-441B-B142-E6FB6F0F23D0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59" name="Ellipse 3458">
                      <a:extLst>
                        <a:ext uri="{FF2B5EF4-FFF2-40B4-BE49-F238E27FC236}">
                          <a16:creationId xmlns:a16="http://schemas.microsoft.com/office/drawing/2014/main" id="{FE9C2AAB-B612-407A-910B-8F7612D35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60" name="Forme libre 74">
                      <a:extLst>
                        <a:ext uri="{FF2B5EF4-FFF2-40B4-BE49-F238E27FC236}">
                          <a16:creationId xmlns:a16="http://schemas.microsoft.com/office/drawing/2014/main" id="{DA7A2635-4304-458F-A948-FFB6B42822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50" name="Groupe 3449">
                    <a:extLst>
                      <a:ext uri="{FF2B5EF4-FFF2-40B4-BE49-F238E27FC236}">
                        <a16:creationId xmlns:a16="http://schemas.microsoft.com/office/drawing/2014/main" id="{0BB536B0-AC27-471B-8948-4A5DA0C2DF19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57" name="Ellipse 3456">
                      <a:extLst>
                        <a:ext uri="{FF2B5EF4-FFF2-40B4-BE49-F238E27FC236}">
                          <a16:creationId xmlns:a16="http://schemas.microsoft.com/office/drawing/2014/main" id="{98816BB7-1EDB-47AA-A009-80D28F769E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58" name="Forme libre 80">
                      <a:extLst>
                        <a:ext uri="{FF2B5EF4-FFF2-40B4-BE49-F238E27FC236}">
                          <a16:creationId xmlns:a16="http://schemas.microsoft.com/office/drawing/2014/main" id="{06EDA91E-3F42-42F5-B687-093DB5D9F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51" name="Groupe 3450">
                    <a:extLst>
                      <a:ext uri="{FF2B5EF4-FFF2-40B4-BE49-F238E27FC236}">
                        <a16:creationId xmlns:a16="http://schemas.microsoft.com/office/drawing/2014/main" id="{10975EAA-61DA-4AF4-8F92-5773871D16F6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55" name="Ellipse 3454">
                      <a:extLst>
                        <a:ext uri="{FF2B5EF4-FFF2-40B4-BE49-F238E27FC236}">
                          <a16:creationId xmlns:a16="http://schemas.microsoft.com/office/drawing/2014/main" id="{6691430E-9821-444E-A4D6-22E8222BAC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56" name="Forme libre 128">
                      <a:extLst>
                        <a:ext uri="{FF2B5EF4-FFF2-40B4-BE49-F238E27FC236}">
                          <a16:creationId xmlns:a16="http://schemas.microsoft.com/office/drawing/2014/main" id="{9EB4724A-CA9B-44CB-87B4-2DEB3123A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52" name="Groupe 3451">
                    <a:extLst>
                      <a:ext uri="{FF2B5EF4-FFF2-40B4-BE49-F238E27FC236}">
                        <a16:creationId xmlns:a16="http://schemas.microsoft.com/office/drawing/2014/main" id="{B79ADE49-C5A8-46C1-8E28-20FCB48AA377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53" name="Ellipse 3452">
                      <a:extLst>
                        <a:ext uri="{FF2B5EF4-FFF2-40B4-BE49-F238E27FC236}">
                          <a16:creationId xmlns:a16="http://schemas.microsoft.com/office/drawing/2014/main" id="{B5685EBA-A026-4226-B604-9B2FA84D9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54" name="Forme libre 192">
                      <a:extLst>
                        <a:ext uri="{FF2B5EF4-FFF2-40B4-BE49-F238E27FC236}">
                          <a16:creationId xmlns:a16="http://schemas.microsoft.com/office/drawing/2014/main" id="{8043D842-0586-43A9-B40F-CFD18FB9AB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8" name="Groupe 3257">
                  <a:extLst>
                    <a:ext uri="{FF2B5EF4-FFF2-40B4-BE49-F238E27FC236}">
                      <a16:creationId xmlns:a16="http://schemas.microsoft.com/office/drawing/2014/main" id="{4C7D2587-B080-4AC8-A894-287D04BBE026}"/>
                    </a:ext>
                  </a:extLst>
                </p:cNvPr>
                <p:cNvGrpSpPr/>
                <p:nvPr/>
              </p:nvGrpSpPr>
              <p:grpSpPr>
                <a:xfrm>
                  <a:off x="4657930" y="3316806"/>
                  <a:ext cx="2843846" cy="252000"/>
                  <a:chOff x="4657930" y="3316806"/>
                  <a:chExt cx="2843846" cy="252000"/>
                </a:xfrm>
              </p:grpSpPr>
              <p:grpSp>
                <p:nvGrpSpPr>
                  <p:cNvPr id="3411" name="Groupe 3410">
                    <a:extLst>
                      <a:ext uri="{FF2B5EF4-FFF2-40B4-BE49-F238E27FC236}">
                        <a16:creationId xmlns:a16="http://schemas.microsoft.com/office/drawing/2014/main" id="{E545BB79-1291-447B-873C-25031BF5E488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42" name="Ellipse 3441">
                      <a:extLst>
                        <a:ext uri="{FF2B5EF4-FFF2-40B4-BE49-F238E27FC236}">
                          <a16:creationId xmlns:a16="http://schemas.microsoft.com/office/drawing/2014/main" id="{952DC3C5-9690-4C22-8A8A-E36C26078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43" name="Forme libre 243">
                      <a:extLst>
                        <a:ext uri="{FF2B5EF4-FFF2-40B4-BE49-F238E27FC236}">
                          <a16:creationId xmlns:a16="http://schemas.microsoft.com/office/drawing/2014/main" id="{22A7A27C-3685-4147-87FB-EAC1132B0B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2" name="Groupe 3411">
                    <a:extLst>
                      <a:ext uri="{FF2B5EF4-FFF2-40B4-BE49-F238E27FC236}">
                        <a16:creationId xmlns:a16="http://schemas.microsoft.com/office/drawing/2014/main" id="{FA832C4A-2358-4A50-A758-59A0EE254477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40" name="Ellipse 3439">
                      <a:extLst>
                        <a:ext uri="{FF2B5EF4-FFF2-40B4-BE49-F238E27FC236}">
                          <a16:creationId xmlns:a16="http://schemas.microsoft.com/office/drawing/2014/main" id="{2D3630B4-3D30-4078-9762-22FD923DA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41" name="Forme libre 195">
                      <a:extLst>
                        <a:ext uri="{FF2B5EF4-FFF2-40B4-BE49-F238E27FC236}">
                          <a16:creationId xmlns:a16="http://schemas.microsoft.com/office/drawing/2014/main" id="{BBDD6277-7653-46E3-95A7-0C29259336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3" name="Groupe 3412">
                    <a:extLst>
                      <a:ext uri="{FF2B5EF4-FFF2-40B4-BE49-F238E27FC236}">
                        <a16:creationId xmlns:a16="http://schemas.microsoft.com/office/drawing/2014/main" id="{A0BA7EF5-EBA0-44BB-AB58-438046AD8F70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38" name="Ellipse 3437">
                      <a:extLst>
                        <a:ext uri="{FF2B5EF4-FFF2-40B4-BE49-F238E27FC236}">
                          <a16:creationId xmlns:a16="http://schemas.microsoft.com/office/drawing/2014/main" id="{EF282456-1008-4CC5-830A-4D59FC3CD1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39" name="Forme libre 125">
                      <a:extLst>
                        <a:ext uri="{FF2B5EF4-FFF2-40B4-BE49-F238E27FC236}">
                          <a16:creationId xmlns:a16="http://schemas.microsoft.com/office/drawing/2014/main" id="{2B7CC987-B054-4470-8ECD-5557186F4C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4" name="Groupe 3413">
                    <a:extLst>
                      <a:ext uri="{FF2B5EF4-FFF2-40B4-BE49-F238E27FC236}">
                        <a16:creationId xmlns:a16="http://schemas.microsoft.com/office/drawing/2014/main" id="{1406B790-DE4A-469F-B3EA-12AD7BE6B731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36" name="Ellipse 3435">
                      <a:extLst>
                        <a:ext uri="{FF2B5EF4-FFF2-40B4-BE49-F238E27FC236}">
                          <a16:creationId xmlns:a16="http://schemas.microsoft.com/office/drawing/2014/main" id="{9CFF4EDA-208F-40D8-9753-809DE386E0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37" name="Forme libre 20">
                      <a:extLst>
                        <a:ext uri="{FF2B5EF4-FFF2-40B4-BE49-F238E27FC236}">
                          <a16:creationId xmlns:a16="http://schemas.microsoft.com/office/drawing/2014/main" id="{4D1E856B-068A-46D4-8FC2-AAF8DCDC6E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5" name="Groupe 3414">
                    <a:extLst>
                      <a:ext uri="{FF2B5EF4-FFF2-40B4-BE49-F238E27FC236}">
                        <a16:creationId xmlns:a16="http://schemas.microsoft.com/office/drawing/2014/main" id="{D344EBA4-9C9F-45AB-816A-742DF9DC823B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34" name="Ellipse 3433">
                      <a:extLst>
                        <a:ext uri="{FF2B5EF4-FFF2-40B4-BE49-F238E27FC236}">
                          <a16:creationId xmlns:a16="http://schemas.microsoft.com/office/drawing/2014/main" id="{BE97BA0C-B612-4D9C-876A-7F5FC55272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35" name="Forme libre 14">
                      <a:extLst>
                        <a:ext uri="{FF2B5EF4-FFF2-40B4-BE49-F238E27FC236}">
                          <a16:creationId xmlns:a16="http://schemas.microsoft.com/office/drawing/2014/main" id="{15CB4EF5-47FE-4277-BEBC-35ED2F3A09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6" name="Groupe 3415">
                    <a:extLst>
                      <a:ext uri="{FF2B5EF4-FFF2-40B4-BE49-F238E27FC236}">
                        <a16:creationId xmlns:a16="http://schemas.microsoft.com/office/drawing/2014/main" id="{AD47F9D9-B776-465E-81C1-410BD3BB5037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32" name="Ellipse 3431">
                      <a:extLst>
                        <a:ext uri="{FF2B5EF4-FFF2-40B4-BE49-F238E27FC236}">
                          <a16:creationId xmlns:a16="http://schemas.microsoft.com/office/drawing/2014/main" id="{F81B0743-8C8E-427E-9E3E-13FD79CB6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33" name="Forme libre 23">
                      <a:extLst>
                        <a:ext uri="{FF2B5EF4-FFF2-40B4-BE49-F238E27FC236}">
                          <a16:creationId xmlns:a16="http://schemas.microsoft.com/office/drawing/2014/main" id="{871F4D23-4887-4C8F-B435-A2334BB7CC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7" name="Groupe 3416">
                    <a:extLst>
                      <a:ext uri="{FF2B5EF4-FFF2-40B4-BE49-F238E27FC236}">
                        <a16:creationId xmlns:a16="http://schemas.microsoft.com/office/drawing/2014/main" id="{CD26DDF8-4BCF-4DD5-AB9F-59FC4DE983BD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30" name="Ellipse 3429">
                      <a:extLst>
                        <a:ext uri="{FF2B5EF4-FFF2-40B4-BE49-F238E27FC236}">
                          <a16:creationId xmlns:a16="http://schemas.microsoft.com/office/drawing/2014/main" id="{FA1BCA26-B675-41CA-AA1F-32DCBC6DE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31" name="Forme libre 17">
                      <a:extLst>
                        <a:ext uri="{FF2B5EF4-FFF2-40B4-BE49-F238E27FC236}">
                          <a16:creationId xmlns:a16="http://schemas.microsoft.com/office/drawing/2014/main" id="{C96CBA9D-55A6-4D5B-920E-7A5E739971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8" name="Groupe 3417">
                    <a:extLst>
                      <a:ext uri="{FF2B5EF4-FFF2-40B4-BE49-F238E27FC236}">
                        <a16:creationId xmlns:a16="http://schemas.microsoft.com/office/drawing/2014/main" id="{612BF651-0F45-45E5-B9E7-646B0D305FA2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28" name="Ellipse 3427">
                      <a:extLst>
                        <a:ext uri="{FF2B5EF4-FFF2-40B4-BE49-F238E27FC236}">
                          <a16:creationId xmlns:a16="http://schemas.microsoft.com/office/drawing/2014/main" id="{39F234A4-6DA6-4EFA-B220-6EC02AA75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29" name="Forme libre 77">
                      <a:extLst>
                        <a:ext uri="{FF2B5EF4-FFF2-40B4-BE49-F238E27FC236}">
                          <a16:creationId xmlns:a16="http://schemas.microsoft.com/office/drawing/2014/main" id="{7BC79EC4-536C-4C01-80F1-47F3ED64C6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9" name="Groupe 3418">
                    <a:extLst>
                      <a:ext uri="{FF2B5EF4-FFF2-40B4-BE49-F238E27FC236}">
                        <a16:creationId xmlns:a16="http://schemas.microsoft.com/office/drawing/2014/main" id="{EF136FA6-B238-43B6-A530-EE2C7A5C5C2E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26" name="Ellipse 3425">
                      <a:extLst>
                        <a:ext uri="{FF2B5EF4-FFF2-40B4-BE49-F238E27FC236}">
                          <a16:creationId xmlns:a16="http://schemas.microsoft.com/office/drawing/2014/main" id="{65CF9D5B-D573-45A8-8EB2-B1D432FDA2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27" name="Forme libre 83">
                      <a:extLst>
                        <a:ext uri="{FF2B5EF4-FFF2-40B4-BE49-F238E27FC236}">
                          <a16:creationId xmlns:a16="http://schemas.microsoft.com/office/drawing/2014/main" id="{067E1972-E52C-440C-B2E2-01FEA0B358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20" name="Groupe 3419">
                    <a:extLst>
                      <a:ext uri="{FF2B5EF4-FFF2-40B4-BE49-F238E27FC236}">
                        <a16:creationId xmlns:a16="http://schemas.microsoft.com/office/drawing/2014/main" id="{BAC44E44-64E5-49B5-BF63-4E0D00CFC369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24" name="Ellipse 3423">
                      <a:extLst>
                        <a:ext uri="{FF2B5EF4-FFF2-40B4-BE49-F238E27FC236}">
                          <a16:creationId xmlns:a16="http://schemas.microsoft.com/office/drawing/2014/main" id="{EADA28DE-BF2A-4658-81F1-105E07164F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25" name="Forme libre 131">
                      <a:extLst>
                        <a:ext uri="{FF2B5EF4-FFF2-40B4-BE49-F238E27FC236}">
                          <a16:creationId xmlns:a16="http://schemas.microsoft.com/office/drawing/2014/main" id="{920F79FF-7FD1-4724-B432-7C3DCB9CFD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21" name="Groupe 3420">
                    <a:extLst>
                      <a:ext uri="{FF2B5EF4-FFF2-40B4-BE49-F238E27FC236}">
                        <a16:creationId xmlns:a16="http://schemas.microsoft.com/office/drawing/2014/main" id="{876DE6CB-8A41-41CF-A49E-2BA779C92186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22" name="Ellipse 3421">
                      <a:extLst>
                        <a:ext uri="{FF2B5EF4-FFF2-40B4-BE49-F238E27FC236}">
                          <a16:creationId xmlns:a16="http://schemas.microsoft.com/office/drawing/2014/main" id="{F831B4F7-96B0-425A-B83E-40ABF10AD2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23" name="Forme libre 137">
                      <a:extLst>
                        <a:ext uri="{FF2B5EF4-FFF2-40B4-BE49-F238E27FC236}">
                          <a16:creationId xmlns:a16="http://schemas.microsoft.com/office/drawing/2014/main" id="{9FD9B811-B9BA-46AD-8F5C-19C4F3649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9" name="Groupe 3258">
                  <a:extLst>
                    <a:ext uri="{FF2B5EF4-FFF2-40B4-BE49-F238E27FC236}">
                      <a16:creationId xmlns:a16="http://schemas.microsoft.com/office/drawing/2014/main" id="{326F81A8-D272-4BEA-B48C-751E1013C1E3}"/>
                    </a:ext>
                  </a:extLst>
                </p:cNvPr>
                <p:cNvGrpSpPr/>
                <p:nvPr/>
              </p:nvGrpSpPr>
              <p:grpSpPr>
                <a:xfrm>
                  <a:off x="4917115" y="3833902"/>
                  <a:ext cx="2325480" cy="252000"/>
                  <a:chOff x="4917115" y="3833902"/>
                  <a:chExt cx="2325480" cy="252000"/>
                </a:xfrm>
              </p:grpSpPr>
              <p:grpSp>
                <p:nvGrpSpPr>
                  <p:cNvPr id="3384" name="Groupe 3383">
                    <a:extLst>
                      <a:ext uri="{FF2B5EF4-FFF2-40B4-BE49-F238E27FC236}">
                        <a16:creationId xmlns:a16="http://schemas.microsoft.com/office/drawing/2014/main" id="{E77B9478-E82B-421E-81CB-4E94C0B0FB70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09" name="Ellipse 3408">
                      <a:extLst>
                        <a:ext uri="{FF2B5EF4-FFF2-40B4-BE49-F238E27FC236}">
                          <a16:creationId xmlns:a16="http://schemas.microsoft.com/office/drawing/2014/main" id="{9EC112D1-E5F5-4668-9399-0FFD93B445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10" name="Forme libre 86">
                      <a:extLst>
                        <a:ext uri="{FF2B5EF4-FFF2-40B4-BE49-F238E27FC236}">
                          <a16:creationId xmlns:a16="http://schemas.microsoft.com/office/drawing/2014/main" id="{A0D2A5C8-E0D6-41F4-947C-7B97EB785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85" name="Groupe 3384">
                    <a:extLst>
                      <a:ext uri="{FF2B5EF4-FFF2-40B4-BE49-F238E27FC236}">
                        <a16:creationId xmlns:a16="http://schemas.microsoft.com/office/drawing/2014/main" id="{3997055A-E526-4DF2-8720-6AE013707404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07" name="Ellipse 3406">
                      <a:extLst>
                        <a:ext uri="{FF2B5EF4-FFF2-40B4-BE49-F238E27FC236}">
                          <a16:creationId xmlns:a16="http://schemas.microsoft.com/office/drawing/2014/main" id="{57C3D62A-282A-4A11-A22B-E0B9BC60E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08" name="Forme libre 38">
                      <a:extLst>
                        <a:ext uri="{FF2B5EF4-FFF2-40B4-BE49-F238E27FC236}">
                          <a16:creationId xmlns:a16="http://schemas.microsoft.com/office/drawing/2014/main" id="{4050B2AF-86BE-49EB-AE7A-DCA47C5724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86" name="Groupe 3385">
                    <a:extLst>
                      <a:ext uri="{FF2B5EF4-FFF2-40B4-BE49-F238E27FC236}">
                        <a16:creationId xmlns:a16="http://schemas.microsoft.com/office/drawing/2014/main" id="{41C16E6D-41DB-4E02-A620-7DBCE6A414E3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05" name="Ellipse 3404">
                      <a:extLst>
                        <a:ext uri="{FF2B5EF4-FFF2-40B4-BE49-F238E27FC236}">
                          <a16:creationId xmlns:a16="http://schemas.microsoft.com/office/drawing/2014/main" id="{319AEF6F-31B9-4E90-81E3-553118F98D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06" name="Forme libre 92">
                      <a:extLst>
                        <a:ext uri="{FF2B5EF4-FFF2-40B4-BE49-F238E27FC236}">
                          <a16:creationId xmlns:a16="http://schemas.microsoft.com/office/drawing/2014/main" id="{8DF2F3BC-A896-4B86-BFDD-30067D0B8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87" name="Groupe 3386">
                    <a:extLst>
                      <a:ext uri="{FF2B5EF4-FFF2-40B4-BE49-F238E27FC236}">
                        <a16:creationId xmlns:a16="http://schemas.microsoft.com/office/drawing/2014/main" id="{AEA95606-9F35-4ABF-947D-10BBBB25BF13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03" name="Ellipse 3402">
                      <a:extLst>
                        <a:ext uri="{FF2B5EF4-FFF2-40B4-BE49-F238E27FC236}">
                          <a16:creationId xmlns:a16="http://schemas.microsoft.com/office/drawing/2014/main" id="{AD4747D6-BFE9-4CDA-A635-A0F81EB22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04" name="Forme libre 41">
                      <a:extLst>
                        <a:ext uri="{FF2B5EF4-FFF2-40B4-BE49-F238E27FC236}">
                          <a16:creationId xmlns:a16="http://schemas.microsoft.com/office/drawing/2014/main" id="{02D468E1-5702-4F4B-BE23-9FB0D852E6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88" name="Groupe 3387">
                    <a:extLst>
                      <a:ext uri="{FF2B5EF4-FFF2-40B4-BE49-F238E27FC236}">
                        <a16:creationId xmlns:a16="http://schemas.microsoft.com/office/drawing/2014/main" id="{1C3E11CF-F468-4E7F-BB9F-88BC493CB3D3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01" name="Ellipse 3400">
                      <a:extLst>
                        <a:ext uri="{FF2B5EF4-FFF2-40B4-BE49-F238E27FC236}">
                          <a16:creationId xmlns:a16="http://schemas.microsoft.com/office/drawing/2014/main" id="{CF2E940B-471B-4D12-ADE9-0671B10135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02" name="Forme libre 95">
                      <a:extLst>
                        <a:ext uri="{FF2B5EF4-FFF2-40B4-BE49-F238E27FC236}">
                          <a16:creationId xmlns:a16="http://schemas.microsoft.com/office/drawing/2014/main" id="{43E55CA0-E3F5-461C-92EF-D02E03528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89" name="Groupe 3388">
                    <a:extLst>
                      <a:ext uri="{FF2B5EF4-FFF2-40B4-BE49-F238E27FC236}">
                        <a16:creationId xmlns:a16="http://schemas.microsoft.com/office/drawing/2014/main" id="{E710F06D-6819-4DB9-8561-7EEBC03FECF8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99" name="Ellipse 3398">
                      <a:extLst>
                        <a:ext uri="{FF2B5EF4-FFF2-40B4-BE49-F238E27FC236}">
                          <a16:creationId xmlns:a16="http://schemas.microsoft.com/office/drawing/2014/main" id="{7ED18252-461A-4691-975D-C114A5AB5B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00" name="Forme libre 44">
                      <a:extLst>
                        <a:ext uri="{FF2B5EF4-FFF2-40B4-BE49-F238E27FC236}">
                          <a16:creationId xmlns:a16="http://schemas.microsoft.com/office/drawing/2014/main" id="{5AD6E056-FCEA-4BCD-B251-0655640DF7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90" name="Groupe 3389">
                    <a:extLst>
                      <a:ext uri="{FF2B5EF4-FFF2-40B4-BE49-F238E27FC236}">
                        <a16:creationId xmlns:a16="http://schemas.microsoft.com/office/drawing/2014/main" id="{AAB77EB6-AE35-4D3A-837E-4FECFA85C3D8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97" name="Ellipse 3396">
                      <a:extLst>
                        <a:ext uri="{FF2B5EF4-FFF2-40B4-BE49-F238E27FC236}">
                          <a16:creationId xmlns:a16="http://schemas.microsoft.com/office/drawing/2014/main" id="{BF7ABE13-4C96-44FE-9F65-674C5A4AA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98" name="Forme libre 47">
                      <a:extLst>
                        <a:ext uri="{FF2B5EF4-FFF2-40B4-BE49-F238E27FC236}">
                          <a16:creationId xmlns:a16="http://schemas.microsoft.com/office/drawing/2014/main" id="{AA03B732-C2D3-4B1B-93D9-A51A785217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91" name="Groupe 3390">
                    <a:extLst>
                      <a:ext uri="{FF2B5EF4-FFF2-40B4-BE49-F238E27FC236}">
                        <a16:creationId xmlns:a16="http://schemas.microsoft.com/office/drawing/2014/main" id="{DF02313C-7AD3-4A5A-B49C-BDA4FBB042DB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95" name="Ellipse 3394">
                      <a:extLst>
                        <a:ext uri="{FF2B5EF4-FFF2-40B4-BE49-F238E27FC236}">
                          <a16:creationId xmlns:a16="http://schemas.microsoft.com/office/drawing/2014/main" id="{C3CFC408-B48E-46C2-B11F-20CB2B5A0C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96" name="Forme libre 89">
                      <a:extLst>
                        <a:ext uri="{FF2B5EF4-FFF2-40B4-BE49-F238E27FC236}">
                          <a16:creationId xmlns:a16="http://schemas.microsoft.com/office/drawing/2014/main" id="{DA0464C1-C9DD-42A8-832C-7E15525E5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92" name="Groupe 3391">
                    <a:extLst>
                      <a:ext uri="{FF2B5EF4-FFF2-40B4-BE49-F238E27FC236}">
                        <a16:creationId xmlns:a16="http://schemas.microsoft.com/office/drawing/2014/main" id="{0D4B918F-62B0-4264-B564-E694AB2F8D70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93" name="Ellipse 3392">
                      <a:extLst>
                        <a:ext uri="{FF2B5EF4-FFF2-40B4-BE49-F238E27FC236}">
                          <a16:creationId xmlns:a16="http://schemas.microsoft.com/office/drawing/2014/main" id="{A49AD9A7-AEA1-4910-B08E-C8E46908C2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94" name="Forme libre 249">
                      <a:extLst>
                        <a:ext uri="{FF2B5EF4-FFF2-40B4-BE49-F238E27FC236}">
                          <a16:creationId xmlns:a16="http://schemas.microsoft.com/office/drawing/2014/main" id="{89A0FC4D-D7DB-439F-B471-2A47F3851D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60" name="Groupe 3259">
                  <a:extLst>
                    <a:ext uri="{FF2B5EF4-FFF2-40B4-BE49-F238E27FC236}">
                      <a16:creationId xmlns:a16="http://schemas.microsoft.com/office/drawing/2014/main" id="{30C19EE1-80CA-4E54-AB50-0DDE20ED7674}"/>
                    </a:ext>
                  </a:extLst>
                </p:cNvPr>
                <p:cNvGrpSpPr/>
                <p:nvPr/>
              </p:nvGrpSpPr>
              <p:grpSpPr>
                <a:xfrm>
                  <a:off x="4657930" y="3575354"/>
                  <a:ext cx="2843846" cy="252000"/>
                  <a:chOff x="4657930" y="3575354"/>
                  <a:chExt cx="2843846" cy="252000"/>
                </a:xfrm>
              </p:grpSpPr>
              <p:grpSp>
                <p:nvGrpSpPr>
                  <p:cNvPr id="3351" name="Groupe 3350">
                    <a:extLst>
                      <a:ext uri="{FF2B5EF4-FFF2-40B4-BE49-F238E27FC236}">
                        <a16:creationId xmlns:a16="http://schemas.microsoft.com/office/drawing/2014/main" id="{505A5D5F-A885-472D-ABD7-C6F6E27DE520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82" name="Ellipse 3381">
                      <a:extLst>
                        <a:ext uri="{FF2B5EF4-FFF2-40B4-BE49-F238E27FC236}">
                          <a16:creationId xmlns:a16="http://schemas.microsoft.com/office/drawing/2014/main" id="{9B09C05B-C0D9-4216-8EC4-31C75BA8B2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83" name="Forme libre 246">
                      <a:extLst>
                        <a:ext uri="{FF2B5EF4-FFF2-40B4-BE49-F238E27FC236}">
                          <a16:creationId xmlns:a16="http://schemas.microsoft.com/office/drawing/2014/main" id="{71BE763D-FE1D-40A8-A07F-8A9AA3B4CC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2" name="Groupe 3351">
                    <a:extLst>
                      <a:ext uri="{FF2B5EF4-FFF2-40B4-BE49-F238E27FC236}">
                        <a16:creationId xmlns:a16="http://schemas.microsoft.com/office/drawing/2014/main" id="{1AB1858A-F59D-4123-83B1-E174FB542CA0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80" name="Ellipse 3379">
                      <a:extLst>
                        <a:ext uri="{FF2B5EF4-FFF2-40B4-BE49-F238E27FC236}">
                          <a16:creationId xmlns:a16="http://schemas.microsoft.com/office/drawing/2014/main" id="{5EB5D4A6-330E-4DD4-8FA3-C824CB72F9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81" name="Forme libre 252">
                      <a:extLst>
                        <a:ext uri="{FF2B5EF4-FFF2-40B4-BE49-F238E27FC236}">
                          <a16:creationId xmlns:a16="http://schemas.microsoft.com/office/drawing/2014/main" id="{847E0DC3-01D1-47B3-88C4-64F3166240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3" name="Groupe 3352">
                    <a:extLst>
                      <a:ext uri="{FF2B5EF4-FFF2-40B4-BE49-F238E27FC236}">
                        <a16:creationId xmlns:a16="http://schemas.microsoft.com/office/drawing/2014/main" id="{96A260AF-06C6-45FA-9970-92D56DD34701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78" name="Ellipse 3377">
                      <a:extLst>
                        <a:ext uri="{FF2B5EF4-FFF2-40B4-BE49-F238E27FC236}">
                          <a16:creationId xmlns:a16="http://schemas.microsoft.com/office/drawing/2014/main" id="{1169276B-FB16-4EE9-A9CC-3FC3DE5EB9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79" name="Forme libre 104">
                      <a:extLst>
                        <a:ext uri="{FF2B5EF4-FFF2-40B4-BE49-F238E27FC236}">
                          <a16:creationId xmlns:a16="http://schemas.microsoft.com/office/drawing/2014/main" id="{7D06D206-4D54-4022-9506-5170482E82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4" name="Groupe 3353">
                    <a:extLst>
                      <a:ext uri="{FF2B5EF4-FFF2-40B4-BE49-F238E27FC236}">
                        <a16:creationId xmlns:a16="http://schemas.microsoft.com/office/drawing/2014/main" id="{96772AB1-2BCC-4B58-9E1E-0C746DE110B7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76" name="Ellipse 3375">
                      <a:extLst>
                        <a:ext uri="{FF2B5EF4-FFF2-40B4-BE49-F238E27FC236}">
                          <a16:creationId xmlns:a16="http://schemas.microsoft.com/office/drawing/2014/main" id="{B8AA704B-D4F0-459D-A96A-F6B6624721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77" name="Forme libre 56">
                      <a:extLst>
                        <a:ext uri="{FF2B5EF4-FFF2-40B4-BE49-F238E27FC236}">
                          <a16:creationId xmlns:a16="http://schemas.microsoft.com/office/drawing/2014/main" id="{A9B08C3A-FF88-42D2-8461-60AF099547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5" name="Groupe 3354">
                    <a:extLst>
                      <a:ext uri="{FF2B5EF4-FFF2-40B4-BE49-F238E27FC236}">
                        <a16:creationId xmlns:a16="http://schemas.microsoft.com/office/drawing/2014/main" id="{A2A28DE0-645F-4BA7-84A5-2281C4B7EDA5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74" name="Ellipse 3373">
                      <a:extLst>
                        <a:ext uri="{FF2B5EF4-FFF2-40B4-BE49-F238E27FC236}">
                          <a16:creationId xmlns:a16="http://schemas.microsoft.com/office/drawing/2014/main" id="{2AAE5D63-4AC5-4794-B2EB-E239E46225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75" name="Forme libre 35">
                      <a:extLst>
                        <a:ext uri="{FF2B5EF4-FFF2-40B4-BE49-F238E27FC236}">
                          <a16:creationId xmlns:a16="http://schemas.microsoft.com/office/drawing/2014/main" id="{713D0676-2F39-49C1-B045-9D67950C7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6" name="Groupe 3355">
                    <a:extLst>
                      <a:ext uri="{FF2B5EF4-FFF2-40B4-BE49-F238E27FC236}">
                        <a16:creationId xmlns:a16="http://schemas.microsoft.com/office/drawing/2014/main" id="{F2C87933-543A-470F-B51B-62C3AD1EE394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72" name="Ellipse 3371">
                      <a:extLst>
                        <a:ext uri="{FF2B5EF4-FFF2-40B4-BE49-F238E27FC236}">
                          <a16:creationId xmlns:a16="http://schemas.microsoft.com/office/drawing/2014/main" id="{CF2BD4C3-A4E9-47AB-92F1-E84736A522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73" name="Forme libre 29">
                      <a:extLst>
                        <a:ext uri="{FF2B5EF4-FFF2-40B4-BE49-F238E27FC236}">
                          <a16:creationId xmlns:a16="http://schemas.microsoft.com/office/drawing/2014/main" id="{E548E079-2D53-4043-BA13-0888ABA65B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7" name="Groupe 3356">
                    <a:extLst>
                      <a:ext uri="{FF2B5EF4-FFF2-40B4-BE49-F238E27FC236}">
                        <a16:creationId xmlns:a16="http://schemas.microsoft.com/office/drawing/2014/main" id="{F2EB0FD9-3E15-4DF9-A087-7514387F38D9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70" name="Ellipse 3369">
                      <a:extLst>
                        <a:ext uri="{FF2B5EF4-FFF2-40B4-BE49-F238E27FC236}">
                          <a16:creationId xmlns:a16="http://schemas.microsoft.com/office/drawing/2014/main" id="{AA22AF89-A146-4635-963B-979F23544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71" name="Forme libre 98">
                      <a:extLst>
                        <a:ext uri="{FF2B5EF4-FFF2-40B4-BE49-F238E27FC236}">
                          <a16:creationId xmlns:a16="http://schemas.microsoft.com/office/drawing/2014/main" id="{4298CC63-0C61-4A1E-AFE3-1962835266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8" name="Groupe 3357">
                    <a:extLst>
                      <a:ext uri="{FF2B5EF4-FFF2-40B4-BE49-F238E27FC236}">
                        <a16:creationId xmlns:a16="http://schemas.microsoft.com/office/drawing/2014/main" id="{F70FF1AF-90B4-4914-BEF5-89510A37F25F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68" name="Ellipse 3367">
                      <a:extLst>
                        <a:ext uri="{FF2B5EF4-FFF2-40B4-BE49-F238E27FC236}">
                          <a16:creationId xmlns:a16="http://schemas.microsoft.com/office/drawing/2014/main" id="{017C0AFD-D912-4C26-8CF7-891CBCDFF0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69" name="Forme libre 240">
                      <a:extLst>
                        <a:ext uri="{FF2B5EF4-FFF2-40B4-BE49-F238E27FC236}">
                          <a16:creationId xmlns:a16="http://schemas.microsoft.com/office/drawing/2014/main" id="{E5F5984A-4B3E-4D2F-B082-7DC028B4C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9" name="Groupe 3358">
                    <a:extLst>
                      <a:ext uri="{FF2B5EF4-FFF2-40B4-BE49-F238E27FC236}">
                        <a16:creationId xmlns:a16="http://schemas.microsoft.com/office/drawing/2014/main" id="{B3ED114C-36A0-43BE-8C2D-EBA991C7D317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66" name="Ellipse 3365">
                      <a:extLst>
                        <a:ext uri="{FF2B5EF4-FFF2-40B4-BE49-F238E27FC236}">
                          <a16:creationId xmlns:a16="http://schemas.microsoft.com/office/drawing/2014/main" id="{402789D1-9DAD-4CE6-AEBB-7C0A53F827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67" name="Forme libre 50">
                      <a:extLst>
                        <a:ext uri="{FF2B5EF4-FFF2-40B4-BE49-F238E27FC236}">
                          <a16:creationId xmlns:a16="http://schemas.microsoft.com/office/drawing/2014/main" id="{1B5DD760-73BB-4E78-B704-5F4FBE38AD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60" name="Groupe 3359">
                    <a:extLst>
                      <a:ext uri="{FF2B5EF4-FFF2-40B4-BE49-F238E27FC236}">
                        <a16:creationId xmlns:a16="http://schemas.microsoft.com/office/drawing/2014/main" id="{D577CF38-C6BB-461E-9DEE-2DFBEE36EF4B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64" name="Ellipse 3363">
                      <a:extLst>
                        <a:ext uri="{FF2B5EF4-FFF2-40B4-BE49-F238E27FC236}">
                          <a16:creationId xmlns:a16="http://schemas.microsoft.com/office/drawing/2014/main" id="{8B99DF25-94F5-439D-BBBE-2C9EBEBC32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65" name="Forme libre 189">
                      <a:extLst>
                        <a:ext uri="{FF2B5EF4-FFF2-40B4-BE49-F238E27FC236}">
                          <a16:creationId xmlns:a16="http://schemas.microsoft.com/office/drawing/2014/main" id="{73D961E8-85E2-4482-9AD3-3E670D7EF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61" name="Groupe 3360">
                    <a:extLst>
                      <a:ext uri="{FF2B5EF4-FFF2-40B4-BE49-F238E27FC236}">
                        <a16:creationId xmlns:a16="http://schemas.microsoft.com/office/drawing/2014/main" id="{AA2BFFE7-8533-4BF4-AAB6-C2E9E41B88E4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62" name="Ellipse 3361">
                      <a:extLst>
                        <a:ext uri="{FF2B5EF4-FFF2-40B4-BE49-F238E27FC236}">
                          <a16:creationId xmlns:a16="http://schemas.microsoft.com/office/drawing/2014/main" id="{A5A0FFA2-1F46-48EB-AE99-6F79E9C82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63" name="Forme libre 134">
                      <a:extLst>
                        <a:ext uri="{FF2B5EF4-FFF2-40B4-BE49-F238E27FC236}">
                          <a16:creationId xmlns:a16="http://schemas.microsoft.com/office/drawing/2014/main" id="{06267296-7482-44C6-BDCA-57DF5C841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61" name="Groupe 3260">
                  <a:extLst>
                    <a:ext uri="{FF2B5EF4-FFF2-40B4-BE49-F238E27FC236}">
                      <a16:creationId xmlns:a16="http://schemas.microsoft.com/office/drawing/2014/main" id="{337C1183-6C8B-4E7D-BF90-FE7F009DFEEF}"/>
                    </a:ext>
                  </a:extLst>
                </p:cNvPr>
                <p:cNvGrpSpPr/>
                <p:nvPr/>
              </p:nvGrpSpPr>
              <p:grpSpPr>
                <a:xfrm>
                  <a:off x="4657930" y="3058258"/>
                  <a:ext cx="2843846" cy="252000"/>
                  <a:chOff x="4657930" y="3058258"/>
                  <a:chExt cx="2843846" cy="252000"/>
                </a:xfrm>
              </p:grpSpPr>
              <p:grpSp>
                <p:nvGrpSpPr>
                  <p:cNvPr id="3318" name="Groupe 3317">
                    <a:extLst>
                      <a:ext uri="{FF2B5EF4-FFF2-40B4-BE49-F238E27FC236}">
                        <a16:creationId xmlns:a16="http://schemas.microsoft.com/office/drawing/2014/main" id="{8B25C733-9346-4E83-8E5A-792D06E0068A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49" name="Ellipse 3348">
                      <a:extLst>
                        <a:ext uri="{FF2B5EF4-FFF2-40B4-BE49-F238E27FC236}">
                          <a16:creationId xmlns:a16="http://schemas.microsoft.com/office/drawing/2014/main" id="{070D6371-08D0-4FDC-91BA-491640BAB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50" name="Forme libre 68">
                      <a:extLst>
                        <a:ext uri="{FF2B5EF4-FFF2-40B4-BE49-F238E27FC236}">
                          <a16:creationId xmlns:a16="http://schemas.microsoft.com/office/drawing/2014/main" id="{35BEB53F-26E2-4D3D-9F59-9D2B9B454F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19" name="Groupe 3318">
                    <a:extLst>
                      <a:ext uri="{FF2B5EF4-FFF2-40B4-BE49-F238E27FC236}">
                        <a16:creationId xmlns:a16="http://schemas.microsoft.com/office/drawing/2014/main" id="{A1E8C57D-5EA1-4B3A-A1C1-02B3D92D8890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47" name="Ellipse 3346">
                      <a:extLst>
                        <a:ext uri="{FF2B5EF4-FFF2-40B4-BE49-F238E27FC236}">
                          <a16:creationId xmlns:a16="http://schemas.microsoft.com/office/drawing/2014/main" id="{0FD3BDF1-C4B2-4D93-83A2-655539642A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48" name="Forme libre 255">
                      <a:extLst>
                        <a:ext uri="{FF2B5EF4-FFF2-40B4-BE49-F238E27FC236}">
                          <a16:creationId xmlns:a16="http://schemas.microsoft.com/office/drawing/2014/main" id="{BFD525D0-F588-42BC-A922-8BFB1A134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0" name="Groupe 3319">
                    <a:extLst>
                      <a:ext uri="{FF2B5EF4-FFF2-40B4-BE49-F238E27FC236}">
                        <a16:creationId xmlns:a16="http://schemas.microsoft.com/office/drawing/2014/main" id="{6B61F964-76EA-49B3-8265-9BB08B0BB693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45" name="Ellipse 3344">
                      <a:extLst>
                        <a:ext uri="{FF2B5EF4-FFF2-40B4-BE49-F238E27FC236}">
                          <a16:creationId xmlns:a16="http://schemas.microsoft.com/office/drawing/2014/main" id="{0E97A312-E36F-4878-8420-05EC768BEE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46" name="Forme libre 119">
                      <a:extLst>
                        <a:ext uri="{FF2B5EF4-FFF2-40B4-BE49-F238E27FC236}">
                          <a16:creationId xmlns:a16="http://schemas.microsoft.com/office/drawing/2014/main" id="{F77099A5-6891-42B4-BCA1-291BEFC4D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1" name="Groupe 3320">
                    <a:extLst>
                      <a:ext uri="{FF2B5EF4-FFF2-40B4-BE49-F238E27FC236}">
                        <a16:creationId xmlns:a16="http://schemas.microsoft.com/office/drawing/2014/main" id="{01F93EF0-EBAB-4278-B913-B296ED5F8740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43" name="Ellipse 3342">
                      <a:extLst>
                        <a:ext uri="{FF2B5EF4-FFF2-40B4-BE49-F238E27FC236}">
                          <a16:creationId xmlns:a16="http://schemas.microsoft.com/office/drawing/2014/main" id="{A682CBED-F6B7-4982-B100-5E891BFD1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44" name="Forme libre 65">
                      <a:extLst>
                        <a:ext uri="{FF2B5EF4-FFF2-40B4-BE49-F238E27FC236}">
                          <a16:creationId xmlns:a16="http://schemas.microsoft.com/office/drawing/2014/main" id="{941745F7-577C-475A-8333-66981DC7BE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2" name="Groupe 3321">
                    <a:extLst>
                      <a:ext uri="{FF2B5EF4-FFF2-40B4-BE49-F238E27FC236}">
                        <a16:creationId xmlns:a16="http://schemas.microsoft.com/office/drawing/2014/main" id="{4B85BBF3-5D58-44B8-B83C-B319C488951E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41" name="Ellipse 3340">
                      <a:extLst>
                        <a:ext uri="{FF2B5EF4-FFF2-40B4-BE49-F238E27FC236}">
                          <a16:creationId xmlns:a16="http://schemas.microsoft.com/office/drawing/2014/main" id="{C8CF7D40-43FF-40BE-82AE-F3F1151E1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42" name="Forme libre 32">
                      <a:extLst>
                        <a:ext uri="{FF2B5EF4-FFF2-40B4-BE49-F238E27FC236}">
                          <a16:creationId xmlns:a16="http://schemas.microsoft.com/office/drawing/2014/main" id="{63525057-EFC4-4FAB-84B1-4F01A3E08A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3" name="Groupe 3322">
                    <a:extLst>
                      <a:ext uri="{FF2B5EF4-FFF2-40B4-BE49-F238E27FC236}">
                        <a16:creationId xmlns:a16="http://schemas.microsoft.com/office/drawing/2014/main" id="{BBDB3585-7941-41FE-A080-1C30F55B8019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39" name="Ellipse 3338">
                      <a:extLst>
                        <a:ext uri="{FF2B5EF4-FFF2-40B4-BE49-F238E27FC236}">
                          <a16:creationId xmlns:a16="http://schemas.microsoft.com/office/drawing/2014/main" id="{958F097A-4913-483B-AFA6-BE4918F387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40" name="Forme libre 26">
                      <a:extLst>
                        <a:ext uri="{FF2B5EF4-FFF2-40B4-BE49-F238E27FC236}">
                          <a16:creationId xmlns:a16="http://schemas.microsoft.com/office/drawing/2014/main" id="{A2122C23-FF96-4EA8-96A4-823F5D60F4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4" name="Groupe 3323">
                    <a:extLst>
                      <a:ext uri="{FF2B5EF4-FFF2-40B4-BE49-F238E27FC236}">
                        <a16:creationId xmlns:a16="http://schemas.microsoft.com/office/drawing/2014/main" id="{085C3E76-309A-4F91-BE76-2381A32B62D6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37" name="Ellipse 3336">
                      <a:extLst>
                        <a:ext uri="{FF2B5EF4-FFF2-40B4-BE49-F238E27FC236}">
                          <a16:creationId xmlns:a16="http://schemas.microsoft.com/office/drawing/2014/main" id="{9E2C4FB2-4F99-40D2-BA44-7FA4E20D9B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38" name="Forme libre 116">
                      <a:extLst>
                        <a:ext uri="{FF2B5EF4-FFF2-40B4-BE49-F238E27FC236}">
                          <a16:creationId xmlns:a16="http://schemas.microsoft.com/office/drawing/2014/main" id="{F79A525C-C002-41DD-AF4E-136BFA92C0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5" name="Groupe 3324">
                    <a:extLst>
                      <a:ext uri="{FF2B5EF4-FFF2-40B4-BE49-F238E27FC236}">
                        <a16:creationId xmlns:a16="http://schemas.microsoft.com/office/drawing/2014/main" id="{2695C800-40B7-43F0-AB26-284F99570AEC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35" name="Ellipse 3334">
                      <a:extLst>
                        <a:ext uri="{FF2B5EF4-FFF2-40B4-BE49-F238E27FC236}">
                          <a16:creationId xmlns:a16="http://schemas.microsoft.com/office/drawing/2014/main" id="{4487A6F9-60E0-4506-9596-80B5B6498D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36" name="Forme libre 71">
                      <a:extLst>
                        <a:ext uri="{FF2B5EF4-FFF2-40B4-BE49-F238E27FC236}">
                          <a16:creationId xmlns:a16="http://schemas.microsoft.com/office/drawing/2014/main" id="{E224C38B-D320-4B2B-91E2-38692A6E61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6" name="Groupe 3325">
                    <a:extLst>
                      <a:ext uri="{FF2B5EF4-FFF2-40B4-BE49-F238E27FC236}">
                        <a16:creationId xmlns:a16="http://schemas.microsoft.com/office/drawing/2014/main" id="{6232DA13-21F9-4A42-A40C-27B8EA53F8AC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33" name="Ellipse 3332">
                      <a:extLst>
                        <a:ext uri="{FF2B5EF4-FFF2-40B4-BE49-F238E27FC236}">
                          <a16:creationId xmlns:a16="http://schemas.microsoft.com/office/drawing/2014/main" id="{E2F99E1C-0733-4203-A674-69DE636B3F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34" name="Forme libre 62">
                      <a:extLst>
                        <a:ext uri="{FF2B5EF4-FFF2-40B4-BE49-F238E27FC236}">
                          <a16:creationId xmlns:a16="http://schemas.microsoft.com/office/drawing/2014/main" id="{E490C6EC-1737-4F9F-9268-ADF3486D24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7" name="Groupe 3326">
                    <a:extLst>
                      <a:ext uri="{FF2B5EF4-FFF2-40B4-BE49-F238E27FC236}">
                        <a16:creationId xmlns:a16="http://schemas.microsoft.com/office/drawing/2014/main" id="{4782E5BA-60FA-4E28-9EA0-08DACA43D01A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31" name="Ellipse 3330">
                      <a:extLst>
                        <a:ext uri="{FF2B5EF4-FFF2-40B4-BE49-F238E27FC236}">
                          <a16:creationId xmlns:a16="http://schemas.microsoft.com/office/drawing/2014/main" id="{FD2A6D5B-917A-4CBA-ACF6-3BDAF1510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32" name="Forme libre 110">
                      <a:extLst>
                        <a:ext uri="{FF2B5EF4-FFF2-40B4-BE49-F238E27FC236}">
                          <a16:creationId xmlns:a16="http://schemas.microsoft.com/office/drawing/2014/main" id="{8AE8C6AF-CC25-4FE3-91E3-D0F51AE64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8" name="Groupe 3327">
                    <a:extLst>
                      <a:ext uri="{FF2B5EF4-FFF2-40B4-BE49-F238E27FC236}">
                        <a16:creationId xmlns:a16="http://schemas.microsoft.com/office/drawing/2014/main" id="{E8AE55C9-D4BD-4EA4-A45D-767A6CFA4421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29" name="Ellipse 3328">
                      <a:extLst>
                        <a:ext uri="{FF2B5EF4-FFF2-40B4-BE49-F238E27FC236}">
                          <a16:creationId xmlns:a16="http://schemas.microsoft.com/office/drawing/2014/main" id="{351291F9-11A1-4D61-9639-53F6EF030A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30" name="Forme libre 113">
                      <a:extLst>
                        <a:ext uri="{FF2B5EF4-FFF2-40B4-BE49-F238E27FC236}">
                          <a16:creationId xmlns:a16="http://schemas.microsoft.com/office/drawing/2014/main" id="{3B63405A-B0C8-4A63-8E6B-6A5AA7F755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62" name="Groupe 3261">
                  <a:extLst>
                    <a:ext uri="{FF2B5EF4-FFF2-40B4-BE49-F238E27FC236}">
                      <a16:creationId xmlns:a16="http://schemas.microsoft.com/office/drawing/2014/main" id="{95845A9A-A5A0-438F-A4F5-775632B3D6C3}"/>
                    </a:ext>
                  </a:extLst>
                </p:cNvPr>
                <p:cNvGrpSpPr/>
                <p:nvPr/>
              </p:nvGrpSpPr>
              <p:grpSpPr>
                <a:xfrm>
                  <a:off x="4917115" y="4092450"/>
                  <a:ext cx="2325480" cy="252000"/>
                  <a:chOff x="4917115" y="4098998"/>
                  <a:chExt cx="2325480" cy="252000"/>
                </a:xfrm>
              </p:grpSpPr>
              <p:grpSp>
                <p:nvGrpSpPr>
                  <p:cNvPr id="3291" name="Groupe 3290">
                    <a:extLst>
                      <a:ext uri="{FF2B5EF4-FFF2-40B4-BE49-F238E27FC236}">
                        <a16:creationId xmlns:a16="http://schemas.microsoft.com/office/drawing/2014/main" id="{37FA5E06-D5A6-42B8-9A69-2247062CCE49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16" name="Ellipse 3315">
                      <a:extLst>
                        <a:ext uri="{FF2B5EF4-FFF2-40B4-BE49-F238E27FC236}">
                          <a16:creationId xmlns:a16="http://schemas.microsoft.com/office/drawing/2014/main" id="{A3919A37-3205-4BB6-8CC6-001D7458A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17" name="Forme libre 107">
                      <a:extLst>
                        <a:ext uri="{FF2B5EF4-FFF2-40B4-BE49-F238E27FC236}">
                          <a16:creationId xmlns:a16="http://schemas.microsoft.com/office/drawing/2014/main" id="{8972D834-EC35-4689-9904-18F5CE4887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2" name="Groupe 3291">
                    <a:extLst>
                      <a:ext uri="{FF2B5EF4-FFF2-40B4-BE49-F238E27FC236}">
                        <a16:creationId xmlns:a16="http://schemas.microsoft.com/office/drawing/2014/main" id="{4757CCB9-FF25-430D-A0E6-92D97D69124D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14" name="Ellipse 3313">
                      <a:extLst>
                        <a:ext uri="{FF2B5EF4-FFF2-40B4-BE49-F238E27FC236}">
                          <a16:creationId xmlns:a16="http://schemas.microsoft.com/office/drawing/2014/main" id="{C59F41E3-D248-4AD2-8B64-EEFE33BE0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15" name="Forme libre 59">
                      <a:extLst>
                        <a:ext uri="{FF2B5EF4-FFF2-40B4-BE49-F238E27FC236}">
                          <a16:creationId xmlns:a16="http://schemas.microsoft.com/office/drawing/2014/main" id="{2AE79FC9-75F5-4A02-8E21-475185A728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3" name="Groupe 3292">
                    <a:extLst>
                      <a:ext uri="{FF2B5EF4-FFF2-40B4-BE49-F238E27FC236}">
                        <a16:creationId xmlns:a16="http://schemas.microsoft.com/office/drawing/2014/main" id="{53BD1217-5131-4BC0-A617-00EAB7B6AE41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12" name="Ellipse 3311">
                      <a:extLst>
                        <a:ext uri="{FF2B5EF4-FFF2-40B4-BE49-F238E27FC236}">
                          <a16:creationId xmlns:a16="http://schemas.microsoft.com/office/drawing/2014/main" id="{1D9FC43D-19D4-4FAC-8BCF-EA96B7034B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13" name="Forme libre 167">
                      <a:extLst>
                        <a:ext uri="{FF2B5EF4-FFF2-40B4-BE49-F238E27FC236}">
                          <a16:creationId xmlns:a16="http://schemas.microsoft.com/office/drawing/2014/main" id="{633F0D25-A7EA-4FCB-85AC-3F06EC2410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4" name="Groupe 3293">
                    <a:extLst>
                      <a:ext uri="{FF2B5EF4-FFF2-40B4-BE49-F238E27FC236}">
                        <a16:creationId xmlns:a16="http://schemas.microsoft.com/office/drawing/2014/main" id="{E7E24047-30EF-4CF9-8C1D-063C72F7D46E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10" name="Ellipse 3309">
                      <a:extLst>
                        <a:ext uri="{FF2B5EF4-FFF2-40B4-BE49-F238E27FC236}">
                          <a16:creationId xmlns:a16="http://schemas.microsoft.com/office/drawing/2014/main" id="{0E1293E4-57FE-40A9-A57D-9514375FB0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11" name="Forme libre 158">
                      <a:extLst>
                        <a:ext uri="{FF2B5EF4-FFF2-40B4-BE49-F238E27FC236}">
                          <a16:creationId xmlns:a16="http://schemas.microsoft.com/office/drawing/2014/main" id="{68DE225A-84A0-4284-9ABA-ABD24AF8A5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5" name="Groupe 3294">
                    <a:extLst>
                      <a:ext uri="{FF2B5EF4-FFF2-40B4-BE49-F238E27FC236}">
                        <a16:creationId xmlns:a16="http://schemas.microsoft.com/office/drawing/2014/main" id="{5D6B204B-7503-4171-A8A7-7514ADD7C1DB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08" name="Ellipse 3307">
                      <a:extLst>
                        <a:ext uri="{FF2B5EF4-FFF2-40B4-BE49-F238E27FC236}">
                          <a16:creationId xmlns:a16="http://schemas.microsoft.com/office/drawing/2014/main" id="{47430BBD-D164-46CF-8C7B-1F404BCC4E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09" name="Forme libre 101">
                      <a:extLst>
                        <a:ext uri="{FF2B5EF4-FFF2-40B4-BE49-F238E27FC236}">
                          <a16:creationId xmlns:a16="http://schemas.microsoft.com/office/drawing/2014/main" id="{CB6597A2-C450-418F-8273-E7941ACC8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6" name="Groupe 3295">
                    <a:extLst>
                      <a:ext uri="{FF2B5EF4-FFF2-40B4-BE49-F238E27FC236}">
                        <a16:creationId xmlns:a16="http://schemas.microsoft.com/office/drawing/2014/main" id="{E17842D4-2CCE-431B-B393-1D7106D7C111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06" name="Ellipse 3305">
                      <a:extLst>
                        <a:ext uri="{FF2B5EF4-FFF2-40B4-BE49-F238E27FC236}">
                          <a16:creationId xmlns:a16="http://schemas.microsoft.com/office/drawing/2014/main" id="{8D2B6E0F-1F17-48B1-BF81-0739E6141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07" name="Forme libre 296">
                      <a:extLst>
                        <a:ext uri="{FF2B5EF4-FFF2-40B4-BE49-F238E27FC236}">
                          <a16:creationId xmlns:a16="http://schemas.microsoft.com/office/drawing/2014/main" id="{9A869117-713F-4C09-A350-AC5FBAE340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7" name="Groupe 3296">
                    <a:extLst>
                      <a:ext uri="{FF2B5EF4-FFF2-40B4-BE49-F238E27FC236}">
                        <a16:creationId xmlns:a16="http://schemas.microsoft.com/office/drawing/2014/main" id="{C8776CF8-7B6F-4A1A-8C91-A2AE0EBFEE49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04" name="Ellipse 3303">
                      <a:extLst>
                        <a:ext uri="{FF2B5EF4-FFF2-40B4-BE49-F238E27FC236}">
                          <a16:creationId xmlns:a16="http://schemas.microsoft.com/office/drawing/2014/main" id="{97574DC6-8195-44CF-B124-247F56817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05" name="Forme libre 53">
                      <a:extLst>
                        <a:ext uri="{FF2B5EF4-FFF2-40B4-BE49-F238E27FC236}">
                          <a16:creationId xmlns:a16="http://schemas.microsoft.com/office/drawing/2014/main" id="{AC214740-20D8-4B1E-BECA-B008860C0A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8" name="Groupe 3297">
                    <a:extLst>
                      <a:ext uri="{FF2B5EF4-FFF2-40B4-BE49-F238E27FC236}">
                        <a16:creationId xmlns:a16="http://schemas.microsoft.com/office/drawing/2014/main" id="{C72C4BB4-115A-4247-9023-50EF62E2640E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02" name="Ellipse 3301">
                      <a:extLst>
                        <a:ext uri="{FF2B5EF4-FFF2-40B4-BE49-F238E27FC236}">
                          <a16:creationId xmlns:a16="http://schemas.microsoft.com/office/drawing/2014/main" id="{71B95E58-33CC-4AFD-8D6E-E6EF0070B0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03" name="Forme libre 179">
                      <a:extLst>
                        <a:ext uri="{FF2B5EF4-FFF2-40B4-BE49-F238E27FC236}">
                          <a16:creationId xmlns:a16="http://schemas.microsoft.com/office/drawing/2014/main" id="{2D5266FD-2A15-4A87-869C-987B0A712D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9" name="Groupe 3298">
                    <a:extLst>
                      <a:ext uri="{FF2B5EF4-FFF2-40B4-BE49-F238E27FC236}">
                        <a16:creationId xmlns:a16="http://schemas.microsoft.com/office/drawing/2014/main" id="{15586D10-9E1A-4DD5-AF00-560A01E08A7C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00" name="Ellipse 3299">
                      <a:extLst>
                        <a:ext uri="{FF2B5EF4-FFF2-40B4-BE49-F238E27FC236}">
                          <a16:creationId xmlns:a16="http://schemas.microsoft.com/office/drawing/2014/main" id="{126B0808-3D3C-4FF8-99B3-7BAE1D01B2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01" name="Forme libre 290">
                      <a:extLst>
                        <a:ext uri="{FF2B5EF4-FFF2-40B4-BE49-F238E27FC236}">
                          <a16:creationId xmlns:a16="http://schemas.microsoft.com/office/drawing/2014/main" id="{6D101484-12B4-49E3-B222-FF4C0652EF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63" name="Groupe 3262">
                  <a:extLst>
                    <a:ext uri="{FF2B5EF4-FFF2-40B4-BE49-F238E27FC236}">
                      <a16:creationId xmlns:a16="http://schemas.microsoft.com/office/drawing/2014/main" id="{773AD7EF-D5D9-4093-8424-DC45482995BF}"/>
                    </a:ext>
                  </a:extLst>
                </p:cNvPr>
                <p:cNvGrpSpPr/>
                <p:nvPr/>
              </p:nvGrpSpPr>
              <p:grpSpPr>
                <a:xfrm>
                  <a:off x="4917115" y="2541162"/>
                  <a:ext cx="2325480" cy="252000"/>
                  <a:chOff x="4917115" y="2541162"/>
                  <a:chExt cx="2325480" cy="252000"/>
                </a:xfrm>
              </p:grpSpPr>
              <p:grpSp>
                <p:nvGrpSpPr>
                  <p:cNvPr id="3264" name="Groupe 3263">
                    <a:extLst>
                      <a:ext uri="{FF2B5EF4-FFF2-40B4-BE49-F238E27FC236}">
                        <a16:creationId xmlns:a16="http://schemas.microsoft.com/office/drawing/2014/main" id="{8B45E0BE-788E-4026-983E-5920F1EA2D83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89" name="Ellipse 3288">
                      <a:extLst>
                        <a:ext uri="{FF2B5EF4-FFF2-40B4-BE49-F238E27FC236}">
                          <a16:creationId xmlns:a16="http://schemas.microsoft.com/office/drawing/2014/main" id="{8C74D3EB-9EF8-4BF2-B2D3-AE1175032B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90" name="Forme libre 201">
                      <a:extLst>
                        <a:ext uri="{FF2B5EF4-FFF2-40B4-BE49-F238E27FC236}">
                          <a16:creationId xmlns:a16="http://schemas.microsoft.com/office/drawing/2014/main" id="{47C7A576-AC10-49B1-B097-61EF7E395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65" name="Groupe 3264">
                    <a:extLst>
                      <a:ext uri="{FF2B5EF4-FFF2-40B4-BE49-F238E27FC236}">
                        <a16:creationId xmlns:a16="http://schemas.microsoft.com/office/drawing/2014/main" id="{48512176-7EBA-454F-8724-A2EBC0C358A2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87" name="Ellipse 3286">
                      <a:extLst>
                        <a:ext uri="{FF2B5EF4-FFF2-40B4-BE49-F238E27FC236}">
                          <a16:creationId xmlns:a16="http://schemas.microsoft.com/office/drawing/2014/main" id="{C1E76A8E-DA1B-4EB8-BFB5-8CB0085FDB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88" name="Forme libre 237">
                      <a:extLst>
                        <a:ext uri="{FF2B5EF4-FFF2-40B4-BE49-F238E27FC236}">
                          <a16:creationId xmlns:a16="http://schemas.microsoft.com/office/drawing/2014/main" id="{C86B0684-F0F1-4C9B-89A1-886D11C88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66" name="Groupe 3265">
                    <a:extLst>
                      <a:ext uri="{FF2B5EF4-FFF2-40B4-BE49-F238E27FC236}">
                        <a16:creationId xmlns:a16="http://schemas.microsoft.com/office/drawing/2014/main" id="{95C2F9DE-589D-4C27-8A32-45A7ED494B1F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85" name="Ellipse 3284">
                      <a:extLst>
                        <a:ext uri="{FF2B5EF4-FFF2-40B4-BE49-F238E27FC236}">
                          <a16:creationId xmlns:a16="http://schemas.microsoft.com/office/drawing/2014/main" id="{B9CBC754-9A70-4C76-A0CA-4D85967F8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86" name="Forme libre 173">
                      <a:extLst>
                        <a:ext uri="{FF2B5EF4-FFF2-40B4-BE49-F238E27FC236}">
                          <a16:creationId xmlns:a16="http://schemas.microsoft.com/office/drawing/2014/main" id="{F5A3389B-902A-4177-923F-65BF3DF438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67" name="Groupe 3266">
                    <a:extLst>
                      <a:ext uri="{FF2B5EF4-FFF2-40B4-BE49-F238E27FC236}">
                        <a16:creationId xmlns:a16="http://schemas.microsoft.com/office/drawing/2014/main" id="{AB3455A8-C252-4413-8516-31735A643CFD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83" name="Ellipse 3282">
                      <a:extLst>
                        <a:ext uri="{FF2B5EF4-FFF2-40B4-BE49-F238E27FC236}">
                          <a16:creationId xmlns:a16="http://schemas.microsoft.com/office/drawing/2014/main" id="{45D2F1F1-F449-4095-934A-088D81672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84" name="Forme libre 152">
                      <a:extLst>
                        <a:ext uri="{FF2B5EF4-FFF2-40B4-BE49-F238E27FC236}">
                          <a16:creationId xmlns:a16="http://schemas.microsoft.com/office/drawing/2014/main" id="{396542BC-AD2B-469F-BA65-C1B8DB13E7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68" name="Groupe 3267">
                    <a:extLst>
                      <a:ext uri="{FF2B5EF4-FFF2-40B4-BE49-F238E27FC236}">
                        <a16:creationId xmlns:a16="http://schemas.microsoft.com/office/drawing/2014/main" id="{0A041096-DC1C-4392-AF09-51698C3E3AB1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81" name="Ellipse 3280">
                      <a:extLst>
                        <a:ext uri="{FF2B5EF4-FFF2-40B4-BE49-F238E27FC236}">
                          <a16:creationId xmlns:a16="http://schemas.microsoft.com/office/drawing/2014/main" id="{2CA885D7-D984-47B3-BEF5-698204C17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82" name="Forme libre 146">
                      <a:extLst>
                        <a:ext uri="{FF2B5EF4-FFF2-40B4-BE49-F238E27FC236}">
                          <a16:creationId xmlns:a16="http://schemas.microsoft.com/office/drawing/2014/main" id="{0BDEAB13-22B8-45F6-B851-898E1CD9AC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69" name="Groupe 3268">
                    <a:extLst>
                      <a:ext uri="{FF2B5EF4-FFF2-40B4-BE49-F238E27FC236}">
                        <a16:creationId xmlns:a16="http://schemas.microsoft.com/office/drawing/2014/main" id="{9E500BBB-28E5-40D3-820E-DE0A3421B08D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79" name="Ellipse 3278">
                      <a:extLst>
                        <a:ext uri="{FF2B5EF4-FFF2-40B4-BE49-F238E27FC236}">
                          <a16:creationId xmlns:a16="http://schemas.microsoft.com/office/drawing/2014/main" id="{CD68DCC8-E16C-4F4D-92C3-7925F45776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80" name="Forme libre 213">
                      <a:extLst>
                        <a:ext uri="{FF2B5EF4-FFF2-40B4-BE49-F238E27FC236}">
                          <a16:creationId xmlns:a16="http://schemas.microsoft.com/office/drawing/2014/main" id="{35D0519B-1E6B-4E32-AF19-79CD3EDC2A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70" name="Groupe 3269">
                    <a:extLst>
                      <a:ext uri="{FF2B5EF4-FFF2-40B4-BE49-F238E27FC236}">
                        <a16:creationId xmlns:a16="http://schemas.microsoft.com/office/drawing/2014/main" id="{5B37B6CE-B60D-4CA5-811D-0049BD4FB525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77" name="Ellipse 3276">
                      <a:extLst>
                        <a:ext uri="{FF2B5EF4-FFF2-40B4-BE49-F238E27FC236}">
                          <a16:creationId xmlns:a16="http://schemas.microsoft.com/office/drawing/2014/main" id="{B8C9E4C2-AE4B-42DB-A856-CFFC7B2C4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78" name="Forme libre 210">
                      <a:extLst>
                        <a:ext uri="{FF2B5EF4-FFF2-40B4-BE49-F238E27FC236}">
                          <a16:creationId xmlns:a16="http://schemas.microsoft.com/office/drawing/2014/main" id="{92953060-AC8D-4757-BEE7-CD3BCD5AC1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71" name="Groupe 3270">
                    <a:extLst>
                      <a:ext uri="{FF2B5EF4-FFF2-40B4-BE49-F238E27FC236}">
                        <a16:creationId xmlns:a16="http://schemas.microsoft.com/office/drawing/2014/main" id="{1B07597B-B0ED-4D81-BAAA-CBE93CF4BA0C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75" name="Ellipse 3274">
                      <a:extLst>
                        <a:ext uri="{FF2B5EF4-FFF2-40B4-BE49-F238E27FC236}">
                          <a16:creationId xmlns:a16="http://schemas.microsoft.com/office/drawing/2014/main" id="{48D82A5D-1633-444A-8597-9BFBB75416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76" name="Forme libre 198">
                      <a:extLst>
                        <a:ext uri="{FF2B5EF4-FFF2-40B4-BE49-F238E27FC236}">
                          <a16:creationId xmlns:a16="http://schemas.microsoft.com/office/drawing/2014/main" id="{66CBD824-1982-497F-A424-C4C1C9D06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72" name="Groupe 3271">
                    <a:extLst>
                      <a:ext uri="{FF2B5EF4-FFF2-40B4-BE49-F238E27FC236}">
                        <a16:creationId xmlns:a16="http://schemas.microsoft.com/office/drawing/2014/main" id="{39E07B4B-9E79-4B5C-A7B9-017FF515C082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73" name="Ellipse 3272">
                      <a:extLst>
                        <a:ext uri="{FF2B5EF4-FFF2-40B4-BE49-F238E27FC236}">
                          <a16:creationId xmlns:a16="http://schemas.microsoft.com/office/drawing/2014/main" id="{A4AA7E4E-B987-478D-9334-03F1A1C4D8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74" name="Forme libre 305">
                      <a:extLst>
                        <a:ext uri="{FF2B5EF4-FFF2-40B4-BE49-F238E27FC236}">
                          <a16:creationId xmlns:a16="http://schemas.microsoft.com/office/drawing/2014/main" id="{9656A491-6F3F-405C-AC0C-42D0D27A30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</p:grpSp>
        <p:grpSp>
          <p:nvGrpSpPr>
            <p:cNvPr id="3795" name="Groupe 3794">
              <a:extLst>
                <a:ext uri="{FF2B5EF4-FFF2-40B4-BE49-F238E27FC236}">
                  <a16:creationId xmlns:a16="http://schemas.microsoft.com/office/drawing/2014/main" id="{C0078E35-8760-4224-808D-249D5D4D8C59}"/>
                </a:ext>
              </a:extLst>
            </p:cNvPr>
            <p:cNvGrpSpPr/>
            <p:nvPr/>
          </p:nvGrpSpPr>
          <p:grpSpPr>
            <a:xfrm rot="16200000">
              <a:off x="2554767" y="3694580"/>
              <a:ext cx="1526694" cy="677340"/>
              <a:chOff x="869831" y="4977986"/>
              <a:chExt cx="4686932" cy="2079425"/>
            </a:xfrm>
          </p:grpSpPr>
          <p:grpSp>
            <p:nvGrpSpPr>
              <p:cNvPr id="3796" name="Groupe 3795">
                <a:extLst>
                  <a:ext uri="{FF2B5EF4-FFF2-40B4-BE49-F238E27FC236}">
                    <a16:creationId xmlns:a16="http://schemas.microsoft.com/office/drawing/2014/main" id="{2938C205-1C68-4689-A8A1-C7632380B85B}"/>
                  </a:ext>
                </a:extLst>
              </p:cNvPr>
              <p:cNvGrpSpPr/>
              <p:nvPr/>
            </p:nvGrpSpPr>
            <p:grpSpPr>
              <a:xfrm>
                <a:off x="964757" y="5103986"/>
                <a:ext cx="4449526" cy="1816104"/>
                <a:chOff x="1255014" y="2357624"/>
                <a:chExt cx="4449526" cy="1816104"/>
              </a:xfrm>
            </p:grpSpPr>
            <p:grpSp>
              <p:nvGrpSpPr>
                <p:cNvPr id="4045" name="Groupe 4044">
                  <a:extLst>
                    <a:ext uri="{FF2B5EF4-FFF2-40B4-BE49-F238E27FC236}">
                      <a16:creationId xmlns:a16="http://schemas.microsoft.com/office/drawing/2014/main" id="{0FA3A23D-ADC5-4389-AFFE-6956D9FB44C1}"/>
                    </a:ext>
                  </a:extLst>
                </p:cNvPr>
                <p:cNvGrpSpPr/>
                <p:nvPr/>
              </p:nvGrpSpPr>
              <p:grpSpPr>
                <a:xfrm>
                  <a:off x="5449579" y="2632156"/>
                  <a:ext cx="254961" cy="1030581"/>
                  <a:chOff x="5427802" y="2617217"/>
                  <a:chExt cx="254961" cy="1030581"/>
                </a:xfrm>
              </p:grpSpPr>
              <p:grpSp>
                <p:nvGrpSpPr>
                  <p:cNvPr id="4278" name="Groupe 4277">
                    <a:extLst>
                      <a:ext uri="{FF2B5EF4-FFF2-40B4-BE49-F238E27FC236}">
                        <a16:creationId xmlns:a16="http://schemas.microsoft.com/office/drawing/2014/main" id="{F3ADA9FA-5D02-41B4-9FB4-71F439EDE97C}"/>
                      </a:ext>
                    </a:extLst>
                  </p:cNvPr>
                  <p:cNvGrpSpPr/>
                  <p:nvPr/>
                </p:nvGrpSpPr>
                <p:grpSpPr>
                  <a:xfrm>
                    <a:off x="5430763" y="3395798"/>
                    <a:ext cx="252000" cy="252000"/>
                    <a:chOff x="7287655" y="2105326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89" name="Ellipse 4288">
                      <a:extLst>
                        <a:ext uri="{FF2B5EF4-FFF2-40B4-BE49-F238E27FC236}">
                          <a16:creationId xmlns:a16="http://schemas.microsoft.com/office/drawing/2014/main" id="{F89AE5C0-DE6E-4CBD-9CCF-CCF142148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655" y="2105326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90" name="Forme libre 962">
                      <a:extLst>
                        <a:ext uri="{FF2B5EF4-FFF2-40B4-BE49-F238E27FC236}">
                          <a16:creationId xmlns:a16="http://schemas.microsoft.com/office/drawing/2014/main" id="{938F12B8-9045-44BE-83A6-ACD394B8E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655" y="2208842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79" name="Groupe 4278">
                    <a:extLst>
                      <a:ext uri="{FF2B5EF4-FFF2-40B4-BE49-F238E27FC236}">
                        <a16:creationId xmlns:a16="http://schemas.microsoft.com/office/drawing/2014/main" id="{4E63462C-BBCB-44FC-B522-25B9F3A2E3B0}"/>
                      </a:ext>
                    </a:extLst>
                  </p:cNvPr>
                  <p:cNvGrpSpPr/>
                  <p:nvPr/>
                </p:nvGrpSpPr>
                <p:grpSpPr>
                  <a:xfrm>
                    <a:off x="5427802" y="2617217"/>
                    <a:ext cx="252000" cy="771186"/>
                    <a:chOff x="5430761" y="2617217"/>
                    <a:chExt cx="252000" cy="771186"/>
                  </a:xfrm>
                </p:grpSpPr>
                <p:grpSp>
                  <p:nvGrpSpPr>
                    <p:cNvPr id="4280" name="Groupe 4279">
                      <a:extLst>
                        <a:ext uri="{FF2B5EF4-FFF2-40B4-BE49-F238E27FC236}">
                          <a16:creationId xmlns:a16="http://schemas.microsoft.com/office/drawing/2014/main" id="{1CD44C1A-F434-4811-B363-D075C0051F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30761" y="2617217"/>
                      <a:ext cx="252000" cy="252000"/>
                      <a:chOff x="7266576" y="2052682"/>
                      <a:chExt cx="1793966" cy="1793966"/>
                    </a:xfrm>
                    <a:effectLst>
                      <a:outerShdw blurRad="63500" sx="102000" sy="102000" algn="ctr" rotWithShape="0">
                        <a:prstClr val="black">
                          <a:alpha val="40000"/>
                        </a:prstClr>
                      </a:outerShdw>
                    </a:effectLst>
                  </p:grpSpPr>
                  <p:sp>
                    <p:nvSpPr>
                      <p:cNvPr id="4287" name="Ellipse 4286">
                        <a:extLst>
                          <a:ext uri="{FF2B5EF4-FFF2-40B4-BE49-F238E27FC236}">
                            <a16:creationId xmlns:a16="http://schemas.microsoft.com/office/drawing/2014/main" id="{623D3DA6-6DB9-401E-81F2-9B420C22ED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052682"/>
                        <a:ext cx="1793966" cy="1793966"/>
                      </a:xfrm>
                      <a:prstGeom prst="ellipse">
                        <a:avLst/>
                      </a:prstGeom>
                      <a:solidFill>
                        <a:srgbClr val="E50019">
                          <a:lumMod val="75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lIns="144000" tIns="108000" rIns="144000" bIns="144000" rtlCol="0" anchor="ctr">
                        <a:sp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4288" name="Forme libre 851">
                        <a:extLst>
                          <a:ext uri="{FF2B5EF4-FFF2-40B4-BE49-F238E27FC236}">
                            <a16:creationId xmlns:a16="http://schemas.microsoft.com/office/drawing/2014/main" id="{EDA44D33-993B-441F-B35F-7C8B02FBB4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159032"/>
                        <a:ext cx="1559331" cy="1687616"/>
                      </a:xfrm>
                      <a:custGeom>
                        <a:avLst/>
                        <a:gdLst>
                          <a:gd name="connsiteX0" fmla="*/ 473395 w 1559331"/>
                          <a:gd name="connsiteY0" fmla="*/ 0 h 1687616"/>
                          <a:gd name="connsiteX1" fmla="*/ 391951 w 1559331"/>
                          <a:gd name="connsiteY1" fmla="*/ 98711 h 1687616"/>
                          <a:gd name="connsiteX2" fmla="*/ 238760 w 1559331"/>
                          <a:gd name="connsiteY2" fmla="*/ 600223 h 1687616"/>
                          <a:gd name="connsiteX3" fmla="*/ 1135743 w 1559331"/>
                          <a:gd name="connsiteY3" fmla="*/ 1497206 h 1687616"/>
                          <a:gd name="connsiteX4" fmla="*/ 1484889 w 1559331"/>
                          <a:gd name="connsiteY4" fmla="*/ 1426717 h 1687616"/>
                          <a:gd name="connsiteX5" fmla="*/ 1559331 w 1559331"/>
                          <a:gd name="connsiteY5" fmla="*/ 1390856 h 1687616"/>
                          <a:gd name="connsiteX6" fmla="*/ 1531246 w 1559331"/>
                          <a:gd name="connsiteY6" fmla="*/ 1424896 h 1687616"/>
                          <a:gd name="connsiteX7" fmla="*/ 896983 w 1559331"/>
                          <a:gd name="connsiteY7" fmla="*/ 1687616 h 1687616"/>
                          <a:gd name="connsiteX8" fmla="*/ 0 w 1559331"/>
                          <a:gd name="connsiteY8" fmla="*/ 790633 h 1687616"/>
                          <a:gd name="connsiteX9" fmla="*/ 469428 w 1559331"/>
                          <a:gd name="connsiteY9" fmla="*/ 1911 h 1687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59331" h="1687616">
                            <a:moveTo>
                              <a:pt x="473395" y="0"/>
                            </a:moveTo>
                            <a:lnTo>
                              <a:pt x="391951" y="98711"/>
                            </a:lnTo>
                            <a:cubicBezTo>
                              <a:pt x="295234" y="241871"/>
                              <a:pt x="238760" y="414452"/>
                              <a:pt x="238760" y="600223"/>
                            </a:cubicBezTo>
                            <a:cubicBezTo>
                              <a:pt x="238760" y="1095613"/>
                              <a:pt x="640353" y="1497206"/>
                              <a:pt x="1135743" y="1497206"/>
                            </a:cubicBezTo>
                            <a:cubicBezTo>
                              <a:pt x="1259591" y="1497206"/>
                              <a:pt x="1377576" y="1472107"/>
                              <a:pt x="1484889" y="1426717"/>
                            </a:cubicBezTo>
                            <a:lnTo>
                              <a:pt x="1559331" y="1390856"/>
                            </a:lnTo>
                            <a:lnTo>
                              <a:pt x="1531246" y="1424896"/>
                            </a:lnTo>
                            <a:cubicBezTo>
                              <a:pt x="1368924" y="1587218"/>
                              <a:pt x="1144678" y="1687616"/>
                              <a:pt x="896983" y="1687616"/>
                            </a:cubicBezTo>
                            <a:cubicBezTo>
                              <a:pt x="401593" y="1687616"/>
                              <a:pt x="0" y="1286023"/>
                              <a:pt x="0" y="790633"/>
                            </a:cubicBezTo>
                            <a:cubicBezTo>
                              <a:pt x="0" y="450053"/>
                              <a:pt x="189816" y="153806"/>
                              <a:pt x="469428" y="1911"/>
                            </a:cubicBezTo>
                            <a:close/>
                          </a:path>
                        </a:pathLst>
                      </a:custGeom>
                      <a:solidFill>
                        <a:srgbClr val="E50019"/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4281" name="Groupe 4280">
                      <a:extLst>
                        <a:ext uri="{FF2B5EF4-FFF2-40B4-BE49-F238E27FC236}">
                          <a16:creationId xmlns:a16="http://schemas.microsoft.com/office/drawing/2014/main" id="{69D12144-8A97-4A3E-B54F-E97AE2DBAB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30761" y="3136403"/>
                      <a:ext cx="252000" cy="252000"/>
                      <a:chOff x="7266576" y="2052682"/>
                      <a:chExt cx="1793966" cy="1793966"/>
                    </a:xfrm>
                    <a:effectLst>
                      <a:outerShdw blurRad="63500" sx="102000" sy="102000" algn="ctr" rotWithShape="0">
                        <a:prstClr val="black">
                          <a:alpha val="40000"/>
                        </a:prstClr>
                      </a:outerShdw>
                    </a:effectLst>
                  </p:grpSpPr>
                  <p:sp>
                    <p:nvSpPr>
                      <p:cNvPr id="4285" name="Ellipse 4284">
                        <a:extLst>
                          <a:ext uri="{FF2B5EF4-FFF2-40B4-BE49-F238E27FC236}">
                            <a16:creationId xmlns:a16="http://schemas.microsoft.com/office/drawing/2014/main" id="{6BABD756-80A4-4853-A5BB-DC46B0012F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052682"/>
                        <a:ext cx="1793966" cy="1793966"/>
                      </a:xfrm>
                      <a:prstGeom prst="ellipse">
                        <a:avLst/>
                      </a:prstGeom>
                      <a:solidFill>
                        <a:srgbClr val="0093A7">
                          <a:lumMod val="75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lIns="144000" tIns="108000" rIns="144000" bIns="144000" rtlCol="0" anchor="ctr">
                        <a:sp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4286" name="Forme libre 884">
                        <a:extLst>
                          <a:ext uri="{FF2B5EF4-FFF2-40B4-BE49-F238E27FC236}">
                            <a16:creationId xmlns:a16="http://schemas.microsoft.com/office/drawing/2014/main" id="{CC056D22-E96C-4EFA-A5B2-1490604D1D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159032"/>
                        <a:ext cx="1559331" cy="1687616"/>
                      </a:xfrm>
                      <a:custGeom>
                        <a:avLst/>
                        <a:gdLst>
                          <a:gd name="connsiteX0" fmla="*/ 473395 w 1559331"/>
                          <a:gd name="connsiteY0" fmla="*/ 0 h 1687616"/>
                          <a:gd name="connsiteX1" fmla="*/ 391951 w 1559331"/>
                          <a:gd name="connsiteY1" fmla="*/ 98711 h 1687616"/>
                          <a:gd name="connsiteX2" fmla="*/ 238760 w 1559331"/>
                          <a:gd name="connsiteY2" fmla="*/ 600223 h 1687616"/>
                          <a:gd name="connsiteX3" fmla="*/ 1135743 w 1559331"/>
                          <a:gd name="connsiteY3" fmla="*/ 1497206 h 1687616"/>
                          <a:gd name="connsiteX4" fmla="*/ 1484889 w 1559331"/>
                          <a:gd name="connsiteY4" fmla="*/ 1426717 h 1687616"/>
                          <a:gd name="connsiteX5" fmla="*/ 1559331 w 1559331"/>
                          <a:gd name="connsiteY5" fmla="*/ 1390856 h 1687616"/>
                          <a:gd name="connsiteX6" fmla="*/ 1531246 w 1559331"/>
                          <a:gd name="connsiteY6" fmla="*/ 1424896 h 1687616"/>
                          <a:gd name="connsiteX7" fmla="*/ 896983 w 1559331"/>
                          <a:gd name="connsiteY7" fmla="*/ 1687616 h 1687616"/>
                          <a:gd name="connsiteX8" fmla="*/ 0 w 1559331"/>
                          <a:gd name="connsiteY8" fmla="*/ 790633 h 1687616"/>
                          <a:gd name="connsiteX9" fmla="*/ 469428 w 1559331"/>
                          <a:gd name="connsiteY9" fmla="*/ 1911 h 1687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59331" h="1687616">
                            <a:moveTo>
                              <a:pt x="473395" y="0"/>
                            </a:moveTo>
                            <a:lnTo>
                              <a:pt x="391951" y="98711"/>
                            </a:lnTo>
                            <a:cubicBezTo>
                              <a:pt x="295234" y="241871"/>
                              <a:pt x="238760" y="414452"/>
                              <a:pt x="238760" y="600223"/>
                            </a:cubicBezTo>
                            <a:cubicBezTo>
                              <a:pt x="238760" y="1095613"/>
                              <a:pt x="640353" y="1497206"/>
                              <a:pt x="1135743" y="1497206"/>
                            </a:cubicBezTo>
                            <a:cubicBezTo>
                              <a:pt x="1259591" y="1497206"/>
                              <a:pt x="1377576" y="1472107"/>
                              <a:pt x="1484889" y="1426717"/>
                            </a:cubicBezTo>
                            <a:lnTo>
                              <a:pt x="1559331" y="1390856"/>
                            </a:lnTo>
                            <a:lnTo>
                              <a:pt x="1531246" y="1424896"/>
                            </a:lnTo>
                            <a:cubicBezTo>
                              <a:pt x="1368924" y="1587218"/>
                              <a:pt x="1144678" y="1687616"/>
                              <a:pt x="896983" y="1687616"/>
                            </a:cubicBezTo>
                            <a:cubicBezTo>
                              <a:pt x="401593" y="1687616"/>
                              <a:pt x="0" y="1286023"/>
                              <a:pt x="0" y="790633"/>
                            </a:cubicBezTo>
                            <a:cubicBezTo>
                              <a:pt x="0" y="450053"/>
                              <a:pt x="189816" y="153806"/>
                              <a:pt x="469428" y="1911"/>
                            </a:cubicBezTo>
                            <a:close/>
                          </a:path>
                        </a:pathLst>
                      </a:custGeom>
                      <a:solidFill>
                        <a:srgbClr val="0093A7"/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4282" name="Groupe 4281">
                      <a:extLst>
                        <a:ext uri="{FF2B5EF4-FFF2-40B4-BE49-F238E27FC236}">
                          <a16:creationId xmlns:a16="http://schemas.microsoft.com/office/drawing/2014/main" id="{925F66BD-8C4D-4FC4-957A-234EC02B77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30761" y="2876810"/>
                      <a:ext cx="252000" cy="252000"/>
                      <a:chOff x="7266576" y="2052682"/>
                      <a:chExt cx="1793966" cy="1793966"/>
                    </a:xfrm>
                    <a:effectLst>
                      <a:outerShdw blurRad="63500" sx="102000" sy="102000" algn="ctr" rotWithShape="0">
                        <a:prstClr val="black">
                          <a:alpha val="40000"/>
                        </a:prstClr>
                      </a:outerShdw>
                    </a:effectLst>
                  </p:grpSpPr>
                  <p:sp>
                    <p:nvSpPr>
                      <p:cNvPr id="4283" name="Ellipse 4282">
                        <a:extLst>
                          <a:ext uri="{FF2B5EF4-FFF2-40B4-BE49-F238E27FC236}">
                            <a16:creationId xmlns:a16="http://schemas.microsoft.com/office/drawing/2014/main" id="{FDAF13A6-1428-4936-9417-1BE1B66449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052682"/>
                        <a:ext cx="1793966" cy="1793966"/>
                      </a:xfrm>
                      <a:prstGeom prst="ellipse">
                        <a:avLst/>
                      </a:prstGeom>
                      <a:solidFill>
                        <a:srgbClr val="0093A7">
                          <a:lumMod val="75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lIns="144000" tIns="108000" rIns="144000" bIns="144000" rtlCol="0" anchor="ctr">
                        <a:sp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4284" name="Forme libre 848">
                        <a:extLst>
                          <a:ext uri="{FF2B5EF4-FFF2-40B4-BE49-F238E27FC236}">
                            <a16:creationId xmlns:a16="http://schemas.microsoft.com/office/drawing/2014/main" id="{FA3E2492-5D8F-49BD-BA66-BDB748017E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159032"/>
                        <a:ext cx="1559331" cy="1687616"/>
                      </a:xfrm>
                      <a:custGeom>
                        <a:avLst/>
                        <a:gdLst>
                          <a:gd name="connsiteX0" fmla="*/ 473395 w 1559331"/>
                          <a:gd name="connsiteY0" fmla="*/ 0 h 1687616"/>
                          <a:gd name="connsiteX1" fmla="*/ 391951 w 1559331"/>
                          <a:gd name="connsiteY1" fmla="*/ 98711 h 1687616"/>
                          <a:gd name="connsiteX2" fmla="*/ 238760 w 1559331"/>
                          <a:gd name="connsiteY2" fmla="*/ 600223 h 1687616"/>
                          <a:gd name="connsiteX3" fmla="*/ 1135743 w 1559331"/>
                          <a:gd name="connsiteY3" fmla="*/ 1497206 h 1687616"/>
                          <a:gd name="connsiteX4" fmla="*/ 1484889 w 1559331"/>
                          <a:gd name="connsiteY4" fmla="*/ 1426717 h 1687616"/>
                          <a:gd name="connsiteX5" fmla="*/ 1559331 w 1559331"/>
                          <a:gd name="connsiteY5" fmla="*/ 1390856 h 1687616"/>
                          <a:gd name="connsiteX6" fmla="*/ 1531246 w 1559331"/>
                          <a:gd name="connsiteY6" fmla="*/ 1424896 h 1687616"/>
                          <a:gd name="connsiteX7" fmla="*/ 896983 w 1559331"/>
                          <a:gd name="connsiteY7" fmla="*/ 1687616 h 1687616"/>
                          <a:gd name="connsiteX8" fmla="*/ 0 w 1559331"/>
                          <a:gd name="connsiteY8" fmla="*/ 790633 h 1687616"/>
                          <a:gd name="connsiteX9" fmla="*/ 469428 w 1559331"/>
                          <a:gd name="connsiteY9" fmla="*/ 1911 h 1687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59331" h="1687616">
                            <a:moveTo>
                              <a:pt x="473395" y="0"/>
                            </a:moveTo>
                            <a:lnTo>
                              <a:pt x="391951" y="98711"/>
                            </a:lnTo>
                            <a:cubicBezTo>
                              <a:pt x="295234" y="241871"/>
                              <a:pt x="238760" y="414452"/>
                              <a:pt x="238760" y="600223"/>
                            </a:cubicBezTo>
                            <a:cubicBezTo>
                              <a:pt x="238760" y="1095613"/>
                              <a:pt x="640353" y="1497206"/>
                              <a:pt x="1135743" y="1497206"/>
                            </a:cubicBezTo>
                            <a:cubicBezTo>
                              <a:pt x="1259591" y="1497206"/>
                              <a:pt x="1377576" y="1472107"/>
                              <a:pt x="1484889" y="1426717"/>
                            </a:cubicBezTo>
                            <a:lnTo>
                              <a:pt x="1559331" y="1390856"/>
                            </a:lnTo>
                            <a:lnTo>
                              <a:pt x="1531246" y="1424896"/>
                            </a:lnTo>
                            <a:cubicBezTo>
                              <a:pt x="1368924" y="1587218"/>
                              <a:pt x="1144678" y="1687616"/>
                              <a:pt x="896983" y="1687616"/>
                            </a:cubicBezTo>
                            <a:cubicBezTo>
                              <a:pt x="401593" y="1687616"/>
                              <a:pt x="0" y="1286023"/>
                              <a:pt x="0" y="790633"/>
                            </a:cubicBezTo>
                            <a:cubicBezTo>
                              <a:pt x="0" y="450053"/>
                              <a:pt x="189816" y="153806"/>
                              <a:pt x="469428" y="1911"/>
                            </a:cubicBezTo>
                            <a:close/>
                          </a:path>
                        </a:pathLst>
                      </a:custGeom>
                      <a:solidFill>
                        <a:srgbClr val="0093A7"/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046" name="Groupe 4045">
                  <a:extLst>
                    <a:ext uri="{FF2B5EF4-FFF2-40B4-BE49-F238E27FC236}">
                      <a16:creationId xmlns:a16="http://schemas.microsoft.com/office/drawing/2014/main" id="{897D6EC3-F4BF-4CD0-81CA-32B88F9330FC}"/>
                    </a:ext>
                  </a:extLst>
                </p:cNvPr>
                <p:cNvGrpSpPr/>
                <p:nvPr/>
              </p:nvGrpSpPr>
              <p:grpSpPr>
                <a:xfrm>
                  <a:off x="3614454" y="2876810"/>
                  <a:ext cx="252000" cy="511593"/>
                  <a:chOff x="3600199" y="2876810"/>
                  <a:chExt cx="252000" cy="511593"/>
                </a:xfrm>
              </p:grpSpPr>
              <p:grpSp>
                <p:nvGrpSpPr>
                  <p:cNvPr id="4272" name="Groupe 4271">
                    <a:extLst>
                      <a:ext uri="{FF2B5EF4-FFF2-40B4-BE49-F238E27FC236}">
                        <a16:creationId xmlns:a16="http://schemas.microsoft.com/office/drawing/2014/main" id="{1CD6AC68-4038-426B-B8F1-0A0D2396A261}"/>
                      </a:ext>
                    </a:extLst>
                  </p:cNvPr>
                  <p:cNvGrpSpPr/>
                  <p:nvPr/>
                </p:nvGrpSpPr>
                <p:grpSpPr>
                  <a:xfrm>
                    <a:off x="3600199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76" name="Ellipse 4275">
                      <a:extLst>
                        <a:ext uri="{FF2B5EF4-FFF2-40B4-BE49-F238E27FC236}">
                          <a16:creationId xmlns:a16="http://schemas.microsoft.com/office/drawing/2014/main" id="{850C8A50-5D82-442E-A1B9-ADC4EDCA4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77" name="Forme libre 860">
                      <a:extLst>
                        <a:ext uri="{FF2B5EF4-FFF2-40B4-BE49-F238E27FC236}">
                          <a16:creationId xmlns:a16="http://schemas.microsoft.com/office/drawing/2014/main" id="{15BC0541-038A-4DF7-816C-9871EA021A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73" name="Groupe 4272">
                    <a:extLst>
                      <a:ext uri="{FF2B5EF4-FFF2-40B4-BE49-F238E27FC236}">
                        <a16:creationId xmlns:a16="http://schemas.microsoft.com/office/drawing/2014/main" id="{21D9C325-FFF0-48DE-BA2F-6C91F8CAD471}"/>
                      </a:ext>
                    </a:extLst>
                  </p:cNvPr>
                  <p:cNvGrpSpPr/>
                  <p:nvPr/>
                </p:nvGrpSpPr>
                <p:grpSpPr>
                  <a:xfrm>
                    <a:off x="3600199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74" name="Ellipse 4273">
                      <a:extLst>
                        <a:ext uri="{FF2B5EF4-FFF2-40B4-BE49-F238E27FC236}">
                          <a16:creationId xmlns:a16="http://schemas.microsoft.com/office/drawing/2014/main" id="{8A33D933-6A06-4688-8F0C-3E4CC6AA25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75" name="Forme libre 854">
                      <a:extLst>
                        <a:ext uri="{FF2B5EF4-FFF2-40B4-BE49-F238E27FC236}">
                          <a16:creationId xmlns:a16="http://schemas.microsoft.com/office/drawing/2014/main" id="{799F058C-F482-478E-A6C1-D86181CBE2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47" name="Groupe 4046">
                  <a:extLst>
                    <a:ext uri="{FF2B5EF4-FFF2-40B4-BE49-F238E27FC236}">
                      <a16:creationId xmlns:a16="http://schemas.microsoft.com/office/drawing/2014/main" id="{CB5423A2-E17B-4CF2-B787-8EBE19ED1878}"/>
                    </a:ext>
                  </a:extLst>
                </p:cNvPr>
                <p:cNvGrpSpPr/>
                <p:nvPr/>
              </p:nvGrpSpPr>
              <p:grpSpPr>
                <a:xfrm>
                  <a:off x="3876614" y="2876810"/>
                  <a:ext cx="252000" cy="511593"/>
                  <a:chOff x="3862766" y="2876810"/>
                  <a:chExt cx="252000" cy="511593"/>
                </a:xfrm>
              </p:grpSpPr>
              <p:grpSp>
                <p:nvGrpSpPr>
                  <p:cNvPr id="4266" name="Groupe 4265">
                    <a:extLst>
                      <a:ext uri="{FF2B5EF4-FFF2-40B4-BE49-F238E27FC236}">
                        <a16:creationId xmlns:a16="http://schemas.microsoft.com/office/drawing/2014/main" id="{C40A9224-782C-4BE8-BE73-34121C508E34}"/>
                      </a:ext>
                    </a:extLst>
                  </p:cNvPr>
                  <p:cNvGrpSpPr/>
                  <p:nvPr/>
                </p:nvGrpSpPr>
                <p:grpSpPr>
                  <a:xfrm>
                    <a:off x="3862766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70" name="Ellipse 4269">
                      <a:extLst>
                        <a:ext uri="{FF2B5EF4-FFF2-40B4-BE49-F238E27FC236}">
                          <a16:creationId xmlns:a16="http://schemas.microsoft.com/office/drawing/2014/main" id="{545799F8-D72B-43A4-B8A0-085D358841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71" name="Forme libre 986">
                      <a:extLst>
                        <a:ext uri="{FF2B5EF4-FFF2-40B4-BE49-F238E27FC236}">
                          <a16:creationId xmlns:a16="http://schemas.microsoft.com/office/drawing/2014/main" id="{09496FFD-F898-40BE-85DF-90C321A6F2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67" name="Groupe 4266">
                    <a:extLst>
                      <a:ext uri="{FF2B5EF4-FFF2-40B4-BE49-F238E27FC236}">
                        <a16:creationId xmlns:a16="http://schemas.microsoft.com/office/drawing/2014/main" id="{960A3CEC-E6BA-4D4A-9091-DDA831DAE51D}"/>
                      </a:ext>
                    </a:extLst>
                  </p:cNvPr>
                  <p:cNvGrpSpPr/>
                  <p:nvPr/>
                </p:nvGrpSpPr>
                <p:grpSpPr>
                  <a:xfrm>
                    <a:off x="3862766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68" name="Ellipse 4267">
                      <a:extLst>
                        <a:ext uri="{FF2B5EF4-FFF2-40B4-BE49-F238E27FC236}">
                          <a16:creationId xmlns:a16="http://schemas.microsoft.com/office/drawing/2014/main" id="{4EDF81B7-A023-44CA-8DB4-7F7AA98563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69" name="Forme libre 863">
                      <a:extLst>
                        <a:ext uri="{FF2B5EF4-FFF2-40B4-BE49-F238E27FC236}">
                          <a16:creationId xmlns:a16="http://schemas.microsoft.com/office/drawing/2014/main" id="{D181AF6C-1520-4D04-BB41-DAFE44AB05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48" name="Groupe 4047">
                  <a:extLst>
                    <a:ext uri="{FF2B5EF4-FFF2-40B4-BE49-F238E27FC236}">
                      <a16:creationId xmlns:a16="http://schemas.microsoft.com/office/drawing/2014/main" id="{AA13D6D0-F730-444A-ABAB-5346B1A50CCF}"/>
                    </a:ext>
                  </a:extLst>
                </p:cNvPr>
                <p:cNvGrpSpPr/>
                <p:nvPr/>
              </p:nvGrpSpPr>
              <p:grpSpPr>
                <a:xfrm>
                  <a:off x="4400934" y="2617217"/>
                  <a:ext cx="252000" cy="771186"/>
                  <a:chOff x="4377544" y="2617217"/>
                  <a:chExt cx="252000" cy="771186"/>
                </a:xfrm>
              </p:grpSpPr>
              <p:grpSp>
                <p:nvGrpSpPr>
                  <p:cNvPr id="4257" name="Groupe 4256">
                    <a:extLst>
                      <a:ext uri="{FF2B5EF4-FFF2-40B4-BE49-F238E27FC236}">
                        <a16:creationId xmlns:a16="http://schemas.microsoft.com/office/drawing/2014/main" id="{711E3746-F4A8-4508-8D77-7AA9B2E26212}"/>
                      </a:ext>
                    </a:extLst>
                  </p:cNvPr>
                  <p:cNvGrpSpPr/>
                  <p:nvPr/>
                </p:nvGrpSpPr>
                <p:grpSpPr>
                  <a:xfrm>
                    <a:off x="4377544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64" name="Ellipse 4263">
                      <a:extLst>
                        <a:ext uri="{FF2B5EF4-FFF2-40B4-BE49-F238E27FC236}">
                          <a16:creationId xmlns:a16="http://schemas.microsoft.com/office/drawing/2014/main" id="{7072BF26-E7C0-4666-99B1-11C07A7246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65" name="Forme libre 890">
                      <a:extLst>
                        <a:ext uri="{FF2B5EF4-FFF2-40B4-BE49-F238E27FC236}">
                          <a16:creationId xmlns:a16="http://schemas.microsoft.com/office/drawing/2014/main" id="{92CE6007-A96C-4B40-A5CC-94346A3BA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58" name="Groupe 4257">
                    <a:extLst>
                      <a:ext uri="{FF2B5EF4-FFF2-40B4-BE49-F238E27FC236}">
                        <a16:creationId xmlns:a16="http://schemas.microsoft.com/office/drawing/2014/main" id="{EE21D972-1DD6-48E2-9ACC-3E95DBBDDCD5}"/>
                      </a:ext>
                    </a:extLst>
                  </p:cNvPr>
                  <p:cNvGrpSpPr/>
                  <p:nvPr/>
                </p:nvGrpSpPr>
                <p:grpSpPr>
                  <a:xfrm>
                    <a:off x="437754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62" name="Ellipse 4261">
                      <a:extLst>
                        <a:ext uri="{FF2B5EF4-FFF2-40B4-BE49-F238E27FC236}">
                          <a16:creationId xmlns:a16="http://schemas.microsoft.com/office/drawing/2014/main" id="{2B4D1162-7A18-41F8-931D-88E8876927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63" name="Forme libre 887">
                      <a:extLst>
                        <a:ext uri="{FF2B5EF4-FFF2-40B4-BE49-F238E27FC236}">
                          <a16:creationId xmlns:a16="http://schemas.microsoft.com/office/drawing/2014/main" id="{8C95B066-967D-4E33-9973-7FF48D008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59" name="Groupe 4258">
                    <a:extLst>
                      <a:ext uri="{FF2B5EF4-FFF2-40B4-BE49-F238E27FC236}">
                        <a16:creationId xmlns:a16="http://schemas.microsoft.com/office/drawing/2014/main" id="{7B6F93AD-2061-479A-B006-A4E24825DC1B}"/>
                      </a:ext>
                    </a:extLst>
                  </p:cNvPr>
                  <p:cNvGrpSpPr/>
                  <p:nvPr/>
                </p:nvGrpSpPr>
                <p:grpSpPr>
                  <a:xfrm>
                    <a:off x="437754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60" name="Ellipse 4259">
                      <a:extLst>
                        <a:ext uri="{FF2B5EF4-FFF2-40B4-BE49-F238E27FC236}">
                          <a16:creationId xmlns:a16="http://schemas.microsoft.com/office/drawing/2014/main" id="{2519338C-F47B-41CF-88BE-48B5619AC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61" name="Forme libre 881">
                      <a:extLst>
                        <a:ext uri="{FF2B5EF4-FFF2-40B4-BE49-F238E27FC236}">
                          <a16:creationId xmlns:a16="http://schemas.microsoft.com/office/drawing/2014/main" id="{DB556EEA-289E-44AD-89FA-917058E4E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49" name="Groupe 4048">
                  <a:extLst>
                    <a:ext uri="{FF2B5EF4-FFF2-40B4-BE49-F238E27FC236}">
                      <a16:creationId xmlns:a16="http://schemas.microsoft.com/office/drawing/2014/main" id="{A314C655-5C2A-40B5-B6AE-54274BCA3490}"/>
                    </a:ext>
                  </a:extLst>
                </p:cNvPr>
                <p:cNvGrpSpPr/>
                <p:nvPr/>
              </p:nvGrpSpPr>
              <p:grpSpPr>
                <a:xfrm>
                  <a:off x="3352294" y="2876810"/>
                  <a:ext cx="252000" cy="511593"/>
                  <a:chOff x="3341014" y="2876810"/>
                  <a:chExt cx="252000" cy="511593"/>
                </a:xfrm>
              </p:grpSpPr>
              <p:grpSp>
                <p:nvGrpSpPr>
                  <p:cNvPr id="4251" name="Groupe 4250">
                    <a:extLst>
                      <a:ext uri="{FF2B5EF4-FFF2-40B4-BE49-F238E27FC236}">
                        <a16:creationId xmlns:a16="http://schemas.microsoft.com/office/drawing/2014/main" id="{AB0D30FC-82D0-44E2-A9A3-D497A2E62AEB}"/>
                      </a:ext>
                    </a:extLst>
                  </p:cNvPr>
                  <p:cNvGrpSpPr/>
                  <p:nvPr/>
                </p:nvGrpSpPr>
                <p:grpSpPr>
                  <a:xfrm>
                    <a:off x="334101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55" name="Ellipse 4254">
                      <a:extLst>
                        <a:ext uri="{FF2B5EF4-FFF2-40B4-BE49-F238E27FC236}">
                          <a16:creationId xmlns:a16="http://schemas.microsoft.com/office/drawing/2014/main" id="{636C945D-F758-4213-A912-C3068A81CB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56" name="Forme libre 983">
                      <a:extLst>
                        <a:ext uri="{FF2B5EF4-FFF2-40B4-BE49-F238E27FC236}">
                          <a16:creationId xmlns:a16="http://schemas.microsoft.com/office/drawing/2014/main" id="{163A69B7-B688-48AF-8DAE-88B56FBACA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52" name="Groupe 4251">
                    <a:extLst>
                      <a:ext uri="{FF2B5EF4-FFF2-40B4-BE49-F238E27FC236}">
                        <a16:creationId xmlns:a16="http://schemas.microsoft.com/office/drawing/2014/main" id="{B657C881-AC66-4294-9C7B-5B82819A4044}"/>
                      </a:ext>
                    </a:extLst>
                  </p:cNvPr>
                  <p:cNvGrpSpPr/>
                  <p:nvPr/>
                </p:nvGrpSpPr>
                <p:grpSpPr>
                  <a:xfrm>
                    <a:off x="334101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53" name="Ellipse 4252">
                      <a:extLst>
                        <a:ext uri="{FF2B5EF4-FFF2-40B4-BE49-F238E27FC236}">
                          <a16:creationId xmlns:a16="http://schemas.microsoft.com/office/drawing/2014/main" id="{55A48CA6-4AC7-47FE-BBEB-635BB637F0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54" name="Forme libre 977">
                      <a:extLst>
                        <a:ext uri="{FF2B5EF4-FFF2-40B4-BE49-F238E27FC236}">
                          <a16:creationId xmlns:a16="http://schemas.microsoft.com/office/drawing/2014/main" id="{08B72B6A-AF53-4824-AF64-3412F29595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0" name="Groupe 4049">
                  <a:extLst>
                    <a:ext uri="{FF2B5EF4-FFF2-40B4-BE49-F238E27FC236}">
                      <a16:creationId xmlns:a16="http://schemas.microsoft.com/office/drawing/2014/main" id="{05C0930A-B902-4AD6-A206-4AB2506361B7}"/>
                    </a:ext>
                  </a:extLst>
                </p:cNvPr>
                <p:cNvGrpSpPr/>
                <p:nvPr/>
              </p:nvGrpSpPr>
              <p:grpSpPr>
                <a:xfrm>
                  <a:off x="2827974" y="2876810"/>
                  <a:ext cx="252000" cy="511593"/>
                  <a:chOff x="2818949" y="2876810"/>
                  <a:chExt cx="252000" cy="511593"/>
                </a:xfrm>
              </p:grpSpPr>
              <p:grpSp>
                <p:nvGrpSpPr>
                  <p:cNvPr id="4245" name="Groupe 4244">
                    <a:extLst>
                      <a:ext uri="{FF2B5EF4-FFF2-40B4-BE49-F238E27FC236}">
                        <a16:creationId xmlns:a16="http://schemas.microsoft.com/office/drawing/2014/main" id="{3BB29DC5-B9ED-4A06-A60E-113E9AC14FBB}"/>
                      </a:ext>
                    </a:extLst>
                  </p:cNvPr>
                  <p:cNvGrpSpPr/>
                  <p:nvPr/>
                </p:nvGrpSpPr>
                <p:grpSpPr>
                  <a:xfrm>
                    <a:off x="2818949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49" name="Ellipse 4248">
                      <a:extLst>
                        <a:ext uri="{FF2B5EF4-FFF2-40B4-BE49-F238E27FC236}">
                          <a16:creationId xmlns:a16="http://schemas.microsoft.com/office/drawing/2014/main" id="{FC0DDFAA-EAAC-46A9-BD78-904894FBE4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50" name="Forme libre 1004">
                      <a:extLst>
                        <a:ext uri="{FF2B5EF4-FFF2-40B4-BE49-F238E27FC236}">
                          <a16:creationId xmlns:a16="http://schemas.microsoft.com/office/drawing/2014/main" id="{9DE6B3AB-0183-4386-BBA7-C7A682A0DB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46" name="Groupe 4245">
                    <a:extLst>
                      <a:ext uri="{FF2B5EF4-FFF2-40B4-BE49-F238E27FC236}">
                        <a16:creationId xmlns:a16="http://schemas.microsoft.com/office/drawing/2014/main" id="{B4FCE0EC-4515-4AF1-8E6D-9C794925D491}"/>
                      </a:ext>
                    </a:extLst>
                  </p:cNvPr>
                  <p:cNvGrpSpPr/>
                  <p:nvPr/>
                </p:nvGrpSpPr>
                <p:grpSpPr>
                  <a:xfrm>
                    <a:off x="2818949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47" name="Ellipse 4246">
                      <a:extLst>
                        <a:ext uri="{FF2B5EF4-FFF2-40B4-BE49-F238E27FC236}">
                          <a16:creationId xmlns:a16="http://schemas.microsoft.com/office/drawing/2014/main" id="{878B8284-92E2-4892-9D1F-8F6F9B345F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48" name="Forme libre 998">
                      <a:extLst>
                        <a:ext uri="{FF2B5EF4-FFF2-40B4-BE49-F238E27FC236}">
                          <a16:creationId xmlns:a16="http://schemas.microsoft.com/office/drawing/2014/main" id="{ED342A71-5A4E-453C-A502-0355B5765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1" name="Groupe 4050">
                  <a:extLst>
                    <a:ext uri="{FF2B5EF4-FFF2-40B4-BE49-F238E27FC236}">
                      <a16:creationId xmlns:a16="http://schemas.microsoft.com/office/drawing/2014/main" id="{D66DF859-8D40-4994-BCB0-3E72DC618901}"/>
                    </a:ext>
                  </a:extLst>
                </p:cNvPr>
                <p:cNvGrpSpPr/>
                <p:nvPr/>
              </p:nvGrpSpPr>
              <p:grpSpPr>
                <a:xfrm>
                  <a:off x="3090134" y="2876810"/>
                  <a:ext cx="252000" cy="511593"/>
                  <a:chOff x="3081829" y="2876810"/>
                  <a:chExt cx="252000" cy="511593"/>
                </a:xfrm>
              </p:grpSpPr>
              <p:grpSp>
                <p:nvGrpSpPr>
                  <p:cNvPr id="4239" name="Groupe 4238">
                    <a:extLst>
                      <a:ext uri="{FF2B5EF4-FFF2-40B4-BE49-F238E27FC236}">
                        <a16:creationId xmlns:a16="http://schemas.microsoft.com/office/drawing/2014/main" id="{26A559AD-D8E3-4069-868B-3D4D6BFD0930}"/>
                      </a:ext>
                    </a:extLst>
                  </p:cNvPr>
                  <p:cNvGrpSpPr/>
                  <p:nvPr/>
                </p:nvGrpSpPr>
                <p:grpSpPr>
                  <a:xfrm>
                    <a:off x="3081829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43" name="Ellipse 4242">
                      <a:extLst>
                        <a:ext uri="{FF2B5EF4-FFF2-40B4-BE49-F238E27FC236}">
                          <a16:creationId xmlns:a16="http://schemas.microsoft.com/office/drawing/2014/main" id="{0A735534-0680-4DCE-BB81-FE0CB3EC88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44" name="Forme libre 1046">
                      <a:extLst>
                        <a:ext uri="{FF2B5EF4-FFF2-40B4-BE49-F238E27FC236}">
                          <a16:creationId xmlns:a16="http://schemas.microsoft.com/office/drawing/2014/main" id="{CD58CC0B-29CF-4B16-B7FA-79CE0092A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40" name="Groupe 4239">
                    <a:extLst>
                      <a:ext uri="{FF2B5EF4-FFF2-40B4-BE49-F238E27FC236}">
                        <a16:creationId xmlns:a16="http://schemas.microsoft.com/office/drawing/2014/main" id="{9471C49C-6B63-47FD-879D-34BBFA2958B2}"/>
                      </a:ext>
                    </a:extLst>
                  </p:cNvPr>
                  <p:cNvGrpSpPr/>
                  <p:nvPr/>
                </p:nvGrpSpPr>
                <p:grpSpPr>
                  <a:xfrm>
                    <a:off x="3081829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41" name="Ellipse 4240">
                      <a:extLst>
                        <a:ext uri="{FF2B5EF4-FFF2-40B4-BE49-F238E27FC236}">
                          <a16:creationId xmlns:a16="http://schemas.microsoft.com/office/drawing/2014/main" id="{A4203242-4D62-42D2-95C7-4DD5B90CC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42" name="Forme libre 1040">
                      <a:extLst>
                        <a:ext uri="{FF2B5EF4-FFF2-40B4-BE49-F238E27FC236}">
                          <a16:creationId xmlns:a16="http://schemas.microsoft.com/office/drawing/2014/main" id="{EE2B00ED-8891-4ABD-94D7-E4D630F4B2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2" name="Groupe 4051">
                  <a:extLst>
                    <a:ext uri="{FF2B5EF4-FFF2-40B4-BE49-F238E27FC236}">
                      <a16:creationId xmlns:a16="http://schemas.microsoft.com/office/drawing/2014/main" id="{9BFCF830-2546-440A-8074-F74E035A6002}"/>
                    </a:ext>
                  </a:extLst>
                </p:cNvPr>
                <p:cNvGrpSpPr/>
                <p:nvPr/>
              </p:nvGrpSpPr>
              <p:grpSpPr>
                <a:xfrm>
                  <a:off x="4138774" y="2876810"/>
                  <a:ext cx="252000" cy="511593"/>
                  <a:chOff x="4116024" y="2876810"/>
                  <a:chExt cx="252000" cy="511593"/>
                </a:xfrm>
              </p:grpSpPr>
              <p:grpSp>
                <p:nvGrpSpPr>
                  <p:cNvPr id="4233" name="Groupe 4232">
                    <a:extLst>
                      <a:ext uri="{FF2B5EF4-FFF2-40B4-BE49-F238E27FC236}">
                        <a16:creationId xmlns:a16="http://schemas.microsoft.com/office/drawing/2014/main" id="{6C320ED9-9246-473A-8F54-7505D1D94765}"/>
                      </a:ext>
                    </a:extLst>
                  </p:cNvPr>
                  <p:cNvGrpSpPr/>
                  <p:nvPr/>
                </p:nvGrpSpPr>
                <p:grpSpPr>
                  <a:xfrm>
                    <a:off x="411602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37" name="Ellipse 4236">
                      <a:extLst>
                        <a:ext uri="{FF2B5EF4-FFF2-40B4-BE49-F238E27FC236}">
                          <a16:creationId xmlns:a16="http://schemas.microsoft.com/office/drawing/2014/main" id="{CB6B067C-B6E2-4D32-B08F-15B102B87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38" name="Forme libre 50">
                      <a:extLst>
                        <a:ext uri="{FF2B5EF4-FFF2-40B4-BE49-F238E27FC236}">
                          <a16:creationId xmlns:a16="http://schemas.microsoft.com/office/drawing/2014/main" id="{C51AA3DE-0DCC-46D5-AAC7-477A452B51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34" name="Groupe 4233">
                    <a:extLst>
                      <a:ext uri="{FF2B5EF4-FFF2-40B4-BE49-F238E27FC236}">
                        <a16:creationId xmlns:a16="http://schemas.microsoft.com/office/drawing/2014/main" id="{E9D16B76-986F-4660-A93C-8B8C420440E3}"/>
                      </a:ext>
                    </a:extLst>
                  </p:cNvPr>
                  <p:cNvGrpSpPr/>
                  <p:nvPr/>
                </p:nvGrpSpPr>
                <p:grpSpPr>
                  <a:xfrm>
                    <a:off x="411602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35" name="Ellipse 4234">
                      <a:extLst>
                        <a:ext uri="{FF2B5EF4-FFF2-40B4-BE49-F238E27FC236}">
                          <a16:creationId xmlns:a16="http://schemas.microsoft.com/office/drawing/2014/main" id="{07330F71-5FF0-4196-8DCE-348450620B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36" name="Forme libre 1049">
                      <a:extLst>
                        <a:ext uri="{FF2B5EF4-FFF2-40B4-BE49-F238E27FC236}">
                          <a16:creationId xmlns:a16="http://schemas.microsoft.com/office/drawing/2014/main" id="{E1B1502C-F922-4199-96C0-0A58C9318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3" name="Groupe 4052">
                  <a:extLst>
                    <a:ext uri="{FF2B5EF4-FFF2-40B4-BE49-F238E27FC236}">
                      <a16:creationId xmlns:a16="http://schemas.microsoft.com/office/drawing/2014/main" id="{95622CD1-2046-4563-B20C-1A05B842351D}"/>
                    </a:ext>
                  </a:extLst>
                </p:cNvPr>
                <p:cNvGrpSpPr/>
                <p:nvPr/>
              </p:nvGrpSpPr>
              <p:grpSpPr>
                <a:xfrm>
                  <a:off x="5187414" y="2357624"/>
                  <a:ext cx="252000" cy="1549965"/>
                  <a:chOff x="5171576" y="2357624"/>
                  <a:chExt cx="252000" cy="1549965"/>
                </a:xfrm>
              </p:grpSpPr>
              <p:grpSp>
                <p:nvGrpSpPr>
                  <p:cNvPr id="4215" name="Groupe 4214">
                    <a:extLst>
                      <a:ext uri="{FF2B5EF4-FFF2-40B4-BE49-F238E27FC236}">
                        <a16:creationId xmlns:a16="http://schemas.microsoft.com/office/drawing/2014/main" id="{6697D7C5-267A-48DA-A532-67E11F7463F8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31" name="Ellipse 4230">
                      <a:extLst>
                        <a:ext uri="{FF2B5EF4-FFF2-40B4-BE49-F238E27FC236}">
                          <a16:creationId xmlns:a16="http://schemas.microsoft.com/office/drawing/2014/main" id="{9B29DA56-E192-4C47-9F44-DF9FB8AAF4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32" name="Forme libre 974">
                      <a:extLst>
                        <a:ext uri="{FF2B5EF4-FFF2-40B4-BE49-F238E27FC236}">
                          <a16:creationId xmlns:a16="http://schemas.microsoft.com/office/drawing/2014/main" id="{5F81F0E9-25E6-4EA3-B255-5CC06129C3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16" name="Groupe 4215">
                    <a:extLst>
                      <a:ext uri="{FF2B5EF4-FFF2-40B4-BE49-F238E27FC236}">
                        <a16:creationId xmlns:a16="http://schemas.microsoft.com/office/drawing/2014/main" id="{F37973D4-EB81-4867-BBC7-58029CD01085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29" name="Ellipse 4228">
                      <a:extLst>
                        <a:ext uri="{FF2B5EF4-FFF2-40B4-BE49-F238E27FC236}">
                          <a16:creationId xmlns:a16="http://schemas.microsoft.com/office/drawing/2014/main" id="{25AE232D-D741-4794-822B-ADD0615D36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30" name="Forme libre 857">
                      <a:extLst>
                        <a:ext uri="{FF2B5EF4-FFF2-40B4-BE49-F238E27FC236}">
                          <a16:creationId xmlns:a16="http://schemas.microsoft.com/office/drawing/2014/main" id="{64D0599C-9CC9-4730-9422-63AE618A8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17" name="Groupe 4216">
                    <a:extLst>
                      <a:ext uri="{FF2B5EF4-FFF2-40B4-BE49-F238E27FC236}">
                        <a16:creationId xmlns:a16="http://schemas.microsoft.com/office/drawing/2014/main" id="{2300605A-1849-4851-A0C4-86F3A85CE0A5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27" name="Ellipse 4226">
                      <a:extLst>
                        <a:ext uri="{FF2B5EF4-FFF2-40B4-BE49-F238E27FC236}">
                          <a16:creationId xmlns:a16="http://schemas.microsoft.com/office/drawing/2014/main" id="{718464CD-0892-4CD6-A757-8EA3E8A959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28" name="Forme libre 842">
                      <a:extLst>
                        <a:ext uri="{FF2B5EF4-FFF2-40B4-BE49-F238E27FC236}">
                          <a16:creationId xmlns:a16="http://schemas.microsoft.com/office/drawing/2014/main" id="{9CA7D073-C8A8-47D6-814E-C855EA5A43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18" name="Groupe 4217">
                    <a:extLst>
                      <a:ext uri="{FF2B5EF4-FFF2-40B4-BE49-F238E27FC236}">
                        <a16:creationId xmlns:a16="http://schemas.microsoft.com/office/drawing/2014/main" id="{423F5C3D-3BC1-4106-8973-1DBE6D2D8F71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25" name="Ellipse 4224">
                      <a:extLst>
                        <a:ext uri="{FF2B5EF4-FFF2-40B4-BE49-F238E27FC236}">
                          <a16:creationId xmlns:a16="http://schemas.microsoft.com/office/drawing/2014/main" id="{AEA70B84-F29E-4BCD-90B1-6359317D0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26" name="Forme libre 971">
                      <a:extLst>
                        <a:ext uri="{FF2B5EF4-FFF2-40B4-BE49-F238E27FC236}">
                          <a16:creationId xmlns:a16="http://schemas.microsoft.com/office/drawing/2014/main" id="{48542C30-2303-4526-B9A3-A1620606D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19" name="Groupe 4218">
                    <a:extLst>
                      <a:ext uri="{FF2B5EF4-FFF2-40B4-BE49-F238E27FC236}">
                        <a16:creationId xmlns:a16="http://schemas.microsoft.com/office/drawing/2014/main" id="{C40635DD-FDFC-40FF-B61C-24627868BEBB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23" name="Ellipse 4222">
                      <a:extLst>
                        <a:ext uri="{FF2B5EF4-FFF2-40B4-BE49-F238E27FC236}">
                          <a16:creationId xmlns:a16="http://schemas.microsoft.com/office/drawing/2014/main" id="{F3A67E1C-A215-482E-8A1A-CB6B178A9F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24" name="Forme libre 968">
                      <a:extLst>
                        <a:ext uri="{FF2B5EF4-FFF2-40B4-BE49-F238E27FC236}">
                          <a16:creationId xmlns:a16="http://schemas.microsoft.com/office/drawing/2014/main" id="{41400250-AEA2-40F7-8F28-7FDA6292F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20" name="Groupe 4219">
                    <a:extLst>
                      <a:ext uri="{FF2B5EF4-FFF2-40B4-BE49-F238E27FC236}">
                        <a16:creationId xmlns:a16="http://schemas.microsoft.com/office/drawing/2014/main" id="{4146BADE-3C35-474D-BC8B-5C996A3A3726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21" name="Ellipse 4220">
                      <a:extLst>
                        <a:ext uri="{FF2B5EF4-FFF2-40B4-BE49-F238E27FC236}">
                          <a16:creationId xmlns:a16="http://schemas.microsoft.com/office/drawing/2014/main" id="{9912C6BE-C443-4FCA-B324-96F63B4DF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22" name="Forme libre 155">
                      <a:extLst>
                        <a:ext uri="{FF2B5EF4-FFF2-40B4-BE49-F238E27FC236}">
                          <a16:creationId xmlns:a16="http://schemas.microsoft.com/office/drawing/2014/main" id="{B5CC232E-84DE-4F43-B04E-DD1A1CF02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4" name="Groupe 4053">
                  <a:extLst>
                    <a:ext uri="{FF2B5EF4-FFF2-40B4-BE49-F238E27FC236}">
                      <a16:creationId xmlns:a16="http://schemas.microsoft.com/office/drawing/2014/main" id="{B974C87B-067E-426D-B4AC-26735A6C5F0B}"/>
                    </a:ext>
                  </a:extLst>
                </p:cNvPr>
                <p:cNvGrpSpPr/>
                <p:nvPr/>
              </p:nvGrpSpPr>
              <p:grpSpPr>
                <a:xfrm>
                  <a:off x="1517174" y="2357624"/>
                  <a:ext cx="252000" cy="1812830"/>
                  <a:chOff x="1514199" y="2357624"/>
                  <a:chExt cx="252000" cy="1812830"/>
                </a:xfrm>
              </p:grpSpPr>
              <p:grpSp>
                <p:nvGrpSpPr>
                  <p:cNvPr id="4194" name="Groupe 4193">
                    <a:extLst>
                      <a:ext uri="{FF2B5EF4-FFF2-40B4-BE49-F238E27FC236}">
                        <a16:creationId xmlns:a16="http://schemas.microsoft.com/office/drawing/2014/main" id="{66705AC3-EC8A-4897-B49F-58176D7C6DDA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13" name="Ellipse 4212">
                      <a:extLst>
                        <a:ext uri="{FF2B5EF4-FFF2-40B4-BE49-F238E27FC236}">
                          <a16:creationId xmlns:a16="http://schemas.microsoft.com/office/drawing/2014/main" id="{BA6F962B-6295-4A3E-8CBC-25FD0667D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14" name="Forme libre 896">
                      <a:extLst>
                        <a:ext uri="{FF2B5EF4-FFF2-40B4-BE49-F238E27FC236}">
                          <a16:creationId xmlns:a16="http://schemas.microsoft.com/office/drawing/2014/main" id="{002B3A24-73D2-457A-901B-281FFE7F64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95" name="Groupe 4194">
                    <a:extLst>
                      <a:ext uri="{FF2B5EF4-FFF2-40B4-BE49-F238E27FC236}">
                        <a16:creationId xmlns:a16="http://schemas.microsoft.com/office/drawing/2014/main" id="{240D5967-E224-4636-B5E3-4FD86109A25E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11" name="Ellipse 4210">
                      <a:extLst>
                        <a:ext uri="{FF2B5EF4-FFF2-40B4-BE49-F238E27FC236}">
                          <a16:creationId xmlns:a16="http://schemas.microsoft.com/office/drawing/2014/main" id="{F525AA2A-08EF-4416-9DFA-8EA4B608CE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12" name="Forme libre 902">
                      <a:extLst>
                        <a:ext uri="{FF2B5EF4-FFF2-40B4-BE49-F238E27FC236}">
                          <a16:creationId xmlns:a16="http://schemas.microsoft.com/office/drawing/2014/main" id="{CA4CE107-F28A-4BE6-B489-8BF8867C45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96" name="Groupe 4195">
                    <a:extLst>
                      <a:ext uri="{FF2B5EF4-FFF2-40B4-BE49-F238E27FC236}">
                        <a16:creationId xmlns:a16="http://schemas.microsoft.com/office/drawing/2014/main" id="{464AC09B-9290-481C-83D2-6C1964CF6F99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09" name="Ellipse 4208">
                      <a:extLst>
                        <a:ext uri="{FF2B5EF4-FFF2-40B4-BE49-F238E27FC236}">
                          <a16:creationId xmlns:a16="http://schemas.microsoft.com/office/drawing/2014/main" id="{7A000BF9-3D3B-4A30-8BE6-FF82E347E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10" name="Forme libre 908">
                      <a:extLst>
                        <a:ext uri="{FF2B5EF4-FFF2-40B4-BE49-F238E27FC236}">
                          <a16:creationId xmlns:a16="http://schemas.microsoft.com/office/drawing/2014/main" id="{EA792131-2B59-43BD-A86C-3E66028310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97" name="Groupe 4196">
                    <a:extLst>
                      <a:ext uri="{FF2B5EF4-FFF2-40B4-BE49-F238E27FC236}">
                        <a16:creationId xmlns:a16="http://schemas.microsoft.com/office/drawing/2014/main" id="{FFEBB5EB-5861-487F-9B2A-676ADCBE484E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07" name="Ellipse 4206">
                      <a:extLst>
                        <a:ext uri="{FF2B5EF4-FFF2-40B4-BE49-F238E27FC236}">
                          <a16:creationId xmlns:a16="http://schemas.microsoft.com/office/drawing/2014/main" id="{4BAB7E98-BEFC-4778-A38B-160EA639ED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08" name="Forme libre 911">
                      <a:extLst>
                        <a:ext uri="{FF2B5EF4-FFF2-40B4-BE49-F238E27FC236}">
                          <a16:creationId xmlns:a16="http://schemas.microsoft.com/office/drawing/2014/main" id="{B7A6150C-11BA-4D1B-AD3C-7E2B1043DB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98" name="Groupe 4197">
                    <a:extLst>
                      <a:ext uri="{FF2B5EF4-FFF2-40B4-BE49-F238E27FC236}">
                        <a16:creationId xmlns:a16="http://schemas.microsoft.com/office/drawing/2014/main" id="{671192DD-0A37-4EA9-BE79-D6923B4BE7DB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39184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05" name="Ellipse 4204">
                      <a:extLst>
                        <a:ext uri="{FF2B5EF4-FFF2-40B4-BE49-F238E27FC236}">
                          <a16:creationId xmlns:a16="http://schemas.microsoft.com/office/drawing/2014/main" id="{B21C50ED-6706-424C-86B7-92099D4B4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06" name="Forme libre 893">
                      <a:extLst>
                        <a:ext uri="{FF2B5EF4-FFF2-40B4-BE49-F238E27FC236}">
                          <a16:creationId xmlns:a16="http://schemas.microsoft.com/office/drawing/2014/main" id="{FB2B820E-82E2-4378-8720-3CE3D1815C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99" name="Groupe 4198">
                    <a:extLst>
                      <a:ext uri="{FF2B5EF4-FFF2-40B4-BE49-F238E27FC236}">
                        <a16:creationId xmlns:a16="http://schemas.microsoft.com/office/drawing/2014/main" id="{CCAFA901-04EA-434B-B182-6559C93C7300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03" name="Ellipse 4202">
                      <a:extLst>
                        <a:ext uri="{FF2B5EF4-FFF2-40B4-BE49-F238E27FC236}">
                          <a16:creationId xmlns:a16="http://schemas.microsoft.com/office/drawing/2014/main" id="{16796120-B0D6-459F-A66F-D34C373CC3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04" name="Forme libre 899">
                      <a:extLst>
                        <a:ext uri="{FF2B5EF4-FFF2-40B4-BE49-F238E27FC236}">
                          <a16:creationId xmlns:a16="http://schemas.microsoft.com/office/drawing/2014/main" id="{84C32AC8-1FB0-47EF-840E-9E5BC6CE8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00" name="Groupe 4199">
                    <a:extLst>
                      <a:ext uri="{FF2B5EF4-FFF2-40B4-BE49-F238E27FC236}">
                        <a16:creationId xmlns:a16="http://schemas.microsoft.com/office/drawing/2014/main" id="{453F1B80-88BD-46EB-8BCE-3E02B6E714E5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01" name="Ellipse 4200">
                      <a:extLst>
                        <a:ext uri="{FF2B5EF4-FFF2-40B4-BE49-F238E27FC236}">
                          <a16:creationId xmlns:a16="http://schemas.microsoft.com/office/drawing/2014/main" id="{28422471-5A90-40C0-9699-90205CC45C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02" name="Forme libre 905">
                      <a:extLst>
                        <a:ext uri="{FF2B5EF4-FFF2-40B4-BE49-F238E27FC236}">
                          <a16:creationId xmlns:a16="http://schemas.microsoft.com/office/drawing/2014/main" id="{831BC512-94DE-43AF-8960-3F81E06DA1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5" name="Groupe 4054">
                  <a:extLst>
                    <a:ext uri="{FF2B5EF4-FFF2-40B4-BE49-F238E27FC236}">
                      <a16:creationId xmlns:a16="http://schemas.microsoft.com/office/drawing/2014/main" id="{E132D60E-FFD3-48BB-9C22-F587CDA4EBE9}"/>
                    </a:ext>
                  </a:extLst>
                </p:cNvPr>
                <p:cNvGrpSpPr/>
                <p:nvPr/>
              </p:nvGrpSpPr>
              <p:grpSpPr>
                <a:xfrm>
                  <a:off x="1255014" y="2617217"/>
                  <a:ext cx="252000" cy="1290372"/>
                  <a:chOff x="1255014" y="2617217"/>
                  <a:chExt cx="252000" cy="1290372"/>
                </a:xfrm>
              </p:grpSpPr>
              <p:grpSp>
                <p:nvGrpSpPr>
                  <p:cNvPr id="4179" name="Groupe 4178">
                    <a:extLst>
                      <a:ext uri="{FF2B5EF4-FFF2-40B4-BE49-F238E27FC236}">
                        <a16:creationId xmlns:a16="http://schemas.microsoft.com/office/drawing/2014/main" id="{9F0EE682-2220-46C9-AEC0-92A0D5D4B18B}"/>
                      </a:ext>
                    </a:extLst>
                  </p:cNvPr>
                  <p:cNvGrpSpPr/>
                  <p:nvPr/>
                </p:nvGrpSpPr>
                <p:grpSpPr>
                  <a:xfrm>
                    <a:off x="1255014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92" name="Ellipse 4191">
                      <a:extLst>
                        <a:ext uri="{FF2B5EF4-FFF2-40B4-BE49-F238E27FC236}">
                          <a16:creationId xmlns:a16="http://schemas.microsoft.com/office/drawing/2014/main" id="{86096842-0536-4658-A8BA-040E4A73A2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93" name="Forme libre 914">
                      <a:extLst>
                        <a:ext uri="{FF2B5EF4-FFF2-40B4-BE49-F238E27FC236}">
                          <a16:creationId xmlns:a16="http://schemas.microsoft.com/office/drawing/2014/main" id="{E23EFD48-A1AD-4364-93E4-34908F64FC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80" name="Groupe 4179">
                    <a:extLst>
                      <a:ext uri="{FF2B5EF4-FFF2-40B4-BE49-F238E27FC236}">
                        <a16:creationId xmlns:a16="http://schemas.microsoft.com/office/drawing/2014/main" id="{7FFFFC3F-564E-47A0-9A1F-ADC66C387EF3}"/>
                      </a:ext>
                    </a:extLst>
                  </p:cNvPr>
                  <p:cNvGrpSpPr/>
                  <p:nvPr/>
                </p:nvGrpSpPr>
                <p:grpSpPr>
                  <a:xfrm>
                    <a:off x="125501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90" name="Ellipse 4189">
                      <a:extLst>
                        <a:ext uri="{FF2B5EF4-FFF2-40B4-BE49-F238E27FC236}">
                          <a16:creationId xmlns:a16="http://schemas.microsoft.com/office/drawing/2014/main" id="{BD182276-7501-478F-B04D-5FB86B8A3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91" name="Forme libre 917">
                      <a:extLst>
                        <a:ext uri="{FF2B5EF4-FFF2-40B4-BE49-F238E27FC236}">
                          <a16:creationId xmlns:a16="http://schemas.microsoft.com/office/drawing/2014/main" id="{B9A584AF-E23A-4800-A91D-575DC55EBA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81" name="Groupe 4180">
                    <a:extLst>
                      <a:ext uri="{FF2B5EF4-FFF2-40B4-BE49-F238E27FC236}">
                        <a16:creationId xmlns:a16="http://schemas.microsoft.com/office/drawing/2014/main" id="{B1172C73-E5CF-4EC6-AD63-46698E4535C9}"/>
                      </a:ext>
                    </a:extLst>
                  </p:cNvPr>
                  <p:cNvGrpSpPr/>
                  <p:nvPr/>
                </p:nvGrpSpPr>
                <p:grpSpPr>
                  <a:xfrm>
                    <a:off x="1255014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88" name="Ellipse 4187">
                      <a:extLst>
                        <a:ext uri="{FF2B5EF4-FFF2-40B4-BE49-F238E27FC236}">
                          <a16:creationId xmlns:a16="http://schemas.microsoft.com/office/drawing/2014/main" id="{C0434027-355E-47AC-A636-802D2E514A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89" name="Forme libre 923">
                      <a:extLst>
                        <a:ext uri="{FF2B5EF4-FFF2-40B4-BE49-F238E27FC236}">
                          <a16:creationId xmlns:a16="http://schemas.microsoft.com/office/drawing/2014/main" id="{0DAAE305-D808-4A3F-A68C-E6C08F44E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82" name="Groupe 4181">
                    <a:extLst>
                      <a:ext uri="{FF2B5EF4-FFF2-40B4-BE49-F238E27FC236}">
                        <a16:creationId xmlns:a16="http://schemas.microsoft.com/office/drawing/2014/main" id="{4B63903A-063A-46E7-9988-EBDA16BC2198}"/>
                      </a:ext>
                    </a:extLst>
                  </p:cNvPr>
                  <p:cNvGrpSpPr/>
                  <p:nvPr/>
                </p:nvGrpSpPr>
                <p:grpSpPr>
                  <a:xfrm>
                    <a:off x="125501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86" name="Ellipse 4185">
                      <a:extLst>
                        <a:ext uri="{FF2B5EF4-FFF2-40B4-BE49-F238E27FC236}">
                          <a16:creationId xmlns:a16="http://schemas.microsoft.com/office/drawing/2014/main" id="{443B4085-6A8A-4277-845F-9CE584EA6D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87" name="Forme libre 926">
                      <a:extLst>
                        <a:ext uri="{FF2B5EF4-FFF2-40B4-BE49-F238E27FC236}">
                          <a16:creationId xmlns:a16="http://schemas.microsoft.com/office/drawing/2014/main" id="{7F832259-7DEA-433F-935B-357370C502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83" name="Groupe 4182">
                    <a:extLst>
                      <a:ext uri="{FF2B5EF4-FFF2-40B4-BE49-F238E27FC236}">
                        <a16:creationId xmlns:a16="http://schemas.microsoft.com/office/drawing/2014/main" id="{45ADC011-1B88-45BE-8542-E1FE2D74A885}"/>
                      </a:ext>
                    </a:extLst>
                  </p:cNvPr>
                  <p:cNvGrpSpPr/>
                  <p:nvPr/>
                </p:nvGrpSpPr>
                <p:grpSpPr>
                  <a:xfrm>
                    <a:off x="1255014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84" name="Ellipse 4183">
                      <a:extLst>
                        <a:ext uri="{FF2B5EF4-FFF2-40B4-BE49-F238E27FC236}">
                          <a16:creationId xmlns:a16="http://schemas.microsoft.com/office/drawing/2014/main" id="{96502D15-9FB9-47B6-80C4-A3D1D4657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85" name="Forme libre 920">
                      <a:extLst>
                        <a:ext uri="{FF2B5EF4-FFF2-40B4-BE49-F238E27FC236}">
                          <a16:creationId xmlns:a16="http://schemas.microsoft.com/office/drawing/2014/main" id="{1E94750B-5CD4-4F92-B8A2-12065A188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6" name="Groupe 4055">
                  <a:extLst>
                    <a:ext uri="{FF2B5EF4-FFF2-40B4-BE49-F238E27FC236}">
                      <a16:creationId xmlns:a16="http://schemas.microsoft.com/office/drawing/2014/main" id="{CD9F0095-43EE-401A-B2D6-192DABC6E09B}"/>
                    </a:ext>
                  </a:extLst>
                </p:cNvPr>
                <p:cNvGrpSpPr/>
                <p:nvPr/>
              </p:nvGrpSpPr>
              <p:grpSpPr>
                <a:xfrm>
                  <a:off x="1779334" y="2357624"/>
                  <a:ext cx="252000" cy="1812830"/>
                  <a:chOff x="1773384" y="2357624"/>
                  <a:chExt cx="252000" cy="1812830"/>
                </a:xfrm>
              </p:grpSpPr>
              <p:grpSp>
                <p:nvGrpSpPr>
                  <p:cNvPr id="4158" name="Groupe 4157">
                    <a:extLst>
                      <a:ext uri="{FF2B5EF4-FFF2-40B4-BE49-F238E27FC236}">
                        <a16:creationId xmlns:a16="http://schemas.microsoft.com/office/drawing/2014/main" id="{12557430-035A-4B3E-A702-112FBC805C5F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77" name="Ellipse 4176">
                      <a:extLst>
                        <a:ext uri="{FF2B5EF4-FFF2-40B4-BE49-F238E27FC236}">
                          <a16:creationId xmlns:a16="http://schemas.microsoft.com/office/drawing/2014/main" id="{A82EEED6-C0F6-44BB-A070-4EDC3D660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78" name="Forme libre 944">
                      <a:extLst>
                        <a:ext uri="{FF2B5EF4-FFF2-40B4-BE49-F238E27FC236}">
                          <a16:creationId xmlns:a16="http://schemas.microsoft.com/office/drawing/2014/main" id="{1122EC3A-9D51-4701-A590-2A352505D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59" name="Groupe 4158">
                    <a:extLst>
                      <a:ext uri="{FF2B5EF4-FFF2-40B4-BE49-F238E27FC236}">
                        <a16:creationId xmlns:a16="http://schemas.microsoft.com/office/drawing/2014/main" id="{6664351D-E446-4782-A8AC-4A67355327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75" name="Ellipse 4174">
                      <a:extLst>
                        <a:ext uri="{FF2B5EF4-FFF2-40B4-BE49-F238E27FC236}">
                          <a16:creationId xmlns:a16="http://schemas.microsoft.com/office/drawing/2014/main" id="{4A8701E3-69E7-422E-A3FE-6991DEB56E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76" name="Forme libre 950">
                      <a:extLst>
                        <a:ext uri="{FF2B5EF4-FFF2-40B4-BE49-F238E27FC236}">
                          <a16:creationId xmlns:a16="http://schemas.microsoft.com/office/drawing/2014/main" id="{4F7E4012-7C5F-4B5B-9042-398378AD3D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60" name="Groupe 4159">
                    <a:extLst>
                      <a:ext uri="{FF2B5EF4-FFF2-40B4-BE49-F238E27FC236}">
                        <a16:creationId xmlns:a16="http://schemas.microsoft.com/office/drawing/2014/main" id="{C928A24F-0B04-4B14-964D-DB513BF6FF22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73" name="Ellipse 4172">
                      <a:extLst>
                        <a:ext uri="{FF2B5EF4-FFF2-40B4-BE49-F238E27FC236}">
                          <a16:creationId xmlns:a16="http://schemas.microsoft.com/office/drawing/2014/main" id="{2DE859A3-CACC-4C23-AD26-DA3CBD50A8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74" name="Forme libre 956">
                      <a:extLst>
                        <a:ext uri="{FF2B5EF4-FFF2-40B4-BE49-F238E27FC236}">
                          <a16:creationId xmlns:a16="http://schemas.microsoft.com/office/drawing/2014/main" id="{F3376C48-9767-4A93-ACCD-E8E0008859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61" name="Groupe 4160">
                    <a:extLst>
                      <a:ext uri="{FF2B5EF4-FFF2-40B4-BE49-F238E27FC236}">
                        <a16:creationId xmlns:a16="http://schemas.microsoft.com/office/drawing/2014/main" id="{DA6893EB-D843-470F-9A7F-20A2CC20CE85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71" name="Ellipse 4170">
                      <a:extLst>
                        <a:ext uri="{FF2B5EF4-FFF2-40B4-BE49-F238E27FC236}">
                          <a16:creationId xmlns:a16="http://schemas.microsoft.com/office/drawing/2014/main" id="{9DA23B1B-0121-4244-AD27-1503F964E6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72" name="Forme libre 959">
                      <a:extLst>
                        <a:ext uri="{FF2B5EF4-FFF2-40B4-BE49-F238E27FC236}">
                          <a16:creationId xmlns:a16="http://schemas.microsoft.com/office/drawing/2014/main" id="{A82EEDD2-EDEB-4EA0-808F-04B0F83FDE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62" name="Groupe 4161">
                    <a:extLst>
                      <a:ext uri="{FF2B5EF4-FFF2-40B4-BE49-F238E27FC236}">
                        <a16:creationId xmlns:a16="http://schemas.microsoft.com/office/drawing/2014/main" id="{F3E4D244-81E1-4D8A-B05E-47BA71E4F47D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39184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69" name="Ellipse 4168">
                      <a:extLst>
                        <a:ext uri="{FF2B5EF4-FFF2-40B4-BE49-F238E27FC236}">
                          <a16:creationId xmlns:a16="http://schemas.microsoft.com/office/drawing/2014/main" id="{4337273A-8364-4231-AEA8-C5BD8CCF6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70" name="Forme libre 938">
                      <a:extLst>
                        <a:ext uri="{FF2B5EF4-FFF2-40B4-BE49-F238E27FC236}">
                          <a16:creationId xmlns:a16="http://schemas.microsoft.com/office/drawing/2014/main" id="{DB080F3F-002B-46FD-832B-5F62350FE5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63" name="Groupe 4162">
                    <a:extLst>
                      <a:ext uri="{FF2B5EF4-FFF2-40B4-BE49-F238E27FC236}">
                        <a16:creationId xmlns:a16="http://schemas.microsoft.com/office/drawing/2014/main" id="{710EB1D4-621C-4B8C-856A-D75D04E0DC83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67" name="Ellipse 4166">
                      <a:extLst>
                        <a:ext uri="{FF2B5EF4-FFF2-40B4-BE49-F238E27FC236}">
                          <a16:creationId xmlns:a16="http://schemas.microsoft.com/office/drawing/2014/main" id="{52B6D842-2A19-43B9-AB53-5B4280FC7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68" name="Forme libre 947">
                      <a:extLst>
                        <a:ext uri="{FF2B5EF4-FFF2-40B4-BE49-F238E27FC236}">
                          <a16:creationId xmlns:a16="http://schemas.microsoft.com/office/drawing/2014/main" id="{C64080DA-9C10-43AE-AD6F-78BE77E5D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64" name="Groupe 4163">
                    <a:extLst>
                      <a:ext uri="{FF2B5EF4-FFF2-40B4-BE49-F238E27FC236}">
                        <a16:creationId xmlns:a16="http://schemas.microsoft.com/office/drawing/2014/main" id="{D7C3AB1E-B30A-44FF-B30E-03F0A808B9F6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65" name="Ellipse 4164">
                      <a:extLst>
                        <a:ext uri="{FF2B5EF4-FFF2-40B4-BE49-F238E27FC236}">
                          <a16:creationId xmlns:a16="http://schemas.microsoft.com/office/drawing/2014/main" id="{7F0CBE6F-72D5-4599-9D58-A55242A4EC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66" name="Forme libre 953">
                      <a:extLst>
                        <a:ext uri="{FF2B5EF4-FFF2-40B4-BE49-F238E27FC236}">
                          <a16:creationId xmlns:a16="http://schemas.microsoft.com/office/drawing/2014/main" id="{E7E1576A-BEAA-4B0C-9B10-9109C1B620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7" name="Groupe 4056">
                  <a:extLst>
                    <a:ext uri="{FF2B5EF4-FFF2-40B4-BE49-F238E27FC236}">
                      <a16:creationId xmlns:a16="http://schemas.microsoft.com/office/drawing/2014/main" id="{DFFE991A-EB52-4A6D-BD66-4A68A6987574}"/>
                    </a:ext>
                  </a:extLst>
                </p:cNvPr>
                <p:cNvGrpSpPr/>
                <p:nvPr/>
              </p:nvGrpSpPr>
              <p:grpSpPr>
                <a:xfrm>
                  <a:off x="4925254" y="2357624"/>
                  <a:ext cx="252000" cy="1549965"/>
                  <a:chOff x="4912391" y="2357624"/>
                  <a:chExt cx="252000" cy="1549965"/>
                </a:xfrm>
              </p:grpSpPr>
              <p:grpSp>
                <p:nvGrpSpPr>
                  <p:cNvPr id="4140" name="Groupe 4139">
                    <a:extLst>
                      <a:ext uri="{FF2B5EF4-FFF2-40B4-BE49-F238E27FC236}">
                        <a16:creationId xmlns:a16="http://schemas.microsoft.com/office/drawing/2014/main" id="{DB3DB04B-A621-41FD-94F5-12D1E3803046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56" name="Ellipse 4155">
                      <a:extLst>
                        <a:ext uri="{FF2B5EF4-FFF2-40B4-BE49-F238E27FC236}">
                          <a16:creationId xmlns:a16="http://schemas.microsoft.com/office/drawing/2014/main" id="{5B80D4CE-5C3C-42E8-A5B3-61CF71F706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57" name="Forme libre 1037">
                      <a:extLst>
                        <a:ext uri="{FF2B5EF4-FFF2-40B4-BE49-F238E27FC236}">
                          <a16:creationId xmlns:a16="http://schemas.microsoft.com/office/drawing/2014/main" id="{0483DD1A-ABFF-4E71-8597-C4DBB86779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41" name="Groupe 4140">
                    <a:extLst>
                      <a:ext uri="{FF2B5EF4-FFF2-40B4-BE49-F238E27FC236}">
                        <a16:creationId xmlns:a16="http://schemas.microsoft.com/office/drawing/2014/main" id="{C2A224D5-75A0-45CF-91C0-15CB42F1C611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54" name="Ellipse 4153">
                      <a:extLst>
                        <a:ext uri="{FF2B5EF4-FFF2-40B4-BE49-F238E27FC236}">
                          <a16:creationId xmlns:a16="http://schemas.microsoft.com/office/drawing/2014/main" id="{B0774619-4BC8-4E3B-9CC7-92E146158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55" name="Forme libre 980">
                      <a:extLst>
                        <a:ext uri="{FF2B5EF4-FFF2-40B4-BE49-F238E27FC236}">
                          <a16:creationId xmlns:a16="http://schemas.microsoft.com/office/drawing/2014/main" id="{96DEE064-A9BD-4512-96F0-84B4525019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42" name="Groupe 4141">
                    <a:extLst>
                      <a:ext uri="{FF2B5EF4-FFF2-40B4-BE49-F238E27FC236}">
                        <a16:creationId xmlns:a16="http://schemas.microsoft.com/office/drawing/2014/main" id="{4E34E9EB-1F7D-4524-AD88-CFCA75CE9181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52" name="Ellipse 4151">
                      <a:extLst>
                        <a:ext uri="{FF2B5EF4-FFF2-40B4-BE49-F238E27FC236}">
                          <a16:creationId xmlns:a16="http://schemas.microsoft.com/office/drawing/2014/main" id="{440DD4BD-EFB6-435C-9238-17923627E4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53" name="Forme libre 965">
                      <a:extLst>
                        <a:ext uri="{FF2B5EF4-FFF2-40B4-BE49-F238E27FC236}">
                          <a16:creationId xmlns:a16="http://schemas.microsoft.com/office/drawing/2014/main" id="{75DB4C7D-EBF5-4F19-B8F9-6A2600860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43" name="Groupe 4142">
                    <a:extLst>
                      <a:ext uri="{FF2B5EF4-FFF2-40B4-BE49-F238E27FC236}">
                        <a16:creationId xmlns:a16="http://schemas.microsoft.com/office/drawing/2014/main" id="{DDDEE2D2-D0F8-46CB-9E47-567CBC5A8F2B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50" name="Ellipse 4149">
                      <a:extLst>
                        <a:ext uri="{FF2B5EF4-FFF2-40B4-BE49-F238E27FC236}">
                          <a16:creationId xmlns:a16="http://schemas.microsoft.com/office/drawing/2014/main" id="{188ECCB6-3E58-4316-83A7-E7FC1599B9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51" name="Forme libre 1034">
                      <a:extLst>
                        <a:ext uri="{FF2B5EF4-FFF2-40B4-BE49-F238E27FC236}">
                          <a16:creationId xmlns:a16="http://schemas.microsoft.com/office/drawing/2014/main" id="{A26F117C-3A5E-400D-93B5-7D20888BAB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44" name="Groupe 4143">
                    <a:extLst>
                      <a:ext uri="{FF2B5EF4-FFF2-40B4-BE49-F238E27FC236}">
                        <a16:creationId xmlns:a16="http://schemas.microsoft.com/office/drawing/2014/main" id="{16A5A304-F031-4E90-8DE3-40EC12FFE3F2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48" name="Ellipse 4147">
                      <a:extLst>
                        <a:ext uri="{FF2B5EF4-FFF2-40B4-BE49-F238E27FC236}">
                          <a16:creationId xmlns:a16="http://schemas.microsoft.com/office/drawing/2014/main" id="{B7E752E6-353B-477F-A4E4-F4D8557DF7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49" name="Forme libre 1031">
                      <a:extLst>
                        <a:ext uri="{FF2B5EF4-FFF2-40B4-BE49-F238E27FC236}">
                          <a16:creationId xmlns:a16="http://schemas.microsoft.com/office/drawing/2014/main" id="{304FAF21-3DE0-4399-95FF-35A5A426D1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45" name="Groupe 4144">
                    <a:extLst>
                      <a:ext uri="{FF2B5EF4-FFF2-40B4-BE49-F238E27FC236}">
                        <a16:creationId xmlns:a16="http://schemas.microsoft.com/office/drawing/2014/main" id="{297B495F-5595-4E84-9BCB-1CEA08FE1663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46" name="Ellipse 4145">
                      <a:extLst>
                        <a:ext uri="{FF2B5EF4-FFF2-40B4-BE49-F238E27FC236}">
                          <a16:creationId xmlns:a16="http://schemas.microsoft.com/office/drawing/2014/main" id="{1BFEDAA9-B05C-4DBF-AD2D-A9FB7546A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47" name="Forme libre 989">
                      <a:extLst>
                        <a:ext uri="{FF2B5EF4-FFF2-40B4-BE49-F238E27FC236}">
                          <a16:creationId xmlns:a16="http://schemas.microsoft.com/office/drawing/2014/main" id="{C2B91BD2-2CE9-4334-9D39-D4BCD3B48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8" name="Groupe 4057">
                  <a:extLst>
                    <a:ext uri="{FF2B5EF4-FFF2-40B4-BE49-F238E27FC236}">
                      <a16:creationId xmlns:a16="http://schemas.microsoft.com/office/drawing/2014/main" id="{393D8CFE-DA61-4DA2-96B2-8F2CB8174F69}"/>
                    </a:ext>
                  </a:extLst>
                </p:cNvPr>
                <p:cNvGrpSpPr/>
                <p:nvPr/>
              </p:nvGrpSpPr>
              <p:grpSpPr>
                <a:xfrm>
                  <a:off x="2565814" y="2357624"/>
                  <a:ext cx="252000" cy="1549965"/>
                  <a:chOff x="2528164" y="2357624"/>
                  <a:chExt cx="252000" cy="1549965"/>
                </a:xfrm>
              </p:grpSpPr>
              <p:grpSp>
                <p:nvGrpSpPr>
                  <p:cNvPr id="4122" name="Groupe 4121">
                    <a:extLst>
                      <a:ext uri="{FF2B5EF4-FFF2-40B4-BE49-F238E27FC236}">
                        <a16:creationId xmlns:a16="http://schemas.microsoft.com/office/drawing/2014/main" id="{AF774211-FAB7-4A46-B53F-15C20E86FB37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38" name="Ellipse 4137">
                      <a:extLst>
                        <a:ext uri="{FF2B5EF4-FFF2-40B4-BE49-F238E27FC236}">
                          <a16:creationId xmlns:a16="http://schemas.microsoft.com/office/drawing/2014/main" id="{430D1E3D-CFAE-4028-AE95-83B080BF07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39" name="Forme libre 941">
                      <a:extLst>
                        <a:ext uri="{FF2B5EF4-FFF2-40B4-BE49-F238E27FC236}">
                          <a16:creationId xmlns:a16="http://schemas.microsoft.com/office/drawing/2014/main" id="{259092E6-39C0-49CD-A6C8-FB0FF864B0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23" name="Groupe 4122">
                    <a:extLst>
                      <a:ext uri="{FF2B5EF4-FFF2-40B4-BE49-F238E27FC236}">
                        <a16:creationId xmlns:a16="http://schemas.microsoft.com/office/drawing/2014/main" id="{A35DF702-1595-416A-A54E-A9ACADFFE800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36" name="Ellipse 4135">
                      <a:extLst>
                        <a:ext uri="{FF2B5EF4-FFF2-40B4-BE49-F238E27FC236}">
                          <a16:creationId xmlns:a16="http://schemas.microsoft.com/office/drawing/2014/main" id="{FA9459A3-D93E-4480-A544-55F77E9D99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37" name="Forme libre 1070">
                      <a:extLst>
                        <a:ext uri="{FF2B5EF4-FFF2-40B4-BE49-F238E27FC236}">
                          <a16:creationId xmlns:a16="http://schemas.microsoft.com/office/drawing/2014/main" id="{35B98733-8F84-4A50-A332-C0B27F5AF5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24" name="Groupe 4123">
                    <a:extLst>
                      <a:ext uri="{FF2B5EF4-FFF2-40B4-BE49-F238E27FC236}">
                        <a16:creationId xmlns:a16="http://schemas.microsoft.com/office/drawing/2014/main" id="{D0DAD123-B0AE-49D5-BFE5-02ABF7AD194A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34" name="Ellipse 4133">
                      <a:extLst>
                        <a:ext uri="{FF2B5EF4-FFF2-40B4-BE49-F238E27FC236}">
                          <a16:creationId xmlns:a16="http://schemas.microsoft.com/office/drawing/2014/main" id="{1D1F4937-6ADC-4878-B825-2FAC4A6E2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35" name="Forme libre 1010">
                      <a:extLst>
                        <a:ext uri="{FF2B5EF4-FFF2-40B4-BE49-F238E27FC236}">
                          <a16:creationId xmlns:a16="http://schemas.microsoft.com/office/drawing/2014/main" id="{569B19A5-BACD-4F92-B91F-B1E72D94D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25" name="Groupe 4124">
                    <a:extLst>
                      <a:ext uri="{FF2B5EF4-FFF2-40B4-BE49-F238E27FC236}">
                        <a16:creationId xmlns:a16="http://schemas.microsoft.com/office/drawing/2014/main" id="{F9FD85D7-1F8B-4D1D-BC00-96C38E3F96EC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32" name="Ellipse 4131">
                      <a:extLst>
                        <a:ext uri="{FF2B5EF4-FFF2-40B4-BE49-F238E27FC236}">
                          <a16:creationId xmlns:a16="http://schemas.microsoft.com/office/drawing/2014/main" id="{E3D5DA5F-E8B2-4111-B55A-61F0B09BC3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33" name="Forme libre 1064">
                      <a:extLst>
                        <a:ext uri="{FF2B5EF4-FFF2-40B4-BE49-F238E27FC236}">
                          <a16:creationId xmlns:a16="http://schemas.microsoft.com/office/drawing/2014/main" id="{FF0004C9-7C70-449F-BAC1-0147B30CF9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26" name="Groupe 4125">
                    <a:extLst>
                      <a:ext uri="{FF2B5EF4-FFF2-40B4-BE49-F238E27FC236}">
                        <a16:creationId xmlns:a16="http://schemas.microsoft.com/office/drawing/2014/main" id="{B3724697-99CC-48FB-8836-43186BF2B275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30" name="Ellipse 4129">
                      <a:extLst>
                        <a:ext uri="{FF2B5EF4-FFF2-40B4-BE49-F238E27FC236}">
                          <a16:creationId xmlns:a16="http://schemas.microsoft.com/office/drawing/2014/main" id="{0C9C5C11-CDE5-47A1-B37F-87139F3306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31" name="Forme libre 941">
                      <a:extLst>
                        <a:ext uri="{FF2B5EF4-FFF2-40B4-BE49-F238E27FC236}">
                          <a16:creationId xmlns:a16="http://schemas.microsoft.com/office/drawing/2014/main" id="{09C5BAB5-FF3E-4109-BAB3-E41333779E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27" name="Groupe 4126">
                    <a:extLst>
                      <a:ext uri="{FF2B5EF4-FFF2-40B4-BE49-F238E27FC236}">
                        <a16:creationId xmlns:a16="http://schemas.microsoft.com/office/drawing/2014/main" id="{F714046A-035D-4941-85DC-636712181FDA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28" name="Ellipse 4127">
                      <a:extLst>
                        <a:ext uri="{FF2B5EF4-FFF2-40B4-BE49-F238E27FC236}">
                          <a16:creationId xmlns:a16="http://schemas.microsoft.com/office/drawing/2014/main" id="{2F9C60B5-5175-49FF-B89F-EBBEDE7430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29" name="Forme libre 992">
                      <a:extLst>
                        <a:ext uri="{FF2B5EF4-FFF2-40B4-BE49-F238E27FC236}">
                          <a16:creationId xmlns:a16="http://schemas.microsoft.com/office/drawing/2014/main" id="{FE265850-E901-4199-B270-81F85B73BB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9" name="Groupe 4058">
                  <a:extLst>
                    <a:ext uri="{FF2B5EF4-FFF2-40B4-BE49-F238E27FC236}">
                      <a16:creationId xmlns:a16="http://schemas.microsoft.com/office/drawing/2014/main" id="{212375DA-24E2-4913-8B43-119434A87D33}"/>
                    </a:ext>
                  </a:extLst>
                </p:cNvPr>
                <p:cNvGrpSpPr/>
                <p:nvPr/>
              </p:nvGrpSpPr>
              <p:grpSpPr>
                <a:xfrm>
                  <a:off x="4663094" y="2357624"/>
                  <a:ext cx="252000" cy="1549965"/>
                  <a:chOff x="4626555" y="2357624"/>
                  <a:chExt cx="252000" cy="1549965"/>
                </a:xfrm>
              </p:grpSpPr>
              <p:grpSp>
                <p:nvGrpSpPr>
                  <p:cNvPr id="4104" name="Groupe 4103">
                    <a:extLst>
                      <a:ext uri="{FF2B5EF4-FFF2-40B4-BE49-F238E27FC236}">
                        <a16:creationId xmlns:a16="http://schemas.microsoft.com/office/drawing/2014/main" id="{649DD0CF-2561-4993-A905-E2DB8300A631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20" name="Ellipse 4119">
                      <a:extLst>
                        <a:ext uri="{FF2B5EF4-FFF2-40B4-BE49-F238E27FC236}">
                          <a16:creationId xmlns:a16="http://schemas.microsoft.com/office/drawing/2014/main" id="{0E97945F-9998-43C1-A683-EF3F6BBEE2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21" name="Forme libre 499">
                      <a:extLst>
                        <a:ext uri="{FF2B5EF4-FFF2-40B4-BE49-F238E27FC236}">
                          <a16:creationId xmlns:a16="http://schemas.microsoft.com/office/drawing/2014/main" id="{56F832A0-DAA5-4131-AFBF-4D4B184C8F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05" name="Groupe 4104">
                    <a:extLst>
                      <a:ext uri="{FF2B5EF4-FFF2-40B4-BE49-F238E27FC236}">
                        <a16:creationId xmlns:a16="http://schemas.microsoft.com/office/drawing/2014/main" id="{88CB37AA-A9F1-4024-8D30-A153CF41461E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18" name="Ellipse 4117">
                      <a:extLst>
                        <a:ext uri="{FF2B5EF4-FFF2-40B4-BE49-F238E27FC236}">
                          <a16:creationId xmlns:a16="http://schemas.microsoft.com/office/drawing/2014/main" id="{B09D95B5-BAB1-42AD-BF7E-7393546954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19" name="Forme libre 1043">
                      <a:extLst>
                        <a:ext uri="{FF2B5EF4-FFF2-40B4-BE49-F238E27FC236}">
                          <a16:creationId xmlns:a16="http://schemas.microsoft.com/office/drawing/2014/main" id="{C0314027-487D-4125-8DAB-98DF197DEF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06" name="Groupe 4105">
                    <a:extLst>
                      <a:ext uri="{FF2B5EF4-FFF2-40B4-BE49-F238E27FC236}">
                        <a16:creationId xmlns:a16="http://schemas.microsoft.com/office/drawing/2014/main" id="{45C00B5E-916A-42A7-8396-664E5ECDBBD9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16" name="Ellipse 4115">
                      <a:extLst>
                        <a:ext uri="{FF2B5EF4-FFF2-40B4-BE49-F238E27FC236}">
                          <a16:creationId xmlns:a16="http://schemas.microsoft.com/office/drawing/2014/main" id="{5579FAE2-F6E2-46B9-AE33-9EA9E7E588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17" name="Forme libre 1025">
                      <a:extLst>
                        <a:ext uri="{FF2B5EF4-FFF2-40B4-BE49-F238E27FC236}">
                          <a16:creationId xmlns:a16="http://schemas.microsoft.com/office/drawing/2014/main" id="{4764C044-AB34-45E9-A3A7-E29FE3F15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07" name="Groupe 4106">
                    <a:extLst>
                      <a:ext uri="{FF2B5EF4-FFF2-40B4-BE49-F238E27FC236}">
                        <a16:creationId xmlns:a16="http://schemas.microsoft.com/office/drawing/2014/main" id="{522873B2-DE6F-4B0E-BBFB-EF626A12F1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14" name="Ellipse 4113">
                      <a:extLst>
                        <a:ext uri="{FF2B5EF4-FFF2-40B4-BE49-F238E27FC236}">
                          <a16:creationId xmlns:a16="http://schemas.microsoft.com/office/drawing/2014/main" id="{EC0C64E1-B126-473D-BB34-AED4798A39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15" name="Forme libre 508">
                      <a:extLst>
                        <a:ext uri="{FF2B5EF4-FFF2-40B4-BE49-F238E27FC236}">
                          <a16:creationId xmlns:a16="http://schemas.microsoft.com/office/drawing/2014/main" id="{425B95B9-5D5A-494F-AA90-0174798DD4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08" name="Groupe 4107">
                    <a:extLst>
                      <a:ext uri="{FF2B5EF4-FFF2-40B4-BE49-F238E27FC236}">
                        <a16:creationId xmlns:a16="http://schemas.microsoft.com/office/drawing/2014/main" id="{30198CBF-8D98-4C7A-8838-90756DCFDF16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12" name="Ellipse 4111">
                      <a:extLst>
                        <a:ext uri="{FF2B5EF4-FFF2-40B4-BE49-F238E27FC236}">
                          <a16:creationId xmlns:a16="http://schemas.microsoft.com/office/drawing/2014/main" id="{AEA7BB26-701A-425C-8BEA-66FB9CA68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13" name="Forme libre 514">
                      <a:extLst>
                        <a:ext uri="{FF2B5EF4-FFF2-40B4-BE49-F238E27FC236}">
                          <a16:creationId xmlns:a16="http://schemas.microsoft.com/office/drawing/2014/main" id="{456332A7-92D3-4668-81AB-24AFD6FC96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09" name="Groupe 4108">
                    <a:extLst>
                      <a:ext uri="{FF2B5EF4-FFF2-40B4-BE49-F238E27FC236}">
                        <a16:creationId xmlns:a16="http://schemas.microsoft.com/office/drawing/2014/main" id="{680E2A7C-2CF8-4A10-940D-7B49448BA6B6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10" name="Ellipse 4109">
                      <a:extLst>
                        <a:ext uri="{FF2B5EF4-FFF2-40B4-BE49-F238E27FC236}">
                          <a16:creationId xmlns:a16="http://schemas.microsoft.com/office/drawing/2014/main" id="{24C521D4-619F-4BBF-BAA5-F3D3F1D87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11" name="Forme libre 1052">
                      <a:extLst>
                        <a:ext uri="{FF2B5EF4-FFF2-40B4-BE49-F238E27FC236}">
                          <a16:creationId xmlns:a16="http://schemas.microsoft.com/office/drawing/2014/main" id="{6495AEB7-7E47-4CB2-8EFC-35BC83C1E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60" name="Groupe 4059">
                  <a:extLst>
                    <a:ext uri="{FF2B5EF4-FFF2-40B4-BE49-F238E27FC236}">
                      <a16:creationId xmlns:a16="http://schemas.microsoft.com/office/drawing/2014/main" id="{AC210BFE-4866-4E83-B24F-7B58526DD74F}"/>
                    </a:ext>
                  </a:extLst>
                </p:cNvPr>
                <p:cNvGrpSpPr/>
                <p:nvPr/>
              </p:nvGrpSpPr>
              <p:grpSpPr>
                <a:xfrm>
                  <a:off x="2041494" y="2357624"/>
                  <a:ext cx="252000" cy="1816104"/>
                  <a:chOff x="2028674" y="2357624"/>
                  <a:chExt cx="252000" cy="1816104"/>
                </a:xfrm>
              </p:grpSpPr>
              <p:grpSp>
                <p:nvGrpSpPr>
                  <p:cNvPr id="4083" name="Groupe 4082">
                    <a:extLst>
                      <a:ext uri="{FF2B5EF4-FFF2-40B4-BE49-F238E27FC236}">
                        <a16:creationId xmlns:a16="http://schemas.microsoft.com/office/drawing/2014/main" id="{3DC38062-9A59-48BB-8B85-0DB3A1D53D2C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02" name="Ellipse 4101">
                      <a:extLst>
                        <a:ext uri="{FF2B5EF4-FFF2-40B4-BE49-F238E27FC236}">
                          <a16:creationId xmlns:a16="http://schemas.microsoft.com/office/drawing/2014/main" id="{F410C320-62D3-4EB9-B7C6-B6B3C6EA0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03" name="Forme libre 1067">
                      <a:extLst>
                        <a:ext uri="{FF2B5EF4-FFF2-40B4-BE49-F238E27FC236}">
                          <a16:creationId xmlns:a16="http://schemas.microsoft.com/office/drawing/2014/main" id="{9272C2FE-A684-471D-B55D-9AAFD07AEC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4" name="Groupe 4083">
                    <a:extLst>
                      <a:ext uri="{FF2B5EF4-FFF2-40B4-BE49-F238E27FC236}">
                        <a16:creationId xmlns:a16="http://schemas.microsoft.com/office/drawing/2014/main" id="{EFA724CB-9A19-4C21-BBA5-C2C127BA5DF2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00" name="Ellipse 4099">
                      <a:extLst>
                        <a:ext uri="{FF2B5EF4-FFF2-40B4-BE49-F238E27FC236}">
                          <a16:creationId xmlns:a16="http://schemas.microsoft.com/office/drawing/2014/main" id="{2954F854-A38A-4FB9-87A1-71671A566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01" name="Forme libre 1073">
                      <a:extLst>
                        <a:ext uri="{FF2B5EF4-FFF2-40B4-BE49-F238E27FC236}">
                          <a16:creationId xmlns:a16="http://schemas.microsoft.com/office/drawing/2014/main" id="{175B1AB2-E00E-4765-9204-26BE2ED1BB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5" name="Groupe 4084">
                    <a:extLst>
                      <a:ext uri="{FF2B5EF4-FFF2-40B4-BE49-F238E27FC236}">
                        <a16:creationId xmlns:a16="http://schemas.microsoft.com/office/drawing/2014/main" id="{2DEF78F3-8161-4642-AF1D-3762F17050FC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98" name="Ellipse 4097">
                      <a:extLst>
                        <a:ext uri="{FF2B5EF4-FFF2-40B4-BE49-F238E27FC236}">
                          <a16:creationId xmlns:a16="http://schemas.microsoft.com/office/drawing/2014/main" id="{A57ADEFA-5AA8-45F2-B435-023C08254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99" name="Forme libre 1079">
                      <a:extLst>
                        <a:ext uri="{FF2B5EF4-FFF2-40B4-BE49-F238E27FC236}">
                          <a16:creationId xmlns:a16="http://schemas.microsoft.com/office/drawing/2014/main" id="{2F188928-EE7F-4073-8AD3-3FDB42C70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6" name="Groupe 4085">
                    <a:extLst>
                      <a:ext uri="{FF2B5EF4-FFF2-40B4-BE49-F238E27FC236}">
                        <a16:creationId xmlns:a16="http://schemas.microsoft.com/office/drawing/2014/main" id="{90407A63-0427-4C05-8A74-BB02A390E5A1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96" name="Ellipse 4095">
                      <a:extLst>
                        <a:ext uri="{FF2B5EF4-FFF2-40B4-BE49-F238E27FC236}">
                          <a16:creationId xmlns:a16="http://schemas.microsoft.com/office/drawing/2014/main" id="{A96BCC94-B5F3-45E2-9E81-56B3FEF75B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97" name="Forme libre 1082">
                      <a:extLst>
                        <a:ext uri="{FF2B5EF4-FFF2-40B4-BE49-F238E27FC236}">
                          <a16:creationId xmlns:a16="http://schemas.microsoft.com/office/drawing/2014/main" id="{B5FAD8E5-FBEA-4E9B-B289-F02913DC9F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7" name="Groupe 4086">
                    <a:extLst>
                      <a:ext uri="{FF2B5EF4-FFF2-40B4-BE49-F238E27FC236}">
                        <a16:creationId xmlns:a16="http://schemas.microsoft.com/office/drawing/2014/main" id="{329715A4-5991-45CB-88D8-A3973F5A7A1C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3915180"/>
                    <a:ext cx="252000" cy="258548"/>
                    <a:chOff x="7250003" y="2006067"/>
                    <a:chExt cx="1793966" cy="1840581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94" name="Ellipse 4093">
                      <a:extLst>
                        <a:ext uri="{FF2B5EF4-FFF2-40B4-BE49-F238E27FC236}">
                          <a16:creationId xmlns:a16="http://schemas.microsoft.com/office/drawing/2014/main" id="{8D788F8C-B362-463B-8086-6BA9EA9860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50003" y="2006067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95" name="Forme libre 1058">
                      <a:extLst>
                        <a:ext uri="{FF2B5EF4-FFF2-40B4-BE49-F238E27FC236}">
                          <a16:creationId xmlns:a16="http://schemas.microsoft.com/office/drawing/2014/main" id="{F0B3235B-1D7D-449D-A0F9-222EB4CE0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8" name="Groupe 4087">
                    <a:extLst>
                      <a:ext uri="{FF2B5EF4-FFF2-40B4-BE49-F238E27FC236}">
                        <a16:creationId xmlns:a16="http://schemas.microsoft.com/office/drawing/2014/main" id="{3059D86F-6E44-416B-A290-13AA414525F2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92" name="Ellipse 4091">
                      <a:extLst>
                        <a:ext uri="{FF2B5EF4-FFF2-40B4-BE49-F238E27FC236}">
                          <a16:creationId xmlns:a16="http://schemas.microsoft.com/office/drawing/2014/main" id="{E91972AE-0509-4216-92CF-A293EEE4E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93" name="Forme libre 487">
                      <a:extLst>
                        <a:ext uri="{FF2B5EF4-FFF2-40B4-BE49-F238E27FC236}">
                          <a16:creationId xmlns:a16="http://schemas.microsoft.com/office/drawing/2014/main" id="{5EBC1682-0A5E-4495-B761-14FD0E913F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9" name="Groupe 4088">
                    <a:extLst>
                      <a:ext uri="{FF2B5EF4-FFF2-40B4-BE49-F238E27FC236}">
                        <a16:creationId xmlns:a16="http://schemas.microsoft.com/office/drawing/2014/main" id="{2D51138B-2AFD-4124-8F34-4C8319F78024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90" name="Ellipse 4089">
                      <a:extLst>
                        <a:ext uri="{FF2B5EF4-FFF2-40B4-BE49-F238E27FC236}">
                          <a16:creationId xmlns:a16="http://schemas.microsoft.com/office/drawing/2014/main" id="{05C3AB8C-1B6F-46A1-9665-637D3BA040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91" name="Forme libre 1076">
                      <a:extLst>
                        <a:ext uri="{FF2B5EF4-FFF2-40B4-BE49-F238E27FC236}">
                          <a16:creationId xmlns:a16="http://schemas.microsoft.com/office/drawing/2014/main" id="{95271BA0-C1ED-4C19-B8C8-629A63B844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61" name="Groupe 4060">
                  <a:extLst>
                    <a:ext uri="{FF2B5EF4-FFF2-40B4-BE49-F238E27FC236}">
                      <a16:creationId xmlns:a16="http://schemas.microsoft.com/office/drawing/2014/main" id="{1A271A68-903C-4963-97AB-5B552219F313}"/>
                    </a:ext>
                  </a:extLst>
                </p:cNvPr>
                <p:cNvGrpSpPr/>
                <p:nvPr/>
              </p:nvGrpSpPr>
              <p:grpSpPr>
                <a:xfrm>
                  <a:off x="2303654" y="2357624"/>
                  <a:ext cx="252000" cy="1812830"/>
                  <a:chOff x="2270121" y="2357624"/>
                  <a:chExt cx="252000" cy="1812830"/>
                </a:xfrm>
              </p:grpSpPr>
              <p:grpSp>
                <p:nvGrpSpPr>
                  <p:cNvPr id="4062" name="Groupe 4061">
                    <a:extLst>
                      <a:ext uri="{FF2B5EF4-FFF2-40B4-BE49-F238E27FC236}">
                        <a16:creationId xmlns:a16="http://schemas.microsoft.com/office/drawing/2014/main" id="{ED7E5387-CD82-4AE2-8522-FE3A4EEFEC9A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81" name="Ellipse 4080">
                      <a:extLst>
                        <a:ext uri="{FF2B5EF4-FFF2-40B4-BE49-F238E27FC236}">
                          <a16:creationId xmlns:a16="http://schemas.microsoft.com/office/drawing/2014/main" id="{379E3422-E85A-4451-9E7D-EB44A209C6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82" name="Forme libre 1001">
                      <a:extLst>
                        <a:ext uri="{FF2B5EF4-FFF2-40B4-BE49-F238E27FC236}">
                          <a16:creationId xmlns:a16="http://schemas.microsoft.com/office/drawing/2014/main" id="{AC3E4033-0B40-4A30-BEAA-13BF450ED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3" name="Groupe 4062">
                    <a:extLst>
                      <a:ext uri="{FF2B5EF4-FFF2-40B4-BE49-F238E27FC236}">
                        <a16:creationId xmlns:a16="http://schemas.microsoft.com/office/drawing/2014/main" id="{049A8233-6574-46A4-AB0D-69DC004022AC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79" name="Ellipse 4078">
                      <a:extLst>
                        <a:ext uri="{FF2B5EF4-FFF2-40B4-BE49-F238E27FC236}">
                          <a16:creationId xmlns:a16="http://schemas.microsoft.com/office/drawing/2014/main" id="{068A1F2B-D99D-4C42-B105-6BD0E4B363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80" name="Forme libre 1007">
                      <a:extLst>
                        <a:ext uri="{FF2B5EF4-FFF2-40B4-BE49-F238E27FC236}">
                          <a16:creationId xmlns:a16="http://schemas.microsoft.com/office/drawing/2014/main" id="{17A1DB56-4DB4-4D3D-88BE-463570C4F4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4" name="Groupe 4063">
                    <a:extLst>
                      <a:ext uri="{FF2B5EF4-FFF2-40B4-BE49-F238E27FC236}">
                        <a16:creationId xmlns:a16="http://schemas.microsoft.com/office/drawing/2014/main" id="{75EEDD49-D39B-4642-8CE4-E7237AE2B765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77" name="Ellipse 4076">
                      <a:extLst>
                        <a:ext uri="{FF2B5EF4-FFF2-40B4-BE49-F238E27FC236}">
                          <a16:creationId xmlns:a16="http://schemas.microsoft.com/office/drawing/2014/main" id="{DCBE54CD-6951-4DEA-846E-31F0F96AFE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78" name="Forme libre 1013">
                      <a:extLst>
                        <a:ext uri="{FF2B5EF4-FFF2-40B4-BE49-F238E27FC236}">
                          <a16:creationId xmlns:a16="http://schemas.microsoft.com/office/drawing/2014/main" id="{D8008DCD-E173-41AA-925C-4BC925CE7B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5" name="Groupe 4064">
                    <a:extLst>
                      <a:ext uri="{FF2B5EF4-FFF2-40B4-BE49-F238E27FC236}">
                        <a16:creationId xmlns:a16="http://schemas.microsoft.com/office/drawing/2014/main" id="{A08065D9-BEC8-43D7-80E5-87F29E8796D5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75" name="Ellipse 4074">
                      <a:extLst>
                        <a:ext uri="{FF2B5EF4-FFF2-40B4-BE49-F238E27FC236}">
                          <a16:creationId xmlns:a16="http://schemas.microsoft.com/office/drawing/2014/main" id="{A6446418-409E-41D9-8715-63144B8978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76" name="Forme libre 1016">
                      <a:extLst>
                        <a:ext uri="{FF2B5EF4-FFF2-40B4-BE49-F238E27FC236}">
                          <a16:creationId xmlns:a16="http://schemas.microsoft.com/office/drawing/2014/main" id="{806B1613-EECB-4E21-AD5C-F8B77802F5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6" name="Groupe 4065">
                    <a:extLst>
                      <a:ext uri="{FF2B5EF4-FFF2-40B4-BE49-F238E27FC236}">
                        <a16:creationId xmlns:a16="http://schemas.microsoft.com/office/drawing/2014/main" id="{8436EA9D-851E-4FD7-B47D-17B9FE12CAB7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39184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73" name="Ellipse 4072">
                      <a:extLst>
                        <a:ext uri="{FF2B5EF4-FFF2-40B4-BE49-F238E27FC236}">
                          <a16:creationId xmlns:a16="http://schemas.microsoft.com/office/drawing/2014/main" id="{244286FF-4428-400A-A3F8-4350BD3ABC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74" name="Forme libre 1085">
                      <a:extLst>
                        <a:ext uri="{FF2B5EF4-FFF2-40B4-BE49-F238E27FC236}">
                          <a16:creationId xmlns:a16="http://schemas.microsoft.com/office/drawing/2014/main" id="{70658DA9-E2EC-4627-A9F4-623E403B56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7" name="Groupe 4066">
                    <a:extLst>
                      <a:ext uri="{FF2B5EF4-FFF2-40B4-BE49-F238E27FC236}">
                        <a16:creationId xmlns:a16="http://schemas.microsoft.com/office/drawing/2014/main" id="{47D9E682-270D-4F44-BDE4-0F603A897ED6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71" name="Ellipse 4070">
                      <a:extLst>
                        <a:ext uri="{FF2B5EF4-FFF2-40B4-BE49-F238E27FC236}">
                          <a16:creationId xmlns:a16="http://schemas.microsoft.com/office/drawing/2014/main" id="{9724853E-3585-4BCE-97E5-32913C9BD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72" name="Forme libre 493">
                      <a:extLst>
                        <a:ext uri="{FF2B5EF4-FFF2-40B4-BE49-F238E27FC236}">
                          <a16:creationId xmlns:a16="http://schemas.microsoft.com/office/drawing/2014/main" id="{3955D8C0-D2FB-4A9D-919B-3D600F67C3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8" name="Groupe 4067">
                    <a:extLst>
                      <a:ext uri="{FF2B5EF4-FFF2-40B4-BE49-F238E27FC236}">
                        <a16:creationId xmlns:a16="http://schemas.microsoft.com/office/drawing/2014/main" id="{8C9B7FC9-A082-4073-BD4E-49329EB267F3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3655589"/>
                    <a:ext cx="252000" cy="252000"/>
                    <a:chOff x="7266576" y="2052682"/>
                    <a:chExt cx="1793966" cy="1793966"/>
                  </a:xfrm>
                  <a:solidFill>
                    <a:srgbClr val="0093A7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69" name="Ellipse 4068">
                      <a:extLst>
                        <a:ext uri="{FF2B5EF4-FFF2-40B4-BE49-F238E27FC236}">
                          <a16:creationId xmlns:a16="http://schemas.microsoft.com/office/drawing/2014/main" id="{95EAFA6A-0A0F-4BE6-B05D-5DE74A5F06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70" name="Forme libre 182">
                      <a:extLst>
                        <a:ext uri="{FF2B5EF4-FFF2-40B4-BE49-F238E27FC236}">
                          <a16:creationId xmlns:a16="http://schemas.microsoft.com/office/drawing/2014/main" id="{B266A9AD-EDA3-4092-B776-36A3C1F6FF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grpSp>
            <p:nvGrpSpPr>
              <p:cNvPr id="3797" name="Groupe 3796">
                <a:extLst>
                  <a:ext uri="{FF2B5EF4-FFF2-40B4-BE49-F238E27FC236}">
                    <a16:creationId xmlns:a16="http://schemas.microsoft.com/office/drawing/2014/main" id="{FC88475C-734D-4E76-A610-E3C947AE2069}"/>
                  </a:ext>
                </a:extLst>
              </p:cNvPr>
              <p:cNvGrpSpPr/>
              <p:nvPr/>
            </p:nvGrpSpPr>
            <p:grpSpPr>
              <a:xfrm>
                <a:off x="869831" y="4977986"/>
                <a:ext cx="4686932" cy="2079425"/>
                <a:chOff x="869831" y="4977986"/>
                <a:chExt cx="4686932" cy="2079425"/>
              </a:xfrm>
            </p:grpSpPr>
            <p:grpSp>
              <p:nvGrpSpPr>
                <p:cNvPr id="3798" name="Groupe 3797">
                  <a:extLst>
                    <a:ext uri="{FF2B5EF4-FFF2-40B4-BE49-F238E27FC236}">
                      <a16:creationId xmlns:a16="http://schemas.microsoft.com/office/drawing/2014/main" id="{134C8328-8998-4C17-9D2A-A205C582EFB7}"/>
                    </a:ext>
                  </a:extLst>
                </p:cNvPr>
                <p:cNvGrpSpPr/>
                <p:nvPr/>
              </p:nvGrpSpPr>
              <p:grpSpPr>
                <a:xfrm>
                  <a:off x="5304763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43" name="Ellipse 4042">
                    <a:extLst>
                      <a:ext uri="{FF2B5EF4-FFF2-40B4-BE49-F238E27FC236}">
                        <a16:creationId xmlns:a16="http://schemas.microsoft.com/office/drawing/2014/main" id="{7AF4D561-CAD7-4FA0-B4A7-315FAECBE0B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44" name="Forme libre 210">
                    <a:extLst>
                      <a:ext uri="{FF2B5EF4-FFF2-40B4-BE49-F238E27FC236}">
                        <a16:creationId xmlns:a16="http://schemas.microsoft.com/office/drawing/2014/main" id="{C403F1D7-F98D-4444-9CE9-C197AE8D7E9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99" name="Groupe 3798">
                  <a:extLst>
                    <a:ext uri="{FF2B5EF4-FFF2-40B4-BE49-F238E27FC236}">
                      <a16:creationId xmlns:a16="http://schemas.microsoft.com/office/drawing/2014/main" id="{ADCB59B4-387E-4AB9-ABE6-01E4EA4F444A}"/>
                    </a:ext>
                  </a:extLst>
                </p:cNvPr>
                <p:cNvGrpSpPr/>
                <p:nvPr/>
              </p:nvGrpSpPr>
              <p:grpSpPr>
                <a:xfrm>
                  <a:off x="5304763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41" name="Ellipse 4040">
                    <a:extLst>
                      <a:ext uri="{FF2B5EF4-FFF2-40B4-BE49-F238E27FC236}">
                        <a16:creationId xmlns:a16="http://schemas.microsoft.com/office/drawing/2014/main" id="{6173317B-D975-4B56-AE0C-0E38D62B4BC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42" name="Forme libre 44">
                    <a:extLst>
                      <a:ext uri="{FF2B5EF4-FFF2-40B4-BE49-F238E27FC236}">
                        <a16:creationId xmlns:a16="http://schemas.microsoft.com/office/drawing/2014/main" id="{1AE200D9-C1D2-4E6E-87AB-8C593EC3BFA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0" name="Groupe 3799">
                  <a:extLst>
                    <a:ext uri="{FF2B5EF4-FFF2-40B4-BE49-F238E27FC236}">
                      <a16:creationId xmlns:a16="http://schemas.microsoft.com/office/drawing/2014/main" id="{2485C48C-C567-4420-B298-1807F389CC79}"/>
                    </a:ext>
                  </a:extLst>
                </p:cNvPr>
                <p:cNvGrpSpPr/>
                <p:nvPr/>
              </p:nvGrpSpPr>
              <p:grpSpPr>
                <a:xfrm>
                  <a:off x="5304763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39" name="Ellipse 4038">
                    <a:extLst>
                      <a:ext uri="{FF2B5EF4-FFF2-40B4-BE49-F238E27FC236}">
                        <a16:creationId xmlns:a16="http://schemas.microsoft.com/office/drawing/2014/main" id="{C5533D57-E3A3-4F78-9545-C98E36FB0AE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40" name="Forme libre 80">
                    <a:extLst>
                      <a:ext uri="{FF2B5EF4-FFF2-40B4-BE49-F238E27FC236}">
                        <a16:creationId xmlns:a16="http://schemas.microsoft.com/office/drawing/2014/main" id="{F92D2073-E754-457C-832D-90B0A2E0DA1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1" name="Groupe 3800">
                  <a:extLst>
                    <a:ext uri="{FF2B5EF4-FFF2-40B4-BE49-F238E27FC236}">
                      <a16:creationId xmlns:a16="http://schemas.microsoft.com/office/drawing/2014/main" id="{913EA1E2-1545-4DF3-BF1B-9DD51831263F}"/>
                    </a:ext>
                  </a:extLst>
                </p:cNvPr>
                <p:cNvGrpSpPr/>
                <p:nvPr/>
              </p:nvGrpSpPr>
              <p:grpSpPr>
                <a:xfrm>
                  <a:off x="4000367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37" name="Ellipse 4036">
                    <a:extLst>
                      <a:ext uri="{FF2B5EF4-FFF2-40B4-BE49-F238E27FC236}">
                        <a16:creationId xmlns:a16="http://schemas.microsoft.com/office/drawing/2014/main" id="{79ECC934-351F-4AD7-A574-E978FB1678A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38" name="Forme libre 62">
                    <a:extLst>
                      <a:ext uri="{FF2B5EF4-FFF2-40B4-BE49-F238E27FC236}">
                        <a16:creationId xmlns:a16="http://schemas.microsoft.com/office/drawing/2014/main" id="{DB2D65FD-D322-4017-B0E9-1AE0BA75F38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2" name="Groupe 3801">
                  <a:extLst>
                    <a:ext uri="{FF2B5EF4-FFF2-40B4-BE49-F238E27FC236}">
                      <a16:creationId xmlns:a16="http://schemas.microsoft.com/office/drawing/2014/main" id="{1EC2F07A-097C-455B-B9BC-A93EDE5F6270}"/>
                    </a:ext>
                  </a:extLst>
                </p:cNvPr>
                <p:cNvGrpSpPr/>
                <p:nvPr/>
              </p:nvGrpSpPr>
              <p:grpSpPr>
                <a:xfrm>
                  <a:off x="4000367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35" name="Ellipse 4034">
                    <a:extLst>
                      <a:ext uri="{FF2B5EF4-FFF2-40B4-BE49-F238E27FC236}">
                        <a16:creationId xmlns:a16="http://schemas.microsoft.com/office/drawing/2014/main" id="{82D6A25A-6CD8-40CB-8E70-E389E279C25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36" name="Forme libre 496">
                    <a:extLst>
                      <a:ext uri="{FF2B5EF4-FFF2-40B4-BE49-F238E27FC236}">
                        <a16:creationId xmlns:a16="http://schemas.microsoft.com/office/drawing/2014/main" id="{D7E8F37B-0F86-4564-A1F9-B1750BDB5C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3" name="Groupe 3802">
                  <a:extLst>
                    <a:ext uri="{FF2B5EF4-FFF2-40B4-BE49-F238E27FC236}">
                      <a16:creationId xmlns:a16="http://schemas.microsoft.com/office/drawing/2014/main" id="{4EC5C58C-9673-45E4-9586-EF77D850B7E2}"/>
                    </a:ext>
                  </a:extLst>
                </p:cNvPr>
                <p:cNvGrpSpPr/>
                <p:nvPr/>
              </p:nvGrpSpPr>
              <p:grpSpPr>
                <a:xfrm>
                  <a:off x="4000367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33" name="Ellipse 4032">
                    <a:extLst>
                      <a:ext uri="{FF2B5EF4-FFF2-40B4-BE49-F238E27FC236}">
                        <a16:creationId xmlns:a16="http://schemas.microsoft.com/office/drawing/2014/main" id="{FC57BE9D-8919-4B25-A442-CA747D8CCF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34" name="Forme libre 83">
                    <a:extLst>
                      <a:ext uri="{FF2B5EF4-FFF2-40B4-BE49-F238E27FC236}">
                        <a16:creationId xmlns:a16="http://schemas.microsoft.com/office/drawing/2014/main" id="{4157D359-5844-48FF-A0F7-3282ADAC695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4" name="Groupe 3803">
                  <a:extLst>
                    <a:ext uri="{FF2B5EF4-FFF2-40B4-BE49-F238E27FC236}">
                      <a16:creationId xmlns:a16="http://schemas.microsoft.com/office/drawing/2014/main" id="{CBEE749F-6624-4F14-BA97-CCF5ECB7C6DC}"/>
                    </a:ext>
                  </a:extLst>
                </p:cNvPr>
                <p:cNvGrpSpPr/>
                <p:nvPr/>
              </p:nvGrpSpPr>
              <p:grpSpPr>
                <a:xfrm>
                  <a:off x="869831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31" name="Ellipse 4030">
                    <a:extLst>
                      <a:ext uri="{FF2B5EF4-FFF2-40B4-BE49-F238E27FC236}">
                        <a16:creationId xmlns:a16="http://schemas.microsoft.com/office/drawing/2014/main" id="{1BEB0227-B52E-4C4F-A235-65FFBF4118A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32" name="Forme libre 252">
                    <a:extLst>
                      <a:ext uri="{FF2B5EF4-FFF2-40B4-BE49-F238E27FC236}">
                        <a16:creationId xmlns:a16="http://schemas.microsoft.com/office/drawing/2014/main" id="{7155EBDB-CE26-44F8-BC9B-A9B173BDE08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5" name="Groupe 3804">
                  <a:extLst>
                    <a:ext uri="{FF2B5EF4-FFF2-40B4-BE49-F238E27FC236}">
                      <a16:creationId xmlns:a16="http://schemas.microsoft.com/office/drawing/2014/main" id="{E33B8B64-9C12-494F-A0B7-C6547A418011}"/>
                    </a:ext>
                  </a:extLst>
                </p:cNvPr>
                <p:cNvGrpSpPr/>
                <p:nvPr/>
              </p:nvGrpSpPr>
              <p:grpSpPr>
                <a:xfrm>
                  <a:off x="869831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29" name="Ellipse 4028">
                    <a:extLst>
                      <a:ext uri="{FF2B5EF4-FFF2-40B4-BE49-F238E27FC236}">
                        <a16:creationId xmlns:a16="http://schemas.microsoft.com/office/drawing/2014/main" id="{D8E4E447-2DC5-4C1A-A337-A77BC512FC1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30" name="Forme libre 195">
                    <a:extLst>
                      <a:ext uri="{FF2B5EF4-FFF2-40B4-BE49-F238E27FC236}">
                        <a16:creationId xmlns:a16="http://schemas.microsoft.com/office/drawing/2014/main" id="{88940ADF-F3C9-43D3-ACEC-5E86777496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6" name="Groupe 3805">
                  <a:extLst>
                    <a:ext uri="{FF2B5EF4-FFF2-40B4-BE49-F238E27FC236}">
                      <a16:creationId xmlns:a16="http://schemas.microsoft.com/office/drawing/2014/main" id="{58F06D1C-0589-4C41-BF65-809DA157FCBB}"/>
                    </a:ext>
                  </a:extLst>
                </p:cNvPr>
                <p:cNvGrpSpPr/>
                <p:nvPr/>
              </p:nvGrpSpPr>
              <p:grpSpPr>
                <a:xfrm>
                  <a:off x="869831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27" name="Ellipse 4026">
                    <a:extLst>
                      <a:ext uri="{FF2B5EF4-FFF2-40B4-BE49-F238E27FC236}">
                        <a16:creationId xmlns:a16="http://schemas.microsoft.com/office/drawing/2014/main" id="{6C47AF96-39A0-4F92-98A7-25BE6C1407C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28" name="Forme libre 255">
                    <a:extLst>
                      <a:ext uri="{FF2B5EF4-FFF2-40B4-BE49-F238E27FC236}">
                        <a16:creationId xmlns:a16="http://schemas.microsoft.com/office/drawing/2014/main" id="{7DBA0F37-B826-43EE-BDE6-B7DE9F925E2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7" name="Groupe 3806">
                  <a:extLst>
                    <a:ext uri="{FF2B5EF4-FFF2-40B4-BE49-F238E27FC236}">
                      <a16:creationId xmlns:a16="http://schemas.microsoft.com/office/drawing/2014/main" id="{485FFE46-EDF5-4BAC-8842-917CBF96FE51}"/>
                    </a:ext>
                  </a:extLst>
                </p:cNvPr>
                <p:cNvGrpSpPr/>
                <p:nvPr/>
              </p:nvGrpSpPr>
              <p:grpSpPr>
                <a:xfrm>
                  <a:off x="3217733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25" name="Ellipse 4024">
                    <a:extLst>
                      <a:ext uri="{FF2B5EF4-FFF2-40B4-BE49-F238E27FC236}">
                        <a16:creationId xmlns:a16="http://schemas.microsoft.com/office/drawing/2014/main" id="{DAB7ACB2-A9DC-40B4-9C40-EDAB7E713C4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26" name="Forme libre 65">
                    <a:extLst>
                      <a:ext uri="{FF2B5EF4-FFF2-40B4-BE49-F238E27FC236}">
                        <a16:creationId xmlns:a16="http://schemas.microsoft.com/office/drawing/2014/main" id="{7C05023B-403C-475C-B51A-596192740CA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8" name="Groupe 3807">
                  <a:extLst>
                    <a:ext uri="{FF2B5EF4-FFF2-40B4-BE49-F238E27FC236}">
                      <a16:creationId xmlns:a16="http://schemas.microsoft.com/office/drawing/2014/main" id="{A79A6ED1-5103-46DF-9C81-6E1A39A00BD1}"/>
                    </a:ext>
                  </a:extLst>
                </p:cNvPr>
                <p:cNvGrpSpPr/>
                <p:nvPr/>
              </p:nvGrpSpPr>
              <p:grpSpPr>
                <a:xfrm>
                  <a:off x="3217733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23" name="Ellipse 4022">
                    <a:extLst>
                      <a:ext uri="{FF2B5EF4-FFF2-40B4-BE49-F238E27FC236}">
                        <a16:creationId xmlns:a16="http://schemas.microsoft.com/office/drawing/2014/main" id="{CB4DFAC5-3456-4B93-B36E-4935BAC21A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24" name="Forme libre 56">
                    <a:extLst>
                      <a:ext uri="{FF2B5EF4-FFF2-40B4-BE49-F238E27FC236}">
                        <a16:creationId xmlns:a16="http://schemas.microsoft.com/office/drawing/2014/main" id="{48F452C4-79FE-4A91-9F48-D0D64C18FC2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9" name="Groupe 3808">
                  <a:extLst>
                    <a:ext uri="{FF2B5EF4-FFF2-40B4-BE49-F238E27FC236}">
                      <a16:creationId xmlns:a16="http://schemas.microsoft.com/office/drawing/2014/main" id="{43368B1C-C10C-4E2C-BAB7-84EF6AF9356D}"/>
                    </a:ext>
                  </a:extLst>
                </p:cNvPr>
                <p:cNvGrpSpPr/>
                <p:nvPr/>
              </p:nvGrpSpPr>
              <p:grpSpPr>
                <a:xfrm>
                  <a:off x="3217733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21" name="Ellipse 4020">
                    <a:extLst>
                      <a:ext uri="{FF2B5EF4-FFF2-40B4-BE49-F238E27FC236}">
                        <a16:creationId xmlns:a16="http://schemas.microsoft.com/office/drawing/2014/main" id="{A7CCE3AA-C076-4E3F-B8ED-52D47B40C57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22" name="Forme libre 20">
                    <a:extLst>
                      <a:ext uri="{FF2B5EF4-FFF2-40B4-BE49-F238E27FC236}">
                        <a16:creationId xmlns:a16="http://schemas.microsoft.com/office/drawing/2014/main" id="{CF24F479-E462-41F2-A532-08A3441982F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0" name="Groupe 3809">
                  <a:extLst>
                    <a:ext uri="{FF2B5EF4-FFF2-40B4-BE49-F238E27FC236}">
                      <a16:creationId xmlns:a16="http://schemas.microsoft.com/office/drawing/2014/main" id="{3D1BB68C-7442-4A8A-BB2A-1EB6691689C2}"/>
                    </a:ext>
                  </a:extLst>
                </p:cNvPr>
                <p:cNvGrpSpPr/>
                <p:nvPr/>
              </p:nvGrpSpPr>
              <p:grpSpPr>
                <a:xfrm>
                  <a:off x="2695977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19" name="Ellipse 4018">
                    <a:extLst>
                      <a:ext uri="{FF2B5EF4-FFF2-40B4-BE49-F238E27FC236}">
                        <a16:creationId xmlns:a16="http://schemas.microsoft.com/office/drawing/2014/main" id="{F7D5C97C-7689-4847-919E-AF02BBF9AD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20" name="Forme libre 225">
                    <a:extLst>
                      <a:ext uri="{FF2B5EF4-FFF2-40B4-BE49-F238E27FC236}">
                        <a16:creationId xmlns:a16="http://schemas.microsoft.com/office/drawing/2014/main" id="{7EBAAA44-D30F-4BB6-94A9-EAA8065387A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1" name="Groupe 3810">
                  <a:extLst>
                    <a:ext uri="{FF2B5EF4-FFF2-40B4-BE49-F238E27FC236}">
                      <a16:creationId xmlns:a16="http://schemas.microsoft.com/office/drawing/2014/main" id="{7E98FD27-E445-49D0-842A-DDBBE45E5946}"/>
                    </a:ext>
                  </a:extLst>
                </p:cNvPr>
                <p:cNvGrpSpPr/>
                <p:nvPr/>
              </p:nvGrpSpPr>
              <p:grpSpPr>
                <a:xfrm>
                  <a:off x="2695977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17" name="Ellipse 4016">
                    <a:extLst>
                      <a:ext uri="{FF2B5EF4-FFF2-40B4-BE49-F238E27FC236}">
                        <a16:creationId xmlns:a16="http://schemas.microsoft.com/office/drawing/2014/main" id="{A5D2FAFA-2FE6-485D-B412-CAF1B77A98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18" name="Forme libre 173">
                    <a:extLst>
                      <a:ext uri="{FF2B5EF4-FFF2-40B4-BE49-F238E27FC236}">
                        <a16:creationId xmlns:a16="http://schemas.microsoft.com/office/drawing/2014/main" id="{EDA38F95-9326-4542-BCA2-B231F524947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2" name="Groupe 3811">
                  <a:extLst>
                    <a:ext uri="{FF2B5EF4-FFF2-40B4-BE49-F238E27FC236}">
                      <a16:creationId xmlns:a16="http://schemas.microsoft.com/office/drawing/2014/main" id="{A90211C8-1B41-4711-B638-9668B759FCEF}"/>
                    </a:ext>
                  </a:extLst>
                </p:cNvPr>
                <p:cNvGrpSpPr/>
                <p:nvPr/>
              </p:nvGrpSpPr>
              <p:grpSpPr>
                <a:xfrm>
                  <a:off x="2695977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15" name="Ellipse 4014">
                    <a:extLst>
                      <a:ext uri="{FF2B5EF4-FFF2-40B4-BE49-F238E27FC236}">
                        <a16:creationId xmlns:a16="http://schemas.microsoft.com/office/drawing/2014/main" id="{44940F8B-9528-47B2-AFA2-FDC63687275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16" name="Forme libre 176">
                    <a:extLst>
                      <a:ext uri="{FF2B5EF4-FFF2-40B4-BE49-F238E27FC236}">
                        <a16:creationId xmlns:a16="http://schemas.microsoft.com/office/drawing/2014/main" id="{FB145541-C3D6-45DD-A3D9-709F2A66CBF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3" name="Groupe 3812">
                  <a:extLst>
                    <a:ext uri="{FF2B5EF4-FFF2-40B4-BE49-F238E27FC236}">
                      <a16:creationId xmlns:a16="http://schemas.microsoft.com/office/drawing/2014/main" id="{E3BC8A99-6B5E-460F-99DD-360293D5ED9E}"/>
                    </a:ext>
                  </a:extLst>
                </p:cNvPr>
                <p:cNvGrpSpPr/>
                <p:nvPr/>
              </p:nvGrpSpPr>
              <p:grpSpPr>
                <a:xfrm>
                  <a:off x="2956855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13" name="Ellipse 4012">
                    <a:extLst>
                      <a:ext uri="{FF2B5EF4-FFF2-40B4-BE49-F238E27FC236}">
                        <a16:creationId xmlns:a16="http://schemas.microsoft.com/office/drawing/2014/main" id="{62264167-7B3B-4BC3-B614-0C9489CF7D9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14" name="Forme libre 26">
                    <a:extLst>
                      <a:ext uri="{FF2B5EF4-FFF2-40B4-BE49-F238E27FC236}">
                        <a16:creationId xmlns:a16="http://schemas.microsoft.com/office/drawing/2014/main" id="{170F5F48-62C3-412D-B243-0A9DAE952B8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4" name="Groupe 3813">
                  <a:extLst>
                    <a:ext uri="{FF2B5EF4-FFF2-40B4-BE49-F238E27FC236}">
                      <a16:creationId xmlns:a16="http://schemas.microsoft.com/office/drawing/2014/main" id="{ACB9F075-DD0A-465D-8DD9-485E86477602}"/>
                    </a:ext>
                  </a:extLst>
                </p:cNvPr>
                <p:cNvGrpSpPr/>
                <p:nvPr/>
              </p:nvGrpSpPr>
              <p:grpSpPr>
                <a:xfrm>
                  <a:off x="2956855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11" name="Ellipse 4010">
                    <a:extLst>
                      <a:ext uri="{FF2B5EF4-FFF2-40B4-BE49-F238E27FC236}">
                        <a16:creationId xmlns:a16="http://schemas.microsoft.com/office/drawing/2014/main" id="{E05C04C7-D470-49DD-BB0E-D5947025FA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12" name="Forme libre 29">
                    <a:extLst>
                      <a:ext uri="{FF2B5EF4-FFF2-40B4-BE49-F238E27FC236}">
                        <a16:creationId xmlns:a16="http://schemas.microsoft.com/office/drawing/2014/main" id="{B83AF031-6B5F-44F0-B27C-9E83A51B03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5" name="Groupe 3814">
                  <a:extLst>
                    <a:ext uri="{FF2B5EF4-FFF2-40B4-BE49-F238E27FC236}">
                      <a16:creationId xmlns:a16="http://schemas.microsoft.com/office/drawing/2014/main" id="{7017253C-F05B-45BB-A84C-AFF5DC867650}"/>
                    </a:ext>
                  </a:extLst>
                </p:cNvPr>
                <p:cNvGrpSpPr/>
                <p:nvPr/>
              </p:nvGrpSpPr>
              <p:grpSpPr>
                <a:xfrm>
                  <a:off x="2956855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09" name="Ellipse 4008">
                    <a:extLst>
                      <a:ext uri="{FF2B5EF4-FFF2-40B4-BE49-F238E27FC236}">
                        <a16:creationId xmlns:a16="http://schemas.microsoft.com/office/drawing/2014/main" id="{64CD6C31-9ADE-42F0-9573-454968C7E8C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10" name="Forme libre 23">
                    <a:extLst>
                      <a:ext uri="{FF2B5EF4-FFF2-40B4-BE49-F238E27FC236}">
                        <a16:creationId xmlns:a16="http://schemas.microsoft.com/office/drawing/2014/main" id="{F256E747-CD1A-44BB-B2FC-01466D6E47C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3816" name="Ellipse 3815">
                  <a:extLst>
                    <a:ext uri="{FF2B5EF4-FFF2-40B4-BE49-F238E27FC236}">
                      <a16:creationId xmlns:a16="http://schemas.microsoft.com/office/drawing/2014/main" id="{F17F7BD7-F0C7-4A10-9DBF-FEA6226C1166}"/>
                    </a:ext>
                  </a:extLst>
                </p:cNvPr>
                <p:cNvSpPr/>
                <p:nvPr/>
              </p:nvSpPr>
              <p:spPr>
                <a:xfrm>
                  <a:off x="3478611" y="5761169"/>
                  <a:ext cx="252000" cy="252000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7" name="Forme libre 502">
                  <a:extLst>
                    <a:ext uri="{FF2B5EF4-FFF2-40B4-BE49-F238E27FC236}">
                      <a16:creationId xmlns:a16="http://schemas.microsoft.com/office/drawing/2014/main" id="{FC24F1E0-A363-4706-800F-CF17ADEC6C5F}"/>
                    </a:ext>
                  </a:extLst>
                </p:cNvPr>
                <p:cNvSpPr/>
                <p:nvPr/>
              </p:nvSpPr>
              <p:spPr>
                <a:xfrm>
                  <a:off x="3478611" y="5776108"/>
                  <a:ext cx="219041" cy="237061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8" name="Ellipse 3817">
                  <a:extLst>
                    <a:ext uri="{FF2B5EF4-FFF2-40B4-BE49-F238E27FC236}">
                      <a16:creationId xmlns:a16="http://schemas.microsoft.com/office/drawing/2014/main" id="{A557CCA0-3187-451A-8A5F-2D95C9225E05}"/>
                    </a:ext>
                  </a:extLst>
                </p:cNvPr>
                <p:cNvSpPr/>
                <p:nvPr/>
              </p:nvSpPr>
              <p:spPr>
                <a:xfrm>
                  <a:off x="3739489" y="5761169"/>
                  <a:ext cx="252000" cy="252000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9" name="Forme libre 505">
                  <a:extLst>
                    <a:ext uri="{FF2B5EF4-FFF2-40B4-BE49-F238E27FC236}">
                      <a16:creationId xmlns:a16="http://schemas.microsoft.com/office/drawing/2014/main" id="{80F4585C-A67E-472C-B7C8-EA8F1963E712}"/>
                    </a:ext>
                  </a:extLst>
                </p:cNvPr>
                <p:cNvSpPr/>
                <p:nvPr/>
              </p:nvSpPr>
              <p:spPr>
                <a:xfrm>
                  <a:off x="3739489" y="5776108"/>
                  <a:ext cx="219041" cy="237061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3820" name="Groupe 3819">
                  <a:extLst>
                    <a:ext uri="{FF2B5EF4-FFF2-40B4-BE49-F238E27FC236}">
                      <a16:creationId xmlns:a16="http://schemas.microsoft.com/office/drawing/2014/main" id="{453343C0-0385-4B6E-B14A-8AFBA2C89568}"/>
                    </a:ext>
                  </a:extLst>
                </p:cNvPr>
                <p:cNvGrpSpPr/>
                <p:nvPr/>
              </p:nvGrpSpPr>
              <p:grpSpPr>
                <a:xfrm>
                  <a:off x="1391587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07" name="Ellipse 4006">
                    <a:extLst>
                      <a:ext uri="{FF2B5EF4-FFF2-40B4-BE49-F238E27FC236}">
                        <a16:creationId xmlns:a16="http://schemas.microsoft.com/office/drawing/2014/main" id="{E13ABDE0-1853-40B4-89EC-88AE6E8BADA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08" name="Forme libre 128">
                    <a:extLst>
                      <a:ext uri="{FF2B5EF4-FFF2-40B4-BE49-F238E27FC236}">
                        <a16:creationId xmlns:a16="http://schemas.microsoft.com/office/drawing/2014/main" id="{90330F1D-D97C-420C-8940-71C0F538BAB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1" name="Groupe 3820">
                  <a:extLst>
                    <a:ext uri="{FF2B5EF4-FFF2-40B4-BE49-F238E27FC236}">
                      <a16:creationId xmlns:a16="http://schemas.microsoft.com/office/drawing/2014/main" id="{6FDE3975-D500-4AE5-B247-F0326413AD30}"/>
                    </a:ext>
                  </a:extLst>
                </p:cNvPr>
                <p:cNvGrpSpPr/>
                <p:nvPr/>
              </p:nvGrpSpPr>
              <p:grpSpPr>
                <a:xfrm>
                  <a:off x="1391587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05" name="Ellipse 4004">
                    <a:extLst>
                      <a:ext uri="{FF2B5EF4-FFF2-40B4-BE49-F238E27FC236}">
                        <a16:creationId xmlns:a16="http://schemas.microsoft.com/office/drawing/2014/main" id="{5E59FF13-071F-427B-AEC8-6FF5351D4A5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06" name="Forme libre 189">
                    <a:extLst>
                      <a:ext uri="{FF2B5EF4-FFF2-40B4-BE49-F238E27FC236}">
                        <a16:creationId xmlns:a16="http://schemas.microsoft.com/office/drawing/2014/main" id="{B8E13F1C-9BBA-4898-9E27-AA3F926025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2" name="Groupe 3821">
                  <a:extLst>
                    <a:ext uri="{FF2B5EF4-FFF2-40B4-BE49-F238E27FC236}">
                      <a16:creationId xmlns:a16="http://schemas.microsoft.com/office/drawing/2014/main" id="{61FC95E9-F1DB-48E5-85EE-256709814002}"/>
                    </a:ext>
                  </a:extLst>
                </p:cNvPr>
                <p:cNvGrpSpPr/>
                <p:nvPr/>
              </p:nvGrpSpPr>
              <p:grpSpPr>
                <a:xfrm>
                  <a:off x="1391587" y="497798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03" name="Ellipse 4002">
                    <a:extLst>
                      <a:ext uri="{FF2B5EF4-FFF2-40B4-BE49-F238E27FC236}">
                        <a16:creationId xmlns:a16="http://schemas.microsoft.com/office/drawing/2014/main" id="{415E5403-4D60-4C85-B6D5-7D730D0D57D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04" name="Forme libre 290">
                    <a:extLst>
                      <a:ext uri="{FF2B5EF4-FFF2-40B4-BE49-F238E27FC236}">
                        <a16:creationId xmlns:a16="http://schemas.microsoft.com/office/drawing/2014/main" id="{7E549EDD-5D97-49D1-9B20-2E05F6C59B3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3" name="Groupe 3822">
                  <a:extLst>
                    <a:ext uri="{FF2B5EF4-FFF2-40B4-BE49-F238E27FC236}">
                      <a16:creationId xmlns:a16="http://schemas.microsoft.com/office/drawing/2014/main" id="{81271833-38EF-4362-87B0-FD4A1A485CD7}"/>
                    </a:ext>
                  </a:extLst>
                </p:cNvPr>
                <p:cNvGrpSpPr/>
                <p:nvPr/>
              </p:nvGrpSpPr>
              <p:grpSpPr>
                <a:xfrm>
                  <a:off x="1391587" y="654435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01" name="Ellipse 4000">
                    <a:extLst>
                      <a:ext uri="{FF2B5EF4-FFF2-40B4-BE49-F238E27FC236}">
                        <a16:creationId xmlns:a16="http://schemas.microsoft.com/office/drawing/2014/main" id="{2B80468B-EFDE-4890-A346-0DAEA28FC8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02" name="Forme libre 89">
                    <a:extLst>
                      <a:ext uri="{FF2B5EF4-FFF2-40B4-BE49-F238E27FC236}">
                        <a16:creationId xmlns:a16="http://schemas.microsoft.com/office/drawing/2014/main" id="{42870C19-0B4F-41A0-9261-5959D1DFCC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4" name="Groupe 3823">
                  <a:extLst>
                    <a:ext uri="{FF2B5EF4-FFF2-40B4-BE49-F238E27FC236}">
                      <a16:creationId xmlns:a16="http://schemas.microsoft.com/office/drawing/2014/main" id="{B0B9ED5B-9202-41C8-BC8F-4455FD1B564E}"/>
                    </a:ext>
                  </a:extLst>
                </p:cNvPr>
                <p:cNvGrpSpPr/>
                <p:nvPr/>
              </p:nvGrpSpPr>
              <p:grpSpPr>
                <a:xfrm>
                  <a:off x="1391587" y="680541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99" name="Ellipse 3998">
                    <a:extLst>
                      <a:ext uri="{FF2B5EF4-FFF2-40B4-BE49-F238E27FC236}">
                        <a16:creationId xmlns:a16="http://schemas.microsoft.com/office/drawing/2014/main" id="{34BD213D-863C-42F2-9E2D-6491BE7CA67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00" name="Forme libre 264">
                    <a:extLst>
                      <a:ext uri="{FF2B5EF4-FFF2-40B4-BE49-F238E27FC236}">
                        <a16:creationId xmlns:a16="http://schemas.microsoft.com/office/drawing/2014/main" id="{C818C6C2-9C8B-4DEC-8110-08FF68D6304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5" name="Groupe 3824">
                  <a:extLst>
                    <a:ext uri="{FF2B5EF4-FFF2-40B4-BE49-F238E27FC236}">
                      <a16:creationId xmlns:a16="http://schemas.microsoft.com/office/drawing/2014/main" id="{1395C57B-136C-48E0-8B38-A3AD78F6CBAF}"/>
                    </a:ext>
                  </a:extLst>
                </p:cNvPr>
                <p:cNvGrpSpPr/>
                <p:nvPr/>
              </p:nvGrpSpPr>
              <p:grpSpPr>
                <a:xfrm>
                  <a:off x="1391587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97" name="Ellipse 3996">
                    <a:extLst>
                      <a:ext uri="{FF2B5EF4-FFF2-40B4-BE49-F238E27FC236}">
                        <a16:creationId xmlns:a16="http://schemas.microsoft.com/office/drawing/2014/main" id="{781B2DE0-B143-4A78-B823-374644684A9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98" name="Forme libre 131">
                    <a:extLst>
                      <a:ext uri="{FF2B5EF4-FFF2-40B4-BE49-F238E27FC236}">
                        <a16:creationId xmlns:a16="http://schemas.microsoft.com/office/drawing/2014/main" id="{4D61CE8C-7902-445E-B944-951DA5EF041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6" name="Groupe 3825">
                  <a:extLst>
                    <a:ext uri="{FF2B5EF4-FFF2-40B4-BE49-F238E27FC236}">
                      <a16:creationId xmlns:a16="http://schemas.microsoft.com/office/drawing/2014/main" id="{B9D7C5FE-90CF-40E0-B380-F0B87D0576BF}"/>
                    </a:ext>
                  </a:extLst>
                </p:cNvPr>
                <p:cNvGrpSpPr/>
                <p:nvPr/>
              </p:nvGrpSpPr>
              <p:grpSpPr>
                <a:xfrm>
                  <a:off x="1391587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95" name="Ellipse 3994">
                    <a:extLst>
                      <a:ext uri="{FF2B5EF4-FFF2-40B4-BE49-F238E27FC236}">
                        <a16:creationId xmlns:a16="http://schemas.microsoft.com/office/drawing/2014/main" id="{0E51A062-5541-43C6-AAEE-64BD8F67218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96" name="Forme libre 110">
                    <a:extLst>
                      <a:ext uri="{FF2B5EF4-FFF2-40B4-BE49-F238E27FC236}">
                        <a16:creationId xmlns:a16="http://schemas.microsoft.com/office/drawing/2014/main" id="{A59D1E2D-EE07-479F-909C-2C897C87E51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7" name="Groupe 3826">
                  <a:extLst>
                    <a:ext uri="{FF2B5EF4-FFF2-40B4-BE49-F238E27FC236}">
                      <a16:creationId xmlns:a16="http://schemas.microsoft.com/office/drawing/2014/main" id="{2757A384-78E3-466C-987A-36897C0F6CAA}"/>
                    </a:ext>
                  </a:extLst>
                </p:cNvPr>
                <p:cNvGrpSpPr/>
                <p:nvPr/>
              </p:nvGrpSpPr>
              <p:grpSpPr>
                <a:xfrm>
                  <a:off x="1391587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93" name="Ellipse 3992">
                    <a:extLst>
                      <a:ext uri="{FF2B5EF4-FFF2-40B4-BE49-F238E27FC236}">
                        <a16:creationId xmlns:a16="http://schemas.microsoft.com/office/drawing/2014/main" id="{AEC2E89E-3617-41E6-B938-346F700B2A2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94" name="Forme libre 198">
                    <a:extLst>
                      <a:ext uri="{FF2B5EF4-FFF2-40B4-BE49-F238E27FC236}">
                        <a16:creationId xmlns:a16="http://schemas.microsoft.com/office/drawing/2014/main" id="{2083B202-313D-4A08-912A-7FBA4006A01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8" name="Groupe 3827">
                  <a:extLst>
                    <a:ext uri="{FF2B5EF4-FFF2-40B4-BE49-F238E27FC236}">
                      <a16:creationId xmlns:a16="http://schemas.microsoft.com/office/drawing/2014/main" id="{188D6280-D534-406D-B74B-2A9CA57FA8B0}"/>
                    </a:ext>
                  </a:extLst>
                </p:cNvPr>
                <p:cNvGrpSpPr/>
                <p:nvPr/>
              </p:nvGrpSpPr>
              <p:grpSpPr>
                <a:xfrm>
                  <a:off x="2435099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91" name="Ellipse 3990">
                    <a:extLst>
                      <a:ext uri="{FF2B5EF4-FFF2-40B4-BE49-F238E27FC236}">
                        <a16:creationId xmlns:a16="http://schemas.microsoft.com/office/drawing/2014/main" id="{EDC95CD8-6BF4-4D7C-9D3F-BCEBF67B273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92" name="Forme libre 222">
                    <a:extLst>
                      <a:ext uri="{FF2B5EF4-FFF2-40B4-BE49-F238E27FC236}">
                        <a16:creationId xmlns:a16="http://schemas.microsoft.com/office/drawing/2014/main" id="{9819AB37-CA98-448F-AFB8-EC7FAAA96E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9" name="Groupe 3828">
                  <a:extLst>
                    <a:ext uri="{FF2B5EF4-FFF2-40B4-BE49-F238E27FC236}">
                      <a16:creationId xmlns:a16="http://schemas.microsoft.com/office/drawing/2014/main" id="{38095F4D-E721-4843-9408-ADB2C53C22DE}"/>
                    </a:ext>
                  </a:extLst>
                </p:cNvPr>
                <p:cNvGrpSpPr/>
                <p:nvPr/>
              </p:nvGrpSpPr>
              <p:grpSpPr>
                <a:xfrm>
                  <a:off x="2435099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89" name="Ellipse 3988">
                    <a:extLst>
                      <a:ext uri="{FF2B5EF4-FFF2-40B4-BE49-F238E27FC236}">
                        <a16:creationId xmlns:a16="http://schemas.microsoft.com/office/drawing/2014/main" id="{926411AE-8B70-4F93-98C8-E255E43F410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90" name="Forme libre 92">
                    <a:extLst>
                      <a:ext uri="{FF2B5EF4-FFF2-40B4-BE49-F238E27FC236}">
                        <a16:creationId xmlns:a16="http://schemas.microsoft.com/office/drawing/2014/main" id="{F3BCD83D-36D8-4ACF-A034-431B56B0767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0" name="Groupe 3829">
                  <a:extLst>
                    <a:ext uri="{FF2B5EF4-FFF2-40B4-BE49-F238E27FC236}">
                      <a16:creationId xmlns:a16="http://schemas.microsoft.com/office/drawing/2014/main" id="{B4636F01-B930-46EB-9B43-48C1D1CB9DEB}"/>
                    </a:ext>
                  </a:extLst>
                </p:cNvPr>
                <p:cNvGrpSpPr/>
                <p:nvPr/>
              </p:nvGrpSpPr>
              <p:grpSpPr>
                <a:xfrm>
                  <a:off x="2435099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87" name="Ellipse 3986">
                    <a:extLst>
                      <a:ext uri="{FF2B5EF4-FFF2-40B4-BE49-F238E27FC236}">
                        <a16:creationId xmlns:a16="http://schemas.microsoft.com/office/drawing/2014/main" id="{96C01050-9A71-4743-963F-BB5E814994D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88" name="Forme libre 146">
                    <a:extLst>
                      <a:ext uri="{FF2B5EF4-FFF2-40B4-BE49-F238E27FC236}">
                        <a16:creationId xmlns:a16="http://schemas.microsoft.com/office/drawing/2014/main" id="{BB56DB14-3AE8-427C-B7C4-9D27CD44DCE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1" name="Groupe 3830">
                  <a:extLst>
                    <a:ext uri="{FF2B5EF4-FFF2-40B4-BE49-F238E27FC236}">
                      <a16:creationId xmlns:a16="http://schemas.microsoft.com/office/drawing/2014/main" id="{9460D618-F5AE-4566-B2A4-C1E4F2EFDD9C}"/>
                    </a:ext>
                  </a:extLst>
                </p:cNvPr>
                <p:cNvGrpSpPr/>
                <p:nvPr/>
              </p:nvGrpSpPr>
              <p:grpSpPr>
                <a:xfrm>
                  <a:off x="2435099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85" name="Ellipse 3984">
                    <a:extLst>
                      <a:ext uri="{FF2B5EF4-FFF2-40B4-BE49-F238E27FC236}">
                        <a16:creationId xmlns:a16="http://schemas.microsoft.com/office/drawing/2014/main" id="{AFD5DDC6-8C60-4C3E-BF07-BB9DC106F1E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86" name="Forme libre 207">
                    <a:extLst>
                      <a:ext uri="{FF2B5EF4-FFF2-40B4-BE49-F238E27FC236}">
                        <a16:creationId xmlns:a16="http://schemas.microsoft.com/office/drawing/2014/main" id="{64ED25AC-7986-49AA-891E-8FE20D269A3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2" name="Groupe 3831">
                  <a:extLst>
                    <a:ext uri="{FF2B5EF4-FFF2-40B4-BE49-F238E27FC236}">
                      <a16:creationId xmlns:a16="http://schemas.microsoft.com/office/drawing/2014/main" id="{2DFDB683-6D04-4AC6-BB3B-B50338E2A02B}"/>
                    </a:ext>
                  </a:extLst>
                </p:cNvPr>
                <p:cNvGrpSpPr/>
                <p:nvPr/>
              </p:nvGrpSpPr>
              <p:grpSpPr>
                <a:xfrm>
                  <a:off x="2435099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83" name="Ellipse 3982">
                    <a:extLst>
                      <a:ext uri="{FF2B5EF4-FFF2-40B4-BE49-F238E27FC236}">
                        <a16:creationId xmlns:a16="http://schemas.microsoft.com/office/drawing/2014/main" id="{40552A88-8EF7-4A5D-913F-E8EF18FF430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84" name="Forme libre 204">
                    <a:extLst>
                      <a:ext uri="{FF2B5EF4-FFF2-40B4-BE49-F238E27FC236}">
                        <a16:creationId xmlns:a16="http://schemas.microsoft.com/office/drawing/2014/main" id="{EC667FE0-13BF-4FEE-97AC-772FC9A3305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3" name="Groupe 3832">
                  <a:extLst>
                    <a:ext uri="{FF2B5EF4-FFF2-40B4-BE49-F238E27FC236}">
                      <a16:creationId xmlns:a16="http://schemas.microsoft.com/office/drawing/2014/main" id="{F663A8D9-5AFD-47EC-B0E5-0D5903A92A99}"/>
                    </a:ext>
                  </a:extLst>
                </p:cNvPr>
                <p:cNvGrpSpPr/>
                <p:nvPr/>
              </p:nvGrpSpPr>
              <p:grpSpPr>
                <a:xfrm>
                  <a:off x="1652465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81" name="Ellipse 3980">
                    <a:extLst>
                      <a:ext uri="{FF2B5EF4-FFF2-40B4-BE49-F238E27FC236}">
                        <a16:creationId xmlns:a16="http://schemas.microsoft.com/office/drawing/2014/main" id="{0C407E84-C765-4FF4-8B4E-33D49F7F4C7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82" name="Forme libre 122">
                    <a:extLst>
                      <a:ext uri="{FF2B5EF4-FFF2-40B4-BE49-F238E27FC236}">
                        <a16:creationId xmlns:a16="http://schemas.microsoft.com/office/drawing/2014/main" id="{BF00F6AE-7A4D-4AC4-983E-4927283D2D1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4" name="Groupe 3833">
                  <a:extLst>
                    <a:ext uri="{FF2B5EF4-FFF2-40B4-BE49-F238E27FC236}">
                      <a16:creationId xmlns:a16="http://schemas.microsoft.com/office/drawing/2014/main" id="{998498B2-DF2B-49DE-8EDC-DC4286FE7539}"/>
                    </a:ext>
                  </a:extLst>
                </p:cNvPr>
                <p:cNvGrpSpPr/>
                <p:nvPr/>
              </p:nvGrpSpPr>
              <p:grpSpPr>
                <a:xfrm>
                  <a:off x="1652465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79" name="Ellipse 3978">
                    <a:extLst>
                      <a:ext uri="{FF2B5EF4-FFF2-40B4-BE49-F238E27FC236}">
                        <a16:creationId xmlns:a16="http://schemas.microsoft.com/office/drawing/2014/main" id="{2D476245-16C9-4775-92F9-64FB4504B5E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80" name="Forme libre 104">
                    <a:extLst>
                      <a:ext uri="{FF2B5EF4-FFF2-40B4-BE49-F238E27FC236}">
                        <a16:creationId xmlns:a16="http://schemas.microsoft.com/office/drawing/2014/main" id="{2AC08C06-366F-4EFB-8F72-70B66A1F45F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5" name="Groupe 3834">
                  <a:extLst>
                    <a:ext uri="{FF2B5EF4-FFF2-40B4-BE49-F238E27FC236}">
                      <a16:creationId xmlns:a16="http://schemas.microsoft.com/office/drawing/2014/main" id="{E2ECC794-5B2F-4399-A7C3-79083C7FBBC3}"/>
                    </a:ext>
                  </a:extLst>
                </p:cNvPr>
                <p:cNvGrpSpPr/>
                <p:nvPr/>
              </p:nvGrpSpPr>
              <p:grpSpPr>
                <a:xfrm>
                  <a:off x="1652465" y="497798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77" name="Ellipse 3976">
                    <a:extLst>
                      <a:ext uri="{FF2B5EF4-FFF2-40B4-BE49-F238E27FC236}">
                        <a16:creationId xmlns:a16="http://schemas.microsoft.com/office/drawing/2014/main" id="{72AD5F96-BB50-43BA-9A24-919F0A17477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78" name="Forme libre 179">
                    <a:extLst>
                      <a:ext uri="{FF2B5EF4-FFF2-40B4-BE49-F238E27FC236}">
                        <a16:creationId xmlns:a16="http://schemas.microsoft.com/office/drawing/2014/main" id="{F8B4867F-A742-4EA0-A12C-E7EDA2442AF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6" name="Groupe 3835">
                  <a:extLst>
                    <a:ext uri="{FF2B5EF4-FFF2-40B4-BE49-F238E27FC236}">
                      <a16:creationId xmlns:a16="http://schemas.microsoft.com/office/drawing/2014/main" id="{4E6706D6-F5AD-4AC4-B56B-11119447AE9B}"/>
                    </a:ext>
                  </a:extLst>
                </p:cNvPr>
                <p:cNvGrpSpPr/>
                <p:nvPr/>
              </p:nvGrpSpPr>
              <p:grpSpPr>
                <a:xfrm>
                  <a:off x="1652465" y="654435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75" name="Ellipse 3974">
                    <a:extLst>
                      <a:ext uri="{FF2B5EF4-FFF2-40B4-BE49-F238E27FC236}">
                        <a16:creationId xmlns:a16="http://schemas.microsoft.com/office/drawing/2014/main" id="{624B72A8-F2B0-4E43-BC1C-0E65AEF21B6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76" name="Forme libre 86">
                    <a:extLst>
                      <a:ext uri="{FF2B5EF4-FFF2-40B4-BE49-F238E27FC236}">
                        <a16:creationId xmlns:a16="http://schemas.microsoft.com/office/drawing/2014/main" id="{5812396A-ED9A-481E-8F2A-10B2B55CA7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7" name="Groupe 3836">
                  <a:extLst>
                    <a:ext uri="{FF2B5EF4-FFF2-40B4-BE49-F238E27FC236}">
                      <a16:creationId xmlns:a16="http://schemas.microsoft.com/office/drawing/2014/main" id="{2CF8CF5F-293A-408A-B4BE-C2A042C12B5B}"/>
                    </a:ext>
                  </a:extLst>
                </p:cNvPr>
                <p:cNvGrpSpPr/>
                <p:nvPr/>
              </p:nvGrpSpPr>
              <p:grpSpPr>
                <a:xfrm>
                  <a:off x="1652465" y="680541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73" name="Ellipse 3972">
                    <a:extLst>
                      <a:ext uri="{FF2B5EF4-FFF2-40B4-BE49-F238E27FC236}">
                        <a16:creationId xmlns:a16="http://schemas.microsoft.com/office/drawing/2014/main" id="{890BCD38-3981-4ABC-8868-3ED0AB01D2B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74" name="Forme libre 161">
                    <a:extLst>
                      <a:ext uri="{FF2B5EF4-FFF2-40B4-BE49-F238E27FC236}">
                        <a16:creationId xmlns:a16="http://schemas.microsoft.com/office/drawing/2014/main" id="{09FE7544-F569-424E-B08B-CAB44CB3BFD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8" name="Groupe 3837">
                  <a:extLst>
                    <a:ext uri="{FF2B5EF4-FFF2-40B4-BE49-F238E27FC236}">
                      <a16:creationId xmlns:a16="http://schemas.microsoft.com/office/drawing/2014/main" id="{68F415D9-415B-43AF-B0C7-7172050CC7B4}"/>
                    </a:ext>
                  </a:extLst>
                </p:cNvPr>
                <p:cNvGrpSpPr/>
                <p:nvPr/>
              </p:nvGrpSpPr>
              <p:grpSpPr>
                <a:xfrm>
                  <a:off x="1652465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71" name="Ellipse 3970">
                    <a:extLst>
                      <a:ext uri="{FF2B5EF4-FFF2-40B4-BE49-F238E27FC236}">
                        <a16:creationId xmlns:a16="http://schemas.microsoft.com/office/drawing/2014/main" id="{C7CF639A-3B50-40F7-991C-33F83694040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72" name="Forme libre 125">
                    <a:extLst>
                      <a:ext uri="{FF2B5EF4-FFF2-40B4-BE49-F238E27FC236}">
                        <a16:creationId xmlns:a16="http://schemas.microsoft.com/office/drawing/2014/main" id="{8B053EF9-FA35-46BE-A9B3-B7E4E7FEF59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9" name="Groupe 3838">
                  <a:extLst>
                    <a:ext uri="{FF2B5EF4-FFF2-40B4-BE49-F238E27FC236}">
                      <a16:creationId xmlns:a16="http://schemas.microsoft.com/office/drawing/2014/main" id="{8B10D48E-AFA1-40E9-8DB5-E3AFF8C67CED}"/>
                    </a:ext>
                  </a:extLst>
                </p:cNvPr>
                <p:cNvGrpSpPr/>
                <p:nvPr/>
              </p:nvGrpSpPr>
              <p:grpSpPr>
                <a:xfrm>
                  <a:off x="1652465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69" name="Ellipse 3968">
                    <a:extLst>
                      <a:ext uri="{FF2B5EF4-FFF2-40B4-BE49-F238E27FC236}">
                        <a16:creationId xmlns:a16="http://schemas.microsoft.com/office/drawing/2014/main" id="{C5A05BDC-49EB-4433-8850-D2001A493F5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70" name="Forme libre 119">
                    <a:extLst>
                      <a:ext uri="{FF2B5EF4-FFF2-40B4-BE49-F238E27FC236}">
                        <a16:creationId xmlns:a16="http://schemas.microsoft.com/office/drawing/2014/main" id="{08ABF9BA-CB9A-44ED-99AA-DE74D615B96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0" name="Groupe 3839">
                  <a:extLst>
                    <a:ext uri="{FF2B5EF4-FFF2-40B4-BE49-F238E27FC236}">
                      <a16:creationId xmlns:a16="http://schemas.microsoft.com/office/drawing/2014/main" id="{91A80B60-D243-456B-8C59-8978552CAF5A}"/>
                    </a:ext>
                  </a:extLst>
                </p:cNvPr>
                <p:cNvGrpSpPr/>
                <p:nvPr/>
              </p:nvGrpSpPr>
              <p:grpSpPr>
                <a:xfrm>
                  <a:off x="1652465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67" name="Ellipse 3966">
                    <a:extLst>
                      <a:ext uri="{FF2B5EF4-FFF2-40B4-BE49-F238E27FC236}">
                        <a16:creationId xmlns:a16="http://schemas.microsoft.com/office/drawing/2014/main" id="{AE588D24-457E-4FB6-BF7A-357A3E4DF00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68" name="Forme libre 201">
                    <a:extLst>
                      <a:ext uri="{FF2B5EF4-FFF2-40B4-BE49-F238E27FC236}">
                        <a16:creationId xmlns:a16="http://schemas.microsoft.com/office/drawing/2014/main" id="{9D21409A-5C5F-4F28-BB84-13705252294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1" name="Groupe 3840">
                  <a:extLst>
                    <a:ext uri="{FF2B5EF4-FFF2-40B4-BE49-F238E27FC236}">
                      <a16:creationId xmlns:a16="http://schemas.microsoft.com/office/drawing/2014/main" id="{ED6A2B5C-25F4-412B-BD9B-E15F75D15D9D}"/>
                    </a:ext>
                  </a:extLst>
                </p:cNvPr>
                <p:cNvGrpSpPr/>
                <p:nvPr/>
              </p:nvGrpSpPr>
              <p:grpSpPr>
                <a:xfrm>
                  <a:off x="2174221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65" name="Ellipse 3964">
                    <a:extLst>
                      <a:ext uri="{FF2B5EF4-FFF2-40B4-BE49-F238E27FC236}">
                        <a16:creationId xmlns:a16="http://schemas.microsoft.com/office/drawing/2014/main" id="{B719155D-06AB-4B68-B140-90658C096FB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66" name="Forme libre 170">
                    <a:extLst>
                      <a:ext uri="{FF2B5EF4-FFF2-40B4-BE49-F238E27FC236}">
                        <a16:creationId xmlns:a16="http://schemas.microsoft.com/office/drawing/2014/main" id="{0AF42F63-8A55-427E-90EF-CC57E1BEB24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2" name="Groupe 3841">
                  <a:extLst>
                    <a:ext uri="{FF2B5EF4-FFF2-40B4-BE49-F238E27FC236}">
                      <a16:creationId xmlns:a16="http://schemas.microsoft.com/office/drawing/2014/main" id="{B01EF9C4-D3F3-446F-ADF8-F09379BCEA4E}"/>
                    </a:ext>
                  </a:extLst>
                </p:cNvPr>
                <p:cNvGrpSpPr/>
                <p:nvPr/>
              </p:nvGrpSpPr>
              <p:grpSpPr>
                <a:xfrm>
                  <a:off x="2174221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63" name="Ellipse 3962">
                    <a:extLst>
                      <a:ext uri="{FF2B5EF4-FFF2-40B4-BE49-F238E27FC236}">
                        <a16:creationId xmlns:a16="http://schemas.microsoft.com/office/drawing/2014/main" id="{8156E41A-CEE1-46D1-BB2A-824435EB092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64" name="Forme libre 35">
                    <a:extLst>
                      <a:ext uri="{FF2B5EF4-FFF2-40B4-BE49-F238E27FC236}">
                        <a16:creationId xmlns:a16="http://schemas.microsoft.com/office/drawing/2014/main" id="{F2D3C273-621D-4574-B644-B04B7BEABBE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3" name="Groupe 3842">
                  <a:extLst>
                    <a:ext uri="{FF2B5EF4-FFF2-40B4-BE49-F238E27FC236}">
                      <a16:creationId xmlns:a16="http://schemas.microsoft.com/office/drawing/2014/main" id="{79A6B364-04A3-40DF-AAA0-0F2130E5D3DE}"/>
                    </a:ext>
                  </a:extLst>
                </p:cNvPr>
                <p:cNvGrpSpPr/>
                <p:nvPr/>
              </p:nvGrpSpPr>
              <p:grpSpPr>
                <a:xfrm>
                  <a:off x="2174221" y="497798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61" name="Ellipse 3960">
                    <a:extLst>
                      <a:ext uri="{FF2B5EF4-FFF2-40B4-BE49-F238E27FC236}">
                        <a16:creationId xmlns:a16="http://schemas.microsoft.com/office/drawing/2014/main" id="{67986BB6-0410-4F32-A774-6F9683664E6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62" name="Forme libre 101">
                    <a:extLst>
                      <a:ext uri="{FF2B5EF4-FFF2-40B4-BE49-F238E27FC236}">
                        <a16:creationId xmlns:a16="http://schemas.microsoft.com/office/drawing/2014/main" id="{463767AC-ADD6-4520-B887-9077E2749D4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4" name="Groupe 3843">
                  <a:extLst>
                    <a:ext uri="{FF2B5EF4-FFF2-40B4-BE49-F238E27FC236}">
                      <a16:creationId xmlns:a16="http://schemas.microsoft.com/office/drawing/2014/main" id="{05EAF1E7-05CA-4DB0-84FC-0DD4D85DF193}"/>
                    </a:ext>
                  </a:extLst>
                </p:cNvPr>
                <p:cNvGrpSpPr/>
                <p:nvPr/>
              </p:nvGrpSpPr>
              <p:grpSpPr>
                <a:xfrm>
                  <a:off x="2174221" y="654435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59" name="Ellipse 3958">
                    <a:extLst>
                      <a:ext uri="{FF2B5EF4-FFF2-40B4-BE49-F238E27FC236}">
                        <a16:creationId xmlns:a16="http://schemas.microsoft.com/office/drawing/2014/main" id="{DAD645BA-B50C-411C-84AA-A5EDBDD8B94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60" name="Forme libre 293">
                    <a:extLst>
                      <a:ext uri="{FF2B5EF4-FFF2-40B4-BE49-F238E27FC236}">
                        <a16:creationId xmlns:a16="http://schemas.microsoft.com/office/drawing/2014/main" id="{658D43C6-08AD-4FE2-942A-79CDD5E95A0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5" name="Groupe 3844">
                  <a:extLst>
                    <a:ext uri="{FF2B5EF4-FFF2-40B4-BE49-F238E27FC236}">
                      <a16:creationId xmlns:a16="http://schemas.microsoft.com/office/drawing/2014/main" id="{0ACEE61B-6048-4B72-B33C-521B0ECD8925}"/>
                    </a:ext>
                  </a:extLst>
                </p:cNvPr>
                <p:cNvGrpSpPr/>
                <p:nvPr/>
              </p:nvGrpSpPr>
              <p:grpSpPr>
                <a:xfrm>
                  <a:off x="2174221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57" name="Ellipse 3956">
                    <a:extLst>
                      <a:ext uri="{FF2B5EF4-FFF2-40B4-BE49-F238E27FC236}">
                        <a16:creationId xmlns:a16="http://schemas.microsoft.com/office/drawing/2014/main" id="{F64BE818-F30F-43A6-9666-832A8AEFB74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58" name="Forme libre 14">
                    <a:extLst>
                      <a:ext uri="{FF2B5EF4-FFF2-40B4-BE49-F238E27FC236}">
                        <a16:creationId xmlns:a16="http://schemas.microsoft.com/office/drawing/2014/main" id="{91B19AAB-85F6-49B6-8013-8D86DCD2632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6" name="Groupe 3845">
                  <a:extLst>
                    <a:ext uri="{FF2B5EF4-FFF2-40B4-BE49-F238E27FC236}">
                      <a16:creationId xmlns:a16="http://schemas.microsoft.com/office/drawing/2014/main" id="{25C3C8F2-155A-407B-A89F-D052B4620AC9}"/>
                    </a:ext>
                  </a:extLst>
                </p:cNvPr>
                <p:cNvGrpSpPr/>
                <p:nvPr/>
              </p:nvGrpSpPr>
              <p:grpSpPr>
                <a:xfrm>
                  <a:off x="2174221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55" name="Ellipse 3954">
                    <a:extLst>
                      <a:ext uri="{FF2B5EF4-FFF2-40B4-BE49-F238E27FC236}">
                        <a16:creationId xmlns:a16="http://schemas.microsoft.com/office/drawing/2014/main" id="{A2CB1ADC-8368-4364-ADAD-25B9390DD05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56" name="Forme libre 32">
                    <a:extLst>
                      <a:ext uri="{FF2B5EF4-FFF2-40B4-BE49-F238E27FC236}">
                        <a16:creationId xmlns:a16="http://schemas.microsoft.com/office/drawing/2014/main" id="{4911C623-018B-4F9F-B9EF-0F1387F24C0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7" name="Groupe 3846">
                  <a:extLst>
                    <a:ext uri="{FF2B5EF4-FFF2-40B4-BE49-F238E27FC236}">
                      <a16:creationId xmlns:a16="http://schemas.microsoft.com/office/drawing/2014/main" id="{27AC46E9-2E74-473E-8803-722B7B0A2CD3}"/>
                    </a:ext>
                  </a:extLst>
                </p:cNvPr>
                <p:cNvGrpSpPr/>
                <p:nvPr/>
              </p:nvGrpSpPr>
              <p:grpSpPr>
                <a:xfrm>
                  <a:off x="2174221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53" name="Ellipse 3952">
                    <a:extLst>
                      <a:ext uri="{FF2B5EF4-FFF2-40B4-BE49-F238E27FC236}">
                        <a16:creationId xmlns:a16="http://schemas.microsoft.com/office/drawing/2014/main" id="{A595575B-A996-4E64-A632-FCDE05F563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54" name="Forme libre 302">
                    <a:extLst>
                      <a:ext uri="{FF2B5EF4-FFF2-40B4-BE49-F238E27FC236}">
                        <a16:creationId xmlns:a16="http://schemas.microsoft.com/office/drawing/2014/main" id="{E0C1B5D0-C4FF-4AC9-806B-F1B90534B19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8" name="Groupe 3847">
                  <a:extLst>
                    <a:ext uri="{FF2B5EF4-FFF2-40B4-BE49-F238E27FC236}">
                      <a16:creationId xmlns:a16="http://schemas.microsoft.com/office/drawing/2014/main" id="{341C850C-4FEB-48A7-9434-F0C09C716ABD}"/>
                    </a:ext>
                  </a:extLst>
                </p:cNvPr>
                <p:cNvGrpSpPr/>
                <p:nvPr/>
              </p:nvGrpSpPr>
              <p:grpSpPr>
                <a:xfrm>
                  <a:off x="1130709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51" name="Ellipse 3950">
                    <a:extLst>
                      <a:ext uri="{FF2B5EF4-FFF2-40B4-BE49-F238E27FC236}">
                        <a16:creationId xmlns:a16="http://schemas.microsoft.com/office/drawing/2014/main" id="{0643F235-575E-4AA5-8323-77155516D29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52" name="Forme libre 192">
                    <a:extLst>
                      <a:ext uri="{FF2B5EF4-FFF2-40B4-BE49-F238E27FC236}">
                        <a16:creationId xmlns:a16="http://schemas.microsoft.com/office/drawing/2014/main" id="{9F89D8BC-1F6D-4F01-A6BE-C164830062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9" name="Groupe 3848">
                  <a:extLst>
                    <a:ext uri="{FF2B5EF4-FFF2-40B4-BE49-F238E27FC236}">
                      <a16:creationId xmlns:a16="http://schemas.microsoft.com/office/drawing/2014/main" id="{8C55D8AC-2C55-4EE7-BFF5-68AF36E08F17}"/>
                    </a:ext>
                  </a:extLst>
                </p:cNvPr>
                <p:cNvGrpSpPr/>
                <p:nvPr/>
              </p:nvGrpSpPr>
              <p:grpSpPr>
                <a:xfrm>
                  <a:off x="1130709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49" name="Ellipse 3948">
                    <a:extLst>
                      <a:ext uri="{FF2B5EF4-FFF2-40B4-BE49-F238E27FC236}">
                        <a16:creationId xmlns:a16="http://schemas.microsoft.com/office/drawing/2014/main" id="{0D40B18D-7FE7-4DF7-B919-21F5347DC61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50" name="Forme libre 134">
                    <a:extLst>
                      <a:ext uri="{FF2B5EF4-FFF2-40B4-BE49-F238E27FC236}">
                        <a16:creationId xmlns:a16="http://schemas.microsoft.com/office/drawing/2014/main" id="{A8153399-A93F-4F69-B7AF-4ED0ED51FF9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0" name="Groupe 3849">
                  <a:extLst>
                    <a:ext uri="{FF2B5EF4-FFF2-40B4-BE49-F238E27FC236}">
                      <a16:creationId xmlns:a16="http://schemas.microsoft.com/office/drawing/2014/main" id="{F210BA15-A70D-49F8-BEFD-EB917DDE9451}"/>
                    </a:ext>
                  </a:extLst>
                </p:cNvPr>
                <p:cNvGrpSpPr/>
                <p:nvPr/>
              </p:nvGrpSpPr>
              <p:grpSpPr>
                <a:xfrm>
                  <a:off x="1130709" y="654435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47" name="Ellipse 3946">
                    <a:extLst>
                      <a:ext uri="{FF2B5EF4-FFF2-40B4-BE49-F238E27FC236}">
                        <a16:creationId xmlns:a16="http://schemas.microsoft.com/office/drawing/2014/main" id="{2141F3EB-195E-49CD-8030-FB5DC929761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48" name="Forme libre 249">
                    <a:extLst>
                      <a:ext uri="{FF2B5EF4-FFF2-40B4-BE49-F238E27FC236}">
                        <a16:creationId xmlns:a16="http://schemas.microsoft.com/office/drawing/2014/main" id="{D71755EA-E493-4AFE-AF10-4652DDD44B9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1" name="Groupe 3850">
                  <a:extLst>
                    <a:ext uri="{FF2B5EF4-FFF2-40B4-BE49-F238E27FC236}">
                      <a16:creationId xmlns:a16="http://schemas.microsoft.com/office/drawing/2014/main" id="{CFA85C84-7713-4DCE-B4C2-9913305EB576}"/>
                    </a:ext>
                  </a:extLst>
                </p:cNvPr>
                <p:cNvGrpSpPr/>
                <p:nvPr/>
              </p:nvGrpSpPr>
              <p:grpSpPr>
                <a:xfrm>
                  <a:off x="1130709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45" name="Ellipse 3944">
                    <a:extLst>
                      <a:ext uri="{FF2B5EF4-FFF2-40B4-BE49-F238E27FC236}">
                        <a16:creationId xmlns:a16="http://schemas.microsoft.com/office/drawing/2014/main" id="{658E5232-4489-4511-9CA1-635B8C722D0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46" name="Forme libre 137">
                    <a:extLst>
                      <a:ext uri="{FF2B5EF4-FFF2-40B4-BE49-F238E27FC236}">
                        <a16:creationId xmlns:a16="http://schemas.microsoft.com/office/drawing/2014/main" id="{1DABC4D7-FFCE-4AF3-8A4F-38736CCE9EF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2" name="Groupe 3851">
                  <a:extLst>
                    <a:ext uri="{FF2B5EF4-FFF2-40B4-BE49-F238E27FC236}">
                      <a16:creationId xmlns:a16="http://schemas.microsoft.com/office/drawing/2014/main" id="{75FEF56B-80B0-4870-95D4-072A59E5F52B}"/>
                    </a:ext>
                  </a:extLst>
                </p:cNvPr>
                <p:cNvGrpSpPr/>
                <p:nvPr/>
              </p:nvGrpSpPr>
              <p:grpSpPr>
                <a:xfrm>
                  <a:off x="1130709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43" name="Ellipse 3942">
                    <a:extLst>
                      <a:ext uri="{FF2B5EF4-FFF2-40B4-BE49-F238E27FC236}">
                        <a16:creationId xmlns:a16="http://schemas.microsoft.com/office/drawing/2014/main" id="{AD1378DE-BC10-47A8-A102-46568DFA4F3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44" name="Forme libre 113">
                    <a:extLst>
                      <a:ext uri="{FF2B5EF4-FFF2-40B4-BE49-F238E27FC236}">
                        <a16:creationId xmlns:a16="http://schemas.microsoft.com/office/drawing/2014/main" id="{A0D6F14F-D1E5-400C-A6C3-13DF632E8C0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3" name="Groupe 3852">
                  <a:extLst>
                    <a:ext uri="{FF2B5EF4-FFF2-40B4-BE49-F238E27FC236}">
                      <a16:creationId xmlns:a16="http://schemas.microsoft.com/office/drawing/2014/main" id="{6AE202BF-35E6-446A-B963-6141A2B13654}"/>
                    </a:ext>
                  </a:extLst>
                </p:cNvPr>
                <p:cNvGrpSpPr/>
                <p:nvPr/>
              </p:nvGrpSpPr>
              <p:grpSpPr>
                <a:xfrm>
                  <a:off x="1130709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41" name="Ellipse 3940">
                    <a:extLst>
                      <a:ext uri="{FF2B5EF4-FFF2-40B4-BE49-F238E27FC236}">
                        <a16:creationId xmlns:a16="http://schemas.microsoft.com/office/drawing/2014/main" id="{AB71665D-B587-4879-9D22-7C9081CC6AD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42" name="Forme libre 305">
                    <a:extLst>
                      <a:ext uri="{FF2B5EF4-FFF2-40B4-BE49-F238E27FC236}">
                        <a16:creationId xmlns:a16="http://schemas.microsoft.com/office/drawing/2014/main" id="{75982EC8-38DA-4353-8561-300338BAD4B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4" name="Groupe 3853">
                  <a:extLst>
                    <a:ext uri="{FF2B5EF4-FFF2-40B4-BE49-F238E27FC236}">
                      <a16:creationId xmlns:a16="http://schemas.microsoft.com/office/drawing/2014/main" id="{124BC032-BEFA-48F6-A8A6-480E6998CA30}"/>
                    </a:ext>
                  </a:extLst>
                </p:cNvPr>
                <p:cNvGrpSpPr/>
                <p:nvPr/>
              </p:nvGrpSpPr>
              <p:grpSpPr>
                <a:xfrm>
                  <a:off x="1913343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39" name="Ellipse 3938">
                    <a:extLst>
                      <a:ext uri="{FF2B5EF4-FFF2-40B4-BE49-F238E27FC236}">
                        <a16:creationId xmlns:a16="http://schemas.microsoft.com/office/drawing/2014/main" id="{032833AB-270E-4CAE-A9FC-FD1C38EA5CA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40" name="Forme libre 143">
                    <a:extLst>
                      <a:ext uri="{FF2B5EF4-FFF2-40B4-BE49-F238E27FC236}">
                        <a16:creationId xmlns:a16="http://schemas.microsoft.com/office/drawing/2014/main" id="{359FF931-4426-460C-9CE1-6653958EBD6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5" name="Groupe 3854">
                  <a:extLst>
                    <a:ext uri="{FF2B5EF4-FFF2-40B4-BE49-F238E27FC236}">
                      <a16:creationId xmlns:a16="http://schemas.microsoft.com/office/drawing/2014/main" id="{64CD6C6D-17A2-4D8C-AED5-811C1B1D0E87}"/>
                    </a:ext>
                  </a:extLst>
                </p:cNvPr>
                <p:cNvGrpSpPr/>
                <p:nvPr/>
              </p:nvGrpSpPr>
              <p:grpSpPr>
                <a:xfrm>
                  <a:off x="1913343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37" name="Ellipse 3936">
                    <a:extLst>
                      <a:ext uri="{FF2B5EF4-FFF2-40B4-BE49-F238E27FC236}">
                        <a16:creationId xmlns:a16="http://schemas.microsoft.com/office/drawing/2014/main" id="{58FB6206-C4BC-4D09-9554-6FB5F04F29D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38" name="Forme libre 98">
                    <a:extLst>
                      <a:ext uri="{FF2B5EF4-FFF2-40B4-BE49-F238E27FC236}">
                        <a16:creationId xmlns:a16="http://schemas.microsoft.com/office/drawing/2014/main" id="{B2AEE9CB-7075-4160-8A46-8130562A70D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6" name="Groupe 3855">
                  <a:extLst>
                    <a:ext uri="{FF2B5EF4-FFF2-40B4-BE49-F238E27FC236}">
                      <a16:creationId xmlns:a16="http://schemas.microsoft.com/office/drawing/2014/main" id="{B37496F3-FD01-4AF4-A266-F72671FF3330}"/>
                    </a:ext>
                  </a:extLst>
                </p:cNvPr>
                <p:cNvGrpSpPr/>
                <p:nvPr/>
              </p:nvGrpSpPr>
              <p:grpSpPr>
                <a:xfrm>
                  <a:off x="1913343" y="497798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35" name="Ellipse 3934">
                    <a:extLst>
                      <a:ext uri="{FF2B5EF4-FFF2-40B4-BE49-F238E27FC236}">
                        <a16:creationId xmlns:a16="http://schemas.microsoft.com/office/drawing/2014/main" id="{C33D552C-2CAA-43AA-9DD0-058156EBF17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36" name="Forme libre 107">
                    <a:extLst>
                      <a:ext uri="{FF2B5EF4-FFF2-40B4-BE49-F238E27FC236}">
                        <a16:creationId xmlns:a16="http://schemas.microsoft.com/office/drawing/2014/main" id="{D8140963-06E8-4AE8-91A3-7A010B3888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7" name="Groupe 3856">
                  <a:extLst>
                    <a:ext uri="{FF2B5EF4-FFF2-40B4-BE49-F238E27FC236}">
                      <a16:creationId xmlns:a16="http://schemas.microsoft.com/office/drawing/2014/main" id="{703A18A5-1E41-4F29-8AE2-33A6DF115F61}"/>
                    </a:ext>
                  </a:extLst>
                </p:cNvPr>
                <p:cNvGrpSpPr/>
                <p:nvPr/>
              </p:nvGrpSpPr>
              <p:grpSpPr>
                <a:xfrm>
                  <a:off x="1913343" y="654435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33" name="Ellipse 3932">
                    <a:extLst>
                      <a:ext uri="{FF2B5EF4-FFF2-40B4-BE49-F238E27FC236}">
                        <a16:creationId xmlns:a16="http://schemas.microsoft.com/office/drawing/2014/main" id="{C791C9D6-9AB7-4A08-88CC-FF400F107FC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34" name="Forme libre 95">
                    <a:extLst>
                      <a:ext uri="{FF2B5EF4-FFF2-40B4-BE49-F238E27FC236}">
                        <a16:creationId xmlns:a16="http://schemas.microsoft.com/office/drawing/2014/main" id="{E1E401FB-FBB6-4E0B-9658-5A578F60383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8" name="Groupe 3857">
                  <a:extLst>
                    <a:ext uri="{FF2B5EF4-FFF2-40B4-BE49-F238E27FC236}">
                      <a16:creationId xmlns:a16="http://schemas.microsoft.com/office/drawing/2014/main" id="{812CB9B9-E447-446C-8CA8-34BD0E974352}"/>
                    </a:ext>
                  </a:extLst>
                </p:cNvPr>
                <p:cNvGrpSpPr/>
                <p:nvPr/>
              </p:nvGrpSpPr>
              <p:grpSpPr>
                <a:xfrm>
                  <a:off x="1913343" y="680541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31" name="Ellipse 3930">
                    <a:extLst>
                      <a:ext uri="{FF2B5EF4-FFF2-40B4-BE49-F238E27FC236}">
                        <a16:creationId xmlns:a16="http://schemas.microsoft.com/office/drawing/2014/main" id="{CDEE41CA-509F-4B42-9AED-39736FEF5D6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32" name="Forme libre 1019">
                    <a:extLst>
                      <a:ext uri="{FF2B5EF4-FFF2-40B4-BE49-F238E27FC236}">
                        <a16:creationId xmlns:a16="http://schemas.microsoft.com/office/drawing/2014/main" id="{F276C100-D23A-46BD-87FD-D185510278C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9" name="Groupe 3858">
                  <a:extLst>
                    <a:ext uri="{FF2B5EF4-FFF2-40B4-BE49-F238E27FC236}">
                      <a16:creationId xmlns:a16="http://schemas.microsoft.com/office/drawing/2014/main" id="{DE1FB415-E802-46CF-86D6-5EC8585B59C3}"/>
                    </a:ext>
                  </a:extLst>
                </p:cNvPr>
                <p:cNvGrpSpPr/>
                <p:nvPr/>
              </p:nvGrpSpPr>
              <p:grpSpPr>
                <a:xfrm>
                  <a:off x="1913343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29" name="Ellipse 3928">
                    <a:extLst>
                      <a:ext uri="{FF2B5EF4-FFF2-40B4-BE49-F238E27FC236}">
                        <a16:creationId xmlns:a16="http://schemas.microsoft.com/office/drawing/2014/main" id="{FC5AAD8A-A76C-4AF2-950A-C8CAC4F51EE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30" name="Forme libre 17">
                    <a:extLst>
                      <a:ext uri="{FF2B5EF4-FFF2-40B4-BE49-F238E27FC236}">
                        <a16:creationId xmlns:a16="http://schemas.microsoft.com/office/drawing/2014/main" id="{75FBC811-B625-426C-A8F4-6AD32712673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0" name="Groupe 3859">
                  <a:extLst>
                    <a:ext uri="{FF2B5EF4-FFF2-40B4-BE49-F238E27FC236}">
                      <a16:creationId xmlns:a16="http://schemas.microsoft.com/office/drawing/2014/main" id="{688EF592-AF1F-4BDF-9DF1-69083DEA32DC}"/>
                    </a:ext>
                  </a:extLst>
                </p:cNvPr>
                <p:cNvGrpSpPr/>
                <p:nvPr/>
              </p:nvGrpSpPr>
              <p:grpSpPr>
                <a:xfrm>
                  <a:off x="1913343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27" name="Ellipse 3926">
                    <a:extLst>
                      <a:ext uri="{FF2B5EF4-FFF2-40B4-BE49-F238E27FC236}">
                        <a16:creationId xmlns:a16="http://schemas.microsoft.com/office/drawing/2014/main" id="{105B7D1A-2D32-416B-99C6-2B9A8778ACC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28" name="Forme libre 116">
                    <a:extLst>
                      <a:ext uri="{FF2B5EF4-FFF2-40B4-BE49-F238E27FC236}">
                        <a16:creationId xmlns:a16="http://schemas.microsoft.com/office/drawing/2014/main" id="{376196C5-7831-4869-89E5-EA922CA979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1" name="Groupe 3860">
                  <a:extLst>
                    <a:ext uri="{FF2B5EF4-FFF2-40B4-BE49-F238E27FC236}">
                      <a16:creationId xmlns:a16="http://schemas.microsoft.com/office/drawing/2014/main" id="{AA6848C4-847B-4341-A1AF-8149FB6B0FB1}"/>
                    </a:ext>
                  </a:extLst>
                </p:cNvPr>
                <p:cNvGrpSpPr/>
                <p:nvPr/>
              </p:nvGrpSpPr>
              <p:grpSpPr>
                <a:xfrm>
                  <a:off x="1913343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25" name="Ellipse 3924">
                    <a:extLst>
                      <a:ext uri="{FF2B5EF4-FFF2-40B4-BE49-F238E27FC236}">
                        <a16:creationId xmlns:a16="http://schemas.microsoft.com/office/drawing/2014/main" id="{8633E676-F371-410E-A206-AFF8D6EE46F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26" name="Forme libre 490">
                    <a:extLst>
                      <a:ext uri="{FF2B5EF4-FFF2-40B4-BE49-F238E27FC236}">
                        <a16:creationId xmlns:a16="http://schemas.microsoft.com/office/drawing/2014/main" id="{DE77266F-3DB0-4DA5-B448-4639CD90AAF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2" name="Groupe 3861">
                  <a:extLst>
                    <a:ext uri="{FF2B5EF4-FFF2-40B4-BE49-F238E27FC236}">
                      <a16:creationId xmlns:a16="http://schemas.microsoft.com/office/drawing/2014/main" id="{FBA2C537-DAD3-4A91-A8DF-0FCDC77AC0DC}"/>
                    </a:ext>
                  </a:extLst>
                </p:cNvPr>
                <p:cNvGrpSpPr/>
                <p:nvPr/>
              </p:nvGrpSpPr>
              <p:grpSpPr>
                <a:xfrm>
                  <a:off x="4522123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23" name="Ellipse 3922">
                    <a:extLst>
                      <a:ext uri="{FF2B5EF4-FFF2-40B4-BE49-F238E27FC236}">
                        <a16:creationId xmlns:a16="http://schemas.microsoft.com/office/drawing/2014/main" id="{77A263AD-DE6F-41D0-898A-C15455DA6F3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24" name="Forme libre 68">
                    <a:extLst>
                      <a:ext uri="{FF2B5EF4-FFF2-40B4-BE49-F238E27FC236}">
                        <a16:creationId xmlns:a16="http://schemas.microsoft.com/office/drawing/2014/main" id="{2DDC4170-7C22-4F18-956C-E8E2B3DC41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3" name="Groupe 3862">
                  <a:extLst>
                    <a:ext uri="{FF2B5EF4-FFF2-40B4-BE49-F238E27FC236}">
                      <a16:creationId xmlns:a16="http://schemas.microsoft.com/office/drawing/2014/main" id="{0B737678-BC50-4E27-A632-6057734A4C1E}"/>
                    </a:ext>
                  </a:extLst>
                </p:cNvPr>
                <p:cNvGrpSpPr/>
                <p:nvPr/>
              </p:nvGrpSpPr>
              <p:grpSpPr>
                <a:xfrm>
                  <a:off x="4522123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21" name="Ellipse 3920">
                    <a:extLst>
                      <a:ext uri="{FF2B5EF4-FFF2-40B4-BE49-F238E27FC236}">
                        <a16:creationId xmlns:a16="http://schemas.microsoft.com/office/drawing/2014/main" id="{5D2DDDC2-405A-4BB8-978D-D65A3FF4A99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22" name="Forme libre 158">
                    <a:extLst>
                      <a:ext uri="{FF2B5EF4-FFF2-40B4-BE49-F238E27FC236}">
                        <a16:creationId xmlns:a16="http://schemas.microsoft.com/office/drawing/2014/main" id="{65C66B71-6827-41C7-8FFA-5552575E18F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4" name="Groupe 3863">
                  <a:extLst>
                    <a:ext uri="{FF2B5EF4-FFF2-40B4-BE49-F238E27FC236}">
                      <a16:creationId xmlns:a16="http://schemas.microsoft.com/office/drawing/2014/main" id="{B0503C20-630D-42DA-A694-9F1002C19E4B}"/>
                    </a:ext>
                  </a:extLst>
                </p:cNvPr>
                <p:cNvGrpSpPr/>
                <p:nvPr/>
              </p:nvGrpSpPr>
              <p:grpSpPr>
                <a:xfrm>
                  <a:off x="4522123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19" name="Ellipse 3918">
                    <a:extLst>
                      <a:ext uri="{FF2B5EF4-FFF2-40B4-BE49-F238E27FC236}">
                        <a16:creationId xmlns:a16="http://schemas.microsoft.com/office/drawing/2014/main" id="{DB65EE69-97F3-447E-BE2D-17F383E6B16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20" name="Forme libre 246">
                    <a:extLst>
                      <a:ext uri="{FF2B5EF4-FFF2-40B4-BE49-F238E27FC236}">
                        <a16:creationId xmlns:a16="http://schemas.microsoft.com/office/drawing/2014/main" id="{B8C62BF0-0479-4781-82B9-BE0CD148A9A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5" name="Groupe 3864">
                  <a:extLst>
                    <a:ext uri="{FF2B5EF4-FFF2-40B4-BE49-F238E27FC236}">
                      <a16:creationId xmlns:a16="http://schemas.microsoft.com/office/drawing/2014/main" id="{5AF9A4A6-1CA9-49EB-BB55-95FDB1A01470}"/>
                    </a:ext>
                  </a:extLst>
                </p:cNvPr>
                <p:cNvGrpSpPr/>
                <p:nvPr/>
              </p:nvGrpSpPr>
              <p:grpSpPr>
                <a:xfrm>
                  <a:off x="4522123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17" name="Ellipse 3916">
                    <a:extLst>
                      <a:ext uri="{FF2B5EF4-FFF2-40B4-BE49-F238E27FC236}">
                        <a16:creationId xmlns:a16="http://schemas.microsoft.com/office/drawing/2014/main" id="{A8BBCE4A-A8B2-4AED-9BAF-3BEEF117ECC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18" name="Forme libre 243">
                    <a:extLst>
                      <a:ext uri="{FF2B5EF4-FFF2-40B4-BE49-F238E27FC236}">
                        <a16:creationId xmlns:a16="http://schemas.microsoft.com/office/drawing/2014/main" id="{27B30FB4-3913-431F-BD83-A5E921B5ECF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6" name="Groupe 3865">
                  <a:extLst>
                    <a:ext uri="{FF2B5EF4-FFF2-40B4-BE49-F238E27FC236}">
                      <a16:creationId xmlns:a16="http://schemas.microsoft.com/office/drawing/2014/main" id="{18F650EB-EB0B-47CB-A0A1-922EB8564563}"/>
                    </a:ext>
                  </a:extLst>
                </p:cNvPr>
                <p:cNvGrpSpPr/>
                <p:nvPr/>
              </p:nvGrpSpPr>
              <p:grpSpPr>
                <a:xfrm>
                  <a:off x="4522123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15" name="Ellipse 3914">
                    <a:extLst>
                      <a:ext uri="{FF2B5EF4-FFF2-40B4-BE49-F238E27FC236}">
                        <a16:creationId xmlns:a16="http://schemas.microsoft.com/office/drawing/2014/main" id="{05DACBBE-F957-4344-B026-3C5DA01B6AF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16" name="Forme libre 74">
                    <a:extLst>
                      <a:ext uri="{FF2B5EF4-FFF2-40B4-BE49-F238E27FC236}">
                        <a16:creationId xmlns:a16="http://schemas.microsoft.com/office/drawing/2014/main" id="{B117140D-3C0A-4CD7-8D06-8E5690BDEE4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7" name="Groupe 3866">
                  <a:extLst>
                    <a:ext uri="{FF2B5EF4-FFF2-40B4-BE49-F238E27FC236}">
                      <a16:creationId xmlns:a16="http://schemas.microsoft.com/office/drawing/2014/main" id="{96A13A1D-59E2-467A-A7E8-21DF6147F321}"/>
                    </a:ext>
                  </a:extLst>
                </p:cNvPr>
                <p:cNvGrpSpPr/>
                <p:nvPr/>
              </p:nvGrpSpPr>
              <p:grpSpPr>
                <a:xfrm>
                  <a:off x="5043879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13" name="Ellipse 3912">
                    <a:extLst>
                      <a:ext uri="{FF2B5EF4-FFF2-40B4-BE49-F238E27FC236}">
                        <a16:creationId xmlns:a16="http://schemas.microsoft.com/office/drawing/2014/main" id="{6E4C939E-D5D8-421C-A537-8F07C549942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14" name="Forme libre 237">
                    <a:extLst>
                      <a:ext uri="{FF2B5EF4-FFF2-40B4-BE49-F238E27FC236}">
                        <a16:creationId xmlns:a16="http://schemas.microsoft.com/office/drawing/2014/main" id="{A93DDA44-828C-45BF-A070-ED77ECC5563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8" name="Groupe 3867">
                  <a:extLst>
                    <a:ext uri="{FF2B5EF4-FFF2-40B4-BE49-F238E27FC236}">
                      <a16:creationId xmlns:a16="http://schemas.microsoft.com/office/drawing/2014/main" id="{1AE8F200-8BD5-4F7B-B5E4-6F076A003796}"/>
                    </a:ext>
                  </a:extLst>
                </p:cNvPr>
                <p:cNvGrpSpPr/>
                <p:nvPr/>
              </p:nvGrpSpPr>
              <p:grpSpPr>
                <a:xfrm>
                  <a:off x="5043879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11" name="Ellipse 3910">
                    <a:extLst>
                      <a:ext uri="{FF2B5EF4-FFF2-40B4-BE49-F238E27FC236}">
                        <a16:creationId xmlns:a16="http://schemas.microsoft.com/office/drawing/2014/main" id="{03F9CC89-9456-4F1C-BEF8-BCCC1A1F302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12" name="Forme libre 53">
                    <a:extLst>
                      <a:ext uri="{FF2B5EF4-FFF2-40B4-BE49-F238E27FC236}">
                        <a16:creationId xmlns:a16="http://schemas.microsoft.com/office/drawing/2014/main" id="{CE6E70C8-DD56-492F-8F23-9B24B4159DD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9" name="Groupe 3868">
                  <a:extLst>
                    <a:ext uri="{FF2B5EF4-FFF2-40B4-BE49-F238E27FC236}">
                      <a16:creationId xmlns:a16="http://schemas.microsoft.com/office/drawing/2014/main" id="{2AB3464A-5B1B-490D-BDB9-83A57750D846}"/>
                    </a:ext>
                  </a:extLst>
                </p:cNvPr>
                <p:cNvGrpSpPr/>
                <p:nvPr/>
              </p:nvGrpSpPr>
              <p:grpSpPr>
                <a:xfrm>
                  <a:off x="5043879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09" name="Ellipse 3908">
                    <a:extLst>
                      <a:ext uri="{FF2B5EF4-FFF2-40B4-BE49-F238E27FC236}">
                        <a16:creationId xmlns:a16="http://schemas.microsoft.com/office/drawing/2014/main" id="{D5C92B56-1EA7-414B-A88E-978A43BADF2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10" name="Forme libre 47">
                    <a:extLst>
                      <a:ext uri="{FF2B5EF4-FFF2-40B4-BE49-F238E27FC236}">
                        <a16:creationId xmlns:a16="http://schemas.microsoft.com/office/drawing/2014/main" id="{59AC36FF-C8F4-4EB5-9BD5-10880B9CAF6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0" name="Groupe 3869">
                  <a:extLst>
                    <a:ext uri="{FF2B5EF4-FFF2-40B4-BE49-F238E27FC236}">
                      <a16:creationId xmlns:a16="http://schemas.microsoft.com/office/drawing/2014/main" id="{BD18003C-D143-47A9-81D3-CC9EFBF7003E}"/>
                    </a:ext>
                  </a:extLst>
                </p:cNvPr>
                <p:cNvGrpSpPr/>
                <p:nvPr/>
              </p:nvGrpSpPr>
              <p:grpSpPr>
                <a:xfrm>
                  <a:off x="5043879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07" name="Ellipse 3906">
                    <a:extLst>
                      <a:ext uri="{FF2B5EF4-FFF2-40B4-BE49-F238E27FC236}">
                        <a16:creationId xmlns:a16="http://schemas.microsoft.com/office/drawing/2014/main" id="{8076F539-4030-40A1-A4EA-A1A36A92803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08" name="Forme libre 234">
                    <a:extLst>
                      <a:ext uri="{FF2B5EF4-FFF2-40B4-BE49-F238E27FC236}">
                        <a16:creationId xmlns:a16="http://schemas.microsoft.com/office/drawing/2014/main" id="{34F7F27C-A742-4B1F-AFEA-45DA1F9C4D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1" name="Groupe 3870">
                  <a:extLst>
                    <a:ext uri="{FF2B5EF4-FFF2-40B4-BE49-F238E27FC236}">
                      <a16:creationId xmlns:a16="http://schemas.microsoft.com/office/drawing/2014/main" id="{B1E7C037-9C04-4D3A-B380-5948FE4C2BFF}"/>
                    </a:ext>
                  </a:extLst>
                </p:cNvPr>
                <p:cNvGrpSpPr/>
                <p:nvPr/>
              </p:nvGrpSpPr>
              <p:grpSpPr>
                <a:xfrm>
                  <a:off x="5043879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05" name="Ellipse 3904">
                    <a:extLst>
                      <a:ext uri="{FF2B5EF4-FFF2-40B4-BE49-F238E27FC236}">
                        <a16:creationId xmlns:a16="http://schemas.microsoft.com/office/drawing/2014/main" id="{47516189-FE9F-4C1A-BD91-E1023939A2F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06" name="Forme libre 216">
                    <a:extLst>
                      <a:ext uri="{FF2B5EF4-FFF2-40B4-BE49-F238E27FC236}">
                        <a16:creationId xmlns:a16="http://schemas.microsoft.com/office/drawing/2014/main" id="{D467D389-D273-46A8-AAE6-5461D36805F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2" name="Groupe 3871">
                  <a:extLst>
                    <a:ext uri="{FF2B5EF4-FFF2-40B4-BE49-F238E27FC236}">
                      <a16:creationId xmlns:a16="http://schemas.microsoft.com/office/drawing/2014/main" id="{083EA434-71CD-4273-A53F-B00FFA7BD24A}"/>
                    </a:ext>
                  </a:extLst>
                </p:cNvPr>
                <p:cNvGrpSpPr/>
                <p:nvPr/>
              </p:nvGrpSpPr>
              <p:grpSpPr>
                <a:xfrm>
                  <a:off x="4783001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03" name="Ellipse 3902">
                    <a:extLst>
                      <a:ext uri="{FF2B5EF4-FFF2-40B4-BE49-F238E27FC236}">
                        <a16:creationId xmlns:a16="http://schemas.microsoft.com/office/drawing/2014/main" id="{809E7122-63CD-4144-BCFD-110E927B593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04" name="Forme libre 152">
                    <a:extLst>
                      <a:ext uri="{FF2B5EF4-FFF2-40B4-BE49-F238E27FC236}">
                        <a16:creationId xmlns:a16="http://schemas.microsoft.com/office/drawing/2014/main" id="{C425283C-CF55-428A-97D4-6FF6D0D1E44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3" name="Groupe 3872">
                  <a:extLst>
                    <a:ext uri="{FF2B5EF4-FFF2-40B4-BE49-F238E27FC236}">
                      <a16:creationId xmlns:a16="http://schemas.microsoft.com/office/drawing/2014/main" id="{F22C05A3-2664-4565-B4CE-8CF17E61F9CD}"/>
                    </a:ext>
                  </a:extLst>
                </p:cNvPr>
                <p:cNvGrpSpPr/>
                <p:nvPr/>
              </p:nvGrpSpPr>
              <p:grpSpPr>
                <a:xfrm>
                  <a:off x="4783001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01" name="Ellipse 3900">
                    <a:extLst>
                      <a:ext uri="{FF2B5EF4-FFF2-40B4-BE49-F238E27FC236}">
                        <a16:creationId xmlns:a16="http://schemas.microsoft.com/office/drawing/2014/main" id="{5483F633-4E11-484D-8417-850FA417AD8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02" name="Forme libre 59">
                    <a:extLst>
                      <a:ext uri="{FF2B5EF4-FFF2-40B4-BE49-F238E27FC236}">
                        <a16:creationId xmlns:a16="http://schemas.microsoft.com/office/drawing/2014/main" id="{E35D0F63-FEA5-465A-BDC4-F9350CD28D0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4" name="Groupe 3873">
                  <a:extLst>
                    <a:ext uri="{FF2B5EF4-FFF2-40B4-BE49-F238E27FC236}">
                      <a16:creationId xmlns:a16="http://schemas.microsoft.com/office/drawing/2014/main" id="{EDCCDD3B-0204-4C32-89C5-0F0D41A76A7C}"/>
                    </a:ext>
                  </a:extLst>
                </p:cNvPr>
                <p:cNvGrpSpPr/>
                <p:nvPr/>
              </p:nvGrpSpPr>
              <p:grpSpPr>
                <a:xfrm>
                  <a:off x="4783001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99" name="Ellipse 3898">
                    <a:extLst>
                      <a:ext uri="{FF2B5EF4-FFF2-40B4-BE49-F238E27FC236}">
                        <a16:creationId xmlns:a16="http://schemas.microsoft.com/office/drawing/2014/main" id="{AC4C9E01-8DDA-4EAF-90E0-73FBC6943FC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00" name="Forme libre 38">
                    <a:extLst>
                      <a:ext uri="{FF2B5EF4-FFF2-40B4-BE49-F238E27FC236}">
                        <a16:creationId xmlns:a16="http://schemas.microsoft.com/office/drawing/2014/main" id="{F6311347-FFDB-4121-A6AD-E3E04277C7A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5" name="Groupe 3874">
                  <a:extLst>
                    <a:ext uri="{FF2B5EF4-FFF2-40B4-BE49-F238E27FC236}">
                      <a16:creationId xmlns:a16="http://schemas.microsoft.com/office/drawing/2014/main" id="{1429677C-D379-4912-B090-6D7DE170DC29}"/>
                    </a:ext>
                  </a:extLst>
                </p:cNvPr>
                <p:cNvGrpSpPr/>
                <p:nvPr/>
              </p:nvGrpSpPr>
              <p:grpSpPr>
                <a:xfrm>
                  <a:off x="4783001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97" name="Ellipse 3896">
                    <a:extLst>
                      <a:ext uri="{FF2B5EF4-FFF2-40B4-BE49-F238E27FC236}">
                        <a16:creationId xmlns:a16="http://schemas.microsoft.com/office/drawing/2014/main" id="{690CACF8-FA6F-4776-8E4E-2C3EDB101E8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98" name="Forme libre 149">
                    <a:extLst>
                      <a:ext uri="{FF2B5EF4-FFF2-40B4-BE49-F238E27FC236}">
                        <a16:creationId xmlns:a16="http://schemas.microsoft.com/office/drawing/2014/main" id="{2746D3A3-C7A2-4D51-AF9F-6D6CE5A59C8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6" name="Groupe 3875">
                  <a:extLst>
                    <a:ext uri="{FF2B5EF4-FFF2-40B4-BE49-F238E27FC236}">
                      <a16:creationId xmlns:a16="http://schemas.microsoft.com/office/drawing/2014/main" id="{18823978-7592-4171-9496-87BF21763F63}"/>
                    </a:ext>
                  </a:extLst>
                </p:cNvPr>
                <p:cNvGrpSpPr/>
                <p:nvPr/>
              </p:nvGrpSpPr>
              <p:grpSpPr>
                <a:xfrm>
                  <a:off x="4783001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95" name="Ellipse 3894">
                    <a:extLst>
                      <a:ext uri="{FF2B5EF4-FFF2-40B4-BE49-F238E27FC236}">
                        <a16:creationId xmlns:a16="http://schemas.microsoft.com/office/drawing/2014/main" id="{BDA913A7-F0C9-41A2-9B85-3B46D29C2B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96" name="Forme libre 231">
                    <a:extLst>
                      <a:ext uri="{FF2B5EF4-FFF2-40B4-BE49-F238E27FC236}">
                        <a16:creationId xmlns:a16="http://schemas.microsoft.com/office/drawing/2014/main" id="{9D64D3F4-2EC8-4580-A23C-8CE825EE42A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7" name="Groupe 3876">
                  <a:extLst>
                    <a:ext uri="{FF2B5EF4-FFF2-40B4-BE49-F238E27FC236}">
                      <a16:creationId xmlns:a16="http://schemas.microsoft.com/office/drawing/2014/main" id="{B83EDBFC-C732-4ABC-A026-E1543F90AE1A}"/>
                    </a:ext>
                  </a:extLst>
                </p:cNvPr>
                <p:cNvGrpSpPr/>
                <p:nvPr/>
              </p:nvGrpSpPr>
              <p:grpSpPr>
                <a:xfrm>
                  <a:off x="4261245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93" name="Ellipse 3892">
                    <a:extLst>
                      <a:ext uri="{FF2B5EF4-FFF2-40B4-BE49-F238E27FC236}">
                        <a16:creationId xmlns:a16="http://schemas.microsoft.com/office/drawing/2014/main" id="{1CFF03B8-D353-4E47-87D1-C57A03E73AA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94" name="Forme libre 71">
                    <a:extLst>
                      <a:ext uri="{FF2B5EF4-FFF2-40B4-BE49-F238E27FC236}">
                        <a16:creationId xmlns:a16="http://schemas.microsoft.com/office/drawing/2014/main" id="{684597AF-B45F-4E82-83F6-D1ED04CBD8F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8" name="Groupe 3877">
                  <a:extLst>
                    <a:ext uri="{FF2B5EF4-FFF2-40B4-BE49-F238E27FC236}">
                      <a16:creationId xmlns:a16="http://schemas.microsoft.com/office/drawing/2014/main" id="{431B7FC3-0BA9-4AA5-8568-A29A9A3C1300}"/>
                    </a:ext>
                  </a:extLst>
                </p:cNvPr>
                <p:cNvGrpSpPr/>
                <p:nvPr/>
              </p:nvGrpSpPr>
              <p:grpSpPr>
                <a:xfrm>
                  <a:off x="4261245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91" name="Ellipse 3890">
                    <a:extLst>
                      <a:ext uri="{FF2B5EF4-FFF2-40B4-BE49-F238E27FC236}">
                        <a16:creationId xmlns:a16="http://schemas.microsoft.com/office/drawing/2014/main" id="{B007D253-4156-404A-9FD4-42F28D7ED41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92" name="Forme libre 261">
                    <a:extLst>
                      <a:ext uri="{FF2B5EF4-FFF2-40B4-BE49-F238E27FC236}">
                        <a16:creationId xmlns:a16="http://schemas.microsoft.com/office/drawing/2014/main" id="{1FAC4CCE-4519-4048-AEAB-BCF8108B7C1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9" name="Groupe 3878">
                  <a:extLst>
                    <a:ext uri="{FF2B5EF4-FFF2-40B4-BE49-F238E27FC236}">
                      <a16:creationId xmlns:a16="http://schemas.microsoft.com/office/drawing/2014/main" id="{7DF089B1-BEB5-40DF-8CB5-EE8C0C739D5D}"/>
                    </a:ext>
                  </a:extLst>
                </p:cNvPr>
                <p:cNvGrpSpPr/>
                <p:nvPr/>
              </p:nvGrpSpPr>
              <p:grpSpPr>
                <a:xfrm>
                  <a:off x="4261245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89" name="Ellipse 3888">
                    <a:extLst>
                      <a:ext uri="{FF2B5EF4-FFF2-40B4-BE49-F238E27FC236}">
                        <a16:creationId xmlns:a16="http://schemas.microsoft.com/office/drawing/2014/main" id="{F2A1C867-1B36-4DBA-98B7-91AB5E97500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90" name="Forme libre 240">
                    <a:extLst>
                      <a:ext uri="{FF2B5EF4-FFF2-40B4-BE49-F238E27FC236}">
                        <a16:creationId xmlns:a16="http://schemas.microsoft.com/office/drawing/2014/main" id="{215B39AD-2D5C-45AC-8D9B-1C2DDD3B562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80" name="Groupe 3879">
                  <a:extLst>
                    <a:ext uri="{FF2B5EF4-FFF2-40B4-BE49-F238E27FC236}">
                      <a16:creationId xmlns:a16="http://schemas.microsoft.com/office/drawing/2014/main" id="{4BFBA4A1-F1F1-4240-9A3E-6C2A0AB9193E}"/>
                    </a:ext>
                  </a:extLst>
                </p:cNvPr>
                <p:cNvGrpSpPr/>
                <p:nvPr/>
              </p:nvGrpSpPr>
              <p:grpSpPr>
                <a:xfrm>
                  <a:off x="4261245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87" name="Ellipse 3886">
                    <a:extLst>
                      <a:ext uri="{FF2B5EF4-FFF2-40B4-BE49-F238E27FC236}">
                        <a16:creationId xmlns:a16="http://schemas.microsoft.com/office/drawing/2014/main" id="{B5C8F57F-C483-4216-9668-15CBB484FB0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88" name="Forme libre 77">
                    <a:extLst>
                      <a:ext uri="{FF2B5EF4-FFF2-40B4-BE49-F238E27FC236}">
                        <a16:creationId xmlns:a16="http://schemas.microsoft.com/office/drawing/2014/main" id="{D1542930-64C6-404C-8143-80B9AAEFBB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81" name="Groupe 3880">
                  <a:extLst>
                    <a:ext uri="{FF2B5EF4-FFF2-40B4-BE49-F238E27FC236}">
                      <a16:creationId xmlns:a16="http://schemas.microsoft.com/office/drawing/2014/main" id="{B49DBE67-9520-405E-9770-94667B4D923A}"/>
                    </a:ext>
                  </a:extLst>
                </p:cNvPr>
                <p:cNvGrpSpPr/>
                <p:nvPr/>
              </p:nvGrpSpPr>
              <p:grpSpPr>
                <a:xfrm>
                  <a:off x="4261245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85" name="Ellipse 3884">
                    <a:extLst>
                      <a:ext uri="{FF2B5EF4-FFF2-40B4-BE49-F238E27FC236}">
                        <a16:creationId xmlns:a16="http://schemas.microsoft.com/office/drawing/2014/main" id="{9B022072-EAAE-487B-8099-DB7E5CCFD9B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86" name="Forme libre 511">
                    <a:extLst>
                      <a:ext uri="{FF2B5EF4-FFF2-40B4-BE49-F238E27FC236}">
                        <a16:creationId xmlns:a16="http://schemas.microsoft.com/office/drawing/2014/main" id="{EA6107B9-66E1-4077-B4F4-333AD993440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82" name="Groupe 3881">
                  <a:extLst>
                    <a:ext uri="{FF2B5EF4-FFF2-40B4-BE49-F238E27FC236}">
                      <a16:creationId xmlns:a16="http://schemas.microsoft.com/office/drawing/2014/main" id="{725573E8-FDF9-4977-BDC2-F46F1B661F31}"/>
                    </a:ext>
                  </a:extLst>
                </p:cNvPr>
                <p:cNvGrpSpPr/>
                <p:nvPr/>
              </p:nvGrpSpPr>
              <p:grpSpPr>
                <a:xfrm>
                  <a:off x="869831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83" name="Ellipse 3882">
                    <a:extLst>
                      <a:ext uri="{FF2B5EF4-FFF2-40B4-BE49-F238E27FC236}">
                        <a16:creationId xmlns:a16="http://schemas.microsoft.com/office/drawing/2014/main" id="{CBDDCE94-0B14-4AAC-8BE7-F9C61B3FEB1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84" name="Forme libre 195">
                    <a:extLst>
                      <a:ext uri="{FF2B5EF4-FFF2-40B4-BE49-F238E27FC236}">
                        <a16:creationId xmlns:a16="http://schemas.microsoft.com/office/drawing/2014/main" id="{0E3ECE54-249D-40F7-B4F3-B6D90CC10FB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sp>
          <p:nvSpPr>
            <p:cNvPr id="4292" name="Rectangle 4291">
              <a:extLst>
                <a:ext uri="{FF2B5EF4-FFF2-40B4-BE49-F238E27FC236}">
                  <a16:creationId xmlns:a16="http://schemas.microsoft.com/office/drawing/2014/main" id="{4928B140-E85D-4BDE-A0A3-BE2F12B923F6}"/>
                </a:ext>
              </a:extLst>
            </p:cNvPr>
            <p:cNvSpPr/>
            <p:nvPr/>
          </p:nvSpPr>
          <p:spPr>
            <a:xfrm rot="5400000" flipH="1">
              <a:off x="4514036" y="3101090"/>
              <a:ext cx="697031" cy="284731"/>
            </a:xfrm>
            <a:prstGeom prst="rect">
              <a:avLst/>
            </a:prstGeom>
            <a:gradFill>
              <a:gsLst>
                <a:gs pos="60000">
                  <a:srgbClr val="FFE8A2"/>
                </a:gs>
                <a:gs pos="94000">
                  <a:srgbClr val="FFC000"/>
                </a:gs>
                <a:gs pos="6000">
                  <a:sysClr val="window" lastClr="FFFFFF"/>
                </a:gs>
              </a:gsLst>
              <a:lin ang="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lIns="144000" tIns="108000" rIns="144000" bIns="144000" rtlCol="0" anchor="ctr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657" name="Groupe 4656">
              <a:extLst>
                <a:ext uri="{FF2B5EF4-FFF2-40B4-BE49-F238E27FC236}">
                  <a16:creationId xmlns:a16="http://schemas.microsoft.com/office/drawing/2014/main" id="{E184747B-5330-4BB6-B573-8F9F5CD0C964}"/>
                </a:ext>
              </a:extLst>
            </p:cNvPr>
            <p:cNvGrpSpPr/>
            <p:nvPr/>
          </p:nvGrpSpPr>
          <p:grpSpPr>
            <a:xfrm rot="16200000">
              <a:off x="4597760" y="2430819"/>
              <a:ext cx="571620" cy="570411"/>
              <a:chOff x="3322117" y="4087933"/>
              <a:chExt cx="1588055" cy="1584696"/>
            </a:xfrm>
          </p:grpSpPr>
          <p:grpSp>
            <p:nvGrpSpPr>
              <p:cNvPr id="4658" name="Groupe 4657">
                <a:extLst>
                  <a:ext uri="{FF2B5EF4-FFF2-40B4-BE49-F238E27FC236}">
                    <a16:creationId xmlns:a16="http://schemas.microsoft.com/office/drawing/2014/main" id="{F3C21778-078A-4704-BFA3-E302982D3DF7}"/>
                  </a:ext>
                </a:extLst>
              </p:cNvPr>
              <p:cNvGrpSpPr/>
              <p:nvPr/>
            </p:nvGrpSpPr>
            <p:grpSpPr>
              <a:xfrm>
                <a:off x="3469337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63" name="Ellipse 4862">
                  <a:extLst>
                    <a:ext uri="{FF2B5EF4-FFF2-40B4-BE49-F238E27FC236}">
                      <a16:creationId xmlns:a16="http://schemas.microsoft.com/office/drawing/2014/main" id="{0A617CA8-2F9D-429E-97B6-40A297442D2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64" name="Forme libre 950">
                  <a:extLst>
                    <a:ext uri="{FF2B5EF4-FFF2-40B4-BE49-F238E27FC236}">
                      <a16:creationId xmlns:a16="http://schemas.microsoft.com/office/drawing/2014/main" id="{FFA80235-AAE4-4B6A-A13D-2982F953D17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59" name="Groupe 4658">
                <a:extLst>
                  <a:ext uri="{FF2B5EF4-FFF2-40B4-BE49-F238E27FC236}">
                    <a16:creationId xmlns:a16="http://schemas.microsoft.com/office/drawing/2014/main" id="{02E4913A-C626-4894-AD08-1F9B0A5B8FF3}"/>
                  </a:ext>
                </a:extLst>
              </p:cNvPr>
              <p:cNvGrpSpPr/>
              <p:nvPr/>
            </p:nvGrpSpPr>
            <p:grpSpPr>
              <a:xfrm>
                <a:off x="3469337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61" name="Ellipse 4860">
                  <a:extLst>
                    <a:ext uri="{FF2B5EF4-FFF2-40B4-BE49-F238E27FC236}">
                      <a16:creationId xmlns:a16="http://schemas.microsoft.com/office/drawing/2014/main" id="{8C444904-413A-4986-85A4-73D5D74F236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62" name="Forme libre 956">
                  <a:extLst>
                    <a:ext uri="{FF2B5EF4-FFF2-40B4-BE49-F238E27FC236}">
                      <a16:creationId xmlns:a16="http://schemas.microsoft.com/office/drawing/2014/main" id="{0F6BB07B-705F-4553-B484-C4D6E2FEBEE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0" name="Groupe 4659">
                <a:extLst>
                  <a:ext uri="{FF2B5EF4-FFF2-40B4-BE49-F238E27FC236}">
                    <a16:creationId xmlns:a16="http://schemas.microsoft.com/office/drawing/2014/main" id="{530C584F-224E-410E-A330-FCC3CB140753}"/>
                  </a:ext>
                </a:extLst>
              </p:cNvPr>
              <p:cNvGrpSpPr/>
              <p:nvPr/>
            </p:nvGrpSpPr>
            <p:grpSpPr>
              <a:xfrm>
                <a:off x="3469337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59" name="Ellipse 4858">
                  <a:extLst>
                    <a:ext uri="{FF2B5EF4-FFF2-40B4-BE49-F238E27FC236}">
                      <a16:creationId xmlns:a16="http://schemas.microsoft.com/office/drawing/2014/main" id="{665EB4BA-1D6D-4BCD-9EC3-22626CEEEF2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60" name="Forme libre 959">
                  <a:extLst>
                    <a:ext uri="{FF2B5EF4-FFF2-40B4-BE49-F238E27FC236}">
                      <a16:creationId xmlns:a16="http://schemas.microsoft.com/office/drawing/2014/main" id="{F9BAA8F1-F65D-46E7-9158-F41C88C88BA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1" name="Groupe 4660">
                <a:extLst>
                  <a:ext uri="{FF2B5EF4-FFF2-40B4-BE49-F238E27FC236}">
                    <a16:creationId xmlns:a16="http://schemas.microsoft.com/office/drawing/2014/main" id="{47E09918-5A0A-4708-A018-28AC05320709}"/>
                  </a:ext>
                </a:extLst>
              </p:cNvPr>
              <p:cNvGrpSpPr/>
              <p:nvPr/>
            </p:nvGrpSpPr>
            <p:grpSpPr>
              <a:xfrm rot="10800000" flipH="1" flipV="1">
                <a:off x="3469338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57" name="Ellipse 4856">
                  <a:extLst>
                    <a:ext uri="{FF2B5EF4-FFF2-40B4-BE49-F238E27FC236}">
                      <a16:creationId xmlns:a16="http://schemas.microsoft.com/office/drawing/2014/main" id="{ABB470B6-A37A-4A97-9307-075DD4945BE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58" name="Forme libre 950">
                  <a:extLst>
                    <a:ext uri="{FF2B5EF4-FFF2-40B4-BE49-F238E27FC236}">
                      <a16:creationId xmlns:a16="http://schemas.microsoft.com/office/drawing/2014/main" id="{1AEB9750-67A8-4BBC-BFEA-57475762ECB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2" name="Groupe 4661">
                <a:extLst>
                  <a:ext uri="{FF2B5EF4-FFF2-40B4-BE49-F238E27FC236}">
                    <a16:creationId xmlns:a16="http://schemas.microsoft.com/office/drawing/2014/main" id="{F001827C-E807-4713-A2AA-71E104CF1D9C}"/>
                  </a:ext>
                </a:extLst>
              </p:cNvPr>
              <p:cNvGrpSpPr/>
              <p:nvPr/>
            </p:nvGrpSpPr>
            <p:grpSpPr>
              <a:xfrm>
                <a:off x="4605127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55" name="Ellipse 4854">
                  <a:extLst>
                    <a:ext uri="{FF2B5EF4-FFF2-40B4-BE49-F238E27FC236}">
                      <a16:creationId xmlns:a16="http://schemas.microsoft.com/office/drawing/2014/main" id="{808A4F11-ED09-4AD3-B8B2-2CF9126A2B6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56" name="Forme libre 977">
                  <a:extLst>
                    <a:ext uri="{FF2B5EF4-FFF2-40B4-BE49-F238E27FC236}">
                      <a16:creationId xmlns:a16="http://schemas.microsoft.com/office/drawing/2014/main" id="{D0136D46-8F0B-4650-A9E1-1F6E840F964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3" name="Groupe 4662">
                <a:extLst>
                  <a:ext uri="{FF2B5EF4-FFF2-40B4-BE49-F238E27FC236}">
                    <a16:creationId xmlns:a16="http://schemas.microsoft.com/office/drawing/2014/main" id="{F493C2A0-4302-43B0-A286-FC7E31EF3158}"/>
                  </a:ext>
                </a:extLst>
              </p:cNvPr>
              <p:cNvGrpSpPr/>
              <p:nvPr/>
            </p:nvGrpSpPr>
            <p:grpSpPr>
              <a:xfrm>
                <a:off x="4605127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53" name="Ellipse 4852">
                  <a:extLst>
                    <a:ext uri="{FF2B5EF4-FFF2-40B4-BE49-F238E27FC236}">
                      <a16:creationId xmlns:a16="http://schemas.microsoft.com/office/drawing/2014/main" id="{EF6482C9-5292-428E-BE68-C1DD5D5CC59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54" name="Forme libre 983">
                  <a:extLst>
                    <a:ext uri="{FF2B5EF4-FFF2-40B4-BE49-F238E27FC236}">
                      <a16:creationId xmlns:a16="http://schemas.microsoft.com/office/drawing/2014/main" id="{C587662F-B012-4233-A5F0-B0FE35D1140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4" name="Groupe 4663">
                <a:extLst>
                  <a:ext uri="{FF2B5EF4-FFF2-40B4-BE49-F238E27FC236}">
                    <a16:creationId xmlns:a16="http://schemas.microsoft.com/office/drawing/2014/main" id="{093E33C2-ADBA-4C59-B512-F8D2B7620434}"/>
                  </a:ext>
                </a:extLst>
              </p:cNvPr>
              <p:cNvGrpSpPr/>
              <p:nvPr/>
            </p:nvGrpSpPr>
            <p:grpSpPr>
              <a:xfrm>
                <a:off x="4605127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51" name="Ellipse 4850">
                  <a:extLst>
                    <a:ext uri="{FF2B5EF4-FFF2-40B4-BE49-F238E27FC236}">
                      <a16:creationId xmlns:a16="http://schemas.microsoft.com/office/drawing/2014/main" id="{5CB24C22-6B84-4385-AFD5-CC4FF5168E9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52" name="Forme libre 986">
                  <a:extLst>
                    <a:ext uri="{FF2B5EF4-FFF2-40B4-BE49-F238E27FC236}">
                      <a16:creationId xmlns:a16="http://schemas.microsoft.com/office/drawing/2014/main" id="{5094DA4F-27B4-4915-B1A9-35C22260BFE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5" name="Groupe 4664">
                <a:extLst>
                  <a:ext uri="{FF2B5EF4-FFF2-40B4-BE49-F238E27FC236}">
                    <a16:creationId xmlns:a16="http://schemas.microsoft.com/office/drawing/2014/main" id="{4E146F35-F178-4986-918E-427D51F2431B}"/>
                  </a:ext>
                </a:extLst>
              </p:cNvPr>
              <p:cNvGrpSpPr/>
              <p:nvPr/>
            </p:nvGrpSpPr>
            <p:grpSpPr>
              <a:xfrm rot="10800000" flipH="1" flipV="1">
                <a:off x="4605128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49" name="Ellipse 4848">
                  <a:extLst>
                    <a:ext uri="{FF2B5EF4-FFF2-40B4-BE49-F238E27FC236}">
                      <a16:creationId xmlns:a16="http://schemas.microsoft.com/office/drawing/2014/main" id="{6A03CDB1-5C4F-4DF9-94E1-CF539FE3926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50" name="Forme libre 977">
                  <a:extLst>
                    <a:ext uri="{FF2B5EF4-FFF2-40B4-BE49-F238E27FC236}">
                      <a16:creationId xmlns:a16="http://schemas.microsoft.com/office/drawing/2014/main" id="{F091858C-5484-4AB2-B3E3-D22002763CB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6" name="Groupe 4665">
                <a:extLst>
                  <a:ext uri="{FF2B5EF4-FFF2-40B4-BE49-F238E27FC236}">
                    <a16:creationId xmlns:a16="http://schemas.microsoft.com/office/drawing/2014/main" id="{9B0129F5-0C70-492F-BCE5-0ECEBED8FCA2}"/>
                  </a:ext>
                </a:extLst>
              </p:cNvPr>
              <p:cNvGrpSpPr/>
              <p:nvPr/>
            </p:nvGrpSpPr>
            <p:grpSpPr>
              <a:xfrm>
                <a:off x="3923653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47" name="Ellipse 4846">
                  <a:extLst>
                    <a:ext uri="{FF2B5EF4-FFF2-40B4-BE49-F238E27FC236}">
                      <a16:creationId xmlns:a16="http://schemas.microsoft.com/office/drawing/2014/main" id="{40D72386-DF1F-417C-83C6-01DF9502EF2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48" name="Forme libre 1001">
                  <a:extLst>
                    <a:ext uri="{FF2B5EF4-FFF2-40B4-BE49-F238E27FC236}">
                      <a16:creationId xmlns:a16="http://schemas.microsoft.com/office/drawing/2014/main" id="{1D9CB658-5F84-4870-BF73-509BC96C18A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7" name="Groupe 4666">
                <a:extLst>
                  <a:ext uri="{FF2B5EF4-FFF2-40B4-BE49-F238E27FC236}">
                    <a16:creationId xmlns:a16="http://schemas.microsoft.com/office/drawing/2014/main" id="{2D1BD688-82E2-4B81-BEB9-AA863BD8804F}"/>
                  </a:ext>
                </a:extLst>
              </p:cNvPr>
              <p:cNvGrpSpPr/>
              <p:nvPr/>
            </p:nvGrpSpPr>
            <p:grpSpPr>
              <a:xfrm>
                <a:off x="3923653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45" name="Ellipse 4844">
                  <a:extLst>
                    <a:ext uri="{FF2B5EF4-FFF2-40B4-BE49-F238E27FC236}">
                      <a16:creationId xmlns:a16="http://schemas.microsoft.com/office/drawing/2014/main" id="{B7056258-A9CE-4593-A9C9-6BB206ABE46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46" name="Forme libre 1007">
                  <a:extLst>
                    <a:ext uri="{FF2B5EF4-FFF2-40B4-BE49-F238E27FC236}">
                      <a16:creationId xmlns:a16="http://schemas.microsoft.com/office/drawing/2014/main" id="{C6457F91-8934-4198-912B-C2989353FEF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8" name="Groupe 4667">
                <a:extLst>
                  <a:ext uri="{FF2B5EF4-FFF2-40B4-BE49-F238E27FC236}">
                    <a16:creationId xmlns:a16="http://schemas.microsoft.com/office/drawing/2014/main" id="{A3FB8BF2-530F-4537-86F7-38FC0B9261BB}"/>
                  </a:ext>
                </a:extLst>
              </p:cNvPr>
              <p:cNvGrpSpPr/>
              <p:nvPr/>
            </p:nvGrpSpPr>
            <p:grpSpPr>
              <a:xfrm>
                <a:off x="3923653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43" name="Ellipse 4842">
                  <a:extLst>
                    <a:ext uri="{FF2B5EF4-FFF2-40B4-BE49-F238E27FC236}">
                      <a16:creationId xmlns:a16="http://schemas.microsoft.com/office/drawing/2014/main" id="{18DFE7DA-1906-43F5-B877-C9E7D4FA6A0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44" name="Forme libre 1010">
                  <a:extLst>
                    <a:ext uri="{FF2B5EF4-FFF2-40B4-BE49-F238E27FC236}">
                      <a16:creationId xmlns:a16="http://schemas.microsoft.com/office/drawing/2014/main" id="{E47FEDEF-5720-4649-B52F-656AECA2180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9" name="Groupe 4668">
                <a:extLst>
                  <a:ext uri="{FF2B5EF4-FFF2-40B4-BE49-F238E27FC236}">
                    <a16:creationId xmlns:a16="http://schemas.microsoft.com/office/drawing/2014/main" id="{3F323F39-04DA-47F7-8096-DD5F1825F3B9}"/>
                  </a:ext>
                </a:extLst>
              </p:cNvPr>
              <p:cNvGrpSpPr/>
              <p:nvPr/>
            </p:nvGrpSpPr>
            <p:grpSpPr>
              <a:xfrm>
                <a:off x="3923653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41" name="Ellipse 4840">
                  <a:extLst>
                    <a:ext uri="{FF2B5EF4-FFF2-40B4-BE49-F238E27FC236}">
                      <a16:creationId xmlns:a16="http://schemas.microsoft.com/office/drawing/2014/main" id="{85BF1B71-0EEB-49A3-96FF-0273AC157B9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42" name="Forme libre 1013">
                  <a:extLst>
                    <a:ext uri="{FF2B5EF4-FFF2-40B4-BE49-F238E27FC236}">
                      <a16:creationId xmlns:a16="http://schemas.microsoft.com/office/drawing/2014/main" id="{BB5BF357-B47C-49AF-BF42-8D89CD80C95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0" name="Groupe 4669">
                <a:extLst>
                  <a:ext uri="{FF2B5EF4-FFF2-40B4-BE49-F238E27FC236}">
                    <a16:creationId xmlns:a16="http://schemas.microsoft.com/office/drawing/2014/main" id="{DA6ADDC0-6DA0-47F1-9C85-0E517E5EB3F4}"/>
                  </a:ext>
                </a:extLst>
              </p:cNvPr>
              <p:cNvGrpSpPr/>
              <p:nvPr/>
            </p:nvGrpSpPr>
            <p:grpSpPr>
              <a:xfrm>
                <a:off x="3923653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39" name="Ellipse 4838">
                  <a:extLst>
                    <a:ext uri="{FF2B5EF4-FFF2-40B4-BE49-F238E27FC236}">
                      <a16:creationId xmlns:a16="http://schemas.microsoft.com/office/drawing/2014/main" id="{D7E1F5F5-DE3F-4972-AD81-3D867821696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40" name="Forme libre 1016">
                  <a:extLst>
                    <a:ext uri="{FF2B5EF4-FFF2-40B4-BE49-F238E27FC236}">
                      <a16:creationId xmlns:a16="http://schemas.microsoft.com/office/drawing/2014/main" id="{7B83FE8E-E99B-4A33-9962-55FFD08E525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1" name="Groupe 4670">
                <a:extLst>
                  <a:ext uri="{FF2B5EF4-FFF2-40B4-BE49-F238E27FC236}">
                    <a16:creationId xmlns:a16="http://schemas.microsoft.com/office/drawing/2014/main" id="{EF2CCEAD-027F-4893-B473-B20FD9912DBF}"/>
                  </a:ext>
                </a:extLst>
              </p:cNvPr>
              <p:cNvGrpSpPr/>
              <p:nvPr/>
            </p:nvGrpSpPr>
            <p:grpSpPr>
              <a:xfrm rot="10800000" flipH="1" flipV="1">
                <a:off x="3923654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37" name="Ellipse 4836">
                  <a:extLst>
                    <a:ext uri="{FF2B5EF4-FFF2-40B4-BE49-F238E27FC236}">
                      <a16:creationId xmlns:a16="http://schemas.microsoft.com/office/drawing/2014/main" id="{2AE898B5-381D-4541-804B-DC397EC3207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38" name="Forme libre 1007">
                  <a:extLst>
                    <a:ext uri="{FF2B5EF4-FFF2-40B4-BE49-F238E27FC236}">
                      <a16:creationId xmlns:a16="http://schemas.microsoft.com/office/drawing/2014/main" id="{B5E71581-7259-432E-8A4F-8B9EFF4D3B2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2" name="Groupe 4671">
                <a:extLst>
                  <a:ext uri="{FF2B5EF4-FFF2-40B4-BE49-F238E27FC236}">
                    <a16:creationId xmlns:a16="http://schemas.microsoft.com/office/drawing/2014/main" id="{C9AE8BB8-AE7D-4731-93B7-8D3BB6D7F59E}"/>
                  </a:ext>
                </a:extLst>
              </p:cNvPr>
              <p:cNvGrpSpPr/>
              <p:nvPr/>
            </p:nvGrpSpPr>
            <p:grpSpPr>
              <a:xfrm>
                <a:off x="4150811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35" name="Ellipse 4834">
                  <a:extLst>
                    <a:ext uri="{FF2B5EF4-FFF2-40B4-BE49-F238E27FC236}">
                      <a16:creationId xmlns:a16="http://schemas.microsoft.com/office/drawing/2014/main" id="{8415FAAF-2ACD-4F1D-ACD3-55BCB469CC5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36" name="Forme libre 1034">
                  <a:extLst>
                    <a:ext uri="{FF2B5EF4-FFF2-40B4-BE49-F238E27FC236}">
                      <a16:creationId xmlns:a16="http://schemas.microsoft.com/office/drawing/2014/main" id="{896DF079-B393-4DA8-8410-4F0D314498CD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3" name="Groupe 4672">
                <a:extLst>
                  <a:ext uri="{FF2B5EF4-FFF2-40B4-BE49-F238E27FC236}">
                    <a16:creationId xmlns:a16="http://schemas.microsoft.com/office/drawing/2014/main" id="{9A5092D2-1384-47B0-9B9E-9E88EAE20B0F}"/>
                  </a:ext>
                </a:extLst>
              </p:cNvPr>
              <p:cNvGrpSpPr/>
              <p:nvPr/>
            </p:nvGrpSpPr>
            <p:grpSpPr>
              <a:xfrm>
                <a:off x="4150811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33" name="Ellipse 4832">
                  <a:extLst>
                    <a:ext uri="{FF2B5EF4-FFF2-40B4-BE49-F238E27FC236}">
                      <a16:creationId xmlns:a16="http://schemas.microsoft.com/office/drawing/2014/main" id="{8BC7277F-B5F6-427E-AF50-C23CF5F90A1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34" name="Forme libre 1040">
                  <a:extLst>
                    <a:ext uri="{FF2B5EF4-FFF2-40B4-BE49-F238E27FC236}">
                      <a16:creationId xmlns:a16="http://schemas.microsoft.com/office/drawing/2014/main" id="{97E6993F-BD90-479E-A3EF-1D34B2C0C58F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4" name="Groupe 4673">
                <a:extLst>
                  <a:ext uri="{FF2B5EF4-FFF2-40B4-BE49-F238E27FC236}">
                    <a16:creationId xmlns:a16="http://schemas.microsoft.com/office/drawing/2014/main" id="{7C1F7B1B-73A5-40F3-9704-E4507DE2CA87}"/>
                  </a:ext>
                </a:extLst>
              </p:cNvPr>
              <p:cNvGrpSpPr/>
              <p:nvPr/>
            </p:nvGrpSpPr>
            <p:grpSpPr>
              <a:xfrm>
                <a:off x="4150811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31" name="Ellipse 4830">
                  <a:extLst>
                    <a:ext uri="{FF2B5EF4-FFF2-40B4-BE49-F238E27FC236}">
                      <a16:creationId xmlns:a16="http://schemas.microsoft.com/office/drawing/2014/main" id="{CD28C2F9-EAB8-4725-9E13-F7652C616A2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32" name="Forme libre 1043">
                  <a:extLst>
                    <a:ext uri="{FF2B5EF4-FFF2-40B4-BE49-F238E27FC236}">
                      <a16:creationId xmlns:a16="http://schemas.microsoft.com/office/drawing/2014/main" id="{E7F26153-21DA-47CE-971A-7F77A037C911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5" name="Groupe 4674">
                <a:extLst>
                  <a:ext uri="{FF2B5EF4-FFF2-40B4-BE49-F238E27FC236}">
                    <a16:creationId xmlns:a16="http://schemas.microsoft.com/office/drawing/2014/main" id="{F7D9EF88-8455-4B72-BD6F-54FAB94712B8}"/>
                  </a:ext>
                </a:extLst>
              </p:cNvPr>
              <p:cNvGrpSpPr/>
              <p:nvPr/>
            </p:nvGrpSpPr>
            <p:grpSpPr>
              <a:xfrm>
                <a:off x="4150811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29" name="Ellipse 4828">
                  <a:extLst>
                    <a:ext uri="{FF2B5EF4-FFF2-40B4-BE49-F238E27FC236}">
                      <a16:creationId xmlns:a16="http://schemas.microsoft.com/office/drawing/2014/main" id="{414CE986-9A7E-48C1-B0F5-79EBD46986E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30" name="Forme libre 1046">
                  <a:extLst>
                    <a:ext uri="{FF2B5EF4-FFF2-40B4-BE49-F238E27FC236}">
                      <a16:creationId xmlns:a16="http://schemas.microsoft.com/office/drawing/2014/main" id="{CDC94000-110F-4304-9390-FC83C7CA8A74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6" name="Groupe 4675">
                <a:extLst>
                  <a:ext uri="{FF2B5EF4-FFF2-40B4-BE49-F238E27FC236}">
                    <a16:creationId xmlns:a16="http://schemas.microsoft.com/office/drawing/2014/main" id="{0E937DCD-C80B-4D6D-A9DB-4977B5227928}"/>
                  </a:ext>
                </a:extLst>
              </p:cNvPr>
              <p:cNvGrpSpPr/>
              <p:nvPr/>
            </p:nvGrpSpPr>
            <p:grpSpPr>
              <a:xfrm>
                <a:off x="4150811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27" name="Ellipse 4826">
                  <a:extLst>
                    <a:ext uri="{FF2B5EF4-FFF2-40B4-BE49-F238E27FC236}">
                      <a16:creationId xmlns:a16="http://schemas.microsoft.com/office/drawing/2014/main" id="{6F2C5560-3363-4255-B6D8-A52E52BC06D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28" name="Forme libre 1049">
                  <a:extLst>
                    <a:ext uri="{FF2B5EF4-FFF2-40B4-BE49-F238E27FC236}">
                      <a16:creationId xmlns:a16="http://schemas.microsoft.com/office/drawing/2014/main" id="{18DEC9E0-B23D-4274-8C3D-B71EB8C8BC62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7" name="Groupe 4676">
                <a:extLst>
                  <a:ext uri="{FF2B5EF4-FFF2-40B4-BE49-F238E27FC236}">
                    <a16:creationId xmlns:a16="http://schemas.microsoft.com/office/drawing/2014/main" id="{8617116C-1157-4B36-86B1-A8F8C684BD48}"/>
                  </a:ext>
                </a:extLst>
              </p:cNvPr>
              <p:cNvGrpSpPr/>
              <p:nvPr/>
            </p:nvGrpSpPr>
            <p:grpSpPr>
              <a:xfrm rot="10800000" flipH="1" flipV="1">
                <a:off x="4150812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25" name="Ellipse 4824">
                  <a:extLst>
                    <a:ext uri="{FF2B5EF4-FFF2-40B4-BE49-F238E27FC236}">
                      <a16:creationId xmlns:a16="http://schemas.microsoft.com/office/drawing/2014/main" id="{B861BDB6-27CC-4044-A5E0-30A697B04BB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26" name="Forme libre 1040">
                  <a:extLst>
                    <a:ext uri="{FF2B5EF4-FFF2-40B4-BE49-F238E27FC236}">
                      <a16:creationId xmlns:a16="http://schemas.microsoft.com/office/drawing/2014/main" id="{555FC1FF-250F-4287-BF04-6EDA5F8BBBF9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8" name="Groupe 4677">
                <a:extLst>
                  <a:ext uri="{FF2B5EF4-FFF2-40B4-BE49-F238E27FC236}">
                    <a16:creationId xmlns:a16="http://schemas.microsoft.com/office/drawing/2014/main" id="{9F17C1B3-4A74-4920-BA6D-669776BCE250}"/>
                  </a:ext>
                </a:extLst>
              </p:cNvPr>
              <p:cNvGrpSpPr/>
              <p:nvPr/>
            </p:nvGrpSpPr>
            <p:grpSpPr>
              <a:xfrm>
                <a:off x="3696495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23" name="Ellipse 4822">
                  <a:extLst>
                    <a:ext uri="{FF2B5EF4-FFF2-40B4-BE49-F238E27FC236}">
                      <a16:creationId xmlns:a16="http://schemas.microsoft.com/office/drawing/2014/main" id="{FEEAE1C5-B256-4E6B-8DE3-BA29743757A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24" name="Forme libre 1067">
                  <a:extLst>
                    <a:ext uri="{FF2B5EF4-FFF2-40B4-BE49-F238E27FC236}">
                      <a16:creationId xmlns:a16="http://schemas.microsoft.com/office/drawing/2014/main" id="{2DC5826D-08FB-468A-8454-883AE283CF8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9" name="Groupe 4678">
                <a:extLst>
                  <a:ext uri="{FF2B5EF4-FFF2-40B4-BE49-F238E27FC236}">
                    <a16:creationId xmlns:a16="http://schemas.microsoft.com/office/drawing/2014/main" id="{85736800-F195-4358-8FAF-D9CAFF253B84}"/>
                  </a:ext>
                </a:extLst>
              </p:cNvPr>
              <p:cNvGrpSpPr/>
              <p:nvPr/>
            </p:nvGrpSpPr>
            <p:grpSpPr>
              <a:xfrm>
                <a:off x="3696495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21" name="Ellipse 4820">
                  <a:extLst>
                    <a:ext uri="{FF2B5EF4-FFF2-40B4-BE49-F238E27FC236}">
                      <a16:creationId xmlns:a16="http://schemas.microsoft.com/office/drawing/2014/main" id="{91C7556C-885F-4E9F-8BD4-8122BE3F49E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22" name="Forme libre 1073">
                  <a:extLst>
                    <a:ext uri="{FF2B5EF4-FFF2-40B4-BE49-F238E27FC236}">
                      <a16:creationId xmlns:a16="http://schemas.microsoft.com/office/drawing/2014/main" id="{5AB873B6-27C4-4B5C-86E4-3F72F5015BF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0" name="Groupe 4679">
                <a:extLst>
                  <a:ext uri="{FF2B5EF4-FFF2-40B4-BE49-F238E27FC236}">
                    <a16:creationId xmlns:a16="http://schemas.microsoft.com/office/drawing/2014/main" id="{29D2E828-AB9D-43CC-BA68-AA7BAC6C90B5}"/>
                  </a:ext>
                </a:extLst>
              </p:cNvPr>
              <p:cNvGrpSpPr/>
              <p:nvPr/>
            </p:nvGrpSpPr>
            <p:grpSpPr>
              <a:xfrm>
                <a:off x="3696495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19" name="Ellipse 4818">
                  <a:extLst>
                    <a:ext uri="{FF2B5EF4-FFF2-40B4-BE49-F238E27FC236}">
                      <a16:creationId xmlns:a16="http://schemas.microsoft.com/office/drawing/2014/main" id="{9CFAE543-3799-4A71-88F2-3393642C25C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20" name="Forme libre 1076">
                  <a:extLst>
                    <a:ext uri="{FF2B5EF4-FFF2-40B4-BE49-F238E27FC236}">
                      <a16:creationId xmlns:a16="http://schemas.microsoft.com/office/drawing/2014/main" id="{A7CC09EE-2619-47B8-8C8A-C4BE0689594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1" name="Groupe 4680">
                <a:extLst>
                  <a:ext uri="{FF2B5EF4-FFF2-40B4-BE49-F238E27FC236}">
                    <a16:creationId xmlns:a16="http://schemas.microsoft.com/office/drawing/2014/main" id="{993D6F6B-A81A-4A12-9E4F-D1BB84E97085}"/>
                  </a:ext>
                </a:extLst>
              </p:cNvPr>
              <p:cNvGrpSpPr/>
              <p:nvPr/>
            </p:nvGrpSpPr>
            <p:grpSpPr>
              <a:xfrm>
                <a:off x="3696495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17" name="Ellipse 4816">
                  <a:extLst>
                    <a:ext uri="{FF2B5EF4-FFF2-40B4-BE49-F238E27FC236}">
                      <a16:creationId xmlns:a16="http://schemas.microsoft.com/office/drawing/2014/main" id="{D2CFFE9C-E390-4F23-935A-27D3FE4F364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18" name="Forme libre 1079">
                  <a:extLst>
                    <a:ext uri="{FF2B5EF4-FFF2-40B4-BE49-F238E27FC236}">
                      <a16:creationId xmlns:a16="http://schemas.microsoft.com/office/drawing/2014/main" id="{EA4FBA27-D2E0-43D5-895F-C7952B7782D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2" name="Groupe 4681">
                <a:extLst>
                  <a:ext uri="{FF2B5EF4-FFF2-40B4-BE49-F238E27FC236}">
                    <a16:creationId xmlns:a16="http://schemas.microsoft.com/office/drawing/2014/main" id="{8FFB21F2-4BEF-401C-8B22-AE5EF6FF215B}"/>
                  </a:ext>
                </a:extLst>
              </p:cNvPr>
              <p:cNvGrpSpPr/>
              <p:nvPr/>
            </p:nvGrpSpPr>
            <p:grpSpPr>
              <a:xfrm>
                <a:off x="3696495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15" name="Ellipse 4814">
                  <a:extLst>
                    <a:ext uri="{FF2B5EF4-FFF2-40B4-BE49-F238E27FC236}">
                      <a16:creationId xmlns:a16="http://schemas.microsoft.com/office/drawing/2014/main" id="{93709EC6-7D78-4EA2-8379-48BF292F0F4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16" name="Forme libre 1082">
                  <a:extLst>
                    <a:ext uri="{FF2B5EF4-FFF2-40B4-BE49-F238E27FC236}">
                      <a16:creationId xmlns:a16="http://schemas.microsoft.com/office/drawing/2014/main" id="{8A3EE863-06F4-4652-A2CA-32EAF230EB9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3" name="Groupe 4682">
                <a:extLst>
                  <a:ext uri="{FF2B5EF4-FFF2-40B4-BE49-F238E27FC236}">
                    <a16:creationId xmlns:a16="http://schemas.microsoft.com/office/drawing/2014/main" id="{B689CA66-4E09-4E82-A2F7-73E93E4BBCA6}"/>
                  </a:ext>
                </a:extLst>
              </p:cNvPr>
              <p:cNvGrpSpPr/>
              <p:nvPr/>
            </p:nvGrpSpPr>
            <p:grpSpPr>
              <a:xfrm rot="10800000" flipH="1" flipV="1">
                <a:off x="3696496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13" name="Ellipse 4812">
                  <a:extLst>
                    <a:ext uri="{FF2B5EF4-FFF2-40B4-BE49-F238E27FC236}">
                      <a16:creationId xmlns:a16="http://schemas.microsoft.com/office/drawing/2014/main" id="{DDE995B4-B312-412D-9E68-061C4D4899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14" name="Forme libre 1073">
                  <a:extLst>
                    <a:ext uri="{FF2B5EF4-FFF2-40B4-BE49-F238E27FC236}">
                      <a16:creationId xmlns:a16="http://schemas.microsoft.com/office/drawing/2014/main" id="{7D4FB647-E5E2-487C-BA8C-698856176EA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4" name="Groupe 4683">
                <a:extLst>
                  <a:ext uri="{FF2B5EF4-FFF2-40B4-BE49-F238E27FC236}">
                    <a16:creationId xmlns:a16="http://schemas.microsoft.com/office/drawing/2014/main" id="{87705F3C-2F43-43ED-90A2-3A403C7439DE}"/>
                  </a:ext>
                </a:extLst>
              </p:cNvPr>
              <p:cNvGrpSpPr/>
              <p:nvPr/>
            </p:nvGrpSpPr>
            <p:grpSpPr>
              <a:xfrm>
                <a:off x="4377969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11" name="Ellipse 4810">
                  <a:extLst>
                    <a:ext uri="{FF2B5EF4-FFF2-40B4-BE49-F238E27FC236}">
                      <a16:creationId xmlns:a16="http://schemas.microsoft.com/office/drawing/2014/main" id="{92557F07-2B43-417E-BDAD-7EC627E2C0F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12" name="Forme libre 1067">
                  <a:extLst>
                    <a:ext uri="{FF2B5EF4-FFF2-40B4-BE49-F238E27FC236}">
                      <a16:creationId xmlns:a16="http://schemas.microsoft.com/office/drawing/2014/main" id="{3A1B1D5F-BC32-4368-A0BD-C7D2CB8DEB0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5" name="Groupe 4684">
                <a:extLst>
                  <a:ext uri="{FF2B5EF4-FFF2-40B4-BE49-F238E27FC236}">
                    <a16:creationId xmlns:a16="http://schemas.microsoft.com/office/drawing/2014/main" id="{5C971515-C8B0-47FF-A15A-7C49A894B67F}"/>
                  </a:ext>
                </a:extLst>
              </p:cNvPr>
              <p:cNvGrpSpPr/>
              <p:nvPr/>
            </p:nvGrpSpPr>
            <p:grpSpPr>
              <a:xfrm>
                <a:off x="4377969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09" name="Ellipse 4808">
                  <a:extLst>
                    <a:ext uri="{FF2B5EF4-FFF2-40B4-BE49-F238E27FC236}">
                      <a16:creationId xmlns:a16="http://schemas.microsoft.com/office/drawing/2014/main" id="{075F3A79-E62A-4BCB-BD2A-9F2DD99FA34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10" name="Forme libre 1073">
                  <a:extLst>
                    <a:ext uri="{FF2B5EF4-FFF2-40B4-BE49-F238E27FC236}">
                      <a16:creationId xmlns:a16="http://schemas.microsoft.com/office/drawing/2014/main" id="{28479E1D-62BB-42BE-91E4-A3F77FA7BF9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6" name="Groupe 4685">
                <a:extLst>
                  <a:ext uri="{FF2B5EF4-FFF2-40B4-BE49-F238E27FC236}">
                    <a16:creationId xmlns:a16="http://schemas.microsoft.com/office/drawing/2014/main" id="{29082B28-1C98-46B0-B046-CE3064D42051}"/>
                  </a:ext>
                </a:extLst>
              </p:cNvPr>
              <p:cNvGrpSpPr/>
              <p:nvPr/>
            </p:nvGrpSpPr>
            <p:grpSpPr>
              <a:xfrm>
                <a:off x="4377969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07" name="Ellipse 4806">
                  <a:extLst>
                    <a:ext uri="{FF2B5EF4-FFF2-40B4-BE49-F238E27FC236}">
                      <a16:creationId xmlns:a16="http://schemas.microsoft.com/office/drawing/2014/main" id="{7E57F32E-32DD-42B2-8A57-5316433CCD7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08" name="Forme libre 1076">
                  <a:extLst>
                    <a:ext uri="{FF2B5EF4-FFF2-40B4-BE49-F238E27FC236}">
                      <a16:creationId xmlns:a16="http://schemas.microsoft.com/office/drawing/2014/main" id="{BCA1F774-56EC-497A-8842-B70BC696339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7" name="Groupe 4686">
                <a:extLst>
                  <a:ext uri="{FF2B5EF4-FFF2-40B4-BE49-F238E27FC236}">
                    <a16:creationId xmlns:a16="http://schemas.microsoft.com/office/drawing/2014/main" id="{94CC0E0D-63FB-4AA9-923D-5D530A69B0E0}"/>
                  </a:ext>
                </a:extLst>
              </p:cNvPr>
              <p:cNvGrpSpPr/>
              <p:nvPr/>
            </p:nvGrpSpPr>
            <p:grpSpPr>
              <a:xfrm>
                <a:off x="4377969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05" name="Ellipse 4804">
                  <a:extLst>
                    <a:ext uri="{FF2B5EF4-FFF2-40B4-BE49-F238E27FC236}">
                      <a16:creationId xmlns:a16="http://schemas.microsoft.com/office/drawing/2014/main" id="{0E1D945B-E4EF-48F2-8BA9-0B78B0FAA12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06" name="Forme libre 1079">
                  <a:extLst>
                    <a:ext uri="{FF2B5EF4-FFF2-40B4-BE49-F238E27FC236}">
                      <a16:creationId xmlns:a16="http://schemas.microsoft.com/office/drawing/2014/main" id="{40996150-B68A-41C6-B903-0791556A042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8" name="Groupe 4687">
                <a:extLst>
                  <a:ext uri="{FF2B5EF4-FFF2-40B4-BE49-F238E27FC236}">
                    <a16:creationId xmlns:a16="http://schemas.microsoft.com/office/drawing/2014/main" id="{DD0A4D18-01C0-4DEF-B537-3821E75F9ABA}"/>
                  </a:ext>
                </a:extLst>
              </p:cNvPr>
              <p:cNvGrpSpPr/>
              <p:nvPr/>
            </p:nvGrpSpPr>
            <p:grpSpPr>
              <a:xfrm>
                <a:off x="4377969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03" name="Ellipse 4802">
                  <a:extLst>
                    <a:ext uri="{FF2B5EF4-FFF2-40B4-BE49-F238E27FC236}">
                      <a16:creationId xmlns:a16="http://schemas.microsoft.com/office/drawing/2014/main" id="{0DB096DC-6B66-444A-A5AF-1FDA3F60A2E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04" name="Forme libre 1082">
                  <a:extLst>
                    <a:ext uri="{FF2B5EF4-FFF2-40B4-BE49-F238E27FC236}">
                      <a16:creationId xmlns:a16="http://schemas.microsoft.com/office/drawing/2014/main" id="{6EBFCF6B-D903-49DD-B0B3-037639ED75C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9" name="Groupe 4688">
                <a:extLst>
                  <a:ext uri="{FF2B5EF4-FFF2-40B4-BE49-F238E27FC236}">
                    <a16:creationId xmlns:a16="http://schemas.microsoft.com/office/drawing/2014/main" id="{6C5C82B8-8C25-4EB2-9C15-0311637D75C1}"/>
                  </a:ext>
                </a:extLst>
              </p:cNvPr>
              <p:cNvGrpSpPr/>
              <p:nvPr/>
            </p:nvGrpSpPr>
            <p:grpSpPr>
              <a:xfrm rot="10800000" flipH="1" flipV="1">
                <a:off x="4377970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01" name="Ellipse 4800">
                  <a:extLst>
                    <a:ext uri="{FF2B5EF4-FFF2-40B4-BE49-F238E27FC236}">
                      <a16:creationId xmlns:a16="http://schemas.microsoft.com/office/drawing/2014/main" id="{A43A0AF4-DE06-445D-807A-2BAB22AE459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02" name="Forme libre 1073">
                  <a:extLst>
                    <a:ext uri="{FF2B5EF4-FFF2-40B4-BE49-F238E27FC236}">
                      <a16:creationId xmlns:a16="http://schemas.microsoft.com/office/drawing/2014/main" id="{05B791E6-3BF3-4120-84B6-A0E119881D5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0" name="Groupe 4689">
                <a:extLst>
                  <a:ext uri="{FF2B5EF4-FFF2-40B4-BE49-F238E27FC236}">
                    <a16:creationId xmlns:a16="http://schemas.microsoft.com/office/drawing/2014/main" id="{D7F734AB-74F7-48EC-A246-043653CAAF7C}"/>
                  </a:ext>
                </a:extLst>
              </p:cNvPr>
              <p:cNvGrpSpPr/>
              <p:nvPr/>
            </p:nvGrpSpPr>
            <p:grpSpPr>
              <a:xfrm>
                <a:off x="3549884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99" name="Ellipse 4798">
                  <a:extLst>
                    <a:ext uri="{FF2B5EF4-FFF2-40B4-BE49-F238E27FC236}">
                      <a16:creationId xmlns:a16="http://schemas.microsoft.com/office/drawing/2014/main" id="{3A78B2FD-6EF5-4F87-B633-DFEE3967F10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00" name="Forme libre 122">
                  <a:extLst>
                    <a:ext uri="{FF2B5EF4-FFF2-40B4-BE49-F238E27FC236}">
                      <a16:creationId xmlns:a16="http://schemas.microsoft.com/office/drawing/2014/main" id="{5DBDD7F0-63D2-4EF6-8A54-D8AEE785574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1" name="Groupe 4690">
                <a:extLst>
                  <a:ext uri="{FF2B5EF4-FFF2-40B4-BE49-F238E27FC236}">
                    <a16:creationId xmlns:a16="http://schemas.microsoft.com/office/drawing/2014/main" id="{7B4B3AFF-94D1-49BA-BF1F-4257495CA3F9}"/>
                  </a:ext>
                </a:extLst>
              </p:cNvPr>
              <p:cNvGrpSpPr/>
              <p:nvPr/>
            </p:nvGrpSpPr>
            <p:grpSpPr>
              <a:xfrm>
                <a:off x="4460952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97" name="Ellipse 4796">
                  <a:extLst>
                    <a:ext uri="{FF2B5EF4-FFF2-40B4-BE49-F238E27FC236}">
                      <a16:creationId xmlns:a16="http://schemas.microsoft.com/office/drawing/2014/main" id="{0937790B-2BCC-41C5-83B4-598650E1E31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8" name="Forme libre 234">
                  <a:extLst>
                    <a:ext uri="{FF2B5EF4-FFF2-40B4-BE49-F238E27FC236}">
                      <a16:creationId xmlns:a16="http://schemas.microsoft.com/office/drawing/2014/main" id="{16D1E0C2-8217-4025-A283-C8BC7C735E1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2" name="Groupe 4691">
                <a:extLst>
                  <a:ext uri="{FF2B5EF4-FFF2-40B4-BE49-F238E27FC236}">
                    <a16:creationId xmlns:a16="http://schemas.microsoft.com/office/drawing/2014/main" id="{49150C4E-1C63-4C36-AE8B-7C54FDF0EC5E}"/>
                  </a:ext>
                </a:extLst>
              </p:cNvPr>
              <p:cNvGrpSpPr/>
              <p:nvPr/>
            </p:nvGrpSpPr>
            <p:grpSpPr>
              <a:xfrm>
                <a:off x="4005418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95" name="Ellipse 4794">
                  <a:extLst>
                    <a:ext uri="{FF2B5EF4-FFF2-40B4-BE49-F238E27FC236}">
                      <a16:creationId xmlns:a16="http://schemas.microsoft.com/office/drawing/2014/main" id="{147A5C46-9BCB-4C57-8A6E-D39D8592B4C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6" name="Forme libre 170">
                  <a:extLst>
                    <a:ext uri="{FF2B5EF4-FFF2-40B4-BE49-F238E27FC236}">
                      <a16:creationId xmlns:a16="http://schemas.microsoft.com/office/drawing/2014/main" id="{009B7506-E340-4EBC-9FF1-8B2220855B9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3" name="Groupe 4692">
                <a:extLst>
                  <a:ext uri="{FF2B5EF4-FFF2-40B4-BE49-F238E27FC236}">
                    <a16:creationId xmlns:a16="http://schemas.microsoft.com/office/drawing/2014/main" id="{DDE52F33-E2CF-4FF1-9B4F-BB268F457ED8}"/>
                  </a:ext>
                </a:extLst>
              </p:cNvPr>
              <p:cNvGrpSpPr/>
              <p:nvPr/>
            </p:nvGrpSpPr>
            <p:grpSpPr>
              <a:xfrm>
                <a:off x="4233185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93" name="Ellipse 4792">
                  <a:extLst>
                    <a:ext uri="{FF2B5EF4-FFF2-40B4-BE49-F238E27FC236}">
                      <a16:creationId xmlns:a16="http://schemas.microsoft.com/office/drawing/2014/main" id="{18EE500D-16D8-4C4A-A583-4AB64CB53B8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4" name="Forme libre 149">
                  <a:extLst>
                    <a:ext uri="{FF2B5EF4-FFF2-40B4-BE49-F238E27FC236}">
                      <a16:creationId xmlns:a16="http://schemas.microsoft.com/office/drawing/2014/main" id="{BCD90059-F9CD-44DE-A1B4-F954D9C0394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4" name="Groupe 4693">
                <a:extLst>
                  <a:ext uri="{FF2B5EF4-FFF2-40B4-BE49-F238E27FC236}">
                    <a16:creationId xmlns:a16="http://schemas.microsoft.com/office/drawing/2014/main" id="{2F4EA222-A416-47B8-85D4-C6175543BCF1}"/>
                  </a:ext>
                </a:extLst>
              </p:cNvPr>
              <p:cNvGrpSpPr/>
              <p:nvPr/>
            </p:nvGrpSpPr>
            <p:grpSpPr>
              <a:xfrm>
                <a:off x="3777651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91" name="Ellipse 4790">
                  <a:extLst>
                    <a:ext uri="{FF2B5EF4-FFF2-40B4-BE49-F238E27FC236}">
                      <a16:creationId xmlns:a16="http://schemas.microsoft.com/office/drawing/2014/main" id="{934F7DD1-478A-4349-9899-2221B0CC920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2" name="Forme libre 143">
                  <a:extLst>
                    <a:ext uri="{FF2B5EF4-FFF2-40B4-BE49-F238E27FC236}">
                      <a16:creationId xmlns:a16="http://schemas.microsoft.com/office/drawing/2014/main" id="{53BBB7BB-A532-4114-914B-7174B6C8139A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5" name="Groupe 4694">
                <a:extLst>
                  <a:ext uri="{FF2B5EF4-FFF2-40B4-BE49-F238E27FC236}">
                    <a16:creationId xmlns:a16="http://schemas.microsoft.com/office/drawing/2014/main" id="{695E1FD7-D92B-4475-ADC4-1BCC10DD4330}"/>
                  </a:ext>
                </a:extLst>
              </p:cNvPr>
              <p:cNvGrpSpPr/>
              <p:nvPr/>
            </p:nvGrpSpPr>
            <p:grpSpPr>
              <a:xfrm>
                <a:off x="3549884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89" name="Ellipse 4788">
                  <a:extLst>
                    <a:ext uri="{FF2B5EF4-FFF2-40B4-BE49-F238E27FC236}">
                      <a16:creationId xmlns:a16="http://schemas.microsoft.com/office/drawing/2014/main" id="{D9369655-D8A3-4625-9B1E-1A2802DE443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0" name="Forme libre 125">
                  <a:extLst>
                    <a:ext uri="{FF2B5EF4-FFF2-40B4-BE49-F238E27FC236}">
                      <a16:creationId xmlns:a16="http://schemas.microsoft.com/office/drawing/2014/main" id="{AEB8DF3E-E71D-4873-ADEC-2D2E4D81BA4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6" name="Groupe 4695">
                <a:extLst>
                  <a:ext uri="{FF2B5EF4-FFF2-40B4-BE49-F238E27FC236}">
                    <a16:creationId xmlns:a16="http://schemas.microsoft.com/office/drawing/2014/main" id="{F9DF3044-8D97-4224-A1CF-E27D0EB91E40}"/>
                  </a:ext>
                </a:extLst>
              </p:cNvPr>
              <p:cNvGrpSpPr/>
              <p:nvPr/>
            </p:nvGrpSpPr>
            <p:grpSpPr>
              <a:xfrm>
                <a:off x="4460952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87" name="Ellipse 4786">
                  <a:extLst>
                    <a:ext uri="{FF2B5EF4-FFF2-40B4-BE49-F238E27FC236}">
                      <a16:creationId xmlns:a16="http://schemas.microsoft.com/office/drawing/2014/main" id="{CD259093-1AD2-4B58-85FF-2FD94788C29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8" name="Forme libre 20">
                  <a:extLst>
                    <a:ext uri="{FF2B5EF4-FFF2-40B4-BE49-F238E27FC236}">
                      <a16:creationId xmlns:a16="http://schemas.microsoft.com/office/drawing/2014/main" id="{D6CF30DE-5225-4A34-8BB2-5204D4B5C5D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7" name="Groupe 4696">
                <a:extLst>
                  <a:ext uri="{FF2B5EF4-FFF2-40B4-BE49-F238E27FC236}">
                    <a16:creationId xmlns:a16="http://schemas.microsoft.com/office/drawing/2014/main" id="{514B3D40-1723-45B9-8D2F-CF562F49243B}"/>
                  </a:ext>
                </a:extLst>
              </p:cNvPr>
              <p:cNvGrpSpPr/>
              <p:nvPr/>
            </p:nvGrpSpPr>
            <p:grpSpPr>
              <a:xfrm>
                <a:off x="4005418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85" name="Ellipse 4784">
                  <a:extLst>
                    <a:ext uri="{FF2B5EF4-FFF2-40B4-BE49-F238E27FC236}">
                      <a16:creationId xmlns:a16="http://schemas.microsoft.com/office/drawing/2014/main" id="{E752416E-6B56-4E02-B31C-C257C9B2DD0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6" name="Forme libre 14">
                  <a:extLst>
                    <a:ext uri="{FF2B5EF4-FFF2-40B4-BE49-F238E27FC236}">
                      <a16:creationId xmlns:a16="http://schemas.microsoft.com/office/drawing/2014/main" id="{3B1A2246-CFAB-48B7-A980-27582F61634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8" name="Groupe 4697">
                <a:extLst>
                  <a:ext uri="{FF2B5EF4-FFF2-40B4-BE49-F238E27FC236}">
                    <a16:creationId xmlns:a16="http://schemas.microsoft.com/office/drawing/2014/main" id="{C6C7545A-D2A9-45E6-8DE8-936EC5A13988}"/>
                  </a:ext>
                </a:extLst>
              </p:cNvPr>
              <p:cNvGrpSpPr/>
              <p:nvPr/>
            </p:nvGrpSpPr>
            <p:grpSpPr>
              <a:xfrm>
                <a:off x="4233185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83" name="Ellipse 4782">
                  <a:extLst>
                    <a:ext uri="{FF2B5EF4-FFF2-40B4-BE49-F238E27FC236}">
                      <a16:creationId xmlns:a16="http://schemas.microsoft.com/office/drawing/2014/main" id="{7D20EE97-6B9B-4BE0-B248-CFD6DEA688C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4" name="Forme libre 23">
                  <a:extLst>
                    <a:ext uri="{FF2B5EF4-FFF2-40B4-BE49-F238E27FC236}">
                      <a16:creationId xmlns:a16="http://schemas.microsoft.com/office/drawing/2014/main" id="{59238481-FD4C-4DEF-808E-F7AF54B6C7E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9" name="Groupe 4698">
                <a:extLst>
                  <a:ext uri="{FF2B5EF4-FFF2-40B4-BE49-F238E27FC236}">
                    <a16:creationId xmlns:a16="http://schemas.microsoft.com/office/drawing/2014/main" id="{F4D42898-C6A0-4100-BC85-B81374E1FBCF}"/>
                  </a:ext>
                </a:extLst>
              </p:cNvPr>
              <p:cNvGrpSpPr/>
              <p:nvPr/>
            </p:nvGrpSpPr>
            <p:grpSpPr>
              <a:xfrm>
                <a:off x="3777651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81" name="Ellipse 4780">
                  <a:extLst>
                    <a:ext uri="{FF2B5EF4-FFF2-40B4-BE49-F238E27FC236}">
                      <a16:creationId xmlns:a16="http://schemas.microsoft.com/office/drawing/2014/main" id="{E5444D16-B875-4BF3-AA55-16A470E7218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2" name="Forme libre 17">
                  <a:extLst>
                    <a:ext uri="{FF2B5EF4-FFF2-40B4-BE49-F238E27FC236}">
                      <a16:creationId xmlns:a16="http://schemas.microsoft.com/office/drawing/2014/main" id="{F106AE72-74D4-4DC0-9518-771AE73528A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0" name="Groupe 4699">
                <a:extLst>
                  <a:ext uri="{FF2B5EF4-FFF2-40B4-BE49-F238E27FC236}">
                    <a16:creationId xmlns:a16="http://schemas.microsoft.com/office/drawing/2014/main" id="{32470A2A-A61F-4DFC-A3EB-7C3E2285A7D1}"/>
                  </a:ext>
                </a:extLst>
              </p:cNvPr>
              <p:cNvGrpSpPr/>
              <p:nvPr/>
            </p:nvGrpSpPr>
            <p:grpSpPr>
              <a:xfrm>
                <a:off x="4688719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79" name="Ellipse 4778">
                  <a:extLst>
                    <a:ext uri="{FF2B5EF4-FFF2-40B4-BE49-F238E27FC236}">
                      <a16:creationId xmlns:a16="http://schemas.microsoft.com/office/drawing/2014/main" id="{49698DB5-B4A4-4282-B097-F0A5BCC72CA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0" name="Forme libre 83">
                  <a:extLst>
                    <a:ext uri="{FF2B5EF4-FFF2-40B4-BE49-F238E27FC236}">
                      <a16:creationId xmlns:a16="http://schemas.microsoft.com/office/drawing/2014/main" id="{78782EE3-22F8-462F-A706-4C409CC1FA9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1" name="Groupe 4700">
                <a:extLst>
                  <a:ext uri="{FF2B5EF4-FFF2-40B4-BE49-F238E27FC236}">
                    <a16:creationId xmlns:a16="http://schemas.microsoft.com/office/drawing/2014/main" id="{92D8B83F-4BB7-4258-BA80-408C4CE887FC}"/>
                  </a:ext>
                </a:extLst>
              </p:cNvPr>
              <p:cNvGrpSpPr/>
              <p:nvPr/>
            </p:nvGrpSpPr>
            <p:grpSpPr>
              <a:xfrm>
                <a:off x="3322117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77" name="Ellipse 4776">
                  <a:extLst>
                    <a:ext uri="{FF2B5EF4-FFF2-40B4-BE49-F238E27FC236}">
                      <a16:creationId xmlns:a16="http://schemas.microsoft.com/office/drawing/2014/main" id="{83B19EC2-E9BB-44FB-AD80-1AAF7B7277C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8" name="Forme libre 131">
                  <a:extLst>
                    <a:ext uri="{FF2B5EF4-FFF2-40B4-BE49-F238E27FC236}">
                      <a16:creationId xmlns:a16="http://schemas.microsoft.com/office/drawing/2014/main" id="{71E5A5BC-133D-46F5-8CEF-6298AB459F8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2" name="Groupe 4701">
                <a:extLst>
                  <a:ext uri="{FF2B5EF4-FFF2-40B4-BE49-F238E27FC236}">
                    <a16:creationId xmlns:a16="http://schemas.microsoft.com/office/drawing/2014/main" id="{FA933D6F-790E-4012-BC75-F4EDE704CE17}"/>
                  </a:ext>
                </a:extLst>
              </p:cNvPr>
              <p:cNvGrpSpPr/>
              <p:nvPr/>
            </p:nvGrpSpPr>
            <p:grpSpPr>
              <a:xfrm>
                <a:off x="3549884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75" name="Ellipse 4774">
                  <a:extLst>
                    <a:ext uri="{FF2B5EF4-FFF2-40B4-BE49-F238E27FC236}">
                      <a16:creationId xmlns:a16="http://schemas.microsoft.com/office/drawing/2014/main" id="{07A0E837-DA2D-4003-9BDC-F401FEB3866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6" name="Forme libre 86">
                  <a:extLst>
                    <a:ext uri="{FF2B5EF4-FFF2-40B4-BE49-F238E27FC236}">
                      <a16:creationId xmlns:a16="http://schemas.microsoft.com/office/drawing/2014/main" id="{BEB49C7D-5FE9-42F8-9575-73ECB2C8F67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3" name="Groupe 4702">
                <a:extLst>
                  <a:ext uri="{FF2B5EF4-FFF2-40B4-BE49-F238E27FC236}">
                    <a16:creationId xmlns:a16="http://schemas.microsoft.com/office/drawing/2014/main" id="{1A8EA54E-C7DD-4202-9F78-FE46214132F1}"/>
                  </a:ext>
                </a:extLst>
              </p:cNvPr>
              <p:cNvGrpSpPr/>
              <p:nvPr/>
            </p:nvGrpSpPr>
            <p:grpSpPr>
              <a:xfrm>
                <a:off x="4460952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73" name="Ellipse 4772">
                  <a:extLst>
                    <a:ext uri="{FF2B5EF4-FFF2-40B4-BE49-F238E27FC236}">
                      <a16:creationId xmlns:a16="http://schemas.microsoft.com/office/drawing/2014/main" id="{C88297AD-B754-4B79-894E-54964EF1FE8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4" name="Forme libre 38">
                  <a:extLst>
                    <a:ext uri="{FF2B5EF4-FFF2-40B4-BE49-F238E27FC236}">
                      <a16:creationId xmlns:a16="http://schemas.microsoft.com/office/drawing/2014/main" id="{CEEB6F3D-241E-477F-BF89-82FECDD3DF9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4" name="Groupe 4703">
                <a:extLst>
                  <a:ext uri="{FF2B5EF4-FFF2-40B4-BE49-F238E27FC236}">
                    <a16:creationId xmlns:a16="http://schemas.microsoft.com/office/drawing/2014/main" id="{E6FE84B2-D1CB-44EB-86C0-6B6B72758A03}"/>
                  </a:ext>
                </a:extLst>
              </p:cNvPr>
              <p:cNvGrpSpPr/>
              <p:nvPr/>
            </p:nvGrpSpPr>
            <p:grpSpPr>
              <a:xfrm>
                <a:off x="4005418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71" name="Ellipse 4770">
                  <a:extLst>
                    <a:ext uri="{FF2B5EF4-FFF2-40B4-BE49-F238E27FC236}">
                      <a16:creationId xmlns:a16="http://schemas.microsoft.com/office/drawing/2014/main" id="{0977AFBC-55FA-4602-A4F8-2CE0B162553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2" name="Forme libre 92">
                  <a:extLst>
                    <a:ext uri="{FF2B5EF4-FFF2-40B4-BE49-F238E27FC236}">
                      <a16:creationId xmlns:a16="http://schemas.microsoft.com/office/drawing/2014/main" id="{357EC548-43A5-4A6B-AAC1-196B4779ECF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5" name="Groupe 4704">
                <a:extLst>
                  <a:ext uri="{FF2B5EF4-FFF2-40B4-BE49-F238E27FC236}">
                    <a16:creationId xmlns:a16="http://schemas.microsoft.com/office/drawing/2014/main" id="{D2F775C2-3563-40ED-8A4E-5EDC38AA7B65}"/>
                  </a:ext>
                </a:extLst>
              </p:cNvPr>
              <p:cNvGrpSpPr/>
              <p:nvPr/>
            </p:nvGrpSpPr>
            <p:grpSpPr>
              <a:xfrm>
                <a:off x="4233185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69" name="Ellipse 4768">
                  <a:extLst>
                    <a:ext uri="{FF2B5EF4-FFF2-40B4-BE49-F238E27FC236}">
                      <a16:creationId xmlns:a16="http://schemas.microsoft.com/office/drawing/2014/main" id="{6B5A7747-8032-46ED-929C-422F5C3A91D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0" name="Forme libre 41">
                  <a:extLst>
                    <a:ext uri="{FF2B5EF4-FFF2-40B4-BE49-F238E27FC236}">
                      <a16:creationId xmlns:a16="http://schemas.microsoft.com/office/drawing/2014/main" id="{AD009214-48A2-4650-82CF-27BC9E2B742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6" name="Groupe 4705">
                <a:extLst>
                  <a:ext uri="{FF2B5EF4-FFF2-40B4-BE49-F238E27FC236}">
                    <a16:creationId xmlns:a16="http://schemas.microsoft.com/office/drawing/2014/main" id="{0DE1F3BB-C89D-45E2-8961-BFA944BABD40}"/>
                  </a:ext>
                </a:extLst>
              </p:cNvPr>
              <p:cNvGrpSpPr/>
              <p:nvPr/>
            </p:nvGrpSpPr>
            <p:grpSpPr>
              <a:xfrm>
                <a:off x="3777651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67" name="Ellipse 4766">
                  <a:extLst>
                    <a:ext uri="{FF2B5EF4-FFF2-40B4-BE49-F238E27FC236}">
                      <a16:creationId xmlns:a16="http://schemas.microsoft.com/office/drawing/2014/main" id="{4176F0B8-DD9B-49D5-B251-95E49744A43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8" name="Forme libre 95">
                  <a:extLst>
                    <a:ext uri="{FF2B5EF4-FFF2-40B4-BE49-F238E27FC236}">
                      <a16:creationId xmlns:a16="http://schemas.microsoft.com/office/drawing/2014/main" id="{4DBBA5F0-7DBC-489E-BB14-0646130B0BB0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7" name="Groupe 4706">
                <a:extLst>
                  <a:ext uri="{FF2B5EF4-FFF2-40B4-BE49-F238E27FC236}">
                    <a16:creationId xmlns:a16="http://schemas.microsoft.com/office/drawing/2014/main" id="{0458A2E9-CCFD-45B6-B1EB-0E9DCED98648}"/>
                  </a:ext>
                </a:extLst>
              </p:cNvPr>
              <p:cNvGrpSpPr/>
              <p:nvPr/>
            </p:nvGrpSpPr>
            <p:grpSpPr>
              <a:xfrm>
                <a:off x="3549884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65" name="Ellipse 4764">
                  <a:extLst>
                    <a:ext uri="{FF2B5EF4-FFF2-40B4-BE49-F238E27FC236}">
                      <a16:creationId xmlns:a16="http://schemas.microsoft.com/office/drawing/2014/main" id="{D8354F87-D8F6-4E14-8EBE-D1DE9717C81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6" name="Forme libre 104">
                  <a:extLst>
                    <a:ext uri="{FF2B5EF4-FFF2-40B4-BE49-F238E27FC236}">
                      <a16:creationId xmlns:a16="http://schemas.microsoft.com/office/drawing/2014/main" id="{2E1D80A6-8E22-4A6B-8D8F-39B67CFB469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8" name="Groupe 4707">
                <a:extLst>
                  <a:ext uri="{FF2B5EF4-FFF2-40B4-BE49-F238E27FC236}">
                    <a16:creationId xmlns:a16="http://schemas.microsoft.com/office/drawing/2014/main" id="{055EBA8D-FB9C-4B45-9799-D024B1C8C1C6}"/>
                  </a:ext>
                </a:extLst>
              </p:cNvPr>
              <p:cNvGrpSpPr/>
              <p:nvPr/>
            </p:nvGrpSpPr>
            <p:grpSpPr>
              <a:xfrm>
                <a:off x="4460952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63" name="Ellipse 4762">
                  <a:extLst>
                    <a:ext uri="{FF2B5EF4-FFF2-40B4-BE49-F238E27FC236}">
                      <a16:creationId xmlns:a16="http://schemas.microsoft.com/office/drawing/2014/main" id="{3964DFB1-EECF-4336-907D-972F6E332F0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4" name="Forme libre 56">
                  <a:extLst>
                    <a:ext uri="{FF2B5EF4-FFF2-40B4-BE49-F238E27FC236}">
                      <a16:creationId xmlns:a16="http://schemas.microsoft.com/office/drawing/2014/main" id="{2073F8BF-4245-4480-9ADB-228C064DB5D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9" name="Groupe 4708">
                <a:extLst>
                  <a:ext uri="{FF2B5EF4-FFF2-40B4-BE49-F238E27FC236}">
                    <a16:creationId xmlns:a16="http://schemas.microsoft.com/office/drawing/2014/main" id="{FF232F69-2359-41E9-9C99-DF21A2072FBB}"/>
                  </a:ext>
                </a:extLst>
              </p:cNvPr>
              <p:cNvGrpSpPr/>
              <p:nvPr/>
            </p:nvGrpSpPr>
            <p:grpSpPr>
              <a:xfrm>
                <a:off x="4005418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61" name="Ellipse 4760">
                  <a:extLst>
                    <a:ext uri="{FF2B5EF4-FFF2-40B4-BE49-F238E27FC236}">
                      <a16:creationId xmlns:a16="http://schemas.microsoft.com/office/drawing/2014/main" id="{6D7907DB-8369-4507-8E30-AF594A8DCDF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2" name="Forme libre 35">
                  <a:extLst>
                    <a:ext uri="{FF2B5EF4-FFF2-40B4-BE49-F238E27FC236}">
                      <a16:creationId xmlns:a16="http://schemas.microsoft.com/office/drawing/2014/main" id="{1D3630BE-8C8D-4611-9A50-CCC638BDD06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0" name="Groupe 4709">
                <a:extLst>
                  <a:ext uri="{FF2B5EF4-FFF2-40B4-BE49-F238E27FC236}">
                    <a16:creationId xmlns:a16="http://schemas.microsoft.com/office/drawing/2014/main" id="{8566D45D-FB5A-4930-A45E-BF0A99EAFD4B}"/>
                  </a:ext>
                </a:extLst>
              </p:cNvPr>
              <p:cNvGrpSpPr/>
              <p:nvPr/>
            </p:nvGrpSpPr>
            <p:grpSpPr>
              <a:xfrm>
                <a:off x="4233185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59" name="Ellipse 4758">
                  <a:extLst>
                    <a:ext uri="{FF2B5EF4-FFF2-40B4-BE49-F238E27FC236}">
                      <a16:creationId xmlns:a16="http://schemas.microsoft.com/office/drawing/2014/main" id="{EE3AF347-154F-46A1-AD5B-C0C6F82A7C2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0" name="Forme libre 29">
                  <a:extLst>
                    <a:ext uri="{FF2B5EF4-FFF2-40B4-BE49-F238E27FC236}">
                      <a16:creationId xmlns:a16="http://schemas.microsoft.com/office/drawing/2014/main" id="{140F5A4C-E8CA-43AD-85AA-464E3BE4947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1" name="Groupe 4710">
                <a:extLst>
                  <a:ext uri="{FF2B5EF4-FFF2-40B4-BE49-F238E27FC236}">
                    <a16:creationId xmlns:a16="http://schemas.microsoft.com/office/drawing/2014/main" id="{3EFF84C4-4E96-4C13-83DF-1D5AE467960B}"/>
                  </a:ext>
                </a:extLst>
              </p:cNvPr>
              <p:cNvGrpSpPr/>
              <p:nvPr/>
            </p:nvGrpSpPr>
            <p:grpSpPr>
              <a:xfrm>
                <a:off x="3777651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57" name="Ellipse 4756">
                  <a:extLst>
                    <a:ext uri="{FF2B5EF4-FFF2-40B4-BE49-F238E27FC236}">
                      <a16:creationId xmlns:a16="http://schemas.microsoft.com/office/drawing/2014/main" id="{F1EFAE80-18E4-4488-AFBC-AD0C6A92842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8" name="Forme libre 98">
                  <a:extLst>
                    <a:ext uri="{FF2B5EF4-FFF2-40B4-BE49-F238E27FC236}">
                      <a16:creationId xmlns:a16="http://schemas.microsoft.com/office/drawing/2014/main" id="{62238E5D-777C-41AD-8A66-B699F7B4AC5C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2" name="Groupe 4711">
                <a:extLst>
                  <a:ext uri="{FF2B5EF4-FFF2-40B4-BE49-F238E27FC236}">
                    <a16:creationId xmlns:a16="http://schemas.microsoft.com/office/drawing/2014/main" id="{AC9BDC9F-7009-455E-8B57-2DFE51BD3C3D}"/>
                  </a:ext>
                </a:extLst>
              </p:cNvPr>
              <p:cNvGrpSpPr/>
              <p:nvPr/>
            </p:nvGrpSpPr>
            <p:grpSpPr>
              <a:xfrm>
                <a:off x="4688719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55" name="Ellipse 4754">
                  <a:extLst>
                    <a:ext uri="{FF2B5EF4-FFF2-40B4-BE49-F238E27FC236}">
                      <a16:creationId xmlns:a16="http://schemas.microsoft.com/office/drawing/2014/main" id="{A3F8FBA8-69CE-4057-BBF0-FBBD036EE59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6" name="Forme libre 50">
                  <a:extLst>
                    <a:ext uri="{FF2B5EF4-FFF2-40B4-BE49-F238E27FC236}">
                      <a16:creationId xmlns:a16="http://schemas.microsoft.com/office/drawing/2014/main" id="{2206B7D1-22AF-4D2F-A7E9-FB19EF6C48D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3" name="Groupe 4712">
                <a:extLst>
                  <a:ext uri="{FF2B5EF4-FFF2-40B4-BE49-F238E27FC236}">
                    <a16:creationId xmlns:a16="http://schemas.microsoft.com/office/drawing/2014/main" id="{C2901C62-D63E-460F-AAFC-BE3C0F380977}"/>
                  </a:ext>
                </a:extLst>
              </p:cNvPr>
              <p:cNvGrpSpPr/>
              <p:nvPr/>
            </p:nvGrpSpPr>
            <p:grpSpPr>
              <a:xfrm>
                <a:off x="3322117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53" name="Ellipse 4752">
                  <a:extLst>
                    <a:ext uri="{FF2B5EF4-FFF2-40B4-BE49-F238E27FC236}">
                      <a16:creationId xmlns:a16="http://schemas.microsoft.com/office/drawing/2014/main" id="{C4FEBAF1-DDCD-45AA-99D5-93A42E759D1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4" name="Forme libre 189">
                  <a:extLst>
                    <a:ext uri="{FF2B5EF4-FFF2-40B4-BE49-F238E27FC236}">
                      <a16:creationId xmlns:a16="http://schemas.microsoft.com/office/drawing/2014/main" id="{083EA3E6-95A8-4E16-8CD0-AA582F8F9B9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4" name="Groupe 4713">
                <a:extLst>
                  <a:ext uri="{FF2B5EF4-FFF2-40B4-BE49-F238E27FC236}">
                    <a16:creationId xmlns:a16="http://schemas.microsoft.com/office/drawing/2014/main" id="{176DC021-41F6-483B-8F6B-2DD56F52F164}"/>
                  </a:ext>
                </a:extLst>
              </p:cNvPr>
              <p:cNvGrpSpPr/>
              <p:nvPr/>
            </p:nvGrpSpPr>
            <p:grpSpPr>
              <a:xfrm>
                <a:off x="3549884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51" name="Ellipse 4750">
                  <a:extLst>
                    <a:ext uri="{FF2B5EF4-FFF2-40B4-BE49-F238E27FC236}">
                      <a16:creationId xmlns:a16="http://schemas.microsoft.com/office/drawing/2014/main" id="{2799A80A-429F-42A4-8ADC-90FEA7D75ED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2" name="Forme libre 119">
                  <a:extLst>
                    <a:ext uri="{FF2B5EF4-FFF2-40B4-BE49-F238E27FC236}">
                      <a16:creationId xmlns:a16="http://schemas.microsoft.com/office/drawing/2014/main" id="{0B08A681-9785-4D1A-9919-2DDBAAF56B0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5" name="Groupe 4714">
                <a:extLst>
                  <a:ext uri="{FF2B5EF4-FFF2-40B4-BE49-F238E27FC236}">
                    <a16:creationId xmlns:a16="http://schemas.microsoft.com/office/drawing/2014/main" id="{2258FDC4-5644-4AFF-B376-8E5812CCB215}"/>
                  </a:ext>
                </a:extLst>
              </p:cNvPr>
              <p:cNvGrpSpPr/>
              <p:nvPr/>
            </p:nvGrpSpPr>
            <p:grpSpPr>
              <a:xfrm>
                <a:off x="4460952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49" name="Ellipse 4748">
                  <a:extLst>
                    <a:ext uri="{FF2B5EF4-FFF2-40B4-BE49-F238E27FC236}">
                      <a16:creationId xmlns:a16="http://schemas.microsoft.com/office/drawing/2014/main" id="{198D6666-A5EE-4294-B481-A8A22514004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0" name="Forme libre 65">
                  <a:extLst>
                    <a:ext uri="{FF2B5EF4-FFF2-40B4-BE49-F238E27FC236}">
                      <a16:creationId xmlns:a16="http://schemas.microsoft.com/office/drawing/2014/main" id="{7AE241C9-A6DB-4B2D-B088-B1A47AE0A0D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6" name="Groupe 4715">
                <a:extLst>
                  <a:ext uri="{FF2B5EF4-FFF2-40B4-BE49-F238E27FC236}">
                    <a16:creationId xmlns:a16="http://schemas.microsoft.com/office/drawing/2014/main" id="{64718A3B-BB93-4835-B727-21ACF0461C01}"/>
                  </a:ext>
                </a:extLst>
              </p:cNvPr>
              <p:cNvGrpSpPr/>
              <p:nvPr/>
            </p:nvGrpSpPr>
            <p:grpSpPr>
              <a:xfrm>
                <a:off x="4005418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47" name="Ellipse 4746">
                  <a:extLst>
                    <a:ext uri="{FF2B5EF4-FFF2-40B4-BE49-F238E27FC236}">
                      <a16:creationId xmlns:a16="http://schemas.microsoft.com/office/drawing/2014/main" id="{6854CAF0-0B53-4E45-90D7-939C99D1B30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48" name="Forme libre 32">
                  <a:extLst>
                    <a:ext uri="{FF2B5EF4-FFF2-40B4-BE49-F238E27FC236}">
                      <a16:creationId xmlns:a16="http://schemas.microsoft.com/office/drawing/2014/main" id="{54009500-D4AA-4A8F-8FCC-C13067BFF24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7" name="Groupe 4716">
                <a:extLst>
                  <a:ext uri="{FF2B5EF4-FFF2-40B4-BE49-F238E27FC236}">
                    <a16:creationId xmlns:a16="http://schemas.microsoft.com/office/drawing/2014/main" id="{9C381AA7-9A2D-4D5D-AB29-1DB86AE3AEB4}"/>
                  </a:ext>
                </a:extLst>
              </p:cNvPr>
              <p:cNvGrpSpPr/>
              <p:nvPr/>
            </p:nvGrpSpPr>
            <p:grpSpPr>
              <a:xfrm>
                <a:off x="4233185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45" name="Ellipse 4744">
                  <a:extLst>
                    <a:ext uri="{FF2B5EF4-FFF2-40B4-BE49-F238E27FC236}">
                      <a16:creationId xmlns:a16="http://schemas.microsoft.com/office/drawing/2014/main" id="{D75BFAB4-A53E-4A58-B83E-7190B218C0B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46" name="Forme libre 26">
                  <a:extLst>
                    <a:ext uri="{FF2B5EF4-FFF2-40B4-BE49-F238E27FC236}">
                      <a16:creationId xmlns:a16="http://schemas.microsoft.com/office/drawing/2014/main" id="{B2C9CFD1-3D0E-4744-8126-636736303D0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8" name="Groupe 4717">
                <a:extLst>
                  <a:ext uri="{FF2B5EF4-FFF2-40B4-BE49-F238E27FC236}">
                    <a16:creationId xmlns:a16="http://schemas.microsoft.com/office/drawing/2014/main" id="{ED75C242-A3AB-4099-8E09-9EF214826342}"/>
                  </a:ext>
                </a:extLst>
              </p:cNvPr>
              <p:cNvGrpSpPr/>
              <p:nvPr/>
            </p:nvGrpSpPr>
            <p:grpSpPr>
              <a:xfrm>
                <a:off x="3777651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43" name="Ellipse 4742">
                  <a:extLst>
                    <a:ext uri="{FF2B5EF4-FFF2-40B4-BE49-F238E27FC236}">
                      <a16:creationId xmlns:a16="http://schemas.microsoft.com/office/drawing/2014/main" id="{AFEB2E04-D099-423D-B693-E6B17A5A9ED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44" name="Forme libre 116">
                  <a:extLst>
                    <a:ext uri="{FF2B5EF4-FFF2-40B4-BE49-F238E27FC236}">
                      <a16:creationId xmlns:a16="http://schemas.microsoft.com/office/drawing/2014/main" id="{667279D2-4890-4E71-80C8-17919830F9BB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9" name="Groupe 4718">
                <a:extLst>
                  <a:ext uri="{FF2B5EF4-FFF2-40B4-BE49-F238E27FC236}">
                    <a16:creationId xmlns:a16="http://schemas.microsoft.com/office/drawing/2014/main" id="{3E23E723-7BDD-452F-A121-432465B1DFF0}"/>
                  </a:ext>
                </a:extLst>
              </p:cNvPr>
              <p:cNvGrpSpPr/>
              <p:nvPr/>
            </p:nvGrpSpPr>
            <p:grpSpPr>
              <a:xfrm>
                <a:off x="4688719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41" name="Ellipse 4740">
                  <a:extLst>
                    <a:ext uri="{FF2B5EF4-FFF2-40B4-BE49-F238E27FC236}">
                      <a16:creationId xmlns:a16="http://schemas.microsoft.com/office/drawing/2014/main" id="{CE968FEE-3D8C-49DD-ABBB-CEEA7A72EF5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42" name="Forme libre 62">
                  <a:extLst>
                    <a:ext uri="{FF2B5EF4-FFF2-40B4-BE49-F238E27FC236}">
                      <a16:creationId xmlns:a16="http://schemas.microsoft.com/office/drawing/2014/main" id="{A1FA57B8-9E6D-4410-B971-6494209C0BE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0" name="Groupe 4719">
                <a:extLst>
                  <a:ext uri="{FF2B5EF4-FFF2-40B4-BE49-F238E27FC236}">
                    <a16:creationId xmlns:a16="http://schemas.microsoft.com/office/drawing/2014/main" id="{D37ED205-9E49-44C8-8802-3BB3F54E3683}"/>
                  </a:ext>
                </a:extLst>
              </p:cNvPr>
              <p:cNvGrpSpPr/>
              <p:nvPr/>
            </p:nvGrpSpPr>
            <p:grpSpPr>
              <a:xfrm>
                <a:off x="3322117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39" name="Ellipse 4738">
                  <a:extLst>
                    <a:ext uri="{FF2B5EF4-FFF2-40B4-BE49-F238E27FC236}">
                      <a16:creationId xmlns:a16="http://schemas.microsoft.com/office/drawing/2014/main" id="{587A311F-A072-434C-AD11-71D236CBCC0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40" name="Forme libre 110">
                  <a:extLst>
                    <a:ext uri="{FF2B5EF4-FFF2-40B4-BE49-F238E27FC236}">
                      <a16:creationId xmlns:a16="http://schemas.microsoft.com/office/drawing/2014/main" id="{C6A4306A-AB3C-4237-BA51-C23C1DFB2EC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1" name="Groupe 4720">
                <a:extLst>
                  <a:ext uri="{FF2B5EF4-FFF2-40B4-BE49-F238E27FC236}">
                    <a16:creationId xmlns:a16="http://schemas.microsoft.com/office/drawing/2014/main" id="{868D6D21-C958-4E14-9846-28207C5EFBD7}"/>
                  </a:ext>
                </a:extLst>
              </p:cNvPr>
              <p:cNvGrpSpPr/>
              <p:nvPr/>
            </p:nvGrpSpPr>
            <p:grpSpPr>
              <a:xfrm>
                <a:off x="4005418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37" name="Ellipse 4736">
                  <a:extLst>
                    <a:ext uri="{FF2B5EF4-FFF2-40B4-BE49-F238E27FC236}">
                      <a16:creationId xmlns:a16="http://schemas.microsoft.com/office/drawing/2014/main" id="{9655D4AE-F721-46F9-9E60-309FEDC7B9C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38" name="Forme libre 167">
                  <a:extLst>
                    <a:ext uri="{FF2B5EF4-FFF2-40B4-BE49-F238E27FC236}">
                      <a16:creationId xmlns:a16="http://schemas.microsoft.com/office/drawing/2014/main" id="{F2D83CCB-6AEB-4C90-9739-279F449A901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2" name="Groupe 4721">
                <a:extLst>
                  <a:ext uri="{FF2B5EF4-FFF2-40B4-BE49-F238E27FC236}">
                    <a16:creationId xmlns:a16="http://schemas.microsoft.com/office/drawing/2014/main" id="{0AC961B4-CFC3-4F38-AA1C-132471903BDF}"/>
                  </a:ext>
                </a:extLst>
              </p:cNvPr>
              <p:cNvGrpSpPr/>
              <p:nvPr/>
            </p:nvGrpSpPr>
            <p:grpSpPr>
              <a:xfrm>
                <a:off x="4233185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35" name="Ellipse 4734">
                  <a:extLst>
                    <a:ext uri="{FF2B5EF4-FFF2-40B4-BE49-F238E27FC236}">
                      <a16:creationId xmlns:a16="http://schemas.microsoft.com/office/drawing/2014/main" id="{A1431C68-DBF5-4066-91B9-4D7DB7E4781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36" name="Forme libre 158">
                  <a:extLst>
                    <a:ext uri="{FF2B5EF4-FFF2-40B4-BE49-F238E27FC236}">
                      <a16:creationId xmlns:a16="http://schemas.microsoft.com/office/drawing/2014/main" id="{38BC6F68-D1A5-4DA3-946B-E7DD2922DC0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3" name="Groupe 4722">
                <a:extLst>
                  <a:ext uri="{FF2B5EF4-FFF2-40B4-BE49-F238E27FC236}">
                    <a16:creationId xmlns:a16="http://schemas.microsoft.com/office/drawing/2014/main" id="{F31B4030-B6B6-4D6F-9A4B-412C464939F7}"/>
                  </a:ext>
                </a:extLst>
              </p:cNvPr>
              <p:cNvGrpSpPr/>
              <p:nvPr/>
            </p:nvGrpSpPr>
            <p:grpSpPr>
              <a:xfrm>
                <a:off x="3777651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33" name="Ellipse 4732">
                  <a:extLst>
                    <a:ext uri="{FF2B5EF4-FFF2-40B4-BE49-F238E27FC236}">
                      <a16:creationId xmlns:a16="http://schemas.microsoft.com/office/drawing/2014/main" id="{81D35E31-B062-476A-A8A0-C31AB491AF5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34" name="Forme libre 101">
                  <a:extLst>
                    <a:ext uri="{FF2B5EF4-FFF2-40B4-BE49-F238E27FC236}">
                      <a16:creationId xmlns:a16="http://schemas.microsoft.com/office/drawing/2014/main" id="{ADCEF444-F5C8-4982-A6D4-FD62EC73C1EF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4" name="Groupe 4723">
                <a:extLst>
                  <a:ext uri="{FF2B5EF4-FFF2-40B4-BE49-F238E27FC236}">
                    <a16:creationId xmlns:a16="http://schemas.microsoft.com/office/drawing/2014/main" id="{5887952A-3F42-4C34-A6DB-D5468AC1E08A}"/>
                  </a:ext>
                </a:extLst>
              </p:cNvPr>
              <p:cNvGrpSpPr/>
              <p:nvPr/>
            </p:nvGrpSpPr>
            <p:grpSpPr>
              <a:xfrm>
                <a:off x="4005418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31" name="Ellipse 4730">
                  <a:extLst>
                    <a:ext uri="{FF2B5EF4-FFF2-40B4-BE49-F238E27FC236}">
                      <a16:creationId xmlns:a16="http://schemas.microsoft.com/office/drawing/2014/main" id="{5F633391-1B60-4B28-8F45-61C5FF4B191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32" name="Forme libre 173">
                  <a:extLst>
                    <a:ext uri="{FF2B5EF4-FFF2-40B4-BE49-F238E27FC236}">
                      <a16:creationId xmlns:a16="http://schemas.microsoft.com/office/drawing/2014/main" id="{894F0D38-6105-4702-A432-4BBC6841193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5" name="Groupe 4724">
                <a:extLst>
                  <a:ext uri="{FF2B5EF4-FFF2-40B4-BE49-F238E27FC236}">
                    <a16:creationId xmlns:a16="http://schemas.microsoft.com/office/drawing/2014/main" id="{D4D92B84-B5B7-48D4-B1BB-C1A89242F760}"/>
                  </a:ext>
                </a:extLst>
              </p:cNvPr>
              <p:cNvGrpSpPr/>
              <p:nvPr/>
            </p:nvGrpSpPr>
            <p:grpSpPr>
              <a:xfrm>
                <a:off x="4233185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29" name="Ellipse 4728">
                  <a:extLst>
                    <a:ext uri="{FF2B5EF4-FFF2-40B4-BE49-F238E27FC236}">
                      <a16:creationId xmlns:a16="http://schemas.microsoft.com/office/drawing/2014/main" id="{0BAAB1DC-0FE0-4D72-A776-34AB51B6B79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30" name="Forme libre 152">
                  <a:extLst>
                    <a:ext uri="{FF2B5EF4-FFF2-40B4-BE49-F238E27FC236}">
                      <a16:creationId xmlns:a16="http://schemas.microsoft.com/office/drawing/2014/main" id="{DB2CB2E9-CA18-41AF-9E1F-B3332118261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6" name="Groupe 4725">
                <a:extLst>
                  <a:ext uri="{FF2B5EF4-FFF2-40B4-BE49-F238E27FC236}">
                    <a16:creationId xmlns:a16="http://schemas.microsoft.com/office/drawing/2014/main" id="{E44748EB-F496-4AB7-85EB-E1FB76A84D4A}"/>
                  </a:ext>
                </a:extLst>
              </p:cNvPr>
              <p:cNvGrpSpPr/>
              <p:nvPr/>
            </p:nvGrpSpPr>
            <p:grpSpPr>
              <a:xfrm>
                <a:off x="3777651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27" name="Ellipse 4726">
                  <a:extLst>
                    <a:ext uri="{FF2B5EF4-FFF2-40B4-BE49-F238E27FC236}">
                      <a16:creationId xmlns:a16="http://schemas.microsoft.com/office/drawing/2014/main" id="{2C0421F2-69BB-44DB-8764-9D77423BB32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28" name="Forme libre 146">
                  <a:extLst>
                    <a:ext uri="{FF2B5EF4-FFF2-40B4-BE49-F238E27FC236}">
                      <a16:creationId xmlns:a16="http://schemas.microsoft.com/office/drawing/2014/main" id="{63A5DE55-9CD7-488F-A716-2C668BB6EE14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4865" name="Groupe 4864">
              <a:extLst>
                <a:ext uri="{FF2B5EF4-FFF2-40B4-BE49-F238E27FC236}">
                  <a16:creationId xmlns:a16="http://schemas.microsoft.com/office/drawing/2014/main" id="{018C7738-61F5-4FED-8105-2CF884F63D9A}"/>
                </a:ext>
              </a:extLst>
            </p:cNvPr>
            <p:cNvGrpSpPr/>
            <p:nvPr/>
          </p:nvGrpSpPr>
          <p:grpSpPr>
            <a:xfrm rot="16200000">
              <a:off x="5307013" y="2086825"/>
              <a:ext cx="311293" cy="275316"/>
              <a:chOff x="3565244" y="4859459"/>
              <a:chExt cx="753334" cy="666267"/>
            </a:xfrm>
          </p:grpSpPr>
          <p:cxnSp>
            <p:nvCxnSpPr>
              <p:cNvPr id="4866" name="Connecteur droit 4865">
                <a:extLst>
                  <a:ext uri="{FF2B5EF4-FFF2-40B4-BE49-F238E27FC236}">
                    <a16:creationId xmlns:a16="http://schemas.microsoft.com/office/drawing/2014/main" id="{3010BF92-67FB-41B8-99DC-A1F9A5870735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V="1">
                <a:off x="3586151" y="4838552"/>
                <a:ext cx="519094" cy="560907"/>
              </a:xfrm>
              <a:prstGeom prst="line">
                <a:avLst/>
              </a:prstGeom>
              <a:noFill/>
              <a:ln w="38100" cap="flat" cmpd="sng" algn="ctr">
                <a:gradFill flip="none" rotWithShape="1">
                  <a:gsLst>
                    <a:gs pos="100000">
                      <a:srgbClr val="0093A7"/>
                    </a:gs>
                    <a:gs pos="29000">
                      <a:sysClr val="window" lastClr="FFFFFF"/>
                    </a:gs>
                  </a:gsLst>
                  <a:lin ang="21594000" scaled="0"/>
                  <a:tileRect/>
                </a:gradFill>
                <a:prstDash val="solid"/>
                <a:miter lim="800000"/>
              </a:ln>
              <a:effectLst/>
            </p:spPr>
          </p:cxnSp>
          <p:grpSp>
            <p:nvGrpSpPr>
              <p:cNvPr id="4867" name="Groupe 4866">
                <a:extLst>
                  <a:ext uri="{FF2B5EF4-FFF2-40B4-BE49-F238E27FC236}">
                    <a16:creationId xmlns:a16="http://schemas.microsoft.com/office/drawing/2014/main" id="{11AB2AC2-8D09-484D-A66B-991BFF5F7769}"/>
                  </a:ext>
                </a:extLst>
              </p:cNvPr>
              <p:cNvGrpSpPr/>
              <p:nvPr/>
            </p:nvGrpSpPr>
            <p:grpSpPr>
              <a:xfrm>
                <a:off x="4016046" y="5273726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69" name="Ellipse 4868">
                  <a:extLst>
                    <a:ext uri="{FF2B5EF4-FFF2-40B4-BE49-F238E27FC236}">
                      <a16:creationId xmlns:a16="http://schemas.microsoft.com/office/drawing/2014/main" id="{989A535F-EC8F-438F-8AF8-1C036FA4B54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70" name="Forme libre 480">
                  <a:extLst>
                    <a:ext uri="{FF2B5EF4-FFF2-40B4-BE49-F238E27FC236}">
                      <a16:creationId xmlns:a16="http://schemas.microsoft.com/office/drawing/2014/main" id="{509FC951-C330-4EDC-BEAE-9EE2818371E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868" name="ZoneTexte 4867">
                    <a:extLst>
                      <a:ext uri="{FF2B5EF4-FFF2-40B4-BE49-F238E27FC236}">
                        <a16:creationId xmlns:a16="http://schemas.microsoft.com/office/drawing/2014/main" id="{1F6BE13D-54F2-4C59-9ED8-9DCF10967268}"/>
                      </a:ext>
                    </a:extLst>
                  </p:cNvPr>
                  <p:cNvSpPr txBox="1"/>
                  <p:nvPr/>
                </p:nvSpPr>
                <p:spPr>
                  <a:xfrm rot="5703115">
                    <a:off x="4238876" y="5341753"/>
                    <a:ext cx="67071" cy="9233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𝑛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5312" name="ZoneTexte 5311">
                    <a:extLst>
                      <a:ext uri="{FF2B5EF4-FFF2-40B4-BE49-F238E27FC236}">
                        <a16:creationId xmlns:a16="http://schemas.microsoft.com/office/drawing/2014/main" id="{D80A1F31-3A26-40FF-9556-569D72299BC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5703115">
                    <a:off x="4238876" y="5341753"/>
                    <a:ext cx="67071" cy="92333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l="-50000" r="-83333" b="-142857"/>
                    </a:stretch>
                  </a:blipFill>
                </p:spPr>
                <p:txBody>
                  <a:bodyPr/>
                  <a:lstStyle/>
                  <a:p>
                    <a:r>
                      <a:rPr lang="fr-FR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4871" name="Groupe 4870">
              <a:extLst>
                <a:ext uri="{FF2B5EF4-FFF2-40B4-BE49-F238E27FC236}">
                  <a16:creationId xmlns:a16="http://schemas.microsoft.com/office/drawing/2014/main" id="{0F0BBD97-CECB-48DF-8F2A-A2F6FCF5FB9C}"/>
                </a:ext>
              </a:extLst>
            </p:cNvPr>
            <p:cNvGrpSpPr/>
            <p:nvPr/>
          </p:nvGrpSpPr>
          <p:grpSpPr>
            <a:xfrm rot="11838872">
              <a:off x="4231533" y="2295927"/>
              <a:ext cx="324012" cy="264201"/>
              <a:chOff x="3483933" y="4886356"/>
              <a:chExt cx="784113" cy="639370"/>
            </a:xfrm>
          </p:grpSpPr>
          <p:cxnSp>
            <p:nvCxnSpPr>
              <p:cNvPr id="4872" name="Connecteur droit 4871">
                <a:extLst>
                  <a:ext uri="{FF2B5EF4-FFF2-40B4-BE49-F238E27FC236}">
                    <a16:creationId xmlns:a16="http://schemas.microsoft.com/office/drawing/2014/main" id="{95A4566D-AD1F-4F5F-9998-35F9141094DB}"/>
                  </a:ext>
                </a:extLst>
              </p:cNvPr>
              <p:cNvCxnSpPr>
                <a:cxnSpLocks/>
              </p:cNvCxnSpPr>
              <p:nvPr/>
            </p:nvCxnSpPr>
            <p:spPr>
              <a:xfrm rot="4361128" flipV="1">
                <a:off x="3465814" y="4904475"/>
                <a:ext cx="542327" cy="506089"/>
              </a:xfrm>
              <a:prstGeom prst="line">
                <a:avLst/>
              </a:prstGeom>
              <a:noFill/>
              <a:ln w="38100" cap="flat" cmpd="sng" algn="ctr">
                <a:gradFill flip="none" rotWithShape="1">
                  <a:gsLst>
                    <a:gs pos="100000">
                      <a:srgbClr val="0093A7"/>
                    </a:gs>
                    <a:gs pos="29000">
                      <a:sysClr val="window" lastClr="FFFFFF"/>
                    </a:gs>
                  </a:gsLst>
                  <a:lin ang="21594000" scaled="0"/>
                  <a:tileRect/>
                </a:gradFill>
                <a:prstDash val="solid"/>
                <a:miter lim="800000"/>
              </a:ln>
              <a:effectLst/>
            </p:spPr>
          </p:cxnSp>
          <p:grpSp>
            <p:nvGrpSpPr>
              <p:cNvPr id="4873" name="Groupe 4872">
                <a:extLst>
                  <a:ext uri="{FF2B5EF4-FFF2-40B4-BE49-F238E27FC236}">
                    <a16:creationId xmlns:a16="http://schemas.microsoft.com/office/drawing/2014/main" id="{E8151038-D7F3-4C07-AC7E-13B088CDC700}"/>
                  </a:ext>
                </a:extLst>
              </p:cNvPr>
              <p:cNvGrpSpPr/>
              <p:nvPr/>
            </p:nvGrpSpPr>
            <p:grpSpPr>
              <a:xfrm>
                <a:off x="4016046" y="5273726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75" name="Ellipse 4874">
                  <a:extLst>
                    <a:ext uri="{FF2B5EF4-FFF2-40B4-BE49-F238E27FC236}">
                      <a16:creationId xmlns:a16="http://schemas.microsoft.com/office/drawing/2014/main" id="{D9F45906-D436-46AD-9AE4-C67DA04B544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76" name="Forme libre 480">
                  <a:extLst>
                    <a:ext uri="{FF2B5EF4-FFF2-40B4-BE49-F238E27FC236}">
                      <a16:creationId xmlns:a16="http://schemas.microsoft.com/office/drawing/2014/main" id="{903AFA58-66F7-4F99-B2C4-9AF24F801F7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874" name="ZoneTexte 4873">
                    <a:extLst>
                      <a:ext uri="{FF2B5EF4-FFF2-40B4-BE49-F238E27FC236}">
                        <a16:creationId xmlns:a16="http://schemas.microsoft.com/office/drawing/2014/main" id="{FB1B8216-BFCE-4D70-943F-A3B1ADB0DDBA}"/>
                      </a:ext>
                    </a:extLst>
                  </p:cNvPr>
                  <p:cNvSpPr txBox="1"/>
                  <p:nvPr/>
                </p:nvSpPr>
                <p:spPr>
                  <a:xfrm rot="9761128">
                    <a:off x="4174047" y="5423326"/>
                    <a:ext cx="67071" cy="9233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𝑛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5318" name="ZoneTexte 5317">
                    <a:extLst>
                      <a:ext uri="{FF2B5EF4-FFF2-40B4-BE49-F238E27FC236}">
                        <a16:creationId xmlns:a16="http://schemas.microsoft.com/office/drawing/2014/main" id="{330875AD-A3E3-42CE-AE54-719135E8C43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9761128">
                    <a:off x="4174047" y="5423326"/>
                    <a:ext cx="67071" cy="92333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l="-60000" r="-120000" b="-128571"/>
                    </a:stretch>
                  </a:blipFill>
                </p:spPr>
                <p:txBody>
                  <a:bodyPr/>
                  <a:lstStyle/>
                  <a:p>
                    <a:r>
                      <a:rPr lang="fr-FR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4877" name="Groupe 4876">
              <a:extLst>
                <a:ext uri="{FF2B5EF4-FFF2-40B4-BE49-F238E27FC236}">
                  <a16:creationId xmlns:a16="http://schemas.microsoft.com/office/drawing/2014/main" id="{17019433-ED8D-443A-AB12-C9BF669F18A3}"/>
                </a:ext>
              </a:extLst>
            </p:cNvPr>
            <p:cNvGrpSpPr/>
            <p:nvPr/>
          </p:nvGrpSpPr>
          <p:grpSpPr>
            <a:xfrm rot="20245968">
              <a:off x="4955226" y="1887595"/>
              <a:ext cx="465842" cy="352884"/>
              <a:chOff x="4819208" y="5017378"/>
              <a:chExt cx="933927" cy="707466"/>
            </a:xfrm>
          </p:grpSpPr>
          <p:sp>
            <p:nvSpPr>
              <p:cNvPr id="4878" name="Forme libre 27">
                <a:extLst>
                  <a:ext uri="{FF2B5EF4-FFF2-40B4-BE49-F238E27FC236}">
                    <a16:creationId xmlns:a16="http://schemas.microsoft.com/office/drawing/2014/main" id="{70209C00-92DC-4D6D-9266-48A9292852CB}"/>
                  </a:ext>
                </a:extLst>
              </p:cNvPr>
              <p:cNvSpPr/>
              <p:nvPr/>
            </p:nvSpPr>
            <p:spPr>
              <a:xfrm>
                <a:off x="4819208" y="5178957"/>
                <a:ext cx="716280" cy="545887"/>
              </a:xfrm>
              <a:custGeom>
                <a:avLst/>
                <a:gdLst>
                  <a:gd name="connsiteX0" fmla="*/ 716280 w 716280"/>
                  <a:gd name="connsiteY0" fmla="*/ 27727 h 545887"/>
                  <a:gd name="connsiteX1" fmla="*/ 624840 w 716280"/>
                  <a:gd name="connsiteY1" fmla="*/ 73447 h 545887"/>
                  <a:gd name="connsiteX2" fmla="*/ 548640 w 716280"/>
                  <a:gd name="connsiteY2" fmla="*/ 4867 h 545887"/>
                  <a:gd name="connsiteX3" fmla="*/ 624840 w 716280"/>
                  <a:gd name="connsiteY3" fmla="*/ 233467 h 545887"/>
                  <a:gd name="connsiteX4" fmla="*/ 434340 w 716280"/>
                  <a:gd name="connsiteY4" fmla="*/ 96307 h 545887"/>
                  <a:gd name="connsiteX5" fmla="*/ 495300 w 716280"/>
                  <a:gd name="connsiteY5" fmla="*/ 309667 h 545887"/>
                  <a:gd name="connsiteX6" fmla="*/ 251460 w 716280"/>
                  <a:gd name="connsiteY6" fmla="*/ 210607 h 545887"/>
                  <a:gd name="connsiteX7" fmla="*/ 259080 w 716280"/>
                  <a:gd name="connsiteY7" fmla="*/ 408727 h 545887"/>
                  <a:gd name="connsiteX8" fmla="*/ 68580 w 716280"/>
                  <a:gd name="connsiteY8" fmla="*/ 363007 h 545887"/>
                  <a:gd name="connsiteX9" fmla="*/ 0 w 716280"/>
                  <a:gd name="connsiteY9" fmla="*/ 545887 h 54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6280" h="545887">
                    <a:moveTo>
                      <a:pt x="716280" y="27727"/>
                    </a:moveTo>
                    <a:cubicBezTo>
                      <a:pt x="684530" y="52492"/>
                      <a:pt x="652780" y="77257"/>
                      <a:pt x="624840" y="73447"/>
                    </a:cubicBezTo>
                    <a:cubicBezTo>
                      <a:pt x="596900" y="69637"/>
                      <a:pt x="548640" y="-21803"/>
                      <a:pt x="548640" y="4867"/>
                    </a:cubicBezTo>
                    <a:cubicBezTo>
                      <a:pt x="548640" y="31537"/>
                      <a:pt x="643890" y="218227"/>
                      <a:pt x="624840" y="233467"/>
                    </a:cubicBezTo>
                    <a:cubicBezTo>
                      <a:pt x="605790" y="248707"/>
                      <a:pt x="455930" y="83607"/>
                      <a:pt x="434340" y="96307"/>
                    </a:cubicBezTo>
                    <a:cubicBezTo>
                      <a:pt x="412750" y="109007"/>
                      <a:pt x="525780" y="290617"/>
                      <a:pt x="495300" y="309667"/>
                    </a:cubicBezTo>
                    <a:cubicBezTo>
                      <a:pt x="464820" y="328717"/>
                      <a:pt x="290830" y="194097"/>
                      <a:pt x="251460" y="210607"/>
                    </a:cubicBezTo>
                    <a:cubicBezTo>
                      <a:pt x="212090" y="227117"/>
                      <a:pt x="289560" y="383327"/>
                      <a:pt x="259080" y="408727"/>
                    </a:cubicBezTo>
                    <a:cubicBezTo>
                      <a:pt x="228600" y="434127"/>
                      <a:pt x="111760" y="340147"/>
                      <a:pt x="68580" y="363007"/>
                    </a:cubicBezTo>
                    <a:cubicBezTo>
                      <a:pt x="25400" y="385867"/>
                      <a:pt x="12700" y="465877"/>
                      <a:pt x="0" y="545887"/>
                    </a:cubicBezTo>
                  </a:path>
                </a:pathLst>
              </a:custGeom>
              <a:noFill/>
              <a:ln w="25400" cap="flat" cmpd="sng" algn="ctr">
                <a:gradFill>
                  <a:gsLst>
                    <a:gs pos="98000">
                      <a:srgbClr val="FFCD31"/>
                    </a:gs>
                    <a:gs pos="22000">
                      <a:sysClr val="window" lastClr="FFFFFF"/>
                    </a:gs>
                  </a:gsLst>
                  <a:lin ang="0" scaled="0"/>
                </a:gra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4879" name="Groupe 4878">
                <a:extLst>
                  <a:ext uri="{FF2B5EF4-FFF2-40B4-BE49-F238E27FC236}">
                    <a16:creationId xmlns:a16="http://schemas.microsoft.com/office/drawing/2014/main" id="{6BB0C411-D54C-446A-8AF6-12F10D17816D}"/>
                  </a:ext>
                </a:extLst>
              </p:cNvPr>
              <p:cNvGrpSpPr/>
              <p:nvPr/>
            </p:nvGrpSpPr>
            <p:grpSpPr>
              <a:xfrm>
                <a:off x="5501135" y="5018264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81" name="Ellipse 4880">
                  <a:extLst>
                    <a:ext uri="{FF2B5EF4-FFF2-40B4-BE49-F238E27FC236}">
                      <a16:creationId xmlns:a16="http://schemas.microsoft.com/office/drawing/2014/main" id="{6E13A220-C3A8-4E43-8013-06608EF5AC9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FFCD31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82" name="Forme libre 576">
                  <a:extLst>
                    <a:ext uri="{FF2B5EF4-FFF2-40B4-BE49-F238E27FC236}">
                      <a16:creationId xmlns:a16="http://schemas.microsoft.com/office/drawing/2014/main" id="{97A12910-5769-48BA-849D-5CCAF675572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FFCD3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880" name="ZoneTexte 4879">
                    <a:extLst>
                      <a:ext uri="{FF2B5EF4-FFF2-40B4-BE49-F238E27FC236}">
                        <a16:creationId xmlns:a16="http://schemas.microsoft.com/office/drawing/2014/main" id="{2F5189FF-F0EC-499C-A7FE-0F71B239103B}"/>
                      </a:ext>
                    </a:extLst>
                  </p:cNvPr>
                  <p:cNvSpPr txBox="1"/>
                  <p:nvPr/>
                </p:nvSpPr>
                <p:spPr>
                  <a:xfrm rot="1354032">
                    <a:off x="5611422" y="5017378"/>
                    <a:ext cx="102422" cy="15018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𝛾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5324" name="ZoneTexte 5323">
                    <a:extLst>
                      <a:ext uri="{FF2B5EF4-FFF2-40B4-BE49-F238E27FC236}">
                        <a16:creationId xmlns:a16="http://schemas.microsoft.com/office/drawing/2014/main" id="{08325652-7CC7-4E21-AE93-A38CBC8E1C7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1354032">
                    <a:off x="5611422" y="5017378"/>
                    <a:ext cx="102422" cy="150188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l="-50000" r="-50000" b="-50000"/>
                    </a:stretch>
                  </a:blipFill>
                </p:spPr>
                <p:txBody>
                  <a:bodyPr/>
                  <a:lstStyle/>
                  <a:p>
                    <a:r>
                      <a:rPr lang="fr-FR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4883" name="Groupe 4882">
              <a:extLst>
                <a:ext uri="{FF2B5EF4-FFF2-40B4-BE49-F238E27FC236}">
                  <a16:creationId xmlns:a16="http://schemas.microsoft.com/office/drawing/2014/main" id="{4C57818F-286F-4170-B3CA-E1E8B958E0F2}"/>
                </a:ext>
              </a:extLst>
            </p:cNvPr>
            <p:cNvGrpSpPr/>
            <p:nvPr/>
          </p:nvGrpSpPr>
          <p:grpSpPr>
            <a:xfrm rot="1099290">
              <a:off x="5307269" y="2543501"/>
              <a:ext cx="465842" cy="355995"/>
              <a:chOff x="4819208" y="5011141"/>
              <a:chExt cx="933927" cy="713703"/>
            </a:xfrm>
          </p:grpSpPr>
          <p:sp>
            <p:nvSpPr>
              <p:cNvPr id="4884" name="Forme libre 27">
                <a:extLst>
                  <a:ext uri="{FF2B5EF4-FFF2-40B4-BE49-F238E27FC236}">
                    <a16:creationId xmlns:a16="http://schemas.microsoft.com/office/drawing/2014/main" id="{66A92BD1-8C67-4BC9-96B5-7770C95EF0AF}"/>
                  </a:ext>
                </a:extLst>
              </p:cNvPr>
              <p:cNvSpPr/>
              <p:nvPr/>
            </p:nvSpPr>
            <p:spPr>
              <a:xfrm>
                <a:off x="4819208" y="5178957"/>
                <a:ext cx="716280" cy="545887"/>
              </a:xfrm>
              <a:custGeom>
                <a:avLst/>
                <a:gdLst>
                  <a:gd name="connsiteX0" fmla="*/ 716280 w 716280"/>
                  <a:gd name="connsiteY0" fmla="*/ 27727 h 545887"/>
                  <a:gd name="connsiteX1" fmla="*/ 624840 w 716280"/>
                  <a:gd name="connsiteY1" fmla="*/ 73447 h 545887"/>
                  <a:gd name="connsiteX2" fmla="*/ 548640 w 716280"/>
                  <a:gd name="connsiteY2" fmla="*/ 4867 h 545887"/>
                  <a:gd name="connsiteX3" fmla="*/ 624840 w 716280"/>
                  <a:gd name="connsiteY3" fmla="*/ 233467 h 545887"/>
                  <a:gd name="connsiteX4" fmla="*/ 434340 w 716280"/>
                  <a:gd name="connsiteY4" fmla="*/ 96307 h 545887"/>
                  <a:gd name="connsiteX5" fmla="*/ 495300 w 716280"/>
                  <a:gd name="connsiteY5" fmla="*/ 309667 h 545887"/>
                  <a:gd name="connsiteX6" fmla="*/ 251460 w 716280"/>
                  <a:gd name="connsiteY6" fmla="*/ 210607 h 545887"/>
                  <a:gd name="connsiteX7" fmla="*/ 259080 w 716280"/>
                  <a:gd name="connsiteY7" fmla="*/ 408727 h 545887"/>
                  <a:gd name="connsiteX8" fmla="*/ 68580 w 716280"/>
                  <a:gd name="connsiteY8" fmla="*/ 363007 h 545887"/>
                  <a:gd name="connsiteX9" fmla="*/ 0 w 716280"/>
                  <a:gd name="connsiteY9" fmla="*/ 545887 h 54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6280" h="545887">
                    <a:moveTo>
                      <a:pt x="716280" y="27727"/>
                    </a:moveTo>
                    <a:cubicBezTo>
                      <a:pt x="684530" y="52492"/>
                      <a:pt x="652780" y="77257"/>
                      <a:pt x="624840" y="73447"/>
                    </a:cubicBezTo>
                    <a:cubicBezTo>
                      <a:pt x="596900" y="69637"/>
                      <a:pt x="548640" y="-21803"/>
                      <a:pt x="548640" y="4867"/>
                    </a:cubicBezTo>
                    <a:cubicBezTo>
                      <a:pt x="548640" y="31537"/>
                      <a:pt x="643890" y="218227"/>
                      <a:pt x="624840" y="233467"/>
                    </a:cubicBezTo>
                    <a:cubicBezTo>
                      <a:pt x="605790" y="248707"/>
                      <a:pt x="455930" y="83607"/>
                      <a:pt x="434340" y="96307"/>
                    </a:cubicBezTo>
                    <a:cubicBezTo>
                      <a:pt x="412750" y="109007"/>
                      <a:pt x="525780" y="290617"/>
                      <a:pt x="495300" y="309667"/>
                    </a:cubicBezTo>
                    <a:cubicBezTo>
                      <a:pt x="464820" y="328717"/>
                      <a:pt x="290830" y="194097"/>
                      <a:pt x="251460" y="210607"/>
                    </a:cubicBezTo>
                    <a:cubicBezTo>
                      <a:pt x="212090" y="227117"/>
                      <a:pt x="289560" y="383327"/>
                      <a:pt x="259080" y="408727"/>
                    </a:cubicBezTo>
                    <a:cubicBezTo>
                      <a:pt x="228600" y="434127"/>
                      <a:pt x="111760" y="340147"/>
                      <a:pt x="68580" y="363007"/>
                    </a:cubicBezTo>
                    <a:cubicBezTo>
                      <a:pt x="25400" y="385867"/>
                      <a:pt x="12700" y="465877"/>
                      <a:pt x="0" y="545887"/>
                    </a:cubicBezTo>
                  </a:path>
                </a:pathLst>
              </a:custGeom>
              <a:noFill/>
              <a:ln w="25400" cap="flat" cmpd="sng" algn="ctr">
                <a:gradFill>
                  <a:gsLst>
                    <a:gs pos="98000">
                      <a:srgbClr val="FFCD31"/>
                    </a:gs>
                    <a:gs pos="22000">
                      <a:sysClr val="window" lastClr="FFFFFF"/>
                    </a:gs>
                  </a:gsLst>
                  <a:lin ang="0" scaled="0"/>
                </a:gra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4885" name="Groupe 4884">
                <a:extLst>
                  <a:ext uri="{FF2B5EF4-FFF2-40B4-BE49-F238E27FC236}">
                    <a16:creationId xmlns:a16="http://schemas.microsoft.com/office/drawing/2014/main" id="{8CDCC7DD-EEEC-42FB-AB41-FB19FCA62C28}"/>
                  </a:ext>
                </a:extLst>
              </p:cNvPr>
              <p:cNvGrpSpPr/>
              <p:nvPr/>
            </p:nvGrpSpPr>
            <p:grpSpPr>
              <a:xfrm>
                <a:off x="5501135" y="5018264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87" name="Ellipse 4886">
                  <a:extLst>
                    <a:ext uri="{FF2B5EF4-FFF2-40B4-BE49-F238E27FC236}">
                      <a16:creationId xmlns:a16="http://schemas.microsoft.com/office/drawing/2014/main" id="{A5F06D2C-7151-45B8-8BCB-C1E6EA3D6E9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FFCD31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88" name="Forme libre 576">
                  <a:extLst>
                    <a:ext uri="{FF2B5EF4-FFF2-40B4-BE49-F238E27FC236}">
                      <a16:creationId xmlns:a16="http://schemas.microsoft.com/office/drawing/2014/main" id="{37E6C52A-C8B7-46C9-9E77-E2F9F0FFA1C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FFCD3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886" name="ZoneTexte 4885">
                    <a:extLst>
                      <a:ext uri="{FF2B5EF4-FFF2-40B4-BE49-F238E27FC236}">
                        <a16:creationId xmlns:a16="http://schemas.microsoft.com/office/drawing/2014/main" id="{E0562544-0C85-41AA-82FD-949959441F97}"/>
                      </a:ext>
                    </a:extLst>
                  </p:cNvPr>
                  <p:cNvSpPr txBox="1"/>
                  <p:nvPr/>
                </p:nvSpPr>
                <p:spPr>
                  <a:xfrm rot="20500710">
                    <a:off x="5579958" y="5011141"/>
                    <a:ext cx="102422" cy="15018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𝛾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5330" name="ZoneTexte 5329">
                    <a:extLst>
                      <a:ext uri="{FF2B5EF4-FFF2-40B4-BE49-F238E27FC236}">
                        <a16:creationId xmlns:a16="http://schemas.microsoft.com/office/drawing/2014/main" id="{DC76C24F-44A4-42D0-A157-56B07BC6081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0500710">
                    <a:off x="5579958" y="5011141"/>
                    <a:ext cx="102422" cy="150188"/>
                  </a:xfrm>
                  <a:prstGeom prst="rect">
                    <a:avLst/>
                  </a:prstGeom>
                  <a:blipFill>
                    <a:blip r:embed="rId2"/>
                    <a:stretch>
                      <a:fillRect l="-50000" r="-50000" b="-46154"/>
                    </a:stretch>
                  </a:blipFill>
                </p:spPr>
                <p:txBody>
                  <a:bodyPr/>
                  <a:lstStyle/>
                  <a:p>
                    <a:r>
                      <a:rPr lang="fr-FR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4907" name="Groupe 4906">
              <a:extLst>
                <a:ext uri="{FF2B5EF4-FFF2-40B4-BE49-F238E27FC236}">
                  <a16:creationId xmlns:a16="http://schemas.microsoft.com/office/drawing/2014/main" id="{E93BC05D-51E8-4018-9233-8A778618655B}"/>
                </a:ext>
              </a:extLst>
            </p:cNvPr>
            <p:cNvGrpSpPr/>
            <p:nvPr/>
          </p:nvGrpSpPr>
          <p:grpSpPr>
            <a:xfrm rot="16200000">
              <a:off x="6208342" y="1659721"/>
              <a:ext cx="511360" cy="510278"/>
              <a:chOff x="3322117" y="4087933"/>
              <a:chExt cx="1588055" cy="1584696"/>
            </a:xfrm>
          </p:grpSpPr>
          <p:grpSp>
            <p:nvGrpSpPr>
              <p:cNvPr id="4908" name="Groupe 4907">
                <a:extLst>
                  <a:ext uri="{FF2B5EF4-FFF2-40B4-BE49-F238E27FC236}">
                    <a16:creationId xmlns:a16="http://schemas.microsoft.com/office/drawing/2014/main" id="{AFDB1081-3C11-4142-91BE-4C028F167938}"/>
                  </a:ext>
                </a:extLst>
              </p:cNvPr>
              <p:cNvGrpSpPr/>
              <p:nvPr/>
            </p:nvGrpSpPr>
            <p:grpSpPr>
              <a:xfrm>
                <a:off x="3469337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13" name="Ellipse 5112">
                  <a:extLst>
                    <a:ext uri="{FF2B5EF4-FFF2-40B4-BE49-F238E27FC236}">
                      <a16:creationId xmlns:a16="http://schemas.microsoft.com/office/drawing/2014/main" id="{CAE2A96A-E8EC-4463-8213-D2BD15FB6E4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14" name="Forme libre 950">
                  <a:extLst>
                    <a:ext uri="{FF2B5EF4-FFF2-40B4-BE49-F238E27FC236}">
                      <a16:creationId xmlns:a16="http://schemas.microsoft.com/office/drawing/2014/main" id="{AB411343-BE4D-4CB1-A7CB-E592E959914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09" name="Groupe 4908">
                <a:extLst>
                  <a:ext uri="{FF2B5EF4-FFF2-40B4-BE49-F238E27FC236}">
                    <a16:creationId xmlns:a16="http://schemas.microsoft.com/office/drawing/2014/main" id="{F38E0EF9-D295-4FFC-91CA-016AF544F2DC}"/>
                  </a:ext>
                </a:extLst>
              </p:cNvPr>
              <p:cNvGrpSpPr/>
              <p:nvPr/>
            </p:nvGrpSpPr>
            <p:grpSpPr>
              <a:xfrm>
                <a:off x="3469337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11" name="Ellipse 5110">
                  <a:extLst>
                    <a:ext uri="{FF2B5EF4-FFF2-40B4-BE49-F238E27FC236}">
                      <a16:creationId xmlns:a16="http://schemas.microsoft.com/office/drawing/2014/main" id="{E8051931-B9E8-4EB4-8B0F-5ED69487B11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12" name="Forme libre 956">
                  <a:extLst>
                    <a:ext uri="{FF2B5EF4-FFF2-40B4-BE49-F238E27FC236}">
                      <a16:creationId xmlns:a16="http://schemas.microsoft.com/office/drawing/2014/main" id="{54EAD19E-4BCE-422F-92A1-1D730A6EB11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0" name="Groupe 4909">
                <a:extLst>
                  <a:ext uri="{FF2B5EF4-FFF2-40B4-BE49-F238E27FC236}">
                    <a16:creationId xmlns:a16="http://schemas.microsoft.com/office/drawing/2014/main" id="{2049BBCC-760E-482B-BF91-FC565B7AADBF}"/>
                  </a:ext>
                </a:extLst>
              </p:cNvPr>
              <p:cNvGrpSpPr/>
              <p:nvPr/>
            </p:nvGrpSpPr>
            <p:grpSpPr>
              <a:xfrm>
                <a:off x="3469337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09" name="Ellipse 5108">
                  <a:extLst>
                    <a:ext uri="{FF2B5EF4-FFF2-40B4-BE49-F238E27FC236}">
                      <a16:creationId xmlns:a16="http://schemas.microsoft.com/office/drawing/2014/main" id="{9DE4B737-E35E-41B7-9E2E-F2A83FA9527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10" name="Forme libre 959">
                  <a:extLst>
                    <a:ext uri="{FF2B5EF4-FFF2-40B4-BE49-F238E27FC236}">
                      <a16:creationId xmlns:a16="http://schemas.microsoft.com/office/drawing/2014/main" id="{560BA840-604E-4B67-82E7-8F5AEBE6CB2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1" name="Groupe 4910">
                <a:extLst>
                  <a:ext uri="{FF2B5EF4-FFF2-40B4-BE49-F238E27FC236}">
                    <a16:creationId xmlns:a16="http://schemas.microsoft.com/office/drawing/2014/main" id="{41113009-50CE-4FB6-9B04-DF2B7052864C}"/>
                  </a:ext>
                </a:extLst>
              </p:cNvPr>
              <p:cNvGrpSpPr/>
              <p:nvPr/>
            </p:nvGrpSpPr>
            <p:grpSpPr>
              <a:xfrm rot="10800000" flipH="1" flipV="1">
                <a:off x="3469338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07" name="Ellipse 5106">
                  <a:extLst>
                    <a:ext uri="{FF2B5EF4-FFF2-40B4-BE49-F238E27FC236}">
                      <a16:creationId xmlns:a16="http://schemas.microsoft.com/office/drawing/2014/main" id="{95B7F1A1-B2BA-47BA-9E83-652264B8957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8" name="Forme libre 950">
                  <a:extLst>
                    <a:ext uri="{FF2B5EF4-FFF2-40B4-BE49-F238E27FC236}">
                      <a16:creationId xmlns:a16="http://schemas.microsoft.com/office/drawing/2014/main" id="{EABEDBBA-3E1F-4589-8124-BD1AD1E7148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2" name="Groupe 4911">
                <a:extLst>
                  <a:ext uri="{FF2B5EF4-FFF2-40B4-BE49-F238E27FC236}">
                    <a16:creationId xmlns:a16="http://schemas.microsoft.com/office/drawing/2014/main" id="{9FF6E991-B02D-4D12-B339-C681C776135F}"/>
                  </a:ext>
                </a:extLst>
              </p:cNvPr>
              <p:cNvGrpSpPr/>
              <p:nvPr/>
            </p:nvGrpSpPr>
            <p:grpSpPr>
              <a:xfrm>
                <a:off x="4605127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05" name="Ellipse 5104">
                  <a:extLst>
                    <a:ext uri="{FF2B5EF4-FFF2-40B4-BE49-F238E27FC236}">
                      <a16:creationId xmlns:a16="http://schemas.microsoft.com/office/drawing/2014/main" id="{26247C02-A068-410D-A07A-1D7AB10BA2A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6" name="Forme libre 977">
                  <a:extLst>
                    <a:ext uri="{FF2B5EF4-FFF2-40B4-BE49-F238E27FC236}">
                      <a16:creationId xmlns:a16="http://schemas.microsoft.com/office/drawing/2014/main" id="{0F956967-0C38-46EA-A11B-214194CB284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3" name="Groupe 4912">
                <a:extLst>
                  <a:ext uri="{FF2B5EF4-FFF2-40B4-BE49-F238E27FC236}">
                    <a16:creationId xmlns:a16="http://schemas.microsoft.com/office/drawing/2014/main" id="{B061E36A-4FC1-41BF-B80C-841AEDD776A9}"/>
                  </a:ext>
                </a:extLst>
              </p:cNvPr>
              <p:cNvGrpSpPr/>
              <p:nvPr/>
            </p:nvGrpSpPr>
            <p:grpSpPr>
              <a:xfrm>
                <a:off x="4605127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03" name="Ellipse 5102">
                  <a:extLst>
                    <a:ext uri="{FF2B5EF4-FFF2-40B4-BE49-F238E27FC236}">
                      <a16:creationId xmlns:a16="http://schemas.microsoft.com/office/drawing/2014/main" id="{6E0BC11F-CB3A-4346-B836-3E1DCEF0F8D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4" name="Forme libre 983">
                  <a:extLst>
                    <a:ext uri="{FF2B5EF4-FFF2-40B4-BE49-F238E27FC236}">
                      <a16:creationId xmlns:a16="http://schemas.microsoft.com/office/drawing/2014/main" id="{0097C02D-1D07-4059-BA49-84A0DA99A09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4" name="Groupe 4913">
                <a:extLst>
                  <a:ext uri="{FF2B5EF4-FFF2-40B4-BE49-F238E27FC236}">
                    <a16:creationId xmlns:a16="http://schemas.microsoft.com/office/drawing/2014/main" id="{7BBBA8E7-92A4-4DA0-8E92-CADCA3F7446A}"/>
                  </a:ext>
                </a:extLst>
              </p:cNvPr>
              <p:cNvGrpSpPr/>
              <p:nvPr/>
            </p:nvGrpSpPr>
            <p:grpSpPr>
              <a:xfrm>
                <a:off x="4605127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01" name="Ellipse 5100">
                  <a:extLst>
                    <a:ext uri="{FF2B5EF4-FFF2-40B4-BE49-F238E27FC236}">
                      <a16:creationId xmlns:a16="http://schemas.microsoft.com/office/drawing/2014/main" id="{CADCED8D-B4EC-4DCB-9622-158BB920392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2" name="Forme libre 986">
                  <a:extLst>
                    <a:ext uri="{FF2B5EF4-FFF2-40B4-BE49-F238E27FC236}">
                      <a16:creationId xmlns:a16="http://schemas.microsoft.com/office/drawing/2014/main" id="{594A62E7-76B4-4852-84CC-5790424CFC8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5" name="Groupe 4914">
                <a:extLst>
                  <a:ext uri="{FF2B5EF4-FFF2-40B4-BE49-F238E27FC236}">
                    <a16:creationId xmlns:a16="http://schemas.microsoft.com/office/drawing/2014/main" id="{14695B92-FA81-43BD-BF31-4813545DCD69}"/>
                  </a:ext>
                </a:extLst>
              </p:cNvPr>
              <p:cNvGrpSpPr/>
              <p:nvPr/>
            </p:nvGrpSpPr>
            <p:grpSpPr>
              <a:xfrm rot="10800000" flipH="1" flipV="1">
                <a:off x="4605128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99" name="Ellipse 5098">
                  <a:extLst>
                    <a:ext uri="{FF2B5EF4-FFF2-40B4-BE49-F238E27FC236}">
                      <a16:creationId xmlns:a16="http://schemas.microsoft.com/office/drawing/2014/main" id="{1AD0B14F-9823-4717-A376-9F02A4EFBE6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0" name="Forme libre 977">
                  <a:extLst>
                    <a:ext uri="{FF2B5EF4-FFF2-40B4-BE49-F238E27FC236}">
                      <a16:creationId xmlns:a16="http://schemas.microsoft.com/office/drawing/2014/main" id="{0E22C3B9-E6B6-453A-8C90-9ED6986892D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6" name="Groupe 4915">
                <a:extLst>
                  <a:ext uri="{FF2B5EF4-FFF2-40B4-BE49-F238E27FC236}">
                    <a16:creationId xmlns:a16="http://schemas.microsoft.com/office/drawing/2014/main" id="{FE9B8AF0-462C-4AAE-9B95-80B33A9E3E15}"/>
                  </a:ext>
                </a:extLst>
              </p:cNvPr>
              <p:cNvGrpSpPr/>
              <p:nvPr/>
            </p:nvGrpSpPr>
            <p:grpSpPr>
              <a:xfrm>
                <a:off x="3923653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97" name="Ellipse 5096">
                  <a:extLst>
                    <a:ext uri="{FF2B5EF4-FFF2-40B4-BE49-F238E27FC236}">
                      <a16:creationId xmlns:a16="http://schemas.microsoft.com/office/drawing/2014/main" id="{D490BE24-5C11-4C1E-984B-D63425FADE2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8" name="Forme libre 1001">
                  <a:extLst>
                    <a:ext uri="{FF2B5EF4-FFF2-40B4-BE49-F238E27FC236}">
                      <a16:creationId xmlns:a16="http://schemas.microsoft.com/office/drawing/2014/main" id="{5CB8156A-E7F3-4F3F-BA0A-B4AE0EBB8A8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7" name="Groupe 4916">
                <a:extLst>
                  <a:ext uri="{FF2B5EF4-FFF2-40B4-BE49-F238E27FC236}">
                    <a16:creationId xmlns:a16="http://schemas.microsoft.com/office/drawing/2014/main" id="{EAAB0F69-A86B-4969-8AFF-F16381EF2CCE}"/>
                  </a:ext>
                </a:extLst>
              </p:cNvPr>
              <p:cNvGrpSpPr/>
              <p:nvPr/>
            </p:nvGrpSpPr>
            <p:grpSpPr>
              <a:xfrm>
                <a:off x="3923653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95" name="Ellipse 5094">
                  <a:extLst>
                    <a:ext uri="{FF2B5EF4-FFF2-40B4-BE49-F238E27FC236}">
                      <a16:creationId xmlns:a16="http://schemas.microsoft.com/office/drawing/2014/main" id="{3DD844A8-B973-48AF-80DB-173970AEB6B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6" name="Forme libre 1007">
                  <a:extLst>
                    <a:ext uri="{FF2B5EF4-FFF2-40B4-BE49-F238E27FC236}">
                      <a16:creationId xmlns:a16="http://schemas.microsoft.com/office/drawing/2014/main" id="{82B86C4F-74E7-45CB-A0B9-73009C0894D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8" name="Groupe 4917">
                <a:extLst>
                  <a:ext uri="{FF2B5EF4-FFF2-40B4-BE49-F238E27FC236}">
                    <a16:creationId xmlns:a16="http://schemas.microsoft.com/office/drawing/2014/main" id="{98ABC72B-6BE0-4E96-B585-1ABDC4C9283D}"/>
                  </a:ext>
                </a:extLst>
              </p:cNvPr>
              <p:cNvGrpSpPr/>
              <p:nvPr/>
            </p:nvGrpSpPr>
            <p:grpSpPr>
              <a:xfrm>
                <a:off x="3923653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93" name="Ellipse 5092">
                  <a:extLst>
                    <a:ext uri="{FF2B5EF4-FFF2-40B4-BE49-F238E27FC236}">
                      <a16:creationId xmlns:a16="http://schemas.microsoft.com/office/drawing/2014/main" id="{4F4F40B0-1BD2-4F44-8937-6111D7B2C3B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4" name="Forme libre 1010">
                  <a:extLst>
                    <a:ext uri="{FF2B5EF4-FFF2-40B4-BE49-F238E27FC236}">
                      <a16:creationId xmlns:a16="http://schemas.microsoft.com/office/drawing/2014/main" id="{44B9364E-EE5C-44A0-9507-A695F42CDB5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9" name="Groupe 4918">
                <a:extLst>
                  <a:ext uri="{FF2B5EF4-FFF2-40B4-BE49-F238E27FC236}">
                    <a16:creationId xmlns:a16="http://schemas.microsoft.com/office/drawing/2014/main" id="{0CCD54E9-AC7C-4571-964F-AFA9EC3B3E91}"/>
                  </a:ext>
                </a:extLst>
              </p:cNvPr>
              <p:cNvGrpSpPr/>
              <p:nvPr/>
            </p:nvGrpSpPr>
            <p:grpSpPr>
              <a:xfrm>
                <a:off x="3923653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91" name="Ellipse 5090">
                  <a:extLst>
                    <a:ext uri="{FF2B5EF4-FFF2-40B4-BE49-F238E27FC236}">
                      <a16:creationId xmlns:a16="http://schemas.microsoft.com/office/drawing/2014/main" id="{95AE4124-F876-4D3A-A1BD-62CE77CC7BE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2" name="Forme libre 1013">
                  <a:extLst>
                    <a:ext uri="{FF2B5EF4-FFF2-40B4-BE49-F238E27FC236}">
                      <a16:creationId xmlns:a16="http://schemas.microsoft.com/office/drawing/2014/main" id="{8FF1F029-490A-4B05-A919-AA26481EF2B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0" name="Groupe 4919">
                <a:extLst>
                  <a:ext uri="{FF2B5EF4-FFF2-40B4-BE49-F238E27FC236}">
                    <a16:creationId xmlns:a16="http://schemas.microsoft.com/office/drawing/2014/main" id="{3FBC018D-6CE1-4E9C-9836-55540D370416}"/>
                  </a:ext>
                </a:extLst>
              </p:cNvPr>
              <p:cNvGrpSpPr/>
              <p:nvPr/>
            </p:nvGrpSpPr>
            <p:grpSpPr>
              <a:xfrm>
                <a:off x="3923653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89" name="Ellipse 5088">
                  <a:extLst>
                    <a:ext uri="{FF2B5EF4-FFF2-40B4-BE49-F238E27FC236}">
                      <a16:creationId xmlns:a16="http://schemas.microsoft.com/office/drawing/2014/main" id="{5242DC16-0E1D-4986-A932-115B5E5681E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0" name="Forme libre 1016">
                  <a:extLst>
                    <a:ext uri="{FF2B5EF4-FFF2-40B4-BE49-F238E27FC236}">
                      <a16:creationId xmlns:a16="http://schemas.microsoft.com/office/drawing/2014/main" id="{976940F0-2C55-4587-88FA-0B81F6BE9C8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1" name="Groupe 4920">
                <a:extLst>
                  <a:ext uri="{FF2B5EF4-FFF2-40B4-BE49-F238E27FC236}">
                    <a16:creationId xmlns:a16="http://schemas.microsoft.com/office/drawing/2014/main" id="{1C468D39-4A43-452A-81F6-CCB27AD9C509}"/>
                  </a:ext>
                </a:extLst>
              </p:cNvPr>
              <p:cNvGrpSpPr/>
              <p:nvPr/>
            </p:nvGrpSpPr>
            <p:grpSpPr>
              <a:xfrm rot="10800000" flipH="1" flipV="1">
                <a:off x="3923654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87" name="Ellipse 5086">
                  <a:extLst>
                    <a:ext uri="{FF2B5EF4-FFF2-40B4-BE49-F238E27FC236}">
                      <a16:creationId xmlns:a16="http://schemas.microsoft.com/office/drawing/2014/main" id="{64F48F56-48CB-42BD-8D7A-B38D4AD1A5D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8" name="Forme libre 1007">
                  <a:extLst>
                    <a:ext uri="{FF2B5EF4-FFF2-40B4-BE49-F238E27FC236}">
                      <a16:creationId xmlns:a16="http://schemas.microsoft.com/office/drawing/2014/main" id="{C0C2435A-EE18-4E5B-8ED5-B86FAF61DD1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2" name="Groupe 4921">
                <a:extLst>
                  <a:ext uri="{FF2B5EF4-FFF2-40B4-BE49-F238E27FC236}">
                    <a16:creationId xmlns:a16="http://schemas.microsoft.com/office/drawing/2014/main" id="{D89D5BB5-563B-45ED-AF96-29D75D93075D}"/>
                  </a:ext>
                </a:extLst>
              </p:cNvPr>
              <p:cNvGrpSpPr/>
              <p:nvPr/>
            </p:nvGrpSpPr>
            <p:grpSpPr>
              <a:xfrm>
                <a:off x="4150811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85" name="Ellipse 5084">
                  <a:extLst>
                    <a:ext uri="{FF2B5EF4-FFF2-40B4-BE49-F238E27FC236}">
                      <a16:creationId xmlns:a16="http://schemas.microsoft.com/office/drawing/2014/main" id="{FC12BF24-4B84-4812-9A59-4067FF24305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6" name="Forme libre 1034">
                  <a:extLst>
                    <a:ext uri="{FF2B5EF4-FFF2-40B4-BE49-F238E27FC236}">
                      <a16:creationId xmlns:a16="http://schemas.microsoft.com/office/drawing/2014/main" id="{8FE7AF66-6292-4306-A97E-922369FAB1A8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3" name="Groupe 4922">
                <a:extLst>
                  <a:ext uri="{FF2B5EF4-FFF2-40B4-BE49-F238E27FC236}">
                    <a16:creationId xmlns:a16="http://schemas.microsoft.com/office/drawing/2014/main" id="{06AC4CF1-728B-43FC-A070-B311EECF23A6}"/>
                  </a:ext>
                </a:extLst>
              </p:cNvPr>
              <p:cNvGrpSpPr/>
              <p:nvPr/>
            </p:nvGrpSpPr>
            <p:grpSpPr>
              <a:xfrm>
                <a:off x="4150811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83" name="Ellipse 5082">
                  <a:extLst>
                    <a:ext uri="{FF2B5EF4-FFF2-40B4-BE49-F238E27FC236}">
                      <a16:creationId xmlns:a16="http://schemas.microsoft.com/office/drawing/2014/main" id="{405B781A-6C5C-48BC-A269-C8607C94FBF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4" name="Forme libre 1040">
                  <a:extLst>
                    <a:ext uri="{FF2B5EF4-FFF2-40B4-BE49-F238E27FC236}">
                      <a16:creationId xmlns:a16="http://schemas.microsoft.com/office/drawing/2014/main" id="{F1908C8D-1B4D-4F85-B929-9B102224B42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4" name="Groupe 4923">
                <a:extLst>
                  <a:ext uri="{FF2B5EF4-FFF2-40B4-BE49-F238E27FC236}">
                    <a16:creationId xmlns:a16="http://schemas.microsoft.com/office/drawing/2014/main" id="{FF872F4D-A1F5-4AA7-9D35-A00F76B41FBE}"/>
                  </a:ext>
                </a:extLst>
              </p:cNvPr>
              <p:cNvGrpSpPr/>
              <p:nvPr/>
            </p:nvGrpSpPr>
            <p:grpSpPr>
              <a:xfrm>
                <a:off x="4150811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81" name="Ellipse 5080">
                  <a:extLst>
                    <a:ext uri="{FF2B5EF4-FFF2-40B4-BE49-F238E27FC236}">
                      <a16:creationId xmlns:a16="http://schemas.microsoft.com/office/drawing/2014/main" id="{0191C2F6-F856-4C22-8000-279659A5353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2" name="Forme libre 1043">
                  <a:extLst>
                    <a:ext uri="{FF2B5EF4-FFF2-40B4-BE49-F238E27FC236}">
                      <a16:creationId xmlns:a16="http://schemas.microsoft.com/office/drawing/2014/main" id="{3096276A-C74D-4574-9427-86BE57952985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5" name="Groupe 4924">
                <a:extLst>
                  <a:ext uri="{FF2B5EF4-FFF2-40B4-BE49-F238E27FC236}">
                    <a16:creationId xmlns:a16="http://schemas.microsoft.com/office/drawing/2014/main" id="{7BEE5F80-062B-463B-8E9F-53F2AE8697EE}"/>
                  </a:ext>
                </a:extLst>
              </p:cNvPr>
              <p:cNvGrpSpPr/>
              <p:nvPr/>
            </p:nvGrpSpPr>
            <p:grpSpPr>
              <a:xfrm>
                <a:off x="4150811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79" name="Ellipse 5078">
                  <a:extLst>
                    <a:ext uri="{FF2B5EF4-FFF2-40B4-BE49-F238E27FC236}">
                      <a16:creationId xmlns:a16="http://schemas.microsoft.com/office/drawing/2014/main" id="{27D16068-25A9-49D7-B8FE-00939CED693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0" name="Forme libre 1046">
                  <a:extLst>
                    <a:ext uri="{FF2B5EF4-FFF2-40B4-BE49-F238E27FC236}">
                      <a16:creationId xmlns:a16="http://schemas.microsoft.com/office/drawing/2014/main" id="{DD7410AF-0692-41A6-B57F-4A669B5084A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6" name="Groupe 4925">
                <a:extLst>
                  <a:ext uri="{FF2B5EF4-FFF2-40B4-BE49-F238E27FC236}">
                    <a16:creationId xmlns:a16="http://schemas.microsoft.com/office/drawing/2014/main" id="{AAD9A934-4E6F-44EE-96EB-917AD8DCBD83}"/>
                  </a:ext>
                </a:extLst>
              </p:cNvPr>
              <p:cNvGrpSpPr/>
              <p:nvPr/>
            </p:nvGrpSpPr>
            <p:grpSpPr>
              <a:xfrm>
                <a:off x="4150811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77" name="Ellipse 5076">
                  <a:extLst>
                    <a:ext uri="{FF2B5EF4-FFF2-40B4-BE49-F238E27FC236}">
                      <a16:creationId xmlns:a16="http://schemas.microsoft.com/office/drawing/2014/main" id="{6F5AA7CB-E4E1-4B72-9C6D-5CBC56C8F27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8" name="Forme libre 1049">
                  <a:extLst>
                    <a:ext uri="{FF2B5EF4-FFF2-40B4-BE49-F238E27FC236}">
                      <a16:creationId xmlns:a16="http://schemas.microsoft.com/office/drawing/2014/main" id="{22A5A2E4-A4AD-45F1-9CF4-1EB4357D61A8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7" name="Groupe 4926">
                <a:extLst>
                  <a:ext uri="{FF2B5EF4-FFF2-40B4-BE49-F238E27FC236}">
                    <a16:creationId xmlns:a16="http://schemas.microsoft.com/office/drawing/2014/main" id="{8EF7254E-DFDB-4C00-8B04-2F3D8D6E79B0}"/>
                  </a:ext>
                </a:extLst>
              </p:cNvPr>
              <p:cNvGrpSpPr/>
              <p:nvPr/>
            </p:nvGrpSpPr>
            <p:grpSpPr>
              <a:xfrm rot="10800000" flipH="1" flipV="1">
                <a:off x="4150812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75" name="Ellipse 5074">
                  <a:extLst>
                    <a:ext uri="{FF2B5EF4-FFF2-40B4-BE49-F238E27FC236}">
                      <a16:creationId xmlns:a16="http://schemas.microsoft.com/office/drawing/2014/main" id="{5CDBF258-BA6B-4FEF-8ED3-7596CE4F799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6" name="Forme libre 1040">
                  <a:extLst>
                    <a:ext uri="{FF2B5EF4-FFF2-40B4-BE49-F238E27FC236}">
                      <a16:creationId xmlns:a16="http://schemas.microsoft.com/office/drawing/2014/main" id="{697805C8-5177-4725-B6D2-13A618EAE32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8" name="Groupe 4927">
                <a:extLst>
                  <a:ext uri="{FF2B5EF4-FFF2-40B4-BE49-F238E27FC236}">
                    <a16:creationId xmlns:a16="http://schemas.microsoft.com/office/drawing/2014/main" id="{6B3EAB43-7A30-4207-9D0E-1FD918481C6C}"/>
                  </a:ext>
                </a:extLst>
              </p:cNvPr>
              <p:cNvGrpSpPr/>
              <p:nvPr/>
            </p:nvGrpSpPr>
            <p:grpSpPr>
              <a:xfrm>
                <a:off x="3696495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73" name="Ellipse 5072">
                  <a:extLst>
                    <a:ext uri="{FF2B5EF4-FFF2-40B4-BE49-F238E27FC236}">
                      <a16:creationId xmlns:a16="http://schemas.microsoft.com/office/drawing/2014/main" id="{7A06A7F0-B53D-4F5F-838D-EF9589D6205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4" name="Forme libre 1067">
                  <a:extLst>
                    <a:ext uri="{FF2B5EF4-FFF2-40B4-BE49-F238E27FC236}">
                      <a16:creationId xmlns:a16="http://schemas.microsoft.com/office/drawing/2014/main" id="{EC723D3D-3F56-4A97-AED3-24FD3EE88F1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9" name="Groupe 4928">
                <a:extLst>
                  <a:ext uri="{FF2B5EF4-FFF2-40B4-BE49-F238E27FC236}">
                    <a16:creationId xmlns:a16="http://schemas.microsoft.com/office/drawing/2014/main" id="{5FA74AB1-8396-40AE-864F-0D5D1F0B969A}"/>
                  </a:ext>
                </a:extLst>
              </p:cNvPr>
              <p:cNvGrpSpPr/>
              <p:nvPr/>
            </p:nvGrpSpPr>
            <p:grpSpPr>
              <a:xfrm>
                <a:off x="3696495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71" name="Ellipse 5070">
                  <a:extLst>
                    <a:ext uri="{FF2B5EF4-FFF2-40B4-BE49-F238E27FC236}">
                      <a16:creationId xmlns:a16="http://schemas.microsoft.com/office/drawing/2014/main" id="{1E7F1BF9-7DF8-458B-A48F-ED82459693E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2" name="Forme libre 1073">
                  <a:extLst>
                    <a:ext uri="{FF2B5EF4-FFF2-40B4-BE49-F238E27FC236}">
                      <a16:creationId xmlns:a16="http://schemas.microsoft.com/office/drawing/2014/main" id="{8B7C1E50-197A-4FB0-BE98-726E747035C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0" name="Groupe 4929">
                <a:extLst>
                  <a:ext uri="{FF2B5EF4-FFF2-40B4-BE49-F238E27FC236}">
                    <a16:creationId xmlns:a16="http://schemas.microsoft.com/office/drawing/2014/main" id="{8182E4F9-3313-4534-8ECC-6156023DC0A0}"/>
                  </a:ext>
                </a:extLst>
              </p:cNvPr>
              <p:cNvGrpSpPr/>
              <p:nvPr/>
            </p:nvGrpSpPr>
            <p:grpSpPr>
              <a:xfrm>
                <a:off x="3696495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69" name="Ellipse 5068">
                  <a:extLst>
                    <a:ext uri="{FF2B5EF4-FFF2-40B4-BE49-F238E27FC236}">
                      <a16:creationId xmlns:a16="http://schemas.microsoft.com/office/drawing/2014/main" id="{9668AA71-B8B5-4A30-A0DB-100A47A60CA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0" name="Forme libre 1076">
                  <a:extLst>
                    <a:ext uri="{FF2B5EF4-FFF2-40B4-BE49-F238E27FC236}">
                      <a16:creationId xmlns:a16="http://schemas.microsoft.com/office/drawing/2014/main" id="{38021763-08BF-4CBF-861B-35D810C1527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1" name="Groupe 4930">
                <a:extLst>
                  <a:ext uri="{FF2B5EF4-FFF2-40B4-BE49-F238E27FC236}">
                    <a16:creationId xmlns:a16="http://schemas.microsoft.com/office/drawing/2014/main" id="{24DA7487-06FE-4BC5-A0B2-9A618F965371}"/>
                  </a:ext>
                </a:extLst>
              </p:cNvPr>
              <p:cNvGrpSpPr/>
              <p:nvPr/>
            </p:nvGrpSpPr>
            <p:grpSpPr>
              <a:xfrm>
                <a:off x="3696495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67" name="Ellipse 5066">
                  <a:extLst>
                    <a:ext uri="{FF2B5EF4-FFF2-40B4-BE49-F238E27FC236}">
                      <a16:creationId xmlns:a16="http://schemas.microsoft.com/office/drawing/2014/main" id="{6B12EA82-6FDE-4B41-9A78-010DB8384DC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8" name="Forme libre 1079">
                  <a:extLst>
                    <a:ext uri="{FF2B5EF4-FFF2-40B4-BE49-F238E27FC236}">
                      <a16:creationId xmlns:a16="http://schemas.microsoft.com/office/drawing/2014/main" id="{4BAE29B4-5DA6-42DB-86EE-455327FDF3E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2" name="Groupe 4931">
                <a:extLst>
                  <a:ext uri="{FF2B5EF4-FFF2-40B4-BE49-F238E27FC236}">
                    <a16:creationId xmlns:a16="http://schemas.microsoft.com/office/drawing/2014/main" id="{CF3FE795-1071-4F8F-B3C3-427C8CC4048E}"/>
                  </a:ext>
                </a:extLst>
              </p:cNvPr>
              <p:cNvGrpSpPr/>
              <p:nvPr/>
            </p:nvGrpSpPr>
            <p:grpSpPr>
              <a:xfrm>
                <a:off x="3696495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65" name="Ellipse 5064">
                  <a:extLst>
                    <a:ext uri="{FF2B5EF4-FFF2-40B4-BE49-F238E27FC236}">
                      <a16:creationId xmlns:a16="http://schemas.microsoft.com/office/drawing/2014/main" id="{0CE5CA6E-5A1E-4BE5-BA81-2DFB5DD4A8E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6" name="Forme libre 1082">
                  <a:extLst>
                    <a:ext uri="{FF2B5EF4-FFF2-40B4-BE49-F238E27FC236}">
                      <a16:creationId xmlns:a16="http://schemas.microsoft.com/office/drawing/2014/main" id="{99DD64A7-1D90-4281-B784-0DF8A3D86CB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3" name="Groupe 4932">
                <a:extLst>
                  <a:ext uri="{FF2B5EF4-FFF2-40B4-BE49-F238E27FC236}">
                    <a16:creationId xmlns:a16="http://schemas.microsoft.com/office/drawing/2014/main" id="{3A17530C-47DA-4CC7-961B-62BB12C9DC8A}"/>
                  </a:ext>
                </a:extLst>
              </p:cNvPr>
              <p:cNvGrpSpPr/>
              <p:nvPr/>
            </p:nvGrpSpPr>
            <p:grpSpPr>
              <a:xfrm rot="10800000" flipH="1" flipV="1">
                <a:off x="3696496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63" name="Ellipse 5062">
                  <a:extLst>
                    <a:ext uri="{FF2B5EF4-FFF2-40B4-BE49-F238E27FC236}">
                      <a16:creationId xmlns:a16="http://schemas.microsoft.com/office/drawing/2014/main" id="{29FD142F-5E53-4C1D-AD7A-CA28DC9BD7B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4" name="Forme libre 1073">
                  <a:extLst>
                    <a:ext uri="{FF2B5EF4-FFF2-40B4-BE49-F238E27FC236}">
                      <a16:creationId xmlns:a16="http://schemas.microsoft.com/office/drawing/2014/main" id="{16CE719B-F8CF-4737-99E9-EC508469A97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4" name="Groupe 4933">
                <a:extLst>
                  <a:ext uri="{FF2B5EF4-FFF2-40B4-BE49-F238E27FC236}">
                    <a16:creationId xmlns:a16="http://schemas.microsoft.com/office/drawing/2014/main" id="{E524AA6B-3162-4878-B396-4AE6DB0B5E50}"/>
                  </a:ext>
                </a:extLst>
              </p:cNvPr>
              <p:cNvGrpSpPr/>
              <p:nvPr/>
            </p:nvGrpSpPr>
            <p:grpSpPr>
              <a:xfrm>
                <a:off x="4377969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61" name="Ellipse 5060">
                  <a:extLst>
                    <a:ext uri="{FF2B5EF4-FFF2-40B4-BE49-F238E27FC236}">
                      <a16:creationId xmlns:a16="http://schemas.microsoft.com/office/drawing/2014/main" id="{A198996C-BA61-40B3-B002-F6179FCE2FA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2" name="Forme libre 1067">
                  <a:extLst>
                    <a:ext uri="{FF2B5EF4-FFF2-40B4-BE49-F238E27FC236}">
                      <a16:creationId xmlns:a16="http://schemas.microsoft.com/office/drawing/2014/main" id="{D6BA518F-B9CE-4A4D-B04B-50C97230FE7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5" name="Groupe 4934">
                <a:extLst>
                  <a:ext uri="{FF2B5EF4-FFF2-40B4-BE49-F238E27FC236}">
                    <a16:creationId xmlns:a16="http://schemas.microsoft.com/office/drawing/2014/main" id="{E7B51F2E-970A-45D0-9AF3-3451DC21E982}"/>
                  </a:ext>
                </a:extLst>
              </p:cNvPr>
              <p:cNvGrpSpPr/>
              <p:nvPr/>
            </p:nvGrpSpPr>
            <p:grpSpPr>
              <a:xfrm>
                <a:off x="4377969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59" name="Ellipse 5058">
                  <a:extLst>
                    <a:ext uri="{FF2B5EF4-FFF2-40B4-BE49-F238E27FC236}">
                      <a16:creationId xmlns:a16="http://schemas.microsoft.com/office/drawing/2014/main" id="{AC8777DF-E50E-43DF-83B2-DF2FAA7279F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0" name="Forme libre 1073">
                  <a:extLst>
                    <a:ext uri="{FF2B5EF4-FFF2-40B4-BE49-F238E27FC236}">
                      <a16:creationId xmlns:a16="http://schemas.microsoft.com/office/drawing/2014/main" id="{DD3CF125-0D75-4A2F-A0FE-FE1843732B8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6" name="Groupe 4935">
                <a:extLst>
                  <a:ext uri="{FF2B5EF4-FFF2-40B4-BE49-F238E27FC236}">
                    <a16:creationId xmlns:a16="http://schemas.microsoft.com/office/drawing/2014/main" id="{D9C35977-6F40-4840-A8E9-44BE36BD3D25}"/>
                  </a:ext>
                </a:extLst>
              </p:cNvPr>
              <p:cNvGrpSpPr/>
              <p:nvPr/>
            </p:nvGrpSpPr>
            <p:grpSpPr>
              <a:xfrm>
                <a:off x="4377969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57" name="Ellipse 5056">
                  <a:extLst>
                    <a:ext uri="{FF2B5EF4-FFF2-40B4-BE49-F238E27FC236}">
                      <a16:creationId xmlns:a16="http://schemas.microsoft.com/office/drawing/2014/main" id="{CEB961C9-A802-4220-B610-62DB3053AF6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8" name="Forme libre 1076">
                  <a:extLst>
                    <a:ext uri="{FF2B5EF4-FFF2-40B4-BE49-F238E27FC236}">
                      <a16:creationId xmlns:a16="http://schemas.microsoft.com/office/drawing/2014/main" id="{CDF1C71D-2C0A-4E6F-91F2-DCC0063B2A8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7" name="Groupe 4936">
                <a:extLst>
                  <a:ext uri="{FF2B5EF4-FFF2-40B4-BE49-F238E27FC236}">
                    <a16:creationId xmlns:a16="http://schemas.microsoft.com/office/drawing/2014/main" id="{F367B613-1B45-443C-AF91-E6F07B9B3725}"/>
                  </a:ext>
                </a:extLst>
              </p:cNvPr>
              <p:cNvGrpSpPr/>
              <p:nvPr/>
            </p:nvGrpSpPr>
            <p:grpSpPr>
              <a:xfrm>
                <a:off x="4377969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55" name="Ellipse 5054">
                  <a:extLst>
                    <a:ext uri="{FF2B5EF4-FFF2-40B4-BE49-F238E27FC236}">
                      <a16:creationId xmlns:a16="http://schemas.microsoft.com/office/drawing/2014/main" id="{D915F4D9-DBF7-43E2-8E45-29E8F55506F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6" name="Forme libre 1079">
                  <a:extLst>
                    <a:ext uri="{FF2B5EF4-FFF2-40B4-BE49-F238E27FC236}">
                      <a16:creationId xmlns:a16="http://schemas.microsoft.com/office/drawing/2014/main" id="{71B87DCF-30E2-4CB6-85CB-3622019FF40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8" name="Groupe 4937">
                <a:extLst>
                  <a:ext uri="{FF2B5EF4-FFF2-40B4-BE49-F238E27FC236}">
                    <a16:creationId xmlns:a16="http://schemas.microsoft.com/office/drawing/2014/main" id="{D7669F71-A27C-41B5-B56E-6F45EE12675C}"/>
                  </a:ext>
                </a:extLst>
              </p:cNvPr>
              <p:cNvGrpSpPr/>
              <p:nvPr/>
            </p:nvGrpSpPr>
            <p:grpSpPr>
              <a:xfrm>
                <a:off x="4377969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53" name="Ellipse 5052">
                  <a:extLst>
                    <a:ext uri="{FF2B5EF4-FFF2-40B4-BE49-F238E27FC236}">
                      <a16:creationId xmlns:a16="http://schemas.microsoft.com/office/drawing/2014/main" id="{E77A2A95-5AAB-4488-9D77-0E51B2D8208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4" name="Forme libre 1082">
                  <a:extLst>
                    <a:ext uri="{FF2B5EF4-FFF2-40B4-BE49-F238E27FC236}">
                      <a16:creationId xmlns:a16="http://schemas.microsoft.com/office/drawing/2014/main" id="{DEF330EA-3AD5-4ABB-B36A-71681B96E60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9" name="Groupe 4938">
                <a:extLst>
                  <a:ext uri="{FF2B5EF4-FFF2-40B4-BE49-F238E27FC236}">
                    <a16:creationId xmlns:a16="http://schemas.microsoft.com/office/drawing/2014/main" id="{1750D0FA-5D9E-4470-A72D-0FE41A7D890C}"/>
                  </a:ext>
                </a:extLst>
              </p:cNvPr>
              <p:cNvGrpSpPr/>
              <p:nvPr/>
            </p:nvGrpSpPr>
            <p:grpSpPr>
              <a:xfrm rot="10800000" flipH="1" flipV="1">
                <a:off x="4377970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51" name="Ellipse 5050">
                  <a:extLst>
                    <a:ext uri="{FF2B5EF4-FFF2-40B4-BE49-F238E27FC236}">
                      <a16:creationId xmlns:a16="http://schemas.microsoft.com/office/drawing/2014/main" id="{0B65C18F-DE6D-4A06-816B-309F0E4F6C9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2" name="Forme libre 1073">
                  <a:extLst>
                    <a:ext uri="{FF2B5EF4-FFF2-40B4-BE49-F238E27FC236}">
                      <a16:creationId xmlns:a16="http://schemas.microsoft.com/office/drawing/2014/main" id="{8EEF4B55-42CD-440F-9F40-4F074C1EC18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0" name="Groupe 4939">
                <a:extLst>
                  <a:ext uri="{FF2B5EF4-FFF2-40B4-BE49-F238E27FC236}">
                    <a16:creationId xmlns:a16="http://schemas.microsoft.com/office/drawing/2014/main" id="{A30ECADB-B069-4869-8142-0A0E70368FB0}"/>
                  </a:ext>
                </a:extLst>
              </p:cNvPr>
              <p:cNvGrpSpPr/>
              <p:nvPr/>
            </p:nvGrpSpPr>
            <p:grpSpPr>
              <a:xfrm>
                <a:off x="3549884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49" name="Ellipse 5048">
                  <a:extLst>
                    <a:ext uri="{FF2B5EF4-FFF2-40B4-BE49-F238E27FC236}">
                      <a16:creationId xmlns:a16="http://schemas.microsoft.com/office/drawing/2014/main" id="{1437BEE7-E5D1-4BDE-9FC9-E80C3D7A5E4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0" name="Forme libre 122">
                  <a:extLst>
                    <a:ext uri="{FF2B5EF4-FFF2-40B4-BE49-F238E27FC236}">
                      <a16:creationId xmlns:a16="http://schemas.microsoft.com/office/drawing/2014/main" id="{F9D00674-6D9E-49B8-9943-F514B6C9C7B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1" name="Groupe 4940">
                <a:extLst>
                  <a:ext uri="{FF2B5EF4-FFF2-40B4-BE49-F238E27FC236}">
                    <a16:creationId xmlns:a16="http://schemas.microsoft.com/office/drawing/2014/main" id="{8ACBA87C-1038-49BE-817E-5A55D5DCF8B5}"/>
                  </a:ext>
                </a:extLst>
              </p:cNvPr>
              <p:cNvGrpSpPr/>
              <p:nvPr/>
            </p:nvGrpSpPr>
            <p:grpSpPr>
              <a:xfrm>
                <a:off x="4460952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47" name="Ellipse 5046">
                  <a:extLst>
                    <a:ext uri="{FF2B5EF4-FFF2-40B4-BE49-F238E27FC236}">
                      <a16:creationId xmlns:a16="http://schemas.microsoft.com/office/drawing/2014/main" id="{42890DE5-0AEA-4E93-A249-633FBB16126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8" name="Forme libre 234">
                  <a:extLst>
                    <a:ext uri="{FF2B5EF4-FFF2-40B4-BE49-F238E27FC236}">
                      <a16:creationId xmlns:a16="http://schemas.microsoft.com/office/drawing/2014/main" id="{595763B0-F086-4207-827E-EABCE26DFC7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2" name="Groupe 4941">
                <a:extLst>
                  <a:ext uri="{FF2B5EF4-FFF2-40B4-BE49-F238E27FC236}">
                    <a16:creationId xmlns:a16="http://schemas.microsoft.com/office/drawing/2014/main" id="{CC94E3A3-BE91-49BD-B4EC-66F80CC74D5F}"/>
                  </a:ext>
                </a:extLst>
              </p:cNvPr>
              <p:cNvGrpSpPr/>
              <p:nvPr/>
            </p:nvGrpSpPr>
            <p:grpSpPr>
              <a:xfrm>
                <a:off x="4005418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45" name="Ellipse 5044">
                  <a:extLst>
                    <a:ext uri="{FF2B5EF4-FFF2-40B4-BE49-F238E27FC236}">
                      <a16:creationId xmlns:a16="http://schemas.microsoft.com/office/drawing/2014/main" id="{CCE8EA66-58FA-4363-B174-FF37284747A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6" name="Forme libre 170">
                  <a:extLst>
                    <a:ext uri="{FF2B5EF4-FFF2-40B4-BE49-F238E27FC236}">
                      <a16:creationId xmlns:a16="http://schemas.microsoft.com/office/drawing/2014/main" id="{2DE05024-D4D6-4F52-B033-C7DE54C78D0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3" name="Groupe 4942">
                <a:extLst>
                  <a:ext uri="{FF2B5EF4-FFF2-40B4-BE49-F238E27FC236}">
                    <a16:creationId xmlns:a16="http://schemas.microsoft.com/office/drawing/2014/main" id="{C32C8EDD-119D-4E6A-A0DE-F8CC1F95D5E6}"/>
                  </a:ext>
                </a:extLst>
              </p:cNvPr>
              <p:cNvGrpSpPr/>
              <p:nvPr/>
            </p:nvGrpSpPr>
            <p:grpSpPr>
              <a:xfrm>
                <a:off x="4233185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43" name="Ellipse 5042">
                  <a:extLst>
                    <a:ext uri="{FF2B5EF4-FFF2-40B4-BE49-F238E27FC236}">
                      <a16:creationId xmlns:a16="http://schemas.microsoft.com/office/drawing/2014/main" id="{B3131A7A-D266-4686-97B5-444F109673A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4" name="Forme libre 149">
                  <a:extLst>
                    <a:ext uri="{FF2B5EF4-FFF2-40B4-BE49-F238E27FC236}">
                      <a16:creationId xmlns:a16="http://schemas.microsoft.com/office/drawing/2014/main" id="{5B07263F-F683-4AF2-9B07-552C6C3C58E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4" name="Groupe 4943">
                <a:extLst>
                  <a:ext uri="{FF2B5EF4-FFF2-40B4-BE49-F238E27FC236}">
                    <a16:creationId xmlns:a16="http://schemas.microsoft.com/office/drawing/2014/main" id="{A4C73461-1211-48C7-A8DE-C8792B981D1E}"/>
                  </a:ext>
                </a:extLst>
              </p:cNvPr>
              <p:cNvGrpSpPr/>
              <p:nvPr/>
            </p:nvGrpSpPr>
            <p:grpSpPr>
              <a:xfrm>
                <a:off x="3777651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41" name="Ellipse 5040">
                  <a:extLst>
                    <a:ext uri="{FF2B5EF4-FFF2-40B4-BE49-F238E27FC236}">
                      <a16:creationId xmlns:a16="http://schemas.microsoft.com/office/drawing/2014/main" id="{8728D456-0DFD-4D2B-AE47-38F49B62E4C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2" name="Forme libre 143">
                  <a:extLst>
                    <a:ext uri="{FF2B5EF4-FFF2-40B4-BE49-F238E27FC236}">
                      <a16:creationId xmlns:a16="http://schemas.microsoft.com/office/drawing/2014/main" id="{634DEEF0-356E-4F07-9A1F-049007342B2F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5" name="Groupe 4944">
                <a:extLst>
                  <a:ext uri="{FF2B5EF4-FFF2-40B4-BE49-F238E27FC236}">
                    <a16:creationId xmlns:a16="http://schemas.microsoft.com/office/drawing/2014/main" id="{85937DEE-BB38-4742-869A-460C47140CE1}"/>
                  </a:ext>
                </a:extLst>
              </p:cNvPr>
              <p:cNvGrpSpPr/>
              <p:nvPr/>
            </p:nvGrpSpPr>
            <p:grpSpPr>
              <a:xfrm>
                <a:off x="3549884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39" name="Ellipse 5038">
                  <a:extLst>
                    <a:ext uri="{FF2B5EF4-FFF2-40B4-BE49-F238E27FC236}">
                      <a16:creationId xmlns:a16="http://schemas.microsoft.com/office/drawing/2014/main" id="{E8AC7772-7BEB-497A-8F58-E511B53C43E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0" name="Forme libre 125">
                  <a:extLst>
                    <a:ext uri="{FF2B5EF4-FFF2-40B4-BE49-F238E27FC236}">
                      <a16:creationId xmlns:a16="http://schemas.microsoft.com/office/drawing/2014/main" id="{0C6A668D-7633-4517-A8C6-2A686ED4A4B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6" name="Groupe 4945">
                <a:extLst>
                  <a:ext uri="{FF2B5EF4-FFF2-40B4-BE49-F238E27FC236}">
                    <a16:creationId xmlns:a16="http://schemas.microsoft.com/office/drawing/2014/main" id="{B0E8DA40-592B-4B08-B034-8EF5C2A6D3C8}"/>
                  </a:ext>
                </a:extLst>
              </p:cNvPr>
              <p:cNvGrpSpPr/>
              <p:nvPr/>
            </p:nvGrpSpPr>
            <p:grpSpPr>
              <a:xfrm>
                <a:off x="4460952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37" name="Ellipse 5036">
                  <a:extLst>
                    <a:ext uri="{FF2B5EF4-FFF2-40B4-BE49-F238E27FC236}">
                      <a16:creationId xmlns:a16="http://schemas.microsoft.com/office/drawing/2014/main" id="{EB087A6C-BD95-4893-8FD6-78EC6C2D4D2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8" name="Forme libre 20">
                  <a:extLst>
                    <a:ext uri="{FF2B5EF4-FFF2-40B4-BE49-F238E27FC236}">
                      <a16:creationId xmlns:a16="http://schemas.microsoft.com/office/drawing/2014/main" id="{CF040802-E479-411A-B2BE-092A9E5E5DE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7" name="Groupe 4946">
                <a:extLst>
                  <a:ext uri="{FF2B5EF4-FFF2-40B4-BE49-F238E27FC236}">
                    <a16:creationId xmlns:a16="http://schemas.microsoft.com/office/drawing/2014/main" id="{361277D1-1672-44E9-A7DE-C1C85F77A240}"/>
                  </a:ext>
                </a:extLst>
              </p:cNvPr>
              <p:cNvGrpSpPr/>
              <p:nvPr/>
            </p:nvGrpSpPr>
            <p:grpSpPr>
              <a:xfrm>
                <a:off x="4005418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35" name="Ellipse 5034">
                  <a:extLst>
                    <a:ext uri="{FF2B5EF4-FFF2-40B4-BE49-F238E27FC236}">
                      <a16:creationId xmlns:a16="http://schemas.microsoft.com/office/drawing/2014/main" id="{DB81A91B-FB29-4C7E-91A9-4DA8DE970E8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6" name="Forme libre 14">
                  <a:extLst>
                    <a:ext uri="{FF2B5EF4-FFF2-40B4-BE49-F238E27FC236}">
                      <a16:creationId xmlns:a16="http://schemas.microsoft.com/office/drawing/2014/main" id="{5A8CA56E-1236-4ED6-9E51-04B98852917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8" name="Groupe 4947">
                <a:extLst>
                  <a:ext uri="{FF2B5EF4-FFF2-40B4-BE49-F238E27FC236}">
                    <a16:creationId xmlns:a16="http://schemas.microsoft.com/office/drawing/2014/main" id="{73DCA120-949F-4F87-94DD-5172ECF15462}"/>
                  </a:ext>
                </a:extLst>
              </p:cNvPr>
              <p:cNvGrpSpPr/>
              <p:nvPr/>
            </p:nvGrpSpPr>
            <p:grpSpPr>
              <a:xfrm>
                <a:off x="4233185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33" name="Ellipse 5032">
                  <a:extLst>
                    <a:ext uri="{FF2B5EF4-FFF2-40B4-BE49-F238E27FC236}">
                      <a16:creationId xmlns:a16="http://schemas.microsoft.com/office/drawing/2014/main" id="{15F938B4-77E0-430F-8C50-14BD642EC90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4" name="Forme libre 23">
                  <a:extLst>
                    <a:ext uri="{FF2B5EF4-FFF2-40B4-BE49-F238E27FC236}">
                      <a16:creationId xmlns:a16="http://schemas.microsoft.com/office/drawing/2014/main" id="{E49E8262-4FD8-4D39-BC36-BBCC82873A6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9" name="Groupe 4948">
                <a:extLst>
                  <a:ext uri="{FF2B5EF4-FFF2-40B4-BE49-F238E27FC236}">
                    <a16:creationId xmlns:a16="http://schemas.microsoft.com/office/drawing/2014/main" id="{484A23D1-8768-4518-9626-C1E6192D8BC6}"/>
                  </a:ext>
                </a:extLst>
              </p:cNvPr>
              <p:cNvGrpSpPr/>
              <p:nvPr/>
            </p:nvGrpSpPr>
            <p:grpSpPr>
              <a:xfrm>
                <a:off x="3777651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31" name="Ellipse 5030">
                  <a:extLst>
                    <a:ext uri="{FF2B5EF4-FFF2-40B4-BE49-F238E27FC236}">
                      <a16:creationId xmlns:a16="http://schemas.microsoft.com/office/drawing/2014/main" id="{650EE6F4-FA47-4C8F-B145-F8FC0A2B2C6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2" name="Forme libre 17">
                  <a:extLst>
                    <a:ext uri="{FF2B5EF4-FFF2-40B4-BE49-F238E27FC236}">
                      <a16:creationId xmlns:a16="http://schemas.microsoft.com/office/drawing/2014/main" id="{C0D060BB-1B15-4250-A5FB-81B81DC68362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0" name="Groupe 4949">
                <a:extLst>
                  <a:ext uri="{FF2B5EF4-FFF2-40B4-BE49-F238E27FC236}">
                    <a16:creationId xmlns:a16="http://schemas.microsoft.com/office/drawing/2014/main" id="{0652A936-9AC7-40CA-99F5-0CE0CA8DA243}"/>
                  </a:ext>
                </a:extLst>
              </p:cNvPr>
              <p:cNvGrpSpPr/>
              <p:nvPr/>
            </p:nvGrpSpPr>
            <p:grpSpPr>
              <a:xfrm>
                <a:off x="4688719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29" name="Ellipse 5028">
                  <a:extLst>
                    <a:ext uri="{FF2B5EF4-FFF2-40B4-BE49-F238E27FC236}">
                      <a16:creationId xmlns:a16="http://schemas.microsoft.com/office/drawing/2014/main" id="{0309F51A-A994-4623-8780-1624CA64D89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0" name="Forme libre 83">
                  <a:extLst>
                    <a:ext uri="{FF2B5EF4-FFF2-40B4-BE49-F238E27FC236}">
                      <a16:creationId xmlns:a16="http://schemas.microsoft.com/office/drawing/2014/main" id="{32B92323-6C07-420E-99F5-0B6AB3E7342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1" name="Groupe 4950">
                <a:extLst>
                  <a:ext uri="{FF2B5EF4-FFF2-40B4-BE49-F238E27FC236}">
                    <a16:creationId xmlns:a16="http://schemas.microsoft.com/office/drawing/2014/main" id="{5997548B-E2C2-4CA3-ADC4-1E7C63DB2B5B}"/>
                  </a:ext>
                </a:extLst>
              </p:cNvPr>
              <p:cNvGrpSpPr/>
              <p:nvPr/>
            </p:nvGrpSpPr>
            <p:grpSpPr>
              <a:xfrm>
                <a:off x="3322117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27" name="Ellipse 5026">
                  <a:extLst>
                    <a:ext uri="{FF2B5EF4-FFF2-40B4-BE49-F238E27FC236}">
                      <a16:creationId xmlns:a16="http://schemas.microsoft.com/office/drawing/2014/main" id="{48A0ACE6-8743-49CB-884A-A25906537A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8" name="Forme libre 131">
                  <a:extLst>
                    <a:ext uri="{FF2B5EF4-FFF2-40B4-BE49-F238E27FC236}">
                      <a16:creationId xmlns:a16="http://schemas.microsoft.com/office/drawing/2014/main" id="{EF66BBF8-F171-4E0B-BA4F-5C5293A8A7C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2" name="Groupe 4951">
                <a:extLst>
                  <a:ext uri="{FF2B5EF4-FFF2-40B4-BE49-F238E27FC236}">
                    <a16:creationId xmlns:a16="http://schemas.microsoft.com/office/drawing/2014/main" id="{86AB036B-F4DE-44E9-B81A-3ADD066E3921}"/>
                  </a:ext>
                </a:extLst>
              </p:cNvPr>
              <p:cNvGrpSpPr/>
              <p:nvPr/>
            </p:nvGrpSpPr>
            <p:grpSpPr>
              <a:xfrm>
                <a:off x="3549884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25" name="Ellipse 5024">
                  <a:extLst>
                    <a:ext uri="{FF2B5EF4-FFF2-40B4-BE49-F238E27FC236}">
                      <a16:creationId xmlns:a16="http://schemas.microsoft.com/office/drawing/2014/main" id="{1282E5E2-4310-48E3-B3AC-F9D3997FD06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6" name="Forme libre 86">
                  <a:extLst>
                    <a:ext uri="{FF2B5EF4-FFF2-40B4-BE49-F238E27FC236}">
                      <a16:creationId xmlns:a16="http://schemas.microsoft.com/office/drawing/2014/main" id="{24EAF791-5D13-47DE-9AC4-C86F31B18B4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3" name="Groupe 4952">
                <a:extLst>
                  <a:ext uri="{FF2B5EF4-FFF2-40B4-BE49-F238E27FC236}">
                    <a16:creationId xmlns:a16="http://schemas.microsoft.com/office/drawing/2014/main" id="{1DD744DE-D887-4049-8363-9383129E2131}"/>
                  </a:ext>
                </a:extLst>
              </p:cNvPr>
              <p:cNvGrpSpPr/>
              <p:nvPr/>
            </p:nvGrpSpPr>
            <p:grpSpPr>
              <a:xfrm>
                <a:off x="4460952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23" name="Ellipse 5022">
                  <a:extLst>
                    <a:ext uri="{FF2B5EF4-FFF2-40B4-BE49-F238E27FC236}">
                      <a16:creationId xmlns:a16="http://schemas.microsoft.com/office/drawing/2014/main" id="{A25A10DE-0EB2-49D1-B439-91E69108077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4" name="Forme libre 38">
                  <a:extLst>
                    <a:ext uri="{FF2B5EF4-FFF2-40B4-BE49-F238E27FC236}">
                      <a16:creationId xmlns:a16="http://schemas.microsoft.com/office/drawing/2014/main" id="{C23F80DA-423A-4A68-9E28-4D3AD0AE7F2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4" name="Groupe 4953">
                <a:extLst>
                  <a:ext uri="{FF2B5EF4-FFF2-40B4-BE49-F238E27FC236}">
                    <a16:creationId xmlns:a16="http://schemas.microsoft.com/office/drawing/2014/main" id="{9B82C18D-07E5-4861-A33F-A9DB8EE569C8}"/>
                  </a:ext>
                </a:extLst>
              </p:cNvPr>
              <p:cNvGrpSpPr/>
              <p:nvPr/>
            </p:nvGrpSpPr>
            <p:grpSpPr>
              <a:xfrm>
                <a:off x="4005418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21" name="Ellipse 5020">
                  <a:extLst>
                    <a:ext uri="{FF2B5EF4-FFF2-40B4-BE49-F238E27FC236}">
                      <a16:creationId xmlns:a16="http://schemas.microsoft.com/office/drawing/2014/main" id="{1A7F6E92-4093-4EE1-B138-88558F2D841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2" name="Forme libre 92">
                  <a:extLst>
                    <a:ext uri="{FF2B5EF4-FFF2-40B4-BE49-F238E27FC236}">
                      <a16:creationId xmlns:a16="http://schemas.microsoft.com/office/drawing/2014/main" id="{77E3649F-3A7F-4806-A997-A41A72689F6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5" name="Groupe 4954">
                <a:extLst>
                  <a:ext uri="{FF2B5EF4-FFF2-40B4-BE49-F238E27FC236}">
                    <a16:creationId xmlns:a16="http://schemas.microsoft.com/office/drawing/2014/main" id="{DF7C0F3C-436A-4677-AB23-052EB3151813}"/>
                  </a:ext>
                </a:extLst>
              </p:cNvPr>
              <p:cNvGrpSpPr/>
              <p:nvPr/>
            </p:nvGrpSpPr>
            <p:grpSpPr>
              <a:xfrm>
                <a:off x="4233185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19" name="Ellipse 5018">
                  <a:extLst>
                    <a:ext uri="{FF2B5EF4-FFF2-40B4-BE49-F238E27FC236}">
                      <a16:creationId xmlns:a16="http://schemas.microsoft.com/office/drawing/2014/main" id="{448FE890-CC23-4C92-BEDF-6A79228D3C1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0" name="Forme libre 41">
                  <a:extLst>
                    <a:ext uri="{FF2B5EF4-FFF2-40B4-BE49-F238E27FC236}">
                      <a16:creationId xmlns:a16="http://schemas.microsoft.com/office/drawing/2014/main" id="{B423288C-14B8-4B33-97E8-435978A9378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6" name="Groupe 4955">
                <a:extLst>
                  <a:ext uri="{FF2B5EF4-FFF2-40B4-BE49-F238E27FC236}">
                    <a16:creationId xmlns:a16="http://schemas.microsoft.com/office/drawing/2014/main" id="{6A46BBD5-1555-403B-BC1E-AAF8E386AAA0}"/>
                  </a:ext>
                </a:extLst>
              </p:cNvPr>
              <p:cNvGrpSpPr/>
              <p:nvPr/>
            </p:nvGrpSpPr>
            <p:grpSpPr>
              <a:xfrm>
                <a:off x="3777651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17" name="Ellipse 5016">
                  <a:extLst>
                    <a:ext uri="{FF2B5EF4-FFF2-40B4-BE49-F238E27FC236}">
                      <a16:creationId xmlns:a16="http://schemas.microsoft.com/office/drawing/2014/main" id="{25FD08A9-686C-4F4A-AA83-95282CB3A92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8" name="Forme libre 95">
                  <a:extLst>
                    <a:ext uri="{FF2B5EF4-FFF2-40B4-BE49-F238E27FC236}">
                      <a16:creationId xmlns:a16="http://schemas.microsoft.com/office/drawing/2014/main" id="{E86D90E8-E87A-44CF-BE9F-44EEC0CA2602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7" name="Groupe 4956">
                <a:extLst>
                  <a:ext uri="{FF2B5EF4-FFF2-40B4-BE49-F238E27FC236}">
                    <a16:creationId xmlns:a16="http://schemas.microsoft.com/office/drawing/2014/main" id="{30F5860A-0910-43B3-BF17-DE92A4C1159A}"/>
                  </a:ext>
                </a:extLst>
              </p:cNvPr>
              <p:cNvGrpSpPr/>
              <p:nvPr/>
            </p:nvGrpSpPr>
            <p:grpSpPr>
              <a:xfrm>
                <a:off x="3549884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15" name="Ellipse 5014">
                  <a:extLst>
                    <a:ext uri="{FF2B5EF4-FFF2-40B4-BE49-F238E27FC236}">
                      <a16:creationId xmlns:a16="http://schemas.microsoft.com/office/drawing/2014/main" id="{5BA6D371-C2F9-498E-AB9B-756CF71DA37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9F001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6" name="Forme libre 104">
                  <a:extLst>
                    <a:ext uri="{FF2B5EF4-FFF2-40B4-BE49-F238E27FC236}">
                      <a16:creationId xmlns:a16="http://schemas.microsoft.com/office/drawing/2014/main" id="{8CE666B1-396E-491C-B735-7D5BAB174A4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8" name="Groupe 4957">
                <a:extLst>
                  <a:ext uri="{FF2B5EF4-FFF2-40B4-BE49-F238E27FC236}">
                    <a16:creationId xmlns:a16="http://schemas.microsoft.com/office/drawing/2014/main" id="{A6C3D225-6C04-442B-A284-25406ED73BF9}"/>
                  </a:ext>
                </a:extLst>
              </p:cNvPr>
              <p:cNvGrpSpPr/>
              <p:nvPr/>
            </p:nvGrpSpPr>
            <p:grpSpPr>
              <a:xfrm>
                <a:off x="4460952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13" name="Ellipse 5012">
                  <a:extLst>
                    <a:ext uri="{FF2B5EF4-FFF2-40B4-BE49-F238E27FC236}">
                      <a16:creationId xmlns:a16="http://schemas.microsoft.com/office/drawing/2014/main" id="{0C9DB31A-3836-4620-8AE6-1141C8E413A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4" name="Forme libre 56">
                  <a:extLst>
                    <a:ext uri="{FF2B5EF4-FFF2-40B4-BE49-F238E27FC236}">
                      <a16:creationId xmlns:a16="http://schemas.microsoft.com/office/drawing/2014/main" id="{587BFC35-14B1-49DE-85B2-F9F0DB794B1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9" name="Groupe 4958">
                <a:extLst>
                  <a:ext uri="{FF2B5EF4-FFF2-40B4-BE49-F238E27FC236}">
                    <a16:creationId xmlns:a16="http://schemas.microsoft.com/office/drawing/2014/main" id="{67E20647-917C-48FB-B873-E1A1DB24C128}"/>
                  </a:ext>
                </a:extLst>
              </p:cNvPr>
              <p:cNvGrpSpPr/>
              <p:nvPr/>
            </p:nvGrpSpPr>
            <p:grpSpPr>
              <a:xfrm>
                <a:off x="4005418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11" name="Ellipse 5010">
                  <a:extLst>
                    <a:ext uri="{FF2B5EF4-FFF2-40B4-BE49-F238E27FC236}">
                      <a16:creationId xmlns:a16="http://schemas.microsoft.com/office/drawing/2014/main" id="{FF8A26E4-DE57-48C6-9C84-572D4C42376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2" name="Forme libre 35">
                  <a:extLst>
                    <a:ext uri="{FF2B5EF4-FFF2-40B4-BE49-F238E27FC236}">
                      <a16:creationId xmlns:a16="http://schemas.microsoft.com/office/drawing/2014/main" id="{6AD7CB92-E9CD-4DE6-B651-6788E01CF78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0" name="Groupe 4959">
                <a:extLst>
                  <a:ext uri="{FF2B5EF4-FFF2-40B4-BE49-F238E27FC236}">
                    <a16:creationId xmlns:a16="http://schemas.microsoft.com/office/drawing/2014/main" id="{E5F2F574-419F-4CCB-86F6-975DB9B3E38E}"/>
                  </a:ext>
                </a:extLst>
              </p:cNvPr>
              <p:cNvGrpSpPr/>
              <p:nvPr/>
            </p:nvGrpSpPr>
            <p:grpSpPr>
              <a:xfrm>
                <a:off x="4233185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09" name="Ellipse 5008">
                  <a:extLst>
                    <a:ext uri="{FF2B5EF4-FFF2-40B4-BE49-F238E27FC236}">
                      <a16:creationId xmlns:a16="http://schemas.microsoft.com/office/drawing/2014/main" id="{EB456F8B-79BF-4754-8022-B36E66DC006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0" name="Forme libre 29">
                  <a:extLst>
                    <a:ext uri="{FF2B5EF4-FFF2-40B4-BE49-F238E27FC236}">
                      <a16:creationId xmlns:a16="http://schemas.microsoft.com/office/drawing/2014/main" id="{20A8F1E2-6630-4B06-B7B5-02941C53EB0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1" name="Groupe 4960">
                <a:extLst>
                  <a:ext uri="{FF2B5EF4-FFF2-40B4-BE49-F238E27FC236}">
                    <a16:creationId xmlns:a16="http://schemas.microsoft.com/office/drawing/2014/main" id="{4891444F-95CF-459B-B961-57851690AC82}"/>
                  </a:ext>
                </a:extLst>
              </p:cNvPr>
              <p:cNvGrpSpPr/>
              <p:nvPr/>
            </p:nvGrpSpPr>
            <p:grpSpPr>
              <a:xfrm>
                <a:off x="3777651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07" name="Ellipse 5006">
                  <a:extLst>
                    <a:ext uri="{FF2B5EF4-FFF2-40B4-BE49-F238E27FC236}">
                      <a16:creationId xmlns:a16="http://schemas.microsoft.com/office/drawing/2014/main" id="{9A584ECA-3919-42ED-9459-39EE1BD5AEF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8" name="Forme libre 98">
                  <a:extLst>
                    <a:ext uri="{FF2B5EF4-FFF2-40B4-BE49-F238E27FC236}">
                      <a16:creationId xmlns:a16="http://schemas.microsoft.com/office/drawing/2014/main" id="{9A764160-696D-4F67-8AEB-246ABC203EBA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2" name="Groupe 4961">
                <a:extLst>
                  <a:ext uri="{FF2B5EF4-FFF2-40B4-BE49-F238E27FC236}">
                    <a16:creationId xmlns:a16="http://schemas.microsoft.com/office/drawing/2014/main" id="{9567870F-0474-49BE-9333-2FD1C54502B1}"/>
                  </a:ext>
                </a:extLst>
              </p:cNvPr>
              <p:cNvGrpSpPr/>
              <p:nvPr/>
            </p:nvGrpSpPr>
            <p:grpSpPr>
              <a:xfrm>
                <a:off x="4688719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05" name="Ellipse 5004">
                  <a:extLst>
                    <a:ext uri="{FF2B5EF4-FFF2-40B4-BE49-F238E27FC236}">
                      <a16:creationId xmlns:a16="http://schemas.microsoft.com/office/drawing/2014/main" id="{7994E884-1C95-40F5-A42C-864A19BEEB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6" name="Forme libre 50">
                  <a:extLst>
                    <a:ext uri="{FF2B5EF4-FFF2-40B4-BE49-F238E27FC236}">
                      <a16:creationId xmlns:a16="http://schemas.microsoft.com/office/drawing/2014/main" id="{4DB87320-D0CF-43B7-8E88-08599B60F75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3" name="Groupe 4962">
                <a:extLst>
                  <a:ext uri="{FF2B5EF4-FFF2-40B4-BE49-F238E27FC236}">
                    <a16:creationId xmlns:a16="http://schemas.microsoft.com/office/drawing/2014/main" id="{E32A7AD3-424C-4E2F-8C9B-690A60D7218E}"/>
                  </a:ext>
                </a:extLst>
              </p:cNvPr>
              <p:cNvGrpSpPr/>
              <p:nvPr/>
            </p:nvGrpSpPr>
            <p:grpSpPr>
              <a:xfrm>
                <a:off x="3322117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03" name="Ellipse 5002">
                  <a:extLst>
                    <a:ext uri="{FF2B5EF4-FFF2-40B4-BE49-F238E27FC236}">
                      <a16:creationId xmlns:a16="http://schemas.microsoft.com/office/drawing/2014/main" id="{E29A9AAA-617C-4F56-A427-7190A8C3B38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4" name="Forme libre 189">
                  <a:extLst>
                    <a:ext uri="{FF2B5EF4-FFF2-40B4-BE49-F238E27FC236}">
                      <a16:creationId xmlns:a16="http://schemas.microsoft.com/office/drawing/2014/main" id="{663D0F80-BE70-4BAA-872E-9E45CF795E8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4" name="Groupe 4963">
                <a:extLst>
                  <a:ext uri="{FF2B5EF4-FFF2-40B4-BE49-F238E27FC236}">
                    <a16:creationId xmlns:a16="http://schemas.microsoft.com/office/drawing/2014/main" id="{8FEB635B-2803-4A06-993F-A037D1B554DF}"/>
                  </a:ext>
                </a:extLst>
              </p:cNvPr>
              <p:cNvGrpSpPr/>
              <p:nvPr/>
            </p:nvGrpSpPr>
            <p:grpSpPr>
              <a:xfrm>
                <a:off x="3549884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01" name="Ellipse 5000">
                  <a:extLst>
                    <a:ext uri="{FF2B5EF4-FFF2-40B4-BE49-F238E27FC236}">
                      <a16:creationId xmlns:a16="http://schemas.microsoft.com/office/drawing/2014/main" id="{779A6F79-56C8-4AF3-B7BB-2BFD77CE745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2" name="Forme libre 119">
                  <a:extLst>
                    <a:ext uri="{FF2B5EF4-FFF2-40B4-BE49-F238E27FC236}">
                      <a16:creationId xmlns:a16="http://schemas.microsoft.com/office/drawing/2014/main" id="{B4229A47-EC40-40C2-B95D-14A0C15220B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5" name="Groupe 4964">
                <a:extLst>
                  <a:ext uri="{FF2B5EF4-FFF2-40B4-BE49-F238E27FC236}">
                    <a16:creationId xmlns:a16="http://schemas.microsoft.com/office/drawing/2014/main" id="{F4064DEA-AFB1-4C1D-AF11-1021B21CB671}"/>
                  </a:ext>
                </a:extLst>
              </p:cNvPr>
              <p:cNvGrpSpPr/>
              <p:nvPr/>
            </p:nvGrpSpPr>
            <p:grpSpPr>
              <a:xfrm>
                <a:off x="4460952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99" name="Ellipse 4998">
                  <a:extLst>
                    <a:ext uri="{FF2B5EF4-FFF2-40B4-BE49-F238E27FC236}">
                      <a16:creationId xmlns:a16="http://schemas.microsoft.com/office/drawing/2014/main" id="{DA632F3C-E29D-4B2F-98F5-5D91E223D94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0" name="Forme libre 65">
                  <a:extLst>
                    <a:ext uri="{FF2B5EF4-FFF2-40B4-BE49-F238E27FC236}">
                      <a16:creationId xmlns:a16="http://schemas.microsoft.com/office/drawing/2014/main" id="{F2EADBFB-4D3D-43DC-865E-191DD7958BC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6" name="Groupe 4965">
                <a:extLst>
                  <a:ext uri="{FF2B5EF4-FFF2-40B4-BE49-F238E27FC236}">
                    <a16:creationId xmlns:a16="http://schemas.microsoft.com/office/drawing/2014/main" id="{2016C6E4-1971-4DBB-ADFB-1CA2E1F0C4A6}"/>
                  </a:ext>
                </a:extLst>
              </p:cNvPr>
              <p:cNvGrpSpPr/>
              <p:nvPr/>
            </p:nvGrpSpPr>
            <p:grpSpPr>
              <a:xfrm>
                <a:off x="4005418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97" name="Ellipse 4996">
                  <a:extLst>
                    <a:ext uri="{FF2B5EF4-FFF2-40B4-BE49-F238E27FC236}">
                      <a16:creationId xmlns:a16="http://schemas.microsoft.com/office/drawing/2014/main" id="{1CCD5642-9A62-43A7-8304-2E882CC4493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98" name="Forme libre 32">
                  <a:extLst>
                    <a:ext uri="{FF2B5EF4-FFF2-40B4-BE49-F238E27FC236}">
                      <a16:creationId xmlns:a16="http://schemas.microsoft.com/office/drawing/2014/main" id="{66A36B29-9E2A-4873-AB97-161CA2A4010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7" name="Groupe 4966">
                <a:extLst>
                  <a:ext uri="{FF2B5EF4-FFF2-40B4-BE49-F238E27FC236}">
                    <a16:creationId xmlns:a16="http://schemas.microsoft.com/office/drawing/2014/main" id="{98B0CF45-5A88-4F42-B24C-99AC99BFAB8B}"/>
                  </a:ext>
                </a:extLst>
              </p:cNvPr>
              <p:cNvGrpSpPr/>
              <p:nvPr/>
            </p:nvGrpSpPr>
            <p:grpSpPr>
              <a:xfrm>
                <a:off x="4233185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95" name="Ellipse 4994">
                  <a:extLst>
                    <a:ext uri="{FF2B5EF4-FFF2-40B4-BE49-F238E27FC236}">
                      <a16:creationId xmlns:a16="http://schemas.microsoft.com/office/drawing/2014/main" id="{26706110-203F-4492-93DE-2F583BA2DF7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96" name="Forme libre 26">
                  <a:extLst>
                    <a:ext uri="{FF2B5EF4-FFF2-40B4-BE49-F238E27FC236}">
                      <a16:creationId xmlns:a16="http://schemas.microsoft.com/office/drawing/2014/main" id="{0291F092-0D8B-4752-AFCC-122A8D83A2B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8" name="Groupe 4967">
                <a:extLst>
                  <a:ext uri="{FF2B5EF4-FFF2-40B4-BE49-F238E27FC236}">
                    <a16:creationId xmlns:a16="http://schemas.microsoft.com/office/drawing/2014/main" id="{DBFB2F5B-6AD2-4A26-A88B-05527D34FEF0}"/>
                  </a:ext>
                </a:extLst>
              </p:cNvPr>
              <p:cNvGrpSpPr/>
              <p:nvPr/>
            </p:nvGrpSpPr>
            <p:grpSpPr>
              <a:xfrm>
                <a:off x="3777651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93" name="Ellipse 4992">
                  <a:extLst>
                    <a:ext uri="{FF2B5EF4-FFF2-40B4-BE49-F238E27FC236}">
                      <a16:creationId xmlns:a16="http://schemas.microsoft.com/office/drawing/2014/main" id="{D5524850-2B30-4FD1-B687-80ED4B36F5F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94" name="Forme libre 116">
                  <a:extLst>
                    <a:ext uri="{FF2B5EF4-FFF2-40B4-BE49-F238E27FC236}">
                      <a16:creationId xmlns:a16="http://schemas.microsoft.com/office/drawing/2014/main" id="{26DDE1CD-216F-4A1B-90A1-B63052D80841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9" name="Groupe 4968">
                <a:extLst>
                  <a:ext uri="{FF2B5EF4-FFF2-40B4-BE49-F238E27FC236}">
                    <a16:creationId xmlns:a16="http://schemas.microsoft.com/office/drawing/2014/main" id="{332E74D0-CF12-454D-8E8A-862950E05016}"/>
                  </a:ext>
                </a:extLst>
              </p:cNvPr>
              <p:cNvGrpSpPr/>
              <p:nvPr/>
            </p:nvGrpSpPr>
            <p:grpSpPr>
              <a:xfrm>
                <a:off x="4688719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91" name="Ellipse 4990">
                  <a:extLst>
                    <a:ext uri="{FF2B5EF4-FFF2-40B4-BE49-F238E27FC236}">
                      <a16:creationId xmlns:a16="http://schemas.microsoft.com/office/drawing/2014/main" id="{7CDA924B-5ED6-4DA8-82D2-9669DFD6243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92" name="Forme libre 62">
                  <a:extLst>
                    <a:ext uri="{FF2B5EF4-FFF2-40B4-BE49-F238E27FC236}">
                      <a16:creationId xmlns:a16="http://schemas.microsoft.com/office/drawing/2014/main" id="{87324789-6498-43AD-BD79-C607CBE630D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0" name="Groupe 4969">
                <a:extLst>
                  <a:ext uri="{FF2B5EF4-FFF2-40B4-BE49-F238E27FC236}">
                    <a16:creationId xmlns:a16="http://schemas.microsoft.com/office/drawing/2014/main" id="{9D3DF36B-D3D7-4825-B967-4B9541A95F64}"/>
                  </a:ext>
                </a:extLst>
              </p:cNvPr>
              <p:cNvGrpSpPr/>
              <p:nvPr/>
            </p:nvGrpSpPr>
            <p:grpSpPr>
              <a:xfrm>
                <a:off x="3322117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89" name="Ellipse 4988">
                  <a:extLst>
                    <a:ext uri="{FF2B5EF4-FFF2-40B4-BE49-F238E27FC236}">
                      <a16:creationId xmlns:a16="http://schemas.microsoft.com/office/drawing/2014/main" id="{CF5D0A1B-8ADA-4895-9A81-4A4158C3E6D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90" name="Forme libre 110">
                  <a:extLst>
                    <a:ext uri="{FF2B5EF4-FFF2-40B4-BE49-F238E27FC236}">
                      <a16:creationId xmlns:a16="http://schemas.microsoft.com/office/drawing/2014/main" id="{A8166DBD-7E52-4394-B614-E0231419159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1" name="Groupe 4970">
                <a:extLst>
                  <a:ext uri="{FF2B5EF4-FFF2-40B4-BE49-F238E27FC236}">
                    <a16:creationId xmlns:a16="http://schemas.microsoft.com/office/drawing/2014/main" id="{B2391C38-9081-4C89-AB5D-4D4322A9AB53}"/>
                  </a:ext>
                </a:extLst>
              </p:cNvPr>
              <p:cNvGrpSpPr/>
              <p:nvPr/>
            </p:nvGrpSpPr>
            <p:grpSpPr>
              <a:xfrm>
                <a:off x="4005418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87" name="Ellipse 4986">
                  <a:extLst>
                    <a:ext uri="{FF2B5EF4-FFF2-40B4-BE49-F238E27FC236}">
                      <a16:creationId xmlns:a16="http://schemas.microsoft.com/office/drawing/2014/main" id="{CA5B5740-6BF4-4428-8E2A-7DCACF71334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8" name="Forme libre 167">
                  <a:extLst>
                    <a:ext uri="{FF2B5EF4-FFF2-40B4-BE49-F238E27FC236}">
                      <a16:creationId xmlns:a16="http://schemas.microsoft.com/office/drawing/2014/main" id="{07BC0025-6F51-4494-9E3E-294EB46C6E8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2" name="Groupe 4971">
                <a:extLst>
                  <a:ext uri="{FF2B5EF4-FFF2-40B4-BE49-F238E27FC236}">
                    <a16:creationId xmlns:a16="http://schemas.microsoft.com/office/drawing/2014/main" id="{512A4DD8-A41C-4FC3-A266-97FD863BC3F7}"/>
                  </a:ext>
                </a:extLst>
              </p:cNvPr>
              <p:cNvGrpSpPr/>
              <p:nvPr/>
            </p:nvGrpSpPr>
            <p:grpSpPr>
              <a:xfrm>
                <a:off x="4233185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85" name="Ellipse 4984">
                  <a:extLst>
                    <a:ext uri="{FF2B5EF4-FFF2-40B4-BE49-F238E27FC236}">
                      <a16:creationId xmlns:a16="http://schemas.microsoft.com/office/drawing/2014/main" id="{A5BE5FD1-99AF-4C4C-AD1F-4EFC3D84781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6" name="Forme libre 158">
                  <a:extLst>
                    <a:ext uri="{FF2B5EF4-FFF2-40B4-BE49-F238E27FC236}">
                      <a16:creationId xmlns:a16="http://schemas.microsoft.com/office/drawing/2014/main" id="{A7953F09-9A66-44D7-90F1-75FCE449CB8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3" name="Groupe 4972">
                <a:extLst>
                  <a:ext uri="{FF2B5EF4-FFF2-40B4-BE49-F238E27FC236}">
                    <a16:creationId xmlns:a16="http://schemas.microsoft.com/office/drawing/2014/main" id="{07262D7B-CA3C-48E4-8947-5AB861200E82}"/>
                  </a:ext>
                </a:extLst>
              </p:cNvPr>
              <p:cNvGrpSpPr/>
              <p:nvPr/>
            </p:nvGrpSpPr>
            <p:grpSpPr>
              <a:xfrm>
                <a:off x="3777651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83" name="Ellipse 4982">
                  <a:extLst>
                    <a:ext uri="{FF2B5EF4-FFF2-40B4-BE49-F238E27FC236}">
                      <a16:creationId xmlns:a16="http://schemas.microsoft.com/office/drawing/2014/main" id="{5265AAB8-EC68-4BFB-B645-60C45766C56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4" name="Forme libre 101">
                  <a:extLst>
                    <a:ext uri="{FF2B5EF4-FFF2-40B4-BE49-F238E27FC236}">
                      <a16:creationId xmlns:a16="http://schemas.microsoft.com/office/drawing/2014/main" id="{BD65C202-3293-4086-ACBE-7CD03D17024F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4" name="Groupe 4973">
                <a:extLst>
                  <a:ext uri="{FF2B5EF4-FFF2-40B4-BE49-F238E27FC236}">
                    <a16:creationId xmlns:a16="http://schemas.microsoft.com/office/drawing/2014/main" id="{40CBE803-2B7F-43E2-B02F-21EEE543CF60}"/>
                  </a:ext>
                </a:extLst>
              </p:cNvPr>
              <p:cNvGrpSpPr/>
              <p:nvPr/>
            </p:nvGrpSpPr>
            <p:grpSpPr>
              <a:xfrm>
                <a:off x="4005418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81" name="Ellipse 4980">
                  <a:extLst>
                    <a:ext uri="{FF2B5EF4-FFF2-40B4-BE49-F238E27FC236}">
                      <a16:creationId xmlns:a16="http://schemas.microsoft.com/office/drawing/2014/main" id="{0D009A8F-4581-4974-AF06-1B057DDCE41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2" name="Forme libre 173">
                  <a:extLst>
                    <a:ext uri="{FF2B5EF4-FFF2-40B4-BE49-F238E27FC236}">
                      <a16:creationId xmlns:a16="http://schemas.microsoft.com/office/drawing/2014/main" id="{DBEE82B3-523F-4D14-8913-A0C27B5DD01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5" name="Groupe 4974">
                <a:extLst>
                  <a:ext uri="{FF2B5EF4-FFF2-40B4-BE49-F238E27FC236}">
                    <a16:creationId xmlns:a16="http://schemas.microsoft.com/office/drawing/2014/main" id="{8778C605-4342-44E6-8491-FD249E96E5CD}"/>
                  </a:ext>
                </a:extLst>
              </p:cNvPr>
              <p:cNvGrpSpPr/>
              <p:nvPr/>
            </p:nvGrpSpPr>
            <p:grpSpPr>
              <a:xfrm>
                <a:off x="4233185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79" name="Ellipse 4978">
                  <a:extLst>
                    <a:ext uri="{FF2B5EF4-FFF2-40B4-BE49-F238E27FC236}">
                      <a16:creationId xmlns:a16="http://schemas.microsoft.com/office/drawing/2014/main" id="{F7B7E247-D565-4060-96FA-7FAB0BDBF10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0" name="Forme libre 152">
                  <a:extLst>
                    <a:ext uri="{FF2B5EF4-FFF2-40B4-BE49-F238E27FC236}">
                      <a16:creationId xmlns:a16="http://schemas.microsoft.com/office/drawing/2014/main" id="{738F4206-E23C-48C8-904A-FA7131B1EA3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6" name="Groupe 4975">
                <a:extLst>
                  <a:ext uri="{FF2B5EF4-FFF2-40B4-BE49-F238E27FC236}">
                    <a16:creationId xmlns:a16="http://schemas.microsoft.com/office/drawing/2014/main" id="{2B0CE864-9AFF-42CF-BE9F-D582F3859F6A}"/>
                  </a:ext>
                </a:extLst>
              </p:cNvPr>
              <p:cNvGrpSpPr/>
              <p:nvPr/>
            </p:nvGrpSpPr>
            <p:grpSpPr>
              <a:xfrm>
                <a:off x="3777651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77" name="Ellipse 4976">
                  <a:extLst>
                    <a:ext uri="{FF2B5EF4-FFF2-40B4-BE49-F238E27FC236}">
                      <a16:creationId xmlns:a16="http://schemas.microsoft.com/office/drawing/2014/main" id="{EA17DC32-9E66-41ED-9064-43F94A27F65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78" name="Forme libre 146">
                  <a:extLst>
                    <a:ext uri="{FF2B5EF4-FFF2-40B4-BE49-F238E27FC236}">
                      <a16:creationId xmlns:a16="http://schemas.microsoft.com/office/drawing/2014/main" id="{6B719B7B-C720-4809-A9FE-D18CFCF65349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5126" name="Groupe 5125">
              <a:extLst>
                <a:ext uri="{FF2B5EF4-FFF2-40B4-BE49-F238E27FC236}">
                  <a16:creationId xmlns:a16="http://schemas.microsoft.com/office/drawing/2014/main" id="{C0190686-973D-4162-9F56-40F1319D5C80}"/>
                </a:ext>
              </a:extLst>
            </p:cNvPr>
            <p:cNvGrpSpPr/>
            <p:nvPr/>
          </p:nvGrpSpPr>
          <p:grpSpPr>
            <a:xfrm rot="16200000">
              <a:off x="4158722" y="4908704"/>
              <a:ext cx="511360" cy="510278"/>
              <a:chOff x="3322117" y="4087933"/>
              <a:chExt cx="1588055" cy="1584696"/>
            </a:xfrm>
            <a:solidFill>
              <a:srgbClr val="4472C4">
                <a:alpha val="10000"/>
              </a:srgbClr>
            </a:solidFill>
          </p:grpSpPr>
          <p:grpSp>
            <p:nvGrpSpPr>
              <p:cNvPr id="5127" name="Groupe 5126">
                <a:extLst>
                  <a:ext uri="{FF2B5EF4-FFF2-40B4-BE49-F238E27FC236}">
                    <a16:creationId xmlns:a16="http://schemas.microsoft.com/office/drawing/2014/main" id="{2A31C05B-8B6E-4521-A6FE-E31B1C316714}"/>
                  </a:ext>
                </a:extLst>
              </p:cNvPr>
              <p:cNvGrpSpPr/>
              <p:nvPr/>
            </p:nvGrpSpPr>
            <p:grpSpPr>
              <a:xfrm>
                <a:off x="3469337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32" name="Ellipse 5331">
                  <a:extLst>
                    <a:ext uri="{FF2B5EF4-FFF2-40B4-BE49-F238E27FC236}">
                      <a16:creationId xmlns:a16="http://schemas.microsoft.com/office/drawing/2014/main" id="{3C271F1E-7557-4490-A978-7A81AAD827F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33" name="Forme libre 950">
                  <a:extLst>
                    <a:ext uri="{FF2B5EF4-FFF2-40B4-BE49-F238E27FC236}">
                      <a16:creationId xmlns:a16="http://schemas.microsoft.com/office/drawing/2014/main" id="{612E64DE-E3C5-454A-A358-2BA53CEE00F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28" name="Groupe 5127">
                <a:extLst>
                  <a:ext uri="{FF2B5EF4-FFF2-40B4-BE49-F238E27FC236}">
                    <a16:creationId xmlns:a16="http://schemas.microsoft.com/office/drawing/2014/main" id="{C3389E64-844B-48D2-AEDF-53803BFFE25B}"/>
                  </a:ext>
                </a:extLst>
              </p:cNvPr>
              <p:cNvGrpSpPr/>
              <p:nvPr/>
            </p:nvGrpSpPr>
            <p:grpSpPr>
              <a:xfrm>
                <a:off x="3469337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30" name="Ellipse 5329">
                  <a:extLst>
                    <a:ext uri="{FF2B5EF4-FFF2-40B4-BE49-F238E27FC236}">
                      <a16:creationId xmlns:a16="http://schemas.microsoft.com/office/drawing/2014/main" id="{97C29F78-43C4-49A3-9017-35614F681B2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31" name="Forme libre 956">
                  <a:extLst>
                    <a:ext uri="{FF2B5EF4-FFF2-40B4-BE49-F238E27FC236}">
                      <a16:creationId xmlns:a16="http://schemas.microsoft.com/office/drawing/2014/main" id="{EF0BD72E-A4E7-4487-B599-C2EE1B6131D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29" name="Groupe 5128">
                <a:extLst>
                  <a:ext uri="{FF2B5EF4-FFF2-40B4-BE49-F238E27FC236}">
                    <a16:creationId xmlns:a16="http://schemas.microsoft.com/office/drawing/2014/main" id="{F26408A3-83E9-4A5C-9908-1923D7EC0B1B}"/>
                  </a:ext>
                </a:extLst>
              </p:cNvPr>
              <p:cNvGrpSpPr/>
              <p:nvPr/>
            </p:nvGrpSpPr>
            <p:grpSpPr>
              <a:xfrm>
                <a:off x="3469337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28" name="Ellipse 5327">
                  <a:extLst>
                    <a:ext uri="{FF2B5EF4-FFF2-40B4-BE49-F238E27FC236}">
                      <a16:creationId xmlns:a16="http://schemas.microsoft.com/office/drawing/2014/main" id="{019C502B-8B14-445A-B233-407DC047E0F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9" name="Forme libre 959">
                  <a:extLst>
                    <a:ext uri="{FF2B5EF4-FFF2-40B4-BE49-F238E27FC236}">
                      <a16:creationId xmlns:a16="http://schemas.microsoft.com/office/drawing/2014/main" id="{62B9A20B-0DDD-4D71-890D-BD72F13AE0D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0" name="Groupe 5129">
                <a:extLst>
                  <a:ext uri="{FF2B5EF4-FFF2-40B4-BE49-F238E27FC236}">
                    <a16:creationId xmlns:a16="http://schemas.microsoft.com/office/drawing/2014/main" id="{FE2C79F1-CC99-4D83-A0A5-5859BC3C71D8}"/>
                  </a:ext>
                </a:extLst>
              </p:cNvPr>
              <p:cNvGrpSpPr/>
              <p:nvPr/>
            </p:nvGrpSpPr>
            <p:grpSpPr>
              <a:xfrm rot="10800000" flipH="1" flipV="1">
                <a:off x="3469338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26" name="Ellipse 5325">
                  <a:extLst>
                    <a:ext uri="{FF2B5EF4-FFF2-40B4-BE49-F238E27FC236}">
                      <a16:creationId xmlns:a16="http://schemas.microsoft.com/office/drawing/2014/main" id="{8206F641-9FD9-4C6C-84DD-5F6FCCDBD27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7" name="Forme libre 950">
                  <a:extLst>
                    <a:ext uri="{FF2B5EF4-FFF2-40B4-BE49-F238E27FC236}">
                      <a16:creationId xmlns:a16="http://schemas.microsoft.com/office/drawing/2014/main" id="{C0E427CD-21FC-4673-95D4-A3E8F0BDF37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1" name="Groupe 5130">
                <a:extLst>
                  <a:ext uri="{FF2B5EF4-FFF2-40B4-BE49-F238E27FC236}">
                    <a16:creationId xmlns:a16="http://schemas.microsoft.com/office/drawing/2014/main" id="{DE1CFF56-1659-4526-9C4D-181A3ADF8266}"/>
                  </a:ext>
                </a:extLst>
              </p:cNvPr>
              <p:cNvGrpSpPr/>
              <p:nvPr/>
            </p:nvGrpSpPr>
            <p:grpSpPr>
              <a:xfrm>
                <a:off x="4605127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24" name="Ellipse 5323">
                  <a:extLst>
                    <a:ext uri="{FF2B5EF4-FFF2-40B4-BE49-F238E27FC236}">
                      <a16:creationId xmlns:a16="http://schemas.microsoft.com/office/drawing/2014/main" id="{96CA089C-580B-4ABC-A8A7-FA6A5D7FE3A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5" name="Forme libre 977">
                  <a:extLst>
                    <a:ext uri="{FF2B5EF4-FFF2-40B4-BE49-F238E27FC236}">
                      <a16:creationId xmlns:a16="http://schemas.microsoft.com/office/drawing/2014/main" id="{CF16ADA0-74EE-4F74-A246-EED798D5BC2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2" name="Groupe 5131">
                <a:extLst>
                  <a:ext uri="{FF2B5EF4-FFF2-40B4-BE49-F238E27FC236}">
                    <a16:creationId xmlns:a16="http://schemas.microsoft.com/office/drawing/2014/main" id="{10DCD036-460D-4B0D-89E6-D4499F3DF863}"/>
                  </a:ext>
                </a:extLst>
              </p:cNvPr>
              <p:cNvGrpSpPr/>
              <p:nvPr/>
            </p:nvGrpSpPr>
            <p:grpSpPr>
              <a:xfrm>
                <a:off x="4605127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22" name="Ellipse 5321">
                  <a:extLst>
                    <a:ext uri="{FF2B5EF4-FFF2-40B4-BE49-F238E27FC236}">
                      <a16:creationId xmlns:a16="http://schemas.microsoft.com/office/drawing/2014/main" id="{C5BDE6D8-4B0D-4073-A6CF-F021AB99EF4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3" name="Forme libre 983">
                  <a:extLst>
                    <a:ext uri="{FF2B5EF4-FFF2-40B4-BE49-F238E27FC236}">
                      <a16:creationId xmlns:a16="http://schemas.microsoft.com/office/drawing/2014/main" id="{3E7820C8-60C5-4CF8-94FE-2A41440D763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3" name="Groupe 5132">
                <a:extLst>
                  <a:ext uri="{FF2B5EF4-FFF2-40B4-BE49-F238E27FC236}">
                    <a16:creationId xmlns:a16="http://schemas.microsoft.com/office/drawing/2014/main" id="{4ACA0CC3-FA4B-4CC2-9AB8-FB48C24DB9E7}"/>
                  </a:ext>
                </a:extLst>
              </p:cNvPr>
              <p:cNvGrpSpPr/>
              <p:nvPr/>
            </p:nvGrpSpPr>
            <p:grpSpPr>
              <a:xfrm>
                <a:off x="4605127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20" name="Ellipse 5319">
                  <a:extLst>
                    <a:ext uri="{FF2B5EF4-FFF2-40B4-BE49-F238E27FC236}">
                      <a16:creationId xmlns:a16="http://schemas.microsoft.com/office/drawing/2014/main" id="{9F41321C-44A7-4A72-AC0A-F3706476EC9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1" name="Forme libre 986">
                  <a:extLst>
                    <a:ext uri="{FF2B5EF4-FFF2-40B4-BE49-F238E27FC236}">
                      <a16:creationId xmlns:a16="http://schemas.microsoft.com/office/drawing/2014/main" id="{55172360-6513-413E-A01E-5552B291EDC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4" name="Groupe 5133">
                <a:extLst>
                  <a:ext uri="{FF2B5EF4-FFF2-40B4-BE49-F238E27FC236}">
                    <a16:creationId xmlns:a16="http://schemas.microsoft.com/office/drawing/2014/main" id="{0F946FDB-1C19-49EA-8025-0BCB9EA7F717}"/>
                  </a:ext>
                </a:extLst>
              </p:cNvPr>
              <p:cNvGrpSpPr/>
              <p:nvPr/>
            </p:nvGrpSpPr>
            <p:grpSpPr>
              <a:xfrm rot="10800000" flipH="1" flipV="1">
                <a:off x="4605128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18" name="Ellipse 5317">
                  <a:extLst>
                    <a:ext uri="{FF2B5EF4-FFF2-40B4-BE49-F238E27FC236}">
                      <a16:creationId xmlns:a16="http://schemas.microsoft.com/office/drawing/2014/main" id="{8B2B0A0C-C500-4EE3-87D2-57479C05F29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9" name="Forme libre 977">
                  <a:extLst>
                    <a:ext uri="{FF2B5EF4-FFF2-40B4-BE49-F238E27FC236}">
                      <a16:creationId xmlns:a16="http://schemas.microsoft.com/office/drawing/2014/main" id="{2A539BE7-16ED-4001-95A4-385FC842733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5" name="Groupe 5134">
                <a:extLst>
                  <a:ext uri="{FF2B5EF4-FFF2-40B4-BE49-F238E27FC236}">
                    <a16:creationId xmlns:a16="http://schemas.microsoft.com/office/drawing/2014/main" id="{92F8F219-1B64-493B-91F5-DF4B99B40000}"/>
                  </a:ext>
                </a:extLst>
              </p:cNvPr>
              <p:cNvGrpSpPr/>
              <p:nvPr/>
            </p:nvGrpSpPr>
            <p:grpSpPr>
              <a:xfrm>
                <a:off x="3923653" y="4182271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16" name="Ellipse 5315">
                  <a:extLst>
                    <a:ext uri="{FF2B5EF4-FFF2-40B4-BE49-F238E27FC236}">
                      <a16:creationId xmlns:a16="http://schemas.microsoft.com/office/drawing/2014/main" id="{07EDE17A-7B9F-4783-8735-E7BAADD4F34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7" name="Forme libre 1001">
                  <a:extLst>
                    <a:ext uri="{FF2B5EF4-FFF2-40B4-BE49-F238E27FC236}">
                      <a16:creationId xmlns:a16="http://schemas.microsoft.com/office/drawing/2014/main" id="{4D59A43B-D9F3-43EB-B843-1B0FB0D8648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6" name="Groupe 5135">
                <a:extLst>
                  <a:ext uri="{FF2B5EF4-FFF2-40B4-BE49-F238E27FC236}">
                    <a16:creationId xmlns:a16="http://schemas.microsoft.com/office/drawing/2014/main" id="{73520A28-5177-440E-905F-566627EB8DF9}"/>
                  </a:ext>
                </a:extLst>
              </p:cNvPr>
              <p:cNvGrpSpPr/>
              <p:nvPr/>
            </p:nvGrpSpPr>
            <p:grpSpPr>
              <a:xfrm>
                <a:off x="3923653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14" name="Ellipse 5313">
                  <a:extLst>
                    <a:ext uri="{FF2B5EF4-FFF2-40B4-BE49-F238E27FC236}">
                      <a16:creationId xmlns:a16="http://schemas.microsoft.com/office/drawing/2014/main" id="{E51121A3-96A6-4C05-82EE-9F91095F1B4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5" name="Forme libre 1007">
                  <a:extLst>
                    <a:ext uri="{FF2B5EF4-FFF2-40B4-BE49-F238E27FC236}">
                      <a16:creationId xmlns:a16="http://schemas.microsoft.com/office/drawing/2014/main" id="{01B5A72E-D527-4191-ADB9-5AAA09215A3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7" name="Groupe 5136">
                <a:extLst>
                  <a:ext uri="{FF2B5EF4-FFF2-40B4-BE49-F238E27FC236}">
                    <a16:creationId xmlns:a16="http://schemas.microsoft.com/office/drawing/2014/main" id="{FC4D3237-1954-4FAF-980C-A5D89B81EF2E}"/>
                  </a:ext>
                </a:extLst>
              </p:cNvPr>
              <p:cNvGrpSpPr/>
              <p:nvPr/>
            </p:nvGrpSpPr>
            <p:grpSpPr>
              <a:xfrm>
                <a:off x="3923653" y="532374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12" name="Ellipse 5311">
                  <a:extLst>
                    <a:ext uri="{FF2B5EF4-FFF2-40B4-BE49-F238E27FC236}">
                      <a16:creationId xmlns:a16="http://schemas.microsoft.com/office/drawing/2014/main" id="{431B88D8-7C95-4F19-921A-FF2B514F1D6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3" name="Forme libre 1010">
                  <a:extLst>
                    <a:ext uri="{FF2B5EF4-FFF2-40B4-BE49-F238E27FC236}">
                      <a16:creationId xmlns:a16="http://schemas.microsoft.com/office/drawing/2014/main" id="{7B9C75FB-377B-419B-8105-69B63FFAECB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8" name="Groupe 5137">
                <a:extLst>
                  <a:ext uri="{FF2B5EF4-FFF2-40B4-BE49-F238E27FC236}">
                    <a16:creationId xmlns:a16="http://schemas.microsoft.com/office/drawing/2014/main" id="{86CA4847-9220-4D24-80BE-F89B66AD5859}"/>
                  </a:ext>
                </a:extLst>
              </p:cNvPr>
              <p:cNvGrpSpPr/>
              <p:nvPr/>
            </p:nvGrpSpPr>
            <p:grpSpPr>
              <a:xfrm>
                <a:off x="3923653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10" name="Ellipse 5309">
                  <a:extLst>
                    <a:ext uri="{FF2B5EF4-FFF2-40B4-BE49-F238E27FC236}">
                      <a16:creationId xmlns:a16="http://schemas.microsoft.com/office/drawing/2014/main" id="{E4F72F86-60E3-4D03-84E6-4FE731BA837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1" name="Forme libre 1013">
                  <a:extLst>
                    <a:ext uri="{FF2B5EF4-FFF2-40B4-BE49-F238E27FC236}">
                      <a16:creationId xmlns:a16="http://schemas.microsoft.com/office/drawing/2014/main" id="{D07C0F70-51C1-47EB-BCF2-E2812BEAA4B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9" name="Groupe 5138">
                <a:extLst>
                  <a:ext uri="{FF2B5EF4-FFF2-40B4-BE49-F238E27FC236}">
                    <a16:creationId xmlns:a16="http://schemas.microsoft.com/office/drawing/2014/main" id="{D91C2597-18D1-4F01-BC4A-3EEB7B9CBC02}"/>
                  </a:ext>
                </a:extLst>
              </p:cNvPr>
              <p:cNvGrpSpPr/>
              <p:nvPr/>
            </p:nvGrpSpPr>
            <p:grpSpPr>
              <a:xfrm>
                <a:off x="3923653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08" name="Ellipse 5307">
                  <a:extLst>
                    <a:ext uri="{FF2B5EF4-FFF2-40B4-BE49-F238E27FC236}">
                      <a16:creationId xmlns:a16="http://schemas.microsoft.com/office/drawing/2014/main" id="{802B39FB-D2A9-4386-92D3-1D095298B97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9" name="Forme libre 1016">
                  <a:extLst>
                    <a:ext uri="{FF2B5EF4-FFF2-40B4-BE49-F238E27FC236}">
                      <a16:creationId xmlns:a16="http://schemas.microsoft.com/office/drawing/2014/main" id="{D8DF3FAB-B1CF-4692-8477-D097F3E2718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0" name="Groupe 5139">
                <a:extLst>
                  <a:ext uri="{FF2B5EF4-FFF2-40B4-BE49-F238E27FC236}">
                    <a16:creationId xmlns:a16="http://schemas.microsoft.com/office/drawing/2014/main" id="{2D2EF53D-4DD5-4288-991F-22D0E0A6BD99}"/>
                  </a:ext>
                </a:extLst>
              </p:cNvPr>
              <p:cNvGrpSpPr/>
              <p:nvPr/>
            </p:nvGrpSpPr>
            <p:grpSpPr>
              <a:xfrm rot="10800000" flipH="1" flipV="1">
                <a:off x="3923654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06" name="Ellipse 5305">
                  <a:extLst>
                    <a:ext uri="{FF2B5EF4-FFF2-40B4-BE49-F238E27FC236}">
                      <a16:creationId xmlns:a16="http://schemas.microsoft.com/office/drawing/2014/main" id="{9D216766-B8EA-4598-8CCD-74B43FFE739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7" name="Forme libre 1007">
                  <a:extLst>
                    <a:ext uri="{FF2B5EF4-FFF2-40B4-BE49-F238E27FC236}">
                      <a16:creationId xmlns:a16="http://schemas.microsoft.com/office/drawing/2014/main" id="{50666B9C-D642-42CF-94CA-BB3A239DA91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1" name="Groupe 5140">
                <a:extLst>
                  <a:ext uri="{FF2B5EF4-FFF2-40B4-BE49-F238E27FC236}">
                    <a16:creationId xmlns:a16="http://schemas.microsoft.com/office/drawing/2014/main" id="{93F04637-A953-4E69-8C59-7F016DE83621}"/>
                  </a:ext>
                </a:extLst>
              </p:cNvPr>
              <p:cNvGrpSpPr/>
              <p:nvPr/>
            </p:nvGrpSpPr>
            <p:grpSpPr>
              <a:xfrm>
                <a:off x="4150811" y="4182271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04" name="Ellipse 5303">
                  <a:extLst>
                    <a:ext uri="{FF2B5EF4-FFF2-40B4-BE49-F238E27FC236}">
                      <a16:creationId xmlns:a16="http://schemas.microsoft.com/office/drawing/2014/main" id="{080432B3-A710-4FB5-9E6C-62EC8607017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5" name="Forme libre 1034">
                  <a:extLst>
                    <a:ext uri="{FF2B5EF4-FFF2-40B4-BE49-F238E27FC236}">
                      <a16:creationId xmlns:a16="http://schemas.microsoft.com/office/drawing/2014/main" id="{583A7C33-9B6F-4F0A-9377-0898BDCCBCEF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2" name="Groupe 5141">
                <a:extLst>
                  <a:ext uri="{FF2B5EF4-FFF2-40B4-BE49-F238E27FC236}">
                    <a16:creationId xmlns:a16="http://schemas.microsoft.com/office/drawing/2014/main" id="{7E123C38-FD68-4875-AD51-6D5F2BF4DF19}"/>
                  </a:ext>
                </a:extLst>
              </p:cNvPr>
              <p:cNvGrpSpPr/>
              <p:nvPr/>
            </p:nvGrpSpPr>
            <p:grpSpPr>
              <a:xfrm>
                <a:off x="4150811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02" name="Ellipse 5301">
                  <a:extLst>
                    <a:ext uri="{FF2B5EF4-FFF2-40B4-BE49-F238E27FC236}">
                      <a16:creationId xmlns:a16="http://schemas.microsoft.com/office/drawing/2014/main" id="{452F7F3B-C3A2-4A9E-97A8-80C15BCD0DB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3" name="Forme libre 1040">
                  <a:extLst>
                    <a:ext uri="{FF2B5EF4-FFF2-40B4-BE49-F238E27FC236}">
                      <a16:creationId xmlns:a16="http://schemas.microsoft.com/office/drawing/2014/main" id="{EC6DEAD9-E2B2-4D28-AF56-DF1369E0C9B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3" name="Groupe 5142">
                <a:extLst>
                  <a:ext uri="{FF2B5EF4-FFF2-40B4-BE49-F238E27FC236}">
                    <a16:creationId xmlns:a16="http://schemas.microsoft.com/office/drawing/2014/main" id="{62A08894-E088-4222-A32B-2FD725882F48}"/>
                  </a:ext>
                </a:extLst>
              </p:cNvPr>
              <p:cNvGrpSpPr/>
              <p:nvPr/>
            </p:nvGrpSpPr>
            <p:grpSpPr>
              <a:xfrm>
                <a:off x="4150811" y="532374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00" name="Ellipse 5299">
                  <a:extLst>
                    <a:ext uri="{FF2B5EF4-FFF2-40B4-BE49-F238E27FC236}">
                      <a16:creationId xmlns:a16="http://schemas.microsoft.com/office/drawing/2014/main" id="{E30139A3-AFDA-4EA8-B729-DF055315796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1" name="Forme libre 1043">
                  <a:extLst>
                    <a:ext uri="{FF2B5EF4-FFF2-40B4-BE49-F238E27FC236}">
                      <a16:creationId xmlns:a16="http://schemas.microsoft.com/office/drawing/2014/main" id="{02FF8969-D180-4612-A055-6A5C1D990798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4" name="Groupe 5143">
                <a:extLst>
                  <a:ext uri="{FF2B5EF4-FFF2-40B4-BE49-F238E27FC236}">
                    <a16:creationId xmlns:a16="http://schemas.microsoft.com/office/drawing/2014/main" id="{C86276F9-D161-4568-9F3D-7472B2C27564}"/>
                  </a:ext>
                </a:extLst>
              </p:cNvPr>
              <p:cNvGrpSpPr/>
              <p:nvPr/>
            </p:nvGrpSpPr>
            <p:grpSpPr>
              <a:xfrm>
                <a:off x="4150811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98" name="Ellipse 5297">
                  <a:extLst>
                    <a:ext uri="{FF2B5EF4-FFF2-40B4-BE49-F238E27FC236}">
                      <a16:creationId xmlns:a16="http://schemas.microsoft.com/office/drawing/2014/main" id="{202E9F07-F92D-4BDD-B60D-1AD1B6F03E7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9" name="Forme libre 1046">
                  <a:extLst>
                    <a:ext uri="{FF2B5EF4-FFF2-40B4-BE49-F238E27FC236}">
                      <a16:creationId xmlns:a16="http://schemas.microsoft.com/office/drawing/2014/main" id="{185F0964-3EF7-4027-B5D1-24A5F3209FF1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5" name="Groupe 5144">
                <a:extLst>
                  <a:ext uri="{FF2B5EF4-FFF2-40B4-BE49-F238E27FC236}">
                    <a16:creationId xmlns:a16="http://schemas.microsoft.com/office/drawing/2014/main" id="{4FB3201A-80C0-45A8-80A9-E03B8158ACEB}"/>
                  </a:ext>
                </a:extLst>
              </p:cNvPr>
              <p:cNvGrpSpPr/>
              <p:nvPr/>
            </p:nvGrpSpPr>
            <p:grpSpPr>
              <a:xfrm>
                <a:off x="4150811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96" name="Ellipse 5295">
                  <a:extLst>
                    <a:ext uri="{FF2B5EF4-FFF2-40B4-BE49-F238E27FC236}">
                      <a16:creationId xmlns:a16="http://schemas.microsoft.com/office/drawing/2014/main" id="{7DE02404-BFCA-4D35-920E-7BF810B747E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7" name="Forme libre 1049">
                  <a:extLst>
                    <a:ext uri="{FF2B5EF4-FFF2-40B4-BE49-F238E27FC236}">
                      <a16:creationId xmlns:a16="http://schemas.microsoft.com/office/drawing/2014/main" id="{70F295EE-9AC1-41B0-A55C-E8CDDD2F47BD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6" name="Groupe 5145">
                <a:extLst>
                  <a:ext uri="{FF2B5EF4-FFF2-40B4-BE49-F238E27FC236}">
                    <a16:creationId xmlns:a16="http://schemas.microsoft.com/office/drawing/2014/main" id="{81F323DC-3370-4DF9-8045-B9F2CA8CCCD1}"/>
                  </a:ext>
                </a:extLst>
              </p:cNvPr>
              <p:cNvGrpSpPr/>
              <p:nvPr/>
            </p:nvGrpSpPr>
            <p:grpSpPr>
              <a:xfrm rot="10800000" flipH="1" flipV="1">
                <a:off x="4150812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94" name="Ellipse 5293">
                  <a:extLst>
                    <a:ext uri="{FF2B5EF4-FFF2-40B4-BE49-F238E27FC236}">
                      <a16:creationId xmlns:a16="http://schemas.microsoft.com/office/drawing/2014/main" id="{02BB7930-E4F1-4170-A68E-ECD2B3A4F1D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5" name="Forme libre 1040">
                  <a:extLst>
                    <a:ext uri="{FF2B5EF4-FFF2-40B4-BE49-F238E27FC236}">
                      <a16:creationId xmlns:a16="http://schemas.microsoft.com/office/drawing/2014/main" id="{5A33B70A-1BC0-4CC6-A2A2-BF0094F94E17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7" name="Groupe 5146">
                <a:extLst>
                  <a:ext uri="{FF2B5EF4-FFF2-40B4-BE49-F238E27FC236}">
                    <a16:creationId xmlns:a16="http://schemas.microsoft.com/office/drawing/2014/main" id="{2D634C40-F9A2-4BD3-9BA9-743754705E7D}"/>
                  </a:ext>
                </a:extLst>
              </p:cNvPr>
              <p:cNvGrpSpPr/>
              <p:nvPr/>
            </p:nvGrpSpPr>
            <p:grpSpPr>
              <a:xfrm>
                <a:off x="3696495" y="4182271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92" name="Ellipse 5291">
                  <a:extLst>
                    <a:ext uri="{FF2B5EF4-FFF2-40B4-BE49-F238E27FC236}">
                      <a16:creationId xmlns:a16="http://schemas.microsoft.com/office/drawing/2014/main" id="{F6BA1CD5-17CF-493B-B30A-473421073CE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3" name="Forme libre 1067">
                  <a:extLst>
                    <a:ext uri="{FF2B5EF4-FFF2-40B4-BE49-F238E27FC236}">
                      <a16:creationId xmlns:a16="http://schemas.microsoft.com/office/drawing/2014/main" id="{18F614BD-D586-42D3-B0B7-C33FF009432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8" name="Groupe 5147">
                <a:extLst>
                  <a:ext uri="{FF2B5EF4-FFF2-40B4-BE49-F238E27FC236}">
                    <a16:creationId xmlns:a16="http://schemas.microsoft.com/office/drawing/2014/main" id="{01910A58-49F5-4B6E-B400-5F9713F2E843}"/>
                  </a:ext>
                </a:extLst>
              </p:cNvPr>
              <p:cNvGrpSpPr/>
              <p:nvPr/>
            </p:nvGrpSpPr>
            <p:grpSpPr>
              <a:xfrm>
                <a:off x="3696495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90" name="Ellipse 5289">
                  <a:extLst>
                    <a:ext uri="{FF2B5EF4-FFF2-40B4-BE49-F238E27FC236}">
                      <a16:creationId xmlns:a16="http://schemas.microsoft.com/office/drawing/2014/main" id="{9E56F76A-CAB2-41C8-A088-33F1ED49893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1" name="Forme libre 1073">
                  <a:extLst>
                    <a:ext uri="{FF2B5EF4-FFF2-40B4-BE49-F238E27FC236}">
                      <a16:creationId xmlns:a16="http://schemas.microsoft.com/office/drawing/2014/main" id="{660C2C7D-48EC-4353-A1A5-500BFD7804F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9" name="Groupe 5148">
                <a:extLst>
                  <a:ext uri="{FF2B5EF4-FFF2-40B4-BE49-F238E27FC236}">
                    <a16:creationId xmlns:a16="http://schemas.microsoft.com/office/drawing/2014/main" id="{54DF1734-A8B4-4343-BFD8-BE4CC8054AFB}"/>
                  </a:ext>
                </a:extLst>
              </p:cNvPr>
              <p:cNvGrpSpPr/>
              <p:nvPr/>
            </p:nvGrpSpPr>
            <p:grpSpPr>
              <a:xfrm>
                <a:off x="3696495" y="532374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88" name="Ellipse 5287">
                  <a:extLst>
                    <a:ext uri="{FF2B5EF4-FFF2-40B4-BE49-F238E27FC236}">
                      <a16:creationId xmlns:a16="http://schemas.microsoft.com/office/drawing/2014/main" id="{E71B1AA6-F16E-49D1-A2F9-F718E2D18FD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9" name="Forme libre 1076">
                  <a:extLst>
                    <a:ext uri="{FF2B5EF4-FFF2-40B4-BE49-F238E27FC236}">
                      <a16:creationId xmlns:a16="http://schemas.microsoft.com/office/drawing/2014/main" id="{1ACC99DC-49C2-41F0-B75A-B92AFBE72D4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0" name="Groupe 5149">
                <a:extLst>
                  <a:ext uri="{FF2B5EF4-FFF2-40B4-BE49-F238E27FC236}">
                    <a16:creationId xmlns:a16="http://schemas.microsoft.com/office/drawing/2014/main" id="{F31D2C2B-A3A5-4933-8513-1D524FEA56A6}"/>
                  </a:ext>
                </a:extLst>
              </p:cNvPr>
              <p:cNvGrpSpPr/>
              <p:nvPr/>
            </p:nvGrpSpPr>
            <p:grpSpPr>
              <a:xfrm>
                <a:off x="3696495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86" name="Ellipse 5285">
                  <a:extLst>
                    <a:ext uri="{FF2B5EF4-FFF2-40B4-BE49-F238E27FC236}">
                      <a16:creationId xmlns:a16="http://schemas.microsoft.com/office/drawing/2014/main" id="{5E4EA4A5-CB8D-4AA4-BC8C-B59BA82B6F8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7" name="Forme libre 1079">
                  <a:extLst>
                    <a:ext uri="{FF2B5EF4-FFF2-40B4-BE49-F238E27FC236}">
                      <a16:creationId xmlns:a16="http://schemas.microsoft.com/office/drawing/2014/main" id="{2721E9BC-AA89-4CB2-AD5A-257285B3E71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1" name="Groupe 5150">
                <a:extLst>
                  <a:ext uri="{FF2B5EF4-FFF2-40B4-BE49-F238E27FC236}">
                    <a16:creationId xmlns:a16="http://schemas.microsoft.com/office/drawing/2014/main" id="{FA66938F-09D0-41F2-ABD8-57802610BC23}"/>
                  </a:ext>
                </a:extLst>
              </p:cNvPr>
              <p:cNvGrpSpPr/>
              <p:nvPr/>
            </p:nvGrpSpPr>
            <p:grpSpPr>
              <a:xfrm>
                <a:off x="3696495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84" name="Ellipse 5283">
                  <a:extLst>
                    <a:ext uri="{FF2B5EF4-FFF2-40B4-BE49-F238E27FC236}">
                      <a16:creationId xmlns:a16="http://schemas.microsoft.com/office/drawing/2014/main" id="{818FB096-2CDF-498A-9B10-EF3E6220098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5" name="Forme libre 1082">
                  <a:extLst>
                    <a:ext uri="{FF2B5EF4-FFF2-40B4-BE49-F238E27FC236}">
                      <a16:creationId xmlns:a16="http://schemas.microsoft.com/office/drawing/2014/main" id="{9E555556-1C6C-49F0-AA37-DE0DECA3ADC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2" name="Groupe 5151">
                <a:extLst>
                  <a:ext uri="{FF2B5EF4-FFF2-40B4-BE49-F238E27FC236}">
                    <a16:creationId xmlns:a16="http://schemas.microsoft.com/office/drawing/2014/main" id="{C49C5EE7-06A8-4C9D-9516-A4C3191CB058}"/>
                  </a:ext>
                </a:extLst>
              </p:cNvPr>
              <p:cNvGrpSpPr/>
              <p:nvPr/>
            </p:nvGrpSpPr>
            <p:grpSpPr>
              <a:xfrm rot="10800000" flipH="1" flipV="1">
                <a:off x="3696496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82" name="Ellipse 5281">
                  <a:extLst>
                    <a:ext uri="{FF2B5EF4-FFF2-40B4-BE49-F238E27FC236}">
                      <a16:creationId xmlns:a16="http://schemas.microsoft.com/office/drawing/2014/main" id="{14339644-5FA1-498A-9FA0-A1CF5F942C2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3" name="Forme libre 1073">
                  <a:extLst>
                    <a:ext uri="{FF2B5EF4-FFF2-40B4-BE49-F238E27FC236}">
                      <a16:creationId xmlns:a16="http://schemas.microsoft.com/office/drawing/2014/main" id="{64757293-71EF-4BD0-83FE-6DC554EA9EC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3" name="Groupe 5152">
                <a:extLst>
                  <a:ext uri="{FF2B5EF4-FFF2-40B4-BE49-F238E27FC236}">
                    <a16:creationId xmlns:a16="http://schemas.microsoft.com/office/drawing/2014/main" id="{DC0A27DD-EA56-4B0D-BA20-29AE2D23A06B}"/>
                  </a:ext>
                </a:extLst>
              </p:cNvPr>
              <p:cNvGrpSpPr/>
              <p:nvPr/>
            </p:nvGrpSpPr>
            <p:grpSpPr>
              <a:xfrm>
                <a:off x="4377969" y="4182271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80" name="Ellipse 5279">
                  <a:extLst>
                    <a:ext uri="{FF2B5EF4-FFF2-40B4-BE49-F238E27FC236}">
                      <a16:creationId xmlns:a16="http://schemas.microsoft.com/office/drawing/2014/main" id="{383DF097-B4BC-4865-B0E7-9E0DBD91F4A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1" name="Forme libre 1067">
                  <a:extLst>
                    <a:ext uri="{FF2B5EF4-FFF2-40B4-BE49-F238E27FC236}">
                      <a16:creationId xmlns:a16="http://schemas.microsoft.com/office/drawing/2014/main" id="{FF7F761E-E49A-4C54-8DB7-F291A566557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4" name="Groupe 5153">
                <a:extLst>
                  <a:ext uri="{FF2B5EF4-FFF2-40B4-BE49-F238E27FC236}">
                    <a16:creationId xmlns:a16="http://schemas.microsoft.com/office/drawing/2014/main" id="{1DF162BB-6ED6-4096-A364-DBA0576D5B63}"/>
                  </a:ext>
                </a:extLst>
              </p:cNvPr>
              <p:cNvGrpSpPr/>
              <p:nvPr/>
            </p:nvGrpSpPr>
            <p:grpSpPr>
              <a:xfrm>
                <a:off x="4377969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78" name="Ellipse 5277">
                  <a:extLst>
                    <a:ext uri="{FF2B5EF4-FFF2-40B4-BE49-F238E27FC236}">
                      <a16:creationId xmlns:a16="http://schemas.microsoft.com/office/drawing/2014/main" id="{B405A282-578C-4390-9CDC-CC43726D910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9" name="Forme libre 1073">
                  <a:extLst>
                    <a:ext uri="{FF2B5EF4-FFF2-40B4-BE49-F238E27FC236}">
                      <a16:creationId xmlns:a16="http://schemas.microsoft.com/office/drawing/2014/main" id="{2D5425DD-DB21-441C-80ED-36F286D4754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5" name="Groupe 5154">
                <a:extLst>
                  <a:ext uri="{FF2B5EF4-FFF2-40B4-BE49-F238E27FC236}">
                    <a16:creationId xmlns:a16="http://schemas.microsoft.com/office/drawing/2014/main" id="{A025EF11-5352-4BBE-A062-421AC168D930}"/>
                  </a:ext>
                </a:extLst>
              </p:cNvPr>
              <p:cNvGrpSpPr/>
              <p:nvPr/>
            </p:nvGrpSpPr>
            <p:grpSpPr>
              <a:xfrm>
                <a:off x="4377969" y="532374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76" name="Ellipse 5275">
                  <a:extLst>
                    <a:ext uri="{FF2B5EF4-FFF2-40B4-BE49-F238E27FC236}">
                      <a16:creationId xmlns:a16="http://schemas.microsoft.com/office/drawing/2014/main" id="{5527DFFC-FCA4-4F92-B42E-7EC1841B5BF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7" name="Forme libre 1076">
                  <a:extLst>
                    <a:ext uri="{FF2B5EF4-FFF2-40B4-BE49-F238E27FC236}">
                      <a16:creationId xmlns:a16="http://schemas.microsoft.com/office/drawing/2014/main" id="{E1E9FCFD-583E-4205-BC62-B2FBC5CBEC3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6" name="Groupe 5155">
                <a:extLst>
                  <a:ext uri="{FF2B5EF4-FFF2-40B4-BE49-F238E27FC236}">
                    <a16:creationId xmlns:a16="http://schemas.microsoft.com/office/drawing/2014/main" id="{DB974453-258E-4DAD-B12C-3871C56C8516}"/>
                  </a:ext>
                </a:extLst>
              </p:cNvPr>
              <p:cNvGrpSpPr/>
              <p:nvPr/>
            </p:nvGrpSpPr>
            <p:grpSpPr>
              <a:xfrm>
                <a:off x="4377969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74" name="Ellipse 5273">
                  <a:extLst>
                    <a:ext uri="{FF2B5EF4-FFF2-40B4-BE49-F238E27FC236}">
                      <a16:creationId xmlns:a16="http://schemas.microsoft.com/office/drawing/2014/main" id="{8574175E-F634-4126-951E-BA45B3D9515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5" name="Forme libre 1079">
                  <a:extLst>
                    <a:ext uri="{FF2B5EF4-FFF2-40B4-BE49-F238E27FC236}">
                      <a16:creationId xmlns:a16="http://schemas.microsoft.com/office/drawing/2014/main" id="{5E158C6F-3080-41A9-8875-FE6D2576B82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7" name="Groupe 5156">
                <a:extLst>
                  <a:ext uri="{FF2B5EF4-FFF2-40B4-BE49-F238E27FC236}">
                    <a16:creationId xmlns:a16="http://schemas.microsoft.com/office/drawing/2014/main" id="{5410F094-911E-4EA2-8EBB-0C6C940E4125}"/>
                  </a:ext>
                </a:extLst>
              </p:cNvPr>
              <p:cNvGrpSpPr/>
              <p:nvPr/>
            </p:nvGrpSpPr>
            <p:grpSpPr>
              <a:xfrm>
                <a:off x="4377969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72" name="Ellipse 5271">
                  <a:extLst>
                    <a:ext uri="{FF2B5EF4-FFF2-40B4-BE49-F238E27FC236}">
                      <a16:creationId xmlns:a16="http://schemas.microsoft.com/office/drawing/2014/main" id="{E0A850A2-5F86-4C0C-A0A2-B0A8488E880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3" name="Forme libre 1082">
                  <a:extLst>
                    <a:ext uri="{FF2B5EF4-FFF2-40B4-BE49-F238E27FC236}">
                      <a16:creationId xmlns:a16="http://schemas.microsoft.com/office/drawing/2014/main" id="{3D69FCBF-42C9-4E00-A626-F4FDFD33A76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8" name="Groupe 5157">
                <a:extLst>
                  <a:ext uri="{FF2B5EF4-FFF2-40B4-BE49-F238E27FC236}">
                    <a16:creationId xmlns:a16="http://schemas.microsoft.com/office/drawing/2014/main" id="{AB5CBB80-3515-4531-9C23-A5BC1572C30E}"/>
                  </a:ext>
                </a:extLst>
              </p:cNvPr>
              <p:cNvGrpSpPr/>
              <p:nvPr/>
            </p:nvGrpSpPr>
            <p:grpSpPr>
              <a:xfrm rot="10800000" flipH="1" flipV="1">
                <a:off x="4377970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70" name="Ellipse 5269">
                  <a:extLst>
                    <a:ext uri="{FF2B5EF4-FFF2-40B4-BE49-F238E27FC236}">
                      <a16:creationId xmlns:a16="http://schemas.microsoft.com/office/drawing/2014/main" id="{2CD00FC7-AAA1-47F7-81DF-7F5903268E6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1" name="Forme libre 1073">
                  <a:extLst>
                    <a:ext uri="{FF2B5EF4-FFF2-40B4-BE49-F238E27FC236}">
                      <a16:creationId xmlns:a16="http://schemas.microsoft.com/office/drawing/2014/main" id="{B1B934DB-AD88-4F8A-8AC8-2436FC5987E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9" name="Groupe 5158">
                <a:extLst>
                  <a:ext uri="{FF2B5EF4-FFF2-40B4-BE49-F238E27FC236}">
                    <a16:creationId xmlns:a16="http://schemas.microsoft.com/office/drawing/2014/main" id="{79DEF609-93A6-4F01-A426-FBCB28A61995}"/>
                  </a:ext>
                </a:extLst>
              </p:cNvPr>
              <p:cNvGrpSpPr/>
              <p:nvPr/>
            </p:nvGrpSpPr>
            <p:grpSpPr>
              <a:xfrm>
                <a:off x="3549884" y="431514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68" name="Ellipse 5267">
                  <a:extLst>
                    <a:ext uri="{FF2B5EF4-FFF2-40B4-BE49-F238E27FC236}">
                      <a16:creationId xmlns:a16="http://schemas.microsoft.com/office/drawing/2014/main" id="{C3075604-B8CE-4B6A-BC85-BF035EB2A40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9" name="Forme libre 122">
                  <a:extLst>
                    <a:ext uri="{FF2B5EF4-FFF2-40B4-BE49-F238E27FC236}">
                      <a16:creationId xmlns:a16="http://schemas.microsoft.com/office/drawing/2014/main" id="{50E7DDEC-4BB9-4DC3-89B1-F19F4320AA1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0" name="Groupe 5159">
                <a:extLst>
                  <a:ext uri="{FF2B5EF4-FFF2-40B4-BE49-F238E27FC236}">
                    <a16:creationId xmlns:a16="http://schemas.microsoft.com/office/drawing/2014/main" id="{AB6A757D-780B-433A-B0A7-650F2D682BED}"/>
                  </a:ext>
                </a:extLst>
              </p:cNvPr>
              <p:cNvGrpSpPr/>
              <p:nvPr/>
            </p:nvGrpSpPr>
            <p:grpSpPr>
              <a:xfrm>
                <a:off x="4460952" y="431514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66" name="Ellipse 5265">
                  <a:extLst>
                    <a:ext uri="{FF2B5EF4-FFF2-40B4-BE49-F238E27FC236}">
                      <a16:creationId xmlns:a16="http://schemas.microsoft.com/office/drawing/2014/main" id="{2522C262-E307-4AC6-8858-9EAE3925843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7" name="Forme libre 234">
                  <a:extLst>
                    <a:ext uri="{FF2B5EF4-FFF2-40B4-BE49-F238E27FC236}">
                      <a16:creationId xmlns:a16="http://schemas.microsoft.com/office/drawing/2014/main" id="{8D6A9F7D-1588-4765-88C9-4978CC4A333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1" name="Groupe 5160">
                <a:extLst>
                  <a:ext uri="{FF2B5EF4-FFF2-40B4-BE49-F238E27FC236}">
                    <a16:creationId xmlns:a16="http://schemas.microsoft.com/office/drawing/2014/main" id="{908A9C73-C1D9-487E-86AD-EAB4825EE0BE}"/>
                  </a:ext>
                </a:extLst>
              </p:cNvPr>
              <p:cNvGrpSpPr/>
              <p:nvPr/>
            </p:nvGrpSpPr>
            <p:grpSpPr>
              <a:xfrm>
                <a:off x="4005418" y="431514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64" name="Ellipse 5263">
                  <a:extLst>
                    <a:ext uri="{FF2B5EF4-FFF2-40B4-BE49-F238E27FC236}">
                      <a16:creationId xmlns:a16="http://schemas.microsoft.com/office/drawing/2014/main" id="{FF46850D-1E55-4367-A214-906229155E3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5" name="Forme libre 170">
                  <a:extLst>
                    <a:ext uri="{FF2B5EF4-FFF2-40B4-BE49-F238E27FC236}">
                      <a16:creationId xmlns:a16="http://schemas.microsoft.com/office/drawing/2014/main" id="{C0C09CA0-729C-480B-81C7-0A2B5AE143A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2" name="Groupe 5161">
                <a:extLst>
                  <a:ext uri="{FF2B5EF4-FFF2-40B4-BE49-F238E27FC236}">
                    <a16:creationId xmlns:a16="http://schemas.microsoft.com/office/drawing/2014/main" id="{5F79A5A6-2D6B-415B-B590-D916C40437A5}"/>
                  </a:ext>
                </a:extLst>
              </p:cNvPr>
              <p:cNvGrpSpPr/>
              <p:nvPr/>
            </p:nvGrpSpPr>
            <p:grpSpPr>
              <a:xfrm>
                <a:off x="4233185" y="431514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62" name="Ellipse 5261">
                  <a:extLst>
                    <a:ext uri="{FF2B5EF4-FFF2-40B4-BE49-F238E27FC236}">
                      <a16:creationId xmlns:a16="http://schemas.microsoft.com/office/drawing/2014/main" id="{15835CEF-8B19-4C58-A2EA-56EC4E38FD3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3" name="Forme libre 149">
                  <a:extLst>
                    <a:ext uri="{FF2B5EF4-FFF2-40B4-BE49-F238E27FC236}">
                      <a16:creationId xmlns:a16="http://schemas.microsoft.com/office/drawing/2014/main" id="{D87318DA-3477-496D-949C-FC387B478BB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3" name="Groupe 5162">
                <a:extLst>
                  <a:ext uri="{FF2B5EF4-FFF2-40B4-BE49-F238E27FC236}">
                    <a16:creationId xmlns:a16="http://schemas.microsoft.com/office/drawing/2014/main" id="{86E6F349-A76E-41DF-A728-C3AAC7874BF2}"/>
                  </a:ext>
                </a:extLst>
              </p:cNvPr>
              <p:cNvGrpSpPr/>
              <p:nvPr/>
            </p:nvGrpSpPr>
            <p:grpSpPr>
              <a:xfrm>
                <a:off x="3777651" y="431514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60" name="Ellipse 5259">
                  <a:extLst>
                    <a:ext uri="{FF2B5EF4-FFF2-40B4-BE49-F238E27FC236}">
                      <a16:creationId xmlns:a16="http://schemas.microsoft.com/office/drawing/2014/main" id="{85FBBF0F-AD44-4197-8FE5-80C4CE189E5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1" name="Forme libre 143">
                  <a:extLst>
                    <a:ext uri="{FF2B5EF4-FFF2-40B4-BE49-F238E27FC236}">
                      <a16:creationId xmlns:a16="http://schemas.microsoft.com/office/drawing/2014/main" id="{48443584-AF82-4757-AAE3-CAC2175F86A0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4" name="Groupe 5163">
                <a:extLst>
                  <a:ext uri="{FF2B5EF4-FFF2-40B4-BE49-F238E27FC236}">
                    <a16:creationId xmlns:a16="http://schemas.microsoft.com/office/drawing/2014/main" id="{6B38A418-D52A-4997-920D-C42159D8C286}"/>
                  </a:ext>
                </a:extLst>
              </p:cNvPr>
              <p:cNvGrpSpPr/>
              <p:nvPr/>
            </p:nvGrpSpPr>
            <p:grpSpPr>
              <a:xfrm>
                <a:off x="3549884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58" name="Ellipse 5257">
                  <a:extLst>
                    <a:ext uri="{FF2B5EF4-FFF2-40B4-BE49-F238E27FC236}">
                      <a16:creationId xmlns:a16="http://schemas.microsoft.com/office/drawing/2014/main" id="{7FF594AE-D5DF-4EE9-A43C-4706F7EF819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9" name="Forme libre 125">
                  <a:extLst>
                    <a:ext uri="{FF2B5EF4-FFF2-40B4-BE49-F238E27FC236}">
                      <a16:creationId xmlns:a16="http://schemas.microsoft.com/office/drawing/2014/main" id="{4AFFB08B-C718-4637-B628-035E2D7809F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5" name="Groupe 5164">
                <a:extLst>
                  <a:ext uri="{FF2B5EF4-FFF2-40B4-BE49-F238E27FC236}">
                    <a16:creationId xmlns:a16="http://schemas.microsoft.com/office/drawing/2014/main" id="{F79736B2-CED9-4AA3-98B5-F20144EA37D5}"/>
                  </a:ext>
                </a:extLst>
              </p:cNvPr>
              <p:cNvGrpSpPr/>
              <p:nvPr/>
            </p:nvGrpSpPr>
            <p:grpSpPr>
              <a:xfrm>
                <a:off x="4460952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56" name="Ellipse 5255">
                  <a:extLst>
                    <a:ext uri="{FF2B5EF4-FFF2-40B4-BE49-F238E27FC236}">
                      <a16:creationId xmlns:a16="http://schemas.microsoft.com/office/drawing/2014/main" id="{89290889-A2FF-4488-B68F-D427E8701D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7" name="Forme libre 20">
                  <a:extLst>
                    <a:ext uri="{FF2B5EF4-FFF2-40B4-BE49-F238E27FC236}">
                      <a16:creationId xmlns:a16="http://schemas.microsoft.com/office/drawing/2014/main" id="{E39E6243-C24A-45D1-8907-47E9A1AE9F3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6" name="Groupe 5165">
                <a:extLst>
                  <a:ext uri="{FF2B5EF4-FFF2-40B4-BE49-F238E27FC236}">
                    <a16:creationId xmlns:a16="http://schemas.microsoft.com/office/drawing/2014/main" id="{2B46191E-AA30-4435-99B0-2CC0CE8CCC24}"/>
                  </a:ext>
                </a:extLst>
              </p:cNvPr>
              <p:cNvGrpSpPr/>
              <p:nvPr/>
            </p:nvGrpSpPr>
            <p:grpSpPr>
              <a:xfrm>
                <a:off x="4005418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54" name="Ellipse 5253">
                  <a:extLst>
                    <a:ext uri="{FF2B5EF4-FFF2-40B4-BE49-F238E27FC236}">
                      <a16:creationId xmlns:a16="http://schemas.microsoft.com/office/drawing/2014/main" id="{E2422083-DF9B-4F69-83D4-00BBA542866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5" name="Forme libre 14">
                  <a:extLst>
                    <a:ext uri="{FF2B5EF4-FFF2-40B4-BE49-F238E27FC236}">
                      <a16:creationId xmlns:a16="http://schemas.microsoft.com/office/drawing/2014/main" id="{00C56C4A-0204-4B42-A1EB-184E7F4A3F9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7" name="Groupe 5166">
                <a:extLst>
                  <a:ext uri="{FF2B5EF4-FFF2-40B4-BE49-F238E27FC236}">
                    <a16:creationId xmlns:a16="http://schemas.microsoft.com/office/drawing/2014/main" id="{D350D733-3D98-4EF6-B2CE-52C314764035}"/>
                  </a:ext>
                </a:extLst>
              </p:cNvPr>
              <p:cNvGrpSpPr/>
              <p:nvPr/>
            </p:nvGrpSpPr>
            <p:grpSpPr>
              <a:xfrm>
                <a:off x="4233185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52" name="Ellipse 5251">
                  <a:extLst>
                    <a:ext uri="{FF2B5EF4-FFF2-40B4-BE49-F238E27FC236}">
                      <a16:creationId xmlns:a16="http://schemas.microsoft.com/office/drawing/2014/main" id="{4763FA85-4509-4598-B028-5AADF0E975E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3" name="Forme libre 23">
                  <a:extLst>
                    <a:ext uri="{FF2B5EF4-FFF2-40B4-BE49-F238E27FC236}">
                      <a16:creationId xmlns:a16="http://schemas.microsoft.com/office/drawing/2014/main" id="{D17101B6-1794-46F9-9A0F-49B0624216E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8" name="Groupe 5167">
                <a:extLst>
                  <a:ext uri="{FF2B5EF4-FFF2-40B4-BE49-F238E27FC236}">
                    <a16:creationId xmlns:a16="http://schemas.microsoft.com/office/drawing/2014/main" id="{5E008685-86E2-494C-8806-A730AE0EDD87}"/>
                  </a:ext>
                </a:extLst>
              </p:cNvPr>
              <p:cNvGrpSpPr/>
              <p:nvPr/>
            </p:nvGrpSpPr>
            <p:grpSpPr>
              <a:xfrm>
                <a:off x="3777651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50" name="Ellipse 5249">
                  <a:extLst>
                    <a:ext uri="{FF2B5EF4-FFF2-40B4-BE49-F238E27FC236}">
                      <a16:creationId xmlns:a16="http://schemas.microsoft.com/office/drawing/2014/main" id="{F59576AB-4945-4957-8203-035B34C84F8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1" name="Forme libre 17">
                  <a:extLst>
                    <a:ext uri="{FF2B5EF4-FFF2-40B4-BE49-F238E27FC236}">
                      <a16:creationId xmlns:a16="http://schemas.microsoft.com/office/drawing/2014/main" id="{5A38BE2B-3C85-4BAD-B841-E1D55708E6EE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9" name="Groupe 5168">
                <a:extLst>
                  <a:ext uri="{FF2B5EF4-FFF2-40B4-BE49-F238E27FC236}">
                    <a16:creationId xmlns:a16="http://schemas.microsoft.com/office/drawing/2014/main" id="{E24CE671-EEAE-4631-AC53-79CCF353B03A}"/>
                  </a:ext>
                </a:extLst>
              </p:cNvPr>
              <p:cNvGrpSpPr/>
              <p:nvPr/>
            </p:nvGrpSpPr>
            <p:grpSpPr>
              <a:xfrm>
                <a:off x="4688719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48" name="Ellipse 5247">
                  <a:extLst>
                    <a:ext uri="{FF2B5EF4-FFF2-40B4-BE49-F238E27FC236}">
                      <a16:creationId xmlns:a16="http://schemas.microsoft.com/office/drawing/2014/main" id="{449CF4A6-B1E7-4593-8704-C973F74C22F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9" name="Forme libre 83">
                  <a:extLst>
                    <a:ext uri="{FF2B5EF4-FFF2-40B4-BE49-F238E27FC236}">
                      <a16:creationId xmlns:a16="http://schemas.microsoft.com/office/drawing/2014/main" id="{BD637B0C-409C-4B09-AF54-F3365538339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0" name="Groupe 5169">
                <a:extLst>
                  <a:ext uri="{FF2B5EF4-FFF2-40B4-BE49-F238E27FC236}">
                    <a16:creationId xmlns:a16="http://schemas.microsoft.com/office/drawing/2014/main" id="{A3B0CB73-4B39-4273-957C-81F3E9B0A1C8}"/>
                  </a:ext>
                </a:extLst>
              </p:cNvPr>
              <p:cNvGrpSpPr/>
              <p:nvPr/>
            </p:nvGrpSpPr>
            <p:grpSpPr>
              <a:xfrm>
                <a:off x="3322117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46" name="Ellipse 5245">
                  <a:extLst>
                    <a:ext uri="{FF2B5EF4-FFF2-40B4-BE49-F238E27FC236}">
                      <a16:creationId xmlns:a16="http://schemas.microsoft.com/office/drawing/2014/main" id="{A0C59E34-3D1D-4001-8222-B0071A54739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7" name="Forme libre 131">
                  <a:extLst>
                    <a:ext uri="{FF2B5EF4-FFF2-40B4-BE49-F238E27FC236}">
                      <a16:creationId xmlns:a16="http://schemas.microsoft.com/office/drawing/2014/main" id="{782CEE81-E79A-4464-94D9-9E54F97113A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1" name="Groupe 5170">
                <a:extLst>
                  <a:ext uri="{FF2B5EF4-FFF2-40B4-BE49-F238E27FC236}">
                    <a16:creationId xmlns:a16="http://schemas.microsoft.com/office/drawing/2014/main" id="{3243F8F5-76F0-4BC5-8A9D-A8D60F6725AA}"/>
                  </a:ext>
                </a:extLst>
              </p:cNvPr>
              <p:cNvGrpSpPr/>
              <p:nvPr/>
            </p:nvGrpSpPr>
            <p:grpSpPr>
              <a:xfrm>
                <a:off x="3549884" y="5223969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44" name="Ellipse 5243">
                  <a:extLst>
                    <a:ext uri="{FF2B5EF4-FFF2-40B4-BE49-F238E27FC236}">
                      <a16:creationId xmlns:a16="http://schemas.microsoft.com/office/drawing/2014/main" id="{1EFD83E5-C05A-4E7C-8A26-0C34DB29445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5" name="Forme libre 86">
                  <a:extLst>
                    <a:ext uri="{FF2B5EF4-FFF2-40B4-BE49-F238E27FC236}">
                      <a16:creationId xmlns:a16="http://schemas.microsoft.com/office/drawing/2014/main" id="{AE9BDB76-B5D6-4357-B28A-FF3615C39C6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2" name="Groupe 5171">
                <a:extLst>
                  <a:ext uri="{FF2B5EF4-FFF2-40B4-BE49-F238E27FC236}">
                    <a16:creationId xmlns:a16="http://schemas.microsoft.com/office/drawing/2014/main" id="{CE0B1BA8-433B-4733-B8BD-7DB935E526C1}"/>
                  </a:ext>
                </a:extLst>
              </p:cNvPr>
              <p:cNvGrpSpPr/>
              <p:nvPr/>
            </p:nvGrpSpPr>
            <p:grpSpPr>
              <a:xfrm>
                <a:off x="4460952" y="5223969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42" name="Ellipse 5241">
                  <a:extLst>
                    <a:ext uri="{FF2B5EF4-FFF2-40B4-BE49-F238E27FC236}">
                      <a16:creationId xmlns:a16="http://schemas.microsoft.com/office/drawing/2014/main" id="{7B062B73-DC1C-4A09-8DEA-DBDFFF5D865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3" name="Forme libre 38">
                  <a:extLst>
                    <a:ext uri="{FF2B5EF4-FFF2-40B4-BE49-F238E27FC236}">
                      <a16:creationId xmlns:a16="http://schemas.microsoft.com/office/drawing/2014/main" id="{E745E776-622D-413C-BF12-A615870A5EF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3" name="Groupe 5172">
                <a:extLst>
                  <a:ext uri="{FF2B5EF4-FFF2-40B4-BE49-F238E27FC236}">
                    <a16:creationId xmlns:a16="http://schemas.microsoft.com/office/drawing/2014/main" id="{BB4CE57A-F9B4-4D0E-81E5-826E50FE30A2}"/>
                  </a:ext>
                </a:extLst>
              </p:cNvPr>
              <p:cNvGrpSpPr/>
              <p:nvPr/>
            </p:nvGrpSpPr>
            <p:grpSpPr>
              <a:xfrm>
                <a:off x="4005418" y="5223969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40" name="Ellipse 5239">
                  <a:extLst>
                    <a:ext uri="{FF2B5EF4-FFF2-40B4-BE49-F238E27FC236}">
                      <a16:creationId xmlns:a16="http://schemas.microsoft.com/office/drawing/2014/main" id="{74DFA909-5E48-4F7F-A7F2-FE9C8043D8F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1" name="Forme libre 92">
                  <a:extLst>
                    <a:ext uri="{FF2B5EF4-FFF2-40B4-BE49-F238E27FC236}">
                      <a16:creationId xmlns:a16="http://schemas.microsoft.com/office/drawing/2014/main" id="{8EE32234-75A0-46F1-BFAA-E03657E604A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4" name="Groupe 5173">
                <a:extLst>
                  <a:ext uri="{FF2B5EF4-FFF2-40B4-BE49-F238E27FC236}">
                    <a16:creationId xmlns:a16="http://schemas.microsoft.com/office/drawing/2014/main" id="{FA94FD0A-5E66-4960-BAA9-7AFFBFB198DD}"/>
                  </a:ext>
                </a:extLst>
              </p:cNvPr>
              <p:cNvGrpSpPr/>
              <p:nvPr/>
            </p:nvGrpSpPr>
            <p:grpSpPr>
              <a:xfrm>
                <a:off x="4233185" y="5223969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38" name="Ellipse 5237">
                  <a:extLst>
                    <a:ext uri="{FF2B5EF4-FFF2-40B4-BE49-F238E27FC236}">
                      <a16:creationId xmlns:a16="http://schemas.microsoft.com/office/drawing/2014/main" id="{D2946216-DA1B-46B5-866A-0756783F733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9" name="Forme libre 41">
                  <a:extLst>
                    <a:ext uri="{FF2B5EF4-FFF2-40B4-BE49-F238E27FC236}">
                      <a16:creationId xmlns:a16="http://schemas.microsoft.com/office/drawing/2014/main" id="{C7AB32D7-2109-4805-AFB9-05BECEA4E11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5" name="Groupe 5174">
                <a:extLst>
                  <a:ext uri="{FF2B5EF4-FFF2-40B4-BE49-F238E27FC236}">
                    <a16:creationId xmlns:a16="http://schemas.microsoft.com/office/drawing/2014/main" id="{930C12D1-CF92-4301-B060-94AAC3AE1D54}"/>
                  </a:ext>
                </a:extLst>
              </p:cNvPr>
              <p:cNvGrpSpPr/>
              <p:nvPr/>
            </p:nvGrpSpPr>
            <p:grpSpPr>
              <a:xfrm>
                <a:off x="3777651" y="5223969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36" name="Ellipse 5235">
                  <a:extLst>
                    <a:ext uri="{FF2B5EF4-FFF2-40B4-BE49-F238E27FC236}">
                      <a16:creationId xmlns:a16="http://schemas.microsoft.com/office/drawing/2014/main" id="{EFF48623-C183-47A5-92B4-FDEC1F7476A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7" name="Forme libre 95">
                  <a:extLst>
                    <a:ext uri="{FF2B5EF4-FFF2-40B4-BE49-F238E27FC236}">
                      <a16:creationId xmlns:a16="http://schemas.microsoft.com/office/drawing/2014/main" id="{98125BD8-2872-459E-939C-684DC0DFBD02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6" name="Groupe 5175">
                <a:extLst>
                  <a:ext uri="{FF2B5EF4-FFF2-40B4-BE49-F238E27FC236}">
                    <a16:creationId xmlns:a16="http://schemas.microsoft.com/office/drawing/2014/main" id="{AC47CC8B-48A9-4F80-8EBE-26A1D8F3397F}"/>
                  </a:ext>
                </a:extLst>
              </p:cNvPr>
              <p:cNvGrpSpPr/>
              <p:nvPr/>
            </p:nvGrpSpPr>
            <p:grpSpPr>
              <a:xfrm>
                <a:off x="3549884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34" name="Ellipse 5233">
                  <a:extLst>
                    <a:ext uri="{FF2B5EF4-FFF2-40B4-BE49-F238E27FC236}">
                      <a16:creationId xmlns:a16="http://schemas.microsoft.com/office/drawing/2014/main" id="{698A9B7E-A06A-4AE9-9710-A7CF31EC5B7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5" name="Forme libre 104">
                  <a:extLst>
                    <a:ext uri="{FF2B5EF4-FFF2-40B4-BE49-F238E27FC236}">
                      <a16:creationId xmlns:a16="http://schemas.microsoft.com/office/drawing/2014/main" id="{AB8926EC-FEE2-4DF7-8682-E70208A50DC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7" name="Groupe 5176">
                <a:extLst>
                  <a:ext uri="{FF2B5EF4-FFF2-40B4-BE49-F238E27FC236}">
                    <a16:creationId xmlns:a16="http://schemas.microsoft.com/office/drawing/2014/main" id="{C2CA55BB-252E-42DA-8DAD-BC430CEE4B2D}"/>
                  </a:ext>
                </a:extLst>
              </p:cNvPr>
              <p:cNvGrpSpPr/>
              <p:nvPr/>
            </p:nvGrpSpPr>
            <p:grpSpPr>
              <a:xfrm>
                <a:off x="4460952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32" name="Ellipse 5231">
                  <a:extLst>
                    <a:ext uri="{FF2B5EF4-FFF2-40B4-BE49-F238E27FC236}">
                      <a16:creationId xmlns:a16="http://schemas.microsoft.com/office/drawing/2014/main" id="{F3E7DDF5-9A50-4B40-B373-9E194C9CC81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3" name="Forme libre 56">
                  <a:extLst>
                    <a:ext uri="{FF2B5EF4-FFF2-40B4-BE49-F238E27FC236}">
                      <a16:creationId xmlns:a16="http://schemas.microsoft.com/office/drawing/2014/main" id="{10F3F672-584F-40DB-A982-24889D7CD55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8" name="Groupe 5177">
                <a:extLst>
                  <a:ext uri="{FF2B5EF4-FFF2-40B4-BE49-F238E27FC236}">
                    <a16:creationId xmlns:a16="http://schemas.microsoft.com/office/drawing/2014/main" id="{F4880F05-96CA-4964-8AF0-AA9564A3DA44}"/>
                  </a:ext>
                </a:extLst>
              </p:cNvPr>
              <p:cNvGrpSpPr/>
              <p:nvPr/>
            </p:nvGrpSpPr>
            <p:grpSpPr>
              <a:xfrm>
                <a:off x="4005418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30" name="Ellipse 5229">
                  <a:extLst>
                    <a:ext uri="{FF2B5EF4-FFF2-40B4-BE49-F238E27FC236}">
                      <a16:creationId xmlns:a16="http://schemas.microsoft.com/office/drawing/2014/main" id="{2A250745-B6C4-4584-891F-A858BB6ED5C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1" name="Forme libre 35">
                  <a:extLst>
                    <a:ext uri="{FF2B5EF4-FFF2-40B4-BE49-F238E27FC236}">
                      <a16:creationId xmlns:a16="http://schemas.microsoft.com/office/drawing/2014/main" id="{9B2BD08C-E159-47EB-9814-CD6D44D6BE5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9" name="Groupe 5178">
                <a:extLst>
                  <a:ext uri="{FF2B5EF4-FFF2-40B4-BE49-F238E27FC236}">
                    <a16:creationId xmlns:a16="http://schemas.microsoft.com/office/drawing/2014/main" id="{3FD91F26-F5FF-461B-A60C-46665A202A58}"/>
                  </a:ext>
                </a:extLst>
              </p:cNvPr>
              <p:cNvGrpSpPr/>
              <p:nvPr/>
            </p:nvGrpSpPr>
            <p:grpSpPr>
              <a:xfrm>
                <a:off x="4233185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28" name="Ellipse 5227">
                  <a:extLst>
                    <a:ext uri="{FF2B5EF4-FFF2-40B4-BE49-F238E27FC236}">
                      <a16:creationId xmlns:a16="http://schemas.microsoft.com/office/drawing/2014/main" id="{444C84EA-C6A3-42E3-9B88-6766116397F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9" name="Forme libre 29">
                  <a:extLst>
                    <a:ext uri="{FF2B5EF4-FFF2-40B4-BE49-F238E27FC236}">
                      <a16:creationId xmlns:a16="http://schemas.microsoft.com/office/drawing/2014/main" id="{385ADDC5-DB51-432B-A0F6-96984FF59DC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0" name="Groupe 5179">
                <a:extLst>
                  <a:ext uri="{FF2B5EF4-FFF2-40B4-BE49-F238E27FC236}">
                    <a16:creationId xmlns:a16="http://schemas.microsoft.com/office/drawing/2014/main" id="{77AF94C4-CB75-4003-A486-05CDCC7131B0}"/>
                  </a:ext>
                </a:extLst>
              </p:cNvPr>
              <p:cNvGrpSpPr/>
              <p:nvPr/>
            </p:nvGrpSpPr>
            <p:grpSpPr>
              <a:xfrm>
                <a:off x="3777651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26" name="Ellipse 5225">
                  <a:extLst>
                    <a:ext uri="{FF2B5EF4-FFF2-40B4-BE49-F238E27FC236}">
                      <a16:creationId xmlns:a16="http://schemas.microsoft.com/office/drawing/2014/main" id="{F31CFC73-E963-4B79-A7FD-079B5C5E27B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7" name="Forme libre 98">
                  <a:extLst>
                    <a:ext uri="{FF2B5EF4-FFF2-40B4-BE49-F238E27FC236}">
                      <a16:creationId xmlns:a16="http://schemas.microsoft.com/office/drawing/2014/main" id="{E6C6015F-77D0-4364-8752-890D7E8A1EA7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1" name="Groupe 5180">
                <a:extLst>
                  <a:ext uri="{FF2B5EF4-FFF2-40B4-BE49-F238E27FC236}">
                    <a16:creationId xmlns:a16="http://schemas.microsoft.com/office/drawing/2014/main" id="{3BB3C483-3DD7-476F-8710-F4587BFC2915}"/>
                  </a:ext>
                </a:extLst>
              </p:cNvPr>
              <p:cNvGrpSpPr/>
              <p:nvPr/>
            </p:nvGrpSpPr>
            <p:grpSpPr>
              <a:xfrm>
                <a:off x="4688719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24" name="Ellipse 5223">
                  <a:extLst>
                    <a:ext uri="{FF2B5EF4-FFF2-40B4-BE49-F238E27FC236}">
                      <a16:creationId xmlns:a16="http://schemas.microsoft.com/office/drawing/2014/main" id="{7EF451BE-4107-4C4F-922C-FB731C4A630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5" name="Forme libre 50">
                  <a:extLst>
                    <a:ext uri="{FF2B5EF4-FFF2-40B4-BE49-F238E27FC236}">
                      <a16:creationId xmlns:a16="http://schemas.microsoft.com/office/drawing/2014/main" id="{31B341D3-1C91-44BC-A73A-641C5DE20EA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2" name="Groupe 5181">
                <a:extLst>
                  <a:ext uri="{FF2B5EF4-FFF2-40B4-BE49-F238E27FC236}">
                    <a16:creationId xmlns:a16="http://schemas.microsoft.com/office/drawing/2014/main" id="{BBF79F57-24DD-4C30-BC72-5244FE58406A}"/>
                  </a:ext>
                </a:extLst>
              </p:cNvPr>
              <p:cNvGrpSpPr/>
              <p:nvPr/>
            </p:nvGrpSpPr>
            <p:grpSpPr>
              <a:xfrm>
                <a:off x="3322117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22" name="Ellipse 5221">
                  <a:extLst>
                    <a:ext uri="{FF2B5EF4-FFF2-40B4-BE49-F238E27FC236}">
                      <a16:creationId xmlns:a16="http://schemas.microsoft.com/office/drawing/2014/main" id="{69AA48C7-297F-45A6-BAEB-55E5EE604BD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3" name="Forme libre 189">
                  <a:extLst>
                    <a:ext uri="{FF2B5EF4-FFF2-40B4-BE49-F238E27FC236}">
                      <a16:creationId xmlns:a16="http://schemas.microsoft.com/office/drawing/2014/main" id="{E90795D8-A92E-4BDE-A613-1618F8436C3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3" name="Groupe 5182">
                <a:extLst>
                  <a:ext uri="{FF2B5EF4-FFF2-40B4-BE49-F238E27FC236}">
                    <a16:creationId xmlns:a16="http://schemas.microsoft.com/office/drawing/2014/main" id="{EDC54574-A898-498A-BA51-72E67A6E1230}"/>
                  </a:ext>
                </a:extLst>
              </p:cNvPr>
              <p:cNvGrpSpPr/>
              <p:nvPr/>
            </p:nvGrpSpPr>
            <p:grpSpPr>
              <a:xfrm>
                <a:off x="3549884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20" name="Ellipse 5219">
                  <a:extLst>
                    <a:ext uri="{FF2B5EF4-FFF2-40B4-BE49-F238E27FC236}">
                      <a16:creationId xmlns:a16="http://schemas.microsoft.com/office/drawing/2014/main" id="{BA013D77-90F4-47B5-A440-FE9CBEE2B24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1" name="Forme libre 119">
                  <a:extLst>
                    <a:ext uri="{FF2B5EF4-FFF2-40B4-BE49-F238E27FC236}">
                      <a16:creationId xmlns:a16="http://schemas.microsoft.com/office/drawing/2014/main" id="{5E142670-4A36-49FA-9301-B7840C3D35D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4" name="Groupe 5183">
                <a:extLst>
                  <a:ext uri="{FF2B5EF4-FFF2-40B4-BE49-F238E27FC236}">
                    <a16:creationId xmlns:a16="http://schemas.microsoft.com/office/drawing/2014/main" id="{363294ED-28D3-4E70-937D-F90B4BFDC845}"/>
                  </a:ext>
                </a:extLst>
              </p:cNvPr>
              <p:cNvGrpSpPr/>
              <p:nvPr/>
            </p:nvGrpSpPr>
            <p:grpSpPr>
              <a:xfrm>
                <a:off x="4460952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18" name="Ellipse 5217">
                  <a:extLst>
                    <a:ext uri="{FF2B5EF4-FFF2-40B4-BE49-F238E27FC236}">
                      <a16:creationId xmlns:a16="http://schemas.microsoft.com/office/drawing/2014/main" id="{64C009D1-2C5E-44C2-8C7E-464FECD1393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9" name="Forme libre 65">
                  <a:extLst>
                    <a:ext uri="{FF2B5EF4-FFF2-40B4-BE49-F238E27FC236}">
                      <a16:creationId xmlns:a16="http://schemas.microsoft.com/office/drawing/2014/main" id="{8989B916-C57C-45A7-861B-6C4CE8193B1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5" name="Groupe 5184">
                <a:extLst>
                  <a:ext uri="{FF2B5EF4-FFF2-40B4-BE49-F238E27FC236}">
                    <a16:creationId xmlns:a16="http://schemas.microsoft.com/office/drawing/2014/main" id="{36B559C8-75D5-4BFF-AD77-916825E2B535}"/>
                  </a:ext>
                </a:extLst>
              </p:cNvPr>
              <p:cNvGrpSpPr/>
              <p:nvPr/>
            </p:nvGrpSpPr>
            <p:grpSpPr>
              <a:xfrm>
                <a:off x="4005418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16" name="Ellipse 5215">
                  <a:extLst>
                    <a:ext uri="{FF2B5EF4-FFF2-40B4-BE49-F238E27FC236}">
                      <a16:creationId xmlns:a16="http://schemas.microsoft.com/office/drawing/2014/main" id="{BDF0D30B-A004-499C-A45D-F9B14C1895C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7" name="Forme libre 32">
                  <a:extLst>
                    <a:ext uri="{FF2B5EF4-FFF2-40B4-BE49-F238E27FC236}">
                      <a16:creationId xmlns:a16="http://schemas.microsoft.com/office/drawing/2014/main" id="{934DC2EA-053C-401F-9D20-F46974ECD66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6" name="Groupe 5185">
                <a:extLst>
                  <a:ext uri="{FF2B5EF4-FFF2-40B4-BE49-F238E27FC236}">
                    <a16:creationId xmlns:a16="http://schemas.microsoft.com/office/drawing/2014/main" id="{67C552E1-EFF0-4E33-B0EA-9A1E99CF8E4B}"/>
                  </a:ext>
                </a:extLst>
              </p:cNvPr>
              <p:cNvGrpSpPr/>
              <p:nvPr/>
            </p:nvGrpSpPr>
            <p:grpSpPr>
              <a:xfrm>
                <a:off x="4233185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14" name="Ellipse 5213">
                  <a:extLst>
                    <a:ext uri="{FF2B5EF4-FFF2-40B4-BE49-F238E27FC236}">
                      <a16:creationId xmlns:a16="http://schemas.microsoft.com/office/drawing/2014/main" id="{941DAD14-E429-4639-AA49-4C6E667D931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5" name="Forme libre 26">
                  <a:extLst>
                    <a:ext uri="{FF2B5EF4-FFF2-40B4-BE49-F238E27FC236}">
                      <a16:creationId xmlns:a16="http://schemas.microsoft.com/office/drawing/2014/main" id="{2ED17007-0743-46F3-BA41-3C6201B6E82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7" name="Groupe 5186">
                <a:extLst>
                  <a:ext uri="{FF2B5EF4-FFF2-40B4-BE49-F238E27FC236}">
                    <a16:creationId xmlns:a16="http://schemas.microsoft.com/office/drawing/2014/main" id="{9567A476-22F4-4AF2-B856-B843097083E2}"/>
                  </a:ext>
                </a:extLst>
              </p:cNvPr>
              <p:cNvGrpSpPr/>
              <p:nvPr/>
            </p:nvGrpSpPr>
            <p:grpSpPr>
              <a:xfrm>
                <a:off x="3777651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12" name="Ellipse 5211">
                  <a:extLst>
                    <a:ext uri="{FF2B5EF4-FFF2-40B4-BE49-F238E27FC236}">
                      <a16:creationId xmlns:a16="http://schemas.microsoft.com/office/drawing/2014/main" id="{E106F838-3A88-4C44-9862-9168772D2EE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3" name="Forme libre 116">
                  <a:extLst>
                    <a:ext uri="{FF2B5EF4-FFF2-40B4-BE49-F238E27FC236}">
                      <a16:creationId xmlns:a16="http://schemas.microsoft.com/office/drawing/2014/main" id="{4F934A75-FBF3-4AB0-970F-3CE201A88132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8" name="Groupe 5187">
                <a:extLst>
                  <a:ext uri="{FF2B5EF4-FFF2-40B4-BE49-F238E27FC236}">
                    <a16:creationId xmlns:a16="http://schemas.microsoft.com/office/drawing/2014/main" id="{335F3491-0CFA-4F37-AED4-1F4B16C75E8F}"/>
                  </a:ext>
                </a:extLst>
              </p:cNvPr>
              <p:cNvGrpSpPr/>
              <p:nvPr/>
            </p:nvGrpSpPr>
            <p:grpSpPr>
              <a:xfrm>
                <a:off x="4688719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10" name="Ellipse 5209">
                  <a:extLst>
                    <a:ext uri="{FF2B5EF4-FFF2-40B4-BE49-F238E27FC236}">
                      <a16:creationId xmlns:a16="http://schemas.microsoft.com/office/drawing/2014/main" id="{E7E32810-1091-42C3-A37D-8554826CABF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1" name="Forme libre 62">
                  <a:extLst>
                    <a:ext uri="{FF2B5EF4-FFF2-40B4-BE49-F238E27FC236}">
                      <a16:creationId xmlns:a16="http://schemas.microsoft.com/office/drawing/2014/main" id="{520B5FFB-70EC-4879-B209-62B6BB0E0F4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9" name="Groupe 5188">
                <a:extLst>
                  <a:ext uri="{FF2B5EF4-FFF2-40B4-BE49-F238E27FC236}">
                    <a16:creationId xmlns:a16="http://schemas.microsoft.com/office/drawing/2014/main" id="{0C61EEC2-C5C2-4CDF-819A-F61337C08A79}"/>
                  </a:ext>
                </a:extLst>
              </p:cNvPr>
              <p:cNvGrpSpPr/>
              <p:nvPr/>
            </p:nvGrpSpPr>
            <p:grpSpPr>
              <a:xfrm>
                <a:off x="3322117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08" name="Ellipse 5207">
                  <a:extLst>
                    <a:ext uri="{FF2B5EF4-FFF2-40B4-BE49-F238E27FC236}">
                      <a16:creationId xmlns:a16="http://schemas.microsoft.com/office/drawing/2014/main" id="{C9438A40-AE9D-44CF-A0B3-E8AB119EFDE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9" name="Forme libre 110">
                  <a:extLst>
                    <a:ext uri="{FF2B5EF4-FFF2-40B4-BE49-F238E27FC236}">
                      <a16:creationId xmlns:a16="http://schemas.microsoft.com/office/drawing/2014/main" id="{8C96FD02-D8A9-4251-866E-7103AB9A595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0" name="Groupe 5189">
                <a:extLst>
                  <a:ext uri="{FF2B5EF4-FFF2-40B4-BE49-F238E27FC236}">
                    <a16:creationId xmlns:a16="http://schemas.microsoft.com/office/drawing/2014/main" id="{75BEBC30-5F1A-4379-ABD7-09B2B1C8ACD4}"/>
                  </a:ext>
                </a:extLst>
              </p:cNvPr>
              <p:cNvGrpSpPr/>
              <p:nvPr/>
            </p:nvGrpSpPr>
            <p:grpSpPr>
              <a:xfrm>
                <a:off x="4005418" y="5451176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06" name="Ellipse 5205">
                  <a:extLst>
                    <a:ext uri="{FF2B5EF4-FFF2-40B4-BE49-F238E27FC236}">
                      <a16:creationId xmlns:a16="http://schemas.microsoft.com/office/drawing/2014/main" id="{F383BF33-C457-431B-B679-05E5BA08816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7" name="Forme libre 167">
                  <a:extLst>
                    <a:ext uri="{FF2B5EF4-FFF2-40B4-BE49-F238E27FC236}">
                      <a16:creationId xmlns:a16="http://schemas.microsoft.com/office/drawing/2014/main" id="{ADAD2E08-840E-4FAD-A93F-C5F01C7A954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1" name="Groupe 5190">
                <a:extLst>
                  <a:ext uri="{FF2B5EF4-FFF2-40B4-BE49-F238E27FC236}">
                    <a16:creationId xmlns:a16="http://schemas.microsoft.com/office/drawing/2014/main" id="{3A37775F-8C81-4A82-9DF8-87CE1E2DE5BA}"/>
                  </a:ext>
                </a:extLst>
              </p:cNvPr>
              <p:cNvGrpSpPr/>
              <p:nvPr/>
            </p:nvGrpSpPr>
            <p:grpSpPr>
              <a:xfrm>
                <a:off x="4233185" y="5451176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04" name="Ellipse 5203">
                  <a:extLst>
                    <a:ext uri="{FF2B5EF4-FFF2-40B4-BE49-F238E27FC236}">
                      <a16:creationId xmlns:a16="http://schemas.microsoft.com/office/drawing/2014/main" id="{B12464BB-3DE0-414E-BCAA-BF9A37988C0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5" name="Forme libre 158">
                  <a:extLst>
                    <a:ext uri="{FF2B5EF4-FFF2-40B4-BE49-F238E27FC236}">
                      <a16:creationId xmlns:a16="http://schemas.microsoft.com/office/drawing/2014/main" id="{E9B6A0F5-AE7B-416D-8D3F-04290232237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2" name="Groupe 5191">
                <a:extLst>
                  <a:ext uri="{FF2B5EF4-FFF2-40B4-BE49-F238E27FC236}">
                    <a16:creationId xmlns:a16="http://schemas.microsoft.com/office/drawing/2014/main" id="{775D40E2-00DC-45F2-BB13-559584326975}"/>
                  </a:ext>
                </a:extLst>
              </p:cNvPr>
              <p:cNvGrpSpPr/>
              <p:nvPr/>
            </p:nvGrpSpPr>
            <p:grpSpPr>
              <a:xfrm>
                <a:off x="3777651" y="5451176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02" name="Ellipse 5201">
                  <a:extLst>
                    <a:ext uri="{FF2B5EF4-FFF2-40B4-BE49-F238E27FC236}">
                      <a16:creationId xmlns:a16="http://schemas.microsoft.com/office/drawing/2014/main" id="{0124AFC4-C8EE-4121-9FFF-18B3B84795A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3" name="Forme libre 101">
                  <a:extLst>
                    <a:ext uri="{FF2B5EF4-FFF2-40B4-BE49-F238E27FC236}">
                      <a16:creationId xmlns:a16="http://schemas.microsoft.com/office/drawing/2014/main" id="{303B88A8-0F38-4DD6-827E-5570C4D4AD63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3" name="Groupe 5192">
                <a:extLst>
                  <a:ext uri="{FF2B5EF4-FFF2-40B4-BE49-F238E27FC236}">
                    <a16:creationId xmlns:a16="http://schemas.microsoft.com/office/drawing/2014/main" id="{623A4A82-1F9F-4523-A5D4-99C073A8CB44}"/>
                  </a:ext>
                </a:extLst>
              </p:cNvPr>
              <p:cNvGrpSpPr/>
              <p:nvPr/>
            </p:nvGrpSpPr>
            <p:grpSpPr>
              <a:xfrm>
                <a:off x="4005418" y="4087933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00" name="Ellipse 5199">
                  <a:extLst>
                    <a:ext uri="{FF2B5EF4-FFF2-40B4-BE49-F238E27FC236}">
                      <a16:creationId xmlns:a16="http://schemas.microsoft.com/office/drawing/2014/main" id="{CDC4FF59-7040-48B9-827F-677B776C206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1" name="Forme libre 173">
                  <a:extLst>
                    <a:ext uri="{FF2B5EF4-FFF2-40B4-BE49-F238E27FC236}">
                      <a16:creationId xmlns:a16="http://schemas.microsoft.com/office/drawing/2014/main" id="{C08A0AE4-BCA1-4878-B352-36EE0A47D05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4" name="Groupe 5193">
                <a:extLst>
                  <a:ext uri="{FF2B5EF4-FFF2-40B4-BE49-F238E27FC236}">
                    <a16:creationId xmlns:a16="http://schemas.microsoft.com/office/drawing/2014/main" id="{9241FB12-0379-4153-B13F-6A8D9D3F1A61}"/>
                  </a:ext>
                </a:extLst>
              </p:cNvPr>
              <p:cNvGrpSpPr/>
              <p:nvPr/>
            </p:nvGrpSpPr>
            <p:grpSpPr>
              <a:xfrm>
                <a:off x="4233185" y="4087933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98" name="Ellipse 5197">
                  <a:extLst>
                    <a:ext uri="{FF2B5EF4-FFF2-40B4-BE49-F238E27FC236}">
                      <a16:creationId xmlns:a16="http://schemas.microsoft.com/office/drawing/2014/main" id="{7374D4F8-1C43-4E75-BFA6-A90DEE007D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99" name="Forme libre 152">
                  <a:extLst>
                    <a:ext uri="{FF2B5EF4-FFF2-40B4-BE49-F238E27FC236}">
                      <a16:creationId xmlns:a16="http://schemas.microsoft.com/office/drawing/2014/main" id="{5B17E596-A7E5-40FF-88EB-936E0B96C67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5" name="Groupe 5194">
                <a:extLst>
                  <a:ext uri="{FF2B5EF4-FFF2-40B4-BE49-F238E27FC236}">
                    <a16:creationId xmlns:a16="http://schemas.microsoft.com/office/drawing/2014/main" id="{0E094BC5-F334-4233-BDF0-AE87A4B6908B}"/>
                  </a:ext>
                </a:extLst>
              </p:cNvPr>
              <p:cNvGrpSpPr/>
              <p:nvPr/>
            </p:nvGrpSpPr>
            <p:grpSpPr>
              <a:xfrm>
                <a:off x="3777651" y="4087933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96" name="Ellipse 5195">
                  <a:extLst>
                    <a:ext uri="{FF2B5EF4-FFF2-40B4-BE49-F238E27FC236}">
                      <a16:creationId xmlns:a16="http://schemas.microsoft.com/office/drawing/2014/main" id="{5E2EDC4C-7467-4931-BF83-DE8630EDFAF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97" name="Forme libre 146">
                  <a:extLst>
                    <a:ext uri="{FF2B5EF4-FFF2-40B4-BE49-F238E27FC236}">
                      <a16:creationId xmlns:a16="http://schemas.microsoft.com/office/drawing/2014/main" id="{9E5D09FD-A202-4795-9E07-5D8293B36AA0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5334" name="Groupe 5333">
              <a:extLst>
                <a:ext uri="{FF2B5EF4-FFF2-40B4-BE49-F238E27FC236}">
                  <a16:creationId xmlns:a16="http://schemas.microsoft.com/office/drawing/2014/main" id="{CBD46D89-EDF0-4453-87D4-E34572B0B9F3}"/>
                </a:ext>
              </a:extLst>
            </p:cNvPr>
            <p:cNvGrpSpPr/>
            <p:nvPr/>
          </p:nvGrpSpPr>
          <p:grpSpPr>
            <a:xfrm rot="16200000">
              <a:off x="354185" y="4354581"/>
              <a:ext cx="308263" cy="348974"/>
              <a:chOff x="3522046" y="4681204"/>
              <a:chExt cx="746000" cy="844522"/>
            </a:xfrm>
          </p:grpSpPr>
          <p:cxnSp>
            <p:nvCxnSpPr>
              <p:cNvPr id="5335" name="Connecteur droit 5334">
                <a:extLst>
                  <a:ext uri="{FF2B5EF4-FFF2-40B4-BE49-F238E27FC236}">
                    <a16:creationId xmlns:a16="http://schemas.microsoft.com/office/drawing/2014/main" id="{E0C32D20-3B66-4806-8AB3-9ACBA1935B71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V="1">
                <a:off x="3483371" y="4719879"/>
                <a:ext cx="636988" cy="559638"/>
              </a:xfrm>
              <a:prstGeom prst="line">
                <a:avLst/>
              </a:prstGeom>
              <a:noFill/>
              <a:ln w="38100" cap="flat" cmpd="sng" algn="ctr">
                <a:gradFill flip="none" rotWithShape="1">
                  <a:gsLst>
                    <a:gs pos="100000">
                      <a:srgbClr val="0093A7"/>
                    </a:gs>
                    <a:gs pos="29000">
                      <a:sysClr val="window" lastClr="FFFFFF"/>
                    </a:gs>
                  </a:gsLst>
                  <a:lin ang="21594000" scaled="0"/>
                  <a:tileRect/>
                </a:gradFill>
                <a:prstDash val="solid"/>
                <a:miter lim="800000"/>
              </a:ln>
              <a:effectLst/>
            </p:spPr>
          </p:cxnSp>
          <p:grpSp>
            <p:nvGrpSpPr>
              <p:cNvPr id="5336" name="Groupe 5335">
                <a:extLst>
                  <a:ext uri="{FF2B5EF4-FFF2-40B4-BE49-F238E27FC236}">
                    <a16:creationId xmlns:a16="http://schemas.microsoft.com/office/drawing/2014/main" id="{301A7371-7E42-4367-8C81-002D05D48D37}"/>
                  </a:ext>
                </a:extLst>
              </p:cNvPr>
              <p:cNvGrpSpPr/>
              <p:nvPr/>
            </p:nvGrpSpPr>
            <p:grpSpPr>
              <a:xfrm>
                <a:off x="4016046" y="5273726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38" name="Ellipse 5337">
                  <a:extLst>
                    <a:ext uri="{FF2B5EF4-FFF2-40B4-BE49-F238E27FC236}">
                      <a16:creationId xmlns:a16="http://schemas.microsoft.com/office/drawing/2014/main" id="{E536A45C-3ED1-4E24-A798-D9192403024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39" name="Forme libre 480">
                  <a:extLst>
                    <a:ext uri="{FF2B5EF4-FFF2-40B4-BE49-F238E27FC236}">
                      <a16:creationId xmlns:a16="http://schemas.microsoft.com/office/drawing/2014/main" id="{044BED9F-542F-44FE-BF75-3B1861037A4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337" name="ZoneTexte 5336">
                    <a:extLst>
                      <a:ext uri="{FF2B5EF4-FFF2-40B4-BE49-F238E27FC236}">
                        <a16:creationId xmlns:a16="http://schemas.microsoft.com/office/drawing/2014/main" id="{68CF9810-2A80-4565-8D0C-FD7069555033}"/>
                      </a:ext>
                    </a:extLst>
                  </p:cNvPr>
                  <p:cNvSpPr txBox="1"/>
                  <p:nvPr/>
                </p:nvSpPr>
                <p:spPr>
                  <a:xfrm>
                    <a:off x="4030634" y="5318192"/>
                    <a:ext cx="223447" cy="162310"/>
                  </a:xfrm>
                  <a:prstGeom prst="rect">
                    <a:avLst/>
                  </a:prstGeom>
                  <a:noFill/>
                </p:spPr>
                <p:txBody>
                  <a:bodyPr vert="vert"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𝑛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6209" name="ZoneTexte 6208">
                    <a:extLst>
                      <a:ext uri="{FF2B5EF4-FFF2-40B4-BE49-F238E27FC236}">
                        <a16:creationId xmlns:a16="http://schemas.microsoft.com/office/drawing/2014/main" id="{D640C99D-4764-434E-889E-8CB21265BA9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030634" y="5318192"/>
                    <a:ext cx="223447" cy="162310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fr-FR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5340" name="Triangle isocèle 5339">
              <a:extLst>
                <a:ext uri="{FF2B5EF4-FFF2-40B4-BE49-F238E27FC236}">
                  <a16:creationId xmlns:a16="http://schemas.microsoft.com/office/drawing/2014/main" id="{C5F96438-FEE7-428F-9FAF-9094C71C7426}"/>
                </a:ext>
              </a:extLst>
            </p:cNvPr>
            <p:cNvSpPr/>
            <p:nvPr/>
          </p:nvSpPr>
          <p:spPr>
            <a:xfrm rot="5400000">
              <a:off x="1413968" y="3931134"/>
              <a:ext cx="198120" cy="185671"/>
            </a:xfrm>
            <a:prstGeom prst="triangle">
              <a:avLst/>
            </a:prstGeom>
            <a:noFill/>
            <a:ln w="3810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1" name="Triangle isocèle 5340">
              <a:extLst>
                <a:ext uri="{FF2B5EF4-FFF2-40B4-BE49-F238E27FC236}">
                  <a16:creationId xmlns:a16="http://schemas.microsoft.com/office/drawing/2014/main" id="{1AE661B1-6797-4B25-B6BA-CF6B14B45F9A}"/>
                </a:ext>
              </a:extLst>
            </p:cNvPr>
            <p:cNvSpPr/>
            <p:nvPr/>
          </p:nvSpPr>
          <p:spPr>
            <a:xfrm rot="5400000">
              <a:off x="2620059" y="3931134"/>
              <a:ext cx="198120" cy="185671"/>
            </a:xfrm>
            <a:prstGeom prst="triangle">
              <a:avLst/>
            </a:prstGeom>
            <a:noFill/>
            <a:ln w="3810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2" name="Triangle isocèle 5341">
              <a:extLst>
                <a:ext uri="{FF2B5EF4-FFF2-40B4-BE49-F238E27FC236}">
                  <a16:creationId xmlns:a16="http://schemas.microsoft.com/office/drawing/2014/main" id="{1A5F4383-3D33-47A7-A97D-AABCC88D7DF2}"/>
                </a:ext>
              </a:extLst>
            </p:cNvPr>
            <p:cNvSpPr/>
            <p:nvPr/>
          </p:nvSpPr>
          <p:spPr>
            <a:xfrm rot="3378955">
              <a:off x="3908113" y="3057459"/>
              <a:ext cx="198120" cy="185671"/>
            </a:xfrm>
            <a:prstGeom prst="triangle">
              <a:avLst/>
            </a:prstGeom>
            <a:noFill/>
            <a:ln w="3810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4" name="Triangle isocèle 5343">
              <a:extLst>
                <a:ext uri="{FF2B5EF4-FFF2-40B4-BE49-F238E27FC236}">
                  <a16:creationId xmlns:a16="http://schemas.microsoft.com/office/drawing/2014/main" id="{84972092-CE24-43D8-B086-0C27DC246F1D}"/>
                </a:ext>
              </a:extLst>
            </p:cNvPr>
            <p:cNvSpPr/>
            <p:nvPr/>
          </p:nvSpPr>
          <p:spPr>
            <a:xfrm rot="3378955">
              <a:off x="5759339" y="2081249"/>
              <a:ext cx="198120" cy="185671"/>
            </a:xfrm>
            <a:prstGeom prst="triangle">
              <a:avLst/>
            </a:prstGeom>
            <a:noFill/>
            <a:ln w="3810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6" name="Triangle isocèle 5345">
              <a:extLst>
                <a:ext uri="{FF2B5EF4-FFF2-40B4-BE49-F238E27FC236}">
                  <a16:creationId xmlns:a16="http://schemas.microsoft.com/office/drawing/2014/main" id="{B1E246CE-B325-4DD6-BCB7-1341176BCCF8}"/>
                </a:ext>
              </a:extLst>
            </p:cNvPr>
            <p:cNvSpPr/>
            <p:nvPr/>
          </p:nvSpPr>
          <p:spPr>
            <a:xfrm rot="7421045" flipH="1">
              <a:off x="3769327" y="4837810"/>
              <a:ext cx="198120" cy="185671"/>
            </a:xfrm>
            <a:prstGeom prst="triangle">
              <a:avLst/>
            </a:prstGeom>
            <a:noFill/>
            <a:ln w="38100" cap="flat" cmpd="sng" algn="ctr">
              <a:solidFill>
                <a:srgbClr val="ED7D31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348" name="Rectangle : coins arrondis 5347">
                <a:extLst>
                  <a:ext uri="{FF2B5EF4-FFF2-40B4-BE49-F238E27FC236}">
                    <a16:creationId xmlns:a16="http://schemas.microsoft.com/office/drawing/2014/main" id="{6FBB9AAE-BA43-42B0-A68A-7E0E126CD43C}"/>
                  </a:ext>
                </a:extLst>
              </p:cNvPr>
              <p:cNvSpPr/>
              <p:nvPr/>
            </p:nvSpPr>
            <p:spPr>
              <a:xfrm>
                <a:off x="6962504" y="1495410"/>
                <a:ext cx="3028029" cy="4218516"/>
              </a:xfrm>
              <a:prstGeom prst="roundRect">
                <a:avLst>
                  <a:gd name="adj" fmla="val 6495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noAutofit/>
              </a:bodyPr>
              <a:lstStyle/>
              <a:p>
                <a:endParaRPr lang="en-US" dirty="0"/>
              </a:p>
              <a:p>
                <a:endParaRPr lang="en-US" dirty="0"/>
              </a:p>
              <a:p>
                <a:r>
                  <a:rPr lang="en-US" dirty="0"/>
                  <a:t>&gt; Capture of a neutron</a:t>
                </a:r>
              </a:p>
              <a:p>
                <a:endParaRPr lang="en-US" sz="400" dirty="0"/>
              </a:p>
              <a:p>
                <a:r>
                  <a:rPr lang="en-US" dirty="0"/>
                  <a:t>&gt; Compound nucleus</a:t>
                </a:r>
              </a:p>
              <a:p>
                <a:endParaRPr lang="en-US" sz="400" dirty="0"/>
              </a:p>
              <a:p>
                <a:r>
                  <a:rPr lang="en-US" dirty="0"/>
                  <a:t>&gt; Deformation until fission</a:t>
                </a:r>
              </a:p>
              <a:p>
                <a:endParaRPr lang="en-US" sz="400" dirty="0"/>
              </a:p>
              <a:p>
                <a:r>
                  <a:rPr lang="en-US" dirty="0"/>
                  <a:t>&gt; Formation of fission fragments</a:t>
                </a:r>
              </a:p>
              <a:p>
                <a:endParaRPr lang="en-US" sz="400" dirty="0"/>
              </a:p>
              <a:p>
                <a:r>
                  <a:rPr lang="en-US" dirty="0"/>
                  <a:t>&gt; Emission of prompt </a:t>
                </a:r>
                <a14:m>
                  <m:oMath xmlns:m="http://schemas.openxmlformats.org/officeDocument/2006/math">
                    <m:r>
                      <a:rPr lang="fr-FR" b="0" i="1" smtClean="0">
                        <a:latin typeface="Cambria Math" panose="02040503050406030204" pitchFamily="18" charset="0"/>
                      </a:rPr>
                      <m:t>𝛾</m:t>
                    </m:r>
                  </m:oMath>
                </a14:m>
                <a:r>
                  <a:rPr lang="en-US" dirty="0"/>
                  <a:t> and neutrons</a:t>
                </a:r>
              </a:p>
              <a:p>
                <a:endParaRPr lang="en-US" sz="400" dirty="0"/>
              </a:p>
              <a:p>
                <a:r>
                  <a:rPr lang="en-US" dirty="0"/>
                  <a:t>&gt; Fission product (stable or unstable)</a:t>
                </a:r>
              </a:p>
            </p:txBody>
          </p:sp>
        </mc:Choice>
        <mc:Fallback xmlns="">
          <p:sp>
            <p:nvSpPr>
              <p:cNvPr id="5348" name="Rectangle : coins arrondis 5347">
                <a:extLst>
                  <a:ext uri="{FF2B5EF4-FFF2-40B4-BE49-F238E27FC236}">
                    <a16:creationId xmlns:a16="http://schemas.microsoft.com/office/drawing/2014/main" id="{6FBB9AAE-BA43-42B0-A68A-7E0E126CD43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62504" y="1495410"/>
                <a:ext cx="3028029" cy="4218516"/>
              </a:xfrm>
              <a:prstGeom prst="roundRect">
                <a:avLst>
                  <a:gd name="adj" fmla="val 6495"/>
                </a:avLst>
              </a:prstGeom>
              <a:blipFill>
                <a:blip r:embed="rId1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50" name="Rectangle : avec coins arrondis en haut 5349">
            <a:extLst>
              <a:ext uri="{FF2B5EF4-FFF2-40B4-BE49-F238E27FC236}">
                <a16:creationId xmlns:a16="http://schemas.microsoft.com/office/drawing/2014/main" id="{B0128704-2BA7-498A-B418-C77E096D0D7F}"/>
              </a:ext>
            </a:extLst>
          </p:cNvPr>
          <p:cNvSpPr/>
          <p:nvPr/>
        </p:nvSpPr>
        <p:spPr>
          <a:xfrm>
            <a:off x="6962504" y="1487167"/>
            <a:ext cx="3028029" cy="587998"/>
          </a:xfrm>
          <a:prstGeom prst="round2SameRect">
            <a:avLst>
              <a:gd name="adj1" fmla="val 35224"/>
              <a:gd name="adj2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r>
              <a:rPr lang="en-US" b="1" dirty="0"/>
              <a:t>Fission process</a:t>
            </a:r>
          </a:p>
        </p:txBody>
      </p:sp>
      <p:sp>
        <p:nvSpPr>
          <p:cNvPr id="5351" name="Rectangle 5350">
            <a:extLst>
              <a:ext uri="{FF2B5EF4-FFF2-40B4-BE49-F238E27FC236}">
                <a16:creationId xmlns:a16="http://schemas.microsoft.com/office/drawing/2014/main" id="{699C925D-F646-4871-8DC7-54412EC8C6CF}"/>
              </a:ext>
            </a:extLst>
          </p:cNvPr>
          <p:cNvSpPr/>
          <p:nvPr/>
        </p:nvSpPr>
        <p:spPr>
          <a:xfrm>
            <a:off x="6962504" y="2075165"/>
            <a:ext cx="3028029" cy="6708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292970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re 3">
            <a:extLst>
              <a:ext uri="{FF2B5EF4-FFF2-40B4-BE49-F238E27FC236}">
                <a16:creationId xmlns:a16="http://schemas.microsoft.com/office/drawing/2014/main" id="{BCA92E1E-9829-44E1-8069-95AA9857DD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036"/>
            <a:ext cx="10728325" cy="871827"/>
          </a:xfrm>
        </p:spPr>
        <p:txBody>
          <a:bodyPr/>
          <a:lstStyle/>
          <a:p>
            <a:r>
              <a:rPr lang="en-US" dirty="0"/>
              <a:t>First evaluation of the independent rates</a:t>
            </a: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D52E008E-4DFB-4AC6-B51D-D467153276D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3143" r="-1870"/>
          <a:stretch/>
        </p:blipFill>
        <p:spPr>
          <a:xfrm>
            <a:off x="252383" y="952313"/>
            <a:ext cx="6211161" cy="5407718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5D734CE7-5E8B-4D15-A7E0-E3777EF40DC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8" t="86405" r="-158" b="68"/>
          <a:stretch/>
        </p:blipFill>
        <p:spPr>
          <a:xfrm>
            <a:off x="5650808" y="6126480"/>
            <a:ext cx="6437426" cy="731520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id="{39C781B5-A7CB-47D4-9888-5B0F5F709A2B}"/>
              </a:ext>
            </a:extLst>
          </p:cNvPr>
          <p:cNvSpPr txBox="1"/>
          <p:nvPr/>
        </p:nvSpPr>
        <p:spPr>
          <a:xfrm rot="16200000">
            <a:off x="-1083250" y="2751166"/>
            <a:ext cx="267126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Yields (</a:t>
            </a:r>
            <a:r>
              <a:rPr lang="en-US" i="1" dirty="0"/>
              <a:t>Arbitrary unit</a:t>
            </a:r>
            <a:r>
              <a:rPr lang="en-US" dirty="0"/>
              <a:t>)</a:t>
            </a:r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5BBC9364-2D4C-4802-B75D-59F49942F6C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39" t="3503" b="14159"/>
          <a:stretch/>
        </p:blipFill>
        <p:spPr>
          <a:xfrm>
            <a:off x="6244282" y="977213"/>
            <a:ext cx="5997146" cy="4452621"/>
          </a:xfrm>
          <a:prstGeom prst="rect">
            <a:avLst/>
          </a:prstGeom>
        </p:spPr>
      </p:pic>
      <p:sp>
        <p:nvSpPr>
          <p:cNvPr id="15" name="ZoneTexte 14">
            <a:extLst>
              <a:ext uri="{FF2B5EF4-FFF2-40B4-BE49-F238E27FC236}">
                <a16:creationId xmlns:a16="http://schemas.microsoft.com/office/drawing/2014/main" id="{8905C9F8-D5E0-464F-8E0A-F5B5996717FA}"/>
              </a:ext>
            </a:extLst>
          </p:cNvPr>
          <p:cNvSpPr txBox="1"/>
          <p:nvPr/>
        </p:nvSpPr>
        <p:spPr>
          <a:xfrm rot="16200000">
            <a:off x="4737701" y="2751166"/>
            <a:ext cx="267126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Yields (</a:t>
            </a:r>
            <a:r>
              <a:rPr lang="en-US" i="1" dirty="0"/>
              <a:t>Arbitrary unit</a:t>
            </a:r>
            <a:r>
              <a:rPr lang="en-US" dirty="0"/>
              <a:t>)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4908E294-D657-4E53-8DB9-57CEF8D11D7D}"/>
              </a:ext>
            </a:extLst>
          </p:cNvPr>
          <p:cNvSpPr txBox="1"/>
          <p:nvPr/>
        </p:nvSpPr>
        <p:spPr>
          <a:xfrm>
            <a:off x="8221361" y="5245168"/>
            <a:ext cx="1631091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Charge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AA4EE1FB-2FB9-4D8E-BBED-3EA639F9CC99}"/>
              </a:ext>
            </a:extLst>
          </p:cNvPr>
          <p:cNvSpPr txBox="1"/>
          <p:nvPr/>
        </p:nvSpPr>
        <p:spPr>
          <a:xfrm>
            <a:off x="2432787" y="5224779"/>
            <a:ext cx="1631091" cy="276999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dirty="0"/>
              <a:t>Charge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D22BD70-50F3-4823-BAC1-7F5245A4E47E}"/>
              </a:ext>
            </a:extLst>
          </p:cNvPr>
          <p:cNvSpPr txBox="1"/>
          <p:nvPr/>
        </p:nvSpPr>
        <p:spPr>
          <a:xfrm>
            <a:off x="4854896" y="4618761"/>
            <a:ext cx="807720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Light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1D3D5E3C-2344-496E-9057-2627BEA31D33}"/>
              </a:ext>
            </a:extLst>
          </p:cNvPr>
          <p:cNvSpPr txBox="1"/>
          <p:nvPr/>
        </p:nvSpPr>
        <p:spPr>
          <a:xfrm>
            <a:off x="10401390" y="4618761"/>
            <a:ext cx="987030" cy="369332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Heavy</a:t>
            </a:r>
          </a:p>
        </p:txBody>
      </p:sp>
    </p:spTree>
    <p:extLst>
      <p:ext uri="{BB962C8B-B14F-4D97-AF65-F5344CB8AC3E}">
        <p14:creationId xmlns:p14="http://schemas.microsoft.com/office/powerpoint/2010/main" val="79373965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01D8FF38-025B-4AC3-A048-CD64888D06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21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706828BD-C612-446B-9435-F20E0AACA6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First evaluation of the independent rates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5351D962-5BAE-4F0D-A45A-8A9D254D2F7F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06144679-0F3F-44A7-A4E2-619B2B9900A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36FB442F-D8AE-46A7-BAD3-91EDA59CBDCD}"/>
              </a:ext>
            </a:extLst>
          </p:cNvPr>
          <p:cNvSpPr txBox="1"/>
          <p:nvPr/>
        </p:nvSpPr>
        <p:spPr>
          <a:xfrm>
            <a:off x="2561560" y="3696365"/>
            <a:ext cx="1166400" cy="276999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200" dirty="0">
                <a:solidFill>
                  <a:schemeClr val="bg1"/>
                </a:solidFill>
              </a:rPr>
              <a:t>A = 147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FD309859-CD31-4A8B-9C60-35BF5798046A}"/>
              </a:ext>
            </a:extLst>
          </p:cNvPr>
          <p:cNvSpPr txBox="1"/>
          <p:nvPr/>
        </p:nvSpPr>
        <p:spPr>
          <a:xfrm>
            <a:off x="7297642" y="3696365"/>
            <a:ext cx="1166400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200" dirty="0">
                <a:solidFill>
                  <a:schemeClr val="bg1"/>
                </a:solidFill>
              </a:rPr>
              <a:t>A = 148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6F1D1CBC-1701-41FE-9FC2-06C07400B930}"/>
              </a:ext>
            </a:extLst>
          </p:cNvPr>
          <p:cNvSpPr txBox="1"/>
          <p:nvPr/>
        </p:nvSpPr>
        <p:spPr>
          <a:xfrm>
            <a:off x="7297642" y="1021764"/>
            <a:ext cx="1166400" cy="276999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200" dirty="0">
                <a:solidFill>
                  <a:schemeClr val="bg1"/>
                </a:solidFill>
              </a:rPr>
              <a:t>A = 145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D401AB32-8380-4C62-A695-B585BC4F34EC}"/>
              </a:ext>
            </a:extLst>
          </p:cNvPr>
          <p:cNvSpPr txBox="1"/>
          <p:nvPr/>
        </p:nvSpPr>
        <p:spPr>
          <a:xfrm>
            <a:off x="2561974" y="1021764"/>
            <a:ext cx="1165986" cy="276999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200" dirty="0"/>
              <a:t>A = 96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FE19478-0A15-4028-B0C9-D221C963EC3E}"/>
              </a:ext>
            </a:extLst>
          </p:cNvPr>
          <p:cNvSpPr/>
          <p:nvPr/>
        </p:nvSpPr>
        <p:spPr>
          <a:xfrm>
            <a:off x="10012394" y="3363044"/>
            <a:ext cx="230070" cy="230400"/>
          </a:xfrm>
          <a:prstGeom prst="rect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baseline="30000" dirty="0">
              <a:solidFill>
                <a:schemeClr val="accent1"/>
              </a:solidFill>
            </a:endParaRP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EBD39D82-968E-4C91-8722-8A2DFB235FB1}"/>
              </a:ext>
            </a:extLst>
          </p:cNvPr>
          <p:cNvSpPr txBox="1"/>
          <p:nvPr/>
        </p:nvSpPr>
        <p:spPr>
          <a:xfrm>
            <a:off x="10294643" y="3324356"/>
            <a:ext cx="17488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/>
              <a:t>JEFF-4.0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325D4-CDE9-4A7A-9048-31676A6B65CA}"/>
              </a:ext>
            </a:extLst>
          </p:cNvPr>
          <p:cNvSpPr/>
          <p:nvPr/>
        </p:nvSpPr>
        <p:spPr>
          <a:xfrm>
            <a:off x="10012394" y="3035505"/>
            <a:ext cx="230070" cy="230400"/>
          </a:xfrm>
          <a:prstGeom prst="rect">
            <a:avLst/>
          </a:prstGeom>
          <a:solidFill>
            <a:schemeClr val="bg2">
              <a:lumMod val="75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baseline="30000" dirty="0">
              <a:solidFill>
                <a:schemeClr val="accent1"/>
              </a:solidFill>
            </a:endParaRP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101527F7-865B-4F44-AB84-C3A0EB3ED9B1}"/>
              </a:ext>
            </a:extLst>
          </p:cNvPr>
          <p:cNvSpPr txBox="1"/>
          <p:nvPr/>
        </p:nvSpPr>
        <p:spPr>
          <a:xfrm>
            <a:off x="10294643" y="2993260"/>
            <a:ext cx="17488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/>
              <a:t>JEFF-3.1.1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578E276-CE0B-4496-A5BA-129A49D776B3}"/>
              </a:ext>
            </a:extLst>
          </p:cNvPr>
          <p:cNvSpPr/>
          <p:nvPr/>
        </p:nvSpPr>
        <p:spPr>
          <a:xfrm>
            <a:off x="10012395" y="3701410"/>
            <a:ext cx="230070" cy="2304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baseline="30000" dirty="0">
              <a:solidFill>
                <a:schemeClr val="accent1"/>
              </a:solidFill>
            </a:endParaRP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202C2575-9F29-42DA-8480-E52F2211B609}"/>
              </a:ext>
            </a:extLst>
          </p:cNvPr>
          <p:cNvSpPr txBox="1"/>
          <p:nvPr/>
        </p:nvSpPr>
        <p:spPr>
          <a:xfrm>
            <a:off x="10294643" y="3662722"/>
            <a:ext cx="214393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/>
              <a:t>Preliminary </a:t>
            </a:r>
            <a:r>
              <a:rPr lang="fr-FR" sz="1400" dirty="0" err="1"/>
              <a:t>results</a:t>
            </a:r>
            <a:endParaRPr lang="fr-FR" sz="1400" dirty="0"/>
          </a:p>
        </p:txBody>
      </p:sp>
      <p:graphicFrame>
        <p:nvGraphicFramePr>
          <p:cNvPr id="22" name="Graphique 21">
            <a:extLst>
              <a:ext uri="{FF2B5EF4-FFF2-40B4-BE49-F238E27FC236}">
                <a16:creationId xmlns:a16="http://schemas.microsoft.com/office/drawing/2014/main" id="{10D8AB1C-A1A0-4AE7-9F9E-256E8F34FDD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08026406"/>
              </p:ext>
            </p:extLst>
          </p:nvPr>
        </p:nvGraphicFramePr>
        <p:xfrm>
          <a:off x="543610" y="1298763"/>
          <a:ext cx="4395600" cy="2257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9" name="Graphique 28">
            <a:extLst>
              <a:ext uri="{FF2B5EF4-FFF2-40B4-BE49-F238E27FC236}">
                <a16:creationId xmlns:a16="http://schemas.microsoft.com/office/drawing/2014/main" id="{E7FF3AC4-E077-429F-A05B-BFEAE49041E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0886370"/>
              </p:ext>
            </p:extLst>
          </p:nvPr>
        </p:nvGraphicFramePr>
        <p:xfrm>
          <a:off x="5289194" y="4020001"/>
          <a:ext cx="4723200" cy="2257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0" name="Graphique 29">
            <a:extLst>
              <a:ext uri="{FF2B5EF4-FFF2-40B4-BE49-F238E27FC236}">
                <a16:creationId xmlns:a16="http://schemas.microsoft.com/office/drawing/2014/main" id="{3409E9C2-D5CB-478C-B3DD-5E8FD0E641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7770473"/>
              </p:ext>
            </p:extLst>
          </p:nvPr>
        </p:nvGraphicFramePr>
        <p:xfrm>
          <a:off x="543610" y="4029907"/>
          <a:ext cx="4723200" cy="2257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1" name="Graphique 30">
            <a:extLst>
              <a:ext uri="{FF2B5EF4-FFF2-40B4-BE49-F238E27FC236}">
                <a16:creationId xmlns:a16="http://schemas.microsoft.com/office/drawing/2014/main" id="{7C4FCE32-7E70-4EA7-AF24-CB8220D3707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97738714"/>
              </p:ext>
            </p:extLst>
          </p:nvPr>
        </p:nvGraphicFramePr>
        <p:xfrm>
          <a:off x="5230999" y="1300103"/>
          <a:ext cx="4395600" cy="2257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82365598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5F388232-6B8F-4197-A4DA-62180F6030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22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117B190E-E077-473D-8DBF-AA1A171FC9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Completion, conclusion and outlooks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75BEA6DF-2DC1-47E1-A32B-D84C677073C4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0AF8AF8B-9CCA-4EC3-ACC5-997492630FE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pic>
        <p:nvPicPr>
          <p:cNvPr id="9" name="Picture 2">
            <a:extLst>
              <a:ext uri="{FF2B5EF4-FFF2-40B4-BE49-F238E27FC236}">
                <a16:creationId xmlns:a16="http://schemas.microsoft.com/office/drawing/2014/main" id="{F8A610C3-3900-4DC8-94A3-4649616C6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63434" y="956460"/>
            <a:ext cx="650676" cy="8065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372AC51C-77AC-4D2B-9774-667E1A309100}"/>
              </a:ext>
            </a:extLst>
          </p:cNvPr>
          <p:cNvSpPr txBox="1"/>
          <p:nvPr/>
        </p:nvSpPr>
        <p:spPr>
          <a:xfrm>
            <a:off x="230152" y="1730735"/>
            <a:ext cx="9172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dirty="0">
                <a:solidFill>
                  <a:srgbClr val="00A4E3"/>
                </a:solidFill>
              </a:rPr>
              <a:t>EXFOR</a:t>
            </a:r>
          </a:p>
        </p:txBody>
      </p:sp>
      <p:sp>
        <p:nvSpPr>
          <p:cNvPr id="11" name="Flèche : bas 10">
            <a:extLst>
              <a:ext uri="{FF2B5EF4-FFF2-40B4-BE49-F238E27FC236}">
                <a16:creationId xmlns:a16="http://schemas.microsoft.com/office/drawing/2014/main" id="{FAD7D6C4-F016-49F8-8407-ADE078D2F12B}"/>
              </a:ext>
            </a:extLst>
          </p:cNvPr>
          <p:cNvSpPr/>
          <p:nvPr/>
        </p:nvSpPr>
        <p:spPr>
          <a:xfrm>
            <a:off x="491066" y="2017909"/>
            <a:ext cx="395415" cy="3530703"/>
          </a:xfrm>
          <a:prstGeom prst="downArrow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12" name="Graphique 11" descr="Base de données avec un remplissage uni">
            <a:extLst>
              <a:ext uri="{FF2B5EF4-FFF2-40B4-BE49-F238E27FC236}">
                <a16:creationId xmlns:a16="http://schemas.microsoft.com/office/drawing/2014/main" id="{DF6085E7-0907-4FEB-B30F-B595A55617C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69880" y="5516840"/>
            <a:ext cx="614521" cy="614521"/>
          </a:xfrm>
          <a:prstGeom prst="rect">
            <a:avLst/>
          </a:prstGeom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id="{DEA645D6-27D6-4595-A02F-877ACA53830A}"/>
              </a:ext>
            </a:extLst>
          </p:cNvPr>
          <p:cNvSpPr txBox="1"/>
          <p:nvPr/>
        </p:nvSpPr>
        <p:spPr>
          <a:xfrm>
            <a:off x="175423" y="5885651"/>
            <a:ext cx="970137" cy="369332"/>
          </a:xfrm>
          <a:prstGeom prst="rect">
            <a:avLst/>
          </a:prstGeom>
          <a:noFill/>
        </p:spPr>
        <p:txBody>
          <a:bodyPr wrap="none" rtlCol="0">
            <a:prstTxWarp prst="textArchDown">
              <a:avLst/>
            </a:prstTxWarp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JEFF-4</a:t>
            </a:r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DC255274-77A2-4BEE-80AE-EF196D0DE69D}"/>
              </a:ext>
            </a:extLst>
          </p:cNvPr>
          <p:cNvGrpSpPr/>
          <p:nvPr/>
        </p:nvGrpSpPr>
        <p:grpSpPr>
          <a:xfrm>
            <a:off x="316455" y="4430060"/>
            <a:ext cx="755762" cy="755762"/>
            <a:chOff x="293402" y="4194887"/>
            <a:chExt cx="755762" cy="755762"/>
          </a:xfrm>
        </p:grpSpPr>
        <p:sp>
          <p:nvSpPr>
            <p:cNvPr id="18" name="Ellipse 17">
              <a:extLst>
                <a:ext uri="{FF2B5EF4-FFF2-40B4-BE49-F238E27FC236}">
                  <a16:creationId xmlns:a16="http://schemas.microsoft.com/office/drawing/2014/main" id="{415709CD-2308-45BB-9887-B194B193A552}"/>
                </a:ext>
              </a:extLst>
            </p:cNvPr>
            <p:cNvSpPr/>
            <p:nvPr/>
          </p:nvSpPr>
          <p:spPr>
            <a:xfrm>
              <a:off x="293402" y="4194887"/>
              <a:ext cx="755762" cy="75576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pic>
          <p:nvPicPr>
            <p:cNvPr id="19" name="Graphique 18" descr="Œil avec un remplissage uni">
              <a:extLst>
                <a:ext uri="{FF2B5EF4-FFF2-40B4-BE49-F238E27FC236}">
                  <a16:creationId xmlns:a16="http://schemas.microsoft.com/office/drawing/2014/main" id="{4DBA6E5A-D3E5-47D2-97CC-886BB9A02F0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406202" y="4308861"/>
              <a:ext cx="530162" cy="530162"/>
            </a:xfrm>
            <a:prstGeom prst="rect">
              <a:avLst/>
            </a:prstGeom>
          </p:spPr>
        </p:pic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042E4A57-0018-439D-89F8-41DA0F959B53}"/>
              </a:ext>
            </a:extLst>
          </p:cNvPr>
          <p:cNvGrpSpPr/>
          <p:nvPr/>
        </p:nvGrpSpPr>
        <p:grpSpPr>
          <a:xfrm>
            <a:off x="316455" y="3263313"/>
            <a:ext cx="755762" cy="755762"/>
            <a:chOff x="230154" y="3464256"/>
            <a:chExt cx="755762" cy="755762"/>
          </a:xfrm>
        </p:grpSpPr>
        <p:sp>
          <p:nvSpPr>
            <p:cNvPr id="17" name="Ellipse 16">
              <a:extLst>
                <a:ext uri="{FF2B5EF4-FFF2-40B4-BE49-F238E27FC236}">
                  <a16:creationId xmlns:a16="http://schemas.microsoft.com/office/drawing/2014/main" id="{FC386303-9FF8-4945-9F7F-85F1B46A6F74}"/>
                </a:ext>
              </a:extLst>
            </p:cNvPr>
            <p:cNvSpPr/>
            <p:nvPr/>
          </p:nvSpPr>
          <p:spPr>
            <a:xfrm>
              <a:off x="230154" y="3464256"/>
              <a:ext cx="755762" cy="75576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pic>
          <p:nvPicPr>
            <p:cNvPr id="20" name="Graphique 19" descr="Bras musclé avec un remplissage uni">
              <a:extLst>
                <a:ext uri="{FF2B5EF4-FFF2-40B4-BE49-F238E27FC236}">
                  <a16:creationId xmlns:a16="http://schemas.microsoft.com/office/drawing/2014/main" id="{0ABE7329-1F39-4C28-AEF1-5086E5EDEAE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324550" y="3555148"/>
              <a:ext cx="530162" cy="530162"/>
            </a:xfrm>
            <a:prstGeom prst="rect">
              <a:avLst/>
            </a:prstGeom>
          </p:spPr>
        </p:pic>
      </p:grp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27812C33-10B5-43D1-B434-FAC307B1F5B3}"/>
              </a:ext>
            </a:extLst>
          </p:cNvPr>
          <p:cNvGrpSpPr/>
          <p:nvPr/>
        </p:nvGrpSpPr>
        <p:grpSpPr>
          <a:xfrm>
            <a:off x="316390" y="2228544"/>
            <a:ext cx="755762" cy="755762"/>
            <a:chOff x="293402" y="2528996"/>
            <a:chExt cx="755762" cy="755762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5840457-9965-4CD5-A94A-F8D8B6D472AE}"/>
                </a:ext>
              </a:extLst>
            </p:cNvPr>
            <p:cNvSpPr/>
            <p:nvPr/>
          </p:nvSpPr>
          <p:spPr>
            <a:xfrm>
              <a:off x="293402" y="2528996"/>
              <a:ext cx="755762" cy="755762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pic>
          <p:nvPicPr>
            <p:cNvPr id="21" name="Graphique 20" descr="Cible avec un remplissage uni">
              <a:extLst>
                <a:ext uri="{FF2B5EF4-FFF2-40B4-BE49-F238E27FC236}">
                  <a16:creationId xmlns:a16="http://schemas.microsoft.com/office/drawing/2014/main" id="{4DFA5162-721A-46A0-9683-29B6BC17AA6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/>
          </p:blipFill>
          <p:spPr>
            <a:xfrm>
              <a:off x="406202" y="2642735"/>
              <a:ext cx="530162" cy="530162"/>
            </a:xfrm>
            <a:prstGeom prst="rect">
              <a:avLst/>
            </a:prstGeom>
          </p:spPr>
        </p:pic>
      </p:grpSp>
      <p:sp>
        <p:nvSpPr>
          <p:cNvPr id="26" name="Rectangle : coins arrondis 25">
            <a:extLst>
              <a:ext uri="{FF2B5EF4-FFF2-40B4-BE49-F238E27FC236}">
                <a16:creationId xmlns:a16="http://schemas.microsoft.com/office/drawing/2014/main" id="{407D8F1F-E592-4073-BA97-5CDA6EECE249}"/>
              </a:ext>
            </a:extLst>
          </p:cNvPr>
          <p:cNvSpPr/>
          <p:nvPr/>
        </p:nvSpPr>
        <p:spPr>
          <a:xfrm>
            <a:off x="1817618" y="1351884"/>
            <a:ext cx="3677920" cy="4613495"/>
          </a:xfrm>
          <a:prstGeom prst="roundRect">
            <a:avLst>
              <a:gd name="adj" fmla="val 8656"/>
            </a:avLst>
          </a:prstGeom>
          <a:noFill/>
          <a:ln w="571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23E77EC7-9DE1-4683-9045-CA1ABC6E3C4F}"/>
              </a:ext>
            </a:extLst>
          </p:cNvPr>
          <p:cNvSpPr/>
          <p:nvPr/>
        </p:nvSpPr>
        <p:spPr>
          <a:xfrm>
            <a:off x="3021599" y="1067379"/>
            <a:ext cx="1269957" cy="62379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tx2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Rates</a:t>
            </a:r>
          </a:p>
        </p:txBody>
      </p:sp>
      <p:sp>
        <p:nvSpPr>
          <p:cNvPr id="116" name="Triangle isocèle 115">
            <a:extLst>
              <a:ext uri="{FF2B5EF4-FFF2-40B4-BE49-F238E27FC236}">
                <a16:creationId xmlns:a16="http://schemas.microsoft.com/office/drawing/2014/main" id="{59C5751A-00B2-486A-9E3B-8FD99CDBA815}"/>
              </a:ext>
            </a:extLst>
          </p:cNvPr>
          <p:cNvSpPr/>
          <p:nvPr/>
        </p:nvSpPr>
        <p:spPr>
          <a:xfrm rot="5400000">
            <a:off x="2033750" y="1826961"/>
            <a:ext cx="274307" cy="237685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7" name="Triangle isocèle 116">
            <a:extLst>
              <a:ext uri="{FF2B5EF4-FFF2-40B4-BE49-F238E27FC236}">
                <a16:creationId xmlns:a16="http://schemas.microsoft.com/office/drawing/2014/main" id="{410F1694-8D94-46B0-A334-1445277A04CA}"/>
              </a:ext>
            </a:extLst>
          </p:cNvPr>
          <p:cNvSpPr/>
          <p:nvPr/>
        </p:nvSpPr>
        <p:spPr>
          <a:xfrm rot="5400000">
            <a:off x="2033750" y="2306429"/>
            <a:ext cx="274307" cy="237685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8" name="Triangle isocèle 117">
            <a:extLst>
              <a:ext uri="{FF2B5EF4-FFF2-40B4-BE49-F238E27FC236}">
                <a16:creationId xmlns:a16="http://schemas.microsoft.com/office/drawing/2014/main" id="{531DFB1B-E792-4EEC-B5A1-D457E492E6F2}"/>
              </a:ext>
            </a:extLst>
          </p:cNvPr>
          <p:cNvSpPr/>
          <p:nvPr/>
        </p:nvSpPr>
        <p:spPr>
          <a:xfrm rot="5400000">
            <a:off x="2033750" y="3007420"/>
            <a:ext cx="274307" cy="237685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9" name="ZoneTexte 118">
            <a:extLst>
              <a:ext uri="{FF2B5EF4-FFF2-40B4-BE49-F238E27FC236}">
                <a16:creationId xmlns:a16="http://schemas.microsoft.com/office/drawing/2014/main" id="{6394D9B1-7586-4AE0-BCB2-E63E98463DA1}"/>
              </a:ext>
            </a:extLst>
          </p:cNvPr>
          <p:cNvSpPr txBox="1"/>
          <p:nvPr/>
        </p:nvSpPr>
        <p:spPr>
          <a:xfrm>
            <a:off x="2418173" y="1763223"/>
            <a:ext cx="26468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Regroup experiments</a:t>
            </a:r>
          </a:p>
        </p:txBody>
      </p:sp>
      <p:sp>
        <p:nvSpPr>
          <p:cNvPr id="121" name="ZoneTexte 120">
            <a:extLst>
              <a:ext uri="{FF2B5EF4-FFF2-40B4-BE49-F238E27FC236}">
                <a16:creationId xmlns:a16="http://schemas.microsoft.com/office/drawing/2014/main" id="{5F76EF31-C7EC-4688-963E-C79822379D3A}"/>
              </a:ext>
            </a:extLst>
          </p:cNvPr>
          <p:cNvSpPr txBox="1"/>
          <p:nvPr/>
        </p:nvSpPr>
        <p:spPr>
          <a:xfrm>
            <a:off x="2407240" y="2241740"/>
            <a:ext cx="28179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Align experiments to produce rates</a:t>
            </a:r>
          </a:p>
        </p:txBody>
      </p:sp>
      <p:sp>
        <p:nvSpPr>
          <p:cNvPr id="122" name="ZoneTexte 121">
            <a:extLst>
              <a:ext uri="{FF2B5EF4-FFF2-40B4-BE49-F238E27FC236}">
                <a16:creationId xmlns:a16="http://schemas.microsoft.com/office/drawing/2014/main" id="{2CE50F8E-1C2B-408D-ADE7-673D1455EA04}"/>
              </a:ext>
            </a:extLst>
          </p:cNvPr>
          <p:cNvSpPr txBox="1"/>
          <p:nvPr/>
        </p:nvSpPr>
        <p:spPr>
          <a:xfrm>
            <a:off x="2407240" y="2947618"/>
            <a:ext cx="30246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Check the compatibility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427F4671-CC5E-434E-8EF0-9495739A0132}"/>
              </a:ext>
            </a:extLst>
          </p:cNvPr>
          <p:cNvSpPr/>
          <p:nvPr/>
        </p:nvSpPr>
        <p:spPr>
          <a:xfrm>
            <a:off x="3210306" y="5524776"/>
            <a:ext cx="876069" cy="876069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pic>
        <p:nvPicPr>
          <p:cNvPr id="76" name="Image 75">
            <a:extLst>
              <a:ext uri="{FF2B5EF4-FFF2-40B4-BE49-F238E27FC236}">
                <a16:creationId xmlns:a16="http://schemas.microsoft.com/office/drawing/2014/main" id="{9A51E78F-2EBF-45ED-9F87-28A7CCF86E24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7" b="24143"/>
          <a:stretch/>
        </p:blipFill>
        <p:spPr>
          <a:xfrm>
            <a:off x="2038609" y="3617625"/>
            <a:ext cx="3177335" cy="1899215"/>
          </a:xfrm>
          <a:prstGeom prst="rect">
            <a:avLst/>
          </a:prstGeom>
        </p:spPr>
      </p:pic>
      <p:grpSp>
        <p:nvGrpSpPr>
          <p:cNvPr id="27" name="Groupe 26">
            <a:extLst>
              <a:ext uri="{FF2B5EF4-FFF2-40B4-BE49-F238E27FC236}">
                <a16:creationId xmlns:a16="http://schemas.microsoft.com/office/drawing/2014/main" id="{31BD9163-16CB-4774-87C5-880A446BA9E9}"/>
              </a:ext>
            </a:extLst>
          </p:cNvPr>
          <p:cNvGrpSpPr/>
          <p:nvPr/>
        </p:nvGrpSpPr>
        <p:grpSpPr>
          <a:xfrm>
            <a:off x="3317495" y="5631965"/>
            <a:ext cx="661690" cy="661690"/>
            <a:chOff x="1639331" y="1540477"/>
            <a:chExt cx="4320000" cy="4320000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B4DD1C37-12EB-4A4C-BFEE-5E16753C7EE0}"/>
                </a:ext>
              </a:extLst>
            </p:cNvPr>
            <p:cNvSpPr/>
            <p:nvPr/>
          </p:nvSpPr>
          <p:spPr>
            <a:xfrm>
              <a:off x="1639331" y="1540477"/>
              <a:ext cx="4320000" cy="4320000"/>
            </a:xfrm>
            <a:prstGeom prst="rect">
              <a:avLst/>
            </a:prstGeom>
            <a:solidFill>
              <a:schemeClr val="bg2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E44B2D60-F741-49A2-9F76-7DD85D747F90}"/>
                </a:ext>
              </a:extLst>
            </p:cNvPr>
            <p:cNvSpPr/>
            <p:nvPr/>
          </p:nvSpPr>
          <p:spPr>
            <a:xfrm>
              <a:off x="5527331" y="5428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7C182A-42E5-4789-86D7-3B7FED366F44}"/>
                </a:ext>
              </a:extLst>
            </p:cNvPr>
            <p:cNvSpPr/>
            <p:nvPr/>
          </p:nvSpPr>
          <p:spPr>
            <a:xfrm>
              <a:off x="1639331" y="1540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F9BB21F-F190-4573-8AB6-C33C67B8B80A}"/>
                </a:ext>
              </a:extLst>
            </p:cNvPr>
            <p:cNvSpPr/>
            <p:nvPr/>
          </p:nvSpPr>
          <p:spPr>
            <a:xfrm>
              <a:off x="1639331" y="1972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6F2DB5CE-CAD2-438B-9881-D6382C03CB74}"/>
                </a:ext>
              </a:extLst>
            </p:cNvPr>
            <p:cNvSpPr/>
            <p:nvPr/>
          </p:nvSpPr>
          <p:spPr>
            <a:xfrm>
              <a:off x="2071331" y="1540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D6ADE316-6BB2-44E5-8F2B-0B090EB50044}"/>
                </a:ext>
              </a:extLst>
            </p:cNvPr>
            <p:cNvSpPr/>
            <p:nvPr/>
          </p:nvSpPr>
          <p:spPr>
            <a:xfrm>
              <a:off x="2071331" y="1972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18A2CF01-AE98-49CD-A821-09626A4FBA28}"/>
                </a:ext>
              </a:extLst>
            </p:cNvPr>
            <p:cNvSpPr/>
            <p:nvPr/>
          </p:nvSpPr>
          <p:spPr>
            <a:xfrm>
              <a:off x="2071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DBB20D65-C48E-46C4-AE8B-E3C0EBFC181B}"/>
                </a:ext>
              </a:extLst>
            </p:cNvPr>
            <p:cNvSpPr/>
            <p:nvPr/>
          </p:nvSpPr>
          <p:spPr>
            <a:xfrm>
              <a:off x="2071331" y="2404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B26E2978-744D-4EA2-A68A-2B2D3AFFF953}"/>
                </a:ext>
              </a:extLst>
            </p:cNvPr>
            <p:cNvSpPr/>
            <p:nvPr/>
          </p:nvSpPr>
          <p:spPr>
            <a:xfrm>
              <a:off x="2935331" y="1972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4FB23050-C4A0-48A1-A878-B672B5CA6009}"/>
                </a:ext>
              </a:extLst>
            </p:cNvPr>
            <p:cNvSpPr/>
            <p:nvPr/>
          </p:nvSpPr>
          <p:spPr>
            <a:xfrm>
              <a:off x="2935331" y="2836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87B7A0B-74DE-40C0-9BA0-38E2456BFC96}"/>
                </a:ext>
              </a:extLst>
            </p:cNvPr>
            <p:cNvSpPr/>
            <p:nvPr/>
          </p:nvSpPr>
          <p:spPr>
            <a:xfrm>
              <a:off x="2935331" y="2404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7701144A-DD14-4F23-BF56-5AE7BCD5A68F}"/>
                </a:ext>
              </a:extLst>
            </p:cNvPr>
            <p:cNvSpPr/>
            <p:nvPr/>
          </p:nvSpPr>
          <p:spPr>
            <a:xfrm>
              <a:off x="2935331" y="3268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12E9246-09AA-42D2-8427-C1FD29FEC9F7}"/>
                </a:ext>
              </a:extLst>
            </p:cNvPr>
            <p:cNvSpPr/>
            <p:nvPr/>
          </p:nvSpPr>
          <p:spPr>
            <a:xfrm>
              <a:off x="2935331" y="3700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E8BCDBD5-22DC-427A-97DE-33EB9AD21728}"/>
                </a:ext>
              </a:extLst>
            </p:cNvPr>
            <p:cNvSpPr/>
            <p:nvPr/>
          </p:nvSpPr>
          <p:spPr>
            <a:xfrm>
              <a:off x="2935331" y="4132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DCEE274F-EB54-42D7-B51D-EA094FF0584C}"/>
                </a:ext>
              </a:extLst>
            </p:cNvPr>
            <p:cNvSpPr/>
            <p:nvPr/>
          </p:nvSpPr>
          <p:spPr>
            <a:xfrm>
              <a:off x="2503331" y="1972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566879B6-5178-423E-88AA-62BFD90C8624}"/>
                </a:ext>
              </a:extLst>
            </p:cNvPr>
            <p:cNvSpPr/>
            <p:nvPr/>
          </p:nvSpPr>
          <p:spPr>
            <a:xfrm>
              <a:off x="2503331" y="2836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95DF8FEC-C568-4D07-9871-073C9DE5CCE4}"/>
                </a:ext>
              </a:extLst>
            </p:cNvPr>
            <p:cNvSpPr/>
            <p:nvPr/>
          </p:nvSpPr>
          <p:spPr>
            <a:xfrm>
              <a:off x="2503331" y="2404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4052C051-FFD3-45D4-AF28-5C2358E6D8C6}"/>
                </a:ext>
              </a:extLst>
            </p:cNvPr>
            <p:cNvSpPr/>
            <p:nvPr/>
          </p:nvSpPr>
          <p:spPr>
            <a:xfrm>
              <a:off x="2503331" y="3268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F9691187-FD6D-4788-8734-889BD6F4925D}"/>
                </a:ext>
              </a:extLst>
            </p:cNvPr>
            <p:cNvSpPr/>
            <p:nvPr/>
          </p:nvSpPr>
          <p:spPr>
            <a:xfrm>
              <a:off x="2503331" y="4564477"/>
              <a:ext cx="432000" cy="432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BD1DF69E-5A62-4EE8-96AA-C2C97AF3443A}"/>
                </a:ext>
              </a:extLst>
            </p:cNvPr>
            <p:cNvSpPr/>
            <p:nvPr/>
          </p:nvSpPr>
          <p:spPr>
            <a:xfrm>
              <a:off x="3799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6F1E7166-033F-48CF-9BCA-CF1BB0C49E54}"/>
                </a:ext>
              </a:extLst>
            </p:cNvPr>
            <p:cNvSpPr/>
            <p:nvPr/>
          </p:nvSpPr>
          <p:spPr>
            <a:xfrm>
              <a:off x="3799331" y="3268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D148A6FA-E06F-40F6-9DF8-BCC4F96277C7}"/>
                </a:ext>
              </a:extLst>
            </p:cNvPr>
            <p:cNvSpPr/>
            <p:nvPr/>
          </p:nvSpPr>
          <p:spPr>
            <a:xfrm>
              <a:off x="3799331" y="3700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03EAF8F-3A2E-4E0D-A7AB-A0D9EFDDD955}"/>
                </a:ext>
              </a:extLst>
            </p:cNvPr>
            <p:cNvSpPr/>
            <p:nvPr/>
          </p:nvSpPr>
          <p:spPr>
            <a:xfrm>
              <a:off x="3799331" y="4132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6E55A4E2-9690-4AFE-B89A-F974B6F28CAD}"/>
                </a:ext>
              </a:extLst>
            </p:cNvPr>
            <p:cNvSpPr/>
            <p:nvPr/>
          </p:nvSpPr>
          <p:spPr>
            <a:xfrm>
              <a:off x="3799331" y="4564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2E3B1770-2C02-449A-9613-EE30C06B2C27}"/>
                </a:ext>
              </a:extLst>
            </p:cNvPr>
            <p:cNvSpPr/>
            <p:nvPr/>
          </p:nvSpPr>
          <p:spPr>
            <a:xfrm>
              <a:off x="3367331" y="2836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29BF7640-C1E5-4392-AC68-8533A319DEDF}"/>
                </a:ext>
              </a:extLst>
            </p:cNvPr>
            <p:cNvSpPr/>
            <p:nvPr/>
          </p:nvSpPr>
          <p:spPr>
            <a:xfrm>
              <a:off x="3367331" y="2404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7422A07A-4350-4DB2-ABCE-4B1F890ECD77}"/>
                </a:ext>
              </a:extLst>
            </p:cNvPr>
            <p:cNvSpPr/>
            <p:nvPr/>
          </p:nvSpPr>
          <p:spPr>
            <a:xfrm>
              <a:off x="3367331" y="3268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41D6B51A-D5A6-4B98-9571-9E360367BBE8}"/>
                </a:ext>
              </a:extLst>
            </p:cNvPr>
            <p:cNvSpPr/>
            <p:nvPr/>
          </p:nvSpPr>
          <p:spPr>
            <a:xfrm>
              <a:off x="3367331" y="3700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7C942283-50E7-492A-A645-2DA9521F3D8B}"/>
                </a:ext>
              </a:extLst>
            </p:cNvPr>
            <p:cNvSpPr/>
            <p:nvPr/>
          </p:nvSpPr>
          <p:spPr>
            <a:xfrm>
              <a:off x="3367331" y="4132477"/>
              <a:ext cx="432000" cy="432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77D0D59B-E0BF-4E87-AEA4-232AA4DC8692}"/>
                </a:ext>
              </a:extLst>
            </p:cNvPr>
            <p:cNvSpPr/>
            <p:nvPr/>
          </p:nvSpPr>
          <p:spPr>
            <a:xfrm>
              <a:off x="3367331" y="4564477"/>
              <a:ext cx="432000" cy="432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ABD44AE9-A755-4ECC-A603-C1D85EDB535C}"/>
                </a:ext>
              </a:extLst>
            </p:cNvPr>
            <p:cNvSpPr/>
            <p:nvPr/>
          </p:nvSpPr>
          <p:spPr>
            <a:xfrm>
              <a:off x="4231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F49A9120-9A9F-452B-9F81-0A8B8CEA9225}"/>
                </a:ext>
              </a:extLst>
            </p:cNvPr>
            <p:cNvSpPr/>
            <p:nvPr/>
          </p:nvSpPr>
          <p:spPr>
            <a:xfrm>
              <a:off x="4231331" y="3268477"/>
              <a:ext cx="432000" cy="432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44324E13-541D-4795-B23E-C31C3F058E89}"/>
                </a:ext>
              </a:extLst>
            </p:cNvPr>
            <p:cNvSpPr/>
            <p:nvPr/>
          </p:nvSpPr>
          <p:spPr>
            <a:xfrm>
              <a:off x="4231331" y="3700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916D4A90-CD40-4843-86C7-02A7FAF1DDBA}"/>
                </a:ext>
              </a:extLst>
            </p:cNvPr>
            <p:cNvSpPr/>
            <p:nvPr/>
          </p:nvSpPr>
          <p:spPr>
            <a:xfrm>
              <a:off x="4231331" y="4132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48D8947F-3D1D-4B9D-A919-8B924198F939}"/>
                </a:ext>
              </a:extLst>
            </p:cNvPr>
            <p:cNvSpPr/>
            <p:nvPr/>
          </p:nvSpPr>
          <p:spPr>
            <a:xfrm>
              <a:off x="4231331" y="4564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D2A9B75-2E69-4E60-AD91-157FA6A942DD}"/>
                </a:ext>
              </a:extLst>
            </p:cNvPr>
            <p:cNvSpPr/>
            <p:nvPr/>
          </p:nvSpPr>
          <p:spPr>
            <a:xfrm>
              <a:off x="5095331" y="4564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FDFE178E-07E2-4F14-B9EA-F16E5B95438C}"/>
                </a:ext>
              </a:extLst>
            </p:cNvPr>
            <p:cNvSpPr/>
            <p:nvPr/>
          </p:nvSpPr>
          <p:spPr>
            <a:xfrm>
              <a:off x="5095331" y="4996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915AF20D-8524-459F-BE4F-4FE9D77C54DB}"/>
                </a:ext>
              </a:extLst>
            </p:cNvPr>
            <p:cNvSpPr/>
            <p:nvPr/>
          </p:nvSpPr>
          <p:spPr>
            <a:xfrm>
              <a:off x="4663331" y="2404477"/>
              <a:ext cx="432000" cy="432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0F66FEE4-673D-4531-9AF3-EC9E2B97E5E7}"/>
                </a:ext>
              </a:extLst>
            </p:cNvPr>
            <p:cNvSpPr/>
            <p:nvPr/>
          </p:nvSpPr>
          <p:spPr>
            <a:xfrm>
              <a:off x="4663331" y="3268477"/>
              <a:ext cx="432000" cy="432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41DA9A69-C089-4849-B155-8D1635FA5F3F}"/>
                </a:ext>
              </a:extLst>
            </p:cNvPr>
            <p:cNvSpPr/>
            <p:nvPr/>
          </p:nvSpPr>
          <p:spPr>
            <a:xfrm>
              <a:off x="4663331" y="3700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2129C3F7-D695-4DDE-8D14-D33B988CE1D7}"/>
                </a:ext>
              </a:extLst>
            </p:cNvPr>
            <p:cNvSpPr/>
            <p:nvPr/>
          </p:nvSpPr>
          <p:spPr>
            <a:xfrm>
              <a:off x="4663331" y="4132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54243D29-0CEC-42C3-9F64-AE7111BD371F}"/>
                </a:ext>
              </a:extLst>
            </p:cNvPr>
            <p:cNvSpPr/>
            <p:nvPr/>
          </p:nvSpPr>
          <p:spPr>
            <a:xfrm>
              <a:off x="4663331" y="4564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079322A0-25A7-46D2-8364-A03CE5C97439}"/>
                </a:ext>
              </a:extLst>
            </p:cNvPr>
            <p:cNvSpPr/>
            <p:nvPr/>
          </p:nvSpPr>
          <p:spPr>
            <a:xfrm>
              <a:off x="4663331" y="4996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B7CC1CB7-6849-4A60-B63B-1C2F2BA556DF}"/>
              </a:ext>
            </a:extLst>
          </p:cNvPr>
          <p:cNvSpPr/>
          <p:nvPr/>
        </p:nvSpPr>
        <p:spPr>
          <a:xfrm>
            <a:off x="1989202" y="3580823"/>
            <a:ext cx="170759" cy="185172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0" name="Rectangle : coins arrondis 79">
            <a:extLst>
              <a:ext uri="{FF2B5EF4-FFF2-40B4-BE49-F238E27FC236}">
                <a16:creationId xmlns:a16="http://schemas.microsoft.com/office/drawing/2014/main" id="{807D3EC5-B681-4B60-8A82-151A41B8E143}"/>
              </a:ext>
            </a:extLst>
          </p:cNvPr>
          <p:cNvSpPr/>
          <p:nvPr/>
        </p:nvSpPr>
        <p:spPr>
          <a:xfrm>
            <a:off x="6032712" y="1354454"/>
            <a:ext cx="5739176" cy="2056042"/>
          </a:xfrm>
          <a:prstGeom prst="roundRect">
            <a:avLst>
              <a:gd name="adj" fmla="val 8656"/>
            </a:avLst>
          </a:prstGeom>
          <a:noFill/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B42EA8E9-2721-47D9-8582-F6A4CAE7D1D3}"/>
              </a:ext>
            </a:extLst>
          </p:cNvPr>
          <p:cNvSpPr/>
          <p:nvPr/>
        </p:nvSpPr>
        <p:spPr>
          <a:xfrm>
            <a:off x="7719403" y="1069948"/>
            <a:ext cx="2365794" cy="62379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accent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Completion</a:t>
            </a:r>
          </a:p>
        </p:txBody>
      </p:sp>
      <p:sp>
        <p:nvSpPr>
          <p:cNvPr id="87" name="Triangle isocèle 86">
            <a:extLst>
              <a:ext uri="{FF2B5EF4-FFF2-40B4-BE49-F238E27FC236}">
                <a16:creationId xmlns:a16="http://schemas.microsoft.com/office/drawing/2014/main" id="{E5608862-E6FF-4121-AE17-D4910F72943A}"/>
              </a:ext>
            </a:extLst>
          </p:cNvPr>
          <p:cNvSpPr/>
          <p:nvPr/>
        </p:nvSpPr>
        <p:spPr>
          <a:xfrm rot="5400000">
            <a:off x="6263482" y="1761913"/>
            <a:ext cx="274307" cy="237685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8" name="ZoneTexte 87">
            <a:extLst>
              <a:ext uri="{FF2B5EF4-FFF2-40B4-BE49-F238E27FC236}">
                <a16:creationId xmlns:a16="http://schemas.microsoft.com/office/drawing/2014/main" id="{007C56D8-9E87-4E22-8BD2-9432D941998B}"/>
              </a:ext>
            </a:extLst>
          </p:cNvPr>
          <p:cNvSpPr txBox="1"/>
          <p:nvPr/>
        </p:nvSpPr>
        <p:spPr>
          <a:xfrm>
            <a:off x="6647905" y="1698175"/>
            <a:ext cx="28167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Use of </a:t>
            </a:r>
            <a:r>
              <a:rPr lang="en-US" dirty="0" err="1"/>
              <a:t>Z</a:t>
            </a:r>
            <a:r>
              <a:rPr lang="en-US" baseline="-25000" dirty="0" err="1"/>
              <a:t>p</a:t>
            </a:r>
            <a:r>
              <a:rPr lang="en-US" dirty="0"/>
              <a:t> and A</a:t>
            </a:r>
            <a:r>
              <a:rPr lang="en-US" baseline="-25000" dirty="0"/>
              <a:t>p</a:t>
            </a:r>
            <a:r>
              <a:rPr lang="en-US" dirty="0"/>
              <a:t> model</a:t>
            </a:r>
          </a:p>
        </p:txBody>
      </p:sp>
      <p:sp>
        <p:nvSpPr>
          <p:cNvPr id="89" name="Triangle isocèle 88">
            <a:extLst>
              <a:ext uri="{FF2B5EF4-FFF2-40B4-BE49-F238E27FC236}">
                <a16:creationId xmlns:a16="http://schemas.microsoft.com/office/drawing/2014/main" id="{D264CD7B-CB3C-40F1-BFF8-DD0DC2110E81}"/>
              </a:ext>
            </a:extLst>
          </p:cNvPr>
          <p:cNvSpPr/>
          <p:nvPr/>
        </p:nvSpPr>
        <p:spPr>
          <a:xfrm rot="5400000">
            <a:off x="6263482" y="2257640"/>
            <a:ext cx="274307" cy="237685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90" name="ZoneTexte 89">
                <a:extLst>
                  <a:ext uri="{FF2B5EF4-FFF2-40B4-BE49-F238E27FC236}">
                    <a16:creationId xmlns:a16="http://schemas.microsoft.com/office/drawing/2014/main" id="{B9890500-7BB1-490A-8D3F-4E76B2BAFE6D}"/>
                  </a:ext>
                </a:extLst>
              </p:cNvPr>
              <p:cNvSpPr txBox="1"/>
              <p:nvPr/>
            </p:nvSpPr>
            <p:spPr>
              <a:xfrm>
                <a:off x="6647905" y="2204374"/>
                <a:ext cx="441473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Needs of the </a:t>
                </a:r>
                <a14:m>
                  <m:oMath xmlns:m="http://schemas.openxmlformats.org/officeDocument/2006/math">
                    <m:r>
                      <a:rPr lang="en-US" sz="18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sym typeface="Symbol"/>
                      </a:rPr>
                      <m:t>𝑃</m:t>
                    </m:r>
                    <m:d>
                      <m:dPr>
                        <m:ctrlPr>
                          <a:rPr lang="en-US" sz="1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sym typeface="Symbol"/>
                          </a:rPr>
                        </m:ctrlPr>
                      </m:dPr>
                      <m:e>
                        <m:r>
                          <a:rPr lang="fr-FR" sz="1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sym typeface="Symbol"/>
                          </a:rPr>
                          <m:t>𝜈</m:t>
                        </m:r>
                      </m:e>
                      <m:e>
                        <m:sSup>
                          <m:sSupPr>
                            <m:ctrlPr>
                              <a:rPr lang="en-U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sym typeface="Symbol"/>
                              </a:rPr>
                            </m:ctrlPr>
                          </m:sSupPr>
                          <m:e>
                            <m:r>
                              <a:rPr lang="en-U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sym typeface="Symbol"/>
                              </a:rPr>
                              <m:t>𝐴</m:t>
                            </m:r>
                          </m:e>
                          <m:sup>
                            <m:r>
                              <a:rPr lang="en-U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sym typeface="Symbol"/>
                              </a:rPr>
                              <m:t>∗</m:t>
                            </m:r>
                          </m:sup>
                        </m:sSup>
                        <m:r>
                          <a:rPr lang="en-US" sz="1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sym typeface="Symbol"/>
                          </a:rPr>
                          <m:t>, </m:t>
                        </m:r>
                        <m:r>
                          <a:rPr lang="fr-FR" sz="1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sym typeface="Symbol"/>
                          </a:rPr>
                          <m:t>𝑛</m:t>
                        </m:r>
                        <m:r>
                          <a:rPr lang="fr-FR" sz="1800" b="0" i="1" baseline="-2500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sym typeface="Symbol"/>
                          </a:rPr>
                          <m:t>𝑡h</m:t>
                        </m:r>
                      </m:e>
                    </m:d>
                  </m:oMath>
                </a14:m>
                <a:r>
                  <a:rPr lang="en-US" dirty="0"/>
                  <a:t> </a:t>
                </a:r>
                <a:r>
                  <a:rPr lang="en-US" i="1" dirty="0"/>
                  <a:t>(A. </a:t>
                </a:r>
                <a:r>
                  <a:rPr lang="en-US" i="1" dirty="0" err="1"/>
                  <a:t>Regonesi</a:t>
                </a:r>
                <a:r>
                  <a:rPr lang="en-US" i="1" dirty="0"/>
                  <a:t>)</a:t>
                </a:r>
              </a:p>
            </p:txBody>
          </p:sp>
        </mc:Choice>
        <mc:Fallback>
          <p:sp>
            <p:nvSpPr>
              <p:cNvPr id="90" name="ZoneTexte 89">
                <a:extLst>
                  <a:ext uri="{FF2B5EF4-FFF2-40B4-BE49-F238E27FC236}">
                    <a16:creationId xmlns:a16="http://schemas.microsoft.com/office/drawing/2014/main" id="{B9890500-7BB1-490A-8D3F-4E76B2BAFE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47905" y="2204374"/>
                <a:ext cx="4414735" cy="369332"/>
              </a:xfrm>
              <a:prstGeom prst="rect">
                <a:avLst/>
              </a:prstGeom>
              <a:blipFill>
                <a:blip r:embed="rId13"/>
                <a:stretch>
                  <a:fillRect l="-1243" t="-10000" r="-691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4" name="Triangle isocèle 93">
            <a:extLst>
              <a:ext uri="{FF2B5EF4-FFF2-40B4-BE49-F238E27FC236}">
                <a16:creationId xmlns:a16="http://schemas.microsoft.com/office/drawing/2014/main" id="{E499EE36-5A70-4BB3-80BF-2F8EB0AF1B30}"/>
              </a:ext>
            </a:extLst>
          </p:cNvPr>
          <p:cNvSpPr/>
          <p:nvPr/>
        </p:nvSpPr>
        <p:spPr>
          <a:xfrm rot="5400000">
            <a:off x="6263482" y="2744956"/>
            <a:ext cx="274307" cy="237685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5" name="ZoneTexte 94">
            <a:extLst>
              <a:ext uri="{FF2B5EF4-FFF2-40B4-BE49-F238E27FC236}">
                <a16:creationId xmlns:a16="http://schemas.microsoft.com/office/drawing/2014/main" id="{7255A9CC-B8B3-4E02-84FD-902C5A2C8380}"/>
              </a:ext>
            </a:extLst>
          </p:cNvPr>
          <p:cNvSpPr txBox="1"/>
          <p:nvPr/>
        </p:nvSpPr>
        <p:spPr>
          <a:xfrm>
            <a:off x="6647905" y="2702162"/>
            <a:ext cx="50446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/>
              <a:t>Allows to </a:t>
            </a:r>
            <a:r>
              <a:rPr lang="fr-FR" dirty="0" err="1"/>
              <a:t>complete</a:t>
            </a:r>
            <a:r>
              <a:rPr lang="fr-FR" dirty="0"/>
              <a:t> the </a:t>
            </a:r>
            <a:r>
              <a:rPr lang="fr-FR" dirty="0" err="1"/>
              <a:t>yields</a:t>
            </a:r>
            <a:r>
              <a:rPr lang="fr-FR" dirty="0"/>
              <a:t> and </a:t>
            </a:r>
            <a:r>
              <a:rPr lang="fr-FR" dirty="0" err="1"/>
              <a:t>determine</a:t>
            </a:r>
            <a:r>
              <a:rPr lang="fr-FR" dirty="0"/>
              <a:t> charge </a:t>
            </a:r>
            <a:r>
              <a:rPr lang="fr-FR" dirty="0" err="1"/>
              <a:t>polarization</a:t>
            </a:r>
            <a:endParaRPr lang="en-US" dirty="0"/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781DD7AA-B255-49FF-9E9A-3FFD4546154C}"/>
              </a:ext>
            </a:extLst>
          </p:cNvPr>
          <p:cNvSpPr/>
          <p:nvPr/>
        </p:nvSpPr>
        <p:spPr>
          <a:xfrm rot="5400000">
            <a:off x="3708437" y="4036169"/>
            <a:ext cx="170759" cy="29906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5" name="Connecteur droit avec flèche 14">
            <a:extLst>
              <a:ext uri="{FF2B5EF4-FFF2-40B4-BE49-F238E27FC236}">
                <a16:creationId xmlns:a16="http://schemas.microsoft.com/office/drawing/2014/main" id="{078BFA20-B326-4773-95C1-693F9E9CA7DE}"/>
              </a:ext>
            </a:extLst>
          </p:cNvPr>
          <p:cNvCxnSpPr/>
          <p:nvPr/>
        </p:nvCxnSpPr>
        <p:spPr>
          <a:xfrm flipV="1">
            <a:off x="2168550" y="3547939"/>
            <a:ext cx="0" cy="196890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Connecteur droit avec flèche 97">
            <a:extLst>
              <a:ext uri="{FF2B5EF4-FFF2-40B4-BE49-F238E27FC236}">
                <a16:creationId xmlns:a16="http://schemas.microsoft.com/office/drawing/2014/main" id="{B0D30DB0-6063-430C-8D30-9E13CE2B470A}"/>
              </a:ext>
            </a:extLst>
          </p:cNvPr>
          <p:cNvCxnSpPr>
            <a:cxnSpLocks/>
          </p:cNvCxnSpPr>
          <p:nvPr/>
        </p:nvCxnSpPr>
        <p:spPr>
          <a:xfrm>
            <a:off x="2038609" y="5440482"/>
            <a:ext cx="3301512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ZoneTexte 78">
            <a:extLst>
              <a:ext uri="{FF2B5EF4-FFF2-40B4-BE49-F238E27FC236}">
                <a16:creationId xmlns:a16="http://schemas.microsoft.com/office/drawing/2014/main" id="{F40DC182-0709-4100-93FB-8F9590674BE1}"/>
              </a:ext>
            </a:extLst>
          </p:cNvPr>
          <p:cNvSpPr txBox="1"/>
          <p:nvPr/>
        </p:nvSpPr>
        <p:spPr>
          <a:xfrm rot="16200000">
            <a:off x="1600782" y="3665354"/>
            <a:ext cx="7798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i="1" dirty="0"/>
              <a:t>Yields</a:t>
            </a:r>
          </a:p>
        </p:txBody>
      </p:sp>
      <p:sp>
        <p:nvSpPr>
          <p:cNvPr id="103" name="ZoneTexte 102">
            <a:extLst>
              <a:ext uri="{FF2B5EF4-FFF2-40B4-BE49-F238E27FC236}">
                <a16:creationId xmlns:a16="http://schemas.microsoft.com/office/drawing/2014/main" id="{8C90C3DA-3C35-4E1D-8D3C-A54776CD8A08}"/>
              </a:ext>
            </a:extLst>
          </p:cNvPr>
          <p:cNvSpPr txBox="1"/>
          <p:nvPr/>
        </p:nvSpPr>
        <p:spPr>
          <a:xfrm>
            <a:off x="4497429" y="5449852"/>
            <a:ext cx="174306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i="1" dirty="0"/>
              <a:t>Charge</a:t>
            </a:r>
          </a:p>
        </p:txBody>
      </p:sp>
      <p:sp>
        <p:nvSpPr>
          <p:cNvPr id="91" name="Rectangle : coins arrondis 90">
            <a:extLst>
              <a:ext uri="{FF2B5EF4-FFF2-40B4-BE49-F238E27FC236}">
                <a16:creationId xmlns:a16="http://schemas.microsoft.com/office/drawing/2014/main" id="{E454A5F7-E695-473E-B369-3808AC4FB195}"/>
              </a:ext>
            </a:extLst>
          </p:cNvPr>
          <p:cNvSpPr/>
          <p:nvPr/>
        </p:nvSpPr>
        <p:spPr>
          <a:xfrm>
            <a:off x="6016247" y="3643592"/>
            <a:ext cx="5739176" cy="2321787"/>
          </a:xfrm>
          <a:prstGeom prst="roundRect">
            <a:avLst>
              <a:gd name="adj" fmla="val 8656"/>
            </a:avLst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50AC9C9C-CF23-4A00-8C60-DEFE503BDD7B}"/>
              </a:ext>
            </a:extLst>
          </p:cNvPr>
          <p:cNvSpPr/>
          <p:nvPr/>
        </p:nvSpPr>
        <p:spPr>
          <a:xfrm>
            <a:off x="7702938" y="3457922"/>
            <a:ext cx="2365794" cy="3693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0" rIns="144000" bIns="0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accent3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Outlooks</a:t>
            </a: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CD5CCC1C-7953-4CE0-A0A5-445867AD680C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9627" y="3960762"/>
            <a:ext cx="3450194" cy="1757184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49F5FADB-9BFD-4020-AF69-BB31F2A91BF6}"/>
                  </a:ext>
                </a:extLst>
              </p:cNvPr>
              <p:cNvSpPr txBox="1"/>
              <p:nvPr/>
            </p:nvSpPr>
            <p:spPr>
              <a:xfrm rot="16200000">
                <a:off x="5535069" y="4596832"/>
                <a:ext cx="1522472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fr-FR" sz="1600" b="0" i="0" smtClean="0">
                          <a:latin typeface="Cambria Math" panose="02040503050406030204" pitchFamily="18" charset="0"/>
                        </a:rPr>
                        <m:t>Δ</m:t>
                      </m:r>
                      <m:r>
                        <a:rPr lang="fr-FR" sz="1600" b="0" i="1" smtClean="0">
                          <a:latin typeface="Cambria Math" panose="02040503050406030204" pitchFamily="18" charset="0"/>
                        </a:rPr>
                        <m:t>𝑍</m:t>
                      </m:r>
                      <m:r>
                        <a:rPr lang="fr-FR" sz="1600" b="0" i="1" smtClean="0">
                          <a:latin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fr-FR" sz="16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p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r>
                        <a:rPr lang="fr-FR" sz="1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49F5FADB-9BFD-4020-AF69-BB31F2A91B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5535069" y="4596832"/>
                <a:ext cx="1522472" cy="338554"/>
              </a:xfrm>
              <a:prstGeom prst="rect">
                <a:avLst/>
              </a:prstGeom>
              <a:blipFill>
                <a:blip r:embed="rId15"/>
                <a:stretch>
                  <a:fillRect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3" name="ZoneTexte 92">
                <a:extLst>
                  <a:ext uri="{FF2B5EF4-FFF2-40B4-BE49-F238E27FC236}">
                    <a16:creationId xmlns:a16="http://schemas.microsoft.com/office/drawing/2014/main" id="{98A8D528-FDA0-4E1B-9E89-4AA2FB53401A}"/>
                  </a:ext>
                </a:extLst>
              </p:cNvPr>
              <p:cNvSpPr txBox="1"/>
              <p:nvPr/>
            </p:nvSpPr>
            <p:spPr>
              <a:xfrm>
                <a:off x="7234877" y="5548669"/>
                <a:ext cx="1522472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fr-FR" sz="16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p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</m:oMath>
                  </m:oMathPara>
                </a14:m>
                <a:endParaRPr lang="en-US" sz="1600" dirty="0"/>
              </a:p>
            </p:txBody>
          </p:sp>
        </mc:Choice>
        <mc:Fallback>
          <p:sp>
            <p:nvSpPr>
              <p:cNvPr id="93" name="ZoneTexte 92">
                <a:extLst>
                  <a:ext uri="{FF2B5EF4-FFF2-40B4-BE49-F238E27FC236}">
                    <a16:creationId xmlns:a16="http://schemas.microsoft.com/office/drawing/2014/main" id="{98A8D528-FDA0-4E1B-9E89-4AA2FB53401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34877" y="5548669"/>
                <a:ext cx="1522472" cy="338554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ZoneTexte 1">
            <a:extLst>
              <a:ext uri="{FF2B5EF4-FFF2-40B4-BE49-F238E27FC236}">
                <a16:creationId xmlns:a16="http://schemas.microsoft.com/office/drawing/2014/main" id="{AB223D06-72CE-44DF-A0C9-08C6D7EDACA2}"/>
              </a:ext>
            </a:extLst>
          </p:cNvPr>
          <p:cNvSpPr txBox="1"/>
          <p:nvPr/>
        </p:nvSpPr>
        <p:spPr>
          <a:xfrm>
            <a:off x="9535448" y="3726579"/>
            <a:ext cx="217238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Interpretation of charge polarization</a:t>
            </a:r>
          </a:p>
        </p:txBody>
      </p:sp>
      <p:sp>
        <p:nvSpPr>
          <p:cNvPr id="14" name="Triangle isocèle 13">
            <a:extLst>
              <a:ext uri="{FF2B5EF4-FFF2-40B4-BE49-F238E27FC236}">
                <a16:creationId xmlns:a16="http://schemas.microsoft.com/office/drawing/2014/main" id="{0F9CE154-6B7A-48EA-A371-7D9262195768}"/>
              </a:ext>
            </a:extLst>
          </p:cNvPr>
          <p:cNvSpPr/>
          <p:nvPr/>
        </p:nvSpPr>
        <p:spPr>
          <a:xfrm flipV="1">
            <a:off x="10550512" y="4279421"/>
            <a:ext cx="194174" cy="170130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id="{FA50B915-B943-45B8-81BB-1C74D1AD70D2}"/>
              </a:ext>
            </a:extLst>
          </p:cNvPr>
          <p:cNvSpPr txBox="1"/>
          <p:nvPr/>
        </p:nvSpPr>
        <p:spPr>
          <a:xfrm>
            <a:off x="9464702" y="4441600"/>
            <a:ext cx="23657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Extrapolation for other </a:t>
            </a:r>
            <a:r>
              <a:rPr lang="en-US" sz="1400" dirty="0" err="1"/>
              <a:t>fissioning</a:t>
            </a:r>
            <a:r>
              <a:rPr lang="en-US" sz="1400" dirty="0"/>
              <a:t> systems</a:t>
            </a:r>
          </a:p>
          <a:p>
            <a:pPr algn="ctr"/>
            <a:r>
              <a:rPr lang="en-US" sz="1400" dirty="0"/>
              <a:t> </a:t>
            </a:r>
            <a:r>
              <a:rPr lang="en-US" sz="1200" i="1" dirty="0"/>
              <a:t>(</a:t>
            </a:r>
            <a:r>
              <a:rPr lang="en-US" sz="1200" i="1" baseline="30000" dirty="0"/>
              <a:t>241</a:t>
            </a:r>
            <a:r>
              <a:rPr lang="en-US" sz="1200" i="1" dirty="0"/>
              <a:t>Pu, </a:t>
            </a:r>
            <a:r>
              <a:rPr lang="en-US" sz="1200" i="1" baseline="30000" dirty="0"/>
              <a:t>233</a:t>
            </a:r>
            <a:r>
              <a:rPr lang="en-US" sz="1200" i="1" dirty="0"/>
              <a:t>U, </a:t>
            </a:r>
            <a:r>
              <a:rPr lang="en-US" sz="1200" i="1" baseline="30000" dirty="0"/>
              <a:t>242</a:t>
            </a:r>
            <a:r>
              <a:rPr lang="en-US" sz="1200" i="1" dirty="0"/>
              <a:t>Am, </a:t>
            </a:r>
            <a:r>
              <a:rPr lang="en-US" sz="1200" i="1" baseline="30000" dirty="0"/>
              <a:t>245</a:t>
            </a:r>
            <a:r>
              <a:rPr lang="en-US" sz="1200" i="1" dirty="0"/>
              <a:t>Cm, …)</a:t>
            </a:r>
            <a:endParaRPr lang="en-US" sz="1400" i="1" dirty="0"/>
          </a:p>
        </p:txBody>
      </p:sp>
      <p:sp>
        <p:nvSpPr>
          <p:cNvPr id="97" name="Triangle isocèle 96">
            <a:extLst>
              <a:ext uri="{FF2B5EF4-FFF2-40B4-BE49-F238E27FC236}">
                <a16:creationId xmlns:a16="http://schemas.microsoft.com/office/drawing/2014/main" id="{E70E321B-87A3-4C69-AD8F-BF3AC4A25D03}"/>
              </a:ext>
            </a:extLst>
          </p:cNvPr>
          <p:cNvSpPr/>
          <p:nvPr/>
        </p:nvSpPr>
        <p:spPr>
          <a:xfrm flipV="1">
            <a:off x="10550512" y="5181795"/>
            <a:ext cx="194174" cy="170130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99" name="ZoneTexte 98">
            <a:extLst>
              <a:ext uri="{FF2B5EF4-FFF2-40B4-BE49-F238E27FC236}">
                <a16:creationId xmlns:a16="http://schemas.microsoft.com/office/drawing/2014/main" id="{BBD39A03-0454-443A-8413-CA035DF07BA3}"/>
              </a:ext>
            </a:extLst>
          </p:cNvPr>
          <p:cNvSpPr txBox="1"/>
          <p:nvPr/>
        </p:nvSpPr>
        <p:spPr>
          <a:xfrm>
            <a:off x="9435032" y="5318443"/>
            <a:ext cx="23657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Evaluate fission yields for minor actinides</a:t>
            </a:r>
            <a:endParaRPr lang="en-US" sz="1400" i="1" dirty="0"/>
          </a:p>
        </p:txBody>
      </p:sp>
      <p:sp>
        <p:nvSpPr>
          <p:cNvPr id="100" name="ZoneTexte 99">
            <a:extLst>
              <a:ext uri="{FF2B5EF4-FFF2-40B4-BE49-F238E27FC236}">
                <a16:creationId xmlns:a16="http://schemas.microsoft.com/office/drawing/2014/main" id="{E526C5C0-FB1A-4D69-8B03-3CBAEA12DF50}"/>
              </a:ext>
            </a:extLst>
          </p:cNvPr>
          <p:cNvSpPr txBox="1"/>
          <p:nvPr/>
        </p:nvSpPr>
        <p:spPr>
          <a:xfrm>
            <a:off x="265482" y="2152420"/>
            <a:ext cx="857708" cy="920553"/>
          </a:xfrm>
          <a:prstGeom prst="rect">
            <a:avLst/>
          </a:prstGeom>
          <a:noFill/>
        </p:spPr>
        <p:txBody>
          <a:bodyPr wrap="none" rtlCol="0">
            <a:prstTxWarp prst="textCircle">
              <a:avLst/>
            </a:prstTxWarp>
            <a:spAutoFit/>
          </a:bodyPr>
          <a:lstStyle/>
          <a:p>
            <a:pPr algn="ctr"/>
            <a:r>
              <a:rPr lang="en-US" dirty="0">
                <a:solidFill>
                  <a:schemeClr val="tx2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Reliability</a:t>
            </a:r>
          </a:p>
        </p:txBody>
      </p:sp>
      <p:sp>
        <p:nvSpPr>
          <p:cNvPr id="104" name="ZoneTexte 103">
            <a:extLst>
              <a:ext uri="{FF2B5EF4-FFF2-40B4-BE49-F238E27FC236}">
                <a16:creationId xmlns:a16="http://schemas.microsoft.com/office/drawing/2014/main" id="{2874AF7D-768D-4566-B55A-74F0D05744BF}"/>
              </a:ext>
            </a:extLst>
          </p:cNvPr>
          <p:cNvSpPr txBox="1"/>
          <p:nvPr/>
        </p:nvSpPr>
        <p:spPr>
          <a:xfrm rot="10800000">
            <a:off x="248038" y="3205566"/>
            <a:ext cx="828000" cy="867284"/>
          </a:xfrm>
          <a:prstGeom prst="rect">
            <a:avLst/>
          </a:prstGeom>
          <a:noFill/>
        </p:spPr>
        <p:txBody>
          <a:bodyPr wrap="none" rtlCol="0">
            <a:prstTxWarp prst="textCircle">
              <a:avLst/>
            </a:prstTxWarp>
            <a:spAutoFit/>
          </a:bodyPr>
          <a:lstStyle/>
          <a:p>
            <a:pPr algn="ctr"/>
            <a:r>
              <a:rPr lang="en-US" dirty="0">
                <a:solidFill>
                  <a:schemeClr val="accent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Robustness</a:t>
            </a:r>
          </a:p>
        </p:txBody>
      </p:sp>
      <p:sp>
        <p:nvSpPr>
          <p:cNvPr id="105" name="ZoneTexte 104">
            <a:extLst>
              <a:ext uri="{FF2B5EF4-FFF2-40B4-BE49-F238E27FC236}">
                <a16:creationId xmlns:a16="http://schemas.microsoft.com/office/drawing/2014/main" id="{88EF107E-31D1-4895-8F36-9CBD557C64A8}"/>
              </a:ext>
            </a:extLst>
          </p:cNvPr>
          <p:cNvSpPr txBox="1"/>
          <p:nvPr/>
        </p:nvSpPr>
        <p:spPr>
          <a:xfrm>
            <a:off x="308133" y="4378374"/>
            <a:ext cx="828000" cy="861687"/>
          </a:xfrm>
          <a:prstGeom prst="rect">
            <a:avLst/>
          </a:prstGeom>
          <a:noFill/>
        </p:spPr>
        <p:txBody>
          <a:bodyPr wrap="none" rtlCol="0">
            <a:prstTxWarp prst="textCircle">
              <a:avLst/>
            </a:prstTxWarp>
            <a:spAutoFit/>
          </a:bodyPr>
          <a:lstStyle/>
          <a:p>
            <a:pPr algn="ctr"/>
            <a:r>
              <a:rPr lang="en-US" dirty="0">
                <a:solidFill>
                  <a:schemeClr val="accent3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Traceability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C98CFB71-03AE-4ABF-8528-6C15453AA668}"/>
              </a:ext>
            </a:extLst>
          </p:cNvPr>
          <p:cNvSpPr txBox="1"/>
          <p:nvPr/>
        </p:nvSpPr>
        <p:spPr>
          <a:xfrm>
            <a:off x="8284731" y="5699206"/>
            <a:ext cx="12650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>
                <a:latin typeface="Poppins Light" panose="00000400000000000000" pitchFamily="2" charset="0"/>
                <a:cs typeface="Poppins Light" panose="00000400000000000000" pitchFamily="2" charset="0"/>
              </a:rPr>
              <a:t>(Cheikh, 2023)</a:t>
            </a:r>
          </a:p>
        </p:txBody>
      </p:sp>
    </p:spTree>
    <p:extLst>
      <p:ext uri="{BB962C8B-B14F-4D97-AF65-F5344CB8AC3E}">
        <p14:creationId xmlns:p14="http://schemas.microsoft.com/office/powerpoint/2010/main" val="136317913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954312E2-10BD-473E-8818-E4A9528E1608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55475DC8-F19C-4C71-A904-50767E428EF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3AE1B76F-B927-4C80-888D-67B8C49E2F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4574783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954312E2-10BD-473E-8818-E4A9528E1608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55475DC8-F19C-4C71-A904-50767E428EF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3AE1B76F-B927-4C80-888D-67B8C49E2F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24</a:t>
            </a:fld>
            <a:endParaRPr lang="fr-FR"/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7BBC17DA-857D-41E6-9C30-CAB1C5ED997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776" t="466" r="9728" b="8925"/>
          <a:stretch/>
        </p:blipFill>
        <p:spPr>
          <a:xfrm>
            <a:off x="189781" y="244775"/>
            <a:ext cx="7375585" cy="6098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474000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D342109D-F773-4165-B491-91906FF856C9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  <a:endParaRPr lang="fr-FR" dirty="0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E24A9491-62AE-4F8C-A1DB-1ED28C1D57F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6E9F1A3E-8979-4337-811D-6BD74187F6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25</a:t>
            </a:fld>
            <a:endParaRPr lang="fr-FR"/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D4F3CBFD-5D21-4A26-B4D6-544F852C52F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31" y="771197"/>
            <a:ext cx="5400000" cy="4888152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81C93002-F171-4AA5-9CEA-D32281EE38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620004"/>
            <a:ext cx="5400000" cy="5190539"/>
          </a:xfrm>
          <a:prstGeom prst="rect">
            <a:avLst/>
          </a:prstGeom>
        </p:spPr>
      </p:pic>
      <p:sp>
        <p:nvSpPr>
          <p:cNvPr id="9" name="Rectangle : coins arrondis 8">
            <a:extLst>
              <a:ext uri="{FF2B5EF4-FFF2-40B4-BE49-F238E27FC236}">
                <a16:creationId xmlns:a16="http://schemas.microsoft.com/office/drawing/2014/main" id="{B03B1EDD-D94C-4C62-B328-CCD91BD4F8C1}"/>
              </a:ext>
            </a:extLst>
          </p:cNvPr>
          <p:cNvSpPr/>
          <p:nvPr/>
        </p:nvSpPr>
        <p:spPr>
          <a:xfrm>
            <a:off x="1552755" y="359505"/>
            <a:ext cx="2329132" cy="877171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r>
              <a:rPr lang="en-US" sz="2400" dirty="0">
                <a:latin typeface="Poppins SemiBold" panose="00000700000000000000" pitchFamily="2" charset="0"/>
                <a:cs typeface="Poppins SemiBold" panose="00000700000000000000" pitchFamily="2" charset="0"/>
              </a:rPr>
              <a:t>Before</a:t>
            </a:r>
          </a:p>
        </p:txBody>
      </p:sp>
      <p:sp>
        <p:nvSpPr>
          <p:cNvPr id="10" name="Rectangle : coins arrondis 9">
            <a:extLst>
              <a:ext uri="{FF2B5EF4-FFF2-40B4-BE49-F238E27FC236}">
                <a16:creationId xmlns:a16="http://schemas.microsoft.com/office/drawing/2014/main" id="{F063AADD-36BE-41A3-8447-040ECE5CF818}"/>
              </a:ext>
            </a:extLst>
          </p:cNvPr>
          <p:cNvSpPr/>
          <p:nvPr/>
        </p:nvSpPr>
        <p:spPr>
          <a:xfrm>
            <a:off x="7364083" y="359505"/>
            <a:ext cx="2329132" cy="87717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r>
              <a:rPr lang="en-US" sz="2400" dirty="0">
                <a:latin typeface="Poppins SemiBold" panose="00000700000000000000" pitchFamily="2" charset="0"/>
                <a:cs typeface="Poppins SemiBold" panose="00000700000000000000" pitchFamily="2" charset="0"/>
              </a:rPr>
              <a:t>After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3AA9C83-6430-4568-A23A-677B68723339}"/>
              </a:ext>
            </a:extLst>
          </p:cNvPr>
          <p:cNvSpPr txBox="1"/>
          <p:nvPr/>
        </p:nvSpPr>
        <p:spPr>
          <a:xfrm rot="16200000">
            <a:off x="4743056" y="2774194"/>
            <a:ext cx="940279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dirty="0"/>
              <a:t>Yields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CFA87B56-65D6-4592-AEB8-8E68535A91DF}"/>
              </a:ext>
            </a:extLst>
          </p:cNvPr>
          <p:cNvSpPr txBox="1"/>
          <p:nvPr/>
        </p:nvSpPr>
        <p:spPr>
          <a:xfrm rot="16390897">
            <a:off x="10748365" y="2774194"/>
            <a:ext cx="940279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dirty="0"/>
              <a:t>Yields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CF0CD3F8-CC9E-4966-8A6B-05E305AA3F5E}"/>
              </a:ext>
            </a:extLst>
          </p:cNvPr>
          <p:cNvSpPr txBox="1"/>
          <p:nvPr/>
        </p:nvSpPr>
        <p:spPr>
          <a:xfrm rot="1110648">
            <a:off x="6885332" y="5452501"/>
            <a:ext cx="1668223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dirty="0"/>
              <a:t>A (Mass)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BF2F517C-989A-4D7B-ACD3-36A6A0802789}"/>
              </a:ext>
            </a:extLst>
          </p:cNvPr>
          <p:cNvSpPr txBox="1"/>
          <p:nvPr/>
        </p:nvSpPr>
        <p:spPr>
          <a:xfrm rot="18917233">
            <a:off x="9464366" y="4907803"/>
            <a:ext cx="1668223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dirty="0"/>
              <a:t>Z (Charge)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55850A51-E8E4-467F-8CE5-A156394A7ABD}"/>
              </a:ext>
            </a:extLst>
          </p:cNvPr>
          <p:cNvSpPr txBox="1"/>
          <p:nvPr/>
        </p:nvSpPr>
        <p:spPr>
          <a:xfrm rot="1110648">
            <a:off x="1033746" y="5242223"/>
            <a:ext cx="1668223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dirty="0"/>
              <a:t>A (Mass)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FE423DAB-B4F5-4700-82EE-334F1CFC84F3}"/>
              </a:ext>
            </a:extLst>
          </p:cNvPr>
          <p:cNvSpPr txBox="1"/>
          <p:nvPr/>
        </p:nvSpPr>
        <p:spPr>
          <a:xfrm rot="18917233">
            <a:off x="3612780" y="4697525"/>
            <a:ext cx="1668223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dirty="0"/>
              <a:t>Z (Charge)</a:t>
            </a:r>
          </a:p>
        </p:txBody>
      </p:sp>
    </p:spTree>
    <p:extLst>
      <p:ext uri="{BB962C8B-B14F-4D97-AF65-F5344CB8AC3E}">
        <p14:creationId xmlns:p14="http://schemas.microsoft.com/office/powerpoint/2010/main" val="241091272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>
            <a:extLst>
              <a:ext uri="{FF2B5EF4-FFF2-40B4-BE49-F238E27FC236}">
                <a16:creationId xmlns:a16="http://schemas.microsoft.com/office/drawing/2014/main" id="{89A17EBB-EE44-4ADA-A3BC-FE4781D92A3D}"/>
              </a:ext>
            </a:extLst>
          </p:cNvPr>
          <p:cNvSpPr/>
          <p:nvPr/>
        </p:nvSpPr>
        <p:spPr>
          <a:xfrm>
            <a:off x="4698006" y="591611"/>
            <a:ext cx="612161" cy="5729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2BF88A47-CF4E-4F26-8B7D-567491F642B1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  <a:endParaRPr lang="fr-FR" dirty="0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E2B949FE-CF0F-43BB-BDD0-5171EF66850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9BDF31F6-F6C6-43A9-8230-9F4AC00FDF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26</a:t>
            </a:fld>
            <a:endParaRPr lang="fr-FR"/>
          </a:p>
        </p:txBody>
      </p:sp>
      <p:sp>
        <p:nvSpPr>
          <p:cNvPr id="5" name="Rectangle : coins arrondis 4">
            <a:extLst>
              <a:ext uri="{FF2B5EF4-FFF2-40B4-BE49-F238E27FC236}">
                <a16:creationId xmlns:a16="http://schemas.microsoft.com/office/drawing/2014/main" id="{AAF8E652-73B3-4B15-AC96-787BA5D7DA62}"/>
              </a:ext>
            </a:extLst>
          </p:cNvPr>
          <p:cNvSpPr/>
          <p:nvPr/>
        </p:nvSpPr>
        <p:spPr>
          <a:xfrm>
            <a:off x="2017798" y="4781970"/>
            <a:ext cx="343592" cy="1113357"/>
          </a:xfrm>
          <a:prstGeom prst="round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85F9F80-A103-44A0-94FB-52EA0E519F05}"/>
              </a:ext>
            </a:extLst>
          </p:cNvPr>
          <p:cNvSpPr txBox="1"/>
          <p:nvPr/>
        </p:nvSpPr>
        <p:spPr>
          <a:xfrm>
            <a:off x="1651626" y="4374281"/>
            <a:ext cx="933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Target</a:t>
            </a:r>
          </a:p>
        </p:txBody>
      </p:sp>
      <p:cxnSp>
        <p:nvCxnSpPr>
          <p:cNvPr id="7" name="Connecteur droit avec flèche 6">
            <a:extLst>
              <a:ext uri="{FF2B5EF4-FFF2-40B4-BE49-F238E27FC236}">
                <a16:creationId xmlns:a16="http://schemas.microsoft.com/office/drawing/2014/main" id="{12EF851F-0656-43ED-9CF7-F04337695C4D}"/>
              </a:ext>
            </a:extLst>
          </p:cNvPr>
          <p:cNvCxnSpPr/>
          <p:nvPr/>
        </p:nvCxnSpPr>
        <p:spPr>
          <a:xfrm>
            <a:off x="2499936" y="5338648"/>
            <a:ext cx="612702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 : coins arrondis 7">
            <a:extLst>
              <a:ext uri="{FF2B5EF4-FFF2-40B4-BE49-F238E27FC236}">
                <a16:creationId xmlns:a16="http://schemas.microsoft.com/office/drawing/2014/main" id="{FBEBF118-8D80-46A3-B957-44114A6C8EB6}"/>
              </a:ext>
            </a:extLst>
          </p:cNvPr>
          <p:cNvSpPr/>
          <p:nvPr/>
        </p:nvSpPr>
        <p:spPr>
          <a:xfrm>
            <a:off x="3235924" y="4781970"/>
            <a:ext cx="343592" cy="1113357"/>
          </a:xfrm>
          <a:prstGeom prst="round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9" name="Signe de multiplication 8">
            <a:extLst>
              <a:ext uri="{FF2B5EF4-FFF2-40B4-BE49-F238E27FC236}">
                <a16:creationId xmlns:a16="http://schemas.microsoft.com/office/drawing/2014/main" id="{B32AC8FD-1897-40F7-B20B-EF79A42F6998}"/>
              </a:ext>
            </a:extLst>
          </p:cNvPr>
          <p:cNvSpPr/>
          <p:nvPr/>
        </p:nvSpPr>
        <p:spPr>
          <a:xfrm>
            <a:off x="3665583" y="5180982"/>
            <a:ext cx="343592" cy="296532"/>
          </a:xfrm>
          <a:prstGeom prst="mathMultiply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10" name="Rectangle : coins arrondis 9">
            <a:extLst>
              <a:ext uri="{FF2B5EF4-FFF2-40B4-BE49-F238E27FC236}">
                <a16:creationId xmlns:a16="http://schemas.microsoft.com/office/drawing/2014/main" id="{110425D4-A039-4E56-8395-697C01153BED}"/>
              </a:ext>
            </a:extLst>
          </p:cNvPr>
          <p:cNvSpPr/>
          <p:nvPr/>
        </p:nvSpPr>
        <p:spPr>
          <a:xfrm>
            <a:off x="4910295" y="4772569"/>
            <a:ext cx="343592" cy="1113357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11" name="Signe Plus 10">
            <a:extLst>
              <a:ext uri="{FF2B5EF4-FFF2-40B4-BE49-F238E27FC236}">
                <a16:creationId xmlns:a16="http://schemas.microsoft.com/office/drawing/2014/main" id="{63681314-5AAB-425B-B434-310C41DF8409}"/>
              </a:ext>
            </a:extLst>
          </p:cNvPr>
          <p:cNvSpPr/>
          <p:nvPr/>
        </p:nvSpPr>
        <p:spPr>
          <a:xfrm>
            <a:off x="4544039" y="5126707"/>
            <a:ext cx="324000" cy="324000"/>
          </a:xfrm>
          <a:prstGeom prst="mathPl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12" name="Signe Moins 11">
            <a:extLst>
              <a:ext uri="{FF2B5EF4-FFF2-40B4-BE49-F238E27FC236}">
                <a16:creationId xmlns:a16="http://schemas.microsoft.com/office/drawing/2014/main" id="{563B43CB-FFAE-4D57-8185-A9D733C94C92}"/>
              </a:ext>
            </a:extLst>
          </p:cNvPr>
          <p:cNvSpPr/>
          <p:nvPr/>
        </p:nvSpPr>
        <p:spPr>
          <a:xfrm>
            <a:off x="4544039" y="5275446"/>
            <a:ext cx="324000" cy="324000"/>
          </a:xfrm>
          <a:prstGeom prst="mathMinus">
            <a:avLst>
              <a:gd name="adj1" fmla="val 18816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13" name="Rectangle : coins arrondis 12">
            <a:extLst>
              <a:ext uri="{FF2B5EF4-FFF2-40B4-BE49-F238E27FC236}">
                <a16:creationId xmlns:a16="http://schemas.microsoft.com/office/drawing/2014/main" id="{672D7A04-726B-4376-9976-63B2246F3373}"/>
              </a:ext>
            </a:extLst>
          </p:cNvPr>
          <p:cNvSpPr/>
          <p:nvPr/>
        </p:nvSpPr>
        <p:spPr>
          <a:xfrm>
            <a:off x="4109789" y="5158648"/>
            <a:ext cx="360000" cy="360000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fr-FR" dirty="0"/>
          </a:p>
        </p:txBody>
      </p:sp>
      <p:cxnSp>
        <p:nvCxnSpPr>
          <p:cNvPr id="14" name="Connecteur droit 13">
            <a:extLst>
              <a:ext uri="{FF2B5EF4-FFF2-40B4-BE49-F238E27FC236}">
                <a16:creationId xmlns:a16="http://schemas.microsoft.com/office/drawing/2014/main" id="{277BC9A2-F619-4F19-8073-57B66C8AD218}"/>
              </a:ext>
            </a:extLst>
          </p:cNvPr>
          <p:cNvCxnSpPr/>
          <p:nvPr/>
        </p:nvCxnSpPr>
        <p:spPr>
          <a:xfrm>
            <a:off x="6468808" y="4727143"/>
            <a:ext cx="0" cy="122301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 : coins arrondis 14">
            <a:extLst>
              <a:ext uri="{FF2B5EF4-FFF2-40B4-BE49-F238E27FC236}">
                <a16:creationId xmlns:a16="http://schemas.microsoft.com/office/drawing/2014/main" id="{85D67558-48B8-45FD-91CC-0A92D35F5325}"/>
              </a:ext>
            </a:extLst>
          </p:cNvPr>
          <p:cNvSpPr/>
          <p:nvPr/>
        </p:nvSpPr>
        <p:spPr>
          <a:xfrm>
            <a:off x="6027022" y="4772569"/>
            <a:ext cx="343592" cy="1113357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16" name="Signe de multiplication 15">
            <a:extLst>
              <a:ext uri="{FF2B5EF4-FFF2-40B4-BE49-F238E27FC236}">
                <a16:creationId xmlns:a16="http://schemas.microsoft.com/office/drawing/2014/main" id="{AB4165DC-A53C-4254-A30E-BC1C19E1D52B}"/>
              </a:ext>
            </a:extLst>
          </p:cNvPr>
          <p:cNvSpPr/>
          <p:nvPr/>
        </p:nvSpPr>
        <p:spPr>
          <a:xfrm>
            <a:off x="6983013" y="5171437"/>
            <a:ext cx="343592" cy="296532"/>
          </a:xfrm>
          <a:prstGeom prst="mathMultiply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cxnSp>
        <p:nvCxnSpPr>
          <p:cNvPr id="17" name="Connecteur droit avec flèche 16">
            <a:extLst>
              <a:ext uri="{FF2B5EF4-FFF2-40B4-BE49-F238E27FC236}">
                <a16:creationId xmlns:a16="http://schemas.microsoft.com/office/drawing/2014/main" id="{B30DC2C7-B404-4AD7-A2DC-4A7CAC3D5998}"/>
              </a:ext>
            </a:extLst>
          </p:cNvPr>
          <p:cNvCxnSpPr/>
          <p:nvPr/>
        </p:nvCxnSpPr>
        <p:spPr>
          <a:xfrm>
            <a:off x="5346006" y="5338648"/>
            <a:ext cx="612702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 : coins arrondis 17">
            <a:extLst>
              <a:ext uri="{FF2B5EF4-FFF2-40B4-BE49-F238E27FC236}">
                <a16:creationId xmlns:a16="http://schemas.microsoft.com/office/drawing/2014/main" id="{5807816F-D5FD-4217-9A77-6598F002817F}"/>
              </a:ext>
            </a:extLst>
          </p:cNvPr>
          <p:cNvSpPr/>
          <p:nvPr/>
        </p:nvSpPr>
        <p:spPr>
          <a:xfrm>
            <a:off x="6609030" y="4772569"/>
            <a:ext cx="343592" cy="1113357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19" name="Rectangle : coins arrondis 18">
            <a:extLst>
              <a:ext uri="{FF2B5EF4-FFF2-40B4-BE49-F238E27FC236}">
                <a16:creationId xmlns:a16="http://schemas.microsoft.com/office/drawing/2014/main" id="{C0A7574F-9C5D-4836-AAFA-BDD3CC0B8869}"/>
              </a:ext>
            </a:extLst>
          </p:cNvPr>
          <p:cNvSpPr/>
          <p:nvPr/>
        </p:nvSpPr>
        <p:spPr>
          <a:xfrm>
            <a:off x="7711331" y="4781970"/>
            <a:ext cx="343592" cy="1113357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20" name="Signe Plus 19">
            <a:extLst>
              <a:ext uri="{FF2B5EF4-FFF2-40B4-BE49-F238E27FC236}">
                <a16:creationId xmlns:a16="http://schemas.microsoft.com/office/drawing/2014/main" id="{BE95F9C3-69B3-409A-AFCF-072CFC950C27}"/>
              </a:ext>
            </a:extLst>
          </p:cNvPr>
          <p:cNvSpPr/>
          <p:nvPr/>
        </p:nvSpPr>
        <p:spPr>
          <a:xfrm>
            <a:off x="7345075" y="5105628"/>
            <a:ext cx="324000" cy="324000"/>
          </a:xfrm>
          <a:prstGeom prst="mathPl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21" name="Signe Moins 20">
            <a:extLst>
              <a:ext uri="{FF2B5EF4-FFF2-40B4-BE49-F238E27FC236}">
                <a16:creationId xmlns:a16="http://schemas.microsoft.com/office/drawing/2014/main" id="{22D9B1D6-F0D9-4A86-9225-D16DD0EA8583}"/>
              </a:ext>
            </a:extLst>
          </p:cNvPr>
          <p:cNvSpPr/>
          <p:nvPr/>
        </p:nvSpPr>
        <p:spPr>
          <a:xfrm>
            <a:off x="7348825" y="5251660"/>
            <a:ext cx="324000" cy="324000"/>
          </a:xfrm>
          <a:prstGeom prst="mathMinus">
            <a:avLst>
              <a:gd name="adj1" fmla="val 18816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A43A2BFF-7025-4B76-ACB3-0F10F4C5CA39}"/>
              </a:ext>
            </a:extLst>
          </p:cNvPr>
          <p:cNvSpPr txBox="1"/>
          <p:nvPr/>
        </p:nvSpPr>
        <p:spPr>
          <a:xfrm>
            <a:off x="3842096" y="5893520"/>
            <a:ext cx="9140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Factor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04AEC5B3-8F04-4B15-8312-6BAA52DAFA72}"/>
              </a:ext>
            </a:extLst>
          </p:cNvPr>
          <p:cNvSpPr txBox="1"/>
          <p:nvPr/>
        </p:nvSpPr>
        <p:spPr>
          <a:xfrm>
            <a:off x="4469789" y="4374281"/>
            <a:ext cx="11689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/>
              <a:t>Random</a:t>
            </a:r>
            <a:endParaRPr lang="fr-FR" dirty="0"/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8964050D-163B-48ED-B50D-D7CAAE2068EA}"/>
              </a:ext>
            </a:extLst>
          </p:cNvPr>
          <p:cNvSpPr txBox="1"/>
          <p:nvPr/>
        </p:nvSpPr>
        <p:spPr>
          <a:xfrm>
            <a:off x="5824356" y="5910153"/>
            <a:ext cx="10887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/>
              <a:t>Dataset</a:t>
            </a:r>
            <a:endParaRPr lang="fr-FR" dirty="0"/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896B151D-D354-4F3D-BEFE-3F0CF159C0DC}"/>
              </a:ext>
            </a:extLst>
          </p:cNvPr>
          <p:cNvSpPr txBox="1"/>
          <p:nvPr/>
        </p:nvSpPr>
        <p:spPr>
          <a:xfrm>
            <a:off x="7298329" y="4374281"/>
            <a:ext cx="11689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/>
              <a:t>Random</a:t>
            </a:r>
            <a:endParaRPr lang="fr-FR" dirty="0"/>
          </a:p>
        </p:txBody>
      </p:sp>
      <p:sp>
        <p:nvSpPr>
          <p:cNvPr id="26" name="Rectangle : coins arrondis 25">
            <a:extLst>
              <a:ext uri="{FF2B5EF4-FFF2-40B4-BE49-F238E27FC236}">
                <a16:creationId xmlns:a16="http://schemas.microsoft.com/office/drawing/2014/main" id="{7406AEE4-2013-43F2-A76B-4E23C8056748}"/>
              </a:ext>
            </a:extLst>
          </p:cNvPr>
          <p:cNvSpPr/>
          <p:nvPr/>
        </p:nvSpPr>
        <p:spPr>
          <a:xfrm>
            <a:off x="8909819" y="4765123"/>
            <a:ext cx="343592" cy="1113357"/>
          </a:xfrm>
          <a:prstGeom prst="roundRect">
            <a:avLst/>
          </a:prstGeom>
          <a:pattFill prst="dkVert">
            <a:fgClr>
              <a:schemeClr val="tx2">
                <a:lumMod val="7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cxnSp>
        <p:nvCxnSpPr>
          <p:cNvPr id="27" name="Connecteur droit avec flèche 26">
            <a:extLst>
              <a:ext uri="{FF2B5EF4-FFF2-40B4-BE49-F238E27FC236}">
                <a16:creationId xmlns:a16="http://schemas.microsoft.com/office/drawing/2014/main" id="{294A72F9-0F66-45C3-BAF2-D670E3C84799}"/>
              </a:ext>
            </a:extLst>
          </p:cNvPr>
          <p:cNvCxnSpPr/>
          <p:nvPr/>
        </p:nvCxnSpPr>
        <p:spPr>
          <a:xfrm>
            <a:off x="8228803" y="5331202"/>
            <a:ext cx="612702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ZoneTexte 27">
            <a:extLst>
              <a:ext uri="{FF2B5EF4-FFF2-40B4-BE49-F238E27FC236}">
                <a16:creationId xmlns:a16="http://schemas.microsoft.com/office/drawing/2014/main" id="{8C51E8E0-4E98-4574-B72C-329F0EDE1B85}"/>
              </a:ext>
            </a:extLst>
          </p:cNvPr>
          <p:cNvSpPr txBox="1"/>
          <p:nvPr/>
        </p:nvSpPr>
        <p:spPr>
          <a:xfrm>
            <a:off x="8368920" y="5897057"/>
            <a:ext cx="17011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/>
              <a:t>Uncertainties</a:t>
            </a:r>
            <a:endParaRPr lang="fr-FR" dirty="0"/>
          </a:p>
        </p:txBody>
      </p:sp>
      <p:pic>
        <p:nvPicPr>
          <p:cNvPr id="29" name="Image 28">
            <a:extLst>
              <a:ext uri="{FF2B5EF4-FFF2-40B4-BE49-F238E27FC236}">
                <a16:creationId xmlns:a16="http://schemas.microsoft.com/office/drawing/2014/main" id="{291768BE-1EAF-41A5-A33C-DDEAAFB792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568" y="66770"/>
            <a:ext cx="8775038" cy="4394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31022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07E52D18-8D28-4BF5-8705-064F8620B2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are independent fission yields ?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4C0B731C-1C9E-44E4-A3C3-6D624A211B25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11C00DE0-FDC3-434A-A01B-00FA94C0B3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9AF5889C-930C-47CD-8D9C-4706847769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3</a:t>
            </a:fld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838A48D8-AF73-49FE-83BC-C631AFA4E332}"/>
              </a:ext>
            </a:extLst>
          </p:cNvPr>
          <p:cNvGrpSpPr/>
          <p:nvPr/>
        </p:nvGrpSpPr>
        <p:grpSpPr>
          <a:xfrm rot="5400000">
            <a:off x="-575894" y="1270813"/>
            <a:ext cx="6385331" cy="3760343"/>
            <a:chOff x="333830" y="1659180"/>
            <a:chExt cx="6385331" cy="3760343"/>
          </a:xfrm>
        </p:grpSpPr>
        <p:grpSp>
          <p:nvGrpSpPr>
            <p:cNvPr id="2671" name="Groupe 2670">
              <a:extLst>
                <a:ext uri="{FF2B5EF4-FFF2-40B4-BE49-F238E27FC236}">
                  <a16:creationId xmlns:a16="http://schemas.microsoft.com/office/drawing/2014/main" id="{3B1783C1-F9F6-4074-AD6B-659DF32285F5}"/>
                </a:ext>
              </a:extLst>
            </p:cNvPr>
            <p:cNvGrpSpPr/>
            <p:nvPr/>
          </p:nvGrpSpPr>
          <p:grpSpPr>
            <a:xfrm rot="16200000">
              <a:off x="4350251" y="2078131"/>
              <a:ext cx="465842" cy="352442"/>
              <a:chOff x="4819208" y="5018264"/>
              <a:chExt cx="933927" cy="706580"/>
            </a:xfrm>
          </p:grpSpPr>
          <p:sp>
            <p:nvSpPr>
              <p:cNvPr id="2675" name="Forme libre 27">
                <a:extLst>
                  <a:ext uri="{FF2B5EF4-FFF2-40B4-BE49-F238E27FC236}">
                    <a16:creationId xmlns:a16="http://schemas.microsoft.com/office/drawing/2014/main" id="{9288172E-DA4B-463F-92A5-7004C685AADF}"/>
                  </a:ext>
                </a:extLst>
              </p:cNvPr>
              <p:cNvSpPr/>
              <p:nvPr/>
            </p:nvSpPr>
            <p:spPr>
              <a:xfrm>
                <a:off x="4819208" y="5178957"/>
                <a:ext cx="716280" cy="545887"/>
              </a:xfrm>
              <a:custGeom>
                <a:avLst/>
                <a:gdLst>
                  <a:gd name="connsiteX0" fmla="*/ 716280 w 716280"/>
                  <a:gd name="connsiteY0" fmla="*/ 27727 h 545887"/>
                  <a:gd name="connsiteX1" fmla="*/ 624840 w 716280"/>
                  <a:gd name="connsiteY1" fmla="*/ 73447 h 545887"/>
                  <a:gd name="connsiteX2" fmla="*/ 548640 w 716280"/>
                  <a:gd name="connsiteY2" fmla="*/ 4867 h 545887"/>
                  <a:gd name="connsiteX3" fmla="*/ 624840 w 716280"/>
                  <a:gd name="connsiteY3" fmla="*/ 233467 h 545887"/>
                  <a:gd name="connsiteX4" fmla="*/ 434340 w 716280"/>
                  <a:gd name="connsiteY4" fmla="*/ 96307 h 545887"/>
                  <a:gd name="connsiteX5" fmla="*/ 495300 w 716280"/>
                  <a:gd name="connsiteY5" fmla="*/ 309667 h 545887"/>
                  <a:gd name="connsiteX6" fmla="*/ 251460 w 716280"/>
                  <a:gd name="connsiteY6" fmla="*/ 210607 h 545887"/>
                  <a:gd name="connsiteX7" fmla="*/ 259080 w 716280"/>
                  <a:gd name="connsiteY7" fmla="*/ 408727 h 545887"/>
                  <a:gd name="connsiteX8" fmla="*/ 68580 w 716280"/>
                  <a:gd name="connsiteY8" fmla="*/ 363007 h 545887"/>
                  <a:gd name="connsiteX9" fmla="*/ 0 w 716280"/>
                  <a:gd name="connsiteY9" fmla="*/ 545887 h 54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6280" h="545887">
                    <a:moveTo>
                      <a:pt x="716280" y="27727"/>
                    </a:moveTo>
                    <a:cubicBezTo>
                      <a:pt x="684530" y="52492"/>
                      <a:pt x="652780" y="77257"/>
                      <a:pt x="624840" y="73447"/>
                    </a:cubicBezTo>
                    <a:cubicBezTo>
                      <a:pt x="596900" y="69637"/>
                      <a:pt x="548640" y="-21803"/>
                      <a:pt x="548640" y="4867"/>
                    </a:cubicBezTo>
                    <a:cubicBezTo>
                      <a:pt x="548640" y="31537"/>
                      <a:pt x="643890" y="218227"/>
                      <a:pt x="624840" y="233467"/>
                    </a:cubicBezTo>
                    <a:cubicBezTo>
                      <a:pt x="605790" y="248707"/>
                      <a:pt x="455930" y="83607"/>
                      <a:pt x="434340" y="96307"/>
                    </a:cubicBezTo>
                    <a:cubicBezTo>
                      <a:pt x="412750" y="109007"/>
                      <a:pt x="525780" y="290617"/>
                      <a:pt x="495300" y="309667"/>
                    </a:cubicBezTo>
                    <a:cubicBezTo>
                      <a:pt x="464820" y="328717"/>
                      <a:pt x="290830" y="194097"/>
                      <a:pt x="251460" y="210607"/>
                    </a:cubicBezTo>
                    <a:cubicBezTo>
                      <a:pt x="212090" y="227117"/>
                      <a:pt x="289560" y="383327"/>
                      <a:pt x="259080" y="408727"/>
                    </a:cubicBezTo>
                    <a:cubicBezTo>
                      <a:pt x="228600" y="434127"/>
                      <a:pt x="111760" y="340147"/>
                      <a:pt x="68580" y="363007"/>
                    </a:cubicBezTo>
                    <a:cubicBezTo>
                      <a:pt x="25400" y="385867"/>
                      <a:pt x="12700" y="465877"/>
                      <a:pt x="0" y="545887"/>
                    </a:cubicBezTo>
                  </a:path>
                </a:pathLst>
              </a:custGeom>
              <a:noFill/>
              <a:ln w="25400" cap="flat" cmpd="sng" algn="ctr">
                <a:gradFill>
                  <a:gsLst>
                    <a:gs pos="98000">
                      <a:srgbClr val="FFCD31"/>
                    </a:gs>
                    <a:gs pos="22000">
                      <a:sysClr val="window" lastClr="FFFFFF"/>
                    </a:gs>
                  </a:gsLst>
                  <a:lin ang="0" scaled="0"/>
                </a:gra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676" name="Groupe 2675">
                <a:extLst>
                  <a:ext uri="{FF2B5EF4-FFF2-40B4-BE49-F238E27FC236}">
                    <a16:creationId xmlns:a16="http://schemas.microsoft.com/office/drawing/2014/main" id="{E4C3E133-7E3C-4B96-BF5D-870278CBA944}"/>
                  </a:ext>
                </a:extLst>
              </p:cNvPr>
              <p:cNvGrpSpPr/>
              <p:nvPr/>
            </p:nvGrpSpPr>
            <p:grpSpPr>
              <a:xfrm>
                <a:off x="5501135" y="5018264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678" name="Ellipse 2677">
                  <a:extLst>
                    <a:ext uri="{FF2B5EF4-FFF2-40B4-BE49-F238E27FC236}">
                      <a16:creationId xmlns:a16="http://schemas.microsoft.com/office/drawing/2014/main" id="{5CE3A5EF-C3CE-4DCE-9961-101497FFF93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FFCD31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79" name="Forme libre 576">
                  <a:extLst>
                    <a:ext uri="{FF2B5EF4-FFF2-40B4-BE49-F238E27FC236}">
                      <a16:creationId xmlns:a16="http://schemas.microsoft.com/office/drawing/2014/main" id="{4EED546F-F61D-4F54-8CA6-40E4F9FD47E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FFCD3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77" name="ZoneTexte 2676">
                    <a:extLst>
                      <a:ext uri="{FF2B5EF4-FFF2-40B4-BE49-F238E27FC236}">
                        <a16:creationId xmlns:a16="http://schemas.microsoft.com/office/drawing/2014/main" id="{E2944032-8D7B-4BCB-93AC-4ABEFC64A5EA}"/>
                      </a:ext>
                    </a:extLst>
                  </p:cNvPr>
                  <p:cNvSpPr txBox="1"/>
                  <p:nvPr/>
                </p:nvSpPr>
                <p:spPr>
                  <a:xfrm rot="5400000">
                    <a:off x="5616565" y="5064345"/>
                    <a:ext cx="102422" cy="15018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𝛾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2677" name="ZoneTexte 2676">
                    <a:extLst>
                      <a:ext uri="{FF2B5EF4-FFF2-40B4-BE49-F238E27FC236}">
                        <a16:creationId xmlns:a16="http://schemas.microsoft.com/office/drawing/2014/main" id="{E2944032-8D7B-4BCB-93AC-4ABEFC64A5E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5400000">
                    <a:off x="5616565" y="5064345"/>
                    <a:ext cx="102422" cy="150189"/>
                  </a:xfrm>
                  <a:prstGeom prst="rect">
                    <a:avLst/>
                  </a:prstGeom>
                  <a:blipFill>
                    <a:blip r:embed="rId2"/>
                    <a:stretch>
                      <a:fillRect l="-50000" t="-37500" b="-625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2680" name="Ellipse 2679">
              <a:extLst>
                <a:ext uri="{FF2B5EF4-FFF2-40B4-BE49-F238E27FC236}">
                  <a16:creationId xmlns:a16="http://schemas.microsoft.com/office/drawing/2014/main" id="{C400653C-F107-48D0-A014-58842FAB4AC3}"/>
                </a:ext>
              </a:extLst>
            </p:cNvPr>
            <p:cNvSpPr/>
            <p:nvPr/>
          </p:nvSpPr>
          <p:spPr>
            <a:xfrm rot="16200000">
              <a:off x="1629676" y="3591970"/>
              <a:ext cx="864000" cy="864000"/>
            </a:xfrm>
            <a:prstGeom prst="ellipse">
              <a:avLst/>
            </a:prstGeom>
            <a:solidFill>
              <a:srgbClr val="FFC000"/>
            </a:solidFill>
            <a:ln w="12700" cap="flat" cmpd="sng" algn="ctr">
              <a:noFill/>
              <a:prstDash val="solid"/>
              <a:miter lim="800000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87" name="Groupe 2686">
              <a:extLst>
                <a:ext uri="{FF2B5EF4-FFF2-40B4-BE49-F238E27FC236}">
                  <a16:creationId xmlns:a16="http://schemas.microsoft.com/office/drawing/2014/main" id="{F9AF349E-D66E-4B90-9017-C77FBDA1531C}"/>
                </a:ext>
              </a:extLst>
            </p:cNvPr>
            <p:cNvGrpSpPr/>
            <p:nvPr/>
          </p:nvGrpSpPr>
          <p:grpSpPr>
            <a:xfrm rot="16200000">
              <a:off x="709325" y="3747739"/>
              <a:ext cx="597165" cy="595828"/>
              <a:chOff x="4747866" y="2256554"/>
              <a:chExt cx="2843846" cy="2837480"/>
            </a:xfrm>
          </p:grpSpPr>
          <p:grpSp>
            <p:nvGrpSpPr>
              <p:cNvPr id="2688" name="Groupe 2687">
                <a:extLst>
                  <a:ext uri="{FF2B5EF4-FFF2-40B4-BE49-F238E27FC236}">
                    <a16:creationId xmlns:a16="http://schemas.microsoft.com/office/drawing/2014/main" id="{4BA4EDA7-B5BF-4655-87EB-1F9079190EF7}"/>
                  </a:ext>
                </a:extLst>
              </p:cNvPr>
              <p:cNvGrpSpPr/>
              <p:nvPr/>
            </p:nvGrpSpPr>
            <p:grpSpPr>
              <a:xfrm>
                <a:off x="6984716" y="2622851"/>
                <a:ext cx="252001" cy="2073769"/>
                <a:chOff x="6731075" y="2619588"/>
                <a:chExt cx="252001" cy="2073769"/>
              </a:xfrm>
            </p:grpSpPr>
            <p:grpSp>
              <p:nvGrpSpPr>
                <p:cNvPr id="3217" name="Groupe 3216">
                  <a:extLst>
                    <a:ext uri="{FF2B5EF4-FFF2-40B4-BE49-F238E27FC236}">
                      <a16:creationId xmlns:a16="http://schemas.microsoft.com/office/drawing/2014/main" id="{AF3BA476-3301-4159-A308-5C276064351E}"/>
                    </a:ext>
                  </a:extLst>
                </p:cNvPr>
                <p:cNvGrpSpPr/>
                <p:nvPr/>
              </p:nvGrpSpPr>
              <p:grpSpPr>
                <a:xfrm>
                  <a:off x="673107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39" name="Ellipse 3238">
                    <a:extLst>
                      <a:ext uri="{FF2B5EF4-FFF2-40B4-BE49-F238E27FC236}">
                        <a16:creationId xmlns:a16="http://schemas.microsoft.com/office/drawing/2014/main" id="{7CF663D2-AC5C-4508-8B5D-6B6E9A94D3E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40" name="Forme libre 842">
                    <a:extLst>
                      <a:ext uri="{FF2B5EF4-FFF2-40B4-BE49-F238E27FC236}">
                        <a16:creationId xmlns:a16="http://schemas.microsoft.com/office/drawing/2014/main" id="{A34712AA-4394-45C4-B2E6-CA05096C1A3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18" name="Groupe 3217">
                  <a:extLst>
                    <a:ext uri="{FF2B5EF4-FFF2-40B4-BE49-F238E27FC236}">
                      <a16:creationId xmlns:a16="http://schemas.microsoft.com/office/drawing/2014/main" id="{5D6F6F57-B38E-4D05-808C-6002BFEB9CAE}"/>
                    </a:ext>
                  </a:extLst>
                </p:cNvPr>
                <p:cNvGrpSpPr/>
                <p:nvPr/>
              </p:nvGrpSpPr>
              <p:grpSpPr>
                <a:xfrm>
                  <a:off x="673107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37" name="Ellipse 3236">
                    <a:extLst>
                      <a:ext uri="{FF2B5EF4-FFF2-40B4-BE49-F238E27FC236}">
                        <a16:creationId xmlns:a16="http://schemas.microsoft.com/office/drawing/2014/main" id="{3B4140DE-6023-458C-BAA0-16FE86CDEE7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38" name="Forme libre 848">
                    <a:extLst>
                      <a:ext uri="{FF2B5EF4-FFF2-40B4-BE49-F238E27FC236}">
                        <a16:creationId xmlns:a16="http://schemas.microsoft.com/office/drawing/2014/main" id="{672D8656-E4CD-4674-B2B4-93FD15E84C4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19" name="Groupe 3218">
                  <a:extLst>
                    <a:ext uri="{FF2B5EF4-FFF2-40B4-BE49-F238E27FC236}">
                      <a16:creationId xmlns:a16="http://schemas.microsoft.com/office/drawing/2014/main" id="{13C02067-391D-44D4-85B4-47F8C8D28880}"/>
                    </a:ext>
                  </a:extLst>
                </p:cNvPr>
                <p:cNvGrpSpPr/>
                <p:nvPr/>
              </p:nvGrpSpPr>
              <p:grpSpPr>
                <a:xfrm>
                  <a:off x="673107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35" name="Ellipse 3234">
                    <a:extLst>
                      <a:ext uri="{FF2B5EF4-FFF2-40B4-BE49-F238E27FC236}">
                        <a16:creationId xmlns:a16="http://schemas.microsoft.com/office/drawing/2014/main" id="{B5090C43-40FE-4775-8CF5-4B9A8D6B76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36" name="Forme libre 851">
                    <a:extLst>
                      <a:ext uri="{FF2B5EF4-FFF2-40B4-BE49-F238E27FC236}">
                        <a16:creationId xmlns:a16="http://schemas.microsoft.com/office/drawing/2014/main" id="{0DAF7C40-FA30-402E-AF52-3F98A40D213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20" name="Groupe 3219">
                  <a:extLst>
                    <a:ext uri="{FF2B5EF4-FFF2-40B4-BE49-F238E27FC236}">
                      <a16:creationId xmlns:a16="http://schemas.microsoft.com/office/drawing/2014/main" id="{3582FD39-3292-47EA-A7F6-35D6AE628ED4}"/>
                    </a:ext>
                  </a:extLst>
                </p:cNvPr>
                <p:cNvGrpSpPr/>
                <p:nvPr/>
              </p:nvGrpSpPr>
              <p:grpSpPr>
                <a:xfrm>
                  <a:off x="673107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33" name="Ellipse 3232">
                    <a:extLst>
                      <a:ext uri="{FF2B5EF4-FFF2-40B4-BE49-F238E27FC236}">
                        <a16:creationId xmlns:a16="http://schemas.microsoft.com/office/drawing/2014/main" id="{398F1780-968F-46CB-A955-02582C8586D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34" name="Forme libre 854">
                    <a:extLst>
                      <a:ext uri="{FF2B5EF4-FFF2-40B4-BE49-F238E27FC236}">
                        <a16:creationId xmlns:a16="http://schemas.microsoft.com/office/drawing/2014/main" id="{C61CB274-D90A-43B4-BFF4-2C5BA6D574C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21" name="Groupe 3220">
                  <a:extLst>
                    <a:ext uri="{FF2B5EF4-FFF2-40B4-BE49-F238E27FC236}">
                      <a16:creationId xmlns:a16="http://schemas.microsoft.com/office/drawing/2014/main" id="{4308AF1F-9B22-4A7E-A115-D44B03A4C1D6}"/>
                    </a:ext>
                  </a:extLst>
                </p:cNvPr>
                <p:cNvGrpSpPr/>
                <p:nvPr/>
              </p:nvGrpSpPr>
              <p:grpSpPr>
                <a:xfrm>
                  <a:off x="673107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31" name="Ellipse 3230">
                    <a:extLst>
                      <a:ext uri="{FF2B5EF4-FFF2-40B4-BE49-F238E27FC236}">
                        <a16:creationId xmlns:a16="http://schemas.microsoft.com/office/drawing/2014/main" id="{B625B4B1-64E7-422F-B0E7-E0A89787ED4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32" name="Forme libre 857">
                    <a:extLst>
                      <a:ext uri="{FF2B5EF4-FFF2-40B4-BE49-F238E27FC236}">
                        <a16:creationId xmlns:a16="http://schemas.microsoft.com/office/drawing/2014/main" id="{EDEB9559-0093-4522-92D8-8925CFB8D27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22" name="Groupe 3221">
                  <a:extLst>
                    <a:ext uri="{FF2B5EF4-FFF2-40B4-BE49-F238E27FC236}">
                      <a16:creationId xmlns:a16="http://schemas.microsoft.com/office/drawing/2014/main" id="{CBD22547-AD6E-4F15-A308-C0497253F79F}"/>
                    </a:ext>
                  </a:extLst>
                </p:cNvPr>
                <p:cNvGrpSpPr/>
                <p:nvPr/>
              </p:nvGrpSpPr>
              <p:grpSpPr>
                <a:xfrm>
                  <a:off x="673107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29" name="Ellipse 3228">
                    <a:extLst>
                      <a:ext uri="{FF2B5EF4-FFF2-40B4-BE49-F238E27FC236}">
                        <a16:creationId xmlns:a16="http://schemas.microsoft.com/office/drawing/2014/main" id="{6CBC3EAE-CDC8-41A2-8CCE-5FB2FC6A93A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30" name="Forme libre 860">
                    <a:extLst>
                      <a:ext uri="{FF2B5EF4-FFF2-40B4-BE49-F238E27FC236}">
                        <a16:creationId xmlns:a16="http://schemas.microsoft.com/office/drawing/2014/main" id="{15074DF6-4370-48C3-BE30-68149A8B352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23" name="Groupe 3222">
                  <a:extLst>
                    <a:ext uri="{FF2B5EF4-FFF2-40B4-BE49-F238E27FC236}">
                      <a16:creationId xmlns:a16="http://schemas.microsoft.com/office/drawing/2014/main" id="{23D5B62C-6B3C-41B7-AF19-0BD25A83F8FC}"/>
                    </a:ext>
                  </a:extLst>
                </p:cNvPr>
                <p:cNvGrpSpPr/>
                <p:nvPr/>
              </p:nvGrpSpPr>
              <p:grpSpPr>
                <a:xfrm>
                  <a:off x="673107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27" name="Ellipse 3226">
                    <a:extLst>
                      <a:ext uri="{FF2B5EF4-FFF2-40B4-BE49-F238E27FC236}">
                        <a16:creationId xmlns:a16="http://schemas.microsoft.com/office/drawing/2014/main" id="{F92B1AEB-B388-493B-A64E-412A858FCC6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28" name="Forme libre 863">
                    <a:extLst>
                      <a:ext uri="{FF2B5EF4-FFF2-40B4-BE49-F238E27FC236}">
                        <a16:creationId xmlns:a16="http://schemas.microsoft.com/office/drawing/2014/main" id="{198CD5A8-95DE-4532-9F7E-8F52A6ED08F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24" name="Groupe 3223">
                  <a:extLst>
                    <a:ext uri="{FF2B5EF4-FFF2-40B4-BE49-F238E27FC236}">
                      <a16:creationId xmlns:a16="http://schemas.microsoft.com/office/drawing/2014/main" id="{CAF3A0F5-7EFC-4B2D-85E7-0A11E15E912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73107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25" name="Ellipse 3224">
                    <a:extLst>
                      <a:ext uri="{FF2B5EF4-FFF2-40B4-BE49-F238E27FC236}">
                        <a16:creationId xmlns:a16="http://schemas.microsoft.com/office/drawing/2014/main" id="{3C329A62-898F-4696-9BE1-1C3DFAC34B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26" name="Forme libre 854">
                    <a:extLst>
                      <a:ext uri="{FF2B5EF4-FFF2-40B4-BE49-F238E27FC236}">
                        <a16:creationId xmlns:a16="http://schemas.microsoft.com/office/drawing/2014/main" id="{76D17F81-FF48-4BF7-B457-6CE6B7AE255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89" name="Groupe 2688">
                <a:extLst>
                  <a:ext uri="{FF2B5EF4-FFF2-40B4-BE49-F238E27FC236}">
                    <a16:creationId xmlns:a16="http://schemas.microsoft.com/office/drawing/2014/main" id="{23BBF730-5258-4760-AE59-39A202B2E6AF}"/>
                  </a:ext>
                </a:extLst>
              </p:cNvPr>
              <p:cNvGrpSpPr/>
              <p:nvPr/>
            </p:nvGrpSpPr>
            <p:grpSpPr>
              <a:xfrm>
                <a:off x="7243211" y="2884273"/>
                <a:ext cx="252001" cy="1550925"/>
                <a:chOff x="6990260" y="2879373"/>
                <a:chExt cx="252001" cy="1550925"/>
              </a:xfrm>
            </p:grpSpPr>
            <p:grpSp>
              <p:nvGrpSpPr>
                <p:cNvPr id="3199" name="Groupe 3198">
                  <a:extLst>
                    <a:ext uri="{FF2B5EF4-FFF2-40B4-BE49-F238E27FC236}">
                      <a16:creationId xmlns:a16="http://schemas.microsoft.com/office/drawing/2014/main" id="{E5774C1A-B9C9-46AD-937C-DE97799A1099}"/>
                    </a:ext>
                  </a:extLst>
                </p:cNvPr>
                <p:cNvGrpSpPr/>
                <p:nvPr/>
              </p:nvGrpSpPr>
              <p:grpSpPr>
                <a:xfrm>
                  <a:off x="699026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15" name="Ellipse 3214">
                    <a:extLst>
                      <a:ext uri="{FF2B5EF4-FFF2-40B4-BE49-F238E27FC236}">
                        <a16:creationId xmlns:a16="http://schemas.microsoft.com/office/drawing/2014/main" id="{E2FA92FA-3D4E-4D94-B2C0-49D162F31D6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16" name="Forme libre 875">
                    <a:extLst>
                      <a:ext uri="{FF2B5EF4-FFF2-40B4-BE49-F238E27FC236}">
                        <a16:creationId xmlns:a16="http://schemas.microsoft.com/office/drawing/2014/main" id="{959A3997-F12C-4CE8-8E16-3C3C7953E99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00" name="Groupe 3199">
                  <a:extLst>
                    <a:ext uri="{FF2B5EF4-FFF2-40B4-BE49-F238E27FC236}">
                      <a16:creationId xmlns:a16="http://schemas.microsoft.com/office/drawing/2014/main" id="{051F8DAA-295E-44E9-9E84-E3E5B9DDC224}"/>
                    </a:ext>
                  </a:extLst>
                </p:cNvPr>
                <p:cNvGrpSpPr/>
                <p:nvPr/>
              </p:nvGrpSpPr>
              <p:grpSpPr>
                <a:xfrm>
                  <a:off x="699026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13" name="Ellipse 3212">
                    <a:extLst>
                      <a:ext uri="{FF2B5EF4-FFF2-40B4-BE49-F238E27FC236}">
                        <a16:creationId xmlns:a16="http://schemas.microsoft.com/office/drawing/2014/main" id="{82D95C63-6282-40F3-BEEA-EE2AAB13863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14" name="Forme libre 881">
                    <a:extLst>
                      <a:ext uri="{FF2B5EF4-FFF2-40B4-BE49-F238E27FC236}">
                        <a16:creationId xmlns:a16="http://schemas.microsoft.com/office/drawing/2014/main" id="{2143FC4F-5DEA-4C69-BAAA-210AEB7B259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01" name="Groupe 3200">
                  <a:extLst>
                    <a:ext uri="{FF2B5EF4-FFF2-40B4-BE49-F238E27FC236}">
                      <a16:creationId xmlns:a16="http://schemas.microsoft.com/office/drawing/2014/main" id="{56393826-4806-4669-8A41-2F914C3ABFD6}"/>
                    </a:ext>
                  </a:extLst>
                </p:cNvPr>
                <p:cNvGrpSpPr/>
                <p:nvPr/>
              </p:nvGrpSpPr>
              <p:grpSpPr>
                <a:xfrm>
                  <a:off x="699026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11" name="Ellipse 3210">
                    <a:extLst>
                      <a:ext uri="{FF2B5EF4-FFF2-40B4-BE49-F238E27FC236}">
                        <a16:creationId xmlns:a16="http://schemas.microsoft.com/office/drawing/2014/main" id="{87A4B520-6392-4CF2-9592-B546FD6D740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12" name="Forme libre 884">
                    <a:extLst>
                      <a:ext uri="{FF2B5EF4-FFF2-40B4-BE49-F238E27FC236}">
                        <a16:creationId xmlns:a16="http://schemas.microsoft.com/office/drawing/2014/main" id="{77E7A466-4155-4FE8-8C00-C7DCF9E98B5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02" name="Groupe 3201">
                  <a:extLst>
                    <a:ext uri="{FF2B5EF4-FFF2-40B4-BE49-F238E27FC236}">
                      <a16:creationId xmlns:a16="http://schemas.microsoft.com/office/drawing/2014/main" id="{C7477AA0-FEC2-4C9E-826B-0DDA07D3A15D}"/>
                    </a:ext>
                  </a:extLst>
                </p:cNvPr>
                <p:cNvGrpSpPr/>
                <p:nvPr/>
              </p:nvGrpSpPr>
              <p:grpSpPr>
                <a:xfrm>
                  <a:off x="699026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09" name="Ellipse 3208">
                    <a:extLst>
                      <a:ext uri="{FF2B5EF4-FFF2-40B4-BE49-F238E27FC236}">
                        <a16:creationId xmlns:a16="http://schemas.microsoft.com/office/drawing/2014/main" id="{05F25F77-B127-4661-BCDA-A8A00F11086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10" name="Forme libre 887">
                    <a:extLst>
                      <a:ext uri="{FF2B5EF4-FFF2-40B4-BE49-F238E27FC236}">
                        <a16:creationId xmlns:a16="http://schemas.microsoft.com/office/drawing/2014/main" id="{E23AB2A6-6793-442B-858E-7C8F03F144B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03" name="Groupe 3202">
                  <a:extLst>
                    <a:ext uri="{FF2B5EF4-FFF2-40B4-BE49-F238E27FC236}">
                      <a16:creationId xmlns:a16="http://schemas.microsoft.com/office/drawing/2014/main" id="{2C2E754E-89CE-4BE6-93D5-873B9624154C}"/>
                    </a:ext>
                  </a:extLst>
                </p:cNvPr>
                <p:cNvGrpSpPr/>
                <p:nvPr/>
              </p:nvGrpSpPr>
              <p:grpSpPr>
                <a:xfrm>
                  <a:off x="699026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07" name="Ellipse 3206">
                    <a:extLst>
                      <a:ext uri="{FF2B5EF4-FFF2-40B4-BE49-F238E27FC236}">
                        <a16:creationId xmlns:a16="http://schemas.microsoft.com/office/drawing/2014/main" id="{82E0E89C-FB6D-42BC-BACA-B587207FFD3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08" name="Forme libre 890">
                    <a:extLst>
                      <a:ext uri="{FF2B5EF4-FFF2-40B4-BE49-F238E27FC236}">
                        <a16:creationId xmlns:a16="http://schemas.microsoft.com/office/drawing/2014/main" id="{ABB01333-3651-4B1E-B75C-7FB3E153D2C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204" name="Groupe 3203">
                  <a:extLst>
                    <a:ext uri="{FF2B5EF4-FFF2-40B4-BE49-F238E27FC236}">
                      <a16:creationId xmlns:a16="http://schemas.microsoft.com/office/drawing/2014/main" id="{C174B56F-21C3-4DB4-BDDB-31C1C968F393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99026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05" name="Ellipse 3204">
                    <a:extLst>
                      <a:ext uri="{FF2B5EF4-FFF2-40B4-BE49-F238E27FC236}">
                        <a16:creationId xmlns:a16="http://schemas.microsoft.com/office/drawing/2014/main" id="{14A1599D-62DF-401D-85F9-5A3BA6A05F8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06" name="Forme libre 881">
                    <a:extLst>
                      <a:ext uri="{FF2B5EF4-FFF2-40B4-BE49-F238E27FC236}">
                        <a16:creationId xmlns:a16="http://schemas.microsoft.com/office/drawing/2014/main" id="{50F4272F-6CCE-4B4B-B068-3E84269319D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0" name="Groupe 2689">
                <a:extLst>
                  <a:ext uri="{FF2B5EF4-FFF2-40B4-BE49-F238E27FC236}">
                    <a16:creationId xmlns:a16="http://schemas.microsoft.com/office/drawing/2014/main" id="{5A7712C4-299C-4E7D-8374-56248CF7D873}"/>
                  </a:ext>
                </a:extLst>
              </p:cNvPr>
              <p:cNvGrpSpPr/>
              <p:nvPr/>
            </p:nvGrpSpPr>
            <p:grpSpPr>
              <a:xfrm>
                <a:off x="5175272" y="2622851"/>
                <a:ext cx="252001" cy="2073769"/>
                <a:chOff x="5175965" y="2619588"/>
                <a:chExt cx="252001" cy="2073769"/>
              </a:xfrm>
            </p:grpSpPr>
            <p:grpSp>
              <p:nvGrpSpPr>
                <p:cNvPr id="3175" name="Groupe 3174">
                  <a:extLst>
                    <a:ext uri="{FF2B5EF4-FFF2-40B4-BE49-F238E27FC236}">
                      <a16:creationId xmlns:a16="http://schemas.microsoft.com/office/drawing/2014/main" id="{4EAFD489-610F-4CBF-8726-132A2F710D05}"/>
                    </a:ext>
                  </a:extLst>
                </p:cNvPr>
                <p:cNvGrpSpPr/>
                <p:nvPr/>
              </p:nvGrpSpPr>
              <p:grpSpPr>
                <a:xfrm>
                  <a:off x="517596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97" name="Ellipse 3196">
                    <a:extLst>
                      <a:ext uri="{FF2B5EF4-FFF2-40B4-BE49-F238E27FC236}">
                        <a16:creationId xmlns:a16="http://schemas.microsoft.com/office/drawing/2014/main" id="{660AEF4F-29C2-4141-9357-DADBD759159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98" name="Forme libre 893">
                    <a:extLst>
                      <a:ext uri="{FF2B5EF4-FFF2-40B4-BE49-F238E27FC236}">
                        <a16:creationId xmlns:a16="http://schemas.microsoft.com/office/drawing/2014/main" id="{CDAD9970-CA18-4398-AA91-8641D40BB0B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76" name="Groupe 3175">
                  <a:extLst>
                    <a:ext uri="{FF2B5EF4-FFF2-40B4-BE49-F238E27FC236}">
                      <a16:creationId xmlns:a16="http://schemas.microsoft.com/office/drawing/2014/main" id="{3E55C0BA-67D3-4C3E-8043-12B7BD0C5D5D}"/>
                    </a:ext>
                  </a:extLst>
                </p:cNvPr>
                <p:cNvGrpSpPr/>
                <p:nvPr/>
              </p:nvGrpSpPr>
              <p:grpSpPr>
                <a:xfrm>
                  <a:off x="517596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95" name="Ellipse 3194">
                    <a:extLst>
                      <a:ext uri="{FF2B5EF4-FFF2-40B4-BE49-F238E27FC236}">
                        <a16:creationId xmlns:a16="http://schemas.microsoft.com/office/drawing/2014/main" id="{D08A74FC-8AF1-44A1-B81A-21F88BCC75B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96" name="Forme libre 896">
                    <a:extLst>
                      <a:ext uri="{FF2B5EF4-FFF2-40B4-BE49-F238E27FC236}">
                        <a16:creationId xmlns:a16="http://schemas.microsoft.com/office/drawing/2014/main" id="{3EE202D1-380D-4645-B054-53806DA67F7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77" name="Groupe 3176">
                  <a:extLst>
                    <a:ext uri="{FF2B5EF4-FFF2-40B4-BE49-F238E27FC236}">
                      <a16:creationId xmlns:a16="http://schemas.microsoft.com/office/drawing/2014/main" id="{ED20B46E-14FD-47A5-8998-C1AECB5FDE66}"/>
                    </a:ext>
                  </a:extLst>
                </p:cNvPr>
                <p:cNvGrpSpPr/>
                <p:nvPr/>
              </p:nvGrpSpPr>
              <p:grpSpPr>
                <a:xfrm>
                  <a:off x="517596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93" name="Ellipse 3192">
                    <a:extLst>
                      <a:ext uri="{FF2B5EF4-FFF2-40B4-BE49-F238E27FC236}">
                        <a16:creationId xmlns:a16="http://schemas.microsoft.com/office/drawing/2014/main" id="{0929F73E-ABB8-4359-BCDC-E9D9FC4155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94" name="Forme libre 899">
                    <a:extLst>
                      <a:ext uri="{FF2B5EF4-FFF2-40B4-BE49-F238E27FC236}">
                        <a16:creationId xmlns:a16="http://schemas.microsoft.com/office/drawing/2014/main" id="{7B627344-D448-45BF-89DF-9F8EAA70223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78" name="Groupe 3177">
                  <a:extLst>
                    <a:ext uri="{FF2B5EF4-FFF2-40B4-BE49-F238E27FC236}">
                      <a16:creationId xmlns:a16="http://schemas.microsoft.com/office/drawing/2014/main" id="{A7BEBC26-6D4D-4084-A1CD-7B9FD6F7BBBD}"/>
                    </a:ext>
                  </a:extLst>
                </p:cNvPr>
                <p:cNvGrpSpPr/>
                <p:nvPr/>
              </p:nvGrpSpPr>
              <p:grpSpPr>
                <a:xfrm>
                  <a:off x="517596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91" name="Ellipse 3190">
                    <a:extLst>
                      <a:ext uri="{FF2B5EF4-FFF2-40B4-BE49-F238E27FC236}">
                        <a16:creationId xmlns:a16="http://schemas.microsoft.com/office/drawing/2014/main" id="{E7E58909-768D-4F1A-A336-24B84406F9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92" name="Forme libre 902">
                    <a:extLst>
                      <a:ext uri="{FF2B5EF4-FFF2-40B4-BE49-F238E27FC236}">
                        <a16:creationId xmlns:a16="http://schemas.microsoft.com/office/drawing/2014/main" id="{44AA9A48-D5D4-40BC-A46D-CE62991BA06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79" name="Groupe 3178">
                  <a:extLst>
                    <a:ext uri="{FF2B5EF4-FFF2-40B4-BE49-F238E27FC236}">
                      <a16:creationId xmlns:a16="http://schemas.microsoft.com/office/drawing/2014/main" id="{658E09A5-C8D8-4BFE-A05A-2D8027EFF0C4}"/>
                    </a:ext>
                  </a:extLst>
                </p:cNvPr>
                <p:cNvGrpSpPr/>
                <p:nvPr/>
              </p:nvGrpSpPr>
              <p:grpSpPr>
                <a:xfrm>
                  <a:off x="517596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89" name="Ellipse 3188">
                    <a:extLst>
                      <a:ext uri="{FF2B5EF4-FFF2-40B4-BE49-F238E27FC236}">
                        <a16:creationId xmlns:a16="http://schemas.microsoft.com/office/drawing/2014/main" id="{0EC709A9-AD96-4252-918D-D91C392405C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90" name="Forme libre 905">
                    <a:extLst>
                      <a:ext uri="{FF2B5EF4-FFF2-40B4-BE49-F238E27FC236}">
                        <a16:creationId xmlns:a16="http://schemas.microsoft.com/office/drawing/2014/main" id="{622C4A94-5A3B-49C0-8B3A-C665DD8EC18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80" name="Groupe 3179">
                  <a:extLst>
                    <a:ext uri="{FF2B5EF4-FFF2-40B4-BE49-F238E27FC236}">
                      <a16:creationId xmlns:a16="http://schemas.microsoft.com/office/drawing/2014/main" id="{6A21698B-CD03-4F35-AEE3-72E669B63F72}"/>
                    </a:ext>
                  </a:extLst>
                </p:cNvPr>
                <p:cNvGrpSpPr/>
                <p:nvPr/>
              </p:nvGrpSpPr>
              <p:grpSpPr>
                <a:xfrm>
                  <a:off x="517596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87" name="Ellipse 3186">
                    <a:extLst>
                      <a:ext uri="{FF2B5EF4-FFF2-40B4-BE49-F238E27FC236}">
                        <a16:creationId xmlns:a16="http://schemas.microsoft.com/office/drawing/2014/main" id="{B85BBC48-2959-4991-94FE-F2024F50D66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88" name="Forme libre 908">
                    <a:extLst>
                      <a:ext uri="{FF2B5EF4-FFF2-40B4-BE49-F238E27FC236}">
                        <a16:creationId xmlns:a16="http://schemas.microsoft.com/office/drawing/2014/main" id="{BCD32265-BD72-4E13-9588-6FAF5621E4C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81" name="Groupe 3180">
                  <a:extLst>
                    <a:ext uri="{FF2B5EF4-FFF2-40B4-BE49-F238E27FC236}">
                      <a16:creationId xmlns:a16="http://schemas.microsoft.com/office/drawing/2014/main" id="{959FE456-41EE-4F2A-8798-0656CE7136A2}"/>
                    </a:ext>
                  </a:extLst>
                </p:cNvPr>
                <p:cNvGrpSpPr/>
                <p:nvPr/>
              </p:nvGrpSpPr>
              <p:grpSpPr>
                <a:xfrm>
                  <a:off x="517596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85" name="Ellipse 3184">
                    <a:extLst>
                      <a:ext uri="{FF2B5EF4-FFF2-40B4-BE49-F238E27FC236}">
                        <a16:creationId xmlns:a16="http://schemas.microsoft.com/office/drawing/2014/main" id="{0643FBE4-0362-4C0B-813E-FB07B4D416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86" name="Forme libre 911">
                    <a:extLst>
                      <a:ext uri="{FF2B5EF4-FFF2-40B4-BE49-F238E27FC236}">
                        <a16:creationId xmlns:a16="http://schemas.microsoft.com/office/drawing/2014/main" id="{D9CDA441-B8BE-4ED3-A9BD-1AC21E18A7B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82" name="Groupe 3181">
                  <a:extLst>
                    <a:ext uri="{FF2B5EF4-FFF2-40B4-BE49-F238E27FC236}">
                      <a16:creationId xmlns:a16="http://schemas.microsoft.com/office/drawing/2014/main" id="{3FA874EE-50BC-40CB-864A-591EDADC19AB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17596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83" name="Ellipse 3182">
                    <a:extLst>
                      <a:ext uri="{FF2B5EF4-FFF2-40B4-BE49-F238E27FC236}">
                        <a16:creationId xmlns:a16="http://schemas.microsoft.com/office/drawing/2014/main" id="{8289F879-5B0B-4F8E-B566-50F1827BC6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84" name="Forme libre 902">
                    <a:extLst>
                      <a:ext uri="{FF2B5EF4-FFF2-40B4-BE49-F238E27FC236}">
                        <a16:creationId xmlns:a16="http://schemas.microsoft.com/office/drawing/2014/main" id="{2828A8FC-EFB4-4FDE-A46E-83D325E4760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1" name="Groupe 2690">
                <a:extLst>
                  <a:ext uri="{FF2B5EF4-FFF2-40B4-BE49-F238E27FC236}">
                    <a16:creationId xmlns:a16="http://schemas.microsoft.com/office/drawing/2014/main" id="{8F7F08B8-7F18-424D-87FE-1B9C5DDEC7FA}"/>
                  </a:ext>
                </a:extLst>
              </p:cNvPr>
              <p:cNvGrpSpPr/>
              <p:nvPr/>
            </p:nvGrpSpPr>
            <p:grpSpPr>
              <a:xfrm>
                <a:off x="4916780" y="2884273"/>
                <a:ext cx="252001" cy="1550925"/>
                <a:chOff x="4916780" y="2879373"/>
                <a:chExt cx="252001" cy="1550925"/>
              </a:xfrm>
            </p:grpSpPr>
            <p:grpSp>
              <p:nvGrpSpPr>
                <p:cNvPr id="3157" name="Groupe 3156">
                  <a:extLst>
                    <a:ext uri="{FF2B5EF4-FFF2-40B4-BE49-F238E27FC236}">
                      <a16:creationId xmlns:a16="http://schemas.microsoft.com/office/drawing/2014/main" id="{1A75E6CD-3B08-48CA-87E8-D2930DBBCBD4}"/>
                    </a:ext>
                  </a:extLst>
                </p:cNvPr>
                <p:cNvGrpSpPr/>
                <p:nvPr/>
              </p:nvGrpSpPr>
              <p:grpSpPr>
                <a:xfrm>
                  <a:off x="491678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73" name="Ellipse 3172">
                    <a:extLst>
                      <a:ext uri="{FF2B5EF4-FFF2-40B4-BE49-F238E27FC236}">
                        <a16:creationId xmlns:a16="http://schemas.microsoft.com/office/drawing/2014/main" id="{FDD95E68-E380-4D50-9383-809BE06FDD9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74" name="Forme libre 914">
                    <a:extLst>
                      <a:ext uri="{FF2B5EF4-FFF2-40B4-BE49-F238E27FC236}">
                        <a16:creationId xmlns:a16="http://schemas.microsoft.com/office/drawing/2014/main" id="{01D56ECE-95FD-4B2A-9C8C-4E48B699AF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58" name="Groupe 3157">
                  <a:extLst>
                    <a:ext uri="{FF2B5EF4-FFF2-40B4-BE49-F238E27FC236}">
                      <a16:creationId xmlns:a16="http://schemas.microsoft.com/office/drawing/2014/main" id="{CC041F6A-7F6D-4545-B4E4-763F8F277C46}"/>
                    </a:ext>
                  </a:extLst>
                </p:cNvPr>
                <p:cNvGrpSpPr/>
                <p:nvPr/>
              </p:nvGrpSpPr>
              <p:grpSpPr>
                <a:xfrm>
                  <a:off x="491678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71" name="Ellipse 3170">
                    <a:extLst>
                      <a:ext uri="{FF2B5EF4-FFF2-40B4-BE49-F238E27FC236}">
                        <a16:creationId xmlns:a16="http://schemas.microsoft.com/office/drawing/2014/main" id="{E90A2DF7-2EC3-4F90-A420-D1ACD01F244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72" name="Forme libre 917">
                    <a:extLst>
                      <a:ext uri="{FF2B5EF4-FFF2-40B4-BE49-F238E27FC236}">
                        <a16:creationId xmlns:a16="http://schemas.microsoft.com/office/drawing/2014/main" id="{C643718C-0D7E-40D2-91D2-9121AE2D81E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59" name="Groupe 3158">
                  <a:extLst>
                    <a:ext uri="{FF2B5EF4-FFF2-40B4-BE49-F238E27FC236}">
                      <a16:creationId xmlns:a16="http://schemas.microsoft.com/office/drawing/2014/main" id="{FC3E9F1B-AA44-474B-B359-24C6150D4941}"/>
                    </a:ext>
                  </a:extLst>
                </p:cNvPr>
                <p:cNvGrpSpPr/>
                <p:nvPr/>
              </p:nvGrpSpPr>
              <p:grpSpPr>
                <a:xfrm>
                  <a:off x="491678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69" name="Ellipse 3168">
                    <a:extLst>
                      <a:ext uri="{FF2B5EF4-FFF2-40B4-BE49-F238E27FC236}">
                        <a16:creationId xmlns:a16="http://schemas.microsoft.com/office/drawing/2014/main" id="{AA696969-7455-4718-AFD2-FDB36CFDDDF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70" name="Forme libre 920">
                    <a:extLst>
                      <a:ext uri="{FF2B5EF4-FFF2-40B4-BE49-F238E27FC236}">
                        <a16:creationId xmlns:a16="http://schemas.microsoft.com/office/drawing/2014/main" id="{BAD22864-7738-4EFE-8DE4-3169D83D653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60" name="Groupe 3159">
                  <a:extLst>
                    <a:ext uri="{FF2B5EF4-FFF2-40B4-BE49-F238E27FC236}">
                      <a16:creationId xmlns:a16="http://schemas.microsoft.com/office/drawing/2014/main" id="{6AD4D6A6-51EA-49E7-98F6-0B6A8A98EDCF}"/>
                    </a:ext>
                  </a:extLst>
                </p:cNvPr>
                <p:cNvGrpSpPr/>
                <p:nvPr/>
              </p:nvGrpSpPr>
              <p:grpSpPr>
                <a:xfrm>
                  <a:off x="491678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67" name="Ellipse 3166">
                    <a:extLst>
                      <a:ext uri="{FF2B5EF4-FFF2-40B4-BE49-F238E27FC236}">
                        <a16:creationId xmlns:a16="http://schemas.microsoft.com/office/drawing/2014/main" id="{FD2378C6-632B-4D31-B8E6-298EEBD5CCB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68" name="Forme libre 923">
                    <a:extLst>
                      <a:ext uri="{FF2B5EF4-FFF2-40B4-BE49-F238E27FC236}">
                        <a16:creationId xmlns:a16="http://schemas.microsoft.com/office/drawing/2014/main" id="{2195615F-D9B7-4897-9B40-69C9BFC4ADE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61" name="Groupe 3160">
                  <a:extLst>
                    <a:ext uri="{FF2B5EF4-FFF2-40B4-BE49-F238E27FC236}">
                      <a16:creationId xmlns:a16="http://schemas.microsoft.com/office/drawing/2014/main" id="{B58C5276-661A-44F5-9ABD-35E56A4D51F7}"/>
                    </a:ext>
                  </a:extLst>
                </p:cNvPr>
                <p:cNvGrpSpPr/>
                <p:nvPr/>
              </p:nvGrpSpPr>
              <p:grpSpPr>
                <a:xfrm>
                  <a:off x="491678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65" name="Ellipse 3164">
                    <a:extLst>
                      <a:ext uri="{FF2B5EF4-FFF2-40B4-BE49-F238E27FC236}">
                        <a16:creationId xmlns:a16="http://schemas.microsoft.com/office/drawing/2014/main" id="{469878DE-DB7F-4809-8E06-EA78B1FCF62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66" name="Forme libre 926">
                    <a:extLst>
                      <a:ext uri="{FF2B5EF4-FFF2-40B4-BE49-F238E27FC236}">
                        <a16:creationId xmlns:a16="http://schemas.microsoft.com/office/drawing/2014/main" id="{5692E14D-E737-4B6B-9353-2FB337716C1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62" name="Groupe 3161">
                  <a:extLst>
                    <a:ext uri="{FF2B5EF4-FFF2-40B4-BE49-F238E27FC236}">
                      <a16:creationId xmlns:a16="http://schemas.microsoft.com/office/drawing/2014/main" id="{71A7372D-CA78-41D3-BEE5-1AB8A135CB1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491678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63" name="Ellipse 3162">
                    <a:extLst>
                      <a:ext uri="{FF2B5EF4-FFF2-40B4-BE49-F238E27FC236}">
                        <a16:creationId xmlns:a16="http://schemas.microsoft.com/office/drawing/2014/main" id="{D1DA32F6-238E-4667-88F7-45888F1A9C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64" name="Forme libre 917">
                    <a:extLst>
                      <a:ext uri="{FF2B5EF4-FFF2-40B4-BE49-F238E27FC236}">
                        <a16:creationId xmlns:a16="http://schemas.microsoft.com/office/drawing/2014/main" id="{5930C8F4-14F2-4629-B58A-1FC602916B2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2" name="Groupe 2691">
                <a:extLst>
                  <a:ext uri="{FF2B5EF4-FFF2-40B4-BE49-F238E27FC236}">
                    <a16:creationId xmlns:a16="http://schemas.microsoft.com/office/drawing/2014/main" id="{92F5CEB3-CCAC-45ED-86A1-4997420E0F97}"/>
                  </a:ext>
                </a:extLst>
              </p:cNvPr>
              <p:cNvGrpSpPr/>
              <p:nvPr/>
            </p:nvGrpSpPr>
            <p:grpSpPr>
              <a:xfrm>
                <a:off x="5433764" y="2361431"/>
                <a:ext cx="252001" cy="2596609"/>
                <a:chOff x="5435150" y="2359803"/>
                <a:chExt cx="252001" cy="2596609"/>
              </a:xfrm>
            </p:grpSpPr>
            <p:grpSp>
              <p:nvGrpSpPr>
                <p:cNvPr id="3127" name="Groupe 3126">
                  <a:extLst>
                    <a:ext uri="{FF2B5EF4-FFF2-40B4-BE49-F238E27FC236}">
                      <a16:creationId xmlns:a16="http://schemas.microsoft.com/office/drawing/2014/main" id="{24D2E894-2B1C-4CA0-98A6-3FDD65C9D9A6}"/>
                    </a:ext>
                  </a:extLst>
                </p:cNvPr>
                <p:cNvGrpSpPr/>
                <p:nvPr/>
              </p:nvGrpSpPr>
              <p:grpSpPr>
                <a:xfrm>
                  <a:off x="543515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55" name="Ellipse 3154">
                    <a:extLst>
                      <a:ext uri="{FF2B5EF4-FFF2-40B4-BE49-F238E27FC236}">
                        <a16:creationId xmlns:a16="http://schemas.microsoft.com/office/drawing/2014/main" id="{65448266-BFF4-46EA-8819-86357A718B5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56" name="Forme libre 938">
                    <a:extLst>
                      <a:ext uri="{FF2B5EF4-FFF2-40B4-BE49-F238E27FC236}">
                        <a16:creationId xmlns:a16="http://schemas.microsoft.com/office/drawing/2014/main" id="{2F596B44-0024-45A7-A28B-E6181BD5573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28" name="Groupe 3127">
                  <a:extLst>
                    <a:ext uri="{FF2B5EF4-FFF2-40B4-BE49-F238E27FC236}">
                      <a16:creationId xmlns:a16="http://schemas.microsoft.com/office/drawing/2014/main" id="{11589AED-B00F-4C53-BC88-29F6458B8725}"/>
                    </a:ext>
                  </a:extLst>
                </p:cNvPr>
                <p:cNvGrpSpPr/>
                <p:nvPr/>
              </p:nvGrpSpPr>
              <p:grpSpPr>
                <a:xfrm>
                  <a:off x="543515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53" name="Ellipse 3152">
                    <a:extLst>
                      <a:ext uri="{FF2B5EF4-FFF2-40B4-BE49-F238E27FC236}">
                        <a16:creationId xmlns:a16="http://schemas.microsoft.com/office/drawing/2014/main" id="{ECD76A12-5C01-47CD-91E8-B3A25322284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54" name="Forme libre 941">
                    <a:extLst>
                      <a:ext uri="{FF2B5EF4-FFF2-40B4-BE49-F238E27FC236}">
                        <a16:creationId xmlns:a16="http://schemas.microsoft.com/office/drawing/2014/main" id="{E2492B93-9E42-42AE-89E8-D497890BF9F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29" name="Groupe 3128">
                  <a:extLst>
                    <a:ext uri="{FF2B5EF4-FFF2-40B4-BE49-F238E27FC236}">
                      <a16:creationId xmlns:a16="http://schemas.microsoft.com/office/drawing/2014/main" id="{3628FBEE-7BFF-48D5-B404-F4CD97C22D4E}"/>
                    </a:ext>
                  </a:extLst>
                </p:cNvPr>
                <p:cNvGrpSpPr/>
                <p:nvPr/>
              </p:nvGrpSpPr>
              <p:grpSpPr>
                <a:xfrm>
                  <a:off x="543515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51" name="Ellipse 3150">
                    <a:extLst>
                      <a:ext uri="{FF2B5EF4-FFF2-40B4-BE49-F238E27FC236}">
                        <a16:creationId xmlns:a16="http://schemas.microsoft.com/office/drawing/2014/main" id="{3405850B-B119-4A08-BBBC-ADA8C0A8C21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52" name="Forme libre 944">
                    <a:extLst>
                      <a:ext uri="{FF2B5EF4-FFF2-40B4-BE49-F238E27FC236}">
                        <a16:creationId xmlns:a16="http://schemas.microsoft.com/office/drawing/2014/main" id="{6858DD77-1571-4548-B292-BD1EF2B8B7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0" name="Groupe 3129">
                  <a:extLst>
                    <a:ext uri="{FF2B5EF4-FFF2-40B4-BE49-F238E27FC236}">
                      <a16:creationId xmlns:a16="http://schemas.microsoft.com/office/drawing/2014/main" id="{7ED41B5A-67E6-42C6-AF21-2E211899D282}"/>
                    </a:ext>
                  </a:extLst>
                </p:cNvPr>
                <p:cNvGrpSpPr/>
                <p:nvPr/>
              </p:nvGrpSpPr>
              <p:grpSpPr>
                <a:xfrm>
                  <a:off x="543515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49" name="Ellipse 3148">
                    <a:extLst>
                      <a:ext uri="{FF2B5EF4-FFF2-40B4-BE49-F238E27FC236}">
                        <a16:creationId xmlns:a16="http://schemas.microsoft.com/office/drawing/2014/main" id="{8917E138-8040-4183-8E91-102BDBA20A3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50" name="Forme libre 947">
                    <a:extLst>
                      <a:ext uri="{FF2B5EF4-FFF2-40B4-BE49-F238E27FC236}">
                        <a16:creationId xmlns:a16="http://schemas.microsoft.com/office/drawing/2014/main" id="{0C65FB92-FCAB-446A-9EBD-D4E205DAAC6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1" name="Groupe 3130">
                  <a:extLst>
                    <a:ext uri="{FF2B5EF4-FFF2-40B4-BE49-F238E27FC236}">
                      <a16:creationId xmlns:a16="http://schemas.microsoft.com/office/drawing/2014/main" id="{3F5C3195-457D-4CF1-B202-013D220BBEF1}"/>
                    </a:ext>
                  </a:extLst>
                </p:cNvPr>
                <p:cNvGrpSpPr/>
                <p:nvPr/>
              </p:nvGrpSpPr>
              <p:grpSpPr>
                <a:xfrm>
                  <a:off x="543515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47" name="Ellipse 3146">
                    <a:extLst>
                      <a:ext uri="{FF2B5EF4-FFF2-40B4-BE49-F238E27FC236}">
                        <a16:creationId xmlns:a16="http://schemas.microsoft.com/office/drawing/2014/main" id="{550F6404-966A-4DF4-9A55-3ED4DA15BF4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48" name="Forme libre 950">
                    <a:extLst>
                      <a:ext uri="{FF2B5EF4-FFF2-40B4-BE49-F238E27FC236}">
                        <a16:creationId xmlns:a16="http://schemas.microsoft.com/office/drawing/2014/main" id="{8E652803-8AC1-498D-A3B3-B49821E9952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2" name="Groupe 3131">
                  <a:extLst>
                    <a:ext uri="{FF2B5EF4-FFF2-40B4-BE49-F238E27FC236}">
                      <a16:creationId xmlns:a16="http://schemas.microsoft.com/office/drawing/2014/main" id="{28557CC6-FD00-4653-A4D0-9BCF4F845FC5}"/>
                    </a:ext>
                  </a:extLst>
                </p:cNvPr>
                <p:cNvGrpSpPr/>
                <p:nvPr/>
              </p:nvGrpSpPr>
              <p:grpSpPr>
                <a:xfrm>
                  <a:off x="543515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45" name="Ellipse 3144">
                    <a:extLst>
                      <a:ext uri="{FF2B5EF4-FFF2-40B4-BE49-F238E27FC236}">
                        <a16:creationId xmlns:a16="http://schemas.microsoft.com/office/drawing/2014/main" id="{834C7515-814D-4E97-A42C-3FE2A0BBA35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46" name="Forme libre 953">
                    <a:extLst>
                      <a:ext uri="{FF2B5EF4-FFF2-40B4-BE49-F238E27FC236}">
                        <a16:creationId xmlns:a16="http://schemas.microsoft.com/office/drawing/2014/main" id="{66516914-90F3-48AE-8295-FA907EE610E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3" name="Groupe 3132">
                  <a:extLst>
                    <a:ext uri="{FF2B5EF4-FFF2-40B4-BE49-F238E27FC236}">
                      <a16:creationId xmlns:a16="http://schemas.microsoft.com/office/drawing/2014/main" id="{32A73BAF-D6C6-469F-9B20-A7741CCE2814}"/>
                    </a:ext>
                  </a:extLst>
                </p:cNvPr>
                <p:cNvGrpSpPr/>
                <p:nvPr/>
              </p:nvGrpSpPr>
              <p:grpSpPr>
                <a:xfrm>
                  <a:off x="543515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43" name="Ellipse 3142">
                    <a:extLst>
                      <a:ext uri="{FF2B5EF4-FFF2-40B4-BE49-F238E27FC236}">
                        <a16:creationId xmlns:a16="http://schemas.microsoft.com/office/drawing/2014/main" id="{84A7D493-1C13-46BF-B649-EFE8BA782F8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44" name="Forme libre 956">
                    <a:extLst>
                      <a:ext uri="{FF2B5EF4-FFF2-40B4-BE49-F238E27FC236}">
                        <a16:creationId xmlns:a16="http://schemas.microsoft.com/office/drawing/2014/main" id="{6DA531DD-3145-47F7-A8EC-6126AC58655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4" name="Groupe 3133">
                  <a:extLst>
                    <a:ext uri="{FF2B5EF4-FFF2-40B4-BE49-F238E27FC236}">
                      <a16:creationId xmlns:a16="http://schemas.microsoft.com/office/drawing/2014/main" id="{301EC401-0DE5-4FAE-96B3-E3D8AF7DFC96}"/>
                    </a:ext>
                  </a:extLst>
                </p:cNvPr>
                <p:cNvGrpSpPr/>
                <p:nvPr/>
              </p:nvGrpSpPr>
              <p:grpSpPr>
                <a:xfrm>
                  <a:off x="543515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41" name="Ellipse 3140">
                    <a:extLst>
                      <a:ext uri="{FF2B5EF4-FFF2-40B4-BE49-F238E27FC236}">
                        <a16:creationId xmlns:a16="http://schemas.microsoft.com/office/drawing/2014/main" id="{F8A28E25-EFDD-4C7D-9551-6B8B1399E28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42" name="Forme libre 959">
                    <a:extLst>
                      <a:ext uri="{FF2B5EF4-FFF2-40B4-BE49-F238E27FC236}">
                        <a16:creationId xmlns:a16="http://schemas.microsoft.com/office/drawing/2014/main" id="{CBD5D211-3DFF-4165-9634-836334947C3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5" name="Groupe 3134">
                  <a:extLst>
                    <a:ext uri="{FF2B5EF4-FFF2-40B4-BE49-F238E27FC236}">
                      <a16:creationId xmlns:a16="http://schemas.microsoft.com/office/drawing/2014/main" id="{543BE0AA-7715-4D41-B1E6-2D083CA8AEA9}"/>
                    </a:ext>
                  </a:extLst>
                </p:cNvPr>
                <p:cNvGrpSpPr/>
                <p:nvPr/>
              </p:nvGrpSpPr>
              <p:grpSpPr>
                <a:xfrm>
                  <a:off x="543515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39" name="Ellipse 3138">
                    <a:extLst>
                      <a:ext uri="{FF2B5EF4-FFF2-40B4-BE49-F238E27FC236}">
                        <a16:creationId xmlns:a16="http://schemas.microsoft.com/office/drawing/2014/main" id="{313400B5-2109-4B75-B83A-5881D32D522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40" name="Forme libre 962">
                    <a:extLst>
                      <a:ext uri="{FF2B5EF4-FFF2-40B4-BE49-F238E27FC236}">
                        <a16:creationId xmlns:a16="http://schemas.microsoft.com/office/drawing/2014/main" id="{59191732-77A7-4104-87BE-F1FCF45867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36" name="Groupe 3135">
                  <a:extLst>
                    <a:ext uri="{FF2B5EF4-FFF2-40B4-BE49-F238E27FC236}">
                      <a16:creationId xmlns:a16="http://schemas.microsoft.com/office/drawing/2014/main" id="{3A9B9966-F676-46D3-A4A1-C1E4092476E7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43515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37" name="Ellipse 3136">
                    <a:extLst>
                      <a:ext uri="{FF2B5EF4-FFF2-40B4-BE49-F238E27FC236}">
                        <a16:creationId xmlns:a16="http://schemas.microsoft.com/office/drawing/2014/main" id="{31157615-55EC-49FE-9C71-1B4E1D69023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38" name="Forme libre 950">
                    <a:extLst>
                      <a:ext uri="{FF2B5EF4-FFF2-40B4-BE49-F238E27FC236}">
                        <a16:creationId xmlns:a16="http://schemas.microsoft.com/office/drawing/2014/main" id="{5FF95ED9-EA33-453E-9FF9-EF7DAADF76D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3" name="Groupe 2692">
                <a:extLst>
                  <a:ext uri="{FF2B5EF4-FFF2-40B4-BE49-F238E27FC236}">
                    <a16:creationId xmlns:a16="http://schemas.microsoft.com/office/drawing/2014/main" id="{66B02563-22CC-4679-B456-C4619EAF171E}"/>
                  </a:ext>
                </a:extLst>
              </p:cNvPr>
              <p:cNvGrpSpPr/>
              <p:nvPr/>
            </p:nvGrpSpPr>
            <p:grpSpPr>
              <a:xfrm>
                <a:off x="6726224" y="2361431"/>
                <a:ext cx="252001" cy="2596609"/>
                <a:chOff x="6471890" y="2359803"/>
                <a:chExt cx="252001" cy="2596609"/>
              </a:xfrm>
            </p:grpSpPr>
            <p:grpSp>
              <p:nvGrpSpPr>
                <p:cNvPr id="3097" name="Groupe 3096">
                  <a:extLst>
                    <a:ext uri="{FF2B5EF4-FFF2-40B4-BE49-F238E27FC236}">
                      <a16:creationId xmlns:a16="http://schemas.microsoft.com/office/drawing/2014/main" id="{6EFF1ADE-8E44-453C-A2A3-0A38C48E2E8C}"/>
                    </a:ext>
                  </a:extLst>
                </p:cNvPr>
                <p:cNvGrpSpPr/>
                <p:nvPr/>
              </p:nvGrpSpPr>
              <p:grpSpPr>
                <a:xfrm>
                  <a:off x="647189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25" name="Ellipse 3124">
                    <a:extLst>
                      <a:ext uri="{FF2B5EF4-FFF2-40B4-BE49-F238E27FC236}">
                        <a16:creationId xmlns:a16="http://schemas.microsoft.com/office/drawing/2014/main" id="{C5F732FE-6C51-41AB-B1BA-CFA2D44F114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26" name="Forme libre 965">
                    <a:extLst>
                      <a:ext uri="{FF2B5EF4-FFF2-40B4-BE49-F238E27FC236}">
                        <a16:creationId xmlns:a16="http://schemas.microsoft.com/office/drawing/2014/main" id="{4410E10D-D927-48D4-A2E1-9444EBB746F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98" name="Groupe 3097">
                  <a:extLst>
                    <a:ext uri="{FF2B5EF4-FFF2-40B4-BE49-F238E27FC236}">
                      <a16:creationId xmlns:a16="http://schemas.microsoft.com/office/drawing/2014/main" id="{546E3FE5-F282-4313-BCFA-99B396A83D25}"/>
                    </a:ext>
                  </a:extLst>
                </p:cNvPr>
                <p:cNvGrpSpPr/>
                <p:nvPr/>
              </p:nvGrpSpPr>
              <p:grpSpPr>
                <a:xfrm>
                  <a:off x="647189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23" name="Ellipse 3122">
                    <a:extLst>
                      <a:ext uri="{FF2B5EF4-FFF2-40B4-BE49-F238E27FC236}">
                        <a16:creationId xmlns:a16="http://schemas.microsoft.com/office/drawing/2014/main" id="{A73D613B-80D1-41D5-9824-ACE88821044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24" name="Forme libre 968">
                    <a:extLst>
                      <a:ext uri="{FF2B5EF4-FFF2-40B4-BE49-F238E27FC236}">
                        <a16:creationId xmlns:a16="http://schemas.microsoft.com/office/drawing/2014/main" id="{0C8EDDF0-98A9-411D-83B9-207D63F223C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99" name="Groupe 3098">
                  <a:extLst>
                    <a:ext uri="{FF2B5EF4-FFF2-40B4-BE49-F238E27FC236}">
                      <a16:creationId xmlns:a16="http://schemas.microsoft.com/office/drawing/2014/main" id="{631BB78E-5467-4AF4-B327-39796A6A7144}"/>
                    </a:ext>
                  </a:extLst>
                </p:cNvPr>
                <p:cNvGrpSpPr/>
                <p:nvPr/>
              </p:nvGrpSpPr>
              <p:grpSpPr>
                <a:xfrm>
                  <a:off x="647189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21" name="Ellipse 3120">
                    <a:extLst>
                      <a:ext uri="{FF2B5EF4-FFF2-40B4-BE49-F238E27FC236}">
                        <a16:creationId xmlns:a16="http://schemas.microsoft.com/office/drawing/2014/main" id="{C7C178E4-3B89-4D1D-8719-0F9547457F3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22" name="Forme libre 971">
                    <a:extLst>
                      <a:ext uri="{FF2B5EF4-FFF2-40B4-BE49-F238E27FC236}">
                        <a16:creationId xmlns:a16="http://schemas.microsoft.com/office/drawing/2014/main" id="{1308FFA0-29B5-475F-8A68-1BBFB596D0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0" name="Groupe 3099">
                  <a:extLst>
                    <a:ext uri="{FF2B5EF4-FFF2-40B4-BE49-F238E27FC236}">
                      <a16:creationId xmlns:a16="http://schemas.microsoft.com/office/drawing/2014/main" id="{7286AE07-EADF-416F-9EBF-A82C54A2D7FF}"/>
                    </a:ext>
                  </a:extLst>
                </p:cNvPr>
                <p:cNvGrpSpPr/>
                <p:nvPr/>
              </p:nvGrpSpPr>
              <p:grpSpPr>
                <a:xfrm>
                  <a:off x="647189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19" name="Ellipse 3118">
                    <a:extLst>
                      <a:ext uri="{FF2B5EF4-FFF2-40B4-BE49-F238E27FC236}">
                        <a16:creationId xmlns:a16="http://schemas.microsoft.com/office/drawing/2014/main" id="{014A03AC-0001-46C9-A487-7AEBEB03CAA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20" name="Forme libre 974">
                    <a:extLst>
                      <a:ext uri="{FF2B5EF4-FFF2-40B4-BE49-F238E27FC236}">
                        <a16:creationId xmlns:a16="http://schemas.microsoft.com/office/drawing/2014/main" id="{8EA39DBF-3AA7-4642-A20F-61531CE5B90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1" name="Groupe 3100">
                  <a:extLst>
                    <a:ext uri="{FF2B5EF4-FFF2-40B4-BE49-F238E27FC236}">
                      <a16:creationId xmlns:a16="http://schemas.microsoft.com/office/drawing/2014/main" id="{7A4E15AA-E760-4AD4-8879-B0896196FDAF}"/>
                    </a:ext>
                  </a:extLst>
                </p:cNvPr>
                <p:cNvGrpSpPr/>
                <p:nvPr/>
              </p:nvGrpSpPr>
              <p:grpSpPr>
                <a:xfrm>
                  <a:off x="647189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17" name="Ellipse 3116">
                    <a:extLst>
                      <a:ext uri="{FF2B5EF4-FFF2-40B4-BE49-F238E27FC236}">
                        <a16:creationId xmlns:a16="http://schemas.microsoft.com/office/drawing/2014/main" id="{FC32FB90-AFDD-4C1A-B7F6-808291DF24E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18" name="Forme libre 977">
                    <a:extLst>
                      <a:ext uri="{FF2B5EF4-FFF2-40B4-BE49-F238E27FC236}">
                        <a16:creationId xmlns:a16="http://schemas.microsoft.com/office/drawing/2014/main" id="{0FA379EE-A69B-4B9C-B623-49002076324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2" name="Groupe 3101">
                  <a:extLst>
                    <a:ext uri="{FF2B5EF4-FFF2-40B4-BE49-F238E27FC236}">
                      <a16:creationId xmlns:a16="http://schemas.microsoft.com/office/drawing/2014/main" id="{13AB7F7E-A4A2-48B0-A83A-D69776743D70}"/>
                    </a:ext>
                  </a:extLst>
                </p:cNvPr>
                <p:cNvGrpSpPr/>
                <p:nvPr/>
              </p:nvGrpSpPr>
              <p:grpSpPr>
                <a:xfrm>
                  <a:off x="647189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15" name="Ellipse 3114">
                    <a:extLst>
                      <a:ext uri="{FF2B5EF4-FFF2-40B4-BE49-F238E27FC236}">
                        <a16:creationId xmlns:a16="http://schemas.microsoft.com/office/drawing/2014/main" id="{9FEA6A91-3081-49AE-AC5C-324468D3A0A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16" name="Forme libre 980">
                    <a:extLst>
                      <a:ext uri="{FF2B5EF4-FFF2-40B4-BE49-F238E27FC236}">
                        <a16:creationId xmlns:a16="http://schemas.microsoft.com/office/drawing/2014/main" id="{F1B4A715-17F8-4791-8485-1753C0081C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3" name="Groupe 3102">
                  <a:extLst>
                    <a:ext uri="{FF2B5EF4-FFF2-40B4-BE49-F238E27FC236}">
                      <a16:creationId xmlns:a16="http://schemas.microsoft.com/office/drawing/2014/main" id="{9CCE9090-A15E-4F32-ACFF-88708BBB166F}"/>
                    </a:ext>
                  </a:extLst>
                </p:cNvPr>
                <p:cNvGrpSpPr/>
                <p:nvPr/>
              </p:nvGrpSpPr>
              <p:grpSpPr>
                <a:xfrm>
                  <a:off x="647189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13" name="Ellipse 3112">
                    <a:extLst>
                      <a:ext uri="{FF2B5EF4-FFF2-40B4-BE49-F238E27FC236}">
                        <a16:creationId xmlns:a16="http://schemas.microsoft.com/office/drawing/2014/main" id="{6AF1D5C9-82F7-4270-8C8E-F7904D6D5D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14" name="Forme libre 983">
                    <a:extLst>
                      <a:ext uri="{FF2B5EF4-FFF2-40B4-BE49-F238E27FC236}">
                        <a16:creationId xmlns:a16="http://schemas.microsoft.com/office/drawing/2014/main" id="{214EE9C7-30AA-4DFA-8C84-CBD0D1D83DB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4" name="Groupe 3103">
                  <a:extLst>
                    <a:ext uri="{FF2B5EF4-FFF2-40B4-BE49-F238E27FC236}">
                      <a16:creationId xmlns:a16="http://schemas.microsoft.com/office/drawing/2014/main" id="{B5199D7F-B8B5-4346-A953-764817914C51}"/>
                    </a:ext>
                  </a:extLst>
                </p:cNvPr>
                <p:cNvGrpSpPr/>
                <p:nvPr/>
              </p:nvGrpSpPr>
              <p:grpSpPr>
                <a:xfrm>
                  <a:off x="647189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11" name="Ellipse 3110">
                    <a:extLst>
                      <a:ext uri="{FF2B5EF4-FFF2-40B4-BE49-F238E27FC236}">
                        <a16:creationId xmlns:a16="http://schemas.microsoft.com/office/drawing/2014/main" id="{DCFE98AE-D6B9-4730-89E9-CEEB1B8B33B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12" name="Forme libre 986">
                    <a:extLst>
                      <a:ext uri="{FF2B5EF4-FFF2-40B4-BE49-F238E27FC236}">
                        <a16:creationId xmlns:a16="http://schemas.microsoft.com/office/drawing/2014/main" id="{F84429EB-8BCB-45E5-9561-3A109333E3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5" name="Groupe 3104">
                  <a:extLst>
                    <a:ext uri="{FF2B5EF4-FFF2-40B4-BE49-F238E27FC236}">
                      <a16:creationId xmlns:a16="http://schemas.microsoft.com/office/drawing/2014/main" id="{B329CC13-8C3A-4689-94EA-D4933603A7CB}"/>
                    </a:ext>
                  </a:extLst>
                </p:cNvPr>
                <p:cNvGrpSpPr/>
                <p:nvPr/>
              </p:nvGrpSpPr>
              <p:grpSpPr>
                <a:xfrm>
                  <a:off x="647189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09" name="Ellipse 3108">
                    <a:extLst>
                      <a:ext uri="{FF2B5EF4-FFF2-40B4-BE49-F238E27FC236}">
                        <a16:creationId xmlns:a16="http://schemas.microsoft.com/office/drawing/2014/main" id="{93700861-DC46-4C44-9050-1231A738D6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10" name="Forme libre 989">
                    <a:extLst>
                      <a:ext uri="{FF2B5EF4-FFF2-40B4-BE49-F238E27FC236}">
                        <a16:creationId xmlns:a16="http://schemas.microsoft.com/office/drawing/2014/main" id="{F912D933-9807-4CA2-816E-56CF4A1946A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106" name="Groupe 3105">
                  <a:extLst>
                    <a:ext uri="{FF2B5EF4-FFF2-40B4-BE49-F238E27FC236}">
                      <a16:creationId xmlns:a16="http://schemas.microsoft.com/office/drawing/2014/main" id="{6BAECA74-CB8A-4E6B-9840-6002543839D5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47189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107" name="Ellipse 3106">
                    <a:extLst>
                      <a:ext uri="{FF2B5EF4-FFF2-40B4-BE49-F238E27FC236}">
                        <a16:creationId xmlns:a16="http://schemas.microsoft.com/office/drawing/2014/main" id="{945CF180-861E-4914-8794-BDBEDEDDDA0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108" name="Forme libre 977">
                    <a:extLst>
                      <a:ext uri="{FF2B5EF4-FFF2-40B4-BE49-F238E27FC236}">
                        <a16:creationId xmlns:a16="http://schemas.microsoft.com/office/drawing/2014/main" id="{0E610E78-3D39-40ED-A3F1-C661E62DE9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4" name="Groupe 2693">
                <a:extLst>
                  <a:ext uri="{FF2B5EF4-FFF2-40B4-BE49-F238E27FC236}">
                    <a16:creationId xmlns:a16="http://schemas.microsoft.com/office/drawing/2014/main" id="{FAC402C6-8BC4-451A-9B58-262D59F1A6D0}"/>
                  </a:ext>
                </a:extLst>
              </p:cNvPr>
              <p:cNvGrpSpPr/>
              <p:nvPr/>
            </p:nvGrpSpPr>
            <p:grpSpPr>
              <a:xfrm>
                <a:off x="5950748" y="2361431"/>
                <a:ext cx="252001" cy="2596609"/>
                <a:chOff x="5953520" y="2359803"/>
                <a:chExt cx="252001" cy="2596609"/>
              </a:xfrm>
            </p:grpSpPr>
            <p:grpSp>
              <p:nvGrpSpPr>
                <p:cNvPr id="3067" name="Groupe 3066">
                  <a:extLst>
                    <a:ext uri="{FF2B5EF4-FFF2-40B4-BE49-F238E27FC236}">
                      <a16:creationId xmlns:a16="http://schemas.microsoft.com/office/drawing/2014/main" id="{00527BC8-CA86-4E6A-8C88-EDB3A5F61F7D}"/>
                    </a:ext>
                  </a:extLst>
                </p:cNvPr>
                <p:cNvGrpSpPr/>
                <p:nvPr/>
              </p:nvGrpSpPr>
              <p:grpSpPr>
                <a:xfrm>
                  <a:off x="595352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95" name="Ellipse 3094">
                    <a:extLst>
                      <a:ext uri="{FF2B5EF4-FFF2-40B4-BE49-F238E27FC236}">
                        <a16:creationId xmlns:a16="http://schemas.microsoft.com/office/drawing/2014/main" id="{493DCB5B-C3C9-4147-B07C-71DCCA0654A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96" name="Forme libre 992">
                    <a:extLst>
                      <a:ext uri="{FF2B5EF4-FFF2-40B4-BE49-F238E27FC236}">
                        <a16:creationId xmlns:a16="http://schemas.microsoft.com/office/drawing/2014/main" id="{D954F293-138A-44B6-9956-36A7027046D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68" name="Groupe 3067">
                  <a:extLst>
                    <a:ext uri="{FF2B5EF4-FFF2-40B4-BE49-F238E27FC236}">
                      <a16:creationId xmlns:a16="http://schemas.microsoft.com/office/drawing/2014/main" id="{90C4F871-87AA-4F34-A63F-BA92D71FF1C2}"/>
                    </a:ext>
                  </a:extLst>
                </p:cNvPr>
                <p:cNvGrpSpPr/>
                <p:nvPr/>
              </p:nvGrpSpPr>
              <p:grpSpPr>
                <a:xfrm>
                  <a:off x="595352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93" name="Ellipse 3092">
                    <a:extLst>
                      <a:ext uri="{FF2B5EF4-FFF2-40B4-BE49-F238E27FC236}">
                        <a16:creationId xmlns:a16="http://schemas.microsoft.com/office/drawing/2014/main" id="{50E45DD3-42EC-411A-98EA-DBE463A2ECD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94" name="Forme libre 998">
                    <a:extLst>
                      <a:ext uri="{FF2B5EF4-FFF2-40B4-BE49-F238E27FC236}">
                        <a16:creationId xmlns:a16="http://schemas.microsoft.com/office/drawing/2014/main" id="{04B4C6F5-D4CE-406E-A34B-809F077A0C1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69" name="Groupe 3068">
                  <a:extLst>
                    <a:ext uri="{FF2B5EF4-FFF2-40B4-BE49-F238E27FC236}">
                      <a16:creationId xmlns:a16="http://schemas.microsoft.com/office/drawing/2014/main" id="{948C128E-8F81-401A-922A-A1686F05FD71}"/>
                    </a:ext>
                  </a:extLst>
                </p:cNvPr>
                <p:cNvGrpSpPr/>
                <p:nvPr/>
              </p:nvGrpSpPr>
              <p:grpSpPr>
                <a:xfrm>
                  <a:off x="595352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91" name="Ellipse 3090">
                    <a:extLst>
                      <a:ext uri="{FF2B5EF4-FFF2-40B4-BE49-F238E27FC236}">
                        <a16:creationId xmlns:a16="http://schemas.microsoft.com/office/drawing/2014/main" id="{8293CB94-CBF3-46D2-B852-4B78F0269B9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92" name="Forme libre 1001">
                    <a:extLst>
                      <a:ext uri="{FF2B5EF4-FFF2-40B4-BE49-F238E27FC236}">
                        <a16:creationId xmlns:a16="http://schemas.microsoft.com/office/drawing/2014/main" id="{1907AC5D-70F0-43C7-8A3D-75FF2138C2C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0" name="Groupe 3069">
                  <a:extLst>
                    <a:ext uri="{FF2B5EF4-FFF2-40B4-BE49-F238E27FC236}">
                      <a16:creationId xmlns:a16="http://schemas.microsoft.com/office/drawing/2014/main" id="{E4E8CF7E-1D10-4791-92FC-8E66AAC2B3FC}"/>
                    </a:ext>
                  </a:extLst>
                </p:cNvPr>
                <p:cNvGrpSpPr/>
                <p:nvPr/>
              </p:nvGrpSpPr>
              <p:grpSpPr>
                <a:xfrm>
                  <a:off x="595352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89" name="Ellipse 3088">
                    <a:extLst>
                      <a:ext uri="{FF2B5EF4-FFF2-40B4-BE49-F238E27FC236}">
                        <a16:creationId xmlns:a16="http://schemas.microsoft.com/office/drawing/2014/main" id="{94AED739-0763-4FF9-93FF-44D4ACC5F2E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90" name="Forme libre 1004">
                    <a:extLst>
                      <a:ext uri="{FF2B5EF4-FFF2-40B4-BE49-F238E27FC236}">
                        <a16:creationId xmlns:a16="http://schemas.microsoft.com/office/drawing/2014/main" id="{283A2473-0B57-4D8B-8E33-8445AFC550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1" name="Groupe 3070">
                  <a:extLst>
                    <a:ext uri="{FF2B5EF4-FFF2-40B4-BE49-F238E27FC236}">
                      <a16:creationId xmlns:a16="http://schemas.microsoft.com/office/drawing/2014/main" id="{6AAA2084-C626-42D7-AD7D-0BD7E4A26662}"/>
                    </a:ext>
                  </a:extLst>
                </p:cNvPr>
                <p:cNvGrpSpPr/>
                <p:nvPr/>
              </p:nvGrpSpPr>
              <p:grpSpPr>
                <a:xfrm>
                  <a:off x="595352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87" name="Ellipse 3086">
                    <a:extLst>
                      <a:ext uri="{FF2B5EF4-FFF2-40B4-BE49-F238E27FC236}">
                        <a16:creationId xmlns:a16="http://schemas.microsoft.com/office/drawing/2014/main" id="{8CA82986-DA4B-4F53-B406-ED2936970A1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88" name="Forme libre 1007">
                    <a:extLst>
                      <a:ext uri="{FF2B5EF4-FFF2-40B4-BE49-F238E27FC236}">
                        <a16:creationId xmlns:a16="http://schemas.microsoft.com/office/drawing/2014/main" id="{109519F5-01B9-4E26-9CAC-F8488C1A24F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2" name="Groupe 3071">
                  <a:extLst>
                    <a:ext uri="{FF2B5EF4-FFF2-40B4-BE49-F238E27FC236}">
                      <a16:creationId xmlns:a16="http://schemas.microsoft.com/office/drawing/2014/main" id="{B6B12650-D01A-4CE1-86B7-5086F4F50EBF}"/>
                    </a:ext>
                  </a:extLst>
                </p:cNvPr>
                <p:cNvGrpSpPr/>
                <p:nvPr/>
              </p:nvGrpSpPr>
              <p:grpSpPr>
                <a:xfrm>
                  <a:off x="595352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85" name="Ellipse 3084">
                    <a:extLst>
                      <a:ext uri="{FF2B5EF4-FFF2-40B4-BE49-F238E27FC236}">
                        <a16:creationId xmlns:a16="http://schemas.microsoft.com/office/drawing/2014/main" id="{304D0B68-411D-40F3-A8D1-812039BF128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86" name="Forme libre 1010">
                    <a:extLst>
                      <a:ext uri="{FF2B5EF4-FFF2-40B4-BE49-F238E27FC236}">
                        <a16:creationId xmlns:a16="http://schemas.microsoft.com/office/drawing/2014/main" id="{E40E1970-50FA-40CF-B2B3-C9939D359DC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3" name="Groupe 3072">
                  <a:extLst>
                    <a:ext uri="{FF2B5EF4-FFF2-40B4-BE49-F238E27FC236}">
                      <a16:creationId xmlns:a16="http://schemas.microsoft.com/office/drawing/2014/main" id="{37230F06-A595-47FD-9DB3-093E4CA7BEAC}"/>
                    </a:ext>
                  </a:extLst>
                </p:cNvPr>
                <p:cNvGrpSpPr/>
                <p:nvPr/>
              </p:nvGrpSpPr>
              <p:grpSpPr>
                <a:xfrm>
                  <a:off x="595352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83" name="Ellipse 3082">
                    <a:extLst>
                      <a:ext uri="{FF2B5EF4-FFF2-40B4-BE49-F238E27FC236}">
                        <a16:creationId xmlns:a16="http://schemas.microsoft.com/office/drawing/2014/main" id="{0B55265B-569D-4AFA-8DA2-431E0207147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84" name="Forme libre 1013">
                    <a:extLst>
                      <a:ext uri="{FF2B5EF4-FFF2-40B4-BE49-F238E27FC236}">
                        <a16:creationId xmlns:a16="http://schemas.microsoft.com/office/drawing/2014/main" id="{415672F9-7556-4704-89DA-CCC28D8029C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4" name="Groupe 3073">
                  <a:extLst>
                    <a:ext uri="{FF2B5EF4-FFF2-40B4-BE49-F238E27FC236}">
                      <a16:creationId xmlns:a16="http://schemas.microsoft.com/office/drawing/2014/main" id="{7FD44A4A-42B5-4269-8630-75B9430F1A32}"/>
                    </a:ext>
                  </a:extLst>
                </p:cNvPr>
                <p:cNvGrpSpPr/>
                <p:nvPr/>
              </p:nvGrpSpPr>
              <p:grpSpPr>
                <a:xfrm>
                  <a:off x="595352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81" name="Ellipse 3080">
                    <a:extLst>
                      <a:ext uri="{FF2B5EF4-FFF2-40B4-BE49-F238E27FC236}">
                        <a16:creationId xmlns:a16="http://schemas.microsoft.com/office/drawing/2014/main" id="{D6E5B118-D8E4-46C9-981B-2125737BF6D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82" name="Forme libre 1016">
                    <a:extLst>
                      <a:ext uri="{FF2B5EF4-FFF2-40B4-BE49-F238E27FC236}">
                        <a16:creationId xmlns:a16="http://schemas.microsoft.com/office/drawing/2014/main" id="{DF14005C-774A-47DA-8FC5-FEA0761B785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5" name="Groupe 3074">
                  <a:extLst>
                    <a:ext uri="{FF2B5EF4-FFF2-40B4-BE49-F238E27FC236}">
                      <a16:creationId xmlns:a16="http://schemas.microsoft.com/office/drawing/2014/main" id="{ADD18445-C1DB-4B7E-BC22-727E9DF15547}"/>
                    </a:ext>
                  </a:extLst>
                </p:cNvPr>
                <p:cNvGrpSpPr/>
                <p:nvPr/>
              </p:nvGrpSpPr>
              <p:grpSpPr>
                <a:xfrm>
                  <a:off x="595352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79" name="Ellipse 3078">
                    <a:extLst>
                      <a:ext uri="{FF2B5EF4-FFF2-40B4-BE49-F238E27FC236}">
                        <a16:creationId xmlns:a16="http://schemas.microsoft.com/office/drawing/2014/main" id="{BF753EAB-5822-487C-A69C-1800DEDC5B7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80" name="Forme libre 1019">
                    <a:extLst>
                      <a:ext uri="{FF2B5EF4-FFF2-40B4-BE49-F238E27FC236}">
                        <a16:creationId xmlns:a16="http://schemas.microsoft.com/office/drawing/2014/main" id="{ED306FEC-F24F-4D0F-8E97-024315C7808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76" name="Groupe 3075">
                  <a:extLst>
                    <a:ext uri="{FF2B5EF4-FFF2-40B4-BE49-F238E27FC236}">
                      <a16:creationId xmlns:a16="http://schemas.microsoft.com/office/drawing/2014/main" id="{9AE22E17-CCA7-4122-9880-357A8C85C164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95352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77" name="Ellipse 3076">
                    <a:extLst>
                      <a:ext uri="{FF2B5EF4-FFF2-40B4-BE49-F238E27FC236}">
                        <a16:creationId xmlns:a16="http://schemas.microsoft.com/office/drawing/2014/main" id="{98495C99-F9CD-4B91-A77C-AD63B869F8A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78" name="Forme libre 1007">
                    <a:extLst>
                      <a:ext uri="{FF2B5EF4-FFF2-40B4-BE49-F238E27FC236}">
                        <a16:creationId xmlns:a16="http://schemas.microsoft.com/office/drawing/2014/main" id="{6E69093E-FA5B-40C6-A20B-9DEA76FCC19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5" name="Groupe 2694">
                <a:extLst>
                  <a:ext uri="{FF2B5EF4-FFF2-40B4-BE49-F238E27FC236}">
                    <a16:creationId xmlns:a16="http://schemas.microsoft.com/office/drawing/2014/main" id="{6B82B43D-6FC0-4E38-B38F-810CE3D892F5}"/>
                  </a:ext>
                </a:extLst>
              </p:cNvPr>
              <p:cNvGrpSpPr/>
              <p:nvPr/>
            </p:nvGrpSpPr>
            <p:grpSpPr>
              <a:xfrm>
                <a:off x="6209240" y="2361431"/>
                <a:ext cx="252001" cy="2596609"/>
                <a:chOff x="6212705" y="2359803"/>
                <a:chExt cx="252001" cy="2596609"/>
              </a:xfrm>
            </p:grpSpPr>
            <p:grpSp>
              <p:nvGrpSpPr>
                <p:cNvPr id="3037" name="Groupe 3036">
                  <a:extLst>
                    <a:ext uri="{FF2B5EF4-FFF2-40B4-BE49-F238E27FC236}">
                      <a16:creationId xmlns:a16="http://schemas.microsoft.com/office/drawing/2014/main" id="{5C263A4E-4116-47E8-B82A-E18352E1C911}"/>
                    </a:ext>
                  </a:extLst>
                </p:cNvPr>
                <p:cNvGrpSpPr/>
                <p:nvPr/>
              </p:nvGrpSpPr>
              <p:grpSpPr>
                <a:xfrm>
                  <a:off x="621270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65" name="Ellipse 3064">
                    <a:extLst>
                      <a:ext uri="{FF2B5EF4-FFF2-40B4-BE49-F238E27FC236}">
                        <a16:creationId xmlns:a16="http://schemas.microsoft.com/office/drawing/2014/main" id="{CBDEB988-7921-4022-B269-8DDDAFEBEB4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66" name="Forme libre 1025">
                    <a:extLst>
                      <a:ext uri="{FF2B5EF4-FFF2-40B4-BE49-F238E27FC236}">
                        <a16:creationId xmlns:a16="http://schemas.microsoft.com/office/drawing/2014/main" id="{9E3DB038-18F0-479A-8BEA-65376C931CB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38" name="Groupe 3037">
                  <a:extLst>
                    <a:ext uri="{FF2B5EF4-FFF2-40B4-BE49-F238E27FC236}">
                      <a16:creationId xmlns:a16="http://schemas.microsoft.com/office/drawing/2014/main" id="{8AFB09F6-D504-4CF5-A334-ECF68BEA7FD9}"/>
                    </a:ext>
                  </a:extLst>
                </p:cNvPr>
                <p:cNvGrpSpPr/>
                <p:nvPr/>
              </p:nvGrpSpPr>
              <p:grpSpPr>
                <a:xfrm>
                  <a:off x="621270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63" name="Ellipse 3062">
                    <a:extLst>
                      <a:ext uri="{FF2B5EF4-FFF2-40B4-BE49-F238E27FC236}">
                        <a16:creationId xmlns:a16="http://schemas.microsoft.com/office/drawing/2014/main" id="{39A7B568-7BDF-49B7-A8CD-83BFD5504AE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64" name="Forme libre 1031">
                    <a:extLst>
                      <a:ext uri="{FF2B5EF4-FFF2-40B4-BE49-F238E27FC236}">
                        <a16:creationId xmlns:a16="http://schemas.microsoft.com/office/drawing/2014/main" id="{3D753871-E528-4044-B486-FF5CD5A6081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39" name="Groupe 3038">
                  <a:extLst>
                    <a:ext uri="{FF2B5EF4-FFF2-40B4-BE49-F238E27FC236}">
                      <a16:creationId xmlns:a16="http://schemas.microsoft.com/office/drawing/2014/main" id="{9EB850AA-0229-4CDD-8C95-432514F22440}"/>
                    </a:ext>
                  </a:extLst>
                </p:cNvPr>
                <p:cNvGrpSpPr/>
                <p:nvPr/>
              </p:nvGrpSpPr>
              <p:grpSpPr>
                <a:xfrm>
                  <a:off x="621270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61" name="Ellipse 3060">
                    <a:extLst>
                      <a:ext uri="{FF2B5EF4-FFF2-40B4-BE49-F238E27FC236}">
                        <a16:creationId xmlns:a16="http://schemas.microsoft.com/office/drawing/2014/main" id="{F8DDDAC0-872B-4804-9E3E-5DF5AB78BA9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62" name="Forme libre 1034">
                    <a:extLst>
                      <a:ext uri="{FF2B5EF4-FFF2-40B4-BE49-F238E27FC236}">
                        <a16:creationId xmlns:a16="http://schemas.microsoft.com/office/drawing/2014/main" id="{0865D765-DE11-44BB-84CE-AFB5700DF0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0" name="Groupe 3039">
                  <a:extLst>
                    <a:ext uri="{FF2B5EF4-FFF2-40B4-BE49-F238E27FC236}">
                      <a16:creationId xmlns:a16="http://schemas.microsoft.com/office/drawing/2014/main" id="{60AE9B01-3BCF-4EA2-BF34-201A05D5D195}"/>
                    </a:ext>
                  </a:extLst>
                </p:cNvPr>
                <p:cNvGrpSpPr/>
                <p:nvPr/>
              </p:nvGrpSpPr>
              <p:grpSpPr>
                <a:xfrm>
                  <a:off x="621270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59" name="Ellipse 3058">
                    <a:extLst>
                      <a:ext uri="{FF2B5EF4-FFF2-40B4-BE49-F238E27FC236}">
                        <a16:creationId xmlns:a16="http://schemas.microsoft.com/office/drawing/2014/main" id="{A277CDC2-7789-4983-BB02-69219CE71FD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60" name="Forme libre 1037">
                    <a:extLst>
                      <a:ext uri="{FF2B5EF4-FFF2-40B4-BE49-F238E27FC236}">
                        <a16:creationId xmlns:a16="http://schemas.microsoft.com/office/drawing/2014/main" id="{83AA8E72-F592-4B21-84CD-EE4EDCE132D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1" name="Groupe 3040">
                  <a:extLst>
                    <a:ext uri="{FF2B5EF4-FFF2-40B4-BE49-F238E27FC236}">
                      <a16:creationId xmlns:a16="http://schemas.microsoft.com/office/drawing/2014/main" id="{8B8B14DC-73A3-406B-9DE3-754008DAC2EA}"/>
                    </a:ext>
                  </a:extLst>
                </p:cNvPr>
                <p:cNvGrpSpPr/>
                <p:nvPr/>
              </p:nvGrpSpPr>
              <p:grpSpPr>
                <a:xfrm>
                  <a:off x="621270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57" name="Ellipse 3056">
                    <a:extLst>
                      <a:ext uri="{FF2B5EF4-FFF2-40B4-BE49-F238E27FC236}">
                        <a16:creationId xmlns:a16="http://schemas.microsoft.com/office/drawing/2014/main" id="{1689727A-E12D-477E-BF6E-F44F7059FE8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58" name="Forme libre 1040">
                    <a:extLst>
                      <a:ext uri="{FF2B5EF4-FFF2-40B4-BE49-F238E27FC236}">
                        <a16:creationId xmlns:a16="http://schemas.microsoft.com/office/drawing/2014/main" id="{F3A440C3-8C1B-44DF-9193-0F8F4D6F70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2" name="Groupe 3041">
                  <a:extLst>
                    <a:ext uri="{FF2B5EF4-FFF2-40B4-BE49-F238E27FC236}">
                      <a16:creationId xmlns:a16="http://schemas.microsoft.com/office/drawing/2014/main" id="{FD95634F-1343-414E-8D9D-5E5E57A8AC74}"/>
                    </a:ext>
                  </a:extLst>
                </p:cNvPr>
                <p:cNvGrpSpPr/>
                <p:nvPr/>
              </p:nvGrpSpPr>
              <p:grpSpPr>
                <a:xfrm>
                  <a:off x="621270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55" name="Ellipse 3054">
                    <a:extLst>
                      <a:ext uri="{FF2B5EF4-FFF2-40B4-BE49-F238E27FC236}">
                        <a16:creationId xmlns:a16="http://schemas.microsoft.com/office/drawing/2014/main" id="{38F73ECD-B888-4D3A-B225-11D4E525549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56" name="Forme libre 1043">
                    <a:extLst>
                      <a:ext uri="{FF2B5EF4-FFF2-40B4-BE49-F238E27FC236}">
                        <a16:creationId xmlns:a16="http://schemas.microsoft.com/office/drawing/2014/main" id="{52B7F0BB-A4DE-448C-B8BA-C1C576857E0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3" name="Groupe 3042">
                  <a:extLst>
                    <a:ext uri="{FF2B5EF4-FFF2-40B4-BE49-F238E27FC236}">
                      <a16:creationId xmlns:a16="http://schemas.microsoft.com/office/drawing/2014/main" id="{D2E410FB-588A-46F1-99EF-3636D91F06BB}"/>
                    </a:ext>
                  </a:extLst>
                </p:cNvPr>
                <p:cNvGrpSpPr/>
                <p:nvPr/>
              </p:nvGrpSpPr>
              <p:grpSpPr>
                <a:xfrm>
                  <a:off x="621270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53" name="Ellipse 3052">
                    <a:extLst>
                      <a:ext uri="{FF2B5EF4-FFF2-40B4-BE49-F238E27FC236}">
                        <a16:creationId xmlns:a16="http://schemas.microsoft.com/office/drawing/2014/main" id="{26E287AB-ECDF-42D1-A452-94430882145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54" name="Forme libre 1046">
                    <a:extLst>
                      <a:ext uri="{FF2B5EF4-FFF2-40B4-BE49-F238E27FC236}">
                        <a16:creationId xmlns:a16="http://schemas.microsoft.com/office/drawing/2014/main" id="{5E895EA0-7E72-47FE-9AAA-742F645BAE5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4" name="Groupe 3043">
                  <a:extLst>
                    <a:ext uri="{FF2B5EF4-FFF2-40B4-BE49-F238E27FC236}">
                      <a16:creationId xmlns:a16="http://schemas.microsoft.com/office/drawing/2014/main" id="{D2075961-28CD-4D41-97EA-86241B66C9A4}"/>
                    </a:ext>
                  </a:extLst>
                </p:cNvPr>
                <p:cNvGrpSpPr/>
                <p:nvPr/>
              </p:nvGrpSpPr>
              <p:grpSpPr>
                <a:xfrm>
                  <a:off x="621270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51" name="Ellipse 3050">
                    <a:extLst>
                      <a:ext uri="{FF2B5EF4-FFF2-40B4-BE49-F238E27FC236}">
                        <a16:creationId xmlns:a16="http://schemas.microsoft.com/office/drawing/2014/main" id="{06730DBD-1E59-4C23-8066-6F56D6C22EE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52" name="Forme libre 1049">
                    <a:extLst>
                      <a:ext uri="{FF2B5EF4-FFF2-40B4-BE49-F238E27FC236}">
                        <a16:creationId xmlns:a16="http://schemas.microsoft.com/office/drawing/2014/main" id="{14832E33-A661-448B-A9A4-14261868EE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5" name="Groupe 3044">
                  <a:extLst>
                    <a:ext uri="{FF2B5EF4-FFF2-40B4-BE49-F238E27FC236}">
                      <a16:creationId xmlns:a16="http://schemas.microsoft.com/office/drawing/2014/main" id="{85A2EDF5-20E7-470D-B7E5-CF5D5756B34F}"/>
                    </a:ext>
                  </a:extLst>
                </p:cNvPr>
                <p:cNvGrpSpPr/>
                <p:nvPr/>
              </p:nvGrpSpPr>
              <p:grpSpPr>
                <a:xfrm>
                  <a:off x="621270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49" name="Ellipse 3048">
                    <a:extLst>
                      <a:ext uri="{FF2B5EF4-FFF2-40B4-BE49-F238E27FC236}">
                        <a16:creationId xmlns:a16="http://schemas.microsoft.com/office/drawing/2014/main" id="{9B9F57CE-4039-4DB4-8609-BC4BE46C634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50" name="Forme libre 1052">
                    <a:extLst>
                      <a:ext uri="{FF2B5EF4-FFF2-40B4-BE49-F238E27FC236}">
                        <a16:creationId xmlns:a16="http://schemas.microsoft.com/office/drawing/2014/main" id="{53079821-B010-49BC-8C9C-34D938DAF28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46" name="Groupe 3045">
                  <a:extLst>
                    <a:ext uri="{FF2B5EF4-FFF2-40B4-BE49-F238E27FC236}">
                      <a16:creationId xmlns:a16="http://schemas.microsoft.com/office/drawing/2014/main" id="{883CD242-E581-43A6-99C4-590ABDC8D67A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21270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47" name="Ellipse 3046">
                    <a:extLst>
                      <a:ext uri="{FF2B5EF4-FFF2-40B4-BE49-F238E27FC236}">
                        <a16:creationId xmlns:a16="http://schemas.microsoft.com/office/drawing/2014/main" id="{8602D432-E8F0-4A5E-A89F-F4AE433B7AF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48" name="Forme libre 1040">
                    <a:extLst>
                      <a:ext uri="{FF2B5EF4-FFF2-40B4-BE49-F238E27FC236}">
                        <a16:creationId xmlns:a16="http://schemas.microsoft.com/office/drawing/2014/main" id="{2813DC61-67D4-49D1-9D16-A85B5089B8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6" name="Groupe 2695">
                <a:extLst>
                  <a:ext uri="{FF2B5EF4-FFF2-40B4-BE49-F238E27FC236}">
                    <a16:creationId xmlns:a16="http://schemas.microsoft.com/office/drawing/2014/main" id="{25447791-D16B-4CD4-BE4B-4B2E6EC9EBE5}"/>
                  </a:ext>
                </a:extLst>
              </p:cNvPr>
              <p:cNvGrpSpPr/>
              <p:nvPr/>
            </p:nvGrpSpPr>
            <p:grpSpPr>
              <a:xfrm>
                <a:off x="5692256" y="2361431"/>
                <a:ext cx="252001" cy="2596609"/>
                <a:chOff x="5694335" y="2359803"/>
                <a:chExt cx="252001" cy="2596609"/>
              </a:xfrm>
            </p:grpSpPr>
            <p:grpSp>
              <p:nvGrpSpPr>
                <p:cNvPr id="3007" name="Groupe 3006">
                  <a:extLst>
                    <a:ext uri="{FF2B5EF4-FFF2-40B4-BE49-F238E27FC236}">
                      <a16:creationId xmlns:a16="http://schemas.microsoft.com/office/drawing/2014/main" id="{2A2BC7D0-C8B8-4115-B704-E7172D035D30}"/>
                    </a:ext>
                  </a:extLst>
                </p:cNvPr>
                <p:cNvGrpSpPr/>
                <p:nvPr/>
              </p:nvGrpSpPr>
              <p:grpSpPr>
                <a:xfrm>
                  <a:off x="5694335" y="4438083"/>
                  <a:ext cx="252000" cy="258548"/>
                  <a:chOff x="7250003" y="2006067"/>
                  <a:chExt cx="1793966" cy="1840581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35" name="Ellipse 3034">
                    <a:extLst>
                      <a:ext uri="{FF2B5EF4-FFF2-40B4-BE49-F238E27FC236}">
                        <a16:creationId xmlns:a16="http://schemas.microsoft.com/office/drawing/2014/main" id="{F7391BA4-66F3-4583-81A4-146651A45BA4}"/>
                      </a:ext>
                    </a:extLst>
                  </p:cNvPr>
                  <p:cNvSpPr/>
                  <p:nvPr/>
                </p:nvSpPr>
                <p:spPr>
                  <a:xfrm>
                    <a:off x="7250003" y="2006067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36" name="Forme libre 1058">
                    <a:extLst>
                      <a:ext uri="{FF2B5EF4-FFF2-40B4-BE49-F238E27FC236}">
                        <a16:creationId xmlns:a16="http://schemas.microsoft.com/office/drawing/2014/main" id="{7E2330E8-D145-46D5-AB3A-4F216EDA377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08" name="Groupe 3007">
                  <a:extLst>
                    <a:ext uri="{FF2B5EF4-FFF2-40B4-BE49-F238E27FC236}">
                      <a16:creationId xmlns:a16="http://schemas.microsoft.com/office/drawing/2014/main" id="{7E8E7961-F7C3-4A8A-83A9-12A1843E3BDF}"/>
                    </a:ext>
                  </a:extLst>
                </p:cNvPr>
                <p:cNvGrpSpPr/>
                <p:nvPr/>
              </p:nvGrpSpPr>
              <p:grpSpPr>
                <a:xfrm>
                  <a:off x="569433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33" name="Ellipse 3032">
                    <a:extLst>
                      <a:ext uri="{FF2B5EF4-FFF2-40B4-BE49-F238E27FC236}">
                        <a16:creationId xmlns:a16="http://schemas.microsoft.com/office/drawing/2014/main" id="{B6041585-8032-482A-98FB-9AF8216108C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34" name="Forme libre 1064">
                    <a:extLst>
                      <a:ext uri="{FF2B5EF4-FFF2-40B4-BE49-F238E27FC236}">
                        <a16:creationId xmlns:a16="http://schemas.microsoft.com/office/drawing/2014/main" id="{7E65D65D-72F0-4C47-B86C-83498D8EDD8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09" name="Groupe 3008">
                  <a:extLst>
                    <a:ext uri="{FF2B5EF4-FFF2-40B4-BE49-F238E27FC236}">
                      <a16:creationId xmlns:a16="http://schemas.microsoft.com/office/drawing/2014/main" id="{4177AE10-AE56-430E-93AC-0922CC148B4F}"/>
                    </a:ext>
                  </a:extLst>
                </p:cNvPr>
                <p:cNvGrpSpPr/>
                <p:nvPr/>
              </p:nvGrpSpPr>
              <p:grpSpPr>
                <a:xfrm>
                  <a:off x="569433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31" name="Ellipse 3030">
                    <a:extLst>
                      <a:ext uri="{FF2B5EF4-FFF2-40B4-BE49-F238E27FC236}">
                        <a16:creationId xmlns:a16="http://schemas.microsoft.com/office/drawing/2014/main" id="{D0DBBB2A-7879-48B8-BBE1-22B43BF9C8C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32" name="Forme libre 1067">
                    <a:extLst>
                      <a:ext uri="{FF2B5EF4-FFF2-40B4-BE49-F238E27FC236}">
                        <a16:creationId xmlns:a16="http://schemas.microsoft.com/office/drawing/2014/main" id="{6BCFCFCD-C269-4E33-8305-D61CB2E6D82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0" name="Groupe 3009">
                  <a:extLst>
                    <a:ext uri="{FF2B5EF4-FFF2-40B4-BE49-F238E27FC236}">
                      <a16:creationId xmlns:a16="http://schemas.microsoft.com/office/drawing/2014/main" id="{22A0BBFC-026C-4C6F-AC99-1366EA94B1C7}"/>
                    </a:ext>
                  </a:extLst>
                </p:cNvPr>
                <p:cNvGrpSpPr/>
                <p:nvPr/>
              </p:nvGrpSpPr>
              <p:grpSpPr>
                <a:xfrm>
                  <a:off x="569433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29" name="Ellipse 3028">
                    <a:extLst>
                      <a:ext uri="{FF2B5EF4-FFF2-40B4-BE49-F238E27FC236}">
                        <a16:creationId xmlns:a16="http://schemas.microsoft.com/office/drawing/2014/main" id="{3174B268-04BE-43AA-A41F-E04B545958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30" name="Forme libre 1070">
                    <a:extLst>
                      <a:ext uri="{FF2B5EF4-FFF2-40B4-BE49-F238E27FC236}">
                        <a16:creationId xmlns:a16="http://schemas.microsoft.com/office/drawing/2014/main" id="{C40A636C-3C84-4530-B033-D8153CF91E9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1" name="Groupe 3010">
                  <a:extLst>
                    <a:ext uri="{FF2B5EF4-FFF2-40B4-BE49-F238E27FC236}">
                      <a16:creationId xmlns:a16="http://schemas.microsoft.com/office/drawing/2014/main" id="{ED7EE82A-3CB5-4E3B-B809-4F8955651AFB}"/>
                    </a:ext>
                  </a:extLst>
                </p:cNvPr>
                <p:cNvGrpSpPr/>
                <p:nvPr/>
              </p:nvGrpSpPr>
              <p:grpSpPr>
                <a:xfrm>
                  <a:off x="569433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27" name="Ellipse 3026">
                    <a:extLst>
                      <a:ext uri="{FF2B5EF4-FFF2-40B4-BE49-F238E27FC236}">
                        <a16:creationId xmlns:a16="http://schemas.microsoft.com/office/drawing/2014/main" id="{EFDBCC76-CAA0-4CAA-A5E7-D0AA37BF5C0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28" name="Forme libre 1073">
                    <a:extLst>
                      <a:ext uri="{FF2B5EF4-FFF2-40B4-BE49-F238E27FC236}">
                        <a16:creationId xmlns:a16="http://schemas.microsoft.com/office/drawing/2014/main" id="{2D3424F0-3E42-42DB-B812-C7223954373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2" name="Groupe 3011">
                  <a:extLst>
                    <a:ext uri="{FF2B5EF4-FFF2-40B4-BE49-F238E27FC236}">
                      <a16:creationId xmlns:a16="http://schemas.microsoft.com/office/drawing/2014/main" id="{E4C3F237-ADA9-4ABF-B198-655562F54306}"/>
                    </a:ext>
                  </a:extLst>
                </p:cNvPr>
                <p:cNvGrpSpPr/>
                <p:nvPr/>
              </p:nvGrpSpPr>
              <p:grpSpPr>
                <a:xfrm>
                  <a:off x="569433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25" name="Ellipse 3024">
                    <a:extLst>
                      <a:ext uri="{FF2B5EF4-FFF2-40B4-BE49-F238E27FC236}">
                        <a16:creationId xmlns:a16="http://schemas.microsoft.com/office/drawing/2014/main" id="{8D1D2F5E-568B-4B8B-9B9D-C5350CD4EBE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26" name="Forme libre 1076">
                    <a:extLst>
                      <a:ext uri="{FF2B5EF4-FFF2-40B4-BE49-F238E27FC236}">
                        <a16:creationId xmlns:a16="http://schemas.microsoft.com/office/drawing/2014/main" id="{91B78C5F-72B4-45F8-91EC-B234B6DAEAA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3" name="Groupe 3012">
                  <a:extLst>
                    <a:ext uri="{FF2B5EF4-FFF2-40B4-BE49-F238E27FC236}">
                      <a16:creationId xmlns:a16="http://schemas.microsoft.com/office/drawing/2014/main" id="{45A501A0-9C23-4A99-B150-4D77CC291A9F}"/>
                    </a:ext>
                  </a:extLst>
                </p:cNvPr>
                <p:cNvGrpSpPr/>
                <p:nvPr/>
              </p:nvGrpSpPr>
              <p:grpSpPr>
                <a:xfrm>
                  <a:off x="569433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23" name="Ellipse 3022">
                    <a:extLst>
                      <a:ext uri="{FF2B5EF4-FFF2-40B4-BE49-F238E27FC236}">
                        <a16:creationId xmlns:a16="http://schemas.microsoft.com/office/drawing/2014/main" id="{F2F7A164-F3B4-4E4F-8FA6-1CF397C9383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24" name="Forme libre 1079">
                    <a:extLst>
                      <a:ext uri="{FF2B5EF4-FFF2-40B4-BE49-F238E27FC236}">
                        <a16:creationId xmlns:a16="http://schemas.microsoft.com/office/drawing/2014/main" id="{67FD810B-2F9D-4268-BF1D-4686321C5C7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4" name="Groupe 3013">
                  <a:extLst>
                    <a:ext uri="{FF2B5EF4-FFF2-40B4-BE49-F238E27FC236}">
                      <a16:creationId xmlns:a16="http://schemas.microsoft.com/office/drawing/2014/main" id="{5535D72C-92C6-4389-B194-61071977A684}"/>
                    </a:ext>
                  </a:extLst>
                </p:cNvPr>
                <p:cNvGrpSpPr/>
                <p:nvPr/>
              </p:nvGrpSpPr>
              <p:grpSpPr>
                <a:xfrm>
                  <a:off x="569433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21" name="Ellipse 3020">
                    <a:extLst>
                      <a:ext uri="{FF2B5EF4-FFF2-40B4-BE49-F238E27FC236}">
                        <a16:creationId xmlns:a16="http://schemas.microsoft.com/office/drawing/2014/main" id="{5FF3C2AC-1723-4F10-8082-82552B6D3C3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22" name="Forme libre 1082">
                    <a:extLst>
                      <a:ext uri="{FF2B5EF4-FFF2-40B4-BE49-F238E27FC236}">
                        <a16:creationId xmlns:a16="http://schemas.microsoft.com/office/drawing/2014/main" id="{AABBDB80-CC4F-413D-8EB2-64167BD9293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5" name="Groupe 3014">
                  <a:extLst>
                    <a:ext uri="{FF2B5EF4-FFF2-40B4-BE49-F238E27FC236}">
                      <a16:creationId xmlns:a16="http://schemas.microsoft.com/office/drawing/2014/main" id="{003DF314-1BBC-4B16-B2C2-9846A46B10E3}"/>
                    </a:ext>
                  </a:extLst>
                </p:cNvPr>
                <p:cNvGrpSpPr/>
                <p:nvPr/>
              </p:nvGrpSpPr>
              <p:grpSpPr>
                <a:xfrm>
                  <a:off x="569433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19" name="Ellipse 3018">
                    <a:extLst>
                      <a:ext uri="{FF2B5EF4-FFF2-40B4-BE49-F238E27FC236}">
                        <a16:creationId xmlns:a16="http://schemas.microsoft.com/office/drawing/2014/main" id="{0DAD2E90-43E0-4A03-B50F-2B0289DE8D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20" name="Forme libre 1085">
                    <a:extLst>
                      <a:ext uri="{FF2B5EF4-FFF2-40B4-BE49-F238E27FC236}">
                        <a16:creationId xmlns:a16="http://schemas.microsoft.com/office/drawing/2014/main" id="{C73F1235-BFA6-4E2D-BE19-5FD8A26C990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016" name="Groupe 3015">
                  <a:extLst>
                    <a:ext uri="{FF2B5EF4-FFF2-40B4-BE49-F238E27FC236}">
                      <a16:creationId xmlns:a16="http://schemas.microsoft.com/office/drawing/2014/main" id="{1841BA60-283A-48BA-9005-7E674E301404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69433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17" name="Ellipse 3016">
                    <a:extLst>
                      <a:ext uri="{FF2B5EF4-FFF2-40B4-BE49-F238E27FC236}">
                        <a16:creationId xmlns:a16="http://schemas.microsoft.com/office/drawing/2014/main" id="{AE251DB3-4D86-43FB-B31B-DFF6E91F33C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18" name="Forme libre 1073">
                    <a:extLst>
                      <a:ext uri="{FF2B5EF4-FFF2-40B4-BE49-F238E27FC236}">
                        <a16:creationId xmlns:a16="http://schemas.microsoft.com/office/drawing/2014/main" id="{F90EA0A7-3DB0-40D1-ABDE-53056760468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7" name="Groupe 2696">
                <a:extLst>
                  <a:ext uri="{FF2B5EF4-FFF2-40B4-BE49-F238E27FC236}">
                    <a16:creationId xmlns:a16="http://schemas.microsoft.com/office/drawing/2014/main" id="{5198A488-E2F1-4B39-92D0-60730540EBC5}"/>
                  </a:ext>
                </a:extLst>
              </p:cNvPr>
              <p:cNvGrpSpPr/>
              <p:nvPr/>
            </p:nvGrpSpPr>
            <p:grpSpPr>
              <a:xfrm>
                <a:off x="6467732" y="2361431"/>
                <a:ext cx="252001" cy="2596609"/>
                <a:chOff x="5694335" y="2359803"/>
                <a:chExt cx="252001" cy="2596609"/>
              </a:xfrm>
            </p:grpSpPr>
            <p:grpSp>
              <p:nvGrpSpPr>
                <p:cNvPr id="2977" name="Groupe 2976">
                  <a:extLst>
                    <a:ext uri="{FF2B5EF4-FFF2-40B4-BE49-F238E27FC236}">
                      <a16:creationId xmlns:a16="http://schemas.microsoft.com/office/drawing/2014/main" id="{56092C0F-3744-4A88-990E-B4CE5649F46D}"/>
                    </a:ext>
                  </a:extLst>
                </p:cNvPr>
                <p:cNvGrpSpPr/>
                <p:nvPr/>
              </p:nvGrpSpPr>
              <p:grpSpPr>
                <a:xfrm>
                  <a:off x="5694335" y="4438083"/>
                  <a:ext cx="252000" cy="258548"/>
                  <a:chOff x="7250003" y="2006067"/>
                  <a:chExt cx="1793966" cy="1840581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05" name="Ellipse 3004">
                    <a:extLst>
                      <a:ext uri="{FF2B5EF4-FFF2-40B4-BE49-F238E27FC236}">
                        <a16:creationId xmlns:a16="http://schemas.microsoft.com/office/drawing/2014/main" id="{903582E0-E240-47F8-ACB2-1B4C8CDE7982}"/>
                      </a:ext>
                    </a:extLst>
                  </p:cNvPr>
                  <p:cNvSpPr/>
                  <p:nvPr/>
                </p:nvSpPr>
                <p:spPr>
                  <a:xfrm>
                    <a:off x="7250003" y="2006067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06" name="Forme libre 1058">
                    <a:extLst>
                      <a:ext uri="{FF2B5EF4-FFF2-40B4-BE49-F238E27FC236}">
                        <a16:creationId xmlns:a16="http://schemas.microsoft.com/office/drawing/2014/main" id="{4DC6BF83-FEA9-43D9-851E-8401DFB8235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78" name="Groupe 2977">
                  <a:extLst>
                    <a:ext uri="{FF2B5EF4-FFF2-40B4-BE49-F238E27FC236}">
                      <a16:creationId xmlns:a16="http://schemas.microsoft.com/office/drawing/2014/main" id="{E3C34756-6B3A-4E08-853F-4FD2275FD1CD}"/>
                    </a:ext>
                  </a:extLst>
                </p:cNvPr>
                <p:cNvGrpSpPr/>
                <p:nvPr/>
              </p:nvGrpSpPr>
              <p:grpSpPr>
                <a:xfrm>
                  <a:off x="569433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03" name="Ellipse 3002">
                    <a:extLst>
                      <a:ext uri="{FF2B5EF4-FFF2-40B4-BE49-F238E27FC236}">
                        <a16:creationId xmlns:a16="http://schemas.microsoft.com/office/drawing/2014/main" id="{D015C38A-97D1-40CA-990E-8D55CC42C0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04" name="Forme libre 1064">
                    <a:extLst>
                      <a:ext uri="{FF2B5EF4-FFF2-40B4-BE49-F238E27FC236}">
                        <a16:creationId xmlns:a16="http://schemas.microsoft.com/office/drawing/2014/main" id="{5DA854CC-1B2D-4B3C-B028-5B9FC410DF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79" name="Groupe 2978">
                  <a:extLst>
                    <a:ext uri="{FF2B5EF4-FFF2-40B4-BE49-F238E27FC236}">
                      <a16:creationId xmlns:a16="http://schemas.microsoft.com/office/drawing/2014/main" id="{7C62E1CC-DF1F-4EEC-97A5-3B7B9E5DA150}"/>
                    </a:ext>
                  </a:extLst>
                </p:cNvPr>
                <p:cNvGrpSpPr/>
                <p:nvPr/>
              </p:nvGrpSpPr>
              <p:grpSpPr>
                <a:xfrm>
                  <a:off x="569433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01" name="Ellipse 3000">
                    <a:extLst>
                      <a:ext uri="{FF2B5EF4-FFF2-40B4-BE49-F238E27FC236}">
                        <a16:creationId xmlns:a16="http://schemas.microsoft.com/office/drawing/2014/main" id="{721EB08B-683B-4B7E-A58E-CB99C27BD73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02" name="Forme libre 1067">
                    <a:extLst>
                      <a:ext uri="{FF2B5EF4-FFF2-40B4-BE49-F238E27FC236}">
                        <a16:creationId xmlns:a16="http://schemas.microsoft.com/office/drawing/2014/main" id="{C4F2DB95-9712-457F-B4FB-4691BBF2EFB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0" name="Groupe 2979">
                  <a:extLst>
                    <a:ext uri="{FF2B5EF4-FFF2-40B4-BE49-F238E27FC236}">
                      <a16:creationId xmlns:a16="http://schemas.microsoft.com/office/drawing/2014/main" id="{C5280C3F-C61C-4503-BBF7-5A5FB440854B}"/>
                    </a:ext>
                  </a:extLst>
                </p:cNvPr>
                <p:cNvGrpSpPr/>
                <p:nvPr/>
              </p:nvGrpSpPr>
              <p:grpSpPr>
                <a:xfrm>
                  <a:off x="569433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99" name="Ellipse 2998">
                    <a:extLst>
                      <a:ext uri="{FF2B5EF4-FFF2-40B4-BE49-F238E27FC236}">
                        <a16:creationId xmlns:a16="http://schemas.microsoft.com/office/drawing/2014/main" id="{B36E1F7A-CE79-4307-B1A1-FDBF6E0884A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000" name="Forme libre 1070">
                    <a:extLst>
                      <a:ext uri="{FF2B5EF4-FFF2-40B4-BE49-F238E27FC236}">
                        <a16:creationId xmlns:a16="http://schemas.microsoft.com/office/drawing/2014/main" id="{942F570D-83C6-44DF-A5E8-75953853667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1" name="Groupe 2980">
                  <a:extLst>
                    <a:ext uri="{FF2B5EF4-FFF2-40B4-BE49-F238E27FC236}">
                      <a16:creationId xmlns:a16="http://schemas.microsoft.com/office/drawing/2014/main" id="{7687FFFB-E02A-4548-8568-8FB69E9040E3}"/>
                    </a:ext>
                  </a:extLst>
                </p:cNvPr>
                <p:cNvGrpSpPr/>
                <p:nvPr/>
              </p:nvGrpSpPr>
              <p:grpSpPr>
                <a:xfrm>
                  <a:off x="569433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97" name="Ellipse 2996">
                    <a:extLst>
                      <a:ext uri="{FF2B5EF4-FFF2-40B4-BE49-F238E27FC236}">
                        <a16:creationId xmlns:a16="http://schemas.microsoft.com/office/drawing/2014/main" id="{EB5008E9-E3C4-42A4-9A28-A435226784E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98" name="Forme libre 1073">
                    <a:extLst>
                      <a:ext uri="{FF2B5EF4-FFF2-40B4-BE49-F238E27FC236}">
                        <a16:creationId xmlns:a16="http://schemas.microsoft.com/office/drawing/2014/main" id="{B6FB51A3-F8F1-450E-AC75-AE9D66D08B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2" name="Groupe 2981">
                  <a:extLst>
                    <a:ext uri="{FF2B5EF4-FFF2-40B4-BE49-F238E27FC236}">
                      <a16:creationId xmlns:a16="http://schemas.microsoft.com/office/drawing/2014/main" id="{0473E61D-FF4D-49B8-A275-076AFF977E05}"/>
                    </a:ext>
                  </a:extLst>
                </p:cNvPr>
                <p:cNvGrpSpPr/>
                <p:nvPr/>
              </p:nvGrpSpPr>
              <p:grpSpPr>
                <a:xfrm>
                  <a:off x="569433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95" name="Ellipse 2994">
                    <a:extLst>
                      <a:ext uri="{FF2B5EF4-FFF2-40B4-BE49-F238E27FC236}">
                        <a16:creationId xmlns:a16="http://schemas.microsoft.com/office/drawing/2014/main" id="{06912180-6555-452F-8D25-EF3ACDB85D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96" name="Forme libre 1076">
                    <a:extLst>
                      <a:ext uri="{FF2B5EF4-FFF2-40B4-BE49-F238E27FC236}">
                        <a16:creationId xmlns:a16="http://schemas.microsoft.com/office/drawing/2014/main" id="{4BA113BC-9067-4F9F-ACA1-9E9AE15765F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3" name="Groupe 2982">
                  <a:extLst>
                    <a:ext uri="{FF2B5EF4-FFF2-40B4-BE49-F238E27FC236}">
                      <a16:creationId xmlns:a16="http://schemas.microsoft.com/office/drawing/2014/main" id="{8FC398E3-8189-434C-87DC-77871882BCA5}"/>
                    </a:ext>
                  </a:extLst>
                </p:cNvPr>
                <p:cNvGrpSpPr/>
                <p:nvPr/>
              </p:nvGrpSpPr>
              <p:grpSpPr>
                <a:xfrm>
                  <a:off x="569433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93" name="Ellipse 2992">
                    <a:extLst>
                      <a:ext uri="{FF2B5EF4-FFF2-40B4-BE49-F238E27FC236}">
                        <a16:creationId xmlns:a16="http://schemas.microsoft.com/office/drawing/2014/main" id="{3D5D09BC-F62D-46E2-BB3D-16035CCF919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94" name="Forme libre 1079">
                    <a:extLst>
                      <a:ext uri="{FF2B5EF4-FFF2-40B4-BE49-F238E27FC236}">
                        <a16:creationId xmlns:a16="http://schemas.microsoft.com/office/drawing/2014/main" id="{736E320F-5D7D-4C09-9E39-B1CBEED119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4" name="Groupe 2983">
                  <a:extLst>
                    <a:ext uri="{FF2B5EF4-FFF2-40B4-BE49-F238E27FC236}">
                      <a16:creationId xmlns:a16="http://schemas.microsoft.com/office/drawing/2014/main" id="{4866747A-879B-4661-BD7D-AA7296A8C77C}"/>
                    </a:ext>
                  </a:extLst>
                </p:cNvPr>
                <p:cNvGrpSpPr/>
                <p:nvPr/>
              </p:nvGrpSpPr>
              <p:grpSpPr>
                <a:xfrm>
                  <a:off x="569433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91" name="Ellipse 2990">
                    <a:extLst>
                      <a:ext uri="{FF2B5EF4-FFF2-40B4-BE49-F238E27FC236}">
                        <a16:creationId xmlns:a16="http://schemas.microsoft.com/office/drawing/2014/main" id="{864D235A-6548-4A13-B6B2-EE20ACA613C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92" name="Forme libre 1082">
                    <a:extLst>
                      <a:ext uri="{FF2B5EF4-FFF2-40B4-BE49-F238E27FC236}">
                        <a16:creationId xmlns:a16="http://schemas.microsoft.com/office/drawing/2014/main" id="{8076F6E5-34AE-44B0-938A-6338EC5F71F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5" name="Groupe 2984">
                  <a:extLst>
                    <a:ext uri="{FF2B5EF4-FFF2-40B4-BE49-F238E27FC236}">
                      <a16:creationId xmlns:a16="http://schemas.microsoft.com/office/drawing/2014/main" id="{36080B5B-94C5-4A71-AE29-86EEE4F97F67}"/>
                    </a:ext>
                  </a:extLst>
                </p:cNvPr>
                <p:cNvGrpSpPr/>
                <p:nvPr/>
              </p:nvGrpSpPr>
              <p:grpSpPr>
                <a:xfrm>
                  <a:off x="569433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89" name="Ellipse 2988">
                    <a:extLst>
                      <a:ext uri="{FF2B5EF4-FFF2-40B4-BE49-F238E27FC236}">
                        <a16:creationId xmlns:a16="http://schemas.microsoft.com/office/drawing/2014/main" id="{1B445581-E16A-4E78-9913-5F235BD4CBD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90" name="Forme libre 1085">
                    <a:extLst>
                      <a:ext uri="{FF2B5EF4-FFF2-40B4-BE49-F238E27FC236}">
                        <a16:creationId xmlns:a16="http://schemas.microsoft.com/office/drawing/2014/main" id="{4D50D8F5-1ACA-4349-92DB-6E5BF54DE1E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986" name="Groupe 2985">
                  <a:extLst>
                    <a:ext uri="{FF2B5EF4-FFF2-40B4-BE49-F238E27FC236}">
                      <a16:creationId xmlns:a16="http://schemas.microsoft.com/office/drawing/2014/main" id="{08EA7179-8F5A-46A9-B349-BA8301BC9979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69433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87" name="Ellipse 2986">
                    <a:extLst>
                      <a:ext uri="{FF2B5EF4-FFF2-40B4-BE49-F238E27FC236}">
                        <a16:creationId xmlns:a16="http://schemas.microsoft.com/office/drawing/2014/main" id="{31B34BD4-C1C4-445B-9094-29B0EE73D91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88" name="Forme libre 1073">
                    <a:extLst>
                      <a:ext uri="{FF2B5EF4-FFF2-40B4-BE49-F238E27FC236}">
                        <a16:creationId xmlns:a16="http://schemas.microsoft.com/office/drawing/2014/main" id="{51454D7E-A6CB-4931-AEE1-71137857AC1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98" name="Groupe 2697">
                <a:extLst>
                  <a:ext uri="{FF2B5EF4-FFF2-40B4-BE49-F238E27FC236}">
                    <a16:creationId xmlns:a16="http://schemas.microsoft.com/office/drawing/2014/main" id="{FC46EC65-C3B7-43A6-8BB7-4DB5C6AB35A0}"/>
                  </a:ext>
                </a:extLst>
              </p:cNvPr>
              <p:cNvGrpSpPr/>
              <p:nvPr/>
            </p:nvGrpSpPr>
            <p:grpSpPr>
              <a:xfrm>
                <a:off x="4747866" y="2256554"/>
                <a:ext cx="2843846" cy="2837480"/>
                <a:chOff x="4657930" y="2024066"/>
                <a:chExt cx="2843846" cy="2837480"/>
              </a:xfrm>
            </p:grpSpPr>
            <p:grpSp>
              <p:nvGrpSpPr>
                <p:cNvPr id="2699" name="Groupe 2698">
                  <a:extLst>
                    <a:ext uri="{FF2B5EF4-FFF2-40B4-BE49-F238E27FC236}">
                      <a16:creationId xmlns:a16="http://schemas.microsoft.com/office/drawing/2014/main" id="{935771A1-9DB9-4E81-B4B4-753276CC9DA3}"/>
                    </a:ext>
                  </a:extLst>
                </p:cNvPr>
                <p:cNvGrpSpPr/>
                <p:nvPr/>
              </p:nvGrpSpPr>
              <p:grpSpPr>
                <a:xfrm>
                  <a:off x="5694670" y="2024066"/>
                  <a:ext cx="770370" cy="252000"/>
                  <a:chOff x="5694670" y="2024066"/>
                  <a:chExt cx="770370" cy="252000"/>
                </a:xfrm>
              </p:grpSpPr>
              <p:grpSp>
                <p:nvGrpSpPr>
                  <p:cNvPr id="2968" name="Groupe 2967">
                    <a:extLst>
                      <a:ext uri="{FF2B5EF4-FFF2-40B4-BE49-F238E27FC236}">
                        <a16:creationId xmlns:a16="http://schemas.microsoft.com/office/drawing/2014/main" id="{1B48156B-90FE-47EF-B0CE-DF0C3E76AEAA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75" name="Ellipse 2974">
                      <a:extLst>
                        <a:ext uri="{FF2B5EF4-FFF2-40B4-BE49-F238E27FC236}">
                          <a16:creationId xmlns:a16="http://schemas.microsoft.com/office/drawing/2014/main" id="{EEB87914-6C05-4AD7-8874-5FBDD65DA2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76" name="Forme libre 225">
                      <a:extLst>
                        <a:ext uri="{FF2B5EF4-FFF2-40B4-BE49-F238E27FC236}">
                          <a16:creationId xmlns:a16="http://schemas.microsoft.com/office/drawing/2014/main" id="{6E004459-BE19-4B5A-A321-BFB882FA93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69" name="Groupe 2968">
                    <a:extLst>
                      <a:ext uri="{FF2B5EF4-FFF2-40B4-BE49-F238E27FC236}">
                        <a16:creationId xmlns:a16="http://schemas.microsoft.com/office/drawing/2014/main" id="{C89C814F-D27E-404E-9CA0-1B0E8DA7D545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73" name="Ellipse 2972">
                      <a:extLst>
                        <a:ext uri="{FF2B5EF4-FFF2-40B4-BE49-F238E27FC236}">
                          <a16:creationId xmlns:a16="http://schemas.microsoft.com/office/drawing/2014/main" id="{0B626072-4B69-4084-926B-360D288D6C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74" name="Forme libre 228">
                      <a:extLst>
                        <a:ext uri="{FF2B5EF4-FFF2-40B4-BE49-F238E27FC236}">
                          <a16:creationId xmlns:a16="http://schemas.microsoft.com/office/drawing/2014/main" id="{67E51856-2866-44C8-8854-A3FF5C648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70" name="Groupe 2969">
                    <a:extLst>
                      <a:ext uri="{FF2B5EF4-FFF2-40B4-BE49-F238E27FC236}">
                        <a16:creationId xmlns:a16="http://schemas.microsoft.com/office/drawing/2014/main" id="{72DB7C2A-BC91-4B40-8D7A-CE83EEEF2703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71" name="Ellipse 2970">
                      <a:extLst>
                        <a:ext uri="{FF2B5EF4-FFF2-40B4-BE49-F238E27FC236}">
                          <a16:creationId xmlns:a16="http://schemas.microsoft.com/office/drawing/2014/main" id="{FE8A8E2C-768E-45D0-A596-62226C131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72" name="Forme libre 222">
                      <a:extLst>
                        <a:ext uri="{FF2B5EF4-FFF2-40B4-BE49-F238E27FC236}">
                          <a16:creationId xmlns:a16="http://schemas.microsoft.com/office/drawing/2014/main" id="{47659883-798D-47AB-82F5-449BE2D05C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0" name="Groupe 2699">
                  <a:extLst>
                    <a:ext uri="{FF2B5EF4-FFF2-40B4-BE49-F238E27FC236}">
                      <a16:creationId xmlns:a16="http://schemas.microsoft.com/office/drawing/2014/main" id="{CB7DD717-C714-4256-9505-841783A452CD}"/>
                    </a:ext>
                  </a:extLst>
                </p:cNvPr>
                <p:cNvGrpSpPr/>
                <p:nvPr/>
              </p:nvGrpSpPr>
              <p:grpSpPr>
                <a:xfrm>
                  <a:off x="5694670" y="4609546"/>
                  <a:ext cx="770370" cy="252000"/>
                  <a:chOff x="5694670" y="4609546"/>
                  <a:chExt cx="770370" cy="252000"/>
                </a:xfrm>
              </p:grpSpPr>
              <p:grpSp>
                <p:nvGrpSpPr>
                  <p:cNvPr id="2959" name="Groupe 2958">
                    <a:extLst>
                      <a:ext uri="{FF2B5EF4-FFF2-40B4-BE49-F238E27FC236}">
                        <a16:creationId xmlns:a16="http://schemas.microsoft.com/office/drawing/2014/main" id="{5A399D03-9E9D-45F5-8AE8-D9518B853286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66" name="Ellipse 2965">
                      <a:extLst>
                        <a:ext uri="{FF2B5EF4-FFF2-40B4-BE49-F238E27FC236}">
                          <a16:creationId xmlns:a16="http://schemas.microsoft.com/office/drawing/2014/main" id="{03EE51D7-4F32-44BA-9908-975602B08D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67" name="Forme libre 161">
                      <a:extLst>
                        <a:ext uri="{FF2B5EF4-FFF2-40B4-BE49-F238E27FC236}">
                          <a16:creationId xmlns:a16="http://schemas.microsoft.com/office/drawing/2014/main" id="{D13913CD-8A26-44C7-8E35-F5B5EFFD6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60" name="Groupe 2959">
                    <a:extLst>
                      <a:ext uri="{FF2B5EF4-FFF2-40B4-BE49-F238E27FC236}">
                        <a16:creationId xmlns:a16="http://schemas.microsoft.com/office/drawing/2014/main" id="{C1659059-F28A-4042-A486-656EA4FFB8DC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64" name="Ellipse 2963">
                      <a:extLst>
                        <a:ext uri="{FF2B5EF4-FFF2-40B4-BE49-F238E27FC236}">
                          <a16:creationId xmlns:a16="http://schemas.microsoft.com/office/drawing/2014/main" id="{4728DDCC-F703-4D86-B932-E1581DC51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65" name="Forme libre 261">
                      <a:extLst>
                        <a:ext uri="{FF2B5EF4-FFF2-40B4-BE49-F238E27FC236}">
                          <a16:creationId xmlns:a16="http://schemas.microsoft.com/office/drawing/2014/main" id="{EA8473DC-0F5A-4CC6-BF43-CBCC6AF68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61" name="Groupe 2960">
                    <a:extLst>
                      <a:ext uri="{FF2B5EF4-FFF2-40B4-BE49-F238E27FC236}">
                        <a16:creationId xmlns:a16="http://schemas.microsoft.com/office/drawing/2014/main" id="{2E211FF7-0BD1-43CC-B557-7CC34CC15BFC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62" name="Ellipse 2961">
                      <a:extLst>
                        <a:ext uri="{FF2B5EF4-FFF2-40B4-BE49-F238E27FC236}">
                          <a16:creationId xmlns:a16="http://schemas.microsoft.com/office/drawing/2014/main" id="{34423213-CF09-4C32-B312-497F8798F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63" name="Forme libre 264">
                      <a:extLst>
                        <a:ext uri="{FF2B5EF4-FFF2-40B4-BE49-F238E27FC236}">
                          <a16:creationId xmlns:a16="http://schemas.microsoft.com/office/drawing/2014/main" id="{3D5DC723-B617-4769-A931-E9FD0737C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1" name="Groupe 2700">
                  <a:extLst>
                    <a:ext uri="{FF2B5EF4-FFF2-40B4-BE49-F238E27FC236}">
                      <a16:creationId xmlns:a16="http://schemas.microsoft.com/office/drawing/2014/main" id="{A1F3BA34-B40A-4984-94AB-F1B35B78E475}"/>
                    </a:ext>
                  </a:extLst>
                </p:cNvPr>
                <p:cNvGrpSpPr/>
                <p:nvPr/>
              </p:nvGrpSpPr>
              <p:grpSpPr>
                <a:xfrm>
                  <a:off x="5176300" y="4350998"/>
                  <a:ext cx="1807110" cy="252000"/>
                  <a:chOff x="5176300" y="4357546"/>
                  <a:chExt cx="1807110" cy="252000"/>
                </a:xfrm>
              </p:grpSpPr>
              <p:grpSp>
                <p:nvGrpSpPr>
                  <p:cNvPr id="2938" name="Groupe 2937">
                    <a:extLst>
                      <a:ext uri="{FF2B5EF4-FFF2-40B4-BE49-F238E27FC236}">
                        <a16:creationId xmlns:a16="http://schemas.microsoft.com/office/drawing/2014/main" id="{ED105225-3C67-46AC-AABF-15423CD21F68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4357546"/>
                    <a:ext cx="252000" cy="252000"/>
                    <a:chOff x="7266576" y="2052682"/>
                    <a:chExt cx="1793966" cy="1793966"/>
                  </a:xfrm>
                  <a:solidFill>
                    <a:srgbClr val="0093A7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57" name="Ellipse 2956">
                      <a:extLst>
                        <a:ext uri="{FF2B5EF4-FFF2-40B4-BE49-F238E27FC236}">
                          <a16:creationId xmlns:a16="http://schemas.microsoft.com/office/drawing/2014/main" id="{8E83E039-FBB7-4FBE-B113-D1E976254B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58" name="Forme libre 182">
                      <a:extLst>
                        <a:ext uri="{FF2B5EF4-FFF2-40B4-BE49-F238E27FC236}">
                          <a16:creationId xmlns:a16="http://schemas.microsoft.com/office/drawing/2014/main" id="{B440A862-6941-486A-9572-68D9CD9DE2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39" name="Groupe 2938">
                    <a:extLst>
                      <a:ext uri="{FF2B5EF4-FFF2-40B4-BE49-F238E27FC236}">
                        <a16:creationId xmlns:a16="http://schemas.microsoft.com/office/drawing/2014/main" id="{82096608-5083-44DF-B831-B52A66683D28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55" name="Ellipse 2954">
                      <a:extLst>
                        <a:ext uri="{FF2B5EF4-FFF2-40B4-BE49-F238E27FC236}">
                          <a16:creationId xmlns:a16="http://schemas.microsoft.com/office/drawing/2014/main" id="{D56DE4AC-AB38-4784-9619-F304AB8C7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56" name="Forme libre 258">
                      <a:extLst>
                        <a:ext uri="{FF2B5EF4-FFF2-40B4-BE49-F238E27FC236}">
                          <a16:creationId xmlns:a16="http://schemas.microsoft.com/office/drawing/2014/main" id="{73909958-465C-4AE5-B952-5355E4D5E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40" name="Groupe 2939">
                    <a:extLst>
                      <a:ext uri="{FF2B5EF4-FFF2-40B4-BE49-F238E27FC236}">
                        <a16:creationId xmlns:a16="http://schemas.microsoft.com/office/drawing/2014/main" id="{443E2CAA-5A9C-4BB7-98BF-F1000ED6D7A6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53" name="Ellipse 2952">
                      <a:extLst>
                        <a:ext uri="{FF2B5EF4-FFF2-40B4-BE49-F238E27FC236}">
                          <a16:creationId xmlns:a16="http://schemas.microsoft.com/office/drawing/2014/main" id="{898BD54F-EDCB-42D3-BA78-16F8512F4D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54" name="Forme libre 164">
                      <a:extLst>
                        <a:ext uri="{FF2B5EF4-FFF2-40B4-BE49-F238E27FC236}">
                          <a16:creationId xmlns:a16="http://schemas.microsoft.com/office/drawing/2014/main" id="{090B80E3-7279-4801-A284-6031A29112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41" name="Groupe 2940">
                    <a:extLst>
                      <a:ext uri="{FF2B5EF4-FFF2-40B4-BE49-F238E27FC236}">
                        <a16:creationId xmlns:a16="http://schemas.microsoft.com/office/drawing/2014/main" id="{645D1BB0-C958-4994-A1B2-F06880612822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51" name="Ellipse 2950">
                      <a:extLst>
                        <a:ext uri="{FF2B5EF4-FFF2-40B4-BE49-F238E27FC236}">
                          <a16:creationId xmlns:a16="http://schemas.microsoft.com/office/drawing/2014/main" id="{882F437D-172C-4080-879F-5599BDBCA4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52" name="Forme libre 155">
                      <a:extLst>
                        <a:ext uri="{FF2B5EF4-FFF2-40B4-BE49-F238E27FC236}">
                          <a16:creationId xmlns:a16="http://schemas.microsoft.com/office/drawing/2014/main" id="{5E020C71-A98A-43BE-96FB-31A77EF01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42" name="Groupe 2941">
                    <a:extLst>
                      <a:ext uri="{FF2B5EF4-FFF2-40B4-BE49-F238E27FC236}">
                        <a16:creationId xmlns:a16="http://schemas.microsoft.com/office/drawing/2014/main" id="{FD6BDB52-BC44-4106-BBD7-B0D09E548657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49" name="Ellipse 2948">
                      <a:extLst>
                        <a:ext uri="{FF2B5EF4-FFF2-40B4-BE49-F238E27FC236}">
                          <a16:creationId xmlns:a16="http://schemas.microsoft.com/office/drawing/2014/main" id="{314FB0E7-E9EE-4CA5-8F10-684E4A4586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50" name="Forme libre 185">
                      <a:extLst>
                        <a:ext uri="{FF2B5EF4-FFF2-40B4-BE49-F238E27FC236}">
                          <a16:creationId xmlns:a16="http://schemas.microsoft.com/office/drawing/2014/main" id="{40314A18-A104-4578-AE0C-CF9F1DEF64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43" name="Groupe 2942">
                    <a:extLst>
                      <a:ext uri="{FF2B5EF4-FFF2-40B4-BE49-F238E27FC236}">
                        <a16:creationId xmlns:a16="http://schemas.microsoft.com/office/drawing/2014/main" id="{CF391E5F-9C46-4598-8679-6181D89AAA7F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47" name="Ellipse 2946">
                      <a:extLst>
                        <a:ext uri="{FF2B5EF4-FFF2-40B4-BE49-F238E27FC236}">
                          <a16:creationId xmlns:a16="http://schemas.microsoft.com/office/drawing/2014/main" id="{316D6DAA-67AF-48BB-B2A8-20BB7E773E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48" name="Forme libre 299">
                      <a:extLst>
                        <a:ext uri="{FF2B5EF4-FFF2-40B4-BE49-F238E27FC236}">
                          <a16:creationId xmlns:a16="http://schemas.microsoft.com/office/drawing/2014/main" id="{A801C1AE-57FE-4284-B8D9-8C34F8D3B9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44" name="Groupe 2943">
                    <a:extLst>
                      <a:ext uri="{FF2B5EF4-FFF2-40B4-BE49-F238E27FC236}">
                        <a16:creationId xmlns:a16="http://schemas.microsoft.com/office/drawing/2014/main" id="{91C07E44-5729-4BCC-865E-368DD35012AD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45" name="Ellipse 2944">
                      <a:extLst>
                        <a:ext uri="{FF2B5EF4-FFF2-40B4-BE49-F238E27FC236}">
                          <a16:creationId xmlns:a16="http://schemas.microsoft.com/office/drawing/2014/main" id="{2B5B0980-CD88-48F4-B5CB-C4EB200A1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46" name="Forme libre 293">
                      <a:extLst>
                        <a:ext uri="{FF2B5EF4-FFF2-40B4-BE49-F238E27FC236}">
                          <a16:creationId xmlns:a16="http://schemas.microsoft.com/office/drawing/2014/main" id="{A08E7E3C-8E44-432A-94DA-C98608767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2" name="Groupe 2701">
                  <a:extLst>
                    <a:ext uri="{FF2B5EF4-FFF2-40B4-BE49-F238E27FC236}">
                      <a16:creationId xmlns:a16="http://schemas.microsoft.com/office/drawing/2014/main" id="{8A05392A-F436-4F28-84F5-9DA4AC304870}"/>
                    </a:ext>
                  </a:extLst>
                </p:cNvPr>
                <p:cNvGrpSpPr/>
                <p:nvPr/>
              </p:nvGrpSpPr>
              <p:grpSpPr>
                <a:xfrm>
                  <a:off x="5176300" y="2282614"/>
                  <a:ext cx="1807110" cy="252000"/>
                  <a:chOff x="5176300" y="2282614"/>
                  <a:chExt cx="1807110" cy="252000"/>
                </a:xfrm>
              </p:grpSpPr>
              <p:grpSp>
                <p:nvGrpSpPr>
                  <p:cNvPr id="2917" name="Groupe 2916">
                    <a:extLst>
                      <a:ext uri="{FF2B5EF4-FFF2-40B4-BE49-F238E27FC236}">
                        <a16:creationId xmlns:a16="http://schemas.microsoft.com/office/drawing/2014/main" id="{9FC30C8E-5620-41C8-9C1D-8565A368C0B8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36" name="Ellipse 2935">
                      <a:extLst>
                        <a:ext uri="{FF2B5EF4-FFF2-40B4-BE49-F238E27FC236}">
                          <a16:creationId xmlns:a16="http://schemas.microsoft.com/office/drawing/2014/main" id="{9E1F76CB-857B-48E0-B61A-990DA16A34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37" name="Forme libre 204">
                      <a:extLst>
                        <a:ext uri="{FF2B5EF4-FFF2-40B4-BE49-F238E27FC236}">
                          <a16:creationId xmlns:a16="http://schemas.microsoft.com/office/drawing/2014/main" id="{FE5F030F-9F91-4DD7-9459-93BF9E8DCB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18" name="Groupe 2917">
                    <a:extLst>
                      <a:ext uri="{FF2B5EF4-FFF2-40B4-BE49-F238E27FC236}">
                        <a16:creationId xmlns:a16="http://schemas.microsoft.com/office/drawing/2014/main" id="{B190D3A5-0B9D-4852-A267-820B568CB2C9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34" name="Ellipse 2933">
                      <a:extLst>
                        <a:ext uri="{FF2B5EF4-FFF2-40B4-BE49-F238E27FC236}">
                          <a16:creationId xmlns:a16="http://schemas.microsoft.com/office/drawing/2014/main" id="{9BBDC608-6292-48D9-B2FC-DC14C1A61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35" name="Forme libre 216">
                      <a:extLst>
                        <a:ext uri="{FF2B5EF4-FFF2-40B4-BE49-F238E27FC236}">
                          <a16:creationId xmlns:a16="http://schemas.microsoft.com/office/drawing/2014/main" id="{FF9A4292-F5AD-4587-9095-3369AD80AD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19" name="Groupe 2918">
                    <a:extLst>
                      <a:ext uri="{FF2B5EF4-FFF2-40B4-BE49-F238E27FC236}">
                        <a16:creationId xmlns:a16="http://schemas.microsoft.com/office/drawing/2014/main" id="{493D636A-E54C-4E91-90B5-E2389C7A8097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32" name="Ellipse 2931">
                      <a:extLst>
                        <a:ext uri="{FF2B5EF4-FFF2-40B4-BE49-F238E27FC236}">
                          <a16:creationId xmlns:a16="http://schemas.microsoft.com/office/drawing/2014/main" id="{8610B84C-0784-4597-B4A9-8B6A28F43C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33" name="Forme libre 176">
                      <a:extLst>
                        <a:ext uri="{FF2B5EF4-FFF2-40B4-BE49-F238E27FC236}">
                          <a16:creationId xmlns:a16="http://schemas.microsoft.com/office/drawing/2014/main" id="{5EA934ED-156E-497D-B14A-F0274EA64A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20" name="Groupe 2919">
                    <a:extLst>
                      <a:ext uri="{FF2B5EF4-FFF2-40B4-BE49-F238E27FC236}">
                        <a16:creationId xmlns:a16="http://schemas.microsoft.com/office/drawing/2014/main" id="{91AA24FE-79CF-4BDA-A03D-1C09136C2635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30" name="Ellipse 2929">
                      <a:extLst>
                        <a:ext uri="{FF2B5EF4-FFF2-40B4-BE49-F238E27FC236}">
                          <a16:creationId xmlns:a16="http://schemas.microsoft.com/office/drawing/2014/main" id="{57614FBB-8EB4-4E9E-A28D-70C07B6A13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31" name="Forme libre 231">
                      <a:extLst>
                        <a:ext uri="{FF2B5EF4-FFF2-40B4-BE49-F238E27FC236}">
                          <a16:creationId xmlns:a16="http://schemas.microsoft.com/office/drawing/2014/main" id="{6BE7571C-0031-43EE-843E-807A26E992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21" name="Groupe 2920">
                    <a:extLst>
                      <a:ext uri="{FF2B5EF4-FFF2-40B4-BE49-F238E27FC236}">
                        <a16:creationId xmlns:a16="http://schemas.microsoft.com/office/drawing/2014/main" id="{D17BB862-26E9-4142-8217-FBC1A866FC63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28" name="Ellipse 2927">
                      <a:extLst>
                        <a:ext uri="{FF2B5EF4-FFF2-40B4-BE49-F238E27FC236}">
                          <a16:creationId xmlns:a16="http://schemas.microsoft.com/office/drawing/2014/main" id="{A587C554-A49A-4486-9C61-BD03AA7CE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29" name="Forme libre 207">
                      <a:extLst>
                        <a:ext uri="{FF2B5EF4-FFF2-40B4-BE49-F238E27FC236}">
                          <a16:creationId xmlns:a16="http://schemas.microsoft.com/office/drawing/2014/main" id="{2C0336FE-13A2-4F32-9B0E-B90BEA4A0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22" name="Groupe 2921">
                    <a:extLst>
                      <a:ext uri="{FF2B5EF4-FFF2-40B4-BE49-F238E27FC236}">
                        <a16:creationId xmlns:a16="http://schemas.microsoft.com/office/drawing/2014/main" id="{952A03BF-A4A2-4E37-9182-08A336DBC44A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26" name="Ellipse 2925">
                      <a:extLst>
                        <a:ext uri="{FF2B5EF4-FFF2-40B4-BE49-F238E27FC236}">
                          <a16:creationId xmlns:a16="http://schemas.microsoft.com/office/drawing/2014/main" id="{853696F4-C2BB-491F-81CB-D84D28DC4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27" name="Forme libre 219">
                      <a:extLst>
                        <a:ext uri="{FF2B5EF4-FFF2-40B4-BE49-F238E27FC236}">
                          <a16:creationId xmlns:a16="http://schemas.microsoft.com/office/drawing/2014/main" id="{D1BD58A1-6C04-4517-AECE-CEEB03D1E9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23" name="Groupe 2922">
                    <a:extLst>
                      <a:ext uri="{FF2B5EF4-FFF2-40B4-BE49-F238E27FC236}">
                        <a16:creationId xmlns:a16="http://schemas.microsoft.com/office/drawing/2014/main" id="{F0B5363A-3F38-49F6-9037-359B93A9C913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24" name="Ellipse 2923">
                      <a:extLst>
                        <a:ext uri="{FF2B5EF4-FFF2-40B4-BE49-F238E27FC236}">
                          <a16:creationId xmlns:a16="http://schemas.microsoft.com/office/drawing/2014/main" id="{0688C7A9-D9D5-44B2-B2E9-5CBBD357D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25" name="Forme libre 302">
                      <a:extLst>
                        <a:ext uri="{FF2B5EF4-FFF2-40B4-BE49-F238E27FC236}">
                          <a16:creationId xmlns:a16="http://schemas.microsoft.com/office/drawing/2014/main" id="{1A2E721B-D816-4FAB-BA9C-66F23D50DD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3" name="Groupe 2702">
                  <a:extLst>
                    <a:ext uri="{FF2B5EF4-FFF2-40B4-BE49-F238E27FC236}">
                      <a16:creationId xmlns:a16="http://schemas.microsoft.com/office/drawing/2014/main" id="{566DC46E-F1FF-404E-9467-68F30E0DCE23}"/>
                    </a:ext>
                  </a:extLst>
                </p:cNvPr>
                <p:cNvGrpSpPr/>
                <p:nvPr/>
              </p:nvGrpSpPr>
              <p:grpSpPr>
                <a:xfrm>
                  <a:off x="4917115" y="2799710"/>
                  <a:ext cx="2325480" cy="252000"/>
                  <a:chOff x="4917115" y="2799710"/>
                  <a:chExt cx="2325480" cy="252000"/>
                </a:xfrm>
              </p:grpSpPr>
              <p:grpSp>
                <p:nvGrpSpPr>
                  <p:cNvPr id="2890" name="Groupe 2889">
                    <a:extLst>
                      <a:ext uri="{FF2B5EF4-FFF2-40B4-BE49-F238E27FC236}">
                        <a16:creationId xmlns:a16="http://schemas.microsoft.com/office/drawing/2014/main" id="{21A8CE26-508D-4710-AE16-1C940D8F6F97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15" name="Ellipse 2914">
                      <a:extLst>
                        <a:ext uri="{FF2B5EF4-FFF2-40B4-BE49-F238E27FC236}">
                          <a16:creationId xmlns:a16="http://schemas.microsoft.com/office/drawing/2014/main" id="{2891BDF1-AD49-4847-9F8D-F5B8C113FF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16" name="Forme libre 122">
                      <a:extLst>
                        <a:ext uri="{FF2B5EF4-FFF2-40B4-BE49-F238E27FC236}">
                          <a16:creationId xmlns:a16="http://schemas.microsoft.com/office/drawing/2014/main" id="{7F350D8C-41E5-4B2E-B6E1-27C5769C86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1" name="Groupe 2890">
                    <a:extLst>
                      <a:ext uri="{FF2B5EF4-FFF2-40B4-BE49-F238E27FC236}">
                        <a16:creationId xmlns:a16="http://schemas.microsoft.com/office/drawing/2014/main" id="{03D4CC28-4DC1-4A64-A356-7F77166CB034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13" name="Ellipse 2912">
                      <a:extLst>
                        <a:ext uri="{FF2B5EF4-FFF2-40B4-BE49-F238E27FC236}">
                          <a16:creationId xmlns:a16="http://schemas.microsoft.com/office/drawing/2014/main" id="{2240C2C7-2B42-4770-9BC0-3E0D8A7E4F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14" name="Forme libre 234">
                      <a:extLst>
                        <a:ext uri="{FF2B5EF4-FFF2-40B4-BE49-F238E27FC236}">
                          <a16:creationId xmlns:a16="http://schemas.microsoft.com/office/drawing/2014/main" id="{85DE3371-3A99-4D46-A3F9-F97A1B5CF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2" name="Groupe 2891">
                    <a:extLst>
                      <a:ext uri="{FF2B5EF4-FFF2-40B4-BE49-F238E27FC236}">
                        <a16:creationId xmlns:a16="http://schemas.microsoft.com/office/drawing/2014/main" id="{EC80734B-FD90-4EA5-B838-3D427CB10C4E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11" name="Ellipse 2910">
                      <a:extLst>
                        <a:ext uri="{FF2B5EF4-FFF2-40B4-BE49-F238E27FC236}">
                          <a16:creationId xmlns:a16="http://schemas.microsoft.com/office/drawing/2014/main" id="{D7340F82-72DC-470C-BEAA-795751F87B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12" name="Forme libre 170">
                      <a:extLst>
                        <a:ext uri="{FF2B5EF4-FFF2-40B4-BE49-F238E27FC236}">
                          <a16:creationId xmlns:a16="http://schemas.microsoft.com/office/drawing/2014/main" id="{BE9773A7-12EA-47C5-9571-252B21C755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3" name="Groupe 2892">
                    <a:extLst>
                      <a:ext uri="{FF2B5EF4-FFF2-40B4-BE49-F238E27FC236}">
                        <a16:creationId xmlns:a16="http://schemas.microsoft.com/office/drawing/2014/main" id="{CBF4552A-4928-4446-987E-310132903D01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09" name="Ellipse 2908">
                      <a:extLst>
                        <a:ext uri="{FF2B5EF4-FFF2-40B4-BE49-F238E27FC236}">
                          <a16:creationId xmlns:a16="http://schemas.microsoft.com/office/drawing/2014/main" id="{8C88143A-89F4-4F76-A39B-F60E9C5B9F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10" name="Forme libre 149">
                      <a:extLst>
                        <a:ext uri="{FF2B5EF4-FFF2-40B4-BE49-F238E27FC236}">
                          <a16:creationId xmlns:a16="http://schemas.microsoft.com/office/drawing/2014/main" id="{EA245269-3D81-470A-8E28-B45BD60C39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4" name="Groupe 2893">
                    <a:extLst>
                      <a:ext uri="{FF2B5EF4-FFF2-40B4-BE49-F238E27FC236}">
                        <a16:creationId xmlns:a16="http://schemas.microsoft.com/office/drawing/2014/main" id="{13ABE047-CD74-4F97-831E-76ADC537711B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07" name="Ellipse 2906">
                      <a:extLst>
                        <a:ext uri="{FF2B5EF4-FFF2-40B4-BE49-F238E27FC236}">
                          <a16:creationId xmlns:a16="http://schemas.microsoft.com/office/drawing/2014/main" id="{965DFB6B-6A32-4DA5-B9BC-35EFC4090E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08" name="Forme libre 143">
                      <a:extLst>
                        <a:ext uri="{FF2B5EF4-FFF2-40B4-BE49-F238E27FC236}">
                          <a16:creationId xmlns:a16="http://schemas.microsoft.com/office/drawing/2014/main" id="{9BEC6FA6-CA05-4D20-9995-9D4AE4A26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5" name="Groupe 2894">
                    <a:extLst>
                      <a:ext uri="{FF2B5EF4-FFF2-40B4-BE49-F238E27FC236}">
                        <a16:creationId xmlns:a16="http://schemas.microsoft.com/office/drawing/2014/main" id="{126CA906-6673-4509-BE81-560046B512BD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05" name="Ellipse 2904">
                      <a:extLst>
                        <a:ext uri="{FF2B5EF4-FFF2-40B4-BE49-F238E27FC236}">
                          <a16:creationId xmlns:a16="http://schemas.microsoft.com/office/drawing/2014/main" id="{832F52AC-D053-4B9A-8ACE-F4DDE95E4B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06" name="Forme libre 74">
                      <a:extLst>
                        <a:ext uri="{FF2B5EF4-FFF2-40B4-BE49-F238E27FC236}">
                          <a16:creationId xmlns:a16="http://schemas.microsoft.com/office/drawing/2014/main" id="{5E78A313-7F03-4564-B6E0-D13536F331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6" name="Groupe 2895">
                    <a:extLst>
                      <a:ext uri="{FF2B5EF4-FFF2-40B4-BE49-F238E27FC236}">
                        <a16:creationId xmlns:a16="http://schemas.microsoft.com/office/drawing/2014/main" id="{76BC04BA-175B-479C-A0E5-E6C0BC863A47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03" name="Ellipse 2902">
                      <a:extLst>
                        <a:ext uri="{FF2B5EF4-FFF2-40B4-BE49-F238E27FC236}">
                          <a16:creationId xmlns:a16="http://schemas.microsoft.com/office/drawing/2014/main" id="{20090C12-56A6-477B-AD37-7B6B49B33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04" name="Forme libre 80">
                      <a:extLst>
                        <a:ext uri="{FF2B5EF4-FFF2-40B4-BE49-F238E27FC236}">
                          <a16:creationId xmlns:a16="http://schemas.microsoft.com/office/drawing/2014/main" id="{60F3F2C6-F38E-4D35-8026-7557D2BB5F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7" name="Groupe 2896">
                    <a:extLst>
                      <a:ext uri="{FF2B5EF4-FFF2-40B4-BE49-F238E27FC236}">
                        <a16:creationId xmlns:a16="http://schemas.microsoft.com/office/drawing/2014/main" id="{D843CD6A-D038-4C53-8E82-3D8F3A87DDE1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901" name="Ellipse 2900">
                      <a:extLst>
                        <a:ext uri="{FF2B5EF4-FFF2-40B4-BE49-F238E27FC236}">
                          <a16:creationId xmlns:a16="http://schemas.microsoft.com/office/drawing/2014/main" id="{375D9AC4-AE5A-499F-9651-548070F5C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02" name="Forme libre 128">
                      <a:extLst>
                        <a:ext uri="{FF2B5EF4-FFF2-40B4-BE49-F238E27FC236}">
                          <a16:creationId xmlns:a16="http://schemas.microsoft.com/office/drawing/2014/main" id="{9D6D9EEE-85DF-4D24-8D49-94CAEEF068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98" name="Groupe 2897">
                    <a:extLst>
                      <a:ext uri="{FF2B5EF4-FFF2-40B4-BE49-F238E27FC236}">
                        <a16:creationId xmlns:a16="http://schemas.microsoft.com/office/drawing/2014/main" id="{4D47B818-3D2C-4429-ADA6-D013562681CA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99" name="Ellipse 2898">
                      <a:extLst>
                        <a:ext uri="{FF2B5EF4-FFF2-40B4-BE49-F238E27FC236}">
                          <a16:creationId xmlns:a16="http://schemas.microsoft.com/office/drawing/2014/main" id="{50A7AE0E-5924-4A50-B445-ECC2086C6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00" name="Forme libre 192">
                      <a:extLst>
                        <a:ext uri="{FF2B5EF4-FFF2-40B4-BE49-F238E27FC236}">
                          <a16:creationId xmlns:a16="http://schemas.microsoft.com/office/drawing/2014/main" id="{E5EE909F-2D59-40E5-A16C-F933FF0B36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4" name="Groupe 2703">
                  <a:extLst>
                    <a:ext uri="{FF2B5EF4-FFF2-40B4-BE49-F238E27FC236}">
                      <a16:creationId xmlns:a16="http://schemas.microsoft.com/office/drawing/2014/main" id="{4FCFD2D1-9930-427D-8D71-43C3791D071F}"/>
                    </a:ext>
                  </a:extLst>
                </p:cNvPr>
                <p:cNvGrpSpPr/>
                <p:nvPr/>
              </p:nvGrpSpPr>
              <p:grpSpPr>
                <a:xfrm>
                  <a:off x="4657930" y="3316806"/>
                  <a:ext cx="2843846" cy="252000"/>
                  <a:chOff x="4657930" y="3316806"/>
                  <a:chExt cx="2843846" cy="252000"/>
                </a:xfrm>
              </p:grpSpPr>
              <p:grpSp>
                <p:nvGrpSpPr>
                  <p:cNvPr id="2857" name="Groupe 2856">
                    <a:extLst>
                      <a:ext uri="{FF2B5EF4-FFF2-40B4-BE49-F238E27FC236}">
                        <a16:creationId xmlns:a16="http://schemas.microsoft.com/office/drawing/2014/main" id="{7E30DEC1-DEC3-4239-8049-23CAD0E6FD00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88" name="Ellipse 2887">
                      <a:extLst>
                        <a:ext uri="{FF2B5EF4-FFF2-40B4-BE49-F238E27FC236}">
                          <a16:creationId xmlns:a16="http://schemas.microsoft.com/office/drawing/2014/main" id="{4B8B8F1A-D53B-459B-968F-712897BD07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89" name="Forme libre 243">
                      <a:extLst>
                        <a:ext uri="{FF2B5EF4-FFF2-40B4-BE49-F238E27FC236}">
                          <a16:creationId xmlns:a16="http://schemas.microsoft.com/office/drawing/2014/main" id="{7638F1AB-29E8-4C3F-B19B-BBD88828F8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58" name="Groupe 2857">
                    <a:extLst>
                      <a:ext uri="{FF2B5EF4-FFF2-40B4-BE49-F238E27FC236}">
                        <a16:creationId xmlns:a16="http://schemas.microsoft.com/office/drawing/2014/main" id="{49ABC904-4B37-42F4-AE09-647CABD57958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86" name="Ellipse 2885">
                      <a:extLst>
                        <a:ext uri="{FF2B5EF4-FFF2-40B4-BE49-F238E27FC236}">
                          <a16:creationId xmlns:a16="http://schemas.microsoft.com/office/drawing/2014/main" id="{9BC56C04-39A0-4802-8C48-0ECA7C79F7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87" name="Forme libre 195">
                      <a:extLst>
                        <a:ext uri="{FF2B5EF4-FFF2-40B4-BE49-F238E27FC236}">
                          <a16:creationId xmlns:a16="http://schemas.microsoft.com/office/drawing/2014/main" id="{29EFB436-13A1-4978-A3E2-E85E4A834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59" name="Groupe 2858">
                    <a:extLst>
                      <a:ext uri="{FF2B5EF4-FFF2-40B4-BE49-F238E27FC236}">
                        <a16:creationId xmlns:a16="http://schemas.microsoft.com/office/drawing/2014/main" id="{8F599D2D-D6C2-4469-8890-948BBCE84CA1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84" name="Ellipse 2883">
                      <a:extLst>
                        <a:ext uri="{FF2B5EF4-FFF2-40B4-BE49-F238E27FC236}">
                          <a16:creationId xmlns:a16="http://schemas.microsoft.com/office/drawing/2014/main" id="{7A451017-F849-47CB-BFCF-E83DCE7EE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85" name="Forme libre 125">
                      <a:extLst>
                        <a:ext uri="{FF2B5EF4-FFF2-40B4-BE49-F238E27FC236}">
                          <a16:creationId xmlns:a16="http://schemas.microsoft.com/office/drawing/2014/main" id="{11E691E5-9164-4D7A-8906-6D264973BD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0" name="Groupe 2859">
                    <a:extLst>
                      <a:ext uri="{FF2B5EF4-FFF2-40B4-BE49-F238E27FC236}">
                        <a16:creationId xmlns:a16="http://schemas.microsoft.com/office/drawing/2014/main" id="{3B080352-DFCC-41D7-9959-EC797DDFDBDC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82" name="Ellipse 2881">
                      <a:extLst>
                        <a:ext uri="{FF2B5EF4-FFF2-40B4-BE49-F238E27FC236}">
                          <a16:creationId xmlns:a16="http://schemas.microsoft.com/office/drawing/2014/main" id="{1B852975-D8FC-41B6-9DE0-77BA540ECD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83" name="Forme libre 20">
                      <a:extLst>
                        <a:ext uri="{FF2B5EF4-FFF2-40B4-BE49-F238E27FC236}">
                          <a16:creationId xmlns:a16="http://schemas.microsoft.com/office/drawing/2014/main" id="{6A20A6A3-CB62-4088-AC11-BDE6DB7E93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1" name="Groupe 2860">
                    <a:extLst>
                      <a:ext uri="{FF2B5EF4-FFF2-40B4-BE49-F238E27FC236}">
                        <a16:creationId xmlns:a16="http://schemas.microsoft.com/office/drawing/2014/main" id="{053F23EB-230A-4F06-8544-7989CFD1A8D2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80" name="Ellipse 2879">
                      <a:extLst>
                        <a:ext uri="{FF2B5EF4-FFF2-40B4-BE49-F238E27FC236}">
                          <a16:creationId xmlns:a16="http://schemas.microsoft.com/office/drawing/2014/main" id="{B801CF05-F7E0-4612-9CE3-DE37B7909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81" name="Forme libre 14">
                      <a:extLst>
                        <a:ext uri="{FF2B5EF4-FFF2-40B4-BE49-F238E27FC236}">
                          <a16:creationId xmlns:a16="http://schemas.microsoft.com/office/drawing/2014/main" id="{F8C52F13-9ABE-4D5F-9DD9-3242B088F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2" name="Groupe 2861">
                    <a:extLst>
                      <a:ext uri="{FF2B5EF4-FFF2-40B4-BE49-F238E27FC236}">
                        <a16:creationId xmlns:a16="http://schemas.microsoft.com/office/drawing/2014/main" id="{B0C340E8-6621-4F6A-B8C6-206AA7EFA9AF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78" name="Ellipse 2877">
                      <a:extLst>
                        <a:ext uri="{FF2B5EF4-FFF2-40B4-BE49-F238E27FC236}">
                          <a16:creationId xmlns:a16="http://schemas.microsoft.com/office/drawing/2014/main" id="{1695B236-C2D4-4992-BC10-F6EB192B7D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79" name="Forme libre 23">
                      <a:extLst>
                        <a:ext uri="{FF2B5EF4-FFF2-40B4-BE49-F238E27FC236}">
                          <a16:creationId xmlns:a16="http://schemas.microsoft.com/office/drawing/2014/main" id="{DA9B09D6-667C-449F-81B3-C663D9184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3" name="Groupe 2862">
                    <a:extLst>
                      <a:ext uri="{FF2B5EF4-FFF2-40B4-BE49-F238E27FC236}">
                        <a16:creationId xmlns:a16="http://schemas.microsoft.com/office/drawing/2014/main" id="{8CF702B1-20FB-4C6A-AB4A-1BE2E63BF733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76" name="Ellipse 2875">
                      <a:extLst>
                        <a:ext uri="{FF2B5EF4-FFF2-40B4-BE49-F238E27FC236}">
                          <a16:creationId xmlns:a16="http://schemas.microsoft.com/office/drawing/2014/main" id="{90372262-B570-4F11-9410-E0F87D41D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77" name="Forme libre 17">
                      <a:extLst>
                        <a:ext uri="{FF2B5EF4-FFF2-40B4-BE49-F238E27FC236}">
                          <a16:creationId xmlns:a16="http://schemas.microsoft.com/office/drawing/2014/main" id="{3A87ADB1-310E-4533-A7CD-96AF9196D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4" name="Groupe 2863">
                    <a:extLst>
                      <a:ext uri="{FF2B5EF4-FFF2-40B4-BE49-F238E27FC236}">
                        <a16:creationId xmlns:a16="http://schemas.microsoft.com/office/drawing/2014/main" id="{D115E937-CEBA-45F5-AB87-374B8214E78E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74" name="Ellipse 2873">
                      <a:extLst>
                        <a:ext uri="{FF2B5EF4-FFF2-40B4-BE49-F238E27FC236}">
                          <a16:creationId xmlns:a16="http://schemas.microsoft.com/office/drawing/2014/main" id="{DDA8D96F-296C-4B1B-B8ED-821976C8AE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75" name="Forme libre 77">
                      <a:extLst>
                        <a:ext uri="{FF2B5EF4-FFF2-40B4-BE49-F238E27FC236}">
                          <a16:creationId xmlns:a16="http://schemas.microsoft.com/office/drawing/2014/main" id="{B651089C-1E14-4DFA-93B5-A0D1DF6A28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5" name="Groupe 2864">
                    <a:extLst>
                      <a:ext uri="{FF2B5EF4-FFF2-40B4-BE49-F238E27FC236}">
                        <a16:creationId xmlns:a16="http://schemas.microsoft.com/office/drawing/2014/main" id="{91C83DCC-0826-4634-9F53-4070C379D762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72" name="Ellipse 2871">
                      <a:extLst>
                        <a:ext uri="{FF2B5EF4-FFF2-40B4-BE49-F238E27FC236}">
                          <a16:creationId xmlns:a16="http://schemas.microsoft.com/office/drawing/2014/main" id="{B4476123-A4C1-4488-AE0D-C0788B75E7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73" name="Forme libre 83">
                      <a:extLst>
                        <a:ext uri="{FF2B5EF4-FFF2-40B4-BE49-F238E27FC236}">
                          <a16:creationId xmlns:a16="http://schemas.microsoft.com/office/drawing/2014/main" id="{07E78494-CE12-412A-96E8-6C3BA3BE3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6" name="Groupe 2865">
                    <a:extLst>
                      <a:ext uri="{FF2B5EF4-FFF2-40B4-BE49-F238E27FC236}">
                        <a16:creationId xmlns:a16="http://schemas.microsoft.com/office/drawing/2014/main" id="{648F3967-46D2-4940-913C-B4F8D45C3485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70" name="Ellipse 2869">
                      <a:extLst>
                        <a:ext uri="{FF2B5EF4-FFF2-40B4-BE49-F238E27FC236}">
                          <a16:creationId xmlns:a16="http://schemas.microsoft.com/office/drawing/2014/main" id="{08E56D81-F9D9-4643-B670-EF9D9E3575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71" name="Forme libre 131">
                      <a:extLst>
                        <a:ext uri="{FF2B5EF4-FFF2-40B4-BE49-F238E27FC236}">
                          <a16:creationId xmlns:a16="http://schemas.microsoft.com/office/drawing/2014/main" id="{C125D979-E00B-4422-B57B-C0041D8061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67" name="Groupe 2866">
                    <a:extLst>
                      <a:ext uri="{FF2B5EF4-FFF2-40B4-BE49-F238E27FC236}">
                        <a16:creationId xmlns:a16="http://schemas.microsoft.com/office/drawing/2014/main" id="{DD7F6C1D-FD5C-417A-97A4-4FD9D127F22F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68" name="Ellipse 2867">
                      <a:extLst>
                        <a:ext uri="{FF2B5EF4-FFF2-40B4-BE49-F238E27FC236}">
                          <a16:creationId xmlns:a16="http://schemas.microsoft.com/office/drawing/2014/main" id="{DCDEE1F1-84DA-4AC8-AD30-D6D97EC8DA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69" name="Forme libre 137">
                      <a:extLst>
                        <a:ext uri="{FF2B5EF4-FFF2-40B4-BE49-F238E27FC236}">
                          <a16:creationId xmlns:a16="http://schemas.microsoft.com/office/drawing/2014/main" id="{86711411-8E51-4B94-B579-A609F3958A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5" name="Groupe 2704">
                  <a:extLst>
                    <a:ext uri="{FF2B5EF4-FFF2-40B4-BE49-F238E27FC236}">
                      <a16:creationId xmlns:a16="http://schemas.microsoft.com/office/drawing/2014/main" id="{40D1A76C-D6F1-4B45-97DF-1C92A785AB01}"/>
                    </a:ext>
                  </a:extLst>
                </p:cNvPr>
                <p:cNvGrpSpPr/>
                <p:nvPr/>
              </p:nvGrpSpPr>
              <p:grpSpPr>
                <a:xfrm>
                  <a:off x="4917115" y="3833902"/>
                  <a:ext cx="2325480" cy="252000"/>
                  <a:chOff x="4917115" y="3833902"/>
                  <a:chExt cx="2325480" cy="252000"/>
                </a:xfrm>
              </p:grpSpPr>
              <p:grpSp>
                <p:nvGrpSpPr>
                  <p:cNvPr id="2830" name="Groupe 2829">
                    <a:extLst>
                      <a:ext uri="{FF2B5EF4-FFF2-40B4-BE49-F238E27FC236}">
                        <a16:creationId xmlns:a16="http://schemas.microsoft.com/office/drawing/2014/main" id="{1B686DE8-A515-45CC-ADDC-F4005993579B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55" name="Ellipse 2854">
                      <a:extLst>
                        <a:ext uri="{FF2B5EF4-FFF2-40B4-BE49-F238E27FC236}">
                          <a16:creationId xmlns:a16="http://schemas.microsoft.com/office/drawing/2014/main" id="{D2D54BD6-ECD8-48D7-9D3F-1BC4EAE5D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56" name="Forme libre 86">
                      <a:extLst>
                        <a:ext uri="{FF2B5EF4-FFF2-40B4-BE49-F238E27FC236}">
                          <a16:creationId xmlns:a16="http://schemas.microsoft.com/office/drawing/2014/main" id="{777E579A-237A-449A-AAF2-6F2FB522CB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1" name="Groupe 2830">
                    <a:extLst>
                      <a:ext uri="{FF2B5EF4-FFF2-40B4-BE49-F238E27FC236}">
                        <a16:creationId xmlns:a16="http://schemas.microsoft.com/office/drawing/2014/main" id="{F962EF63-D9D4-4C12-9408-20F3EB5E9602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53" name="Ellipse 2852">
                      <a:extLst>
                        <a:ext uri="{FF2B5EF4-FFF2-40B4-BE49-F238E27FC236}">
                          <a16:creationId xmlns:a16="http://schemas.microsoft.com/office/drawing/2014/main" id="{5E0F0809-B9AF-4C55-BE11-F9512370C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54" name="Forme libre 38">
                      <a:extLst>
                        <a:ext uri="{FF2B5EF4-FFF2-40B4-BE49-F238E27FC236}">
                          <a16:creationId xmlns:a16="http://schemas.microsoft.com/office/drawing/2014/main" id="{B14A1776-D171-4D23-8219-26AF389DB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2" name="Groupe 2831">
                    <a:extLst>
                      <a:ext uri="{FF2B5EF4-FFF2-40B4-BE49-F238E27FC236}">
                        <a16:creationId xmlns:a16="http://schemas.microsoft.com/office/drawing/2014/main" id="{A0426FA2-2822-4112-AF23-6BC1045E4D29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51" name="Ellipse 2850">
                      <a:extLst>
                        <a:ext uri="{FF2B5EF4-FFF2-40B4-BE49-F238E27FC236}">
                          <a16:creationId xmlns:a16="http://schemas.microsoft.com/office/drawing/2014/main" id="{CC08A015-01D2-471F-82B9-A5ED7C34A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52" name="Forme libre 92">
                      <a:extLst>
                        <a:ext uri="{FF2B5EF4-FFF2-40B4-BE49-F238E27FC236}">
                          <a16:creationId xmlns:a16="http://schemas.microsoft.com/office/drawing/2014/main" id="{DB3EEC3D-4171-406F-B24D-6CB42DE2F0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3" name="Groupe 2832">
                    <a:extLst>
                      <a:ext uri="{FF2B5EF4-FFF2-40B4-BE49-F238E27FC236}">
                        <a16:creationId xmlns:a16="http://schemas.microsoft.com/office/drawing/2014/main" id="{E43CCC6C-0C45-47C3-B4F9-29296B971883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49" name="Ellipse 2848">
                      <a:extLst>
                        <a:ext uri="{FF2B5EF4-FFF2-40B4-BE49-F238E27FC236}">
                          <a16:creationId xmlns:a16="http://schemas.microsoft.com/office/drawing/2014/main" id="{8822A290-B173-4DD1-9D2E-A8E60BE325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50" name="Forme libre 41">
                      <a:extLst>
                        <a:ext uri="{FF2B5EF4-FFF2-40B4-BE49-F238E27FC236}">
                          <a16:creationId xmlns:a16="http://schemas.microsoft.com/office/drawing/2014/main" id="{D91E22C1-B44E-423A-9EE6-91165CD67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4" name="Groupe 2833">
                    <a:extLst>
                      <a:ext uri="{FF2B5EF4-FFF2-40B4-BE49-F238E27FC236}">
                        <a16:creationId xmlns:a16="http://schemas.microsoft.com/office/drawing/2014/main" id="{5EF10666-4693-4CFA-9012-5C1AE0453B89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47" name="Ellipse 2846">
                      <a:extLst>
                        <a:ext uri="{FF2B5EF4-FFF2-40B4-BE49-F238E27FC236}">
                          <a16:creationId xmlns:a16="http://schemas.microsoft.com/office/drawing/2014/main" id="{FF8BAC0D-D33F-41E2-8D35-BE02ED875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48" name="Forme libre 95">
                      <a:extLst>
                        <a:ext uri="{FF2B5EF4-FFF2-40B4-BE49-F238E27FC236}">
                          <a16:creationId xmlns:a16="http://schemas.microsoft.com/office/drawing/2014/main" id="{7A9EDA40-00D8-4FA6-9F87-21A8C47724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5" name="Groupe 2834">
                    <a:extLst>
                      <a:ext uri="{FF2B5EF4-FFF2-40B4-BE49-F238E27FC236}">
                        <a16:creationId xmlns:a16="http://schemas.microsoft.com/office/drawing/2014/main" id="{1EF01203-354C-4767-983E-6F4FE88C1D0F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45" name="Ellipse 2844">
                      <a:extLst>
                        <a:ext uri="{FF2B5EF4-FFF2-40B4-BE49-F238E27FC236}">
                          <a16:creationId xmlns:a16="http://schemas.microsoft.com/office/drawing/2014/main" id="{956F4A0D-C2F0-4ACD-9170-6A3FA20F03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46" name="Forme libre 44">
                      <a:extLst>
                        <a:ext uri="{FF2B5EF4-FFF2-40B4-BE49-F238E27FC236}">
                          <a16:creationId xmlns:a16="http://schemas.microsoft.com/office/drawing/2014/main" id="{22BDE991-4BFA-4862-B4B1-188776BBA4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6" name="Groupe 2835">
                    <a:extLst>
                      <a:ext uri="{FF2B5EF4-FFF2-40B4-BE49-F238E27FC236}">
                        <a16:creationId xmlns:a16="http://schemas.microsoft.com/office/drawing/2014/main" id="{A8300FC4-CAA1-48C7-8279-F6861A04655F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43" name="Ellipse 2842">
                      <a:extLst>
                        <a:ext uri="{FF2B5EF4-FFF2-40B4-BE49-F238E27FC236}">
                          <a16:creationId xmlns:a16="http://schemas.microsoft.com/office/drawing/2014/main" id="{BE7C26B8-4FAC-4C58-AA53-255695D4D2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44" name="Forme libre 47">
                      <a:extLst>
                        <a:ext uri="{FF2B5EF4-FFF2-40B4-BE49-F238E27FC236}">
                          <a16:creationId xmlns:a16="http://schemas.microsoft.com/office/drawing/2014/main" id="{1C0F10D8-38AD-4CA3-BEFC-9EC06CD22D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7" name="Groupe 2836">
                    <a:extLst>
                      <a:ext uri="{FF2B5EF4-FFF2-40B4-BE49-F238E27FC236}">
                        <a16:creationId xmlns:a16="http://schemas.microsoft.com/office/drawing/2014/main" id="{FB254576-FC95-401E-BA47-25CABEE5CA7A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41" name="Ellipse 2840">
                      <a:extLst>
                        <a:ext uri="{FF2B5EF4-FFF2-40B4-BE49-F238E27FC236}">
                          <a16:creationId xmlns:a16="http://schemas.microsoft.com/office/drawing/2014/main" id="{E5153481-9A9E-4D2C-B518-1298B32D45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42" name="Forme libre 89">
                      <a:extLst>
                        <a:ext uri="{FF2B5EF4-FFF2-40B4-BE49-F238E27FC236}">
                          <a16:creationId xmlns:a16="http://schemas.microsoft.com/office/drawing/2014/main" id="{2DB4F418-0C97-43D8-8DE2-7D3DE2A2B0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38" name="Groupe 2837">
                    <a:extLst>
                      <a:ext uri="{FF2B5EF4-FFF2-40B4-BE49-F238E27FC236}">
                        <a16:creationId xmlns:a16="http://schemas.microsoft.com/office/drawing/2014/main" id="{7935F21B-42EE-4B30-8654-100954FCBC56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39" name="Ellipse 2838">
                      <a:extLst>
                        <a:ext uri="{FF2B5EF4-FFF2-40B4-BE49-F238E27FC236}">
                          <a16:creationId xmlns:a16="http://schemas.microsoft.com/office/drawing/2014/main" id="{56D31C3C-E57F-4C82-A46C-337AB6DBD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40" name="Forme libre 249">
                      <a:extLst>
                        <a:ext uri="{FF2B5EF4-FFF2-40B4-BE49-F238E27FC236}">
                          <a16:creationId xmlns:a16="http://schemas.microsoft.com/office/drawing/2014/main" id="{8DB336D0-13B9-49FF-BFCF-482468F0D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6" name="Groupe 2705">
                  <a:extLst>
                    <a:ext uri="{FF2B5EF4-FFF2-40B4-BE49-F238E27FC236}">
                      <a16:creationId xmlns:a16="http://schemas.microsoft.com/office/drawing/2014/main" id="{4B237938-8900-40BC-AFCD-C7687969DC81}"/>
                    </a:ext>
                  </a:extLst>
                </p:cNvPr>
                <p:cNvGrpSpPr/>
                <p:nvPr/>
              </p:nvGrpSpPr>
              <p:grpSpPr>
                <a:xfrm>
                  <a:off x="4657930" y="3575354"/>
                  <a:ext cx="2843846" cy="252000"/>
                  <a:chOff x="4657930" y="3575354"/>
                  <a:chExt cx="2843846" cy="252000"/>
                </a:xfrm>
              </p:grpSpPr>
              <p:grpSp>
                <p:nvGrpSpPr>
                  <p:cNvPr id="2797" name="Groupe 2796">
                    <a:extLst>
                      <a:ext uri="{FF2B5EF4-FFF2-40B4-BE49-F238E27FC236}">
                        <a16:creationId xmlns:a16="http://schemas.microsoft.com/office/drawing/2014/main" id="{35384161-B5A3-4D94-82CC-C6E7DA0C834C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28" name="Ellipse 2827">
                      <a:extLst>
                        <a:ext uri="{FF2B5EF4-FFF2-40B4-BE49-F238E27FC236}">
                          <a16:creationId xmlns:a16="http://schemas.microsoft.com/office/drawing/2014/main" id="{2EE7A8E3-30BC-49FF-A2C0-ABB26CC29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29" name="Forme libre 246">
                      <a:extLst>
                        <a:ext uri="{FF2B5EF4-FFF2-40B4-BE49-F238E27FC236}">
                          <a16:creationId xmlns:a16="http://schemas.microsoft.com/office/drawing/2014/main" id="{5B49527B-23B7-4BBF-93DF-CA460571D0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98" name="Groupe 2797">
                    <a:extLst>
                      <a:ext uri="{FF2B5EF4-FFF2-40B4-BE49-F238E27FC236}">
                        <a16:creationId xmlns:a16="http://schemas.microsoft.com/office/drawing/2014/main" id="{F2853BD2-366D-42CA-BDDD-99099B5DE718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26" name="Ellipse 2825">
                      <a:extLst>
                        <a:ext uri="{FF2B5EF4-FFF2-40B4-BE49-F238E27FC236}">
                          <a16:creationId xmlns:a16="http://schemas.microsoft.com/office/drawing/2014/main" id="{63848843-45FA-4261-886C-F7FAD866E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27" name="Forme libre 252">
                      <a:extLst>
                        <a:ext uri="{FF2B5EF4-FFF2-40B4-BE49-F238E27FC236}">
                          <a16:creationId xmlns:a16="http://schemas.microsoft.com/office/drawing/2014/main" id="{EC691BAA-D099-4455-9C8F-67FF65F563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99" name="Groupe 2798">
                    <a:extLst>
                      <a:ext uri="{FF2B5EF4-FFF2-40B4-BE49-F238E27FC236}">
                        <a16:creationId xmlns:a16="http://schemas.microsoft.com/office/drawing/2014/main" id="{E40E8284-5941-4214-AEE0-7B5D174C4B6C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24" name="Ellipse 2823">
                      <a:extLst>
                        <a:ext uri="{FF2B5EF4-FFF2-40B4-BE49-F238E27FC236}">
                          <a16:creationId xmlns:a16="http://schemas.microsoft.com/office/drawing/2014/main" id="{14211E0D-7721-4110-9B1D-BC385FEFB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25" name="Forme libre 104">
                      <a:extLst>
                        <a:ext uri="{FF2B5EF4-FFF2-40B4-BE49-F238E27FC236}">
                          <a16:creationId xmlns:a16="http://schemas.microsoft.com/office/drawing/2014/main" id="{0699A9B9-0478-47E5-92D8-BA4607922D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0" name="Groupe 2799">
                    <a:extLst>
                      <a:ext uri="{FF2B5EF4-FFF2-40B4-BE49-F238E27FC236}">
                        <a16:creationId xmlns:a16="http://schemas.microsoft.com/office/drawing/2014/main" id="{B0F0EFAB-B2ED-4245-B686-B8F4C7344442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22" name="Ellipse 2821">
                      <a:extLst>
                        <a:ext uri="{FF2B5EF4-FFF2-40B4-BE49-F238E27FC236}">
                          <a16:creationId xmlns:a16="http://schemas.microsoft.com/office/drawing/2014/main" id="{0967AAE8-A017-4D78-911E-757AE2C09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23" name="Forme libre 56">
                      <a:extLst>
                        <a:ext uri="{FF2B5EF4-FFF2-40B4-BE49-F238E27FC236}">
                          <a16:creationId xmlns:a16="http://schemas.microsoft.com/office/drawing/2014/main" id="{B475FB47-9FAD-46F3-B348-3900210854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1" name="Groupe 2800">
                    <a:extLst>
                      <a:ext uri="{FF2B5EF4-FFF2-40B4-BE49-F238E27FC236}">
                        <a16:creationId xmlns:a16="http://schemas.microsoft.com/office/drawing/2014/main" id="{9F21C5BC-645E-42EE-BA91-487CD4A84EE8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20" name="Ellipse 2819">
                      <a:extLst>
                        <a:ext uri="{FF2B5EF4-FFF2-40B4-BE49-F238E27FC236}">
                          <a16:creationId xmlns:a16="http://schemas.microsoft.com/office/drawing/2014/main" id="{13A10892-DC8D-4985-BC73-116F3CB42F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21" name="Forme libre 35">
                      <a:extLst>
                        <a:ext uri="{FF2B5EF4-FFF2-40B4-BE49-F238E27FC236}">
                          <a16:creationId xmlns:a16="http://schemas.microsoft.com/office/drawing/2014/main" id="{843F109F-E2C4-4A60-87BF-8081BAAD7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2" name="Groupe 2801">
                    <a:extLst>
                      <a:ext uri="{FF2B5EF4-FFF2-40B4-BE49-F238E27FC236}">
                        <a16:creationId xmlns:a16="http://schemas.microsoft.com/office/drawing/2014/main" id="{39931D97-375E-4ACC-8F04-722DC2FBDC23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18" name="Ellipse 2817">
                      <a:extLst>
                        <a:ext uri="{FF2B5EF4-FFF2-40B4-BE49-F238E27FC236}">
                          <a16:creationId xmlns:a16="http://schemas.microsoft.com/office/drawing/2014/main" id="{CE3A1015-82CD-4090-8EE2-AE8A6CD4D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19" name="Forme libre 29">
                      <a:extLst>
                        <a:ext uri="{FF2B5EF4-FFF2-40B4-BE49-F238E27FC236}">
                          <a16:creationId xmlns:a16="http://schemas.microsoft.com/office/drawing/2014/main" id="{F51E87AC-8344-4736-9273-A74E1DF751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3" name="Groupe 2802">
                    <a:extLst>
                      <a:ext uri="{FF2B5EF4-FFF2-40B4-BE49-F238E27FC236}">
                        <a16:creationId xmlns:a16="http://schemas.microsoft.com/office/drawing/2014/main" id="{9D27CDF8-4FE5-48E7-849A-68DDA9A8E1D7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16" name="Ellipse 2815">
                      <a:extLst>
                        <a:ext uri="{FF2B5EF4-FFF2-40B4-BE49-F238E27FC236}">
                          <a16:creationId xmlns:a16="http://schemas.microsoft.com/office/drawing/2014/main" id="{540CABE3-C61F-423A-B1AF-B8CA85EE48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17" name="Forme libre 98">
                      <a:extLst>
                        <a:ext uri="{FF2B5EF4-FFF2-40B4-BE49-F238E27FC236}">
                          <a16:creationId xmlns:a16="http://schemas.microsoft.com/office/drawing/2014/main" id="{864533FF-7F35-477A-B2DF-49183E4CD7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4" name="Groupe 2803">
                    <a:extLst>
                      <a:ext uri="{FF2B5EF4-FFF2-40B4-BE49-F238E27FC236}">
                        <a16:creationId xmlns:a16="http://schemas.microsoft.com/office/drawing/2014/main" id="{434FA969-31B0-4E03-A757-DE79EEA732F4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14" name="Ellipse 2813">
                      <a:extLst>
                        <a:ext uri="{FF2B5EF4-FFF2-40B4-BE49-F238E27FC236}">
                          <a16:creationId xmlns:a16="http://schemas.microsoft.com/office/drawing/2014/main" id="{943A5172-1ECF-4F18-B986-FAE95CB428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15" name="Forme libre 240">
                      <a:extLst>
                        <a:ext uri="{FF2B5EF4-FFF2-40B4-BE49-F238E27FC236}">
                          <a16:creationId xmlns:a16="http://schemas.microsoft.com/office/drawing/2014/main" id="{4A947C41-E159-4B3D-98E9-1D455047A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5" name="Groupe 2804">
                    <a:extLst>
                      <a:ext uri="{FF2B5EF4-FFF2-40B4-BE49-F238E27FC236}">
                        <a16:creationId xmlns:a16="http://schemas.microsoft.com/office/drawing/2014/main" id="{3BDAC8C1-9555-49BC-8EC7-796AF798E6F2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12" name="Ellipse 2811">
                      <a:extLst>
                        <a:ext uri="{FF2B5EF4-FFF2-40B4-BE49-F238E27FC236}">
                          <a16:creationId xmlns:a16="http://schemas.microsoft.com/office/drawing/2014/main" id="{DB47736C-79EE-4E12-8BEC-168809EFE8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13" name="Forme libre 50">
                      <a:extLst>
                        <a:ext uri="{FF2B5EF4-FFF2-40B4-BE49-F238E27FC236}">
                          <a16:creationId xmlns:a16="http://schemas.microsoft.com/office/drawing/2014/main" id="{E2876213-E1F0-4876-B8F0-E54A330873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6" name="Groupe 2805">
                    <a:extLst>
                      <a:ext uri="{FF2B5EF4-FFF2-40B4-BE49-F238E27FC236}">
                        <a16:creationId xmlns:a16="http://schemas.microsoft.com/office/drawing/2014/main" id="{BA4F9A0A-01A1-45F1-A7DC-F42BAA5716B8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10" name="Ellipse 2809">
                      <a:extLst>
                        <a:ext uri="{FF2B5EF4-FFF2-40B4-BE49-F238E27FC236}">
                          <a16:creationId xmlns:a16="http://schemas.microsoft.com/office/drawing/2014/main" id="{425C3288-6605-42BB-9A99-4D52C55900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11" name="Forme libre 189">
                      <a:extLst>
                        <a:ext uri="{FF2B5EF4-FFF2-40B4-BE49-F238E27FC236}">
                          <a16:creationId xmlns:a16="http://schemas.microsoft.com/office/drawing/2014/main" id="{BD51D951-5031-46AF-AE19-9A363D5C9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807" name="Groupe 2806">
                    <a:extLst>
                      <a:ext uri="{FF2B5EF4-FFF2-40B4-BE49-F238E27FC236}">
                        <a16:creationId xmlns:a16="http://schemas.microsoft.com/office/drawing/2014/main" id="{E5EC7BA3-C635-4660-A44A-396B9723379A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808" name="Ellipse 2807">
                      <a:extLst>
                        <a:ext uri="{FF2B5EF4-FFF2-40B4-BE49-F238E27FC236}">
                          <a16:creationId xmlns:a16="http://schemas.microsoft.com/office/drawing/2014/main" id="{E4ADC3DF-DC47-497C-8ECC-BAC8C6AE58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09" name="Forme libre 134">
                      <a:extLst>
                        <a:ext uri="{FF2B5EF4-FFF2-40B4-BE49-F238E27FC236}">
                          <a16:creationId xmlns:a16="http://schemas.microsoft.com/office/drawing/2014/main" id="{D8850CB5-BFB7-4EB8-B893-195A977B7E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7" name="Groupe 2706">
                  <a:extLst>
                    <a:ext uri="{FF2B5EF4-FFF2-40B4-BE49-F238E27FC236}">
                      <a16:creationId xmlns:a16="http://schemas.microsoft.com/office/drawing/2014/main" id="{92BB806D-3C98-4ECD-8871-2DBAE58A47D9}"/>
                    </a:ext>
                  </a:extLst>
                </p:cNvPr>
                <p:cNvGrpSpPr/>
                <p:nvPr/>
              </p:nvGrpSpPr>
              <p:grpSpPr>
                <a:xfrm>
                  <a:off x="4657930" y="3058258"/>
                  <a:ext cx="2843846" cy="252000"/>
                  <a:chOff x="4657930" y="3058258"/>
                  <a:chExt cx="2843846" cy="252000"/>
                </a:xfrm>
              </p:grpSpPr>
              <p:grpSp>
                <p:nvGrpSpPr>
                  <p:cNvPr id="2764" name="Groupe 2763">
                    <a:extLst>
                      <a:ext uri="{FF2B5EF4-FFF2-40B4-BE49-F238E27FC236}">
                        <a16:creationId xmlns:a16="http://schemas.microsoft.com/office/drawing/2014/main" id="{70809327-FD75-4531-9348-07296FD18CED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95" name="Ellipse 2794">
                      <a:extLst>
                        <a:ext uri="{FF2B5EF4-FFF2-40B4-BE49-F238E27FC236}">
                          <a16:creationId xmlns:a16="http://schemas.microsoft.com/office/drawing/2014/main" id="{B55B708A-7E2A-4C3D-B0F8-AB39F0744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96" name="Forme libre 68">
                      <a:extLst>
                        <a:ext uri="{FF2B5EF4-FFF2-40B4-BE49-F238E27FC236}">
                          <a16:creationId xmlns:a16="http://schemas.microsoft.com/office/drawing/2014/main" id="{36667F9A-070E-40C6-8E5E-750FC401F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65" name="Groupe 2764">
                    <a:extLst>
                      <a:ext uri="{FF2B5EF4-FFF2-40B4-BE49-F238E27FC236}">
                        <a16:creationId xmlns:a16="http://schemas.microsoft.com/office/drawing/2014/main" id="{2F4F9ED0-76F5-4AAE-B37E-36012FAB89F5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93" name="Ellipse 2792">
                      <a:extLst>
                        <a:ext uri="{FF2B5EF4-FFF2-40B4-BE49-F238E27FC236}">
                          <a16:creationId xmlns:a16="http://schemas.microsoft.com/office/drawing/2014/main" id="{54D49D9E-67AC-482E-BFC5-E265D9BDCF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94" name="Forme libre 255">
                      <a:extLst>
                        <a:ext uri="{FF2B5EF4-FFF2-40B4-BE49-F238E27FC236}">
                          <a16:creationId xmlns:a16="http://schemas.microsoft.com/office/drawing/2014/main" id="{79135E67-0BB6-41CA-B443-5A4AC18505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66" name="Groupe 2765">
                    <a:extLst>
                      <a:ext uri="{FF2B5EF4-FFF2-40B4-BE49-F238E27FC236}">
                        <a16:creationId xmlns:a16="http://schemas.microsoft.com/office/drawing/2014/main" id="{FC31F06F-71BC-4C38-A615-4F64FB7EA8D7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91" name="Ellipse 2790">
                      <a:extLst>
                        <a:ext uri="{FF2B5EF4-FFF2-40B4-BE49-F238E27FC236}">
                          <a16:creationId xmlns:a16="http://schemas.microsoft.com/office/drawing/2014/main" id="{46E4099F-8BE7-4EA6-BC22-9281F7299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92" name="Forme libre 119">
                      <a:extLst>
                        <a:ext uri="{FF2B5EF4-FFF2-40B4-BE49-F238E27FC236}">
                          <a16:creationId xmlns:a16="http://schemas.microsoft.com/office/drawing/2014/main" id="{8540B297-BC3F-41E5-A114-F4918B1657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67" name="Groupe 2766">
                    <a:extLst>
                      <a:ext uri="{FF2B5EF4-FFF2-40B4-BE49-F238E27FC236}">
                        <a16:creationId xmlns:a16="http://schemas.microsoft.com/office/drawing/2014/main" id="{44C1A853-BFD1-4CF4-BCF0-5C0513EF66AE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89" name="Ellipse 2788">
                      <a:extLst>
                        <a:ext uri="{FF2B5EF4-FFF2-40B4-BE49-F238E27FC236}">
                          <a16:creationId xmlns:a16="http://schemas.microsoft.com/office/drawing/2014/main" id="{174696F9-C796-43F6-B257-C90BB98F7A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90" name="Forme libre 65">
                      <a:extLst>
                        <a:ext uri="{FF2B5EF4-FFF2-40B4-BE49-F238E27FC236}">
                          <a16:creationId xmlns:a16="http://schemas.microsoft.com/office/drawing/2014/main" id="{B396F174-E9DE-4241-B017-CD77DB6E1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68" name="Groupe 2767">
                    <a:extLst>
                      <a:ext uri="{FF2B5EF4-FFF2-40B4-BE49-F238E27FC236}">
                        <a16:creationId xmlns:a16="http://schemas.microsoft.com/office/drawing/2014/main" id="{D9AE3CA8-A88F-44F9-8A64-977C03AEA483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87" name="Ellipse 2786">
                      <a:extLst>
                        <a:ext uri="{FF2B5EF4-FFF2-40B4-BE49-F238E27FC236}">
                          <a16:creationId xmlns:a16="http://schemas.microsoft.com/office/drawing/2014/main" id="{56B0CBAE-303B-4E0A-A9BE-3699FC6004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88" name="Forme libre 32">
                      <a:extLst>
                        <a:ext uri="{FF2B5EF4-FFF2-40B4-BE49-F238E27FC236}">
                          <a16:creationId xmlns:a16="http://schemas.microsoft.com/office/drawing/2014/main" id="{01E1C743-44B7-4906-85DE-6A4C4CEEF3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69" name="Groupe 2768">
                    <a:extLst>
                      <a:ext uri="{FF2B5EF4-FFF2-40B4-BE49-F238E27FC236}">
                        <a16:creationId xmlns:a16="http://schemas.microsoft.com/office/drawing/2014/main" id="{5DCFA879-7EE8-46AB-8331-5EB91AA8D159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85" name="Ellipse 2784">
                      <a:extLst>
                        <a:ext uri="{FF2B5EF4-FFF2-40B4-BE49-F238E27FC236}">
                          <a16:creationId xmlns:a16="http://schemas.microsoft.com/office/drawing/2014/main" id="{B38157AF-0BFD-4B1B-8916-5369C36710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86" name="Forme libre 26">
                      <a:extLst>
                        <a:ext uri="{FF2B5EF4-FFF2-40B4-BE49-F238E27FC236}">
                          <a16:creationId xmlns:a16="http://schemas.microsoft.com/office/drawing/2014/main" id="{D1E7A24F-ABC9-4605-A544-BA0164367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70" name="Groupe 2769">
                    <a:extLst>
                      <a:ext uri="{FF2B5EF4-FFF2-40B4-BE49-F238E27FC236}">
                        <a16:creationId xmlns:a16="http://schemas.microsoft.com/office/drawing/2014/main" id="{DA75A44D-9A50-4C59-A668-2921B62EC3C9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83" name="Ellipse 2782">
                      <a:extLst>
                        <a:ext uri="{FF2B5EF4-FFF2-40B4-BE49-F238E27FC236}">
                          <a16:creationId xmlns:a16="http://schemas.microsoft.com/office/drawing/2014/main" id="{49B5BA1E-9A66-40AC-996D-09CCBA83B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84" name="Forme libre 116">
                      <a:extLst>
                        <a:ext uri="{FF2B5EF4-FFF2-40B4-BE49-F238E27FC236}">
                          <a16:creationId xmlns:a16="http://schemas.microsoft.com/office/drawing/2014/main" id="{A04D6416-9779-4D78-B564-4C55FDF5D1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71" name="Groupe 2770">
                    <a:extLst>
                      <a:ext uri="{FF2B5EF4-FFF2-40B4-BE49-F238E27FC236}">
                        <a16:creationId xmlns:a16="http://schemas.microsoft.com/office/drawing/2014/main" id="{9CA1CC89-DD93-4258-B3C4-2C59FF7FF284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81" name="Ellipse 2780">
                      <a:extLst>
                        <a:ext uri="{FF2B5EF4-FFF2-40B4-BE49-F238E27FC236}">
                          <a16:creationId xmlns:a16="http://schemas.microsoft.com/office/drawing/2014/main" id="{9808E4C2-B4A8-4707-990D-6401398D48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82" name="Forme libre 71">
                      <a:extLst>
                        <a:ext uri="{FF2B5EF4-FFF2-40B4-BE49-F238E27FC236}">
                          <a16:creationId xmlns:a16="http://schemas.microsoft.com/office/drawing/2014/main" id="{D5C19E60-4442-4C50-A399-4204C11D7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72" name="Groupe 2771">
                    <a:extLst>
                      <a:ext uri="{FF2B5EF4-FFF2-40B4-BE49-F238E27FC236}">
                        <a16:creationId xmlns:a16="http://schemas.microsoft.com/office/drawing/2014/main" id="{EBBE484E-5158-4EA4-958E-952D6B66FD59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79" name="Ellipse 2778">
                      <a:extLst>
                        <a:ext uri="{FF2B5EF4-FFF2-40B4-BE49-F238E27FC236}">
                          <a16:creationId xmlns:a16="http://schemas.microsoft.com/office/drawing/2014/main" id="{6FD0FADB-C87E-402B-9C20-82770A2946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80" name="Forme libre 62">
                      <a:extLst>
                        <a:ext uri="{FF2B5EF4-FFF2-40B4-BE49-F238E27FC236}">
                          <a16:creationId xmlns:a16="http://schemas.microsoft.com/office/drawing/2014/main" id="{5131C648-21B1-426B-87C3-282E83C5DF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73" name="Groupe 2772">
                    <a:extLst>
                      <a:ext uri="{FF2B5EF4-FFF2-40B4-BE49-F238E27FC236}">
                        <a16:creationId xmlns:a16="http://schemas.microsoft.com/office/drawing/2014/main" id="{3A8C208E-E09B-44DA-84B8-BAB59C198688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77" name="Ellipse 2776">
                      <a:extLst>
                        <a:ext uri="{FF2B5EF4-FFF2-40B4-BE49-F238E27FC236}">
                          <a16:creationId xmlns:a16="http://schemas.microsoft.com/office/drawing/2014/main" id="{59EA3D03-D01D-417B-8FA9-EC57DC22CC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78" name="Forme libre 110">
                      <a:extLst>
                        <a:ext uri="{FF2B5EF4-FFF2-40B4-BE49-F238E27FC236}">
                          <a16:creationId xmlns:a16="http://schemas.microsoft.com/office/drawing/2014/main" id="{C916392A-434E-4918-96F8-63FAE235D9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74" name="Groupe 2773">
                    <a:extLst>
                      <a:ext uri="{FF2B5EF4-FFF2-40B4-BE49-F238E27FC236}">
                        <a16:creationId xmlns:a16="http://schemas.microsoft.com/office/drawing/2014/main" id="{03B8C179-EFDE-49C5-A314-1AD821A79D2B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75" name="Ellipse 2774">
                      <a:extLst>
                        <a:ext uri="{FF2B5EF4-FFF2-40B4-BE49-F238E27FC236}">
                          <a16:creationId xmlns:a16="http://schemas.microsoft.com/office/drawing/2014/main" id="{97FEE2BA-5F1A-4878-8A21-7FAE8DF01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76" name="Forme libre 113">
                      <a:extLst>
                        <a:ext uri="{FF2B5EF4-FFF2-40B4-BE49-F238E27FC236}">
                          <a16:creationId xmlns:a16="http://schemas.microsoft.com/office/drawing/2014/main" id="{39BFC641-7009-4C3F-BBC4-5EF1B18F6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8" name="Groupe 2707">
                  <a:extLst>
                    <a:ext uri="{FF2B5EF4-FFF2-40B4-BE49-F238E27FC236}">
                      <a16:creationId xmlns:a16="http://schemas.microsoft.com/office/drawing/2014/main" id="{B084A4DF-905B-4CFE-880B-72F8A8422445}"/>
                    </a:ext>
                  </a:extLst>
                </p:cNvPr>
                <p:cNvGrpSpPr/>
                <p:nvPr/>
              </p:nvGrpSpPr>
              <p:grpSpPr>
                <a:xfrm>
                  <a:off x="4917115" y="4092450"/>
                  <a:ext cx="2325480" cy="252000"/>
                  <a:chOff x="4917115" y="4098998"/>
                  <a:chExt cx="2325480" cy="252000"/>
                </a:xfrm>
              </p:grpSpPr>
              <p:grpSp>
                <p:nvGrpSpPr>
                  <p:cNvPr id="2737" name="Groupe 2736">
                    <a:extLst>
                      <a:ext uri="{FF2B5EF4-FFF2-40B4-BE49-F238E27FC236}">
                        <a16:creationId xmlns:a16="http://schemas.microsoft.com/office/drawing/2014/main" id="{381D8A74-88EB-4893-9543-F6C30B1EFD6B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62" name="Ellipse 2761">
                      <a:extLst>
                        <a:ext uri="{FF2B5EF4-FFF2-40B4-BE49-F238E27FC236}">
                          <a16:creationId xmlns:a16="http://schemas.microsoft.com/office/drawing/2014/main" id="{BB7DCB26-035B-41DC-8722-022256A0BC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63" name="Forme libre 107">
                      <a:extLst>
                        <a:ext uri="{FF2B5EF4-FFF2-40B4-BE49-F238E27FC236}">
                          <a16:creationId xmlns:a16="http://schemas.microsoft.com/office/drawing/2014/main" id="{46D4BD87-F0F1-40E0-ADB6-63A1D44F0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38" name="Groupe 2737">
                    <a:extLst>
                      <a:ext uri="{FF2B5EF4-FFF2-40B4-BE49-F238E27FC236}">
                        <a16:creationId xmlns:a16="http://schemas.microsoft.com/office/drawing/2014/main" id="{3BFD9108-0C30-49E2-B068-E0F212F31B85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60" name="Ellipse 2759">
                      <a:extLst>
                        <a:ext uri="{FF2B5EF4-FFF2-40B4-BE49-F238E27FC236}">
                          <a16:creationId xmlns:a16="http://schemas.microsoft.com/office/drawing/2014/main" id="{8945A142-DC22-4D42-B154-78EAE13E82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61" name="Forme libre 59">
                      <a:extLst>
                        <a:ext uri="{FF2B5EF4-FFF2-40B4-BE49-F238E27FC236}">
                          <a16:creationId xmlns:a16="http://schemas.microsoft.com/office/drawing/2014/main" id="{B06AD8CE-947F-4639-BFEC-97C6C598AB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39" name="Groupe 2738">
                    <a:extLst>
                      <a:ext uri="{FF2B5EF4-FFF2-40B4-BE49-F238E27FC236}">
                        <a16:creationId xmlns:a16="http://schemas.microsoft.com/office/drawing/2014/main" id="{C135ABCB-5E80-4377-A575-A44C17D0BD68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58" name="Ellipse 2757">
                      <a:extLst>
                        <a:ext uri="{FF2B5EF4-FFF2-40B4-BE49-F238E27FC236}">
                          <a16:creationId xmlns:a16="http://schemas.microsoft.com/office/drawing/2014/main" id="{22E4B1D9-00A5-4A04-941A-3FBA344703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59" name="Forme libre 167">
                      <a:extLst>
                        <a:ext uri="{FF2B5EF4-FFF2-40B4-BE49-F238E27FC236}">
                          <a16:creationId xmlns:a16="http://schemas.microsoft.com/office/drawing/2014/main" id="{609E6052-4AD9-49F2-91C7-F92B596D89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0" name="Groupe 2739">
                    <a:extLst>
                      <a:ext uri="{FF2B5EF4-FFF2-40B4-BE49-F238E27FC236}">
                        <a16:creationId xmlns:a16="http://schemas.microsoft.com/office/drawing/2014/main" id="{C66177F9-6730-4B47-81FF-DA3E0A000E38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56" name="Ellipse 2755">
                      <a:extLst>
                        <a:ext uri="{FF2B5EF4-FFF2-40B4-BE49-F238E27FC236}">
                          <a16:creationId xmlns:a16="http://schemas.microsoft.com/office/drawing/2014/main" id="{CC9D346A-109E-4046-9F4F-3B12EC00C3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57" name="Forme libre 158">
                      <a:extLst>
                        <a:ext uri="{FF2B5EF4-FFF2-40B4-BE49-F238E27FC236}">
                          <a16:creationId xmlns:a16="http://schemas.microsoft.com/office/drawing/2014/main" id="{541F94F2-D3A7-4EBC-B67D-2D02A3DE31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1" name="Groupe 2740">
                    <a:extLst>
                      <a:ext uri="{FF2B5EF4-FFF2-40B4-BE49-F238E27FC236}">
                        <a16:creationId xmlns:a16="http://schemas.microsoft.com/office/drawing/2014/main" id="{EFD2B2C3-5FA1-4CED-93B3-0A0DA5C4C787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54" name="Ellipse 2753">
                      <a:extLst>
                        <a:ext uri="{FF2B5EF4-FFF2-40B4-BE49-F238E27FC236}">
                          <a16:creationId xmlns:a16="http://schemas.microsoft.com/office/drawing/2014/main" id="{7839A07B-60BB-451F-8393-5601DBD7D4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55" name="Forme libre 101">
                      <a:extLst>
                        <a:ext uri="{FF2B5EF4-FFF2-40B4-BE49-F238E27FC236}">
                          <a16:creationId xmlns:a16="http://schemas.microsoft.com/office/drawing/2014/main" id="{D179CB6B-953C-4E4A-BAB0-3EB0A7A906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2" name="Groupe 2741">
                    <a:extLst>
                      <a:ext uri="{FF2B5EF4-FFF2-40B4-BE49-F238E27FC236}">
                        <a16:creationId xmlns:a16="http://schemas.microsoft.com/office/drawing/2014/main" id="{7DB5E8F0-6BA4-4D63-ABD5-0DF0532553C5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52" name="Ellipse 2751">
                      <a:extLst>
                        <a:ext uri="{FF2B5EF4-FFF2-40B4-BE49-F238E27FC236}">
                          <a16:creationId xmlns:a16="http://schemas.microsoft.com/office/drawing/2014/main" id="{6E62B3C7-B4B8-46E7-B9B3-798EEEFD36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53" name="Forme libre 296">
                      <a:extLst>
                        <a:ext uri="{FF2B5EF4-FFF2-40B4-BE49-F238E27FC236}">
                          <a16:creationId xmlns:a16="http://schemas.microsoft.com/office/drawing/2014/main" id="{1B114EBE-759D-4120-9AAE-B86A662795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3" name="Groupe 2742">
                    <a:extLst>
                      <a:ext uri="{FF2B5EF4-FFF2-40B4-BE49-F238E27FC236}">
                        <a16:creationId xmlns:a16="http://schemas.microsoft.com/office/drawing/2014/main" id="{06CEF3F6-EB75-43D2-804F-87DD3A686C74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50" name="Ellipse 2749">
                      <a:extLst>
                        <a:ext uri="{FF2B5EF4-FFF2-40B4-BE49-F238E27FC236}">
                          <a16:creationId xmlns:a16="http://schemas.microsoft.com/office/drawing/2014/main" id="{DA5268F5-81D3-4935-9763-5D09F275E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51" name="Forme libre 53">
                      <a:extLst>
                        <a:ext uri="{FF2B5EF4-FFF2-40B4-BE49-F238E27FC236}">
                          <a16:creationId xmlns:a16="http://schemas.microsoft.com/office/drawing/2014/main" id="{13103F60-C69F-45F5-AB74-23EB00FA38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4" name="Groupe 2743">
                    <a:extLst>
                      <a:ext uri="{FF2B5EF4-FFF2-40B4-BE49-F238E27FC236}">
                        <a16:creationId xmlns:a16="http://schemas.microsoft.com/office/drawing/2014/main" id="{CCFBBCF7-DDB2-4856-8CD5-1013A4E9166E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48" name="Ellipse 2747">
                      <a:extLst>
                        <a:ext uri="{FF2B5EF4-FFF2-40B4-BE49-F238E27FC236}">
                          <a16:creationId xmlns:a16="http://schemas.microsoft.com/office/drawing/2014/main" id="{CBBCE65F-8D87-448A-B7D1-782E83DBD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49" name="Forme libre 179">
                      <a:extLst>
                        <a:ext uri="{FF2B5EF4-FFF2-40B4-BE49-F238E27FC236}">
                          <a16:creationId xmlns:a16="http://schemas.microsoft.com/office/drawing/2014/main" id="{D829916B-31AC-49ED-9525-71EBAE82BB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45" name="Groupe 2744">
                    <a:extLst>
                      <a:ext uri="{FF2B5EF4-FFF2-40B4-BE49-F238E27FC236}">
                        <a16:creationId xmlns:a16="http://schemas.microsoft.com/office/drawing/2014/main" id="{1578B814-2B1D-4E04-879E-5073D32F86D3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46" name="Ellipse 2745">
                      <a:extLst>
                        <a:ext uri="{FF2B5EF4-FFF2-40B4-BE49-F238E27FC236}">
                          <a16:creationId xmlns:a16="http://schemas.microsoft.com/office/drawing/2014/main" id="{854A20D6-F56B-425F-A834-6571BA887C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47" name="Forme libre 290">
                      <a:extLst>
                        <a:ext uri="{FF2B5EF4-FFF2-40B4-BE49-F238E27FC236}">
                          <a16:creationId xmlns:a16="http://schemas.microsoft.com/office/drawing/2014/main" id="{023816BB-4BC2-4D20-80AC-3A3C7E1820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709" name="Groupe 2708">
                  <a:extLst>
                    <a:ext uri="{FF2B5EF4-FFF2-40B4-BE49-F238E27FC236}">
                      <a16:creationId xmlns:a16="http://schemas.microsoft.com/office/drawing/2014/main" id="{F8FDE073-016B-4FEB-83A2-11CA3ECA017B}"/>
                    </a:ext>
                  </a:extLst>
                </p:cNvPr>
                <p:cNvGrpSpPr/>
                <p:nvPr/>
              </p:nvGrpSpPr>
              <p:grpSpPr>
                <a:xfrm>
                  <a:off x="4917115" y="2541162"/>
                  <a:ext cx="2325480" cy="252000"/>
                  <a:chOff x="4917115" y="2541162"/>
                  <a:chExt cx="2325480" cy="252000"/>
                </a:xfrm>
              </p:grpSpPr>
              <p:grpSp>
                <p:nvGrpSpPr>
                  <p:cNvPr id="2710" name="Groupe 2709">
                    <a:extLst>
                      <a:ext uri="{FF2B5EF4-FFF2-40B4-BE49-F238E27FC236}">
                        <a16:creationId xmlns:a16="http://schemas.microsoft.com/office/drawing/2014/main" id="{B06E3AED-98E1-4A35-B8E6-90ED1B5C613E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35" name="Ellipse 2734">
                      <a:extLst>
                        <a:ext uri="{FF2B5EF4-FFF2-40B4-BE49-F238E27FC236}">
                          <a16:creationId xmlns:a16="http://schemas.microsoft.com/office/drawing/2014/main" id="{744B2307-24C4-4A0B-8659-039FAAF5D2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36" name="Forme libre 201">
                      <a:extLst>
                        <a:ext uri="{FF2B5EF4-FFF2-40B4-BE49-F238E27FC236}">
                          <a16:creationId xmlns:a16="http://schemas.microsoft.com/office/drawing/2014/main" id="{75FFF722-296F-4B5E-B615-BA524E8A5A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1" name="Groupe 2710">
                    <a:extLst>
                      <a:ext uri="{FF2B5EF4-FFF2-40B4-BE49-F238E27FC236}">
                        <a16:creationId xmlns:a16="http://schemas.microsoft.com/office/drawing/2014/main" id="{2EA1BA5F-78B2-46FE-9181-96A12F9D690F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33" name="Ellipse 2732">
                      <a:extLst>
                        <a:ext uri="{FF2B5EF4-FFF2-40B4-BE49-F238E27FC236}">
                          <a16:creationId xmlns:a16="http://schemas.microsoft.com/office/drawing/2014/main" id="{857039BE-96DF-4450-BF49-351B909623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34" name="Forme libre 237">
                      <a:extLst>
                        <a:ext uri="{FF2B5EF4-FFF2-40B4-BE49-F238E27FC236}">
                          <a16:creationId xmlns:a16="http://schemas.microsoft.com/office/drawing/2014/main" id="{4C1EB37E-0C03-46BD-BEA1-3AC6C5EF6A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2" name="Groupe 2711">
                    <a:extLst>
                      <a:ext uri="{FF2B5EF4-FFF2-40B4-BE49-F238E27FC236}">
                        <a16:creationId xmlns:a16="http://schemas.microsoft.com/office/drawing/2014/main" id="{35CD0C56-F5ED-4B9F-BF4A-682317EA0875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31" name="Ellipse 2730">
                      <a:extLst>
                        <a:ext uri="{FF2B5EF4-FFF2-40B4-BE49-F238E27FC236}">
                          <a16:creationId xmlns:a16="http://schemas.microsoft.com/office/drawing/2014/main" id="{57CDBE05-B44C-4410-B607-9399994915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32" name="Forme libre 173">
                      <a:extLst>
                        <a:ext uri="{FF2B5EF4-FFF2-40B4-BE49-F238E27FC236}">
                          <a16:creationId xmlns:a16="http://schemas.microsoft.com/office/drawing/2014/main" id="{C1890284-6726-4B84-B1E7-98CDF4003E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3" name="Groupe 2712">
                    <a:extLst>
                      <a:ext uri="{FF2B5EF4-FFF2-40B4-BE49-F238E27FC236}">
                        <a16:creationId xmlns:a16="http://schemas.microsoft.com/office/drawing/2014/main" id="{EF3082DC-18FD-4757-9B85-0562E137B40D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29" name="Ellipse 2728">
                      <a:extLst>
                        <a:ext uri="{FF2B5EF4-FFF2-40B4-BE49-F238E27FC236}">
                          <a16:creationId xmlns:a16="http://schemas.microsoft.com/office/drawing/2014/main" id="{0E816CA3-6852-477F-AA9D-443F1180C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30" name="Forme libre 152">
                      <a:extLst>
                        <a:ext uri="{FF2B5EF4-FFF2-40B4-BE49-F238E27FC236}">
                          <a16:creationId xmlns:a16="http://schemas.microsoft.com/office/drawing/2014/main" id="{3C0C7C17-7FCE-4924-B300-2EEE912D62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4" name="Groupe 2713">
                    <a:extLst>
                      <a:ext uri="{FF2B5EF4-FFF2-40B4-BE49-F238E27FC236}">
                        <a16:creationId xmlns:a16="http://schemas.microsoft.com/office/drawing/2014/main" id="{4F84831E-2184-4ADA-BA56-1910547778B8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27" name="Ellipse 2726">
                      <a:extLst>
                        <a:ext uri="{FF2B5EF4-FFF2-40B4-BE49-F238E27FC236}">
                          <a16:creationId xmlns:a16="http://schemas.microsoft.com/office/drawing/2014/main" id="{157F8AA5-909C-4B61-A85F-41BF105A81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28" name="Forme libre 146">
                      <a:extLst>
                        <a:ext uri="{FF2B5EF4-FFF2-40B4-BE49-F238E27FC236}">
                          <a16:creationId xmlns:a16="http://schemas.microsoft.com/office/drawing/2014/main" id="{C1AE900B-B044-4A93-9028-151CFF08C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5" name="Groupe 2714">
                    <a:extLst>
                      <a:ext uri="{FF2B5EF4-FFF2-40B4-BE49-F238E27FC236}">
                        <a16:creationId xmlns:a16="http://schemas.microsoft.com/office/drawing/2014/main" id="{4E067FA8-DE93-4098-AF6E-BA68BA73B1EF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25" name="Ellipse 2724">
                      <a:extLst>
                        <a:ext uri="{FF2B5EF4-FFF2-40B4-BE49-F238E27FC236}">
                          <a16:creationId xmlns:a16="http://schemas.microsoft.com/office/drawing/2014/main" id="{B705469E-6EF8-4CFB-A0B4-4C282AE748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26" name="Forme libre 213">
                      <a:extLst>
                        <a:ext uri="{FF2B5EF4-FFF2-40B4-BE49-F238E27FC236}">
                          <a16:creationId xmlns:a16="http://schemas.microsoft.com/office/drawing/2014/main" id="{4C2C6ED5-4215-47C1-A64E-A6710D939A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6" name="Groupe 2715">
                    <a:extLst>
                      <a:ext uri="{FF2B5EF4-FFF2-40B4-BE49-F238E27FC236}">
                        <a16:creationId xmlns:a16="http://schemas.microsoft.com/office/drawing/2014/main" id="{FD82B873-7DA0-456D-9530-E95FBD04FCD2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23" name="Ellipse 2722">
                      <a:extLst>
                        <a:ext uri="{FF2B5EF4-FFF2-40B4-BE49-F238E27FC236}">
                          <a16:creationId xmlns:a16="http://schemas.microsoft.com/office/drawing/2014/main" id="{BAD46454-CA4D-43BC-99FC-C90E3EF95B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24" name="Forme libre 210">
                      <a:extLst>
                        <a:ext uri="{FF2B5EF4-FFF2-40B4-BE49-F238E27FC236}">
                          <a16:creationId xmlns:a16="http://schemas.microsoft.com/office/drawing/2014/main" id="{4245ECB7-CE4A-4A9D-8416-79927B6B5F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7" name="Groupe 2716">
                    <a:extLst>
                      <a:ext uri="{FF2B5EF4-FFF2-40B4-BE49-F238E27FC236}">
                        <a16:creationId xmlns:a16="http://schemas.microsoft.com/office/drawing/2014/main" id="{11D82844-9BB0-4060-B734-A37F1BC3CCB4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21" name="Ellipse 2720">
                      <a:extLst>
                        <a:ext uri="{FF2B5EF4-FFF2-40B4-BE49-F238E27FC236}">
                          <a16:creationId xmlns:a16="http://schemas.microsoft.com/office/drawing/2014/main" id="{705FB43D-6BA8-4FAC-92D8-6F69FBE6D5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22" name="Forme libre 198">
                      <a:extLst>
                        <a:ext uri="{FF2B5EF4-FFF2-40B4-BE49-F238E27FC236}">
                          <a16:creationId xmlns:a16="http://schemas.microsoft.com/office/drawing/2014/main" id="{9ECA657F-157F-4DBC-9D84-006D0B3EF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718" name="Groupe 2717">
                    <a:extLst>
                      <a:ext uri="{FF2B5EF4-FFF2-40B4-BE49-F238E27FC236}">
                        <a16:creationId xmlns:a16="http://schemas.microsoft.com/office/drawing/2014/main" id="{C7E80A6D-1804-45E9-85E5-369FB726EDDC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719" name="Ellipse 2718">
                      <a:extLst>
                        <a:ext uri="{FF2B5EF4-FFF2-40B4-BE49-F238E27FC236}">
                          <a16:creationId xmlns:a16="http://schemas.microsoft.com/office/drawing/2014/main" id="{5D60D80D-EA74-48F6-B1A1-E7B8BEA155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20" name="Forme libre 305">
                      <a:extLst>
                        <a:ext uri="{FF2B5EF4-FFF2-40B4-BE49-F238E27FC236}">
                          <a16:creationId xmlns:a16="http://schemas.microsoft.com/office/drawing/2014/main" id="{F51068CE-241F-45BF-BCF1-EDA60B1EC8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</p:grpSp>
        <p:grpSp>
          <p:nvGrpSpPr>
            <p:cNvPr id="3241" name="Groupe 3240">
              <a:extLst>
                <a:ext uri="{FF2B5EF4-FFF2-40B4-BE49-F238E27FC236}">
                  <a16:creationId xmlns:a16="http://schemas.microsoft.com/office/drawing/2014/main" id="{E91B258F-9D2B-423C-8E7E-9A8DC9EAB903}"/>
                </a:ext>
              </a:extLst>
            </p:cNvPr>
            <p:cNvGrpSpPr/>
            <p:nvPr/>
          </p:nvGrpSpPr>
          <p:grpSpPr>
            <a:xfrm rot="16200000">
              <a:off x="1771680" y="3728202"/>
              <a:ext cx="597165" cy="595828"/>
              <a:chOff x="4747866" y="2256554"/>
              <a:chExt cx="2843846" cy="2837480"/>
            </a:xfrm>
          </p:grpSpPr>
          <p:grpSp>
            <p:nvGrpSpPr>
              <p:cNvPr id="3242" name="Groupe 3241">
                <a:extLst>
                  <a:ext uri="{FF2B5EF4-FFF2-40B4-BE49-F238E27FC236}">
                    <a16:creationId xmlns:a16="http://schemas.microsoft.com/office/drawing/2014/main" id="{152AFACE-6E89-4FF8-8B3E-EE7EB0EACF7D}"/>
                  </a:ext>
                </a:extLst>
              </p:cNvPr>
              <p:cNvGrpSpPr/>
              <p:nvPr/>
            </p:nvGrpSpPr>
            <p:grpSpPr>
              <a:xfrm>
                <a:off x="6984716" y="2622851"/>
                <a:ext cx="252001" cy="2073769"/>
                <a:chOff x="6731075" y="2619588"/>
                <a:chExt cx="252001" cy="2073769"/>
              </a:xfrm>
            </p:grpSpPr>
            <p:grpSp>
              <p:nvGrpSpPr>
                <p:cNvPr id="3771" name="Groupe 3770">
                  <a:extLst>
                    <a:ext uri="{FF2B5EF4-FFF2-40B4-BE49-F238E27FC236}">
                      <a16:creationId xmlns:a16="http://schemas.microsoft.com/office/drawing/2014/main" id="{323AE284-6E7F-4935-8CC8-7BEAA33FDFD0}"/>
                    </a:ext>
                  </a:extLst>
                </p:cNvPr>
                <p:cNvGrpSpPr/>
                <p:nvPr/>
              </p:nvGrpSpPr>
              <p:grpSpPr>
                <a:xfrm>
                  <a:off x="673107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93" name="Ellipse 3792">
                    <a:extLst>
                      <a:ext uri="{FF2B5EF4-FFF2-40B4-BE49-F238E27FC236}">
                        <a16:creationId xmlns:a16="http://schemas.microsoft.com/office/drawing/2014/main" id="{87B783C6-6E4A-4F69-A837-091993D49AF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94" name="Forme libre 842">
                    <a:extLst>
                      <a:ext uri="{FF2B5EF4-FFF2-40B4-BE49-F238E27FC236}">
                        <a16:creationId xmlns:a16="http://schemas.microsoft.com/office/drawing/2014/main" id="{D4728A81-CF7A-4FB2-8EB8-D959F22D06E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2" name="Groupe 3771">
                  <a:extLst>
                    <a:ext uri="{FF2B5EF4-FFF2-40B4-BE49-F238E27FC236}">
                      <a16:creationId xmlns:a16="http://schemas.microsoft.com/office/drawing/2014/main" id="{7D3E338B-039E-4EEC-B54F-E58AB8AFFBAB}"/>
                    </a:ext>
                  </a:extLst>
                </p:cNvPr>
                <p:cNvGrpSpPr/>
                <p:nvPr/>
              </p:nvGrpSpPr>
              <p:grpSpPr>
                <a:xfrm>
                  <a:off x="673107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91" name="Ellipse 3790">
                    <a:extLst>
                      <a:ext uri="{FF2B5EF4-FFF2-40B4-BE49-F238E27FC236}">
                        <a16:creationId xmlns:a16="http://schemas.microsoft.com/office/drawing/2014/main" id="{7D07A1BE-5219-4A2D-B00C-7F267376A74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92" name="Forme libre 848">
                    <a:extLst>
                      <a:ext uri="{FF2B5EF4-FFF2-40B4-BE49-F238E27FC236}">
                        <a16:creationId xmlns:a16="http://schemas.microsoft.com/office/drawing/2014/main" id="{201D0213-E317-45C4-BC79-5B5014C1BA1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3" name="Groupe 3772">
                  <a:extLst>
                    <a:ext uri="{FF2B5EF4-FFF2-40B4-BE49-F238E27FC236}">
                      <a16:creationId xmlns:a16="http://schemas.microsoft.com/office/drawing/2014/main" id="{C531FBDB-908C-43C1-A051-B21575131CAF}"/>
                    </a:ext>
                  </a:extLst>
                </p:cNvPr>
                <p:cNvGrpSpPr/>
                <p:nvPr/>
              </p:nvGrpSpPr>
              <p:grpSpPr>
                <a:xfrm>
                  <a:off x="673107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89" name="Ellipse 3788">
                    <a:extLst>
                      <a:ext uri="{FF2B5EF4-FFF2-40B4-BE49-F238E27FC236}">
                        <a16:creationId xmlns:a16="http://schemas.microsoft.com/office/drawing/2014/main" id="{37349A72-7774-4EFB-A776-A2A52552763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90" name="Forme libre 851">
                    <a:extLst>
                      <a:ext uri="{FF2B5EF4-FFF2-40B4-BE49-F238E27FC236}">
                        <a16:creationId xmlns:a16="http://schemas.microsoft.com/office/drawing/2014/main" id="{D00F8215-431E-4E97-835D-CAE1F934437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4" name="Groupe 3773">
                  <a:extLst>
                    <a:ext uri="{FF2B5EF4-FFF2-40B4-BE49-F238E27FC236}">
                      <a16:creationId xmlns:a16="http://schemas.microsoft.com/office/drawing/2014/main" id="{32361966-82FE-4A74-A88A-1D8B1A6F7E9A}"/>
                    </a:ext>
                  </a:extLst>
                </p:cNvPr>
                <p:cNvGrpSpPr/>
                <p:nvPr/>
              </p:nvGrpSpPr>
              <p:grpSpPr>
                <a:xfrm>
                  <a:off x="673107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87" name="Ellipse 3786">
                    <a:extLst>
                      <a:ext uri="{FF2B5EF4-FFF2-40B4-BE49-F238E27FC236}">
                        <a16:creationId xmlns:a16="http://schemas.microsoft.com/office/drawing/2014/main" id="{4240711F-C68A-4B67-A9C3-C3087DC38AB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88" name="Forme libre 854">
                    <a:extLst>
                      <a:ext uri="{FF2B5EF4-FFF2-40B4-BE49-F238E27FC236}">
                        <a16:creationId xmlns:a16="http://schemas.microsoft.com/office/drawing/2014/main" id="{0CE9B7D8-7BDA-4358-B4C1-A5562397094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5" name="Groupe 3774">
                  <a:extLst>
                    <a:ext uri="{FF2B5EF4-FFF2-40B4-BE49-F238E27FC236}">
                      <a16:creationId xmlns:a16="http://schemas.microsoft.com/office/drawing/2014/main" id="{575C79D2-EAE3-4293-9363-CE953D0F0D9D}"/>
                    </a:ext>
                  </a:extLst>
                </p:cNvPr>
                <p:cNvGrpSpPr/>
                <p:nvPr/>
              </p:nvGrpSpPr>
              <p:grpSpPr>
                <a:xfrm>
                  <a:off x="673107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85" name="Ellipse 3784">
                    <a:extLst>
                      <a:ext uri="{FF2B5EF4-FFF2-40B4-BE49-F238E27FC236}">
                        <a16:creationId xmlns:a16="http://schemas.microsoft.com/office/drawing/2014/main" id="{8E2A1656-C18C-4C0F-868C-67C981AD07A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86" name="Forme libre 857">
                    <a:extLst>
                      <a:ext uri="{FF2B5EF4-FFF2-40B4-BE49-F238E27FC236}">
                        <a16:creationId xmlns:a16="http://schemas.microsoft.com/office/drawing/2014/main" id="{E584BBCB-0544-4FBE-A5F2-4CE59B19A86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6" name="Groupe 3775">
                  <a:extLst>
                    <a:ext uri="{FF2B5EF4-FFF2-40B4-BE49-F238E27FC236}">
                      <a16:creationId xmlns:a16="http://schemas.microsoft.com/office/drawing/2014/main" id="{74E6D0A8-8EDD-44FC-8E67-E1C2BB205D8F}"/>
                    </a:ext>
                  </a:extLst>
                </p:cNvPr>
                <p:cNvGrpSpPr/>
                <p:nvPr/>
              </p:nvGrpSpPr>
              <p:grpSpPr>
                <a:xfrm>
                  <a:off x="673107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83" name="Ellipse 3782">
                    <a:extLst>
                      <a:ext uri="{FF2B5EF4-FFF2-40B4-BE49-F238E27FC236}">
                        <a16:creationId xmlns:a16="http://schemas.microsoft.com/office/drawing/2014/main" id="{98509BB4-9C74-4FAA-B4D1-8F6425047B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84" name="Forme libre 860">
                    <a:extLst>
                      <a:ext uri="{FF2B5EF4-FFF2-40B4-BE49-F238E27FC236}">
                        <a16:creationId xmlns:a16="http://schemas.microsoft.com/office/drawing/2014/main" id="{A8BB8436-97F7-43AE-8EF5-5330F7838D8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7" name="Groupe 3776">
                  <a:extLst>
                    <a:ext uri="{FF2B5EF4-FFF2-40B4-BE49-F238E27FC236}">
                      <a16:creationId xmlns:a16="http://schemas.microsoft.com/office/drawing/2014/main" id="{2D14CBCB-5E9A-465A-BDDA-776FD788DE95}"/>
                    </a:ext>
                  </a:extLst>
                </p:cNvPr>
                <p:cNvGrpSpPr/>
                <p:nvPr/>
              </p:nvGrpSpPr>
              <p:grpSpPr>
                <a:xfrm>
                  <a:off x="673107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81" name="Ellipse 3780">
                    <a:extLst>
                      <a:ext uri="{FF2B5EF4-FFF2-40B4-BE49-F238E27FC236}">
                        <a16:creationId xmlns:a16="http://schemas.microsoft.com/office/drawing/2014/main" id="{47AB003B-C9C2-459B-8575-D645FFC82CA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82" name="Forme libre 863">
                    <a:extLst>
                      <a:ext uri="{FF2B5EF4-FFF2-40B4-BE49-F238E27FC236}">
                        <a16:creationId xmlns:a16="http://schemas.microsoft.com/office/drawing/2014/main" id="{2751FD25-1597-4DBD-B716-89AD083F52E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78" name="Groupe 3777">
                  <a:extLst>
                    <a:ext uri="{FF2B5EF4-FFF2-40B4-BE49-F238E27FC236}">
                      <a16:creationId xmlns:a16="http://schemas.microsoft.com/office/drawing/2014/main" id="{EEF3203F-2C57-47C7-8D26-F3818AFBFAA7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73107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79" name="Ellipse 3778">
                    <a:extLst>
                      <a:ext uri="{FF2B5EF4-FFF2-40B4-BE49-F238E27FC236}">
                        <a16:creationId xmlns:a16="http://schemas.microsoft.com/office/drawing/2014/main" id="{68816231-AC5A-4E1B-BC92-1FD223390D6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80" name="Forme libre 854">
                    <a:extLst>
                      <a:ext uri="{FF2B5EF4-FFF2-40B4-BE49-F238E27FC236}">
                        <a16:creationId xmlns:a16="http://schemas.microsoft.com/office/drawing/2014/main" id="{FC22C628-B437-4846-A77C-A8B08A149E2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3" name="Groupe 3242">
                <a:extLst>
                  <a:ext uri="{FF2B5EF4-FFF2-40B4-BE49-F238E27FC236}">
                    <a16:creationId xmlns:a16="http://schemas.microsoft.com/office/drawing/2014/main" id="{DB430705-702C-4B64-BC86-487AE9324BE0}"/>
                  </a:ext>
                </a:extLst>
              </p:cNvPr>
              <p:cNvGrpSpPr/>
              <p:nvPr/>
            </p:nvGrpSpPr>
            <p:grpSpPr>
              <a:xfrm>
                <a:off x="7243211" y="2884273"/>
                <a:ext cx="252001" cy="1550925"/>
                <a:chOff x="6990260" y="2879373"/>
                <a:chExt cx="252001" cy="1550925"/>
              </a:xfrm>
            </p:grpSpPr>
            <p:grpSp>
              <p:nvGrpSpPr>
                <p:cNvPr id="3753" name="Groupe 3752">
                  <a:extLst>
                    <a:ext uri="{FF2B5EF4-FFF2-40B4-BE49-F238E27FC236}">
                      <a16:creationId xmlns:a16="http://schemas.microsoft.com/office/drawing/2014/main" id="{0297514F-895E-4B73-B5B0-1402E24ABE00}"/>
                    </a:ext>
                  </a:extLst>
                </p:cNvPr>
                <p:cNvGrpSpPr/>
                <p:nvPr/>
              </p:nvGrpSpPr>
              <p:grpSpPr>
                <a:xfrm>
                  <a:off x="699026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69" name="Ellipse 3768">
                    <a:extLst>
                      <a:ext uri="{FF2B5EF4-FFF2-40B4-BE49-F238E27FC236}">
                        <a16:creationId xmlns:a16="http://schemas.microsoft.com/office/drawing/2014/main" id="{30275271-9BE4-430A-B9BC-8E064120030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70" name="Forme libre 875">
                    <a:extLst>
                      <a:ext uri="{FF2B5EF4-FFF2-40B4-BE49-F238E27FC236}">
                        <a16:creationId xmlns:a16="http://schemas.microsoft.com/office/drawing/2014/main" id="{81122927-6651-4977-9921-F81F8E52C16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54" name="Groupe 3753">
                  <a:extLst>
                    <a:ext uri="{FF2B5EF4-FFF2-40B4-BE49-F238E27FC236}">
                      <a16:creationId xmlns:a16="http://schemas.microsoft.com/office/drawing/2014/main" id="{ABA1D598-233C-4CE5-A25B-24CAB6EDFE6F}"/>
                    </a:ext>
                  </a:extLst>
                </p:cNvPr>
                <p:cNvGrpSpPr/>
                <p:nvPr/>
              </p:nvGrpSpPr>
              <p:grpSpPr>
                <a:xfrm>
                  <a:off x="699026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67" name="Ellipse 3766">
                    <a:extLst>
                      <a:ext uri="{FF2B5EF4-FFF2-40B4-BE49-F238E27FC236}">
                        <a16:creationId xmlns:a16="http://schemas.microsoft.com/office/drawing/2014/main" id="{595E90E6-E39B-40B8-90B8-C0AEAE57826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68" name="Forme libre 881">
                    <a:extLst>
                      <a:ext uri="{FF2B5EF4-FFF2-40B4-BE49-F238E27FC236}">
                        <a16:creationId xmlns:a16="http://schemas.microsoft.com/office/drawing/2014/main" id="{4A42E131-DFC5-43CE-B847-AB84C795395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55" name="Groupe 3754">
                  <a:extLst>
                    <a:ext uri="{FF2B5EF4-FFF2-40B4-BE49-F238E27FC236}">
                      <a16:creationId xmlns:a16="http://schemas.microsoft.com/office/drawing/2014/main" id="{9770791A-305D-45B0-8416-72F9DC304423}"/>
                    </a:ext>
                  </a:extLst>
                </p:cNvPr>
                <p:cNvGrpSpPr/>
                <p:nvPr/>
              </p:nvGrpSpPr>
              <p:grpSpPr>
                <a:xfrm>
                  <a:off x="699026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65" name="Ellipse 3764">
                    <a:extLst>
                      <a:ext uri="{FF2B5EF4-FFF2-40B4-BE49-F238E27FC236}">
                        <a16:creationId xmlns:a16="http://schemas.microsoft.com/office/drawing/2014/main" id="{47773319-C73E-487F-8EFC-8A88FBDA509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66" name="Forme libre 884">
                    <a:extLst>
                      <a:ext uri="{FF2B5EF4-FFF2-40B4-BE49-F238E27FC236}">
                        <a16:creationId xmlns:a16="http://schemas.microsoft.com/office/drawing/2014/main" id="{C3058165-47F0-4884-9AD7-E7ECBC836E8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56" name="Groupe 3755">
                  <a:extLst>
                    <a:ext uri="{FF2B5EF4-FFF2-40B4-BE49-F238E27FC236}">
                      <a16:creationId xmlns:a16="http://schemas.microsoft.com/office/drawing/2014/main" id="{0DE73613-592D-432C-BE3C-0E1625BA5225}"/>
                    </a:ext>
                  </a:extLst>
                </p:cNvPr>
                <p:cNvGrpSpPr/>
                <p:nvPr/>
              </p:nvGrpSpPr>
              <p:grpSpPr>
                <a:xfrm>
                  <a:off x="699026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63" name="Ellipse 3762">
                    <a:extLst>
                      <a:ext uri="{FF2B5EF4-FFF2-40B4-BE49-F238E27FC236}">
                        <a16:creationId xmlns:a16="http://schemas.microsoft.com/office/drawing/2014/main" id="{9F4F3A4B-3977-4FE4-A65C-59B259480EC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64" name="Forme libre 887">
                    <a:extLst>
                      <a:ext uri="{FF2B5EF4-FFF2-40B4-BE49-F238E27FC236}">
                        <a16:creationId xmlns:a16="http://schemas.microsoft.com/office/drawing/2014/main" id="{757F1F67-E702-4F23-981A-82E5F74682A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57" name="Groupe 3756">
                  <a:extLst>
                    <a:ext uri="{FF2B5EF4-FFF2-40B4-BE49-F238E27FC236}">
                      <a16:creationId xmlns:a16="http://schemas.microsoft.com/office/drawing/2014/main" id="{3A43013D-00CC-4C05-82DB-B31AA0B5982F}"/>
                    </a:ext>
                  </a:extLst>
                </p:cNvPr>
                <p:cNvGrpSpPr/>
                <p:nvPr/>
              </p:nvGrpSpPr>
              <p:grpSpPr>
                <a:xfrm>
                  <a:off x="699026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61" name="Ellipse 3760">
                    <a:extLst>
                      <a:ext uri="{FF2B5EF4-FFF2-40B4-BE49-F238E27FC236}">
                        <a16:creationId xmlns:a16="http://schemas.microsoft.com/office/drawing/2014/main" id="{F3A3AE71-D6E0-4F52-9A82-BD7271FA28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62" name="Forme libre 890">
                    <a:extLst>
                      <a:ext uri="{FF2B5EF4-FFF2-40B4-BE49-F238E27FC236}">
                        <a16:creationId xmlns:a16="http://schemas.microsoft.com/office/drawing/2014/main" id="{330B2B52-9FF4-482C-8020-D4F981ECD7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58" name="Groupe 3757">
                  <a:extLst>
                    <a:ext uri="{FF2B5EF4-FFF2-40B4-BE49-F238E27FC236}">
                      <a16:creationId xmlns:a16="http://schemas.microsoft.com/office/drawing/2014/main" id="{27B0E54C-3770-4186-A188-AA9A2F257348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99026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59" name="Ellipse 3758">
                    <a:extLst>
                      <a:ext uri="{FF2B5EF4-FFF2-40B4-BE49-F238E27FC236}">
                        <a16:creationId xmlns:a16="http://schemas.microsoft.com/office/drawing/2014/main" id="{6DBE2CA8-53EB-4D5F-A8B3-6ECFE37E20E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60" name="Forme libre 881">
                    <a:extLst>
                      <a:ext uri="{FF2B5EF4-FFF2-40B4-BE49-F238E27FC236}">
                        <a16:creationId xmlns:a16="http://schemas.microsoft.com/office/drawing/2014/main" id="{1C6A3AC0-0F17-45D6-BE11-4ED3C9D0E02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4" name="Groupe 3243">
                <a:extLst>
                  <a:ext uri="{FF2B5EF4-FFF2-40B4-BE49-F238E27FC236}">
                    <a16:creationId xmlns:a16="http://schemas.microsoft.com/office/drawing/2014/main" id="{93C27850-7E96-4F53-A71E-85C625F4CF47}"/>
                  </a:ext>
                </a:extLst>
              </p:cNvPr>
              <p:cNvGrpSpPr/>
              <p:nvPr/>
            </p:nvGrpSpPr>
            <p:grpSpPr>
              <a:xfrm>
                <a:off x="5175272" y="2622851"/>
                <a:ext cx="252001" cy="2073769"/>
                <a:chOff x="5175965" y="2619588"/>
                <a:chExt cx="252001" cy="2073769"/>
              </a:xfrm>
            </p:grpSpPr>
            <p:grpSp>
              <p:nvGrpSpPr>
                <p:cNvPr id="3729" name="Groupe 3728">
                  <a:extLst>
                    <a:ext uri="{FF2B5EF4-FFF2-40B4-BE49-F238E27FC236}">
                      <a16:creationId xmlns:a16="http://schemas.microsoft.com/office/drawing/2014/main" id="{57A2102E-DCF9-476E-933B-9D1B6BD61374}"/>
                    </a:ext>
                  </a:extLst>
                </p:cNvPr>
                <p:cNvGrpSpPr/>
                <p:nvPr/>
              </p:nvGrpSpPr>
              <p:grpSpPr>
                <a:xfrm>
                  <a:off x="517596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51" name="Ellipse 3750">
                    <a:extLst>
                      <a:ext uri="{FF2B5EF4-FFF2-40B4-BE49-F238E27FC236}">
                        <a16:creationId xmlns:a16="http://schemas.microsoft.com/office/drawing/2014/main" id="{53744B0D-F868-49C9-A1CB-5ABD597C6D0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52" name="Forme libre 893">
                    <a:extLst>
                      <a:ext uri="{FF2B5EF4-FFF2-40B4-BE49-F238E27FC236}">
                        <a16:creationId xmlns:a16="http://schemas.microsoft.com/office/drawing/2014/main" id="{4CCA120D-1F35-4539-B424-53EB08A0BB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0" name="Groupe 3729">
                  <a:extLst>
                    <a:ext uri="{FF2B5EF4-FFF2-40B4-BE49-F238E27FC236}">
                      <a16:creationId xmlns:a16="http://schemas.microsoft.com/office/drawing/2014/main" id="{27FD5106-0749-47A3-8E64-E18D5A568B26}"/>
                    </a:ext>
                  </a:extLst>
                </p:cNvPr>
                <p:cNvGrpSpPr/>
                <p:nvPr/>
              </p:nvGrpSpPr>
              <p:grpSpPr>
                <a:xfrm>
                  <a:off x="517596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49" name="Ellipse 3748">
                    <a:extLst>
                      <a:ext uri="{FF2B5EF4-FFF2-40B4-BE49-F238E27FC236}">
                        <a16:creationId xmlns:a16="http://schemas.microsoft.com/office/drawing/2014/main" id="{4E825C86-471E-4E6B-8D6B-1DBABC3257C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50" name="Forme libre 896">
                    <a:extLst>
                      <a:ext uri="{FF2B5EF4-FFF2-40B4-BE49-F238E27FC236}">
                        <a16:creationId xmlns:a16="http://schemas.microsoft.com/office/drawing/2014/main" id="{FBE9C3D8-2C59-4180-A8A7-7F414A8EB36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1" name="Groupe 3730">
                  <a:extLst>
                    <a:ext uri="{FF2B5EF4-FFF2-40B4-BE49-F238E27FC236}">
                      <a16:creationId xmlns:a16="http://schemas.microsoft.com/office/drawing/2014/main" id="{CA43AA55-FFA7-4A23-B68E-72A1DDAF0657}"/>
                    </a:ext>
                  </a:extLst>
                </p:cNvPr>
                <p:cNvGrpSpPr/>
                <p:nvPr/>
              </p:nvGrpSpPr>
              <p:grpSpPr>
                <a:xfrm>
                  <a:off x="517596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47" name="Ellipse 3746">
                    <a:extLst>
                      <a:ext uri="{FF2B5EF4-FFF2-40B4-BE49-F238E27FC236}">
                        <a16:creationId xmlns:a16="http://schemas.microsoft.com/office/drawing/2014/main" id="{C7D0ED5E-E8B4-4B1A-BE2A-2E8F9CCE731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48" name="Forme libre 899">
                    <a:extLst>
                      <a:ext uri="{FF2B5EF4-FFF2-40B4-BE49-F238E27FC236}">
                        <a16:creationId xmlns:a16="http://schemas.microsoft.com/office/drawing/2014/main" id="{8011ADAF-45B6-466E-B59D-81DE5ADF18B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2" name="Groupe 3731">
                  <a:extLst>
                    <a:ext uri="{FF2B5EF4-FFF2-40B4-BE49-F238E27FC236}">
                      <a16:creationId xmlns:a16="http://schemas.microsoft.com/office/drawing/2014/main" id="{4EBD80A6-41BC-4A7F-861D-F9E72F2E38E9}"/>
                    </a:ext>
                  </a:extLst>
                </p:cNvPr>
                <p:cNvGrpSpPr/>
                <p:nvPr/>
              </p:nvGrpSpPr>
              <p:grpSpPr>
                <a:xfrm>
                  <a:off x="517596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45" name="Ellipse 3744">
                    <a:extLst>
                      <a:ext uri="{FF2B5EF4-FFF2-40B4-BE49-F238E27FC236}">
                        <a16:creationId xmlns:a16="http://schemas.microsoft.com/office/drawing/2014/main" id="{4B071B7A-EF58-4D5D-9C11-913AE86FB0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46" name="Forme libre 902">
                    <a:extLst>
                      <a:ext uri="{FF2B5EF4-FFF2-40B4-BE49-F238E27FC236}">
                        <a16:creationId xmlns:a16="http://schemas.microsoft.com/office/drawing/2014/main" id="{FD317A80-F602-48A3-AEE2-4EE8863E2D1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3" name="Groupe 3732">
                  <a:extLst>
                    <a:ext uri="{FF2B5EF4-FFF2-40B4-BE49-F238E27FC236}">
                      <a16:creationId xmlns:a16="http://schemas.microsoft.com/office/drawing/2014/main" id="{69C92149-6233-438E-953A-2F34CB0D0882}"/>
                    </a:ext>
                  </a:extLst>
                </p:cNvPr>
                <p:cNvGrpSpPr/>
                <p:nvPr/>
              </p:nvGrpSpPr>
              <p:grpSpPr>
                <a:xfrm>
                  <a:off x="517596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43" name="Ellipse 3742">
                    <a:extLst>
                      <a:ext uri="{FF2B5EF4-FFF2-40B4-BE49-F238E27FC236}">
                        <a16:creationId xmlns:a16="http://schemas.microsoft.com/office/drawing/2014/main" id="{F35A387A-A47A-444F-B5D8-FA8E5468BBD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44" name="Forme libre 905">
                    <a:extLst>
                      <a:ext uri="{FF2B5EF4-FFF2-40B4-BE49-F238E27FC236}">
                        <a16:creationId xmlns:a16="http://schemas.microsoft.com/office/drawing/2014/main" id="{BE19F5CA-2C73-4839-85CB-93752D7E135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4" name="Groupe 3733">
                  <a:extLst>
                    <a:ext uri="{FF2B5EF4-FFF2-40B4-BE49-F238E27FC236}">
                      <a16:creationId xmlns:a16="http://schemas.microsoft.com/office/drawing/2014/main" id="{5108F340-8CD7-41B3-AE74-117B5610B475}"/>
                    </a:ext>
                  </a:extLst>
                </p:cNvPr>
                <p:cNvGrpSpPr/>
                <p:nvPr/>
              </p:nvGrpSpPr>
              <p:grpSpPr>
                <a:xfrm>
                  <a:off x="517596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41" name="Ellipse 3740">
                    <a:extLst>
                      <a:ext uri="{FF2B5EF4-FFF2-40B4-BE49-F238E27FC236}">
                        <a16:creationId xmlns:a16="http://schemas.microsoft.com/office/drawing/2014/main" id="{A8A36ED0-497A-43E4-9C33-35F09E33876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42" name="Forme libre 908">
                    <a:extLst>
                      <a:ext uri="{FF2B5EF4-FFF2-40B4-BE49-F238E27FC236}">
                        <a16:creationId xmlns:a16="http://schemas.microsoft.com/office/drawing/2014/main" id="{C367437E-EA6D-4140-86CA-14D612DC57A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5" name="Groupe 3734">
                  <a:extLst>
                    <a:ext uri="{FF2B5EF4-FFF2-40B4-BE49-F238E27FC236}">
                      <a16:creationId xmlns:a16="http://schemas.microsoft.com/office/drawing/2014/main" id="{04986E30-ED7C-4A79-A2B9-2FFA0219FE1F}"/>
                    </a:ext>
                  </a:extLst>
                </p:cNvPr>
                <p:cNvGrpSpPr/>
                <p:nvPr/>
              </p:nvGrpSpPr>
              <p:grpSpPr>
                <a:xfrm>
                  <a:off x="517596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39" name="Ellipse 3738">
                    <a:extLst>
                      <a:ext uri="{FF2B5EF4-FFF2-40B4-BE49-F238E27FC236}">
                        <a16:creationId xmlns:a16="http://schemas.microsoft.com/office/drawing/2014/main" id="{ACF19651-88A9-4743-89B1-72C2DF6717E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40" name="Forme libre 911">
                    <a:extLst>
                      <a:ext uri="{FF2B5EF4-FFF2-40B4-BE49-F238E27FC236}">
                        <a16:creationId xmlns:a16="http://schemas.microsoft.com/office/drawing/2014/main" id="{BF7C18FF-93B8-44C2-AF42-3FCACE57118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36" name="Groupe 3735">
                  <a:extLst>
                    <a:ext uri="{FF2B5EF4-FFF2-40B4-BE49-F238E27FC236}">
                      <a16:creationId xmlns:a16="http://schemas.microsoft.com/office/drawing/2014/main" id="{372C05B4-71C0-438F-8DB9-40E1B7714F07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17596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37" name="Ellipse 3736">
                    <a:extLst>
                      <a:ext uri="{FF2B5EF4-FFF2-40B4-BE49-F238E27FC236}">
                        <a16:creationId xmlns:a16="http://schemas.microsoft.com/office/drawing/2014/main" id="{B2C0FB24-FEF2-4369-BAC5-98D908430DD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38" name="Forme libre 902">
                    <a:extLst>
                      <a:ext uri="{FF2B5EF4-FFF2-40B4-BE49-F238E27FC236}">
                        <a16:creationId xmlns:a16="http://schemas.microsoft.com/office/drawing/2014/main" id="{64AF4A13-B5DC-4612-A80D-222B5AFECE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5" name="Groupe 3244">
                <a:extLst>
                  <a:ext uri="{FF2B5EF4-FFF2-40B4-BE49-F238E27FC236}">
                    <a16:creationId xmlns:a16="http://schemas.microsoft.com/office/drawing/2014/main" id="{D4C1F97B-2C96-4106-A46E-C4B787DE4F8A}"/>
                  </a:ext>
                </a:extLst>
              </p:cNvPr>
              <p:cNvGrpSpPr/>
              <p:nvPr/>
            </p:nvGrpSpPr>
            <p:grpSpPr>
              <a:xfrm>
                <a:off x="4916780" y="2884273"/>
                <a:ext cx="252001" cy="1550925"/>
                <a:chOff x="4916780" y="2879373"/>
                <a:chExt cx="252001" cy="1550925"/>
              </a:xfrm>
            </p:grpSpPr>
            <p:grpSp>
              <p:nvGrpSpPr>
                <p:cNvPr id="3711" name="Groupe 3710">
                  <a:extLst>
                    <a:ext uri="{FF2B5EF4-FFF2-40B4-BE49-F238E27FC236}">
                      <a16:creationId xmlns:a16="http://schemas.microsoft.com/office/drawing/2014/main" id="{E42EF03A-60F2-4A44-9700-76D3B74368E4}"/>
                    </a:ext>
                  </a:extLst>
                </p:cNvPr>
                <p:cNvGrpSpPr/>
                <p:nvPr/>
              </p:nvGrpSpPr>
              <p:grpSpPr>
                <a:xfrm>
                  <a:off x="491678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27" name="Ellipse 3726">
                    <a:extLst>
                      <a:ext uri="{FF2B5EF4-FFF2-40B4-BE49-F238E27FC236}">
                        <a16:creationId xmlns:a16="http://schemas.microsoft.com/office/drawing/2014/main" id="{ED7F430D-EF5C-4C9D-85E8-85FC88BC764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28" name="Forme libre 914">
                    <a:extLst>
                      <a:ext uri="{FF2B5EF4-FFF2-40B4-BE49-F238E27FC236}">
                        <a16:creationId xmlns:a16="http://schemas.microsoft.com/office/drawing/2014/main" id="{FE088F5B-5C31-4FDB-81A1-04B507DFE6C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12" name="Groupe 3711">
                  <a:extLst>
                    <a:ext uri="{FF2B5EF4-FFF2-40B4-BE49-F238E27FC236}">
                      <a16:creationId xmlns:a16="http://schemas.microsoft.com/office/drawing/2014/main" id="{44E44E92-75FC-49E0-A588-60DB1B0E3C87}"/>
                    </a:ext>
                  </a:extLst>
                </p:cNvPr>
                <p:cNvGrpSpPr/>
                <p:nvPr/>
              </p:nvGrpSpPr>
              <p:grpSpPr>
                <a:xfrm>
                  <a:off x="491678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25" name="Ellipse 3724">
                    <a:extLst>
                      <a:ext uri="{FF2B5EF4-FFF2-40B4-BE49-F238E27FC236}">
                        <a16:creationId xmlns:a16="http://schemas.microsoft.com/office/drawing/2014/main" id="{AE485A8F-D7C1-4016-8C0C-6D55E08A9CF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26" name="Forme libre 917">
                    <a:extLst>
                      <a:ext uri="{FF2B5EF4-FFF2-40B4-BE49-F238E27FC236}">
                        <a16:creationId xmlns:a16="http://schemas.microsoft.com/office/drawing/2014/main" id="{D63C88F8-B476-4A83-ABB3-C99B13EA6A7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13" name="Groupe 3712">
                  <a:extLst>
                    <a:ext uri="{FF2B5EF4-FFF2-40B4-BE49-F238E27FC236}">
                      <a16:creationId xmlns:a16="http://schemas.microsoft.com/office/drawing/2014/main" id="{7A9EC8F5-0297-4676-94A7-FB116C1DFE67}"/>
                    </a:ext>
                  </a:extLst>
                </p:cNvPr>
                <p:cNvGrpSpPr/>
                <p:nvPr/>
              </p:nvGrpSpPr>
              <p:grpSpPr>
                <a:xfrm>
                  <a:off x="491678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23" name="Ellipse 3722">
                    <a:extLst>
                      <a:ext uri="{FF2B5EF4-FFF2-40B4-BE49-F238E27FC236}">
                        <a16:creationId xmlns:a16="http://schemas.microsoft.com/office/drawing/2014/main" id="{8B875231-266E-48EC-9717-4596E863768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24" name="Forme libre 920">
                    <a:extLst>
                      <a:ext uri="{FF2B5EF4-FFF2-40B4-BE49-F238E27FC236}">
                        <a16:creationId xmlns:a16="http://schemas.microsoft.com/office/drawing/2014/main" id="{43CC7EA1-6529-411A-B625-1D02DAC0DA8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14" name="Groupe 3713">
                  <a:extLst>
                    <a:ext uri="{FF2B5EF4-FFF2-40B4-BE49-F238E27FC236}">
                      <a16:creationId xmlns:a16="http://schemas.microsoft.com/office/drawing/2014/main" id="{325584D6-563E-4230-92E4-F03DF3D4EB1F}"/>
                    </a:ext>
                  </a:extLst>
                </p:cNvPr>
                <p:cNvGrpSpPr/>
                <p:nvPr/>
              </p:nvGrpSpPr>
              <p:grpSpPr>
                <a:xfrm>
                  <a:off x="491678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21" name="Ellipse 3720">
                    <a:extLst>
                      <a:ext uri="{FF2B5EF4-FFF2-40B4-BE49-F238E27FC236}">
                        <a16:creationId xmlns:a16="http://schemas.microsoft.com/office/drawing/2014/main" id="{8DC52670-DEB6-4B19-AC77-EA1043C65D7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22" name="Forme libre 923">
                    <a:extLst>
                      <a:ext uri="{FF2B5EF4-FFF2-40B4-BE49-F238E27FC236}">
                        <a16:creationId xmlns:a16="http://schemas.microsoft.com/office/drawing/2014/main" id="{438DF222-24D4-4196-89B8-5811A913E4B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15" name="Groupe 3714">
                  <a:extLst>
                    <a:ext uri="{FF2B5EF4-FFF2-40B4-BE49-F238E27FC236}">
                      <a16:creationId xmlns:a16="http://schemas.microsoft.com/office/drawing/2014/main" id="{BD26FDF0-C5BA-4019-90B1-5D24E5824FE3}"/>
                    </a:ext>
                  </a:extLst>
                </p:cNvPr>
                <p:cNvGrpSpPr/>
                <p:nvPr/>
              </p:nvGrpSpPr>
              <p:grpSpPr>
                <a:xfrm>
                  <a:off x="491678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19" name="Ellipse 3718">
                    <a:extLst>
                      <a:ext uri="{FF2B5EF4-FFF2-40B4-BE49-F238E27FC236}">
                        <a16:creationId xmlns:a16="http://schemas.microsoft.com/office/drawing/2014/main" id="{48C91C56-E0DB-46A0-9B47-A2ED45F3DA5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20" name="Forme libre 926">
                    <a:extLst>
                      <a:ext uri="{FF2B5EF4-FFF2-40B4-BE49-F238E27FC236}">
                        <a16:creationId xmlns:a16="http://schemas.microsoft.com/office/drawing/2014/main" id="{2C39D433-2EF9-48B8-B68C-F0EFEFE058E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16" name="Groupe 3715">
                  <a:extLst>
                    <a:ext uri="{FF2B5EF4-FFF2-40B4-BE49-F238E27FC236}">
                      <a16:creationId xmlns:a16="http://schemas.microsoft.com/office/drawing/2014/main" id="{D815B8BD-EE08-412B-B3E3-B42F9F34F12D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491678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17" name="Ellipse 3716">
                    <a:extLst>
                      <a:ext uri="{FF2B5EF4-FFF2-40B4-BE49-F238E27FC236}">
                        <a16:creationId xmlns:a16="http://schemas.microsoft.com/office/drawing/2014/main" id="{D29B626F-3A2A-48DF-A72C-0E76744EA86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18" name="Forme libre 917">
                    <a:extLst>
                      <a:ext uri="{FF2B5EF4-FFF2-40B4-BE49-F238E27FC236}">
                        <a16:creationId xmlns:a16="http://schemas.microsoft.com/office/drawing/2014/main" id="{6F087273-0020-496B-BEB3-5830DB904E1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6" name="Groupe 3245">
                <a:extLst>
                  <a:ext uri="{FF2B5EF4-FFF2-40B4-BE49-F238E27FC236}">
                    <a16:creationId xmlns:a16="http://schemas.microsoft.com/office/drawing/2014/main" id="{2AD6F2D0-6769-4824-A6AB-4808538C480E}"/>
                  </a:ext>
                </a:extLst>
              </p:cNvPr>
              <p:cNvGrpSpPr/>
              <p:nvPr/>
            </p:nvGrpSpPr>
            <p:grpSpPr>
              <a:xfrm>
                <a:off x="5433764" y="2361431"/>
                <a:ext cx="252001" cy="2596609"/>
                <a:chOff x="5435150" y="2359803"/>
                <a:chExt cx="252001" cy="2596609"/>
              </a:xfrm>
            </p:grpSpPr>
            <p:grpSp>
              <p:nvGrpSpPr>
                <p:cNvPr id="3681" name="Groupe 3680">
                  <a:extLst>
                    <a:ext uri="{FF2B5EF4-FFF2-40B4-BE49-F238E27FC236}">
                      <a16:creationId xmlns:a16="http://schemas.microsoft.com/office/drawing/2014/main" id="{4A74501B-B673-45E1-8BC1-4521D8879B52}"/>
                    </a:ext>
                  </a:extLst>
                </p:cNvPr>
                <p:cNvGrpSpPr/>
                <p:nvPr/>
              </p:nvGrpSpPr>
              <p:grpSpPr>
                <a:xfrm>
                  <a:off x="543515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09" name="Ellipse 3708">
                    <a:extLst>
                      <a:ext uri="{FF2B5EF4-FFF2-40B4-BE49-F238E27FC236}">
                        <a16:creationId xmlns:a16="http://schemas.microsoft.com/office/drawing/2014/main" id="{A601628C-9D43-4532-8F49-1C0784563FA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10" name="Forme libre 938">
                    <a:extLst>
                      <a:ext uri="{FF2B5EF4-FFF2-40B4-BE49-F238E27FC236}">
                        <a16:creationId xmlns:a16="http://schemas.microsoft.com/office/drawing/2014/main" id="{B57F6FB8-764D-4730-BFD7-6EA793408BC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2" name="Groupe 3681">
                  <a:extLst>
                    <a:ext uri="{FF2B5EF4-FFF2-40B4-BE49-F238E27FC236}">
                      <a16:creationId xmlns:a16="http://schemas.microsoft.com/office/drawing/2014/main" id="{8CC0266C-7B03-4C6F-98D6-514DC8F436F4}"/>
                    </a:ext>
                  </a:extLst>
                </p:cNvPr>
                <p:cNvGrpSpPr/>
                <p:nvPr/>
              </p:nvGrpSpPr>
              <p:grpSpPr>
                <a:xfrm>
                  <a:off x="543515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07" name="Ellipse 3706">
                    <a:extLst>
                      <a:ext uri="{FF2B5EF4-FFF2-40B4-BE49-F238E27FC236}">
                        <a16:creationId xmlns:a16="http://schemas.microsoft.com/office/drawing/2014/main" id="{34B0FCC0-7BEE-4D08-ADD3-F9B4ABCF5E0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08" name="Forme libre 941">
                    <a:extLst>
                      <a:ext uri="{FF2B5EF4-FFF2-40B4-BE49-F238E27FC236}">
                        <a16:creationId xmlns:a16="http://schemas.microsoft.com/office/drawing/2014/main" id="{F1B1CF65-9357-4176-8260-79A3D142FE6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3" name="Groupe 3682">
                  <a:extLst>
                    <a:ext uri="{FF2B5EF4-FFF2-40B4-BE49-F238E27FC236}">
                      <a16:creationId xmlns:a16="http://schemas.microsoft.com/office/drawing/2014/main" id="{B52D505A-363F-4535-A0A2-BD9F72C3F99D}"/>
                    </a:ext>
                  </a:extLst>
                </p:cNvPr>
                <p:cNvGrpSpPr/>
                <p:nvPr/>
              </p:nvGrpSpPr>
              <p:grpSpPr>
                <a:xfrm>
                  <a:off x="543515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05" name="Ellipse 3704">
                    <a:extLst>
                      <a:ext uri="{FF2B5EF4-FFF2-40B4-BE49-F238E27FC236}">
                        <a16:creationId xmlns:a16="http://schemas.microsoft.com/office/drawing/2014/main" id="{89888A26-43AE-4EF5-B311-69EB5C95022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06" name="Forme libre 944">
                    <a:extLst>
                      <a:ext uri="{FF2B5EF4-FFF2-40B4-BE49-F238E27FC236}">
                        <a16:creationId xmlns:a16="http://schemas.microsoft.com/office/drawing/2014/main" id="{E6AA51AC-CA37-4AD5-998F-32BC74E6E2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4" name="Groupe 3683">
                  <a:extLst>
                    <a:ext uri="{FF2B5EF4-FFF2-40B4-BE49-F238E27FC236}">
                      <a16:creationId xmlns:a16="http://schemas.microsoft.com/office/drawing/2014/main" id="{0979DBF3-CC6C-4AA5-AB4D-D3DBDA55FCFE}"/>
                    </a:ext>
                  </a:extLst>
                </p:cNvPr>
                <p:cNvGrpSpPr/>
                <p:nvPr/>
              </p:nvGrpSpPr>
              <p:grpSpPr>
                <a:xfrm>
                  <a:off x="543515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03" name="Ellipse 3702">
                    <a:extLst>
                      <a:ext uri="{FF2B5EF4-FFF2-40B4-BE49-F238E27FC236}">
                        <a16:creationId xmlns:a16="http://schemas.microsoft.com/office/drawing/2014/main" id="{CAEFA7CA-7817-4CC1-BD96-EDEAD2377E5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04" name="Forme libre 947">
                    <a:extLst>
                      <a:ext uri="{FF2B5EF4-FFF2-40B4-BE49-F238E27FC236}">
                        <a16:creationId xmlns:a16="http://schemas.microsoft.com/office/drawing/2014/main" id="{A07C4464-DC1A-4D49-AF51-926A3F3E34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5" name="Groupe 3684">
                  <a:extLst>
                    <a:ext uri="{FF2B5EF4-FFF2-40B4-BE49-F238E27FC236}">
                      <a16:creationId xmlns:a16="http://schemas.microsoft.com/office/drawing/2014/main" id="{1A3086BA-5D18-492B-9F69-0CB4DBB83AC4}"/>
                    </a:ext>
                  </a:extLst>
                </p:cNvPr>
                <p:cNvGrpSpPr/>
                <p:nvPr/>
              </p:nvGrpSpPr>
              <p:grpSpPr>
                <a:xfrm>
                  <a:off x="543515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701" name="Ellipse 3700">
                    <a:extLst>
                      <a:ext uri="{FF2B5EF4-FFF2-40B4-BE49-F238E27FC236}">
                        <a16:creationId xmlns:a16="http://schemas.microsoft.com/office/drawing/2014/main" id="{195BC755-DE29-48B6-A5BA-6F268584652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02" name="Forme libre 950">
                    <a:extLst>
                      <a:ext uri="{FF2B5EF4-FFF2-40B4-BE49-F238E27FC236}">
                        <a16:creationId xmlns:a16="http://schemas.microsoft.com/office/drawing/2014/main" id="{E0274DCB-D2D0-420A-B23E-B5841E8A32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6" name="Groupe 3685">
                  <a:extLst>
                    <a:ext uri="{FF2B5EF4-FFF2-40B4-BE49-F238E27FC236}">
                      <a16:creationId xmlns:a16="http://schemas.microsoft.com/office/drawing/2014/main" id="{04DA8B02-4D7A-4AD4-8C6A-34BF461C6922}"/>
                    </a:ext>
                  </a:extLst>
                </p:cNvPr>
                <p:cNvGrpSpPr/>
                <p:nvPr/>
              </p:nvGrpSpPr>
              <p:grpSpPr>
                <a:xfrm>
                  <a:off x="543515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99" name="Ellipse 3698">
                    <a:extLst>
                      <a:ext uri="{FF2B5EF4-FFF2-40B4-BE49-F238E27FC236}">
                        <a16:creationId xmlns:a16="http://schemas.microsoft.com/office/drawing/2014/main" id="{ECC4152A-9830-4498-917C-D8675057A55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00" name="Forme libre 953">
                    <a:extLst>
                      <a:ext uri="{FF2B5EF4-FFF2-40B4-BE49-F238E27FC236}">
                        <a16:creationId xmlns:a16="http://schemas.microsoft.com/office/drawing/2014/main" id="{998F8CEF-4227-4781-85CA-261A6A8AA58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7" name="Groupe 3686">
                  <a:extLst>
                    <a:ext uri="{FF2B5EF4-FFF2-40B4-BE49-F238E27FC236}">
                      <a16:creationId xmlns:a16="http://schemas.microsoft.com/office/drawing/2014/main" id="{8CC55C21-D193-49C6-BBCC-24D5D6589A04}"/>
                    </a:ext>
                  </a:extLst>
                </p:cNvPr>
                <p:cNvGrpSpPr/>
                <p:nvPr/>
              </p:nvGrpSpPr>
              <p:grpSpPr>
                <a:xfrm>
                  <a:off x="543515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97" name="Ellipse 3696">
                    <a:extLst>
                      <a:ext uri="{FF2B5EF4-FFF2-40B4-BE49-F238E27FC236}">
                        <a16:creationId xmlns:a16="http://schemas.microsoft.com/office/drawing/2014/main" id="{CAEF42F7-364A-4496-8BE5-59C7DB21B42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98" name="Forme libre 956">
                    <a:extLst>
                      <a:ext uri="{FF2B5EF4-FFF2-40B4-BE49-F238E27FC236}">
                        <a16:creationId xmlns:a16="http://schemas.microsoft.com/office/drawing/2014/main" id="{A0113D4C-2C15-4959-98E9-E4AFD31A97F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8" name="Groupe 3687">
                  <a:extLst>
                    <a:ext uri="{FF2B5EF4-FFF2-40B4-BE49-F238E27FC236}">
                      <a16:creationId xmlns:a16="http://schemas.microsoft.com/office/drawing/2014/main" id="{E32C0F97-EA8C-4816-A229-3AAA6474278B}"/>
                    </a:ext>
                  </a:extLst>
                </p:cNvPr>
                <p:cNvGrpSpPr/>
                <p:nvPr/>
              </p:nvGrpSpPr>
              <p:grpSpPr>
                <a:xfrm>
                  <a:off x="543515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95" name="Ellipse 3694">
                    <a:extLst>
                      <a:ext uri="{FF2B5EF4-FFF2-40B4-BE49-F238E27FC236}">
                        <a16:creationId xmlns:a16="http://schemas.microsoft.com/office/drawing/2014/main" id="{9B574137-D528-4E8C-82C9-9602010A96C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96" name="Forme libre 959">
                    <a:extLst>
                      <a:ext uri="{FF2B5EF4-FFF2-40B4-BE49-F238E27FC236}">
                        <a16:creationId xmlns:a16="http://schemas.microsoft.com/office/drawing/2014/main" id="{BB76A7DD-BD2B-4759-9E1E-C8DF1FB928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89" name="Groupe 3688">
                  <a:extLst>
                    <a:ext uri="{FF2B5EF4-FFF2-40B4-BE49-F238E27FC236}">
                      <a16:creationId xmlns:a16="http://schemas.microsoft.com/office/drawing/2014/main" id="{AAC4DC12-B21F-4588-860E-FAA1442F7839}"/>
                    </a:ext>
                  </a:extLst>
                </p:cNvPr>
                <p:cNvGrpSpPr/>
                <p:nvPr/>
              </p:nvGrpSpPr>
              <p:grpSpPr>
                <a:xfrm>
                  <a:off x="543515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93" name="Ellipse 3692">
                    <a:extLst>
                      <a:ext uri="{FF2B5EF4-FFF2-40B4-BE49-F238E27FC236}">
                        <a16:creationId xmlns:a16="http://schemas.microsoft.com/office/drawing/2014/main" id="{56F730DF-1C07-4AD2-AEBC-AF6B6E8721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94" name="Forme libre 962">
                    <a:extLst>
                      <a:ext uri="{FF2B5EF4-FFF2-40B4-BE49-F238E27FC236}">
                        <a16:creationId xmlns:a16="http://schemas.microsoft.com/office/drawing/2014/main" id="{E7791277-5EDD-440D-A1B7-28576923FDE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90" name="Groupe 3689">
                  <a:extLst>
                    <a:ext uri="{FF2B5EF4-FFF2-40B4-BE49-F238E27FC236}">
                      <a16:creationId xmlns:a16="http://schemas.microsoft.com/office/drawing/2014/main" id="{FDD1260B-3616-416C-ACA3-061829C132C9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43515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91" name="Ellipse 3690">
                    <a:extLst>
                      <a:ext uri="{FF2B5EF4-FFF2-40B4-BE49-F238E27FC236}">
                        <a16:creationId xmlns:a16="http://schemas.microsoft.com/office/drawing/2014/main" id="{900F2B74-747A-4BCE-B918-4D39A010F7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92" name="Forme libre 950">
                    <a:extLst>
                      <a:ext uri="{FF2B5EF4-FFF2-40B4-BE49-F238E27FC236}">
                        <a16:creationId xmlns:a16="http://schemas.microsoft.com/office/drawing/2014/main" id="{27BDD31E-E5B6-4ADE-8F1C-A0083E3A26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7" name="Groupe 3246">
                <a:extLst>
                  <a:ext uri="{FF2B5EF4-FFF2-40B4-BE49-F238E27FC236}">
                    <a16:creationId xmlns:a16="http://schemas.microsoft.com/office/drawing/2014/main" id="{0954E298-0675-447C-A741-F99BC5B99250}"/>
                  </a:ext>
                </a:extLst>
              </p:cNvPr>
              <p:cNvGrpSpPr/>
              <p:nvPr/>
            </p:nvGrpSpPr>
            <p:grpSpPr>
              <a:xfrm>
                <a:off x="6726224" y="2361431"/>
                <a:ext cx="252001" cy="2596609"/>
                <a:chOff x="6471890" y="2359803"/>
                <a:chExt cx="252001" cy="2596609"/>
              </a:xfrm>
            </p:grpSpPr>
            <p:grpSp>
              <p:nvGrpSpPr>
                <p:cNvPr id="3651" name="Groupe 3650">
                  <a:extLst>
                    <a:ext uri="{FF2B5EF4-FFF2-40B4-BE49-F238E27FC236}">
                      <a16:creationId xmlns:a16="http://schemas.microsoft.com/office/drawing/2014/main" id="{CD0AF74E-55D3-45A8-98BB-E6E964549D11}"/>
                    </a:ext>
                  </a:extLst>
                </p:cNvPr>
                <p:cNvGrpSpPr/>
                <p:nvPr/>
              </p:nvGrpSpPr>
              <p:grpSpPr>
                <a:xfrm>
                  <a:off x="647189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79" name="Ellipse 3678">
                    <a:extLst>
                      <a:ext uri="{FF2B5EF4-FFF2-40B4-BE49-F238E27FC236}">
                        <a16:creationId xmlns:a16="http://schemas.microsoft.com/office/drawing/2014/main" id="{0E0865AA-0ABF-4601-B809-2DF309C9C60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80" name="Forme libre 965">
                    <a:extLst>
                      <a:ext uri="{FF2B5EF4-FFF2-40B4-BE49-F238E27FC236}">
                        <a16:creationId xmlns:a16="http://schemas.microsoft.com/office/drawing/2014/main" id="{8B718F52-13FB-4FD0-AC30-0CD36AFBE27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2" name="Groupe 3651">
                  <a:extLst>
                    <a:ext uri="{FF2B5EF4-FFF2-40B4-BE49-F238E27FC236}">
                      <a16:creationId xmlns:a16="http://schemas.microsoft.com/office/drawing/2014/main" id="{8D381381-53A5-45C5-AC81-209EC406C93F}"/>
                    </a:ext>
                  </a:extLst>
                </p:cNvPr>
                <p:cNvGrpSpPr/>
                <p:nvPr/>
              </p:nvGrpSpPr>
              <p:grpSpPr>
                <a:xfrm>
                  <a:off x="647189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77" name="Ellipse 3676">
                    <a:extLst>
                      <a:ext uri="{FF2B5EF4-FFF2-40B4-BE49-F238E27FC236}">
                        <a16:creationId xmlns:a16="http://schemas.microsoft.com/office/drawing/2014/main" id="{C89D9B0F-139E-430C-BC7A-D3965363392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78" name="Forme libre 968">
                    <a:extLst>
                      <a:ext uri="{FF2B5EF4-FFF2-40B4-BE49-F238E27FC236}">
                        <a16:creationId xmlns:a16="http://schemas.microsoft.com/office/drawing/2014/main" id="{8CB1967B-06D9-4216-9138-A289C791613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3" name="Groupe 3652">
                  <a:extLst>
                    <a:ext uri="{FF2B5EF4-FFF2-40B4-BE49-F238E27FC236}">
                      <a16:creationId xmlns:a16="http://schemas.microsoft.com/office/drawing/2014/main" id="{79204111-C733-4368-B59C-9CD96F43ADCC}"/>
                    </a:ext>
                  </a:extLst>
                </p:cNvPr>
                <p:cNvGrpSpPr/>
                <p:nvPr/>
              </p:nvGrpSpPr>
              <p:grpSpPr>
                <a:xfrm>
                  <a:off x="647189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75" name="Ellipse 3674">
                    <a:extLst>
                      <a:ext uri="{FF2B5EF4-FFF2-40B4-BE49-F238E27FC236}">
                        <a16:creationId xmlns:a16="http://schemas.microsoft.com/office/drawing/2014/main" id="{44E72C77-6606-4409-A435-ECCA9AA0564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76" name="Forme libre 971">
                    <a:extLst>
                      <a:ext uri="{FF2B5EF4-FFF2-40B4-BE49-F238E27FC236}">
                        <a16:creationId xmlns:a16="http://schemas.microsoft.com/office/drawing/2014/main" id="{5ECD58E7-936F-4038-87F3-947755A4F81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4" name="Groupe 3653">
                  <a:extLst>
                    <a:ext uri="{FF2B5EF4-FFF2-40B4-BE49-F238E27FC236}">
                      <a16:creationId xmlns:a16="http://schemas.microsoft.com/office/drawing/2014/main" id="{592AB845-77F5-4835-BA34-7FE96C57C7A8}"/>
                    </a:ext>
                  </a:extLst>
                </p:cNvPr>
                <p:cNvGrpSpPr/>
                <p:nvPr/>
              </p:nvGrpSpPr>
              <p:grpSpPr>
                <a:xfrm>
                  <a:off x="647189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73" name="Ellipse 3672">
                    <a:extLst>
                      <a:ext uri="{FF2B5EF4-FFF2-40B4-BE49-F238E27FC236}">
                        <a16:creationId xmlns:a16="http://schemas.microsoft.com/office/drawing/2014/main" id="{09522A4B-AFE8-4A5A-A6D0-7B74EE7585D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74" name="Forme libre 974">
                    <a:extLst>
                      <a:ext uri="{FF2B5EF4-FFF2-40B4-BE49-F238E27FC236}">
                        <a16:creationId xmlns:a16="http://schemas.microsoft.com/office/drawing/2014/main" id="{401B48D0-953D-48FD-BA47-002EA212B12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5" name="Groupe 3654">
                  <a:extLst>
                    <a:ext uri="{FF2B5EF4-FFF2-40B4-BE49-F238E27FC236}">
                      <a16:creationId xmlns:a16="http://schemas.microsoft.com/office/drawing/2014/main" id="{0AA0733B-C674-4728-AEE2-E5C95367F074}"/>
                    </a:ext>
                  </a:extLst>
                </p:cNvPr>
                <p:cNvGrpSpPr/>
                <p:nvPr/>
              </p:nvGrpSpPr>
              <p:grpSpPr>
                <a:xfrm>
                  <a:off x="647189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71" name="Ellipse 3670">
                    <a:extLst>
                      <a:ext uri="{FF2B5EF4-FFF2-40B4-BE49-F238E27FC236}">
                        <a16:creationId xmlns:a16="http://schemas.microsoft.com/office/drawing/2014/main" id="{E355F74A-C578-4D23-9D6E-FA80BD405BA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72" name="Forme libre 977">
                    <a:extLst>
                      <a:ext uri="{FF2B5EF4-FFF2-40B4-BE49-F238E27FC236}">
                        <a16:creationId xmlns:a16="http://schemas.microsoft.com/office/drawing/2014/main" id="{B5585355-9DFF-46E9-B008-343D3AA0464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6" name="Groupe 3655">
                  <a:extLst>
                    <a:ext uri="{FF2B5EF4-FFF2-40B4-BE49-F238E27FC236}">
                      <a16:creationId xmlns:a16="http://schemas.microsoft.com/office/drawing/2014/main" id="{E35748A6-357B-4B62-93ED-E8B2E7422078}"/>
                    </a:ext>
                  </a:extLst>
                </p:cNvPr>
                <p:cNvGrpSpPr/>
                <p:nvPr/>
              </p:nvGrpSpPr>
              <p:grpSpPr>
                <a:xfrm>
                  <a:off x="647189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69" name="Ellipse 3668">
                    <a:extLst>
                      <a:ext uri="{FF2B5EF4-FFF2-40B4-BE49-F238E27FC236}">
                        <a16:creationId xmlns:a16="http://schemas.microsoft.com/office/drawing/2014/main" id="{3D97F559-037D-4EB6-9139-6C5D4790520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70" name="Forme libre 980">
                    <a:extLst>
                      <a:ext uri="{FF2B5EF4-FFF2-40B4-BE49-F238E27FC236}">
                        <a16:creationId xmlns:a16="http://schemas.microsoft.com/office/drawing/2014/main" id="{8C4E085C-069F-48B3-9CEC-6E7BCAC0A98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7" name="Groupe 3656">
                  <a:extLst>
                    <a:ext uri="{FF2B5EF4-FFF2-40B4-BE49-F238E27FC236}">
                      <a16:creationId xmlns:a16="http://schemas.microsoft.com/office/drawing/2014/main" id="{9CC66AA5-B220-4135-B241-8DE08EF3FA20}"/>
                    </a:ext>
                  </a:extLst>
                </p:cNvPr>
                <p:cNvGrpSpPr/>
                <p:nvPr/>
              </p:nvGrpSpPr>
              <p:grpSpPr>
                <a:xfrm>
                  <a:off x="647189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67" name="Ellipse 3666">
                    <a:extLst>
                      <a:ext uri="{FF2B5EF4-FFF2-40B4-BE49-F238E27FC236}">
                        <a16:creationId xmlns:a16="http://schemas.microsoft.com/office/drawing/2014/main" id="{853448C0-94DB-445F-8282-1B11116463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68" name="Forme libre 983">
                    <a:extLst>
                      <a:ext uri="{FF2B5EF4-FFF2-40B4-BE49-F238E27FC236}">
                        <a16:creationId xmlns:a16="http://schemas.microsoft.com/office/drawing/2014/main" id="{0C0996A3-1F23-4B39-A3B9-93AC47F05FD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8" name="Groupe 3657">
                  <a:extLst>
                    <a:ext uri="{FF2B5EF4-FFF2-40B4-BE49-F238E27FC236}">
                      <a16:creationId xmlns:a16="http://schemas.microsoft.com/office/drawing/2014/main" id="{0D59DCC0-A085-4B27-8230-08456D86DF4C}"/>
                    </a:ext>
                  </a:extLst>
                </p:cNvPr>
                <p:cNvGrpSpPr/>
                <p:nvPr/>
              </p:nvGrpSpPr>
              <p:grpSpPr>
                <a:xfrm>
                  <a:off x="647189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65" name="Ellipse 3664">
                    <a:extLst>
                      <a:ext uri="{FF2B5EF4-FFF2-40B4-BE49-F238E27FC236}">
                        <a16:creationId xmlns:a16="http://schemas.microsoft.com/office/drawing/2014/main" id="{3209B3F2-A475-4A4A-8362-9C677F2560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66" name="Forme libre 986">
                    <a:extLst>
                      <a:ext uri="{FF2B5EF4-FFF2-40B4-BE49-F238E27FC236}">
                        <a16:creationId xmlns:a16="http://schemas.microsoft.com/office/drawing/2014/main" id="{C50486F8-2C4C-43A4-8099-10ED9397D1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59" name="Groupe 3658">
                  <a:extLst>
                    <a:ext uri="{FF2B5EF4-FFF2-40B4-BE49-F238E27FC236}">
                      <a16:creationId xmlns:a16="http://schemas.microsoft.com/office/drawing/2014/main" id="{4D00339A-ECF5-4847-A563-50B5BD14A391}"/>
                    </a:ext>
                  </a:extLst>
                </p:cNvPr>
                <p:cNvGrpSpPr/>
                <p:nvPr/>
              </p:nvGrpSpPr>
              <p:grpSpPr>
                <a:xfrm>
                  <a:off x="647189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63" name="Ellipse 3662">
                    <a:extLst>
                      <a:ext uri="{FF2B5EF4-FFF2-40B4-BE49-F238E27FC236}">
                        <a16:creationId xmlns:a16="http://schemas.microsoft.com/office/drawing/2014/main" id="{B241ED23-27D0-42A5-9BEA-3C81B039CBA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64" name="Forme libre 989">
                    <a:extLst>
                      <a:ext uri="{FF2B5EF4-FFF2-40B4-BE49-F238E27FC236}">
                        <a16:creationId xmlns:a16="http://schemas.microsoft.com/office/drawing/2014/main" id="{CFCE872A-D3CC-41B0-BEF8-E259D47CE65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60" name="Groupe 3659">
                  <a:extLst>
                    <a:ext uri="{FF2B5EF4-FFF2-40B4-BE49-F238E27FC236}">
                      <a16:creationId xmlns:a16="http://schemas.microsoft.com/office/drawing/2014/main" id="{A3E868CB-3E80-4083-B812-1C37611C4968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47189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61" name="Ellipse 3660">
                    <a:extLst>
                      <a:ext uri="{FF2B5EF4-FFF2-40B4-BE49-F238E27FC236}">
                        <a16:creationId xmlns:a16="http://schemas.microsoft.com/office/drawing/2014/main" id="{40361067-66E4-4FBF-BDF8-B7E952A4146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62" name="Forme libre 977">
                    <a:extLst>
                      <a:ext uri="{FF2B5EF4-FFF2-40B4-BE49-F238E27FC236}">
                        <a16:creationId xmlns:a16="http://schemas.microsoft.com/office/drawing/2014/main" id="{DE70F21D-7E5E-47D4-A226-31720C89D43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8" name="Groupe 3247">
                <a:extLst>
                  <a:ext uri="{FF2B5EF4-FFF2-40B4-BE49-F238E27FC236}">
                    <a16:creationId xmlns:a16="http://schemas.microsoft.com/office/drawing/2014/main" id="{6BD3803D-AE05-46F8-A74D-7362F0CCFDE1}"/>
                  </a:ext>
                </a:extLst>
              </p:cNvPr>
              <p:cNvGrpSpPr/>
              <p:nvPr/>
            </p:nvGrpSpPr>
            <p:grpSpPr>
              <a:xfrm>
                <a:off x="5950748" y="2361431"/>
                <a:ext cx="252001" cy="2596609"/>
                <a:chOff x="5953520" y="2359803"/>
                <a:chExt cx="252001" cy="2596609"/>
              </a:xfrm>
            </p:grpSpPr>
            <p:grpSp>
              <p:nvGrpSpPr>
                <p:cNvPr id="3621" name="Groupe 3620">
                  <a:extLst>
                    <a:ext uri="{FF2B5EF4-FFF2-40B4-BE49-F238E27FC236}">
                      <a16:creationId xmlns:a16="http://schemas.microsoft.com/office/drawing/2014/main" id="{DFBB8919-CCC0-4554-971E-849C81805737}"/>
                    </a:ext>
                  </a:extLst>
                </p:cNvPr>
                <p:cNvGrpSpPr/>
                <p:nvPr/>
              </p:nvGrpSpPr>
              <p:grpSpPr>
                <a:xfrm>
                  <a:off x="5953520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49" name="Ellipse 3648">
                    <a:extLst>
                      <a:ext uri="{FF2B5EF4-FFF2-40B4-BE49-F238E27FC236}">
                        <a16:creationId xmlns:a16="http://schemas.microsoft.com/office/drawing/2014/main" id="{86820108-F886-4A43-A51D-3792958D6B1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50" name="Forme libre 992">
                    <a:extLst>
                      <a:ext uri="{FF2B5EF4-FFF2-40B4-BE49-F238E27FC236}">
                        <a16:creationId xmlns:a16="http://schemas.microsoft.com/office/drawing/2014/main" id="{52EC8075-A101-488C-8D2E-B6F01961B48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2" name="Groupe 3621">
                  <a:extLst>
                    <a:ext uri="{FF2B5EF4-FFF2-40B4-BE49-F238E27FC236}">
                      <a16:creationId xmlns:a16="http://schemas.microsoft.com/office/drawing/2014/main" id="{FA603BB7-B416-407C-A027-04F242710FD2}"/>
                    </a:ext>
                  </a:extLst>
                </p:cNvPr>
                <p:cNvGrpSpPr/>
                <p:nvPr/>
              </p:nvGrpSpPr>
              <p:grpSpPr>
                <a:xfrm>
                  <a:off x="5953520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47" name="Ellipse 3646">
                    <a:extLst>
                      <a:ext uri="{FF2B5EF4-FFF2-40B4-BE49-F238E27FC236}">
                        <a16:creationId xmlns:a16="http://schemas.microsoft.com/office/drawing/2014/main" id="{23989ADD-D8C0-4CE9-8C75-7F4F506F0CA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48" name="Forme libre 998">
                    <a:extLst>
                      <a:ext uri="{FF2B5EF4-FFF2-40B4-BE49-F238E27FC236}">
                        <a16:creationId xmlns:a16="http://schemas.microsoft.com/office/drawing/2014/main" id="{81F274F9-1DDA-4A9E-BA12-CA859B3994F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3" name="Groupe 3622">
                  <a:extLst>
                    <a:ext uri="{FF2B5EF4-FFF2-40B4-BE49-F238E27FC236}">
                      <a16:creationId xmlns:a16="http://schemas.microsoft.com/office/drawing/2014/main" id="{6B22F11B-17DE-42BA-9F89-93A88AB31258}"/>
                    </a:ext>
                  </a:extLst>
                </p:cNvPr>
                <p:cNvGrpSpPr/>
                <p:nvPr/>
              </p:nvGrpSpPr>
              <p:grpSpPr>
                <a:xfrm>
                  <a:off x="5953520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45" name="Ellipse 3644">
                    <a:extLst>
                      <a:ext uri="{FF2B5EF4-FFF2-40B4-BE49-F238E27FC236}">
                        <a16:creationId xmlns:a16="http://schemas.microsoft.com/office/drawing/2014/main" id="{8916C3F0-1E4C-42E6-9A83-D2ED7326869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46" name="Forme libre 1001">
                    <a:extLst>
                      <a:ext uri="{FF2B5EF4-FFF2-40B4-BE49-F238E27FC236}">
                        <a16:creationId xmlns:a16="http://schemas.microsoft.com/office/drawing/2014/main" id="{4160E8C7-1CB3-4A95-88C7-7E027314C85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4" name="Groupe 3623">
                  <a:extLst>
                    <a:ext uri="{FF2B5EF4-FFF2-40B4-BE49-F238E27FC236}">
                      <a16:creationId xmlns:a16="http://schemas.microsoft.com/office/drawing/2014/main" id="{F1CD20C7-B3CB-4F90-B224-E40E40981A9B}"/>
                    </a:ext>
                  </a:extLst>
                </p:cNvPr>
                <p:cNvGrpSpPr/>
                <p:nvPr/>
              </p:nvGrpSpPr>
              <p:grpSpPr>
                <a:xfrm>
                  <a:off x="5953520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43" name="Ellipse 3642">
                    <a:extLst>
                      <a:ext uri="{FF2B5EF4-FFF2-40B4-BE49-F238E27FC236}">
                        <a16:creationId xmlns:a16="http://schemas.microsoft.com/office/drawing/2014/main" id="{650B92E9-F107-4CF0-B9FD-6A2CBA56A0E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44" name="Forme libre 1004">
                    <a:extLst>
                      <a:ext uri="{FF2B5EF4-FFF2-40B4-BE49-F238E27FC236}">
                        <a16:creationId xmlns:a16="http://schemas.microsoft.com/office/drawing/2014/main" id="{D8AE1439-1206-4CF9-9135-FE6EF05532D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5" name="Groupe 3624">
                  <a:extLst>
                    <a:ext uri="{FF2B5EF4-FFF2-40B4-BE49-F238E27FC236}">
                      <a16:creationId xmlns:a16="http://schemas.microsoft.com/office/drawing/2014/main" id="{6B77D2FA-803C-4EE1-AD75-9EE3C9EF6E30}"/>
                    </a:ext>
                  </a:extLst>
                </p:cNvPr>
                <p:cNvGrpSpPr/>
                <p:nvPr/>
              </p:nvGrpSpPr>
              <p:grpSpPr>
                <a:xfrm>
                  <a:off x="5953520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41" name="Ellipse 3640">
                    <a:extLst>
                      <a:ext uri="{FF2B5EF4-FFF2-40B4-BE49-F238E27FC236}">
                        <a16:creationId xmlns:a16="http://schemas.microsoft.com/office/drawing/2014/main" id="{164A925C-4249-4773-B54E-F87581FF5E2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42" name="Forme libre 1007">
                    <a:extLst>
                      <a:ext uri="{FF2B5EF4-FFF2-40B4-BE49-F238E27FC236}">
                        <a16:creationId xmlns:a16="http://schemas.microsoft.com/office/drawing/2014/main" id="{FAD58092-D2B6-4AB2-8663-CCC481E6074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6" name="Groupe 3625">
                  <a:extLst>
                    <a:ext uri="{FF2B5EF4-FFF2-40B4-BE49-F238E27FC236}">
                      <a16:creationId xmlns:a16="http://schemas.microsoft.com/office/drawing/2014/main" id="{2CDE454B-A185-488F-B525-EAC8988DBC11}"/>
                    </a:ext>
                  </a:extLst>
                </p:cNvPr>
                <p:cNvGrpSpPr/>
                <p:nvPr/>
              </p:nvGrpSpPr>
              <p:grpSpPr>
                <a:xfrm>
                  <a:off x="5953520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39" name="Ellipse 3638">
                    <a:extLst>
                      <a:ext uri="{FF2B5EF4-FFF2-40B4-BE49-F238E27FC236}">
                        <a16:creationId xmlns:a16="http://schemas.microsoft.com/office/drawing/2014/main" id="{E59416E9-F764-4A5C-83BC-388F274EB2B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40" name="Forme libre 1010">
                    <a:extLst>
                      <a:ext uri="{FF2B5EF4-FFF2-40B4-BE49-F238E27FC236}">
                        <a16:creationId xmlns:a16="http://schemas.microsoft.com/office/drawing/2014/main" id="{6BAE7809-83AF-4289-B0A9-A00A93CD7A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7" name="Groupe 3626">
                  <a:extLst>
                    <a:ext uri="{FF2B5EF4-FFF2-40B4-BE49-F238E27FC236}">
                      <a16:creationId xmlns:a16="http://schemas.microsoft.com/office/drawing/2014/main" id="{CA75E4A0-1848-4298-9F70-591EC16648D5}"/>
                    </a:ext>
                  </a:extLst>
                </p:cNvPr>
                <p:cNvGrpSpPr/>
                <p:nvPr/>
              </p:nvGrpSpPr>
              <p:grpSpPr>
                <a:xfrm>
                  <a:off x="5953520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37" name="Ellipse 3636">
                    <a:extLst>
                      <a:ext uri="{FF2B5EF4-FFF2-40B4-BE49-F238E27FC236}">
                        <a16:creationId xmlns:a16="http://schemas.microsoft.com/office/drawing/2014/main" id="{B6A06EE9-95B7-43C8-8E1E-A05D9EDC37D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38" name="Forme libre 1013">
                    <a:extLst>
                      <a:ext uri="{FF2B5EF4-FFF2-40B4-BE49-F238E27FC236}">
                        <a16:creationId xmlns:a16="http://schemas.microsoft.com/office/drawing/2014/main" id="{8566E0AD-2713-4F60-BC6A-9B1E23A0729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8" name="Groupe 3627">
                  <a:extLst>
                    <a:ext uri="{FF2B5EF4-FFF2-40B4-BE49-F238E27FC236}">
                      <a16:creationId xmlns:a16="http://schemas.microsoft.com/office/drawing/2014/main" id="{CB979FF5-B1FB-479C-AD72-807A0FE63B9B}"/>
                    </a:ext>
                  </a:extLst>
                </p:cNvPr>
                <p:cNvGrpSpPr/>
                <p:nvPr/>
              </p:nvGrpSpPr>
              <p:grpSpPr>
                <a:xfrm>
                  <a:off x="5953520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35" name="Ellipse 3634">
                    <a:extLst>
                      <a:ext uri="{FF2B5EF4-FFF2-40B4-BE49-F238E27FC236}">
                        <a16:creationId xmlns:a16="http://schemas.microsoft.com/office/drawing/2014/main" id="{FB6B0084-725E-467B-BFC5-28107F662F3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36" name="Forme libre 1016">
                    <a:extLst>
                      <a:ext uri="{FF2B5EF4-FFF2-40B4-BE49-F238E27FC236}">
                        <a16:creationId xmlns:a16="http://schemas.microsoft.com/office/drawing/2014/main" id="{FFF9F3BD-3FC0-4C5A-A0AC-13D7787908F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29" name="Groupe 3628">
                  <a:extLst>
                    <a:ext uri="{FF2B5EF4-FFF2-40B4-BE49-F238E27FC236}">
                      <a16:creationId xmlns:a16="http://schemas.microsoft.com/office/drawing/2014/main" id="{CBAE488E-F5BA-4BF0-8E64-65D51FAD8F4D}"/>
                    </a:ext>
                  </a:extLst>
                </p:cNvPr>
                <p:cNvGrpSpPr/>
                <p:nvPr/>
              </p:nvGrpSpPr>
              <p:grpSpPr>
                <a:xfrm>
                  <a:off x="5953520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33" name="Ellipse 3632">
                    <a:extLst>
                      <a:ext uri="{FF2B5EF4-FFF2-40B4-BE49-F238E27FC236}">
                        <a16:creationId xmlns:a16="http://schemas.microsoft.com/office/drawing/2014/main" id="{F322CB35-C9CA-452B-BA33-6F539327781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34" name="Forme libre 1019">
                    <a:extLst>
                      <a:ext uri="{FF2B5EF4-FFF2-40B4-BE49-F238E27FC236}">
                        <a16:creationId xmlns:a16="http://schemas.microsoft.com/office/drawing/2014/main" id="{2F046815-4FC6-44EF-BC88-A0DE71B5412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30" name="Groupe 3629">
                  <a:extLst>
                    <a:ext uri="{FF2B5EF4-FFF2-40B4-BE49-F238E27FC236}">
                      <a16:creationId xmlns:a16="http://schemas.microsoft.com/office/drawing/2014/main" id="{04A9A492-E0F7-4759-A064-F80580EB6C29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953521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31" name="Ellipse 3630">
                    <a:extLst>
                      <a:ext uri="{FF2B5EF4-FFF2-40B4-BE49-F238E27FC236}">
                        <a16:creationId xmlns:a16="http://schemas.microsoft.com/office/drawing/2014/main" id="{E39EA2CD-FFF5-464F-9F88-3C63B4F5409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32" name="Forme libre 1007">
                    <a:extLst>
                      <a:ext uri="{FF2B5EF4-FFF2-40B4-BE49-F238E27FC236}">
                        <a16:creationId xmlns:a16="http://schemas.microsoft.com/office/drawing/2014/main" id="{258AEC3B-D7E9-47E2-8867-604BA8CA303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49" name="Groupe 3248">
                <a:extLst>
                  <a:ext uri="{FF2B5EF4-FFF2-40B4-BE49-F238E27FC236}">
                    <a16:creationId xmlns:a16="http://schemas.microsoft.com/office/drawing/2014/main" id="{4A17BD9B-F090-49CD-AF84-F961EC7AA25C}"/>
                  </a:ext>
                </a:extLst>
              </p:cNvPr>
              <p:cNvGrpSpPr/>
              <p:nvPr/>
            </p:nvGrpSpPr>
            <p:grpSpPr>
              <a:xfrm>
                <a:off x="6209240" y="2361431"/>
                <a:ext cx="252001" cy="2596609"/>
                <a:chOff x="6212705" y="2359803"/>
                <a:chExt cx="252001" cy="2596609"/>
              </a:xfrm>
            </p:grpSpPr>
            <p:grpSp>
              <p:nvGrpSpPr>
                <p:cNvPr id="3591" name="Groupe 3590">
                  <a:extLst>
                    <a:ext uri="{FF2B5EF4-FFF2-40B4-BE49-F238E27FC236}">
                      <a16:creationId xmlns:a16="http://schemas.microsoft.com/office/drawing/2014/main" id="{EB488AA5-4F39-4F5B-8559-E440C872F889}"/>
                    </a:ext>
                  </a:extLst>
                </p:cNvPr>
                <p:cNvGrpSpPr/>
                <p:nvPr/>
              </p:nvGrpSpPr>
              <p:grpSpPr>
                <a:xfrm>
                  <a:off x="6212705" y="444135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19" name="Ellipse 3618">
                    <a:extLst>
                      <a:ext uri="{FF2B5EF4-FFF2-40B4-BE49-F238E27FC236}">
                        <a16:creationId xmlns:a16="http://schemas.microsoft.com/office/drawing/2014/main" id="{5BD0FC0A-8B81-4AA5-A6CD-5CA20AADFCF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20" name="Forme libre 1025">
                    <a:extLst>
                      <a:ext uri="{FF2B5EF4-FFF2-40B4-BE49-F238E27FC236}">
                        <a16:creationId xmlns:a16="http://schemas.microsoft.com/office/drawing/2014/main" id="{E9D499AE-FEF7-46CE-8A58-B84F54669DB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2" name="Groupe 3591">
                  <a:extLst>
                    <a:ext uri="{FF2B5EF4-FFF2-40B4-BE49-F238E27FC236}">
                      <a16:creationId xmlns:a16="http://schemas.microsoft.com/office/drawing/2014/main" id="{37FDF9EC-13C6-4F47-A1B7-F2DEF1C29831}"/>
                    </a:ext>
                  </a:extLst>
                </p:cNvPr>
                <p:cNvGrpSpPr/>
                <p:nvPr/>
              </p:nvGrpSpPr>
              <p:grpSpPr>
                <a:xfrm>
                  <a:off x="621270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17" name="Ellipse 3616">
                    <a:extLst>
                      <a:ext uri="{FF2B5EF4-FFF2-40B4-BE49-F238E27FC236}">
                        <a16:creationId xmlns:a16="http://schemas.microsoft.com/office/drawing/2014/main" id="{19373694-6125-4214-85C9-5B1030164D5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18" name="Forme libre 1031">
                    <a:extLst>
                      <a:ext uri="{FF2B5EF4-FFF2-40B4-BE49-F238E27FC236}">
                        <a16:creationId xmlns:a16="http://schemas.microsoft.com/office/drawing/2014/main" id="{82D8CC28-2482-404B-8D37-572E3E229A2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3" name="Groupe 3592">
                  <a:extLst>
                    <a:ext uri="{FF2B5EF4-FFF2-40B4-BE49-F238E27FC236}">
                      <a16:creationId xmlns:a16="http://schemas.microsoft.com/office/drawing/2014/main" id="{D2F3F6AF-9441-4685-8FAE-0412CF2DB93F}"/>
                    </a:ext>
                  </a:extLst>
                </p:cNvPr>
                <p:cNvGrpSpPr/>
                <p:nvPr/>
              </p:nvGrpSpPr>
              <p:grpSpPr>
                <a:xfrm>
                  <a:off x="621270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15" name="Ellipse 3614">
                    <a:extLst>
                      <a:ext uri="{FF2B5EF4-FFF2-40B4-BE49-F238E27FC236}">
                        <a16:creationId xmlns:a16="http://schemas.microsoft.com/office/drawing/2014/main" id="{011E0C8C-72B2-4F05-98D3-DE037F7A0E2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16" name="Forme libre 1034">
                    <a:extLst>
                      <a:ext uri="{FF2B5EF4-FFF2-40B4-BE49-F238E27FC236}">
                        <a16:creationId xmlns:a16="http://schemas.microsoft.com/office/drawing/2014/main" id="{2EA7D23E-5A07-46F1-B43C-E0E916F0F2B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4" name="Groupe 3593">
                  <a:extLst>
                    <a:ext uri="{FF2B5EF4-FFF2-40B4-BE49-F238E27FC236}">
                      <a16:creationId xmlns:a16="http://schemas.microsoft.com/office/drawing/2014/main" id="{4C1A70A2-11EC-4545-80E0-34EE78375869}"/>
                    </a:ext>
                  </a:extLst>
                </p:cNvPr>
                <p:cNvGrpSpPr/>
                <p:nvPr/>
              </p:nvGrpSpPr>
              <p:grpSpPr>
                <a:xfrm>
                  <a:off x="621270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13" name="Ellipse 3612">
                    <a:extLst>
                      <a:ext uri="{FF2B5EF4-FFF2-40B4-BE49-F238E27FC236}">
                        <a16:creationId xmlns:a16="http://schemas.microsoft.com/office/drawing/2014/main" id="{E686C5B4-DEA1-4AF5-ACA1-F10C9874BD3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14" name="Forme libre 1037">
                    <a:extLst>
                      <a:ext uri="{FF2B5EF4-FFF2-40B4-BE49-F238E27FC236}">
                        <a16:creationId xmlns:a16="http://schemas.microsoft.com/office/drawing/2014/main" id="{95FC4168-2734-43D6-8246-D0B51EE864B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5" name="Groupe 3594">
                  <a:extLst>
                    <a:ext uri="{FF2B5EF4-FFF2-40B4-BE49-F238E27FC236}">
                      <a16:creationId xmlns:a16="http://schemas.microsoft.com/office/drawing/2014/main" id="{6A596821-68BA-49DF-8808-1765D2B1BF57}"/>
                    </a:ext>
                  </a:extLst>
                </p:cNvPr>
                <p:cNvGrpSpPr/>
                <p:nvPr/>
              </p:nvGrpSpPr>
              <p:grpSpPr>
                <a:xfrm>
                  <a:off x="621270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11" name="Ellipse 3610">
                    <a:extLst>
                      <a:ext uri="{FF2B5EF4-FFF2-40B4-BE49-F238E27FC236}">
                        <a16:creationId xmlns:a16="http://schemas.microsoft.com/office/drawing/2014/main" id="{2614DF2A-5A1A-440E-B749-BD7AFF77BCF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12" name="Forme libre 1040">
                    <a:extLst>
                      <a:ext uri="{FF2B5EF4-FFF2-40B4-BE49-F238E27FC236}">
                        <a16:creationId xmlns:a16="http://schemas.microsoft.com/office/drawing/2014/main" id="{D038BA76-BB4D-4948-8CE2-B6B46710212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6" name="Groupe 3595">
                  <a:extLst>
                    <a:ext uri="{FF2B5EF4-FFF2-40B4-BE49-F238E27FC236}">
                      <a16:creationId xmlns:a16="http://schemas.microsoft.com/office/drawing/2014/main" id="{26FEFCD8-A859-4D90-B79E-75A27729D356}"/>
                    </a:ext>
                  </a:extLst>
                </p:cNvPr>
                <p:cNvGrpSpPr/>
                <p:nvPr/>
              </p:nvGrpSpPr>
              <p:grpSpPr>
                <a:xfrm>
                  <a:off x="621270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09" name="Ellipse 3608">
                    <a:extLst>
                      <a:ext uri="{FF2B5EF4-FFF2-40B4-BE49-F238E27FC236}">
                        <a16:creationId xmlns:a16="http://schemas.microsoft.com/office/drawing/2014/main" id="{B04F39B0-9C72-411D-9F17-B8DFFDE50CC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10" name="Forme libre 1043">
                    <a:extLst>
                      <a:ext uri="{FF2B5EF4-FFF2-40B4-BE49-F238E27FC236}">
                        <a16:creationId xmlns:a16="http://schemas.microsoft.com/office/drawing/2014/main" id="{28B4A1D7-B6E3-4FC1-A326-D6A4D463552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7" name="Groupe 3596">
                  <a:extLst>
                    <a:ext uri="{FF2B5EF4-FFF2-40B4-BE49-F238E27FC236}">
                      <a16:creationId xmlns:a16="http://schemas.microsoft.com/office/drawing/2014/main" id="{2E1F9494-6A1E-4A07-9B5B-4977DD6CDD27}"/>
                    </a:ext>
                  </a:extLst>
                </p:cNvPr>
                <p:cNvGrpSpPr/>
                <p:nvPr/>
              </p:nvGrpSpPr>
              <p:grpSpPr>
                <a:xfrm>
                  <a:off x="621270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07" name="Ellipse 3606">
                    <a:extLst>
                      <a:ext uri="{FF2B5EF4-FFF2-40B4-BE49-F238E27FC236}">
                        <a16:creationId xmlns:a16="http://schemas.microsoft.com/office/drawing/2014/main" id="{B2D4DC2D-B517-4ECB-A84E-1D8AF0F581E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08" name="Forme libre 1046">
                    <a:extLst>
                      <a:ext uri="{FF2B5EF4-FFF2-40B4-BE49-F238E27FC236}">
                        <a16:creationId xmlns:a16="http://schemas.microsoft.com/office/drawing/2014/main" id="{6AA36858-CB4A-4954-BC00-00C961525C9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8" name="Groupe 3597">
                  <a:extLst>
                    <a:ext uri="{FF2B5EF4-FFF2-40B4-BE49-F238E27FC236}">
                      <a16:creationId xmlns:a16="http://schemas.microsoft.com/office/drawing/2014/main" id="{B28CD9B7-E8AD-4C14-B89D-C0BC2B2DD127}"/>
                    </a:ext>
                  </a:extLst>
                </p:cNvPr>
                <p:cNvGrpSpPr/>
                <p:nvPr/>
              </p:nvGrpSpPr>
              <p:grpSpPr>
                <a:xfrm>
                  <a:off x="621270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05" name="Ellipse 3604">
                    <a:extLst>
                      <a:ext uri="{FF2B5EF4-FFF2-40B4-BE49-F238E27FC236}">
                        <a16:creationId xmlns:a16="http://schemas.microsoft.com/office/drawing/2014/main" id="{B05D1BF7-869E-483D-9790-2FF2110FBC0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06" name="Forme libre 1049">
                    <a:extLst>
                      <a:ext uri="{FF2B5EF4-FFF2-40B4-BE49-F238E27FC236}">
                        <a16:creationId xmlns:a16="http://schemas.microsoft.com/office/drawing/2014/main" id="{ED21C990-5EBA-4E42-9874-7A269487CD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99" name="Groupe 3598">
                  <a:extLst>
                    <a:ext uri="{FF2B5EF4-FFF2-40B4-BE49-F238E27FC236}">
                      <a16:creationId xmlns:a16="http://schemas.microsoft.com/office/drawing/2014/main" id="{5364884F-2A17-462A-B403-F2ED60151B67}"/>
                    </a:ext>
                  </a:extLst>
                </p:cNvPr>
                <p:cNvGrpSpPr/>
                <p:nvPr/>
              </p:nvGrpSpPr>
              <p:grpSpPr>
                <a:xfrm>
                  <a:off x="621270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03" name="Ellipse 3602">
                    <a:extLst>
                      <a:ext uri="{FF2B5EF4-FFF2-40B4-BE49-F238E27FC236}">
                        <a16:creationId xmlns:a16="http://schemas.microsoft.com/office/drawing/2014/main" id="{3062ADE9-574E-4002-9124-6AF04DEC40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04" name="Forme libre 1052">
                    <a:extLst>
                      <a:ext uri="{FF2B5EF4-FFF2-40B4-BE49-F238E27FC236}">
                        <a16:creationId xmlns:a16="http://schemas.microsoft.com/office/drawing/2014/main" id="{DD01D19A-A742-41CD-943A-3A3958A58B0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600" name="Groupe 3599">
                  <a:extLst>
                    <a:ext uri="{FF2B5EF4-FFF2-40B4-BE49-F238E27FC236}">
                      <a16:creationId xmlns:a16="http://schemas.microsoft.com/office/drawing/2014/main" id="{4D9907BA-91D8-4E02-A3E0-21EB8A406050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621270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601" name="Ellipse 3600">
                    <a:extLst>
                      <a:ext uri="{FF2B5EF4-FFF2-40B4-BE49-F238E27FC236}">
                        <a16:creationId xmlns:a16="http://schemas.microsoft.com/office/drawing/2014/main" id="{43CE3763-9DA7-4F5A-98E3-AD7E7E6EABA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02" name="Forme libre 1040">
                    <a:extLst>
                      <a:ext uri="{FF2B5EF4-FFF2-40B4-BE49-F238E27FC236}">
                        <a16:creationId xmlns:a16="http://schemas.microsoft.com/office/drawing/2014/main" id="{A57EFC86-8122-4329-A55D-33458CB507E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50" name="Groupe 3249">
                <a:extLst>
                  <a:ext uri="{FF2B5EF4-FFF2-40B4-BE49-F238E27FC236}">
                    <a16:creationId xmlns:a16="http://schemas.microsoft.com/office/drawing/2014/main" id="{A4B60AD4-89ED-4305-AFED-FF416B0D4595}"/>
                  </a:ext>
                </a:extLst>
              </p:cNvPr>
              <p:cNvGrpSpPr/>
              <p:nvPr/>
            </p:nvGrpSpPr>
            <p:grpSpPr>
              <a:xfrm>
                <a:off x="5692256" y="2361431"/>
                <a:ext cx="252001" cy="2596609"/>
                <a:chOff x="5694335" y="2359803"/>
                <a:chExt cx="252001" cy="2596609"/>
              </a:xfrm>
            </p:grpSpPr>
            <p:grpSp>
              <p:nvGrpSpPr>
                <p:cNvPr id="3561" name="Groupe 3560">
                  <a:extLst>
                    <a:ext uri="{FF2B5EF4-FFF2-40B4-BE49-F238E27FC236}">
                      <a16:creationId xmlns:a16="http://schemas.microsoft.com/office/drawing/2014/main" id="{68B5133D-1267-4E36-8A17-BA46B1306B18}"/>
                    </a:ext>
                  </a:extLst>
                </p:cNvPr>
                <p:cNvGrpSpPr/>
                <p:nvPr/>
              </p:nvGrpSpPr>
              <p:grpSpPr>
                <a:xfrm>
                  <a:off x="5694335" y="4438083"/>
                  <a:ext cx="252000" cy="258548"/>
                  <a:chOff x="7250003" y="2006067"/>
                  <a:chExt cx="1793966" cy="1840581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89" name="Ellipse 3588">
                    <a:extLst>
                      <a:ext uri="{FF2B5EF4-FFF2-40B4-BE49-F238E27FC236}">
                        <a16:creationId xmlns:a16="http://schemas.microsoft.com/office/drawing/2014/main" id="{9B493BE6-2040-4269-BCA2-290A704F09DD}"/>
                      </a:ext>
                    </a:extLst>
                  </p:cNvPr>
                  <p:cNvSpPr/>
                  <p:nvPr/>
                </p:nvSpPr>
                <p:spPr>
                  <a:xfrm>
                    <a:off x="7250003" y="2006067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90" name="Forme libre 1058">
                    <a:extLst>
                      <a:ext uri="{FF2B5EF4-FFF2-40B4-BE49-F238E27FC236}">
                        <a16:creationId xmlns:a16="http://schemas.microsoft.com/office/drawing/2014/main" id="{CED4E178-10B0-4776-A1D9-44398BC17C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2" name="Groupe 3561">
                  <a:extLst>
                    <a:ext uri="{FF2B5EF4-FFF2-40B4-BE49-F238E27FC236}">
                      <a16:creationId xmlns:a16="http://schemas.microsoft.com/office/drawing/2014/main" id="{30AFFA88-F990-4C6C-8CDB-F785E31B087A}"/>
                    </a:ext>
                  </a:extLst>
                </p:cNvPr>
                <p:cNvGrpSpPr/>
                <p:nvPr/>
              </p:nvGrpSpPr>
              <p:grpSpPr>
                <a:xfrm>
                  <a:off x="569433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87" name="Ellipse 3586">
                    <a:extLst>
                      <a:ext uri="{FF2B5EF4-FFF2-40B4-BE49-F238E27FC236}">
                        <a16:creationId xmlns:a16="http://schemas.microsoft.com/office/drawing/2014/main" id="{9FF55E6E-D268-455E-8CCA-7D4E3866A1F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88" name="Forme libre 1064">
                    <a:extLst>
                      <a:ext uri="{FF2B5EF4-FFF2-40B4-BE49-F238E27FC236}">
                        <a16:creationId xmlns:a16="http://schemas.microsoft.com/office/drawing/2014/main" id="{C0CD7AD4-4B02-49FA-8601-CE8DBD1E544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3" name="Groupe 3562">
                  <a:extLst>
                    <a:ext uri="{FF2B5EF4-FFF2-40B4-BE49-F238E27FC236}">
                      <a16:creationId xmlns:a16="http://schemas.microsoft.com/office/drawing/2014/main" id="{0FCDDFA4-2252-4592-AA90-92E77B912C6A}"/>
                    </a:ext>
                  </a:extLst>
                </p:cNvPr>
                <p:cNvGrpSpPr/>
                <p:nvPr/>
              </p:nvGrpSpPr>
              <p:grpSpPr>
                <a:xfrm>
                  <a:off x="569433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85" name="Ellipse 3584">
                    <a:extLst>
                      <a:ext uri="{FF2B5EF4-FFF2-40B4-BE49-F238E27FC236}">
                        <a16:creationId xmlns:a16="http://schemas.microsoft.com/office/drawing/2014/main" id="{9B781694-3D5C-4617-A37D-9A37665F97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86" name="Forme libre 1067">
                    <a:extLst>
                      <a:ext uri="{FF2B5EF4-FFF2-40B4-BE49-F238E27FC236}">
                        <a16:creationId xmlns:a16="http://schemas.microsoft.com/office/drawing/2014/main" id="{A41E813D-097A-4DEE-A5F2-5E5C904139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4" name="Groupe 3563">
                  <a:extLst>
                    <a:ext uri="{FF2B5EF4-FFF2-40B4-BE49-F238E27FC236}">
                      <a16:creationId xmlns:a16="http://schemas.microsoft.com/office/drawing/2014/main" id="{2697DFBE-C5BC-41A9-8E8D-ED0974E6F37E}"/>
                    </a:ext>
                  </a:extLst>
                </p:cNvPr>
                <p:cNvGrpSpPr/>
                <p:nvPr/>
              </p:nvGrpSpPr>
              <p:grpSpPr>
                <a:xfrm>
                  <a:off x="569433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83" name="Ellipse 3582">
                    <a:extLst>
                      <a:ext uri="{FF2B5EF4-FFF2-40B4-BE49-F238E27FC236}">
                        <a16:creationId xmlns:a16="http://schemas.microsoft.com/office/drawing/2014/main" id="{8C2D2D62-22D5-491E-AD8F-D54B09DC99D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84" name="Forme libre 1070">
                    <a:extLst>
                      <a:ext uri="{FF2B5EF4-FFF2-40B4-BE49-F238E27FC236}">
                        <a16:creationId xmlns:a16="http://schemas.microsoft.com/office/drawing/2014/main" id="{FA70FB3A-9758-4B14-BD70-F40C8A7871C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5" name="Groupe 3564">
                  <a:extLst>
                    <a:ext uri="{FF2B5EF4-FFF2-40B4-BE49-F238E27FC236}">
                      <a16:creationId xmlns:a16="http://schemas.microsoft.com/office/drawing/2014/main" id="{2FC2CFCF-A4F3-4FF3-85C4-0BAD3F9EF09F}"/>
                    </a:ext>
                  </a:extLst>
                </p:cNvPr>
                <p:cNvGrpSpPr/>
                <p:nvPr/>
              </p:nvGrpSpPr>
              <p:grpSpPr>
                <a:xfrm>
                  <a:off x="569433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81" name="Ellipse 3580">
                    <a:extLst>
                      <a:ext uri="{FF2B5EF4-FFF2-40B4-BE49-F238E27FC236}">
                        <a16:creationId xmlns:a16="http://schemas.microsoft.com/office/drawing/2014/main" id="{28FF69EB-AD59-4E17-B32A-EC1E0C1B2D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82" name="Forme libre 1073">
                    <a:extLst>
                      <a:ext uri="{FF2B5EF4-FFF2-40B4-BE49-F238E27FC236}">
                        <a16:creationId xmlns:a16="http://schemas.microsoft.com/office/drawing/2014/main" id="{040A268E-ECBF-44C9-8CC1-846E14E787F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6" name="Groupe 3565">
                  <a:extLst>
                    <a:ext uri="{FF2B5EF4-FFF2-40B4-BE49-F238E27FC236}">
                      <a16:creationId xmlns:a16="http://schemas.microsoft.com/office/drawing/2014/main" id="{716A892F-6292-4962-94BB-8FA3F2C20580}"/>
                    </a:ext>
                  </a:extLst>
                </p:cNvPr>
                <p:cNvGrpSpPr/>
                <p:nvPr/>
              </p:nvGrpSpPr>
              <p:grpSpPr>
                <a:xfrm>
                  <a:off x="569433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79" name="Ellipse 3578">
                    <a:extLst>
                      <a:ext uri="{FF2B5EF4-FFF2-40B4-BE49-F238E27FC236}">
                        <a16:creationId xmlns:a16="http://schemas.microsoft.com/office/drawing/2014/main" id="{26ADD816-9A12-4CEB-AAD6-E03A9CC8939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80" name="Forme libre 1076">
                    <a:extLst>
                      <a:ext uri="{FF2B5EF4-FFF2-40B4-BE49-F238E27FC236}">
                        <a16:creationId xmlns:a16="http://schemas.microsoft.com/office/drawing/2014/main" id="{D7636F7A-F2F1-4561-A779-41639885392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7" name="Groupe 3566">
                  <a:extLst>
                    <a:ext uri="{FF2B5EF4-FFF2-40B4-BE49-F238E27FC236}">
                      <a16:creationId xmlns:a16="http://schemas.microsoft.com/office/drawing/2014/main" id="{4ECF1F22-F772-4C13-B9E4-70A3A4F03374}"/>
                    </a:ext>
                  </a:extLst>
                </p:cNvPr>
                <p:cNvGrpSpPr/>
                <p:nvPr/>
              </p:nvGrpSpPr>
              <p:grpSpPr>
                <a:xfrm>
                  <a:off x="569433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77" name="Ellipse 3576">
                    <a:extLst>
                      <a:ext uri="{FF2B5EF4-FFF2-40B4-BE49-F238E27FC236}">
                        <a16:creationId xmlns:a16="http://schemas.microsoft.com/office/drawing/2014/main" id="{064F17C7-23CF-4B33-8926-39F803909A3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78" name="Forme libre 1079">
                    <a:extLst>
                      <a:ext uri="{FF2B5EF4-FFF2-40B4-BE49-F238E27FC236}">
                        <a16:creationId xmlns:a16="http://schemas.microsoft.com/office/drawing/2014/main" id="{E0D017FC-EAA6-4880-9C83-707F152BE6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8" name="Groupe 3567">
                  <a:extLst>
                    <a:ext uri="{FF2B5EF4-FFF2-40B4-BE49-F238E27FC236}">
                      <a16:creationId xmlns:a16="http://schemas.microsoft.com/office/drawing/2014/main" id="{BCE623EE-D866-4CC5-AFE0-D81DC7832ED4}"/>
                    </a:ext>
                  </a:extLst>
                </p:cNvPr>
                <p:cNvGrpSpPr/>
                <p:nvPr/>
              </p:nvGrpSpPr>
              <p:grpSpPr>
                <a:xfrm>
                  <a:off x="569433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75" name="Ellipse 3574">
                    <a:extLst>
                      <a:ext uri="{FF2B5EF4-FFF2-40B4-BE49-F238E27FC236}">
                        <a16:creationId xmlns:a16="http://schemas.microsoft.com/office/drawing/2014/main" id="{CDBD44B6-29AD-428E-8359-4B0300D459A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76" name="Forme libre 1082">
                    <a:extLst>
                      <a:ext uri="{FF2B5EF4-FFF2-40B4-BE49-F238E27FC236}">
                        <a16:creationId xmlns:a16="http://schemas.microsoft.com/office/drawing/2014/main" id="{9A413E35-E2CD-4017-9099-456BA637365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69" name="Groupe 3568">
                  <a:extLst>
                    <a:ext uri="{FF2B5EF4-FFF2-40B4-BE49-F238E27FC236}">
                      <a16:creationId xmlns:a16="http://schemas.microsoft.com/office/drawing/2014/main" id="{ABA29F21-1B56-4162-A174-0B566C383D16}"/>
                    </a:ext>
                  </a:extLst>
                </p:cNvPr>
                <p:cNvGrpSpPr/>
                <p:nvPr/>
              </p:nvGrpSpPr>
              <p:grpSpPr>
                <a:xfrm>
                  <a:off x="569433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73" name="Ellipse 3572">
                    <a:extLst>
                      <a:ext uri="{FF2B5EF4-FFF2-40B4-BE49-F238E27FC236}">
                        <a16:creationId xmlns:a16="http://schemas.microsoft.com/office/drawing/2014/main" id="{CFAAD5FF-4528-4FC9-8DB5-AC8CF6E42A1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74" name="Forme libre 1085">
                    <a:extLst>
                      <a:ext uri="{FF2B5EF4-FFF2-40B4-BE49-F238E27FC236}">
                        <a16:creationId xmlns:a16="http://schemas.microsoft.com/office/drawing/2014/main" id="{86758E2E-8895-4149-8727-4DA763412C5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70" name="Groupe 3569">
                  <a:extLst>
                    <a:ext uri="{FF2B5EF4-FFF2-40B4-BE49-F238E27FC236}">
                      <a16:creationId xmlns:a16="http://schemas.microsoft.com/office/drawing/2014/main" id="{275213AE-711B-4066-B885-DEB4A0E6303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69433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71" name="Ellipse 3570">
                    <a:extLst>
                      <a:ext uri="{FF2B5EF4-FFF2-40B4-BE49-F238E27FC236}">
                        <a16:creationId xmlns:a16="http://schemas.microsoft.com/office/drawing/2014/main" id="{A7AB3FA9-6649-41CE-BEF8-7CC7FC21CB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72" name="Forme libre 1073">
                    <a:extLst>
                      <a:ext uri="{FF2B5EF4-FFF2-40B4-BE49-F238E27FC236}">
                        <a16:creationId xmlns:a16="http://schemas.microsoft.com/office/drawing/2014/main" id="{1649157D-A411-4395-A83A-C58D01C18FF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51" name="Groupe 3250">
                <a:extLst>
                  <a:ext uri="{FF2B5EF4-FFF2-40B4-BE49-F238E27FC236}">
                    <a16:creationId xmlns:a16="http://schemas.microsoft.com/office/drawing/2014/main" id="{A0F6FD45-C3F6-4403-A94A-FFC14BD6C49F}"/>
                  </a:ext>
                </a:extLst>
              </p:cNvPr>
              <p:cNvGrpSpPr/>
              <p:nvPr/>
            </p:nvGrpSpPr>
            <p:grpSpPr>
              <a:xfrm>
                <a:off x="6467732" y="2361431"/>
                <a:ext cx="252001" cy="2596609"/>
                <a:chOff x="5694335" y="2359803"/>
                <a:chExt cx="252001" cy="2596609"/>
              </a:xfrm>
            </p:grpSpPr>
            <p:grpSp>
              <p:nvGrpSpPr>
                <p:cNvPr id="3531" name="Groupe 3530">
                  <a:extLst>
                    <a:ext uri="{FF2B5EF4-FFF2-40B4-BE49-F238E27FC236}">
                      <a16:creationId xmlns:a16="http://schemas.microsoft.com/office/drawing/2014/main" id="{BF78A52D-C6E1-47FD-BC43-DED356402AF3}"/>
                    </a:ext>
                  </a:extLst>
                </p:cNvPr>
                <p:cNvGrpSpPr/>
                <p:nvPr/>
              </p:nvGrpSpPr>
              <p:grpSpPr>
                <a:xfrm>
                  <a:off x="5694335" y="4438083"/>
                  <a:ext cx="252000" cy="258548"/>
                  <a:chOff x="7250003" y="2006067"/>
                  <a:chExt cx="1793966" cy="1840581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59" name="Ellipse 3558">
                    <a:extLst>
                      <a:ext uri="{FF2B5EF4-FFF2-40B4-BE49-F238E27FC236}">
                        <a16:creationId xmlns:a16="http://schemas.microsoft.com/office/drawing/2014/main" id="{D623A9AE-6712-48D3-9F2A-ECDE2029FF5D}"/>
                      </a:ext>
                    </a:extLst>
                  </p:cNvPr>
                  <p:cNvSpPr/>
                  <p:nvPr/>
                </p:nvSpPr>
                <p:spPr>
                  <a:xfrm>
                    <a:off x="7250003" y="2006067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60" name="Forme libre 1058">
                    <a:extLst>
                      <a:ext uri="{FF2B5EF4-FFF2-40B4-BE49-F238E27FC236}">
                        <a16:creationId xmlns:a16="http://schemas.microsoft.com/office/drawing/2014/main" id="{BF37093D-3672-4870-9914-E7AEEF0A18C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2" name="Groupe 3531">
                  <a:extLst>
                    <a:ext uri="{FF2B5EF4-FFF2-40B4-BE49-F238E27FC236}">
                      <a16:creationId xmlns:a16="http://schemas.microsoft.com/office/drawing/2014/main" id="{CAD6E70E-D058-429B-B67B-B8D6343EACF1}"/>
                    </a:ext>
                  </a:extLst>
                </p:cNvPr>
                <p:cNvGrpSpPr/>
                <p:nvPr/>
              </p:nvGrpSpPr>
              <p:grpSpPr>
                <a:xfrm>
                  <a:off x="5694335" y="23598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57" name="Ellipse 3556">
                    <a:extLst>
                      <a:ext uri="{FF2B5EF4-FFF2-40B4-BE49-F238E27FC236}">
                        <a16:creationId xmlns:a16="http://schemas.microsoft.com/office/drawing/2014/main" id="{16E11D60-45A9-4661-BCA0-E6A5140952E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58" name="Forme libre 1064">
                    <a:extLst>
                      <a:ext uri="{FF2B5EF4-FFF2-40B4-BE49-F238E27FC236}">
                        <a16:creationId xmlns:a16="http://schemas.microsoft.com/office/drawing/2014/main" id="{75AB82DE-DD44-439E-8AAB-E0F7034B2B1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3" name="Groupe 3532">
                  <a:extLst>
                    <a:ext uri="{FF2B5EF4-FFF2-40B4-BE49-F238E27FC236}">
                      <a16:creationId xmlns:a16="http://schemas.microsoft.com/office/drawing/2014/main" id="{814F1B49-EAD4-4E66-9585-D5F7D882E7C4}"/>
                    </a:ext>
                  </a:extLst>
                </p:cNvPr>
                <p:cNvGrpSpPr/>
                <p:nvPr/>
              </p:nvGrpSpPr>
              <p:grpSpPr>
                <a:xfrm>
                  <a:off x="5694335" y="287937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55" name="Ellipse 3554">
                    <a:extLst>
                      <a:ext uri="{FF2B5EF4-FFF2-40B4-BE49-F238E27FC236}">
                        <a16:creationId xmlns:a16="http://schemas.microsoft.com/office/drawing/2014/main" id="{F9F0C849-C96B-4573-87E4-886FA20B670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56" name="Forme libre 1067">
                    <a:extLst>
                      <a:ext uri="{FF2B5EF4-FFF2-40B4-BE49-F238E27FC236}">
                        <a16:creationId xmlns:a16="http://schemas.microsoft.com/office/drawing/2014/main" id="{DE275D42-CCC2-4849-80A2-475BE778B28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4" name="Groupe 3533">
                  <a:extLst>
                    <a:ext uri="{FF2B5EF4-FFF2-40B4-BE49-F238E27FC236}">
                      <a16:creationId xmlns:a16="http://schemas.microsoft.com/office/drawing/2014/main" id="{51EE38FB-D266-4547-A2B0-D35F2F049B3C}"/>
                    </a:ext>
                  </a:extLst>
                </p:cNvPr>
                <p:cNvGrpSpPr/>
                <p:nvPr/>
              </p:nvGrpSpPr>
              <p:grpSpPr>
                <a:xfrm>
                  <a:off x="5694335" y="261958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53" name="Ellipse 3552">
                    <a:extLst>
                      <a:ext uri="{FF2B5EF4-FFF2-40B4-BE49-F238E27FC236}">
                        <a16:creationId xmlns:a16="http://schemas.microsoft.com/office/drawing/2014/main" id="{01010846-B5AA-4D98-AD08-DAD7894AB5C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54" name="Forme libre 1070">
                    <a:extLst>
                      <a:ext uri="{FF2B5EF4-FFF2-40B4-BE49-F238E27FC236}">
                        <a16:creationId xmlns:a16="http://schemas.microsoft.com/office/drawing/2014/main" id="{A2D29DCE-94B2-4B7B-B155-CB9C3C14907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5" name="Groupe 3534">
                  <a:extLst>
                    <a:ext uri="{FF2B5EF4-FFF2-40B4-BE49-F238E27FC236}">
                      <a16:creationId xmlns:a16="http://schemas.microsoft.com/office/drawing/2014/main" id="{8A94646A-CA76-4ED0-9408-1B009C988ACC}"/>
                    </a:ext>
                  </a:extLst>
                </p:cNvPr>
                <p:cNvGrpSpPr/>
                <p:nvPr/>
              </p:nvGrpSpPr>
              <p:grpSpPr>
                <a:xfrm>
                  <a:off x="5694335" y="339894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51" name="Ellipse 3550">
                    <a:extLst>
                      <a:ext uri="{FF2B5EF4-FFF2-40B4-BE49-F238E27FC236}">
                        <a16:creationId xmlns:a16="http://schemas.microsoft.com/office/drawing/2014/main" id="{1A80689E-D96C-454C-BD37-070D3E36A32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52" name="Forme libre 1073">
                    <a:extLst>
                      <a:ext uri="{FF2B5EF4-FFF2-40B4-BE49-F238E27FC236}">
                        <a16:creationId xmlns:a16="http://schemas.microsoft.com/office/drawing/2014/main" id="{85B20B34-0750-41B4-A471-B29449C5FE9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6" name="Groupe 3535">
                  <a:extLst>
                    <a:ext uri="{FF2B5EF4-FFF2-40B4-BE49-F238E27FC236}">
                      <a16:creationId xmlns:a16="http://schemas.microsoft.com/office/drawing/2014/main" id="{BBE63074-DF0F-4701-BE13-D12502DF5B77}"/>
                    </a:ext>
                  </a:extLst>
                </p:cNvPr>
                <p:cNvGrpSpPr/>
                <p:nvPr/>
              </p:nvGrpSpPr>
              <p:grpSpPr>
                <a:xfrm>
                  <a:off x="5694335" y="41782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49" name="Ellipse 3548">
                    <a:extLst>
                      <a:ext uri="{FF2B5EF4-FFF2-40B4-BE49-F238E27FC236}">
                        <a16:creationId xmlns:a16="http://schemas.microsoft.com/office/drawing/2014/main" id="{FED3E3BE-98CD-4548-AD6B-B3A8249512B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50" name="Forme libre 1076">
                    <a:extLst>
                      <a:ext uri="{FF2B5EF4-FFF2-40B4-BE49-F238E27FC236}">
                        <a16:creationId xmlns:a16="http://schemas.microsoft.com/office/drawing/2014/main" id="{F6FF38EB-598B-4739-A264-55F232647D5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7" name="Groupe 3536">
                  <a:extLst>
                    <a:ext uri="{FF2B5EF4-FFF2-40B4-BE49-F238E27FC236}">
                      <a16:creationId xmlns:a16="http://schemas.microsoft.com/office/drawing/2014/main" id="{5044669D-DCEA-4232-AE86-9C6C2DA2F57D}"/>
                    </a:ext>
                  </a:extLst>
                </p:cNvPr>
                <p:cNvGrpSpPr/>
                <p:nvPr/>
              </p:nvGrpSpPr>
              <p:grpSpPr>
                <a:xfrm>
                  <a:off x="5694335" y="391851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47" name="Ellipse 3546">
                    <a:extLst>
                      <a:ext uri="{FF2B5EF4-FFF2-40B4-BE49-F238E27FC236}">
                        <a16:creationId xmlns:a16="http://schemas.microsoft.com/office/drawing/2014/main" id="{8290E7C8-7962-4BAC-B6B9-87C5572027C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48" name="Forme libre 1079">
                    <a:extLst>
                      <a:ext uri="{FF2B5EF4-FFF2-40B4-BE49-F238E27FC236}">
                        <a16:creationId xmlns:a16="http://schemas.microsoft.com/office/drawing/2014/main" id="{4767B95F-0634-43FB-A8FC-3E370F9AAC8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8" name="Groupe 3537">
                  <a:extLst>
                    <a:ext uri="{FF2B5EF4-FFF2-40B4-BE49-F238E27FC236}">
                      <a16:creationId xmlns:a16="http://schemas.microsoft.com/office/drawing/2014/main" id="{CFB30916-2032-4F0F-99D2-AE53962AEABB}"/>
                    </a:ext>
                  </a:extLst>
                </p:cNvPr>
                <p:cNvGrpSpPr/>
                <p:nvPr/>
              </p:nvGrpSpPr>
              <p:grpSpPr>
                <a:xfrm>
                  <a:off x="5694335" y="31391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45" name="Ellipse 3544">
                    <a:extLst>
                      <a:ext uri="{FF2B5EF4-FFF2-40B4-BE49-F238E27FC236}">
                        <a16:creationId xmlns:a16="http://schemas.microsoft.com/office/drawing/2014/main" id="{47EF1416-9839-423E-8F03-7C3E92FD377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46" name="Forme libre 1082">
                    <a:extLst>
                      <a:ext uri="{FF2B5EF4-FFF2-40B4-BE49-F238E27FC236}">
                        <a16:creationId xmlns:a16="http://schemas.microsoft.com/office/drawing/2014/main" id="{097A8D65-23DB-4CE3-99FC-5B269AED82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9" name="Groupe 3538">
                  <a:extLst>
                    <a:ext uri="{FF2B5EF4-FFF2-40B4-BE49-F238E27FC236}">
                      <a16:creationId xmlns:a16="http://schemas.microsoft.com/office/drawing/2014/main" id="{5BC42C2B-B3C1-4F8D-AAE1-56D6DD514508}"/>
                    </a:ext>
                  </a:extLst>
                </p:cNvPr>
                <p:cNvGrpSpPr/>
                <p:nvPr/>
              </p:nvGrpSpPr>
              <p:grpSpPr>
                <a:xfrm>
                  <a:off x="5694335" y="470441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43" name="Ellipse 3542">
                    <a:extLst>
                      <a:ext uri="{FF2B5EF4-FFF2-40B4-BE49-F238E27FC236}">
                        <a16:creationId xmlns:a16="http://schemas.microsoft.com/office/drawing/2014/main" id="{81A46233-6058-4B73-BAD1-68871372390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44" name="Forme libre 1085">
                    <a:extLst>
                      <a:ext uri="{FF2B5EF4-FFF2-40B4-BE49-F238E27FC236}">
                        <a16:creationId xmlns:a16="http://schemas.microsoft.com/office/drawing/2014/main" id="{E6BEEE38-C599-4237-AEE9-CAACD0341F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40" name="Groupe 3539">
                  <a:extLst>
                    <a:ext uri="{FF2B5EF4-FFF2-40B4-BE49-F238E27FC236}">
                      <a16:creationId xmlns:a16="http://schemas.microsoft.com/office/drawing/2014/main" id="{19E873EB-7DB0-4780-A29C-38F23542E4E5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5694336" y="365872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541" name="Ellipse 3540">
                    <a:extLst>
                      <a:ext uri="{FF2B5EF4-FFF2-40B4-BE49-F238E27FC236}">
                        <a16:creationId xmlns:a16="http://schemas.microsoft.com/office/drawing/2014/main" id="{6B63F075-DCAD-4C09-8597-342BB933C6F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42" name="Forme libre 1073">
                    <a:extLst>
                      <a:ext uri="{FF2B5EF4-FFF2-40B4-BE49-F238E27FC236}">
                        <a16:creationId xmlns:a16="http://schemas.microsoft.com/office/drawing/2014/main" id="{08C317B2-8334-4930-9F33-62B82BA94AA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252" name="Groupe 3251">
                <a:extLst>
                  <a:ext uri="{FF2B5EF4-FFF2-40B4-BE49-F238E27FC236}">
                    <a16:creationId xmlns:a16="http://schemas.microsoft.com/office/drawing/2014/main" id="{4030DD2B-2340-40E8-A2AE-532EAAF10A7C}"/>
                  </a:ext>
                </a:extLst>
              </p:cNvPr>
              <p:cNvGrpSpPr/>
              <p:nvPr/>
            </p:nvGrpSpPr>
            <p:grpSpPr>
              <a:xfrm>
                <a:off x="4747866" y="2256554"/>
                <a:ext cx="2843846" cy="2837480"/>
                <a:chOff x="4657930" y="2024066"/>
                <a:chExt cx="2843846" cy="2837480"/>
              </a:xfrm>
            </p:grpSpPr>
            <p:grpSp>
              <p:nvGrpSpPr>
                <p:cNvPr id="3253" name="Groupe 3252">
                  <a:extLst>
                    <a:ext uri="{FF2B5EF4-FFF2-40B4-BE49-F238E27FC236}">
                      <a16:creationId xmlns:a16="http://schemas.microsoft.com/office/drawing/2014/main" id="{337F2910-FB48-4BF0-81AE-1C912F16F839}"/>
                    </a:ext>
                  </a:extLst>
                </p:cNvPr>
                <p:cNvGrpSpPr/>
                <p:nvPr/>
              </p:nvGrpSpPr>
              <p:grpSpPr>
                <a:xfrm>
                  <a:off x="5694670" y="2024066"/>
                  <a:ext cx="770370" cy="252000"/>
                  <a:chOff x="5694670" y="2024066"/>
                  <a:chExt cx="770370" cy="252000"/>
                </a:xfrm>
              </p:grpSpPr>
              <p:grpSp>
                <p:nvGrpSpPr>
                  <p:cNvPr id="3522" name="Groupe 3521">
                    <a:extLst>
                      <a:ext uri="{FF2B5EF4-FFF2-40B4-BE49-F238E27FC236}">
                        <a16:creationId xmlns:a16="http://schemas.microsoft.com/office/drawing/2014/main" id="{B706DEC0-7F66-44DA-8840-8FC7EC574365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29" name="Ellipse 3528">
                      <a:extLst>
                        <a:ext uri="{FF2B5EF4-FFF2-40B4-BE49-F238E27FC236}">
                          <a16:creationId xmlns:a16="http://schemas.microsoft.com/office/drawing/2014/main" id="{4A4D59B5-C893-441B-8BE4-49FD8DD001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30" name="Forme libre 225">
                      <a:extLst>
                        <a:ext uri="{FF2B5EF4-FFF2-40B4-BE49-F238E27FC236}">
                          <a16:creationId xmlns:a16="http://schemas.microsoft.com/office/drawing/2014/main" id="{ECF35BB4-F932-4643-A82D-E1FFC962CE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523" name="Groupe 3522">
                    <a:extLst>
                      <a:ext uri="{FF2B5EF4-FFF2-40B4-BE49-F238E27FC236}">
                        <a16:creationId xmlns:a16="http://schemas.microsoft.com/office/drawing/2014/main" id="{C2B3556A-02FC-4B6C-AA98-EB9394A08746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27" name="Ellipse 3526">
                      <a:extLst>
                        <a:ext uri="{FF2B5EF4-FFF2-40B4-BE49-F238E27FC236}">
                          <a16:creationId xmlns:a16="http://schemas.microsoft.com/office/drawing/2014/main" id="{DD862E64-8ADF-4B3D-851C-8FC759FD5D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28" name="Forme libre 228">
                      <a:extLst>
                        <a:ext uri="{FF2B5EF4-FFF2-40B4-BE49-F238E27FC236}">
                          <a16:creationId xmlns:a16="http://schemas.microsoft.com/office/drawing/2014/main" id="{0F2FE251-FEFA-4868-9FDC-E12337EDF8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524" name="Groupe 3523">
                    <a:extLst>
                      <a:ext uri="{FF2B5EF4-FFF2-40B4-BE49-F238E27FC236}">
                        <a16:creationId xmlns:a16="http://schemas.microsoft.com/office/drawing/2014/main" id="{A53CCD91-505F-4AFB-9158-6686F0C44071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02406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25" name="Ellipse 3524">
                      <a:extLst>
                        <a:ext uri="{FF2B5EF4-FFF2-40B4-BE49-F238E27FC236}">
                          <a16:creationId xmlns:a16="http://schemas.microsoft.com/office/drawing/2014/main" id="{72F32D66-8FDF-4456-B922-85C691B8B2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26" name="Forme libre 222">
                      <a:extLst>
                        <a:ext uri="{FF2B5EF4-FFF2-40B4-BE49-F238E27FC236}">
                          <a16:creationId xmlns:a16="http://schemas.microsoft.com/office/drawing/2014/main" id="{08B41B0A-6F06-40AE-988A-2CD4195FA1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4" name="Groupe 3253">
                  <a:extLst>
                    <a:ext uri="{FF2B5EF4-FFF2-40B4-BE49-F238E27FC236}">
                      <a16:creationId xmlns:a16="http://schemas.microsoft.com/office/drawing/2014/main" id="{89A597FC-428E-4590-B046-563E984B702A}"/>
                    </a:ext>
                  </a:extLst>
                </p:cNvPr>
                <p:cNvGrpSpPr/>
                <p:nvPr/>
              </p:nvGrpSpPr>
              <p:grpSpPr>
                <a:xfrm>
                  <a:off x="5694670" y="4609546"/>
                  <a:ext cx="770370" cy="252000"/>
                  <a:chOff x="5694670" y="4609546"/>
                  <a:chExt cx="770370" cy="252000"/>
                </a:xfrm>
              </p:grpSpPr>
              <p:grpSp>
                <p:nvGrpSpPr>
                  <p:cNvPr id="3513" name="Groupe 3512">
                    <a:extLst>
                      <a:ext uri="{FF2B5EF4-FFF2-40B4-BE49-F238E27FC236}">
                        <a16:creationId xmlns:a16="http://schemas.microsoft.com/office/drawing/2014/main" id="{C9BD868C-9E20-4E1E-9610-5DED4C864311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20" name="Ellipse 3519">
                      <a:extLst>
                        <a:ext uri="{FF2B5EF4-FFF2-40B4-BE49-F238E27FC236}">
                          <a16:creationId xmlns:a16="http://schemas.microsoft.com/office/drawing/2014/main" id="{8928B430-4ED5-4B1C-9322-7FB3ACDCF2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21" name="Forme libre 161">
                      <a:extLst>
                        <a:ext uri="{FF2B5EF4-FFF2-40B4-BE49-F238E27FC236}">
                          <a16:creationId xmlns:a16="http://schemas.microsoft.com/office/drawing/2014/main" id="{7DEEEF55-DB21-4341-A140-3A25152B4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514" name="Groupe 3513">
                    <a:extLst>
                      <a:ext uri="{FF2B5EF4-FFF2-40B4-BE49-F238E27FC236}">
                        <a16:creationId xmlns:a16="http://schemas.microsoft.com/office/drawing/2014/main" id="{25513648-ED7B-4193-B618-B8ED88D03D91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18" name="Ellipse 3517">
                      <a:extLst>
                        <a:ext uri="{FF2B5EF4-FFF2-40B4-BE49-F238E27FC236}">
                          <a16:creationId xmlns:a16="http://schemas.microsoft.com/office/drawing/2014/main" id="{61BEBCD8-E41C-4818-A429-F60321ADA4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19" name="Forme libre 261">
                      <a:extLst>
                        <a:ext uri="{FF2B5EF4-FFF2-40B4-BE49-F238E27FC236}">
                          <a16:creationId xmlns:a16="http://schemas.microsoft.com/office/drawing/2014/main" id="{A1CB46A5-35B3-40F9-862A-F97EC3BE6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515" name="Groupe 3514">
                    <a:extLst>
                      <a:ext uri="{FF2B5EF4-FFF2-40B4-BE49-F238E27FC236}">
                        <a16:creationId xmlns:a16="http://schemas.microsoft.com/office/drawing/2014/main" id="{57259907-5AC1-46D5-A829-A39D54FF6923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609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16" name="Ellipse 3515">
                      <a:extLst>
                        <a:ext uri="{FF2B5EF4-FFF2-40B4-BE49-F238E27FC236}">
                          <a16:creationId xmlns:a16="http://schemas.microsoft.com/office/drawing/2014/main" id="{08E684B8-AE7E-4502-97AC-40BC38191B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17" name="Forme libre 264">
                      <a:extLst>
                        <a:ext uri="{FF2B5EF4-FFF2-40B4-BE49-F238E27FC236}">
                          <a16:creationId xmlns:a16="http://schemas.microsoft.com/office/drawing/2014/main" id="{1CA50B0B-4987-4ADA-BA38-E245A4ADD8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5" name="Groupe 3254">
                  <a:extLst>
                    <a:ext uri="{FF2B5EF4-FFF2-40B4-BE49-F238E27FC236}">
                      <a16:creationId xmlns:a16="http://schemas.microsoft.com/office/drawing/2014/main" id="{36FAC971-66DE-488A-B9BB-3D7304B0DF1F}"/>
                    </a:ext>
                  </a:extLst>
                </p:cNvPr>
                <p:cNvGrpSpPr/>
                <p:nvPr/>
              </p:nvGrpSpPr>
              <p:grpSpPr>
                <a:xfrm>
                  <a:off x="5176300" y="4350998"/>
                  <a:ext cx="1807110" cy="252000"/>
                  <a:chOff x="5176300" y="4357546"/>
                  <a:chExt cx="1807110" cy="252000"/>
                </a:xfrm>
              </p:grpSpPr>
              <p:grpSp>
                <p:nvGrpSpPr>
                  <p:cNvPr id="3492" name="Groupe 3491">
                    <a:extLst>
                      <a:ext uri="{FF2B5EF4-FFF2-40B4-BE49-F238E27FC236}">
                        <a16:creationId xmlns:a16="http://schemas.microsoft.com/office/drawing/2014/main" id="{326131C3-3A0B-4DE6-AD90-CD3730D7777C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4357546"/>
                    <a:ext cx="252000" cy="252000"/>
                    <a:chOff x="7266576" y="2052682"/>
                    <a:chExt cx="1793966" cy="1793966"/>
                  </a:xfrm>
                  <a:solidFill>
                    <a:srgbClr val="0093A7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11" name="Ellipse 3510">
                      <a:extLst>
                        <a:ext uri="{FF2B5EF4-FFF2-40B4-BE49-F238E27FC236}">
                          <a16:creationId xmlns:a16="http://schemas.microsoft.com/office/drawing/2014/main" id="{350C5E29-2416-4216-B1A1-1E4105C9A3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12" name="Forme libre 182">
                      <a:extLst>
                        <a:ext uri="{FF2B5EF4-FFF2-40B4-BE49-F238E27FC236}">
                          <a16:creationId xmlns:a16="http://schemas.microsoft.com/office/drawing/2014/main" id="{3472F781-8C50-4924-B3B2-75795D59AC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3" name="Groupe 3492">
                    <a:extLst>
                      <a:ext uri="{FF2B5EF4-FFF2-40B4-BE49-F238E27FC236}">
                        <a16:creationId xmlns:a16="http://schemas.microsoft.com/office/drawing/2014/main" id="{6A20754E-F862-41D3-8C73-23293CEBF97A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09" name="Ellipse 3508">
                      <a:extLst>
                        <a:ext uri="{FF2B5EF4-FFF2-40B4-BE49-F238E27FC236}">
                          <a16:creationId xmlns:a16="http://schemas.microsoft.com/office/drawing/2014/main" id="{8A0F5E49-BF94-4B9D-8011-8CE5734C9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10" name="Forme libre 258">
                      <a:extLst>
                        <a:ext uri="{FF2B5EF4-FFF2-40B4-BE49-F238E27FC236}">
                          <a16:creationId xmlns:a16="http://schemas.microsoft.com/office/drawing/2014/main" id="{ABD4AA21-39E8-425E-B715-950409A06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4" name="Groupe 3493">
                    <a:extLst>
                      <a:ext uri="{FF2B5EF4-FFF2-40B4-BE49-F238E27FC236}">
                        <a16:creationId xmlns:a16="http://schemas.microsoft.com/office/drawing/2014/main" id="{1B292010-D828-4761-8FA4-1453DEAA8E86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07" name="Ellipse 3506">
                      <a:extLst>
                        <a:ext uri="{FF2B5EF4-FFF2-40B4-BE49-F238E27FC236}">
                          <a16:creationId xmlns:a16="http://schemas.microsoft.com/office/drawing/2014/main" id="{3B642E5B-6BC7-4D19-A0E7-D319B1A82A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08" name="Forme libre 164">
                      <a:extLst>
                        <a:ext uri="{FF2B5EF4-FFF2-40B4-BE49-F238E27FC236}">
                          <a16:creationId xmlns:a16="http://schemas.microsoft.com/office/drawing/2014/main" id="{B2309689-1743-447A-A49E-7EC69C3CFA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5" name="Groupe 3494">
                    <a:extLst>
                      <a:ext uri="{FF2B5EF4-FFF2-40B4-BE49-F238E27FC236}">
                        <a16:creationId xmlns:a16="http://schemas.microsoft.com/office/drawing/2014/main" id="{2B7F3447-1F4C-4E13-B266-4D857B264CD6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05" name="Ellipse 3504">
                      <a:extLst>
                        <a:ext uri="{FF2B5EF4-FFF2-40B4-BE49-F238E27FC236}">
                          <a16:creationId xmlns:a16="http://schemas.microsoft.com/office/drawing/2014/main" id="{44D161BB-2218-41CD-89EA-B3912AA0CE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06" name="Forme libre 155">
                      <a:extLst>
                        <a:ext uri="{FF2B5EF4-FFF2-40B4-BE49-F238E27FC236}">
                          <a16:creationId xmlns:a16="http://schemas.microsoft.com/office/drawing/2014/main" id="{BFE285DE-7E9E-40CA-B6A8-120349062C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6" name="Groupe 3495">
                    <a:extLst>
                      <a:ext uri="{FF2B5EF4-FFF2-40B4-BE49-F238E27FC236}">
                        <a16:creationId xmlns:a16="http://schemas.microsoft.com/office/drawing/2014/main" id="{396FF712-4345-48FB-9854-D56B1FBADFA5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03" name="Ellipse 3502">
                      <a:extLst>
                        <a:ext uri="{FF2B5EF4-FFF2-40B4-BE49-F238E27FC236}">
                          <a16:creationId xmlns:a16="http://schemas.microsoft.com/office/drawing/2014/main" id="{C7B6D450-6E65-44B1-97D7-04925D74A2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04" name="Forme libre 185">
                      <a:extLst>
                        <a:ext uri="{FF2B5EF4-FFF2-40B4-BE49-F238E27FC236}">
                          <a16:creationId xmlns:a16="http://schemas.microsoft.com/office/drawing/2014/main" id="{93D20BFF-9123-4B46-BBB9-0C7E55CF9D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7" name="Groupe 3496">
                    <a:extLst>
                      <a:ext uri="{FF2B5EF4-FFF2-40B4-BE49-F238E27FC236}">
                        <a16:creationId xmlns:a16="http://schemas.microsoft.com/office/drawing/2014/main" id="{06C84955-B776-4455-AEAB-BB43EAAB3AA2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501" name="Ellipse 3500">
                      <a:extLst>
                        <a:ext uri="{FF2B5EF4-FFF2-40B4-BE49-F238E27FC236}">
                          <a16:creationId xmlns:a16="http://schemas.microsoft.com/office/drawing/2014/main" id="{678EBB2C-69CC-429D-A7E8-16E48AB3AA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02" name="Forme libre 299">
                      <a:extLst>
                        <a:ext uri="{FF2B5EF4-FFF2-40B4-BE49-F238E27FC236}">
                          <a16:creationId xmlns:a16="http://schemas.microsoft.com/office/drawing/2014/main" id="{EEF088A4-2C19-4B9C-BF4F-560649CEB7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98" name="Groupe 3497">
                    <a:extLst>
                      <a:ext uri="{FF2B5EF4-FFF2-40B4-BE49-F238E27FC236}">
                        <a16:creationId xmlns:a16="http://schemas.microsoft.com/office/drawing/2014/main" id="{4415FB75-B841-4824-81B8-AF99FF87795B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435754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99" name="Ellipse 3498">
                      <a:extLst>
                        <a:ext uri="{FF2B5EF4-FFF2-40B4-BE49-F238E27FC236}">
                          <a16:creationId xmlns:a16="http://schemas.microsoft.com/office/drawing/2014/main" id="{59516A81-7528-4FF2-9D2D-FD90C28719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00" name="Forme libre 293">
                      <a:extLst>
                        <a:ext uri="{FF2B5EF4-FFF2-40B4-BE49-F238E27FC236}">
                          <a16:creationId xmlns:a16="http://schemas.microsoft.com/office/drawing/2014/main" id="{8CECA7CC-D77F-4C1C-9798-21ADD596D9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6" name="Groupe 3255">
                  <a:extLst>
                    <a:ext uri="{FF2B5EF4-FFF2-40B4-BE49-F238E27FC236}">
                      <a16:creationId xmlns:a16="http://schemas.microsoft.com/office/drawing/2014/main" id="{19DA43C4-C227-4FC4-B210-86CB32E18A60}"/>
                    </a:ext>
                  </a:extLst>
                </p:cNvPr>
                <p:cNvGrpSpPr/>
                <p:nvPr/>
              </p:nvGrpSpPr>
              <p:grpSpPr>
                <a:xfrm>
                  <a:off x="5176300" y="2282614"/>
                  <a:ext cx="1807110" cy="252000"/>
                  <a:chOff x="5176300" y="2282614"/>
                  <a:chExt cx="1807110" cy="252000"/>
                </a:xfrm>
              </p:grpSpPr>
              <p:grpSp>
                <p:nvGrpSpPr>
                  <p:cNvPr id="3471" name="Groupe 3470">
                    <a:extLst>
                      <a:ext uri="{FF2B5EF4-FFF2-40B4-BE49-F238E27FC236}">
                        <a16:creationId xmlns:a16="http://schemas.microsoft.com/office/drawing/2014/main" id="{05701DA9-16F8-4A7A-B89B-8EA5798CCAB9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90" name="Ellipse 3489">
                      <a:extLst>
                        <a:ext uri="{FF2B5EF4-FFF2-40B4-BE49-F238E27FC236}">
                          <a16:creationId xmlns:a16="http://schemas.microsoft.com/office/drawing/2014/main" id="{1098F6B4-060C-4D32-8EA3-A041188B7E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91" name="Forme libre 204">
                      <a:extLst>
                        <a:ext uri="{FF2B5EF4-FFF2-40B4-BE49-F238E27FC236}">
                          <a16:creationId xmlns:a16="http://schemas.microsoft.com/office/drawing/2014/main" id="{41037B90-2AAC-4983-AF5A-E6A5F6BCA5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2" name="Groupe 3471">
                    <a:extLst>
                      <a:ext uri="{FF2B5EF4-FFF2-40B4-BE49-F238E27FC236}">
                        <a16:creationId xmlns:a16="http://schemas.microsoft.com/office/drawing/2014/main" id="{5D5271E8-93FF-4327-AB32-02BE10EE0EBF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88" name="Ellipse 3487">
                      <a:extLst>
                        <a:ext uri="{FF2B5EF4-FFF2-40B4-BE49-F238E27FC236}">
                          <a16:creationId xmlns:a16="http://schemas.microsoft.com/office/drawing/2014/main" id="{FD9C76D0-8080-4E1D-B2B1-DEFC51778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89" name="Forme libre 216">
                      <a:extLst>
                        <a:ext uri="{FF2B5EF4-FFF2-40B4-BE49-F238E27FC236}">
                          <a16:creationId xmlns:a16="http://schemas.microsoft.com/office/drawing/2014/main" id="{F34603FD-28D5-40F0-9DEE-E4B32A124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3" name="Groupe 3472">
                    <a:extLst>
                      <a:ext uri="{FF2B5EF4-FFF2-40B4-BE49-F238E27FC236}">
                        <a16:creationId xmlns:a16="http://schemas.microsoft.com/office/drawing/2014/main" id="{675E9BDE-D046-4971-92D7-A4B3D9375150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86" name="Ellipse 3485">
                      <a:extLst>
                        <a:ext uri="{FF2B5EF4-FFF2-40B4-BE49-F238E27FC236}">
                          <a16:creationId xmlns:a16="http://schemas.microsoft.com/office/drawing/2014/main" id="{04831120-5B1E-4A5D-89EE-DBFC6C1FDC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87" name="Forme libre 176">
                      <a:extLst>
                        <a:ext uri="{FF2B5EF4-FFF2-40B4-BE49-F238E27FC236}">
                          <a16:creationId xmlns:a16="http://schemas.microsoft.com/office/drawing/2014/main" id="{D75F0D11-9AA0-45A8-835A-A55A575305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4" name="Groupe 3473">
                    <a:extLst>
                      <a:ext uri="{FF2B5EF4-FFF2-40B4-BE49-F238E27FC236}">
                        <a16:creationId xmlns:a16="http://schemas.microsoft.com/office/drawing/2014/main" id="{283ADB42-24EA-42E0-88AF-F2FA9A9126CD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84" name="Ellipse 3483">
                      <a:extLst>
                        <a:ext uri="{FF2B5EF4-FFF2-40B4-BE49-F238E27FC236}">
                          <a16:creationId xmlns:a16="http://schemas.microsoft.com/office/drawing/2014/main" id="{B338EEED-B2D2-471C-A129-822168205C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85" name="Forme libre 231">
                      <a:extLst>
                        <a:ext uri="{FF2B5EF4-FFF2-40B4-BE49-F238E27FC236}">
                          <a16:creationId xmlns:a16="http://schemas.microsoft.com/office/drawing/2014/main" id="{70E06DA6-6D53-49EE-A342-2D8C543291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5" name="Groupe 3474">
                    <a:extLst>
                      <a:ext uri="{FF2B5EF4-FFF2-40B4-BE49-F238E27FC236}">
                        <a16:creationId xmlns:a16="http://schemas.microsoft.com/office/drawing/2014/main" id="{B344C685-1E0A-42F2-84E4-3A40AD790537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82" name="Ellipse 3481">
                      <a:extLst>
                        <a:ext uri="{FF2B5EF4-FFF2-40B4-BE49-F238E27FC236}">
                          <a16:creationId xmlns:a16="http://schemas.microsoft.com/office/drawing/2014/main" id="{0FA2FD93-EE67-4939-80D3-C14991C2E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83" name="Forme libre 207">
                      <a:extLst>
                        <a:ext uri="{FF2B5EF4-FFF2-40B4-BE49-F238E27FC236}">
                          <a16:creationId xmlns:a16="http://schemas.microsoft.com/office/drawing/2014/main" id="{3A60AB1F-D8E4-4163-AA58-40273D636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6" name="Groupe 3475">
                    <a:extLst>
                      <a:ext uri="{FF2B5EF4-FFF2-40B4-BE49-F238E27FC236}">
                        <a16:creationId xmlns:a16="http://schemas.microsoft.com/office/drawing/2014/main" id="{1D94A7EC-46D2-45F7-BE26-F5E7E80C794B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80" name="Ellipse 3479">
                      <a:extLst>
                        <a:ext uri="{FF2B5EF4-FFF2-40B4-BE49-F238E27FC236}">
                          <a16:creationId xmlns:a16="http://schemas.microsoft.com/office/drawing/2014/main" id="{ACEBEABC-09DC-4090-BCAE-00797D5049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81" name="Forme libre 219">
                      <a:extLst>
                        <a:ext uri="{FF2B5EF4-FFF2-40B4-BE49-F238E27FC236}">
                          <a16:creationId xmlns:a16="http://schemas.microsoft.com/office/drawing/2014/main" id="{D8CCB175-333B-48EF-A863-CC67A710B9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77" name="Groupe 3476">
                    <a:extLst>
                      <a:ext uri="{FF2B5EF4-FFF2-40B4-BE49-F238E27FC236}">
                        <a16:creationId xmlns:a16="http://schemas.microsoft.com/office/drawing/2014/main" id="{9E0E0947-DDC0-4989-A919-8653B4ED439B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28261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78" name="Ellipse 3477">
                      <a:extLst>
                        <a:ext uri="{FF2B5EF4-FFF2-40B4-BE49-F238E27FC236}">
                          <a16:creationId xmlns:a16="http://schemas.microsoft.com/office/drawing/2014/main" id="{77C4D3C6-AA41-4490-BDE9-6241055D9B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79" name="Forme libre 302">
                      <a:extLst>
                        <a:ext uri="{FF2B5EF4-FFF2-40B4-BE49-F238E27FC236}">
                          <a16:creationId xmlns:a16="http://schemas.microsoft.com/office/drawing/2014/main" id="{9BE4B0AB-8B9B-4D34-BF15-B9461794F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7" name="Groupe 3256">
                  <a:extLst>
                    <a:ext uri="{FF2B5EF4-FFF2-40B4-BE49-F238E27FC236}">
                      <a16:creationId xmlns:a16="http://schemas.microsoft.com/office/drawing/2014/main" id="{2785D1C6-B03E-428D-BB88-7AF5D533EFE6}"/>
                    </a:ext>
                  </a:extLst>
                </p:cNvPr>
                <p:cNvGrpSpPr/>
                <p:nvPr/>
              </p:nvGrpSpPr>
              <p:grpSpPr>
                <a:xfrm>
                  <a:off x="4917115" y="2799710"/>
                  <a:ext cx="2325480" cy="252000"/>
                  <a:chOff x="4917115" y="2799710"/>
                  <a:chExt cx="2325480" cy="252000"/>
                </a:xfrm>
              </p:grpSpPr>
              <p:grpSp>
                <p:nvGrpSpPr>
                  <p:cNvPr id="3444" name="Groupe 3443">
                    <a:extLst>
                      <a:ext uri="{FF2B5EF4-FFF2-40B4-BE49-F238E27FC236}">
                        <a16:creationId xmlns:a16="http://schemas.microsoft.com/office/drawing/2014/main" id="{573C2B67-5135-4A02-B105-EDC853D8A473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69" name="Ellipse 3468">
                      <a:extLst>
                        <a:ext uri="{FF2B5EF4-FFF2-40B4-BE49-F238E27FC236}">
                          <a16:creationId xmlns:a16="http://schemas.microsoft.com/office/drawing/2014/main" id="{65397379-8B3D-4AEE-B609-F5EAB1F04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70" name="Forme libre 122">
                      <a:extLst>
                        <a:ext uri="{FF2B5EF4-FFF2-40B4-BE49-F238E27FC236}">
                          <a16:creationId xmlns:a16="http://schemas.microsoft.com/office/drawing/2014/main" id="{1B5C7B8A-5584-42FC-848C-E13D5D367F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45" name="Groupe 3444">
                    <a:extLst>
                      <a:ext uri="{FF2B5EF4-FFF2-40B4-BE49-F238E27FC236}">
                        <a16:creationId xmlns:a16="http://schemas.microsoft.com/office/drawing/2014/main" id="{E6ADDB7F-29AA-45A6-B9F5-D102C52AE323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67" name="Ellipse 3466">
                      <a:extLst>
                        <a:ext uri="{FF2B5EF4-FFF2-40B4-BE49-F238E27FC236}">
                          <a16:creationId xmlns:a16="http://schemas.microsoft.com/office/drawing/2014/main" id="{B1402A2A-A7F5-4069-841E-60F4E94766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68" name="Forme libre 234">
                      <a:extLst>
                        <a:ext uri="{FF2B5EF4-FFF2-40B4-BE49-F238E27FC236}">
                          <a16:creationId xmlns:a16="http://schemas.microsoft.com/office/drawing/2014/main" id="{D8093A61-2DB0-46F8-AE25-E789581C07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46" name="Groupe 3445">
                    <a:extLst>
                      <a:ext uri="{FF2B5EF4-FFF2-40B4-BE49-F238E27FC236}">
                        <a16:creationId xmlns:a16="http://schemas.microsoft.com/office/drawing/2014/main" id="{ED6218EE-FE3E-4F15-9582-1901FAFCBDBB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65" name="Ellipse 3464">
                      <a:extLst>
                        <a:ext uri="{FF2B5EF4-FFF2-40B4-BE49-F238E27FC236}">
                          <a16:creationId xmlns:a16="http://schemas.microsoft.com/office/drawing/2014/main" id="{89D9EE39-917E-4F0E-B749-A8F32B4ACF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66" name="Forme libre 170">
                      <a:extLst>
                        <a:ext uri="{FF2B5EF4-FFF2-40B4-BE49-F238E27FC236}">
                          <a16:creationId xmlns:a16="http://schemas.microsoft.com/office/drawing/2014/main" id="{B1C4F0D2-C81E-40A4-8531-C7B2D41E84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47" name="Groupe 3446">
                    <a:extLst>
                      <a:ext uri="{FF2B5EF4-FFF2-40B4-BE49-F238E27FC236}">
                        <a16:creationId xmlns:a16="http://schemas.microsoft.com/office/drawing/2014/main" id="{9ED348C3-6B35-47C0-82D8-F1676CDA0BF3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63" name="Ellipse 3462">
                      <a:extLst>
                        <a:ext uri="{FF2B5EF4-FFF2-40B4-BE49-F238E27FC236}">
                          <a16:creationId xmlns:a16="http://schemas.microsoft.com/office/drawing/2014/main" id="{06F49AA2-A24E-47E0-BB53-05A7EE7CBC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64" name="Forme libre 149">
                      <a:extLst>
                        <a:ext uri="{FF2B5EF4-FFF2-40B4-BE49-F238E27FC236}">
                          <a16:creationId xmlns:a16="http://schemas.microsoft.com/office/drawing/2014/main" id="{6EBA646D-6F78-421D-89A3-43090DDCF6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48" name="Groupe 3447">
                    <a:extLst>
                      <a:ext uri="{FF2B5EF4-FFF2-40B4-BE49-F238E27FC236}">
                        <a16:creationId xmlns:a16="http://schemas.microsoft.com/office/drawing/2014/main" id="{59B7C359-8C6A-4060-B274-EBA845B22EFC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61" name="Ellipse 3460">
                      <a:extLst>
                        <a:ext uri="{FF2B5EF4-FFF2-40B4-BE49-F238E27FC236}">
                          <a16:creationId xmlns:a16="http://schemas.microsoft.com/office/drawing/2014/main" id="{72BFE9B7-DA7E-4E1C-8479-AE24417D49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62" name="Forme libre 143">
                      <a:extLst>
                        <a:ext uri="{FF2B5EF4-FFF2-40B4-BE49-F238E27FC236}">
                          <a16:creationId xmlns:a16="http://schemas.microsoft.com/office/drawing/2014/main" id="{7C0DD413-984C-4624-AD65-EC88578F75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49" name="Groupe 3448">
                    <a:extLst>
                      <a:ext uri="{FF2B5EF4-FFF2-40B4-BE49-F238E27FC236}">
                        <a16:creationId xmlns:a16="http://schemas.microsoft.com/office/drawing/2014/main" id="{8C60E535-13CC-441B-B142-E6FB6F0F23D0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59" name="Ellipse 3458">
                      <a:extLst>
                        <a:ext uri="{FF2B5EF4-FFF2-40B4-BE49-F238E27FC236}">
                          <a16:creationId xmlns:a16="http://schemas.microsoft.com/office/drawing/2014/main" id="{FE9C2AAB-B612-407A-910B-8F7612D35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60" name="Forme libre 74">
                      <a:extLst>
                        <a:ext uri="{FF2B5EF4-FFF2-40B4-BE49-F238E27FC236}">
                          <a16:creationId xmlns:a16="http://schemas.microsoft.com/office/drawing/2014/main" id="{DA7A2635-4304-458F-A948-FFB6B42822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50" name="Groupe 3449">
                    <a:extLst>
                      <a:ext uri="{FF2B5EF4-FFF2-40B4-BE49-F238E27FC236}">
                        <a16:creationId xmlns:a16="http://schemas.microsoft.com/office/drawing/2014/main" id="{0BB536B0-AC27-471B-8948-4A5DA0C2DF19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57" name="Ellipse 3456">
                      <a:extLst>
                        <a:ext uri="{FF2B5EF4-FFF2-40B4-BE49-F238E27FC236}">
                          <a16:creationId xmlns:a16="http://schemas.microsoft.com/office/drawing/2014/main" id="{98816BB7-1EDB-47AA-A009-80D28F769E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58" name="Forme libre 80">
                      <a:extLst>
                        <a:ext uri="{FF2B5EF4-FFF2-40B4-BE49-F238E27FC236}">
                          <a16:creationId xmlns:a16="http://schemas.microsoft.com/office/drawing/2014/main" id="{06EDA91E-3F42-42F5-B687-093DB5D9F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51" name="Groupe 3450">
                    <a:extLst>
                      <a:ext uri="{FF2B5EF4-FFF2-40B4-BE49-F238E27FC236}">
                        <a16:creationId xmlns:a16="http://schemas.microsoft.com/office/drawing/2014/main" id="{10975EAA-61DA-4AF4-8F92-5773871D16F6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55" name="Ellipse 3454">
                      <a:extLst>
                        <a:ext uri="{FF2B5EF4-FFF2-40B4-BE49-F238E27FC236}">
                          <a16:creationId xmlns:a16="http://schemas.microsoft.com/office/drawing/2014/main" id="{6691430E-9821-444E-A4D6-22E8222BAC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56" name="Forme libre 128">
                      <a:extLst>
                        <a:ext uri="{FF2B5EF4-FFF2-40B4-BE49-F238E27FC236}">
                          <a16:creationId xmlns:a16="http://schemas.microsoft.com/office/drawing/2014/main" id="{9EB4724A-CA9B-44CB-87B4-2DEB3123A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52" name="Groupe 3451">
                    <a:extLst>
                      <a:ext uri="{FF2B5EF4-FFF2-40B4-BE49-F238E27FC236}">
                        <a16:creationId xmlns:a16="http://schemas.microsoft.com/office/drawing/2014/main" id="{B79ADE49-C5A8-46C1-8E28-20FCB48AA377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27997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53" name="Ellipse 3452">
                      <a:extLst>
                        <a:ext uri="{FF2B5EF4-FFF2-40B4-BE49-F238E27FC236}">
                          <a16:creationId xmlns:a16="http://schemas.microsoft.com/office/drawing/2014/main" id="{B5685EBA-A026-4226-B604-9B2FA84D9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54" name="Forme libre 192">
                      <a:extLst>
                        <a:ext uri="{FF2B5EF4-FFF2-40B4-BE49-F238E27FC236}">
                          <a16:creationId xmlns:a16="http://schemas.microsoft.com/office/drawing/2014/main" id="{8043D842-0586-43A9-B40F-CFD18FB9AB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8" name="Groupe 3257">
                  <a:extLst>
                    <a:ext uri="{FF2B5EF4-FFF2-40B4-BE49-F238E27FC236}">
                      <a16:creationId xmlns:a16="http://schemas.microsoft.com/office/drawing/2014/main" id="{4C7D2587-B080-4AC8-A894-287D04BBE026}"/>
                    </a:ext>
                  </a:extLst>
                </p:cNvPr>
                <p:cNvGrpSpPr/>
                <p:nvPr/>
              </p:nvGrpSpPr>
              <p:grpSpPr>
                <a:xfrm>
                  <a:off x="4657930" y="3316806"/>
                  <a:ext cx="2843846" cy="252000"/>
                  <a:chOff x="4657930" y="3316806"/>
                  <a:chExt cx="2843846" cy="252000"/>
                </a:xfrm>
              </p:grpSpPr>
              <p:grpSp>
                <p:nvGrpSpPr>
                  <p:cNvPr id="3411" name="Groupe 3410">
                    <a:extLst>
                      <a:ext uri="{FF2B5EF4-FFF2-40B4-BE49-F238E27FC236}">
                        <a16:creationId xmlns:a16="http://schemas.microsoft.com/office/drawing/2014/main" id="{E545BB79-1291-447B-873C-25031BF5E488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42" name="Ellipse 3441">
                      <a:extLst>
                        <a:ext uri="{FF2B5EF4-FFF2-40B4-BE49-F238E27FC236}">
                          <a16:creationId xmlns:a16="http://schemas.microsoft.com/office/drawing/2014/main" id="{952DC3C5-9690-4C22-8A8A-E36C26078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43" name="Forme libre 243">
                      <a:extLst>
                        <a:ext uri="{FF2B5EF4-FFF2-40B4-BE49-F238E27FC236}">
                          <a16:creationId xmlns:a16="http://schemas.microsoft.com/office/drawing/2014/main" id="{22A7A27C-3685-4147-87FB-EAC1132B0B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2" name="Groupe 3411">
                    <a:extLst>
                      <a:ext uri="{FF2B5EF4-FFF2-40B4-BE49-F238E27FC236}">
                        <a16:creationId xmlns:a16="http://schemas.microsoft.com/office/drawing/2014/main" id="{FA832C4A-2358-4A50-A758-59A0EE254477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40" name="Ellipse 3439">
                      <a:extLst>
                        <a:ext uri="{FF2B5EF4-FFF2-40B4-BE49-F238E27FC236}">
                          <a16:creationId xmlns:a16="http://schemas.microsoft.com/office/drawing/2014/main" id="{2D3630B4-3D30-4078-9762-22FD923DA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41" name="Forme libre 195">
                      <a:extLst>
                        <a:ext uri="{FF2B5EF4-FFF2-40B4-BE49-F238E27FC236}">
                          <a16:creationId xmlns:a16="http://schemas.microsoft.com/office/drawing/2014/main" id="{BBDD6277-7653-46E3-95A7-0C29259336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3" name="Groupe 3412">
                    <a:extLst>
                      <a:ext uri="{FF2B5EF4-FFF2-40B4-BE49-F238E27FC236}">
                        <a16:creationId xmlns:a16="http://schemas.microsoft.com/office/drawing/2014/main" id="{A0BA7EF5-EBA0-44BB-AB58-438046AD8F70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38" name="Ellipse 3437">
                      <a:extLst>
                        <a:ext uri="{FF2B5EF4-FFF2-40B4-BE49-F238E27FC236}">
                          <a16:creationId xmlns:a16="http://schemas.microsoft.com/office/drawing/2014/main" id="{EF282456-1008-4CC5-830A-4D59FC3CD1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39" name="Forme libre 125">
                      <a:extLst>
                        <a:ext uri="{FF2B5EF4-FFF2-40B4-BE49-F238E27FC236}">
                          <a16:creationId xmlns:a16="http://schemas.microsoft.com/office/drawing/2014/main" id="{2B7CC987-B054-4470-8ECD-5557186F4C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4" name="Groupe 3413">
                    <a:extLst>
                      <a:ext uri="{FF2B5EF4-FFF2-40B4-BE49-F238E27FC236}">
                        <a16:creationId xmlns:a16="http://schemas.microsoft.com/office/drawing/2014/main" id="{1406B790-DE4A-469F-B3EA-12AD7BE6B731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36" name="Ellipse 3435">
                      <a:extLst>
                        <a:ext uri="{FF2B5EF4-FFF2-40B4-BE49-F238E27FC236}">
                          <a16:creationId xmlns:a16="http://schemas.microsoft.com/office/drawing/2014/main" id="{9CFF4EDA-208F-40D8-9753-809DE386E0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37" name="Forme libre 20">
                      <a:extLst>
                        <a:ext uri="{FF2B5EF4-FFF2-40B4-BE49-F238E27FC236}">
                          <a16:creationId xmlns:a16="http://schemas.microsoft.com/office/drawing/2014/main" id="{4D1E856B-068A-46D4-8FC2-AAF8DCDC6E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5" name="Groupe 3414">
                    <a:extLst>
                      <a:ext uri="{FF2B5EF4-FFF2-40B4-BE49-F238E27FC236}">
                        <a16:creationId xmlns:a16="http://schemas.microsoft.com/office/drawing/2014/main" id="{D344EBA4-9C9F-45AB-816A-742DF9DC823B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34" name="Ellipse 3433">
                      <a:extLst>
                        <a:ext uri="{FF2B5EF4-FFF2-40B4-BE49-F238E27FC236}">
                          <a16:creationId xmlns:a16="http://schemas.microsoft.com/office/drawing/2014/main" id="{BE97BA0C-B612-4D9C-876A-7F5FC55272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35" name="Forme libre 14">
                      <a:extLst>
                        <a:ext uri="{FF2B5EF4-FFF2-40B4-BE49-F238E27FC236}">
                          <a16:creationId xmlns:a16="http://schemas.microsoft.com/office/drawing/2014/main" id="{15CB4EF5-47FE-4277-BEBC-35ED2F3A09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6" name="Groupe 3415">
                    <a:extLst>
                      <a:ext uri="{FF2B5EF4-FFF2-40B4-BE49-F238E27FC236}">
                        <a16:creationId xmlns:a16="http://schemas.microsoft.com/office/drawing/2014/main" id="{AD47F9D9-B776-465E-81C1-410BD3BB5037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32" name="Ellipse 3431">
                      <a:extLst>
                        <a:ext uri="{FF2B5EF4-FFF2-40B4-BE49-F238E27FC236}">
                          <a16:creationId xmlns:a16="http://schemas.microsoft.com/office/drawing/2014/main" id="{F81B0743-8C8E-427E-9E3E-13FD79CB6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33" name="Forme libre 23">
                      <a:extLst>
                        <a:ext uri="{FF2B5EF4-FFF2-40B4-BE49-F238E27FC236}">
                          <a16:creationId xmlns:a16="http://schemas.microsoft.com/office/drawing/2014/main" id="{871F4D23-4887-4C8F-B435-A2334BB7CC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7" name="Groupe 3416">
                    <a:extLst>
                      <a:ext uri="{FF2B5EF4-FFF2-40B4-BE49-F238E27FC236}">
                        <a16:creationId xmlns:a16="http://schemas.microsoft.com/office/drawing/2014/main" id="{CD26DDF8-4BCF-4DD5-AB9F-59FC4DE983BD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30" name="Ellipse 3429">
                      <a:extLst>
                        <a:ext uri="{FF2B5EF4-FFF2-40B4-BE49-F238E27FC236}">
                          <a16:creationId xmlns:a16="http://schemas.microsoft.com/office/drawing/2014/main" id="{FA1BCA26-B675-41CA-AA1F-32DCBC6DE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31" name="Forme libre 17">
                      <a:extLst>
                        <a:ext uri="{FF2B5EF4-FFF2-40B4-BE49-F238E27FC236}">
                          <a16:creationId xmlns:a16="http://schemas.microsoft.com/office/drawing/2014/main" id="{C96CBA9D-55A6-4D5B-920E-7A5E739971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8" name="Groupe 3417">
                    <a:extLst>
                      <a:ext uri="{FF2B5EF4-FFF2-40B4-BE49-F238E27FC236}">
                        <a16:creationId xmlns:a16="http://schemas.microsoft.com/office/drawing/2014/main" id="{612BF651-0F45-45E5-B9E7-646B0D305FA2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28" name="Ellipse 3427">
                      <a:extLst>
                        <a:ext uri="{FF2B5EF4-FFF2-40B4-BE49-F238E27FC236}">
                          <a16:creationId xmlns:a16="http://schemas.microsoft.com/office/drawing/2014/main" id="{39F234A4-6DA6-4EFA-B220-6EC02AA75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29" name="Forme libre 77">
                      <a:extLst>
                        <a:ext uri="{FF2B5EF4-FFF2-40B4-BE49-F238E27FC236}">
                          <a16:creationId xmlns:a16="http://schemas.microsoft.com/office/drawing/2014/main" id="{7BC79EC4-536C-4C01-80F1-47F3ED64C6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19" name="Groupe 3418">
                    <a:extLst>
                      <a:ext uri="{FF2B5EF4-FFF2-40B4-BE49-F238E27FC236}">
                        <a16:creationId xmlns:a16="http://schemas.microsoft.com/office/drawing/2014/main" id="{EF136FA6-B238-43B6-A530-EE2C7A5C5C2E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26" name="Ellipse 3425">
                      <a:extLst>
                        <a:ext uri="{FF2B5EF4-FFF2-40B4-BE49-F238E27FC236}">
                          <a16:creationId xmlns:a16="http://schemas.microsoft.com/office/drawing/2014/main" id="{65CF9D5B-D573-45A8-8EB2-B1D432FDA2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27" name="Forme libre 83">
                      <a:extLst>
                        <a:ext uri="{FF2B5EF4-FFF2-40B4-BE49-F238E27FC236}">
                          <a16:creationId xmlns:a16="http://schemas.microsoft.com/office/drawing/2014/main" id="{067E1972-E52C-440C-B2E2-01FEA0B358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20" name="Groupe 3419">
                    <a:extLst>
                      <a:ext uri="{FF2B5EF4-FFF2-40B4-BE49-F238E27FC236}">
                        <a16:creationId xmlns:a16="http://schemas.microsoft.com/office/drawing/2014/main" id="{BAC44E44-64E5-49B5-BF63-4E0D00CFC369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24" name="Ellipse 3423">
                      <a:extLst>
                        <a:ext uri="{FF2B5EF4-FFF2-40B4-BE49-F238E27FC236}">
                          <a16:creationId xmlns:a16="http://schemas.microsoft.com/office/drawing/2014/main" id="{EADA28DE-BF2A-4658-81F1-105E07164F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25" name="Forme libre 131">
                      <a:extLst>
                        <a:ext uri="{FF2B5EF4-FFF2-40B4-BE49-F238E27FC236}">
                          <a16:creationId xmlns:a16="http://schemas.microsoft.com/office/drawing/2014/main" id="{920F79FF-7FD1-4724-B432-7C3DCB9CFD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421" name="Groupe 3420">
                    <a:extLst>
                      <a:ext uri="{FF2B5EF4-FFF2-40B4-BE49-F238E27FC236}">
                        <a16:creationId xmlns:a16="http://schemas.microsoft.com/office/drawing/2014/main" id="{876DE6CB-8A41-41CF-A49E-2BA779C92186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31680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22" name="Ellipse 3421">
                      <a:extLst>
                        <a:ext uri="{FF2B5EF4-FFF2-40B4-BE49-F238E27FC236}">
                          <a16:creationId xmlns:a16="http://schemas.microsoft.com/office/drawing/2014/main" id="{F831B4F7-96B0-425A-B83E-40ABF10AD2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23" name="Forme libre 137">
                      <a:extLst>
                        <a:ext uri="{FF2B5EF4-FFF2-40B4-BE49-F238E27FC236}">
                          <a16:creationId xmlns:a16="http://schemas.microsoft.com/office/drawing/2014/main" id="{9FD9B811-B9BA-46AD-8F5C-19C4F3649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59" name="Groupe 3258">
                  <a:extLst>
                    <a:ext uri="{FF2B5EF4-FFF2-40B4-BE49-F238E27FC236}">
                      <a16:creationId xmlns:a16="http://schemas.microsoft.com/office/drawing/2014/main" id="{326F81A8-D272-4BEA-B48C-751E1013C1E3}"/>
                    </a:ext>
                  </a:extLst>
                </p:cNvPr>
                <p:cNvGrpSpPr/>
                <p:nvPr/>
              </p:nvGrpSpPr>
              <p:grpSpPr>
                <a:xfrm>
                  <a:off x="4917115" y="3833902"/>
                  <a:ext cx="2325480" cy="252000"/>
                  <a:chOff x="4917115" y="3833902"/>
                  <a:chExt cx="2325480" cy="252000"/>
                </a:xfrm>
              </p:grpSpPr>
              <p:grpSp>
                <p:nvGrpSpPr>
                  <p:cNvPr id="3384" name="Groupe 3383">
                    <a:extLst>
                      <a:ext uri="{FF2B5EF4-FFF2-40B4-BE49-F238E27FC236}">
                        <a16:creationId xmlns:a16="http://schemas.microsoft.com/office/drawing/2014/main" id="{E77B9478-E82B-421E-81CB-4E94C0B0FB70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09" name="Ellipse 3408">
                      <a:extLst>
                        <a:ext uri="{FF2B5EF4-FFF2-40B4-BE49-F238E27FC236}">
                          <a16:creationId xmlns:a16="http://schemas.microsoft.com/office/drawing/2014/main" id="{9EC112D1-E5F5-4668-9399-0FFD93B445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10" name="Forme libre 86">
                      <a:extLst>
                        <a:ext uri="{FF2B5EF4-FFF2-40B4-BE49-F238E27FC236}">
                          <a16:creationId xmlns:a16="http://schemas.microsoft.com/office/drawing/2014/main" id="{A0D2A5C8-E0D6-41F4-947C-7B97EB785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85" name="Groupe 3384">
                    <a:extLst>
                      <a:ext uri="{FF2B5EF4-FFF2-40B4-BE49-F238E27FC236}">
                        <a16:creationId xmlns:a16="http://schemas.microsoft.com/office/drawing/2014/main" id="{3997055A-E526-4DF2-8720-6AE013707404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07" name="Ellipse 3406">
                      <a:extLst>
                        <a:ext uri="{FF2B5EF4-FFF2-40B4-BE49-F238E27FC236}">
                          <a16:creationId xmlns:a16="http://schemas.microsoft.com/office/drawing/2014/main" id="{57C3D62A-282A-4A11-A22B-E0B9BC60E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08" name="Forme libre 38">
                      <a:extLst>
                        <a:ext uri="{FF2B5EF4-FFF2-40B4-BE49-F238E27FC236}">
                          <a16:creationId xmlns:a16="http://schemas.microsoft.com/office/drawing/2014/main" id="{4050B2AF-86BE-49EB-AE7A-DCA47C5724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86" name="Groupe 3385">
                    <a:extLst>
                      <a:ext uri="{FF2B5EF4-FFF2-40B4-BE49-F238E27FC236}">
                        <a16:creationId xmlns:a16="http://schemas.microsoft.com/office/drawing/2014/main" id="{41C16E6D-41DB-4E02-A620-7DBCE6A414E3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05" name="Ellipse 3404">
                      <a:extLst>
                        <a:ext uri="{FF2B5EF4-FFF2-40B4-BE49-F238E27FC236}">
                          <a16:creationId xmlns:a16="http://schemas.microsoft.com/office/drawing/2014/main" id="{319AEF6F-31B9-4E90-81E3-553118F98D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06" name="Forme libre 92">
                      <a:extLst>
                        <a:ext uri="{FF2B5EF4-FFF2-40B4-BE49-F238E27FC236}">
                          <a16:creationId xmlns:a16="http://schemas.microsoft.com/office/drawing/2014/main" id="{8DF2F3BC-A896-4B86-BFDD-30067D0B8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87" name="Groupe 3386">
                    <a:extLst>
                      <a:ext uri="{FF2B5EF4-FFF2-40B4-BE49-F238E27FC236}">
                        <a16:creationId xmlns:a16="http://schemas.microsoft.com/office/drawing/2014/main" id="{AEA95606-9F35-4ABF-947D-10BBBB25BF13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03" name="Ellipse 3402">
                      <a:extLst>
                        <a:ext uri="{FF2B5EF4-FFF2-40B4-BE49-F238E27FC236}">
                          <a16:creationId xmlns:a16="http://schemas.microsoft.com/office/drawing/2014/main" id="{AD4747D6-BFE9-4CDA-A635-A0F81EB22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04" name="Forme libre 41">
                      <a:extLst>
                        <a:ext uri="{FF2B5EF4-FFF2-40B4-BE49-F238E27FC236}">
                          <a16:creationId xmlns:a16="http://schemas.microsoft.com/office/drawing/2014/main" id="{02D468E1-5702-4F4B-BE23-9FB0D852E6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88" name="Groupe 3387">
                    <a:extLst>
                      <a:ext uri="{FF2B5EF4-FFF2-40B4-BE49-F238E27FC236}">
                        <a16:creationId xmlns:a16="http://schemas.microsoft.com/office/drawing/2014/main" id="{1C3E11CF-F468-4E7F-BB9F-88BC493CB3D3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401" name="Ellipse 3400">
                      <a:extLst>
                        <a:ext uri="{FF2B5EF4-FFF2-40B4-BE49-F238E27FC236}">
                          <a16:creationId xmlns:a16="http://schemas.microsoft.com/office/drawing/2014/main" id="{CF2E940B-471B-4D12-ADE9-0671B10135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02" name="Forme libre 95">
                      <a:extLst>
                        <a:ext uri="{FF2B5EF4-FFF2-40B4-BE49-F238E27FC236}">
                          <a16:creationId xmlns:a16="http://schemas.microsoft.com/office/drawing/2014/main" id="{43E55CA0-E3F5-461C-92EF-D02E03528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89" name="Groupe 3388">
                    <a:extLst>
                      <a:ext uri="{FF2B5EF4-FFF2-40B4-BE49-F238E27FC236}">
                        <a16:creationId xmlns:a16="http://schemas.microsoft.com/office/drawing/2014/main" id="{E710F06D-6819-4DB9-8561-7EEBC03FECF8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99" name="Ellipse 3398">
                      <a:extLst>
                        <a:ext uri="{FF2B5EF4-FFF2-40B4-BE49-F238E27FC236}">
                          <a16:creationId xmlns:a16="http://schemas.microsoft.com/office/drawing/2014/main" id="{7ED18252-461A-4691-975D-C114A5AB5B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00" name="Forme libre 44">
                      <a:extLst>
                        <a:ext uri="{FF2B5EF4-FFF2-40B4-BE49-F238E27FC236}">
                          <a16:creationId xmlns:a16="http://schemas.microsoft.com/office/drawing/2014/main" id="{5AD6E056-FCEA-4BCD-B251-0655640DF7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90" name="Groupe 3389">
                    <a:extLst>
                      <a:ext uri="{FF2B5EF4-FFF2-40B4-BE49-F238E27FC236}">
                        <a16:creationId xmlns:a16="http://schemas.microsoft.com/office/drawing/2014/main" id="{AAB77EB6-AE35-4D3A-837E-4FECFA85C3D8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97" name="Ellipse 3396">
                      <a:extLst>
                        <a:ext uri="{FF2B5EF4-FFF2-40B4-BE49-F238E27FC236}">
                          <a16:creationId xmlns:a16="http://schemas.microsoft.com/office/drawing/2014/main" id="{BF7ABE13-4C96-44FE-9F65-674C5A4AA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98" name="Forme libre 47">
                      <a:extLst>
                        <a:ext uri="{FF2B5EF4-FFF2-40B4-BE49-F238E27FC236}">
                          <a16:creationId xmlns:a16="http://schemas.microsoft.com/office/drawing/2014/main" id="{AA03B732-C2D3-4B1B-93D9-A51A785217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91" name="Groupe 3390">
                    <a:extLst>
                      <a:ext uri="{FF2B5EF4-FFF2-40B4-BE49-F238E27FC236}">
                        <a16:creationId xmlns:a16="http://schemas.microsoft.com/office/drawing/2014/main" id="{DF02313C-7AD3-4A5A-B49C-BDA4FBB042DB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95" name="Ellipse 3394">
                      <a:extLst>
                        <a:ext uri="{FF2B5EF4-FFF2-40B4-BE49-F238E27FC236}">
                          <a16:creationId xmlns:a16="http://schemas.microsoft.com/office/drawing/2014/main" id="{C3CFC408-B48E-46C2-B11F-20CB2B5A0C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96" name="Forme libre 89">
                      <a:extLst>
                        <a:ext uri="{FF2B5EF4-FFF2-40B4-BE49-F238E27FC236}">
                          <a16:creationId xmlns:a16="http://schemas.microsoft.com/office/drawing/2014/main" id="{DA0464C1-C9DD-42A8-832C-7E15525E5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92" name="Groupe 3391">
                    <a:extLst>
                      <a:ext uri="{FF2B5EF4-FFF2-40B4-BE49-F238E27FC236}">
                        <a16:creationId xmlns:a16="http://schemas.microsoft.com/office/drawing/2014/main" id="{0D4B918F-62B0-4264-B564-E694AB2F8D70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83390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93" name="Ellipse 3392">
                      <a:extLst>
                        <a:ext uri="{FF2B5EF4-FFF2-40B4-BE49-F238E27FC236}">
                          <a16:creationId xmlns:a16="http://schemas.microsoft.com/office/drawing/2014/main" id="{A49AD9A7-AEA1-4910-B08E-C8E46908C2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94" name="Forme libre 249">
                      <a:extLst>
                        <a:ext uri="{FF2B5EF4-FFF2-40B4-BE49-F238E27FC236}">
                          <a16:creationId xmlns:a16="http://schemas.microsoft.com/office/drawing/2014/main" id="{89A0FC4D-D7DB-439F-B471-2A47F3851D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60" name="Groupe 3259">
                  <a:extLst>
                    <a:ext uri="{FF2B5EF4-FFF2-40B4-BE49-F238E27FC236}">
                      <a16:creationId xmlns:a16="http://schemas.microsoft.com/office/drawing/2014/main" id="{30C19EE1-80CA-4E54-AB50-0DDE20ED7674}"/>
                    </a:ext>
                  </a:extLst>
                </p:cNvPr>
                <p:cNvGrpSpPr/>
                <p:nvPr/>
              </p:nvGrpSpPr>
              <p:grpSpPr>
                <a:xfrm>
                  <a:off x="4657930" y="3575354"/>
                  <a:ext cx="2843846" cy="252000"/>
                  <a:chOff x="4657930" y="3575354"/>
                  <a:chExt cx="2843846" cy="252000"/>
                </a:xfrm>
              </p:grpSpPr>
              <p:grpSp>
                <p:nvGrpSpPr>
                  <p:cNvPr id="3351" name="Groupe 3350">
                    <a:extLst>
                      <a:ext uri="{FF2B5EF4-FFF2-40B4-BE49-F238E27FC236}">
                        <a16:creationId xmlns:a16="http://schemas.microsoft.com/office/drawing/2014/main" id="{505A5D5F-A885-472D-ABD7-C6F6E27DE520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82" name="Ellipse 3381">
                      <a:extLst>
                        <a:ext uri="{FF2B5EF4-FFF2-40B4-BE49-F238E27FC236}">
                          <a16:creationId xmlns:a16="http://schemas.microsoft.com/office/drawing/2014/main" id="{9B09C05B-C0D9-4216-8EC4-31C75BA8B2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83" name="Forme libre 246">
                      <a:extLst>
                        <a:ext uri="{FF2B5EF4-FFF2-40B4-BE49-F238E27FC236}">
                          <a16:creationId xmlns:a16="http://schemas.microsoft.com/office/drawing/2014/main" id="{71BE763D-FE1D-40A8-A07F-8A9AA3B4CC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2" name="Groupe 3351">
                    <a:extLst>
                      <a:ext uri="{FF2B5EF4-FFF2-40B4-BE49-F238E27FC236}">
                        <a16:creationId xmlns:a16="http://schemas.microsoft.com/office/drawing/2014/main" id="{1AB1858A-F59D-4123-83B1-E174FB542CA0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80" name="Ellipse 3379">
                      <a:extLst>
                        <a:ext uri="{FF2B5EF4-FFF2-40B4-BE49-F238E27FC236}">
                          <a16:creationId xmlns:a16="http://schemas.microsoft.com/office/drawing/2014/main" id="{5EB5D4A6-330E-4DD4-8FA3-C824CB72F9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81" name="Forme libre 252">
                      <a:extLst>
                        <a:ext uri="{FF2B5EF4-FFF2-40B4-BE49-F238E27FC236}">
                          <a16:creationId xmlns:a16="http://schemas.microsoft.com/office/drawing/2014/main" id="{847E0DC3-01D1-47B3-88C4-64F3166240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3" name="Groupe 3352">
                    <a:extLst>
                      <a:ext uri="{FF2B5EF4-FFF2-40B4-BE49-F238E27FC236}">
                        <a16:creationId xmlns:a16="http://schemas.microsoft.com/office/drawing/2014/main" id="{96A260AF-06C6-45FA-9970-92D56DD34701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78" name="Ellipse 3377">
                      <a:extLst>
                        <a:ext uri="{FF2B5EF4-FFF2-40B4-BE49-F238E27FC236}">
                          <a16:creationId xmlns:a16="http://schemas.microsoft.com/office/drawing/2014/main" id="{1169276B-FB16-4EE9-A9CC-3FC3DE5EB9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79" name="Forme libre 104">
                      <a:extLst>
                        <a:ext uri="{FF2B5EF4-FFF2-40B4-BE49-F238E27FC236}">
                          <a16:creationId xmlns:a16="http://schemas.microsoft.com/office/drawing/2014/main" id="{7D06D206-4D54-4022-9506-5170482E82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4" name="Groupe 3353">
                    <a:extLst>
                      <a:ext uri="{FF2B5EF4-FFF2-40B4-BE49-F238E27FC236}">
                        <a16:creationId xmlns:a16="http://schemas.microsoft.com/office/drawing/2014/main" id="{96772AB1-2BCC-4B58-9E1E-0C746DE110B7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76" name="Ellipse 3375">
                      <a:extLst>
                        <a:ext uri="{FF2B5EF4-FFF2-40B4-BE49-F238E27FC236}">
                          <a16:creationId xmlns:a16="http://schemas.microsoft.com/office/drawing/2014/main" id="{B8AA704B-D4F0-459D-A96A-F6B6624721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77" name="Forme libre 56">
                      <a:extLst>
                        <a:ext uri="{FF2B5EF4-FFF2-40B4-BE49-F238E27FC236}">
                          <a16:creationId xmlns:a16="http://schemas.microsoft.com/office/drawing/2014/main" id="{A9B08C3A-FF88-42D2-8461-60AF099547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5" name="Groupe 3354">
                    <a:extLst>
                      <a:ext uri="{FF2B5EF4-FFF2-40B4-BE49-F238E27FC236}">
                        <a16:creationId xmlns:a16="http://schemas.microsoft.com/office/drawing/2014/main" id="{A2A28DE0-645F-4BA7-84A5-2281C4B7EDA5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74" name="Ellipse 3373">
                      <a:extLst>
                        <a:ext uri="{FF2B5EF4-FFF2-40B4-BE49-F238E27FC236}">
                          <a16:creationId xmlns:a16="http://schemas.microsoft.com/office/drawing/2014/main" id="{2AAE5D63-4AC5-4794-B2EB-E239E46225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75" name="Forme libre 35">
                      <a:extLst>
                        <a:ext uri="{FF2B5EF4-FFF2-40B4-BE49-F238E27FC236}">
                          <a16:creationId xmlns:a16="http://schemas.microsoft.com/office/drawing/2014/main" id="{713D0676-2F39-49C1-B045-9D67950C7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6" name="Groupe 3355">
                    <a:extLst>
                      <a:ext uri="{FF2B5EF4-FFF2-40B4-BE49-F238E27FC236}">
                        <a16:creationId xmlns:a16="http://schemas.microsoft.com/office/drawing/2014/main" id="{F2C87933-543A-470F-B51B-62C3AD1EE394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72" name="Ellipse 3371">
                      <a:extLst>
                        <a:ext uri="{FF2B5EF4-FFF2-40B4-BE49-F238E27FC236}">
                          <a16:creationId xmlns:a16="http://schemas.microsoft.com/office/drawing/2014/main" id="{CF2BD4C3-A4E9-47AB-92F1-E84736A522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73" name="Forme libre 29">
                      <a:extLst>
                        <a:ext uri="{FF2B5EF4-FFF2-40B4-BE49-F238E27FC236}">
                          <a16:creationId xmlns:a16="http://schemas.microsoft.com/office/drawing/2014/main" id="{E548E079-2D53-4043-BA13-0888ABA65B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7" name="Groupe 3356">
                    <a:extLst>
                      <a:ext uri="{FF2B5EF4-FFF2-40B4-BE49-F238E27FC236}">
                        <a16:creationId xmlns:a16="http://schemas.microsoft.com/office/drawing/2014/main" id="{F2EB0FD9-3E15-4DF9-A087-7514387F38D9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70" name="Ellipse 3369">
                      <a:extLst>
                        <a:ext uri="{FF2B5EF4-FFF2-40B4-BE49-F238E27FC236}">
                          <a16:creationId xmlns:a16="http://schemas.microsoft.com/office/drawing/2014/main" id="{AA22AF89-A146-4635-963B-979F23544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71" name="Forme libre 98">
                      <a:extLst>
                        <a:ext uri="{FF2B5EF4-FFF2-40B4-BE49-F238E27FC236}">
                          <a16:creationId xmlns:a16="http://schemas.microsoft.com/office/drawing/2014/main" id="{4298CC63-0C61-4A1E-AFE3-1962835266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8" name="Groupe 3357">
                    <a:extLst>
                      <a:ext uri="{FF2B5EF4-FFF2-40B4-BE49-F238E27FC236}">
                        <a16:creationId xmlns:a16="http://schemas.microsoft.com/office/drawing/2014/main" id="{F70FF1AF-90B4-4914-BEF5-89510A37F25F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68" name="Ellipse 3367">
                      <a:extLst>
                        <a:ext uri="{FF2B5EF4-FFF2-40B4-BE49-F238E27FC236}">
                          <a16:creationId xmlns:a16="http://schemas.microsoft.com/office/drawing/2014/main" id="{017C0AFD-D912-4C26-8CF7-891CBCDFF0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69" name="Forme libre 240">
                      <a:extLst>
                        <a:ext uri="{FF2B5EF4-FFF2-40B4-BE49-F238E27FC236}">
                          <a16:creationId xmlns:a16="http://schemas.microsoft.com/office/drawing/2014/main" id="{E5F5984A-4B3E-4D2F-B082-7DC028B4C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59" name="Groupe 3358">
                    <a:extLst>
                      <a:ext uri="{FF2B5EF4-FFF2-40B4-BE49-F238E27FC236}">
                        <a16:creationId xmlns:a16="http://schemas.microsoft.com/office/drawing/2014/main" id="{B3ED114C-36A0-43BE-8C2D-EBA991C7D317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66" name="Ellipse 3365">
                      <a:extLst>
                        <a:ext uri="{FF2B5EF4-FFF2-40B4-BE49-F238E27FC236}">
                          <a16:creationId xmlns:a16="http://schemas.microsoft.com/office/drawing/2014/main" id="{402789D1-9DAD-4CE6-AEBB-7C0A53F827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67" name="Forme libre 50">
                      <a:extLst>
                        <a:ext uri="{FF2B5EF4-FFF2-40B4-BE49-F238E27FC236}">
                          <a16:creationId xmlns:a16="http://schemas.microsoft.com/office/drawing/2014/main" id="{1B5DD760-73BB-4E78-B704-5F4FBE38AD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60" name="Groupe 3359">
                    <a:extLst>
                      <a:ext uri="{FF2B5EF4-FFF2-40B4-BE49-F238E27FC236}">
                        <a16:creationId xmlns:a16="http://schemas.microsoft.com/office/drawing/2014/main" id="{D577CF38-C6BB-461E-9DEE-2DFBEE36EF4B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64" name="Ellipse 3363">
                      <a:extLst>
                        <a:ext uri="{FF2B5EF4-FFF2-40B4-BE49-F238E27FC236}">
                          <a16:creationId xmlns:a16="http://schemas.microsoft.com/office/drawing/2014/main" id="{8B99DF25-94F5-439D-BBBE-2C9EBEBC32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65" name="Forme libre 189">
                      <a:extLst>
                        <a:ext uri="{FF2B5EF4-FFF2-40B4-BE49-F238E27FC236}">
                          <a16:creationId xmlns:a16="http://schemas.microsoft.com/office/drawing/2014/main" id="{73D961E8-85E2-4482-9AD3-3E670D7EF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61" name="Groupe 3360">
                    <a:extLst>
                      <a:ext uri="{FF2B5EF4-FFF2-40B4-BE49-F238E27FC236}">
                        <a16:creationId xmlns:a16="http://schemas.microsoft.com/office/drawing/2014/main" id="{AA2BFFE7-8533-4BF4-AAB6-C2E9E41B88E4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5753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62" name="Ellipse 3361">
                      <a:extLst>
                        <a:ext uri="{FF2B5EF4-FFF2-40B4-BE49-F238E27FC236}">
                          <a16:creationId xmlns:a16="http://schemas.microsoft.com/office/drawing/2014/main" id="{A5A0FFA2-1F46-48EB-AE99-6F79E9C82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63" name="Forme libre 134">
                      <a:extLst>
                        <a:ext uri="{FF2B5EF4-FFF2-40B4-BE49-F238E27FC236}">
                          <a16:creationId xmlns:a16="http://schemas.microsoft.com/office/drawing/2014/main" id="{06267296-7482-44C6-BDCA-57DF5C841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61" name="Groupe 3260">
                  <a:extLst>
                    <a:ext uri="{FF2B5EF4-FFF2-40B4-BE49-F238E27FC236}">
                      <a16:creationId xmlns:a16="http://schemas.microsoft.com/office/drawing/2014/main" id="{337C1183-6C8B-4E7D-BF90-FE7F009DFEEF}"/>
                    </a:ext>
                  </a:extLst>
                </p:cNvPr>
                <p:cNvGrpSpPr/>
                <p:nvPr/>
              </p:nvGrpSpPr>
              <p:grpSpPr>
                <a:xfrm>
                  <a:off x="4657930" y="3058258"/>
                  <a:ext cx="2843846" cy="252000"/>
                  <a:chOff x="4657930" y="3058258"/>
                  <a:chExt cx="2843846" cy="252000"/>
                </a:xfrm>
              </p:grpSpPr>
              <p:grpSp>
                <p:nvGrpSpPr>
                  <p:cNvPr id="3318" name="Groupe 3317">
                    <a:extLst>
                      <a:ext uri="{FF2B5EF4-FFF2-40B4-BE49-F238E27FC236}">
                        <a16:creationId xmlns:a16="http://schemas.microsoft.com/office/drawing/2014/main" id="{8B25C733-9346-4E83-8E5A-792D06E0068A}"/>
                      </a:ext>
                    </a:extLst>
                  </p:cNvPr>
                  <p:cNvGrpSpPr/>
                  <p:nvPr/>
                </p:nvGrpSpPr>
                <p:grpSpPr>
                  <a:xfrm>
                    <a:off x="7249776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49" name="Ellipse 3348">
                      <a:extLst>
                        <a:ext uri="{FF2B5EF4-FFF2-40B4-BE49-F238E27FC236}">
                          <a16:creationId xmlns:a16="http://schemas.microsoft.com/office/drawing/2014/main" id="{070D6371-08D0-4FDC-91BA-491640BAB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50" name="Forme libre 68">
                      <a:extLst>
                        <a:ext uri="{FF2B5EF4-FFF2-40B4-BE49-F238E27FC236}">
                          <a16:creationId xmlns:a16="http://schemas.microsoft.com/office/drawing/2014/main" id="{35BEB53F-26E2-4D3D-9F59-9D2B9B454F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19" name="Groupe 3318">
                    <a:extLst>
                      <a:ext uri="{FF2B5EF4-FFF2-40B4-BE49-F238E27FC236}">
                        <a16:creationId xmlns:a16="http://schemas.microsoft.com/office/drawing/2014/main" id="{A1E8C57D-5EA1-4B3A-A1C1-02B3D92D8890}"/>
                      </a:ext>
                    </a:extLst>
                  </p:cNvPr>
                  <p:cNvGrpSpPr/>
                  <p:nvPr/>
                </p:nvGrpSpPr>
                <p:grpSpPr>
                  <a:xfrm>
                    <a:off x="465793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47" name="Ellipse 3346">
                      <a:extLst>
                        <a:ext uri="{FF2B5EF4-FFF2-40B4-BE49-F238E27FC236}">
                          <a16:creationId xmlns:a16="http://schemas.microsoft.com/office/drawing/2014/main" id="{0FD3BDF1-C4B2-4D93-83A2-655539642A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48" name="Forme libre 255">
                      <a:extLst>
                        <a:ext uri="{FF2B5EF4-FFF2-40B4-BE49-F238E27FC236}">
                          <a16:creationId xmlns:a16="http://schemas.microsoft.com/office/drawing/2014/main" id="{BFD525D0-F588-42BC-A922-8BFB1A134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0" name="Groupe 3319">
                    <a:extLst>
                      <a:ext uri="{FF2B5EF4-FFF2-40B4-BE49-F238E27FC236}">
                        <a16:creationId xmlns:a16="http://schemas.microsoft.com/office/drawing/2014/main" id="{6B61F964-76EA-49B3-8265-9BB08B0BB693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45" name="Ellipse 3344">
                      <a:extLst>
                        <a:ext uri="{FF2B5EF4-FFF2-40B4-BE49-F238E27FC236}">
                          <a16:creationId xmlns:a16="http://schemas.microsoft.com/office/drawing/2014/main" id="{0E97A312-E36F-4878-8420-05EC768BEE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46" name="Forme libre 119">
                      <a:extLst>
                        <a:ext uri="{FF2B5EF4-FFF2-40B4-BE49-F238E27FC236}">
                          <a16:creationId xmlns:a16="http://schemas.microsoft.com/office/drawing/2014/main" id="{F77099A5-6891-42B4-BCA1-291BEFC4D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1" name="Groupe 3320">
                    <a:extLst>
                      <a:ext uri="{FF2B5EF4-FFF2-40B4-BE49-F238E27FC236}">
                        <a16:creationId xmlns:a16="http://schemas.microsoft.com/office/drawing/2014/main" id="{01F93EF0-EBAB-4278-B913-B296ED5F8740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43" name="Ellipse 3342">
                      <a:extLst>
                        <a:ext uri="{FF2B5EF4-FFF2-40B4-BE49-F238E27FC236}">
                          <a16:creationId xmlns:a16="http://schemas.microsoft.com/office/drawing/2014/main" id="{A682CBED-F6B7-4982-B100-5E891BFD1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44" name="Forme libre 65">
                      <a:extLst>
                        <a:ext uri="{FF2B5EF4-FFF2-40B4-BE49-F238E27FC236}">
                          <a16:creationId xmlns:a16="http://schemas.microsoft.com/office/drawing/2014/main" id="{941745F7-577C-475A-8333-66981DC7BE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2" name="Groupe 3321">
                    <a:extLst>
                      <a:ext uri="{FF2B5EF4-FFF2-40B4-BE49-F238E27FC236}">
                        <a16:creationId xmlns:a16="http://schemas.microsoft.com/office/drawing/2014/main" id="{4B85BBF3-5D58-44B8-B83C-B319C488951E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41" name="Ellipse 3340">
                      <a:extLst>
                        <a:ext uri="{FF2B5EF4-FFF2-40B4-BE49-F238E27FC236}">
                          <a16:creationId xmlns:a16="http://schemas.microsoft.com/office/drawing/2014/main" id="{C8CF7D40-43FF-40BE-82AE-F3F1151E1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42" name="Forme libre 32">
                      <a:extLst>
                        <a:ext uri="{FF2B5EF4-FFF2-40B4-BE49-F238E27FC236}">
                          <a16:creationId xmlns:a16="http://schemas.microsoft.com/office/drawing/2014/main" id="{63525057-EFC4-4FAB-84B1-4F01A3E08A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3" name="Groupe 3322">
                    <a:extLst>
                      <a:ext uri="{FF2B5EF4-FFF2-40B4-BE49-F238E27FC236}">
                        <a16:creationId xmlns:a16="http://schemas.microsoft.com/office/drawing/2014/main" id="{BBDB3585-7941-41FE-A080-1C30F55B8019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39" name="Ellipse 3338">
                      <a:extLst>
                        <a:ext uri="{FF2B5EF4-FFF2-40B4-BE49-F238E27FC236}">
                          <a16:creationId xmlns:a16="http://schemas.microsoft.com/office/drawing/2014/main" id="{958F097A-4913-483B-AFA6-BE4918F387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40" name="Forme libre 26">
                      <a:extLst>
                        <a:ext uri="{FF2B5EF4-FFF2-40B4-BE49-F238E27FC236}">
                          <a16:creationId xmlns:a16="http://schemas.microsoft.com/office/drawing/2014/main" id="{A2122C23-FF96-4EA8-96A4-823F5D60F4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4" name="Groupe 3323">
                    <a:extLst>
                      <a:ext uri="{FF2B5EF4-FFF2-40B4-BE49-F238E27FC236}">
                        <a16:creationId xmlns:a16="http://schemas.microsoft.com/office/drawing/2014/main" id="{085C3E76-309A-4F91-BE76-2381A32B62D6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37" name="Ellipse 3336">
                      <a:extLst>
                        <a:ext uri="{FF2B5EF4-FFF2-40B4-BE49-F238E27FC236}">
                          <a16:creationId xmlns:a16="http://schemas.microsoft.com/office/drawing/2014/main" id="{9E2C4FB2-4F99-40D2-BA44-7FA4E20D9B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38" name="Forme libre 116">
                      <a:extLst>
                        <a:ext uri="{FF2B5EF4-FFF2-40B4-BE49-F238E27FC236}">
                          <a16:creationId xmlns:a16="http://schemas.microsoft.com/office/drawing/2014/main" id="{F79A525C-C002-41DD-AF4E-136BFA92C0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5" name="Groupe 3324">
                    <a:extLst>
                      <a:ext uri="{FF2B5EF4-FFF2-40B4-BE49-F238E27FC236}">
                        <a16:creationId xmlns:a16="http://schemas.microsoft.com/office/drawing/2014/main" id="{2695C800-40B7-43F0-AB26-284F99570AEC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35" name="Ellipse 3334">
                      <a:extLst>
                        <a:ext uri="{FF2B5EF4-FFF2-40B4-BE49-F238E27FC236}">
                          <a16:creationId xmlns:a16="http://schemas.microsoft.com/office/drawing/2014/main" id="{4487A6F9-60E0-4506-9596-80B5B6498D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36" name="Forme libre 71">
                      <a:extLst>
                        <a:ext uri="{FF2B5EF4-FFF2-40B4-BE49-F238E27FC236}">
                          <a16:creationId xmlns:a16="http://schemas.microsoft.com/office/drawing/2014/main" id="{E224C38B-D320-4B2B-91E2-38692A6E61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6" name="Groupe 3325">
                    <a:extLst>
                      <a:ext uri="{FF2B5EF4-FFF2-40B4-BE49-F238E27FC236}">
                        <a16:creationId xmlns:a16="http://schemas.microsoft.com/office/drawing/2014/main" id="{6232DA13-21F9-4A42-A40C-27B8EA53F8AC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33" name="Ellipse 3332">
                      <a:extLst>
                        <a:ext uri="{FF2B5EF4-FFF2-40B4-BE49-F238E27FC236}">
                          <a16:creationId xmlns:a16="http://schemas.microsoft.com/office/drawing/2014/main" id="{E2F99E1C-0733-4203-A674-69DE636B3F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34" name="Forme libre 62">
                      <a:extLst>
                        <a:ext uri="{FF2B5EF4-FFF2-40B4-BE49-F238E27FC236}">
                          <a16:creationId xmlns:a16="http://schemas.microsoft.com/office/drawing/2014/main" id="{E490C6EC-1737-4F9F-9268-ADF3486D24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7" name="Groupe 3326">
                    <a:extLst>
                      <a:ext uri="{FF2B5EF4-FFF2-40B4-BE49-F238E27FC236}">
                        <a16:creationId xmlns:a16="http://schemas.microsoft.com/office/drawing/2014/main" id="{4782E5BA-60FA-4E28-9EA0-08DACA43D01A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31" name="Ellipse 3330">
                      <a:extLst>
                        <a:ext uri="{FF2B5EF4-FFF2-40B4-BE49-F238E27FC236}">
                          <a16:creationId xmlns:a16="http://schemas.microsoft.com/office/drawing/2014/main" id="{FD2A6D5B-917A-4CBA-ACF6-3BDAF1510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32" name="Forme libre 110">
                      <a:extLst>
                        <a:ext uri="{FF2B5EF4-FFF2-40B4-BE49-F238E27FC236}">
                          <a16:creationId xmlns:a16="http://schemas.microsoft.com/office/drawing/2014/main" id="{8AE8C6AF-CC25-4FE3-91E3-D0F51AE64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328" name="Groupe 3327">
                    <a:extLst>
                      <a:ext uri="{FF2B5EF4-FFF2-40B4-BE49-F238E27FC236}">
                        <a16:creationId xmlns:a16="http://schemas.microsoft.com/office/drawing/2014/main" id="{E8AE55C9-D4BD-4EA4-A45D-767A6CFA4421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305825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29" name="Ellipse 3328">
                      <a:extLst>
                        <a:ext uri="{FF2B5EF4-FFF2-40B4-BE49-F238E27FC236}">
                          <a16:creationId xmlns:a16="http://schemas.microsoft.com/office/drawing/2014/main" id="{351291F9-11A1-4D61-9639-53F6EF030A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30" name="Forme libre 113">
                      <a:extLst>
                        <a:ext uri="{FF2B5EF4-FFF2-40B4-BE49-F238E27FC236}">
                          <a16:creationId xmlns:a16="http://schemas.microsoft.com/office/drawing/2014/main" id="{3B63405A-B0C8-4A63-8E6B-6A5AA7F755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62" name="Groupe 3261">
                  <a:extLst>
                    <a:ext uri="{FF2B5EF4-FFF2-40B4-BE49-F238E27FC236}">
                      <a16:creationId xmlns:a16="http://schemas.microsoft.com/office/drawing/2014/main" id="{95845A9A-A5A0-438F-A4F5-775632B3D6C3}"/>
                    </a:ext>
                  </a:extLst>
                </p:cNvPr>
                <p:cNvGrpSpPr/>
                <p:nvPr/>
              </p:nvGrpSpPr>
              <p:grpSpPr>
                <a:xfrm>
                  <a:off x="4917115" y="4092450"/>
                  <a:ext cx="2325480" cy="252000"/>
                  <a:chOff x="4917115" y="4098998"/>
                  <a:chExt cx="2325480" cy="252000"/>
                </a:xfrm>
              </p:grpSpPr>
              <p:grpSp>
                <p:nvGrpSpPr>
                  <p:cNvPr id="3291" name="Groupe 3290">
                    <a:extLst>
                      <a:ext uri="{FF2B5EF4-FFF2-40B4-BE49-F238E27FC236}">
                        <a16:creationId xmlns:a16="http://schemas.microsoft.com/office/drawing/2014/main" id="{37FA5E06-D5A6-42B8-9A69-2247062CCE49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16" name="Ellipse 3315">
                      <a:extLst>
                        <a:ext uri="{FF2B5EF4-FFF2-40B4-BE49-F238E27FC236}">
                          <a16:creationId xmlns:a16="http://schemas.microsoft.com/office/drawing/2014/main" id="{A3919A37-3205-4BB6-8CC6-001D7458A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17" name="Forme libre 107">
                      <a:extLst>
                        <a:ext uri="{FF2B5EF4-FFF2-40B4-BE49-F238E27FC236}">
                          <a16:creationId xmlns:a16="http://schemas.microsoft.com/office/drawing/2014/main" id="{8972D834-EC35-4689-9904-18F5CE4887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2" name="Groupe 3291">
                    <a:extLst>
                      <a:ext uri="{FF2B5EF4-FFF2-40B4-BE49-F238E27FC236}">
                        <a16:creationId xmlns:a16="http://schemas.microsoft.com/office/drawing/2014/main" id="{4757CCB9-FF25-430D-A0E6-92D97D69124D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14" name="Ellipse 3313">
                      <a:extLst>
                        <a:ext uri="{FF2B5EF4-FFF2-40B4-BE49-F238E27FC236}">
                          <a16:creationId xmlns:a16="http://schemas.microsoft.com/office/drawing/2014/main" id="{C59F41E3-D248-4AD2-8B64-EEFE33BE0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15" name="Forme libre 59">
                      <a:extLst>
                        <a:ext uri="{FF2B5EF4-FFF2-40B4-BE49-F238E27FC236}">
                          <a16:creationId xmlns:a16="http://schemas.microsoft.com/office/drawing/2014/main" id="{2AE79FC9-75F5-4A02-8E21-475185A728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3" name="Groupe 3292">
                    <a:extLst>
                      <a:ext uri="{FF2B5EF4-FFF2-40B4-BE49-F238E27FC236}">
                        <a16:creationId xmlns:a16="http://schemas.microsoft.com/office/drawing/2014/main" id="{53BD1217-5131-4BC0-A617-00EAB7B6AE41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12" name="Ellipse 3311">
                      <a:extLst>
                        <a:ext uri="{FF2B5EF4-FFF2-40B4-BE49-F238E27FC236}">
                          <a16:creationId xmlns:a16="http://schemas.microsoft.com/office/drawing/2014/main" id="{1D9FC43D-19D4-4FAC-8BCF-EA96B7034B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13" name="Forme libre 167">
                      <a:extLst>
                        <a:ext uri="{FF2B5EF4-FFF2-40B4-BE49-F238E27FC236}">
                          <a16:creationId xmlns:a16="http://schemas.microsoft.com/office/drawing/2014/main" id="{633F0D25-A7EA-4FCB-85AC-3F06EC2410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4" name="Groupe 3293">
                    <a:extLst>
                      <a:ext uri="{FF2B5EF4-FFF2-40B4-BE49-F238E27FC236}">
                        <a16:creationId xmlns:a16="http://schemas.microsoft.com/office/drawing/2014/main" id="{E7E24047-30EF-4CF9-8C1D-063C72F7D46E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10" name="Ellipse 3309">
                      <a:extLst>
                        <a:ext uri="{FF2B5EF4-FFF2-40B4-BE49-F238E27FC236}">
                          <a16:creationId xmlns:a16="http://schemas.microsoft.com/office/drawing/2014/main" id="{0E1293E4-57FE-40A9-A57D-9514375FB0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11" name="Forme libre 158">
                      <a:extLst>
                        <a:ext uri="{FF2B5EF4-FFF2-40B4-BE49-F238E27FC236}">
                          <a16:creationId xmlns:a16="http://schemas.microsoft.com/office/drawing/2014/main" id="{68DE225A-84A0-4284-9ABA-ABD24AF8A5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5" name="Groupe 3294">
                    <a:extLst>
                      <a:ext uri="{FF2B5EF4-FFF2-40B4-BE49-F238E27FC236}">
                        <a16:creationId xmlns:a16="http://schemas.microsoft.com/office/drawing/2014/main" id="{5D6B204B-7503-4171-A8A7-7514ADD7C1DB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08" name="Ellipse 3307">
                      <a:extLst>
                        <a:ext uri="{FF2B5EF4-FFF2-40B4-BE49-F238E27FC236}">
                          <a16:creationId xmlns:a16="http://schemas.microsoft.com/office/drawing/2014/main" id="{47430BBD-D164-46CF-8C7B-1F404BCC4E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09" name="Forme libre 101">
                      <a:extLst>
                        <a:ext uri="{FF2B5EF4-FFF2-40B4-BE49-F238E27FC236}">
                          <a16:creationId xmlns:a16="http://schemas.microsoft.com/office/drawing/2014/main" id="{CB6597A2-C450-418F-8273-E7941ACC8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6" name="Groupe 3295">
                    <a:extLst>
                      <a:ext uri="{FF2B5EF4-FFF2-40B4-BE49-F238E27FC236}">
                        <a16:creationId xmlns:a16="http://schemas.microsoft.com/office/drawing/2014/main" id="{E17842D4-2CCE-431B-B393-1D7106D7C111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06" name="Ellipse 3305">
                      <a:extLst>
                        <a:ext uri="{FF2B5EF4-FFF2-40B4-BE49-F238E27FC236}">
                          <a16:creationId xmlns:a16="http://schemas.microsoft.com/office/drawing/2014/main" id="{8D2B6E0F-1F17-48B1-BF81-0739E6141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07" name="Forme libre 296">
                      <a:extLst>
                        <a:ext uri="{FF2B5EF4-FFF2-40B4-BE49-F238E27FC236}">
                          <a16:creationId xmlns:a16="http://schemas.microsoft.com/office/drawing/2014/main" id="{9A869117-713F-4C09-A350-AC5FBAE340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7" name="Groupe 3296">
                    <a:extLst>
                      <a:ext uri="{FF2B5EF4-FFF2-40B4-BE49-F238E27FC236}">
                        <a16:creationId xmlns:a16="http://schemas.microsoft.com/office/drawing/2014/main" id="{C8776CF8-7B6F-4A1A-8C91-A2AE0EBFEE49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04" name="Ellipse 3303">
                      <a:extLst>
                        <a:ext uri="{FF2B5EF4-FFF2-40B4-BE49-F238E27FC236}">
                          <a16:creationId xmlns:a16="http://schemas.microsoft.com/office/drawing/2014/main" id="{97574DC6-8195-44CF-B124-247F56817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05" name="Forme libre 53">
                      <a:extLst>
                        <a:ext uri="{FF2B5EF4-FFF2-40B4-BE49-F238E27FC236}">
                          <a16:creationId xmlns:a16="http://schemas.microsoft.com/office/drawing/2014/main" id="{AC214740-20D8-4B1E-BECA-B008860C0A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8" name="Groupe 3297">
                    <a:extLst>
                      <a:ext uri="{FF2B5EF4-FFF2-40B4-BE49-F238E27FC236}">
                        <a16:creationId xmlns:a16="http://schemas.microsoft.com/office/drawing/2014/main" id="{C72C4BB4-115A-4247-9023-50EF62E2640E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02" name="Ellipse 3301">
                      <a:extLst>
                        <a:ext uri="{FF2B5EF4-FFF2-40B4-BE49-F238E27FC236}">
                          <a16:creationId xmlns:a16="http://schemas.microsoft.com/office/drawing/2014/main" id="{71B95E58-33CC-4AFD-8D6E-E6EF0070B0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03" name="Forme libre 179">
                      <a:extLst>
                        <a:ext uri="{FF2B5EF4-FFF2-40B4-BE49-F238E27FC236}">
                          <a16:creationId xmlns:a16="http://schemas.microsoft.com/office/drawing/2014/main" id="{2D5266FD-2A15-4A87-869C-987B0A712D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99" name="Groupe 3298">
                    <a:extLst>
                      <a:ext uri="{FF2B5EF4-FFF2-40B4-BE49-F238E27FC236}">
                        <a16:creationId xmlns:a16="http://schemas.microsoft.com/office/drawing/2014/main" id="{15586D10-9E1A-4DD5-AF00-560A01E08A7C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4098998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300" name="Ellipse 3299">
                      <a:extLst>
                        <a:ext uri="{FF2B5EF4-FFF2-40B4-BE49-F238E27FC236}">
                          <a16:creationId xmlns:a16="http://schemas.microsoft.com/office/drawing/2014/main" id="{126B0808-3D3C-4FF8-99B3-7BAE1D01B2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01" name="Forme libre 290">
                      <a:extLst>
                        <a:ext uri="{FF2B5EF4-FFF2-40B4-BE49-F238E27FC236}">
                          <a16:creationId xmlns:a16="http://schemas.microsoft.com/office/drawing/2014/main" id="{6D101484-12B4-49E3-B222-FF4C0652EF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263" name="Groupe 3262">
                  <a:extLst>
                    <a:ext uri="{FF2B5EF4-FFF2-40B4-BE49-F238E27FC236}">
                      <a16:creationId xmlns:a16="http://schemas.microsoft.com/office/drawing/2014/main" id="{773AD7EF-D5D9-4093-8424-DC45482995BF}"/>
                    </a:ext>
                  </a:extLst>
                </p:cNvPr>
                <p:cNvGrpSpPr/>
                <p:nvPr/>
              </p:nvGrpSpPr>
              <p:grpSpPr>
                <a:xfrm>
                  <a:off x="4917115" y="2541162"/>
                  <a:ext cx="2325480" cy="252000"/>
                  <a:chOff x="4917115" y="2541162"/>
                  <a:chExt cx="2325480" cy="252000"/>
                </a:xfrm>
              </p:grpSpPr>
              <p:grpSp>
                <p:nvGrpSpPr>
                  <p:cNvPr id="3264" name="Groupe 3263">
                    <a:extLst>
                      <a:ext uri="{FF2B5EF4-FFF2-40B4-BE49-F238E27FC236}">
                        <a16:creationId xmlns:a16="http://schemas.microsoft.com/office/drawing/2014/main" id="{8B45E0BE-788E-4026-983E-5920F1EA2D83}"/>
                      </a:ext>
                    </a:extLst>
                  </p:cNvPr>
                  <p:cNvGrpSpPr/>
                  <p:nvPr/>
                </p:nvGrpSpPr>
                <p:grpSpPr>
                  <a:xfrm>
                    <a:off x="543548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89" name="Ellipse 3288">
                      <a:extLst>
                        <a:ext uri="{FF2B5EF4-FFF2-40B4-BE49-F238E27FC236}">
                          <a16:creationId xmlns:a16="http://schemas.microsoft.com/office/drawing/2014/main" id="{8C74D3EB-9EF8-4BF2-B2D3-AE1175032B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90" name="Forme libre 201">
                      <a:extLst>
                        <a:ext uri="{FF2B5EF4-FFF2-40B4-BE49-F238E27FC236}">
                          <a16:creationId xmlns:a16="http://schemas.microsoft.com/office/drawing/2014/main" id="{47C7A576-AC10-49B1-B097-61EF7E395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65" name="Groupe 3264">
                    <a:extLst>
                      <a:ext uri="{FF2B5EF4-FFF2-40B4-BE49-F238E27FC236}">
                        <a16:creationId xmlns:a16="http://schemas.microsoft.com/office/drawing/2014/main" id="{48512176-7EBA-454F-8724-A2EBC0C358A2}"/>
                      </a:ext>
                    </a:extLst>
                  </p:cNvPr>
                  <p:cNvGrpSpPr/>
                  <p:nvPr/>
                </p:nvGrpSpPr>
                <p:grpSpPr>
                  <a:xfrm>
                    <a:off x="647222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87" name="Ellipse 3286">
                      <a:extLst>
                        <a:ext uri="{FF2B5EF4-FFF2-40B4-BE49-F238E27FC236}">
                          <a16:creationId xmlns:a16="http://schemas.microsoft.com/office/drawing/2014/main" id="{C1E76A8E-DA1B-4EB8-BFB5-8CB0085FDB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88" name="Forme libre 237">
                      <a:extLst>
                        <a:ext uri="{FF2B5EF4-FFF2-40B4-BE49-F238E27FC236}">
                          <a16:creationId xmlns:a16="http://schemas.microsoft.com/office/drawing/2014/main" id="{C86B0684-F0F1-4C9B-89A1-886D11C88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66" name="Groupe 3265">
                    <a:extLst>
                      <a:ext uri="{FF2B5EF4-FFF2-40B4-BE49-F238E27FC236}">
                        <a16:creationId xmlns:a16="http://schemas.microsoft.com/office/drawing/2014/main" id="{95C2F9DE-589D-4C27-8A32-45A7ED494B1F}"/>
                      </a:ext>
                    </a:extLst>
                  </p:cNvPr>
                  <p:cNvGrpSpPr/>
                  <p:nvPr/>
                </p:nvGrpSpPr>
                <p:grpSpPr>
                  <a:xfrm>
                    <a:off x="595385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85" name="Ellipse 3284">
                      <a:extLst>
                        <a:ext uri="{FF2B5EF4-FFF2-40B4-BE49-F238E27FC236}">
                          <a16:creationId xmlns:a16="http://schemas.microsoft.com/office/drawing/2014/main" id="{B9CBC754-9A70-4C76-A0CA-4D85967F8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86" name="Forme libre 173">
                      <a:extLst>
                        <a:ext uri="{FF2B5EF4-FFF2-40B4-BE49-F238E27FC236}">
                          <a16:creationId xmlns:a16="http://schemas.microsoft.com/office/drawing/2014/main" id="{F5A3389B-902A-4177-923F-65BF3DF438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67" name="Groupe 3266">
                    <a:extLst>
                      <a:ext uri="{FF2B5EF4-FFF2-40B4-BE49-F238E27FC236}">
                        <a16:creationId xmlns:a16="http://schemas.microsoft.com/office/drawing/2014/main" id="{AB3455A8-C252-4413-8516-31735A643CFD}"/>
                      </a:ext>
                    </a:extLst>
                  </p:cNvPr>
                  <p:cNvGrpSpPr/>
                  <p:nvPr/>
                </p:nvGrpSpPr>
                <p:grpSpPr>
                  <a:xfrm>
                    <a:off x="621304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83" name="Ellipse 3282">
                      <a:extLst>
                        <a:ext uri="{FF2B5EF4-FFF2-40B4-BE49-F238E27FC236}">
                          <a16:creationId xmlns:a16="http://schemas.microsoft.com/office/drawing/2014/main" id="{45D2F1F1-F449-4095-934A-088D81672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84" name="Forme libre 152">
                      <a:extLst>
                        <a:ext uri="{FF2B5EF4-FFF2-40B4-BE49-F238E27FC236}">
                          <a16:creationId xmlns:a16="http://schemas.microsoft.com/office/drawing/2014/main" id="{396542BC-AD2B-469F-BA65-C1B8DB13E7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68" name="Groupe 3267">
                    <a:extLst>
                      <a:ext uri="{FF2B5EF4-FFF2-40B4-BE49-F238E27FC236}">
                        <a16:creationId xmlns:a16="http://schemas.microsoft.com/office/drawing/2014/main" id="{0A041096-DC1C-4392-AF09-51698C3E3AB1}"/>
                      </a:ext>
                    </a:extLst>
                  </p:cNvPr>
                  <p:cNvGrpSpPr/>
                  <p:nvPr/>
                </p:nvGrpSpPr>
                <p:grpSpPr>
                  <a:xfrm>
                    <a:off x="569467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81" name="Ellipse 3280">
                      <a:extLst>
                        <a:ext uri="{FF2B5EF4-FFF2-40B4-BE49-F238E27FC236}">
                          <a16:creationId xmlns:a16="http://schemas.microsoft.com/office/drawing/2014/main" id="{2CA885D7-D984-47B3-BEF5-698204C17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82" name="Forme libre 146">
                      <a:extLst>
                        <a:ext uri="{FF2B5EF4-FFF2-40B4-BE49-F238E27FC236}">
                          <a16:creationId xmlns:a16="http://schemas.microsoft.com/office/drawing/2014/main" id="{0BDEAB13-22B8-45F6-B851-898E1CD9AC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1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69" name="Groupe 3268">
                    <a:extLst>
                      <a:ext uri="{FF2B5EF4-FFF2-40B4-BE49-F238E27FC236}">
                        <a16:creationId xmlns:a16="http://schemas.microsoft.com/office/drawing/2014/main" id="{9E500BBB-28E5-40D3-820E-DE0A3421B08D}"/>
                      </a:ext>
                    </a:extLst>
                  </p:cNvPr>
                  <p:cNvGrpSpPr/>
                  <p:nvPr/>
                </p:nvGrpSpPr>
                <p:grpSpPr>
                  <a:xfrm>
                    <a:off x="699059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79" name="Ellipse 3278">
                      <a:extLst>
                        <a:ext uri="{FF2B5EF4-FFF2-40B4-BE49-F238E27FC236}">
                          <a16:creationId xmlns:a16="http://schemas.microsoft.com/office/drawing/2014/main" id="{CD68DCC8-E16C-4F4D-92C3-7925F45776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80" name="Forme libre 213">
                      <a:extLst>
                        <a:ext uri="{FF2B5EF4-FFF2-40B4-BE49-F238E27FC236}">
                          <a16:creationId xmlns:a16="http://schemas.microsoft.com/office/drawing/2014/main" id="{35D0519B-1E6B-4E32-AF19-79CD3EDC2A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70" name="Groupe 3269">
                    <a:extLst>
                      <a:ext uri="{FF2B5EF4-FFF2-40B4-BE49-F238E27FC236}">
                        <a16:creationId xmlns:a16="http://schemas.microsoft.com/office/drawing/2014/main" id="{5B37B6CE-B60D-4CA5-811D-0049BD4FB525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1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77" name="Ellipse 3276">
                      <a:extLst>
                        <a:ext uri="{FF2B5EF4-FFF2-40B4-BE49-F238E27FC236}">
                          <a16:creationId xmlns:a16="http://schemas.microsoft.com/office/drawing/2014/main" id="{B8C9E4C2-AE4B-42DB-A856-CFFC7B2C4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78" name="Forme libre 210">
                      <a:extLst>
                        <a:ext uri="{FF2B5EF4-FFF2-40B4-BE49-F238E27FC236}">
                          <a16:creationId xmlns:a16="http://schemas.microsoft.com/office/drawing/2014/main" id="{92953060-AC8D-4757-BEE7-CD3BCD5AC1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71" name="Groupe 3270">
                    <a:extLst>
                      <a:ext uri="{FF2B5EF4-FFF2-40B4-BE49-F238E27FC236}">
                        <a16:creationId xmlns:a16="http://schemas.microsoft.com/office/drawing/2014/main" id="{1B07597B-B0ED-4D81-BAAA-CBE93CF4BA0C}"/>
                      </a:ext>
                    </a:extLst>
                  </p:cNvPr>
                  <p:cNvGrpSpPr/>
                  <p:nvPr/>
                </p:nvGrpSpPr>
                <p:grpSpPr>
                  <a:xfrm>
                    <a:off x="5176300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75" name="Ellipse 3274">
                      <a:extLst>
                        <a:ext uri="{FF2B5EF4-FFF2-40B4-BE49-F238E27FC236}">
                          <a16:creationId xmlns:a16="http://schemas.microsoft.com/office/drawing/2014/main" id="{48D82A5D-1633-444A-8597-9BFBB75416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76" name="Forme libre 198">
                      <a:extLst>
                        <a:ext uri="{FF2B5EF4-FFF2-40B4-BE49-F238E27FC236}">
                          <a16:creationId xmlns:a16="http://schemas.microsoft.com/office/drawing/2014/main" id="{66CBD824-1982-497F-A424-C4C1C9D06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3272" name="Groupe 3271">
                    <a:extLst>
                      <a:ext uri="{FF2B5EF4-FFF2-40B4-BE49-F238E27FC236}">
                        <a16:creationId xmlns:a16="http://schemas.microsoft.com/office/drawing/2014/main" id="{39E07B4B-9E79-4B5C-A7B9-017FF515C082}"/>
                      </a:ext>
                    </a:extLst>
                  </p:cNvPr>
                  <p:cNvGrpSpPr/>
                  <p:nvPr/>
                </p:nvGrpSpPr>
                <p:grpSpPr>
                  <a:xfrm>
                    <a:off x="4917115" y="2541162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3273" name="Ellipse 3272">
                      <a:extLst>
                        <a:ext uri="{FF2B5EF4-FFF2-40B4-BE49-F238E27FC236}">
                          <a16:creationId xmlns:a16="http://schemas.microsoft.com/office/drawing/2014/main" id="{A4AA7E4E-B987-478D-9334-03F1A1C4D8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74" name="Forme libre 305">
                      <a:extLst>
                        <a:ext uri="{FF2B5EF4-FFF2-40B4-BE49-F238E27FC236}">
                          <a16:creationId xmlns:a16="http://schemas.microsoft.com/office/drawing/2014/main" id="{9656A491-6F3F-405C-AC0C-42D0D27A30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</p:grpSp>
        <p:grpSp>
          <p:nvGrpSpPr>
            <p:cNvPr id="3795" name="Groupe 3794">
              <a:extLst>
                <a:ext uri="{FF2B5EF4-FFF2-40B4-BE49-F238E27FC236}">
                  <a16:creationId xmlns:a16="http://schemas.microsoft.com/office/drawing/2014/main" id="{C0078E35-8760-4224-808D-249D5D4D8C59}"/>
                </a:ext>
              </a:extLst>
            </p:cNvPr>
            <p:cNvGrpSpPr/>
            <p:nvPr/>
          </p:nvGrpSpPr>
          <p:grpSpPr>
            <a:xfrm rot="16200000">
              <a:off x="2554767" y="3694580"/>
              <a:ext cx="1526694" cy="677340"/>
              <a:chOff x="869831" y="4977986"/>
              <a:chExt cx="4686932" cy="2079425"/>
            </a:xfrm>
          </p:grpSpPr>
          <p:grpSp>
            <p:nvGrpSpPr>
              <p:cNvPr id="3796" name="Groupe 3795">
                <a:extLst>
                  <a:ext uri="{FF2B5EF4-FFF2-40B4-BE49-F238E27FC236}">
                    <a16:creationId xmlns:a16="http://schemas.microsoft.com/office/drawing/2014/main" id="{2938C205-1C68-4689-A8A1-C7632380B85B}"/>
                  </a:ext>
                </a:extLst>
              </p:cNvPr>
              <p:cNvGrpSpPr/>
              <p:nvPr/>
            </p:nvGrpSpPr>
            <p:grpSpPr>
              <a:xfrm>
                <a:off x="964757" y="5103986"/>
                <a:ext cx="4449526" cy="1816104"/>
                <a:chOff x="1255014" y="2357624"/>
                <a:chExt cx="4449526" cy="1816104"/>
              </a:xfrm>
            </p:grpSpPr>
            <p:grpSp>
              <p:nvGrpSpPr>
                <p:cNvPr id="4045" name="Groupe 4044">
                  <a:extLst>
                    <a:ext uri="{FF2B5EF4-FFF2-40B4-BE49-F238E27FC236}">
                      <a16:creationId xmlns:a16="http://schemas.microsoft.com/office/drawing/2014/main" id="{0FA3A23D-ADC5-4389-AFFE-6956D9FB44C1}"/>
                    </a:ext>
                  </a:extLst>
                </p:cNvPr>
                <p:cNvGrpSpPr/>
                <p:nvPr/>
              </p:nvGrpSpPr>
              <p:grpSpPr>
                <a:xfrm>
                  <a:off x="5449579" y="2632156"/>
                  <a:ext cx="254961" cy="1030581"/>
                  <a:chOff x="5427802" y="2617217"/>
                  <a:chExt cx="254961" cy="1030581"/>
                </a:xfrm>
              </p:grpSpPr>
              <p:grpSp>
                <p:nvGrpSpPr>
                  <p:cNvPr id="4278" name="Groupe 4277">
                    <a:extLst>
                      <a:ext uri="{FF2B5EF4-FFF2-40B4-BE49-F238E27FC236}">
                        <a16:creationId xmlns:a16="http://schemas.microsoft.com/office/drawing/2014/main" id="{F3ADA9FA-5D02-41B4-9FB4-71F439EDE97C}"/>
                      </a:ext>
                    </a:extLst>
                  </p:cNvPr>
                  <p:cNvGrpSpPr/>
                  <p:nvPr/>
                </p:nvGrpSpPr>
                <p:grpSpPr>
                  <a:xfrm>
                    <a:off x="5430763" y="3395798"/>
                    <a:ext cx="252000" cy="252000"/>
                    <a:chOff x="7287655" y="2105326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89" name="Ellipse 4288">
                      <a:extLst>
                        <a:ext uri="{FF2B5EF4-FFF2-40B4-BE49-F238E27FC236}">
                          <a16:creationId xmlns:a16="http://schemas.microsoft.com/office/drawing/2014/main" id="{F89AE5C0-DE6E-4CBD-9CCF-CCF142148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655" y="2105326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90" name="Forme libre 962">
                      <a:extLst>
                        <a:ext uri="{FF2B5EF4-FFF2-40B4-BE49-F238E27FC236}">
                          <a16:creationId xmlns:a16="http://schemas.microsoft.com/office/drawing/2014/main" id="{938F12B8-9045-44BE-83A6-ACD394B8E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655" y="2208842"/>
                      <a:ext cx="1559334" cy="1687617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79" name="Groupe 4278">
                    <a:extLst>
                      <a:ext uri="{FF2B5EF4-FFF2-40B4-BE49-F238E27FC236}">
                        <a16:creationId xmlns:a16="http://schemas.microsoft.com/office/drawing/2014/main" id="{4E63462C-BBCB-44FC-B522-25B9F3A2E3B0}"/>
                      </a:ext>
                    </a:extLst>
                  </p:cNvPr>
                  <p:cNvGrpSpPr/>
                  <p:nvPr/>
                </p:nvGrpSpPr>
                <p:grpSpPr>
                  <a:xfrm>
                    <a:off x="5427802" y="2617217"/>
                    <a:ext cx="252000" cy="771186"/>
                    <a:chOff x="5430761" y="2617217"/>
                    <a:chExt cx="252000" cy="771186"/>
                  </a:xfrm>
                </p:grpSpPr>
                <p:grpSp>
                  <p:nvGrpSpPr>
                    <p:cNvPr id="4280" name="Groupe 4279">
                      <a:extLst>
                        <a:ext uri="{FF2B5EF4-FFF2-40B4-BE49-F238E27FC236}">
                          <a16:creationId xmlns:a16="http://schemas.microsoft.com/office/drawing/2014/main" id="{1CD44C1A-F434-4811-B363-D075C0051F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30761" y="2617217"/>
                      <a:ext cx="252000" cy="252000"/>
                      <a:chOff x="7266576" y="2052682"/>
                      <a:chExt cx="1793966" cy="1793966"/>
                    </a:xfrm>
                    <a:effectLst>
                      <a:outerShdw blurRad="63500" sx="102000" sy="102000" algn="ctr" rotWithShape="0">
                        <a:prstClr val="black">
                          <a:alpha val="40000"/>
                        </a:prstClr>
                      </a:outerShdw>
                    </a:effectLst>
                  </p:grpSpPr>
                  <p:sp>
                    <p:nvSpPr>
                      <p:cNvPr id="4287" name="Ellipse 4286">
                        <a:extLst>
                          <a:ext uri="{FF2B5EF4-FFF2-40B4-BE49-F238E27FC236}">
                            <a16:creationId xmlns:a16="http://schemas.microsoft.com/office/drawing/2014/main" id="{623D3DA6-6DB9-401E-81F2-9B420C22ED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052682"/>
                        <a:ext cx="1793966" cy="1793966"/>
                      </a:xfrm>
                      <a:prstGeom prst="ellipse">
                        <a:avLst/>
                      </a:prstGeom>
                      <a:solidFill>
                        <a:srgbClr val="E50019">
                          <a:lumMod val="75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lIns="144000" tIns="108000" rIns="144000" bIns="144000" rtlCol="0" anchor="ctr">
                        <a:sp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4288" name="Forme libre 851">
                        <a:extLst>
                          <a:ext uri="{FF2B5EF4-FFF2-40B4-BE49-F238E27FC236}">
                            <a16:creationId xmlns:a16="http://schemas.microsoft.com/office/drawing/2014/main" id="{EDA44D33-993B-441F-B35F-7C8B02FBB4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159032"/>
                        <a:ext cx="1559331" cy="1687616"/>
                      </a:xfrm>
                      <a:custGeom>
                        <a:avLst/>
                        <a:gdLst>
                          <a:gd name="connsiteX0" fmla="*/ 473395 w 1559331"/>
                          <a:gd name="connsiteY0" fmla="*/ 0 h 1687616"/>
                          <a:gd name="connsiteX1" fmla="*/ 391951 w 1559331"/>
                          <a:gd name="connsiteY1" fmla="*/ 98711 h 1687616"/>
                          <a:gd name="connsiteX2" fmla="*/ 238760 w 1559331"/>
                          <a:gd name="connsiteY2" fmla="*/ 600223 h 1687616"/>
                          <a:gd name="connsiteX3" fmla="*/ 1135743 w 1559331"/>
                          <a:gd name="connsiteY3" fmla="*/ 1497206 h 1687616"/>
                          <a:gd name="connsiteX4" fmla="*/ 1484889 w 1559331"/>
                          <a:gd name="connsiteY4" fmla="*/ 1426717 h 1687616"/>
                          <a:gd name="connsiteX5" fmla="*/ 1559331 w 1559331"/>
                          <a:gd name="connsiteY5" fmla="*/ 1390856 h 1687616"/>
                          <a:gd name="connsiteX6" fmla="*/ 1531246 w 1559331"/>
                          <a:gd name="connsiteY6" fmla="*/ 1424896 h 1687616"/>
                          <a:gd name="connsiteX7" fmla="*/ 896983 w 1559331"/>
                          <a:gd name="connsiteY7" fmla="*/ 1687616 h 1687616"/>
                          <a:gd name="connsiteX8" fmla="*/ 0 w 1559331"/>
                          <a:gd name="connsiteY8" fmla="*/ 790633 h 1687616"/>
                          <a:gd name="connsiteX9" fmla="*/ 469428 w 1559331"/>
                          <a:gd name="connsiteY9" fmla="*/ 1911 h 1687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59331" h="1687616">
                            <a:moveTo>
                              <a:pt x="473395" y="0"/>
                            </a:moveTo>
                            <a:lnTo>
                              <a:pt x="391951" y="98711"/>
                            </a:lnTo>
                            <a:cubicBezTo>
                              <a:pt x="295234" y="241871"/>
                              <a:pt x="238760" y="414452"/>
                              <a:pt x="238760" y="600223"/>
                            </a:cubicBezTo>
                            <a:cubicBezTo>
                              <a:pt x="238760" y="1095613"/>
                              <a:pt x="640353" y="1497206"/>
                              <a:pt x="1135743" y="1497206"/>
                            </a:cubicBezTo>
                            <a:cubicBezTo>
                              <a:pt x="1259591" y="1497206"/>
                              <a:pt x="1377576" y="1472107"/>
                              <a:pt x="1484889" y="1426717"/>
                            </a:cubicBezTo>
                            <a:lnTo>
                              <a:pt x="1559331" y="1390856"/>
                            </a:lnTo>
                            <a:lnTo>
                              <a:pt x="1531246" y="1424896"/>
                            </a:lnTo>
                            <a:cubicBezTo>
                              <a:pt x="1368924" y="1587218"/>
                              <a:pt x="1144678" y="1687616"/>
                              <a:pt x="896983" y="1687616"/>
                            </a:cubicBezTo>
                            <a:cubicBezTo>
                              <a:pt x="401593" y="1687616"/>
                              <a:pt x="0" y="1286023"/>
                              <a:pt x="0" y="790633"/>
                            </a:cubicBezTo>
                            <a:cubicBezTo>
                              <a:pt x="0" y="450053"/>
                              <a:pt x="189816" y="153806"/>
                              <a:pt x="469428" y="1911"/>
                            </a:cubicBezTo>
                            <a:close/>
                          </a:path>
                        </a:pathLst>
                      </a:custGeom>
                      <a:solidFill>
                        <a:srgbClr val="E50019"/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4281" name="Groupe 4280">
                      <a:extLst>
                        <a:ext uri="{FF2B5EF4-FFF2-40B4-BE49-F238E27FC236}">
                          <a16:creationId xmlns:a16="http://schemas.microsoft.com/office/drawing/2014/main" id="{69D12144-8A97-4A3E-B54F-E97AE2DBAB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30761" y="3136403"/>
                      <a:ext cx="252000" cy="252000"/>
                      <a:chOff x="7266576" y="2052682"/>
                      <a:chExt cx="1793966" cy="1793966"/>
                    </a:xfrm>
                    <a:effectLst>
                      <a:outerShdw blurRad="63500" sx="102000" sy="102000" algn="ctr" rotWithShape="0">
                        <a:prstClr val="black">
                          <a:alpha val="40000"/>
                        </a:prstClr>
                      </a:outerShdw>
                    </a:effectLst>
                  </p:grpSpPr>
                  <p:sp>
                    <p:nvSpPr>
                      <p:cNvPr id="4285" name="Ellipse 4284">
                        <a:extLst>
                          <a:ext uri="{FF2B5EF4-FFF2-40B4-BE49-F238E27FC236}">
                            <a16:creationId xmlns:a16="http://schemas.microsoft.com/office/drawing/2014/main" id="{6BABD756-80A4-4853-A5BB-DC46B0012F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052682"/>
                        <a:ext cx="1793966" cy="1793966"/>
                      </a:xfrm>
                      <a:prstGeom prst="ellipse">
                        <a:avLst/>
                      </a:prstGeom>
                      <a:solidFill>
                        <a:srgbClr val="0093A7">
                          <a:lumMod val="75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lIns="144000" tIns="108000" rIns="144000" bIns="144000" rtlCol="0" anchor="ctr">
                        <a:sp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4286" name="Forme libre 884">
                        <a:extLst>
                          <a:ext uri="{FF2B5EF4-FFF2-40B4-BE49-F238E27FC236}">
                            <a16:creationId xmlns:a16="http://schemas.microsoft.com/office/drawing/2014/main" id="{CC056D22-E96C-4EFA-A5B2-1490604D1D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159032"/>
                        <a:ext cx="1559331" cy="1687616"/>
                      </a:xfrm>
                      <a:custGeom>
                        <a:avLst/>
                        <a:gdLst>
                          <a:gd name="connsiteX0" fmla="*/ 473395 w 1559331"/>
                          <a:gd name="connsiteY0" fmla="*/ 0 h 1687616"/>
                          <a:gd name="connsiteX1" fmla="*/ 391951 w 1559331"/>
                          <a:gd name="connsiteY1" fmla="*/ 98711 h 1687616"/>
                          <a:gd name="connsiteX2" fmla="*/ 238760 w 1559331"/>
                          <a:gd name="connsiteY2" fmla="*/ 600223 h 1687616"/>
                          <a:gd name="connsiteX3" fmla="*/ 1135743 w 1559331"/>
                          <a:gd name="connsiteY3" fmla="*/ 1497206 h 1687616"/>
                          <a:gd name="connsiteX4" fmla="*/ 1484889 w 1559331"/>
                          <a:gd name="connsiteY4" fmla="*/ 1426717 h 1687616"/>
                          <a:gd name="connsiteX5" fmla="*/ 1559331 w 1559331"/>
                          <a:gd name="connsiteY5" fmla="*/ 1390856 h 1687616"/>
                          <a:gd name="connsiteX6" fmla="*/ 1531246 w 1559331"/>
                          <a:gd name="connsiteY6" fmla="*/ 1424896 h 1687616"/>
                          <a:gd name="connsiteX7" fmla="*/ 896983 w 1559331"/>
                          <a:gd name="connsiteY7" fmla="*/ 1687616 h 1687616"/>
                          <a:gd name="connsiteX8" fmla="*/ 0 w 1559331"/>
                          <a:gd name="connsiteY8" fmla="*/ 790633 h 1687616"/>
                          <a:gd name="connsiteX9" fmla="*/ 469428 w 1559331"/>
                          <a:gd name="connsiteY9" fmla="*/ 1911 h 1687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59331" h="1687616">
                            <a:moveTo>
                              <a:pt x="473395" y="0"/>
                            </a:moveTo>
                            <a:lnTo>
                              <a:pt x="391951" y="98711"/>
                            </a:lnTo>
                            <a:cubicBezTo>
                              <a:pt x="295234" y="241871"/>
                              <a:pt x="238760" y="414452"/>
                              <a:pt x="238760" y="600223"/>
                            </a:cubicBezTo>
                            <a:cubicBezTo>
                              <a:pt x="238760" y="1095613"/>
                              <a:pt x="640353" y="1497206"/>
                              <a:pt x="1135743" y="1497206"/>
                            </a:cubicBezTo>
                            <a:cubicBezTo>
                              <a:pt x="1259591" y="1497206"/>
                              <a:pt x="1377576" y="1472107"/>
                              <a:pt x="1484889" y="1426717"/>
                            </a:cubicBezTo>
                            <a:lnTo>
                              <a:pt x="1559331" y="1390856"/>
                            </a:lnTo>
                            <a:lnTo>
                              <a:pt x="1531246" y="1424896"/>
                            </a:lnTo>
                            <a:cubicBezTo>
                              <a:pt x="1368924" y="1587218"/>
                              <a:pt x="1144678" y="1687616"/>
                              <a:pt x="896983" y="1687616"/>
                            </a:cubicBezTo>
                            <a:cubicBezTo>
                              <a:pt x="401593" y="1687616"/>
                              <a:pt x="0" y="1286023"/>
                              <a:pt x="0" y="790633"/>
                            </a:cubicBezTo>
                            <a:cubicBezTo>
                              <a:pt x="0" y="450053"/>
                              <a:pt x="189816" y="153806"/>
                              <a:pt x="469428" y="1911"/>
                            </a:cubicBezTo>
                            <a:close/>
                          </a:path>
                        </a:pathLst>
                      </a:custGeom>
                      <a:solidFill>
                        <a:srgbClr val="0093A7"/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4282" name="Groupe 4281">
                      <a:extLst>
                        <a:ext uri="{FF2B5EF4-FFF2-40B4-BE49-F238E27FC236}">
                          <a16:creationId xmlns:a16="http://schemas.microsoft.com/office/drawing/2014/main" id="{925F66BD-8C4D-4FC4-957A-234EC02B77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30761" y="2876810"/>
                      <a:ext cx="252000" cy="252000"/>
                      <a:chOff x="7266576" y="2052682"/>
                      <a:chExt cx="1793966" cy="1793966"/>
                    </a:xfrm>
                    <a:effectLst>
                      <a:outerShdw blurRad="63500" sx="102000" sy="102000" algn="ctr" rotWithShape="0">
                        <a:prstClr val="black">
                          <a:alpha val="40000"/>
                        </a:prstClr>
                      </a:outerShdw>
                    </a:effectLst>
                  </p:grpSpPr>
                  <p:sp>
                    <p:nvSpPr>
                      <p:cNvPr id="4283" name="Ellipse 4282">
                        <a:extLst>
                          <a:ext uri="{FF2B5EF4-FFF2-40B4-BE49-F238E27FC236}">
                            <a16:creationId xmlns:a16="http://schemas.microsoft.com/office/drawing/2014/main" id="{FDAF13A6-1428-4936-9417-1BE1B66449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052682"/>
                        <a:ext cx="1793966" cy="1793966"/>
                      </a:xfrm>
                      <a:prstGeom prst="ellipse">
                        <a:avLst/>
                      </a:prstGeom>
                      <a:solidFill>
                        <a:srgbClr val="0093A7">
                          <a:lumMod val="75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lIns="144000" tIns="108000" rIns="144000" bIns="144000" rtlCol="0" anchor="ctr">
                        <a:sp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4284" name="Forme libre 848">
                        <a:extLst>
                          <a:ext uri="{FF2B5EF4-FFF2-40B4-BE49-F238E27FC236}">
                            <a16:creationId xmlns:a16="http://schemas.microsoft.com/office/drawing/2014/main" id="{FA3E2492-5D8F-49BD-BA66-BDB748017E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66576" y="2159032"/>
                        <a:ext cx="1559331" cy="1687616"/>
                      </a:xfrm>
                      <a:custGeom>
                        <a:avLst/>
                        <a:gdLst>
                          <a:gd name="connsiteX0" fmla="*/ 473395 w 1559331"/>
                          <a:gd name="connsiteY0" fmla="*/ 0 h 1687616"/>
                          <a:gd name="connsiteX1" fmla="*/ 391951 w 1559331"/>
                          <a:gd name="connsiteY1" fmla="*/ 98711 h 1687616"/>
                          <a:gd name="connsiteX2" fmla="*/ 238760 w 1559331"/>
                          <a:gd name="connsiteY2" fmla="*/ 600223 h 1687616"/>
                          <a:gd name="connsiteX3" fmla="*/ 1135743 w 1559331"/>
                          <a:gd name="connsiteY3" fmla="*/ 1497206 h 1687616"/>
                          <a:gd name="connsiteX4" fmla="*/ 1484889 w 1559331"/>
                          <a:gd name="connsiteY4" fmla="*/ 1426717 h 1687616"/>
                          <a:gd name="connsiteX5" fmla="*/ 1559331 w 1559331"/>
                          <a:gd name="connsiteY5" fmla="*/ 1390856 h 1687616"/>
                          <a:gd name="connsiteX6" fmla="*/ 1531246 w 1559331"/>
                          <a:gd name="connsiteY6" fmla="*/ 1424896 h 1687616"/>
                          <a:gd name="connsiteX7" fmla="*/ 896983 w 1559331"/>
                          <a:gd name="connsiteY7" fmla="*/ 1687616 h 1687616"/>
                          <a:gd name="connsiteX8" fmla="*/ 0 w 1559331"/>
                          <a:gd name="connsiteY8" fmla="*/ 790633 h 1687616"/>
                          <a:gd name="connsiteX9" fmla="*/ 469428 w 1559331"/>
                          <a:gd name="connsiteY9" fmla="*/ 1911 h 1687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59331" h="1687616">
                            <a:moveTo>
                              <a:pt x="473395" y="0"/>
                            </a:moveTo>
                            <a:lnTo>
                              <a:pt x="391951" y="98711"/>
                            </a:lnTo>
                            <a:cubicBezTo>
                              <a:pt x="295234" y="241871"/>
                              <a:pt x="238760" y="414452"/>
                              <a:pt x="238760" y="600223"/>
                            </a:cubicBezTo>
                            <a:cubicBezTo>
                              <a:pt x="238760" y="1095613"/>
                              <a:pt x="640353" y="1497206"/>
                              <a:pt x="1135743" y="1497206"/>
                            </a:cubicBezTo>
                            <a:cubicBezTo>
                              <a:pt x="1259591" y="1497206"/>
                              <a:pt x="1377576" y="1472107"/>
                              <a:pt x="1484889" y="1426717"/>
                            </a:cubicBezTo>
                            <a:lnTo>
                              <a:pt x="1559331" y="1390856"/>
                            </a:lnTo>
                            <a:lnTo>
                              <a:pt x="1531246" y="1424896"/>
                            </a:lnTo>
                            <a:cubicBezTo>
                              <a:pt x="1368924" y="1587218"/>
                              <a:pt x="1144678" y="1687616"/>
                              <a:pt x="896983" y="1687616"/>
                            </a:cubicBezTo>
                            <a:cubicBezTo>
                              <a:pt x="401593" y="1687616"/>
                              <a:pt x="0" y="1286023"/>
                              <a:pt x="0" y="790633"/>
                            </a:cubicBezTo>
                            <a:cubicBezTo>
                              <a:pt x="0" y="450053"/>
                              <a:pt x="189816" y="153806"/>
                              <a:pt x="469428" y="1911"/>
                            </a:cubicBezTo>
                            <a:close/>
                          </a:path>
                        </a:pathLst>
                      </a:custGeom>
                      <a:solidFill>
                        <a:srgbClr val="0093A7"/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fr-FR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046" name="Groupe 4045">
                  <a:extLst>
                    <a:ext uri="{FF2B5EF4-FFF2-40B4-BE49-F238E27FC236}">
                      <a16:creationId xmlns:a16="http://schemas.microsoft.com/office/drawing/2014/main" id="{897D6EC3-F4BF-4CD0-81CA-32B88F9330FC}"/>
                    </a:ext>
                  </a:extLst>
                </p:cNvPr>
                <p:cNvGrpSpPr/>
                <p:nvPr/>
              </p:nvGrpSpPr>
              <p:grpSpPr>
                <a:xfrm>
                  <a:off x="3614454" y="2876810"/>
                  <a:ext cx="252000" cy="511593"/>
                  <a:chOff x="3600199" y="2876810"/>
                  <a:chExt cx="252000" cy="511593"/>
                </a:xfrm>
              </p:grpSpPr>
              <p:grpSp>
                <p:nvGrpSpPr>
                  <p:cNvPr id="4272" name="Groupe 4271">
                    <a:extLst>
                      <a:ext uri="{FF2B5EF4-FFF2-40B4-BE49-F238E27FC236}">
                        <a16:creationId xmlns:a16="http://schemas.microsoft.com/office/drawing/2014/main" id="{1CD6AC68-4038-426B-B8F1-0A0D2396A261}"/>
                      </a:ext>
                    </a:extLst>
                  </p:cNvPr>
                  <p:cNvGrpSpPr/>
                  <p:nvPr/>
                </p:nvGrpSpPr>
                <p:grpSpPr>
                  <a:xfrm>
                    <a:off x="3600199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76" name="Ellipse 4275">
                      <a:extLst>
                        <a:ext uri="{FF2B5EF4-FFF2-40B4-BE49-F238E27FC236}">
                          <a16:creationId xmlns:a16="http://schemas.microsoft.com/office/drawing/2014/main" id="{850C8A50-5D82-442E-A1B9-ADC4EDCA4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77" name="Forme libre 860">
                      <a:extLst>
                        <a:ext uri="{FF2B5EF4-FFF2-40B4-BE49-F238E27FC236}">
                          <a16:creationId xmlns:a16="http://schemas.microsoft.com/office/drawing/2014/main" id="{15BC0541-038A-4DF7-816C-9871EA021A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73" name="Groupe 4272">
                    <a:extLst>
                      <a:ext uri="{FF2B5EF4-FFF2-40B4-BE49-F238E27FC236}">
                        <a16:creationId xmlns:a16="http://schemas.microsoft.com/office/drawing/2014/main" id="{21D9C325-FFF0-48DE-BA2F-6C91F8CAD471}"/>
                      </a:ext>
                    </a:extLst>
                  </p:cNvPr>
                  <p:cNvGrpSpPr/>
                  <p:nvPr/>
                </p:nvGrpSpPr>
                <p:grpSpPr>
                  <a:xfrm>
                    <a:off x="3600199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74" name="Ellipse 4273">
                      <a:extLst>
                        <a:ext uri="{FF2B5EF4-FFF2-40B4-BE49-F238E27FC236}">
                          <a16:creationId xmlns:a16="http://schemas.microsoft.com/office/drawing/2014/main" id="{8A33D933-6A06-4688-8F0C-3E4CC6AA25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75" name="Forme libre 854">
                      <a:extLst>
                        <a:ext uri="{FF2B5EF4-FFF2-40B4-BE49-F238E27FC236}">
                          <a16:creationId xmlns:a16="http://schemas.microsoft.com/office/drawing/2014/main" id="{799F058C-F482-478E-A6C1-D86181CBE2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47" name="Groupe 4046">
                  <a:extLst>
                    <a:ext uri="{FF2B5EF4-FFF2-40B4-BE49-F238E27FC236}">
                      <a16:creationId xmlns:a16="http://schemas.microsoft.com/office/drawing/2014/main" id="{CB5423A2-E17B-4CF2-B787-8EBE19ED1878}"/>
                    </a:ext>
                  </a:extLst>
                </p:cNvPr>
                <p:cNvGrpSpPr/>
                <p:nvPr/>
              </p:nvGrpSpPr>
              <p:grpSpPr>
                <a:xfrm>
                  <a:off x="3876614" y="2876810"/>
                  <a:ext cx="252000" cy="511593"/>
                  <a:chOff x="3862766" y="2876810"/>
                  <a:chExt cx="252000" cy="511593"/>
                </a:xfrm>
              </p:grpSpPr>
              <p:grpSp>
                <p:nvGrpSpPr>
                  <p:cNvPr id="4266" name="Groupe 4265">
                    <a:extLst>
                      <a:ext uri="{FF2B5EF4-FFF2-40B4-BE49-F238E27FC236}">
                        <a16:creationId xmlns:a16="http://schemas.microsoft.com/office/drawing/2014/main" id="{C40A9224-782C-4BE8-BE73-34121C508E34}"/>
                      </a:ext>
                    </a:extLst>
                  </p:cNvPr>
                  <p:cNvGrpSpPr/>
                  <p:nvPr/>
                </p:nvGrpSpPr>
                <p:grpSpPr>
                  <a:xfrm>
                    <a:off x="3862766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70" name="Ellipse 4269">
                      <a:extLst>
                        <a:ext uri="{FF2B5EF4-FFF2-40B4-BE49-F238E27FC236}">
                          <a16:creationId xmlns:a16="http://schemas.microsoft.com/office/drawing/2014/main" id="{545799F8-D72B-43A4-B8A0-085D358841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71" name="Forme libre 986">
                      <a:extLst>
                        <a:ext uri="{FF2B5EF4-FFF2-40B4-BE49-F238E27FC236}">
                          <a16:creationId xmlns:a16="http://schemas.microsoft.com/office/drawing/2014/main" id="{09496FFD-F898-40BE-85DF-90C321A6F2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67" name="Groupe 4266">
                    <a:extLst>
                      <a:ext uri="{FF2B5EF4-FFF2-40B4-BE49-F238E27FC236}">
                        <a16:creationId xmlns:a16="http://schemas.microsoft.com/office/drawing/2014/main" id="{960A3CEC-E6BA-4D4A-9091-DDA831DAE51D}"/>
                      </a:ext>
                    </a:extLst>
                  </p:cNvPr>
                  <p:cNvGrpSpPr/>
                  <p:nvPr/>
                </p:nvGrpSpPr>
                <p:grpSpPr>
                  <a:xfrm>
                    <a:off x="3862766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68" name="Ellipse 4267">
                      <a:extLst>
                        <a:ext uri="{FF2B5EF4-FFF2-40B4-BE49-F238E27FC236}">
                          <a16:creationId xmlns:a16="http://schemas.microsoft.com/office/drawing/2014/main" id="{4EDF81B7-A023-44CA-8DB4-7F7AA98563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69" name="Forme libre 863">
                      <a:extLst>
                        <a:ext uri="{FF2B5EF4-FFF2-40B4-BE49-F238E27FC236}">
                          <a16:creationId xmlns:a16="http://schemas.microsoft.com/office/drawing/2014/main" id="{D181AF6C-1520-4D04-BB41-DAFE44AB05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48" name="Groupe 4047">
                  <a:extLst>
                    <a:ext uri="{FF2B5EF4-FFF2-40B4-BE49-F238E27FC236}">
                      <a16:creationId xmlns:a16="http://schemas.microsoft.com/office/drawing/2014/main" id="{AA13D6D0-F730-444A-ABAB-5346B1A50CCF}"/>
                    </a:ext>
                  </a:extLst>
                </p:cNvPr>
                <p:cNvGrpSpPr/>
                <p:nvPr/>
              </p:nvGrpSpPr>
              <p:grpSpPr>
                <a:xfrm>
                  <a:off x="4400934" y="2617217"/>
                  <a:ext cx="252000" cy="771186"/>
                  <a:chOff x="4377544" y="2617217"/>
                  <a:chExt cx="252000" cy="771186"/>
                </a:xfrm>
              </p:grpSpPr>
              <p:grpSp>
                <p:nvGrpSpPr>
                  <p:cNvPr id="4257" name="Groupe 4256">
                    <a:extLst>
                      <a:ext uri="{FF2B5EF4-FFF2-40B4-BE49-F238E27FC236}">
                        <a16:creationId xmlns:a16="http://schemas.microsoft.com/office/drawing/2014/main" id="{711E3746-F4A8-4508-8D77-7AA9B2E26212}"/>
                      </a:ext>
                    </a:extLst>
                  </p:cNvPr>
                  <p:cNvGrpSpPr/>
                  <p:nvPr/>
                </p:nvGrpSpPr>
                <p:grpSpPr>
                  <a:xfrm>
                    <a:off x="4377544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64" name="Ellipse 4263">
                      <a:extLst>
                        <a:ext uri="{FF2B5EF4-FFF2-40B4-BE49-F238E27FC236}">
                          <a16:creationId xmlns:a16="http://schemas.microsoft.com/office/drawing/2014/main" id="{7072BF26-E7C0-4666-99B1-11C07A7246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65" name="Forme libre 890">
                      <a:extLst>
                        <a:ext uri="{FF2B5EF4-FFF2-40B4-BE49-F238E27FC236}">
                          <a16:creationId xmlns:a16="http://schemas.microsoft.com/office/drawing/2014/main" id="{92CE6007-A96C-4B40-A5CC-94346A3BA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58" name="Groupe 4257">
                    <a:extLst>
                      <a:ext uri="{FF2B5EF4-FFF2-40B4-BE49-F238E27FC236}">
                        <a16:creationId xmlns:a16="http://schemas.microsoft.com/office/drawing/2014/main" id="{EE21D972-1DD6-48E2-9ACC-3E95DBBDDCD5}"/>
                      </a:ext>
                    </a:extLst>
                  </p:cNvPr>
                  <p:cNvGrpSpPr/>
                  <p:nvPr/>
                </p:nvGrpSpPr>
                <p:grpSpPr>
                  <a:xfrm>
                    <a:off x="437754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62" name="Ellipse 4261">
                      <a:extLst>
                        <a:ext uri="{FF2B5EF4-FFF2-40B4-BE49-F238E27FC236}">
                          <a16:creationId xmlns:a16="http://schemas.microsoft.com/office/drawing/2014/main" id="{2B4D1162-7A18-41F8-931D-88E8876927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63" name="Forme libre 887">
                      <a:extLst>
                        <a:ext uri="{FF2B5EF4-FFF2-40B4-BE49-F238E27FC236}">
                          <a16:creationId xmlns:a16="http://schemas.microsoft.com/office/drawing/2014/main" id="{8C95B066-967D-4E33-9973-7FF48D008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59" name="Groupe 4258">
                    <a:extLst>
                      <a:ext uri="{FF2B5EF4-FFF2-40B4-BE49-F238E27FC236}">
                        <a16:creationId xmlns:a16="http://schemas.microsoft.com/office/drawing/2014/main" id="{7B6F93AD-2061-479A-B006-A4E24825DC1B}"/>
                      </a:ext>
                    </a:extLst>
                  </p:cNvPr>
                  <p:cNvGrpSpPr/>
                  <p:nvPr/>
                </p:nvGrpSpPr>
                <p:grpSpPr>
                  <a:xfrm>
                    <a:off x="437754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60" name="Ellipse 4259">
                      <a:extLst>
                        <a:ext uri="{FF2B5EF4-FFF2-40B4-BE49-F238E27FC236}">
                          <a16:creationId xmlns:a16="http://schemas.microsoft.com/office/drawing/2014/main" id="{2519338C-F47B-41CF-88BE-48B5619AC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61" name="Forme libre 881">
                      <a:extLst>
                        <a:ext uri="{FF2B5EF4-FFF2-40B4-BE49-F238E27FC236}">
                          <a16:creationId xmlns:a16="http://schemas.microsoft.com/office/drawing/2014/main" id="{DB556EEA-289E-44AD-89FA-917058E4E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49" name="Groupe 4048">
                  <a:extLst>
                    <a:ext uri="{FF2B5EF4-FFF2-40B4-BE49-F238E27FC236}">
                      <a16:creationId xmlns:a16="http://schemas.microsoft.com/office/drawing/2014/main" id="{A314C655-5C2A-40B5-B6AE-54274BCA3490}"/>
                    </a:ext>
                  </a:extLst>
                </p:cNvPr>
                <p:cNvGrpSpPr/>
                <p:nvPr/>
              </p:nvGrpSpPr>
              <p:grpSpPr>
                <a:xfrm>
                  <a:off x="3352294" y="2876810"/>
                  <a:ext cx="252000" cy="511593"/>
                  <a:chOff x="3341014" y="2876810"/>
                  <a:chExt cx="252000" cy="511593"/>
                </a:xfrm>
              </p:grpSpPr>
              <p:grpSp>
                <p:nvGrpSpPr>
                  <p:cNvPr id="4251" name="Groupe 4250">
                    <a:extLst>
                      <a:ext uri="{FF2B5EF4-FFF2-40B4-BE49-F238E27FC236}">
                        <a16:creationId xmlns:a16="http://schemas.microsoft.com/office/drawing/2014/main" id="{AB0D30FC-82D0-44E2-A9A3-D497A2E62AEB}"/>
                      </a:ext>
                    </a:extLst>
                  </p:cNvPr>
                  <p:cNvGrpSpPr/>
                  <p:nvPr/>
                </p:nvGrpSpPr>
                <p:grpSpPr>
                  <a:xfrm>
                    <a:off x="334101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55" name="Ellipse 4254">
                      <a:extLst>
                        <a:ext uri="{FF2B5EF4-FFF2-40B4-BE49-F238E27FC236}">
                          <a16:creationId xmlns:a16="http://schemas.microsoft.com/office/drawing/2014/main" id="{636C945D-F758-4213-A912-C3068A81CB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56" name="Forme libre 983">
                      <a:extLst>
                        <a:ext uri="{FF2B5EF4-FFF2-40B4-BE49-F238E27FC236}">
                          <a16:creationId xmlns:a16="http://schemas.microsoft.com/office/drawing/2014/main" id="{163A69B7-B688-48AF-8DAE-88B56FBACA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52" name="Groupe 4251">
                    <a:extLst>
                      <a:ext uri="{FF2B5EF4-FFF2-40B4-BE49-F238E27FC236}">
                        <a16:creationId xmlns:a16="http://schemas.microsoft.com/office/drawing/2014/main" id="{B657C881-AC66-4294-9C7B-5B82819A4044}"/>
                      </a:ext>
                    </a:extLst>
                  </p:cNvPr>
                  <p:cNvGrpSpPr/>
                  <p:nvPr/>
                </p:nvGrpSpPr>
                <p:grpSpPr>
                  <a:xfrm>
                    <a:off x="334101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53" name="Ellipse 4252">
                      <a:extLst>
                        <a:ext uri="{FF2B5EF4-FFF2-40B4-BE49-F238E27FC236}">
                          <a16:creationId xmlns:a16="http://schemas.microsoft.com/office/drawing/2014/main" id="{55A48CA6-4AC7-47FE-BBEB-635BB637F0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54" name="Forme libre 977">
                      <a:extLst>
                        <a:ext uri="{FF2B5EF4-FFF2-40B4-BE49-F238E27FC236}">
                          <a16:creationId xmlns:a16="http://schemas.microsoft.com/office/drawing/2014/main" id="{08B72B6A-AF53-4824-AF64-3412F29595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0" name="Groupe 4049">
                  <a:extLst>
                    <a:ext uri="{FF2B5EF4-FFF2-40B4-BE49-F238E27FC236}">
                      <a16:creationId xmlns:a16="http://schemas.microsoft.com/office/drawing/2014/main" id="{05C0930A-B902-4AD6-A206-4AB2506361B7}"/>
                    </a:ext>
                  </a:extLst>
                </p:cNvPr>
                <p:cNvGrpSpPr/>
                <p:nvPr/>
              </p:nvGrpSpPr>
              <p:grpSpPr>
                <a:xfrm>
                  <a:off x="2827974" y="2876810"/>
                  <a:ext cx="252000" cy="511593"/>
                  <a:chOff x="2818949" y="2876810"/>
                  <a:chExt cx="252000" cy="511593"/>
                </a:xfrm>
              </p:grpSpPr>
              <p:grpSp>
                <p:nvGrpSpPr>
                  <p:cNvPr id="4245" name="Groupe 4244">
                    <a:extLst>
                      <a:ext uri="{FF2B5EF4-FFF2-40B4-BE49-F238E27FC236}">
                        <a16:creationId xmlns:a16="http://schemas.microsoft.com/office/drawing/2014/main" id="{3BB29DC5-B9ED-4A06-A60E-113E9AC14FBB}"/>
                      </a:ext>
                    </a:extLst>
                  </p:cNvPr>
                  <p:cNvGrpSpPr/>
                  <p:nvPr/>
                </p:nvGrpSpPr>
                <p:grpSpPr>
                  <a:xfrm>
                    <a:off x="2818949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49" name="Ellipse 4248">
                      <a:extLst>
                        <a:ext uri="{FF2B5EF4-FFF2-40B4-BE49-F238E27FC236}">
                          <a16:creationId xmlns:a16="http://schemas.microsoft.com/office/drawing/2014/main" id="{FC0DDFAA-EAAC-46A9-BD78-904894FBE4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50" name="Forme libre 1004">
                      <a:extLst>
                        <a:ext uri="{FF2B5EF4-FFF2-40B4-BE49-F238E27FC236}">
                          <a16:creationId xmlns:a16="http://schemas.microsoft.com/office/drawing/2014/main" id="{9DE6B3AB-0183-4386-BBA7-C7A682A0DB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46" name="Groupe 4245">
                    <a:extLst>
                      <a:ext uri="{FF2B5EF4-FFF2-40B4-BE49-F238E27FC236}">
                        <a16:creationId xmlns:a16="http://schemas.microsoft.com/office/drawing/2014/main" id="{B4FCE0EC-4515-4AF1-8E6D-9C794925D491}"/>
                      </a:ext>
                    </a:extLst>
                  </p:cNvPr>
                  <p:cNvGrpSpPr/>
                  <p:nvPr/>
                </p:nvGrpSpPr>
                <p:grpSpPr>
                  <a:xfrm>
                    <a:off x="2818949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47" name="Ellipse 4246">
                      <a:extLst>
                        <a:ext uri="{FF2B5EF4-FFF2-40B4-BE49-F238E27FC236}">
                          <a16:creationId xmlns:a16="http://schemas.microsoft.com/office/drawing/2014/main" id="{878B8284-92E2-4892-9D1F-8F6F9B345F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48" name="Forme libre 998">
                      <a:extLst>
                        <a:ext uri="{FF2B5EF4-FFF2-40B4-BE49-F238E27FC236}">
                          <a16:creationId xmlns:a16="http://schemas.microsoft.com/office/drawing/2014/main" id="{ED342A71-5A4E-453C-A502-0355B5765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1" name="Groupe 4050">
                  <a:extLst>
                    <a:ext uri="{FF2B5EF4-FFF2-40B4-BE49-F238E27FC236}">
                      <a16:creationId xmlns:a16="http://schemas.microsoft.com/office/drawing/2014/main" id="{D66DF859-8D40-4994-BCB0-3E72DC618901}"/>
                    </a:ext>
                  </a:extLst>
                </p:cNvPr>
                <p:cNvGrpSpPr/>
                <p:nvPr/>
              </p:nvGrpSpPr>
              <p:grpSpPr>
                <a:xfrm>
                  <a:off x="3090134" y="2876810"/>
                  <a:ext cx="252000" cy="511593"/>
                  <a:chOff x="3081829" y="2876810"/>
                  <a:chExt cx="252000" cy="511593"/>
                </a:xfrm>
              </p:grpSpPr>
              <p:grpSp>
                <p:nvGrpSpPr>
                  <p:cNvPr id="4239" name="Groupe 4238">
                    <a:extLst>
                      <a:ext uri="{FF2B5EF4-FFF2-40B4-BE49-F238E27FC236}">
                        <a16:creationId xmlns:a16="http://schemas.microsoft.com/office/drawing/2014/main" id="{26A559AD-D8E3-4069-868B-3D4D6BFD0930}"/>
                      </a:ext>
                    </a:extLst>
                  </p:cNvPr>
                  <p:cNvGrpSpPr/>
                  <p:nvPr/>
                </p:nvGrpSpPr>
                <p:grpSpPr>
                  <a:xfrm>
                    <a:off x="3081829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43" name="Ellipse 4242">
                      <a:extLst>
                        <a:ext uri="{FF2B5EF4-FFF2-40B4-BE49-F238E27FC236}">
                          <a16:creationId xmlns:a16="http://schemas.microsoft.com/office/drawing/2014/main" id="{0A735534-0680-4DCE-BB81-FE0CB3EC88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44" name="Forme libre 1046">
                      <a:extLst>
                        <a:ext uri="{FF2B5EF4-FFF2-40B4-BE49-F238E27FC236}">
                          <a16:creationId xmlns:a16="http://schemas.microsoft.com/office/drawing/2014/main" id="{CD58CC0B-29CF-4B16-B7FA-79CE0092A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40" name="Groupe 4239">
                    <a:extLst>
                      <a:ext uri="{FF2B5EF4-FFF2-40B4-BE49-F238E27FC236}">
                        <a16:creationId xmlns:a16="http://schemas.microsoft.com/office/drawing/2014/main" id="{9471C49C-6B63-47FD-879D-34BBFA2958B2}"/>
                      </a:ext>
                    </a:extLst>
                  </p:cNvPr>
                  <p:cNvGrpSpPr/>
                  <p:nvPr/>
                </p:nvGrpSpPr>
                <p:grpSpPr>
                  <a:xfrm>
                    <a:off x="3081829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41" name="Ellipse 4240">
                      <a:extLst>
                        <a:ext uri="{FF2B5EF4-FFF2-40B4-BE49-F238E27FC236}">
                          <a16:creationId xmlns:a16="http://schemas.microsoft.com/office/drawing/2014/main" id="{A4203242-4D62-42D2-95C7-4DD5B90CC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42" name="Forme libre 1040">
                      <a:extLst>
                        <a:ext uri="{FF2B5EF4-FFF2-40B4-BE49-F238E27FC236}">
                          <a16:creationId xmlns:a16="http://schemas.microsoft.com/office/drawing/2014/main" id="{EE2B00ED-8891-4ABD-94D7-E4D630F4B2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2" name="Groupe 4051">
                  <a:extLst>
                    <a:ext uri="{FF2B5EF4-FFF2-40B4-BE49-F238E27FC236}">
                      <a16:creationId xmlns:a16="http://schemas.microsoft.com/office/drawing/2014/main" id="{9BFCF830-2546-440A-8074-F74E035A6002}"/>
                    </a:ext>
                  </a:extLst>
                </p:cNvPr>
                <p:cNvGrpSpPr/>
                <p:nvPr/>
              </p:nvGrpSpPr>
              <p:grpSpPr>
                <a:xfrm>
                  <a:off x="4138774" y="2876810"/>
                  <a:ext cx="252000" cy="511593"/>
                  <a:chOff x="4116024" y="2876810"/>
                  <a:chExt cx="252000" cy="511593"/>
                </a:xfrm>
              </p:grpSpPr>
              <p:grpSp>
                <p:nvGrpSpPr>
                  <p:cNvPr id="4233" name="Groupe 4232">
                    <a:extLst>
                      <a:ext uri="{FF2B5EF4-FFF2-40B4-BE49-F238E27FC236}">
                        <a16:creationId xmlns:a16="http://schemas.microsoft.com/office/drawing/2014/main" id="{6C320ED9-9246-473A-8F54-7505D1D94765}"/>
                      </a:ext>
                    </a:extLst>
                  </p:cNvPr>
                  <p:cNvGrpSpPr/>
                  <p:nvPr/>
                </p:nvGrpSpPr>
                <p:grpSpPr>
                  <a:xfrm>
                    <a:off x="411602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37" name="Ellipse 4236">
                      <a:extLst>
                        <a:ext uri="{FF2B5EF4-FFF2-40B4-BE49-F238E27FC236}">
                          <a16:creationId xmlns:a16="http://schemas.microsoft.com/office/drawing/2014/main" id="{CB6B067C-B6E2-4D32-B08F-15B102B87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38" name="Forme libre 50">
                      <a:extLst>
                        <a:ext uri="{FF2B5EF4-FFF2-40B4-BE49-F238E27FC236}">
                          <a16:creationId xmlns:a16="http://schemas.microsoft.com/office/drawing/2014/main" id="{C51AA3DE-0DCC-46D5-AAC7-477A452B51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34" name="Groupe 4233">
                    <a:extLst>
                      <a:ext uri="{FF2B5EF4-FFF2-40B4-BE49-F238E27FC236}">
                        <a16:creationId xmlns:a16="http://schemas.microsoft.com/office/drawing/2014/main" id="{E9D16B76-986F-4660-A93C-8B8C420440E3}"/>
                      </a:ext>
                    </a:extLst>
                  </p:cNvPr>
                  <p:cNvGrpSpPr/>
                  <p:nvPr/>
                </p:nvGrpSpPr>
                <p:grpSpPr>
                  <a:xfrm>
                    <a:off x="411602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35" name="Ellipse 4234">
                      <a:extLst>
                        <a:ext uri="{FF2B5EF4-FFF2-40B4-BE49-F238E27FC236}">
                          <a16:creationId xmlns:a16="http://schemas.microsoft.com/office/drawing/2014/main" id="{07330F71-5FF0-4196-8DCE-348450620B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36" name="Forme libre 1049">
                      <a:extLst>
                        <a:ext uri="{FF2B5EF4-FFF2-40B4-BE49-F238E27FC236}">
                          <a16:creationId xmlns:a16="http://schemas.microsoft.com/office/drawing/2014/main" id="{E1B1502C-F922-4199-96C0-0A58C9318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3" name="Groupe 4052">
                  <a:extLst>
                    <a:ext uri="{FF2B5EF4-FFF2-40B4-BE49-F238E27FC236}">
                      <a16:creationId xmlns:a16="http://schemas.microsoft.com/office/drawing/2014/main" id="{95622CD1-2046-4563-B20C-1A05B842351D}"/>
                    </a:ext>
                  </a:extLst>
                </p:cNvPr>
                <p:cNvGrpSpPr/>
                <p:nvPr/>
              </p:nvGrpSpPr>
              <p:grpSpPr>
                <a:xfrm>
                  <a:off x="5187414" y="2357624"/>
                  <a:ext cx="252000" cy="1549965"/>
                  <a:chOff x="5171576" y="2357624"/>
                  <a:chExt cx="252000" cy="1549965"/>
                </a:xfrm>
              </p:grpSpPr>
              <p:grpSp>
                <p:nvGrpSpPr>
                  <p:cNvPr id="4215" name="Groupe 4214">
                    <a:extLst>
                      <a:ext uri="{FF2B5EF4-FFF2-40B4-BE49-F238E27FC236}">
                        <a16:creationId xmlns:a16="http://schemas.microsoft.com/office/drawing/2014/main" id="{6697D7C5-267A-48DA-A532-67E11F7463F8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31" name="Ellipse 4230">
                      <a:extLst>
                        <a:ext uri="{FF2B5EF4-FFF2-40B4-BE49-F238E27FC236}">
                          <a16:creationId xmlns:a16="http://schemas.microsoft.com/office/drawing/2014/main" id="{9B29DA56-E192-4C47-9F44-DF9FB8AAF4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32" name="Forme libre 974">
                      <a:extLst>
                        <a:ext uri="{FF2B5EF4-FFF2-40B4-BE49-F238E27FC236}">
                          <a16:creationId xmlns:a16="http://schemas.microsoft.com/office/drawing/2014/main" id="{5F81F0E9-25E6-4EA3-B255-5CC06129C3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16" name="Groupe 4215">
                    <a:extLst>
                      <a:ext uri="{FF2B5EF4-FFF2-40B4-BE49-F238E27FC236}">
                        <a16:creationId xmlns:a16="http://schemas.microsoft.com/office/drawing/2014/main" id="{F37973D4-EB81-4867-BBC7-58029CD01085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29" name="Ellipse 4228">
                      <a:extLst>
                        <a:ext uri="{FF2B5EF4-FFF2-40B4-BE49-F238E27FC236}">
                          <a16:creationId xmlns:a16="http://schemas.microsoft.com/office/drawing/2014/main" id="{25AE232D-D741-4794-822B-ADD0615D36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30" name="Forme libre 857">
                      <a:extLst>
                        <a:ext uri="{FF2B5EF4-FFF2-40B4-BE49-F238E27FC236}">
                          <a16:creationId xmlns:a16="http://schemas.microsoft.com/office/drawing/2014/main" id="{64D0599C-9CC9-4730-9422-63AE618A8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17" name="Groupe 4216">
                    <a:extLst>
                      <a:ext uri="{FF2B5EF4-FFF2-40B4-BE49-F238E27FC236}">
                        <a16:creationId xmlns:a16="http://schemas.microsoft.com/office/drawing/2014/main" id="{2300605A-1849-4851-A0C4-86F3A85CE0A5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27" name="Ellipse 4226">
                      <a:extLst>
                        <a:ext uri="{FF2B5EF4-FFF2-40B4-BE49-F238E27FC236}">
                          <a16:creationId xmlns:a16="http://schemas.microsoft.com/office/drawing/2014/main" id="{718464CD-0892-4CD6-A757-8EA3E8A959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28" name="Forme libre 842">
                      <a:extLst>
                        <a:ext uri="{FF2B5EF4-FFF2-40B4-BE49-F238E27FC236}">
                          <a16:creationId xmlns:a16="http://schemas.microsoft.com/office/drawing/2014/main" id="{9CA7D073-C8A8-47D6-814E-C855EA5A43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18" name="Groupe 4217">
                    <a:extLst>
                      <a:ext uri="{FF2B5EF4-FFF2-40B4-BE49-F238E27FC236}">
                        <a16:creationId xmlns:a16="http://schemas.microsoft.com/office/drawing/2014/main" id="{423F5C3D-3BC1-4106-8973-1DBE6D2D8F71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25" name="Ellipse 4224">
                      <a:extLst>
                        <a:ext uri="{FF2B5EF4-FFF2-40B4-BE49-F238E27FC236}">
                          <a16:creationId xmlns:a16="http://schemas.microsoft.com/office/drawing/2014/main" id="{AEA70B84-F29E-4BCD-90B1-6359317D0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26" name="Forme libre 971">
                      <a:extLst>
                        <a:ext uri="{FF2B5EF4-FFF2-40B4-BE49-F238E27FC236}">
                          <a16:creationId xmlns:a16="http://schemas.microsoft.com/office/drawing/2014/main" id="{48542C30-2303-4526-B9A3-A1620606D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19" name="Groupe 4218">
                    <a:extLst>
                      <a:ext uri="{FF2B5EF4-FFF2-40B4-BE49-F238E27FC236}">
                        <a16:creationId xmlns:a16="http://schemas.microsoft.com/office/drawing/2014/main" id="{C40635DD-FDFC-40FF-B61C-24627868BEBB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23" name="Ellipse 4222">
                      <a:extLst>
                        <a:ext uri="{FF2B5EF4-FFF2-40B4-BE49-F238E27FC236}">
                          <a16:creationId xmlns:a16="http://schemas.microsoft.com/office/drawing/2014/main" id="{F3A67E1C-A215-482E-8A1A-CB6B178A9F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24" name="Forme libre 968">
                      <a:extLst>
                        <a:ext uri="{FF2B5EF4-FFF2-40B4-BE49-F238E27FC236}">
                          <a16:creationId xmlns:a16="http://schemas.microsoft.com/office/drawing/2014/main" id="{41400250-AEA2-40F7-8F28-7FDA6292F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20" name="Groupe 4219">
                    <a:extLst>
                      <a:ext uri="{FF2B5EF4-FFF2-40B4-BE49-F238E27FC236}">
                        <a16:creationId xmlns:a16="http://schemas.microsoft.com/office/drawing/2014/main" id="{4146BADE-3C35-474D-BC8B-5C996A3A3726}"/>
                      </a:ext>
                    </a:extLst>
                  </p:cNvPr>
                  <p:cNvGrpSpPr/>
                  <p:nvPr/>
                </p:nvGrpSpPr>
                <p:grpSpPr>
                  <a:xfrm>
                    <a:off x="5171576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21" name="Ellipse 4220">
                      <a:extLst>
                        <a:ext uri="{FF2B5EF4-FFF2-40B4-BE49-F238E27FC236}">
                          <a16:creationId xmlns:a16="http://schemas.microsoft.com/office/drawing/2014/main" id="{9912C6BE-C443-4FCA-B324-96F63B4DF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22" name="Forme libre 155">
                      <a:extLst>
                        <a:ext uri="{FF2B5EF4-FFF2-40B4-BE49-F238E27FC236}">
                          <a16:creationId xmlns:a16="http://schemas.microsoft.com/office/drawing/2014/main" id="{B5CC232E-84DE-4F43-B04E-DD1A1CF02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4" name="Groupe 4053">
                  <a:extLst>
                    <a:ext uri="{FF2B5EF4-FFF2-40B4-BE49-F238E27FC236}">
                      <a16:creationId xmlns:a16="http://schemas.microsoft.com/office/drawing/2014/main" id="{B974C87B-067E-426D-B4AC-26735A6C5F0B}"/>
                    </a:ext>
                  </a:extLst>
                </p:cNvPr>
                <p:cNvGrpSpPr/>
                <p:nvPr/>
              </p:nvGrpSpPr>
              <p:grpSpPr>
                <a:xfrm>
                  <a:off x="1517174" y="2357624"/>
                  <a:ext cx="252000" cy="1812830"/>
                  <a:chOff x="1514199" y="2357624"/>
                  <a:chExt cx="252000" cy="1812830"/>
                </a:xfrm>
              </p:grpSpPr>
              <p:grpSp>
                <p:nvGrpSpPr>
                  <p:cNvPr id="4194" name="Groupe 4193">
                    <a:extLst>
                      <a:ext uri="{FF2B5EF4-FFF2-40B4-BE49-F238E27FC236}">
                        <a16:creationId xmlns:a16="http://schemas.microsoft.com/office/drawing/2014/main" id="{66705AC3-EC8A-4897-B49F-58176D7C6DDA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13" name="Ellipse 4212">
                      <a:extLst>
                        <a:ext uri="{FF2B5EF4-FFF2-40B4-BE49-F238E27FC236}">
                          <a16:creationId xmlns:a16="http://schemas.microsoft.com/office/drawing/2014/main" id="{BA6F962B-6295-4A3E-8CBC-25FD0667D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14" name="Forme libre 896">
                      <a:extLst>
                        <a:ext uri="{FF2B5EF4-FFF2-40B4-BE49-F238E27FC236}">
                          <a16:creationId xmlns:a16="http://schemas.microsoft.com/office/drawing/2014/main" id="{002B3A24-73D2-457A-901B-281FFE7F64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95" name="Groupe 4194">
                    <a:extLst>
                      <a:ext uri="{FF2B5EF4-FFF2-40B4-BE49-F238E27FC236}">
                        <a16:creationId xmlns:a16="http://schemas.microsoft.com/office/drawing/2014/main" id="{240D5967-E224-4636-B5E3-4FD86109A25E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11" name="Ellipse 4210">
                      <a:extLst>
                        <a:ext uri="{FF2B5EF4-FFF2-40B4-BE49-F238E27FC236}">
                          <a16:creationId xmlns:a16="http://schemas.microsoft.com/office/drawing/2014/main" id="{F525AA2A-08EF-4416-9DFA-8EA4B608CE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12" name="Forme libre 902">
                      <a:extLst>
                        <a:ext uri="{FF2B5EF4-FFF2-40B4-BE49-F238E27FC236}">
                          <a16:creationId xmlns:a16="http://schemas.microsoft.com/office/drawing/2014/main" id="{CA4CE107-F28A-4BE6-B489-8BF8867C45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96" name="Groupe 4195">
                    <a:extLst>
                      <a:ext uri="{FF2B5EF4-FFF2-40B4-BE49-F238E27FC236}">
                        <a16:creationId xmlns:a16="http://schemas.microsoft.com/office/drawing/2014/main" id="{464AC09B-9290-481C-83D2-6C1964CF6F99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09" name="Ellipse 4208">
                      <a:extLst>
                        <a:ext uri="{FF2B5EF4-FFF2-40B4-BE49-F238E27FC236}">
                          <a16:creationId xmlns:a16="http://schemas.microsoft.com/office/drawing/2014/main" id="{7A000BF9-3D3B-4A30-8BE6-FF82E347E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10" name="Forme libre 908">
                      <a:extLst>
                        <a:ext uri="{FF2B5EF4-FFF2-40B4-BE49-F238E27FC236}">
                          <a16:creationId xmlns:a16="http://schemas.microsoft.com/office/drawing/2014/main" id="{EA792131-2B59-43BD-A86C-3E66028310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97" name="Groupe 4196">
                    <a:extLst>
                      <a:ext uri="{FF2B5EF4-FFF2-40B4-BE49-F238E27FC236}">
                        <a16:creationId xmlns:a16="http://schemas.microsoft.com/office/drawing/2014/main" id="{FFEBB5EB-5861-487F-9B2A-676ADCBE484E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07" name="Ellipse 4206">
                      <a:extLst>
                        <a:ext uri="{FF2B5EF4-FFF2-40B4-BE49-F238E27FC236}">
                          <a16:creationId xmlns:a16="http://schemas.microsoft.com/office/drawing/2014/main" id="{4BAB7E98-BEFC-4778-A38B-160EA639ED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08" name="Forme libre 911">
                      <a:extLst>
                        <a:ext uri="{FF2B5EF4-FFF2-40B4-BE49-F238E27FC236}">
                          <a16:creationId xmlns:a16="http://schemas.microsoft.com/office/drawing/2014/main" id="{B7A6150C-11BA-4D1B-AD3C-7E2B1043DB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98" name="Groupe 4197">
                    <a:extLst>
                      <a:ext uri="{FF2B5EF4-FFF2-40B4-BE49-F238E27FC236}">
                        <a16:creationId xmlns:a16="http://schemas.microsoft.com/office/drawing/2014/main" id="{671192DD-0A37-4EA9-BE79-D6923B4BE7DB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39184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05" name="Ellipse 4204">
                      <a:extLst>
                        <a:ext uri="{FF2B5EF4-FFF2-40B4-BE49-F238E27FC236}">
                          <a16:creationId xmlns:a16="http://schemas.microsoft.com/office/drawing/2014/main" id="{B21C50ED-6706-424C-86B7-92099D4B4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06" name="Forme libre 893">
                      <a:extLst>
                        <a:ext uri="{FF2B5EF4-FFF2-40B4-BE49-F238E27FC236}">
                          <a16:creationId xmlns:a16="http://schemas.microsoft.com/office/drawing/2014/main" id="{FB2B820E-82E2-4378-8720-3CE3D1815C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99" name="Groupe 4198">
                    <a:extLst>
                      <a:ext uri="{FF2B5EF4-FFF2-40B4-BE49-F238E27FC236}">
                        <a16:creationId xmlns:a16="http://schemas.microsoft.com/office/drawing/2014/main" id="{CCAFA901-04EA-434B-B182-6559C93C7300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03" name="Ellipse 4202">
                      <a:extLst>
                        <a:ext uri="{FF2B5EF4-FFF2-40B4-BE49-F238E27FC236}">
                          <a16:creationId xmlns:a16="http://schemas.microsoft.com/office/drawing/2014/main" id="{16796120-B0D6-459F-A66F-D34C373CC3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04" name="Forme libre 899">
                      <a:extLst>
                        <a:ext uri="{FF2B5EF4-FFF2-40B4-BE49-F238E27FC236}">
                          <a16:creationId xmlns:a16="http://schemas.microsoft.com/office/drawing/2014/main" id="{84C32AC8-1FB0-47EF-840E-9E5BC6CE8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200" name="Groupe 4199">
                    <a:extLst>
                      <a:ext uri="{FF2B5EF4-FFF2-40B4-BE49-F238E27FC236}">
                        <a16:creationId xmlns:a16="http://schemas.microsoft.com/office/drawing/2014/main" id="{453F1B80-88BD-46EB-8BCE-3E02B6E714E5}"/>
                      </a:ext>
                    </a:extLst>
                  </p:cNvPr>
                  <p:cNvGrpSpPr/>
                  <p:nvPr/>
                </p:nvGrpSpPr>
                <p:grpSpPr>
                  <a:xfrm>
                    <a:off x="1514199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201" name="Ellipse 4200">
                      <a:extLst>
                        <a:ext uri="{FF2B5EF4-FFF2-40B4-BE49-F238E27FC236}">
                          <a16:creationId xmlns:a16="http://schemas.microsoft.com/office/drawing/2014/main" id="{28422471-5A90-40C0-9699-90205CC45C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02" name="Forme libre 905">
                      <a:extLst>
                        <a:ext uri="{FF2B5EF4-FFF2-40B4-BE49-F238E27FC236}">
                          <a16:creationId xmlns:a16="http://schemas.microsoft.com/office/drawing/2014/main" id="{831BC512-94DE-43AF-8960-3F81E06DA1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5" name="Groupe 4054">
                  <a:extLst>
                    <a:ext uri="{FF2B5EF4-FFF2-40B4-BE49-F238E27FC236}">
                      <a16:creationId xmlns:a16="http://schemas.microsoft.com/office/drawing/2014/main" id="{E132D60E-FFD3-48BB-9C22-F587CDA4EBE9}"/>
                    </a:ext>
                  </a:extLst>
                </p:cNvPr>
                <p:cNvGrpSpPr/>
                <p:nvPr/>
              </p:nvGrpSpPr>
              <p:grpSpPr>
                <a:xfrm>
                  <a:off x="1255014" y="2617217"/>
                  <a:ext cx="252000" cy="1290372"/>
                  <a:chOff x="1255014" y="2617217"/>
                  <a:chExt cx="252000" cy="1290372"/>
                </a:xfrm>
              </p:grpSpPr>
              <p:grpSp>
                <p:nvGrpSpPr>
                  <p:cNvPr id="4179" name="Groupe 4178">
                    <a:extLst>
                      <a:ext uri="{FF2B5EF4-FFF2-40B4-BE49-F238E27FC236}">
                        <a16:creationId xmlns:a16="http://schemas.microsoft.com/office/drawing/2014/main" id="{9F0EE682-2220-46C9-AEC0-92A0D5D4B18B}"/>
                      </a:ext>
                    </a:extLst>
                  </p:cNvPr>
                  <p:cNvGrpSpPr/>
                  <p:nvPr/>
                </p:nvGrpSpPr>
                <p:grpSpPr>
                  <a:xfrm>
                    <a:off x="1255014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92" name="Ellipse 4191">
                      <a:extLst>
                        <a:ext uri="{FF2B5EF4-FFF2-40B4-BE49-F238E27FC236}">
                          <a16:creationId xmlns:a16="http://schemas.microsoft.com/office/drawing/2014/main" id="{86096842-0536-4658-A8BA-040E4A73A2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93" name="Forme libre 914">
                      <a:extLst>
                        <a:ext uri="{FF2B5EF4-FFF2-40B4-BE49-F238E27FC236}">
                          <a16:creationId xmlns:a16="http://schemas.microsoft.com/office/drawing/2014/main" id="{E23EFD48-A1AD-4364-93E4-34908F64FC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80" name="Groupe 4179">
                    <a:extLst>
                      <a:ext uri="{FF2B5EF4-FFF2-40B4-BE49-F238E27FC236}">
                        <a16:creationId xmlns:a16="http://schemas.microsoft.com/office/drawing/2014/main" id="{7FFFFC3F-564E-47A0-9A1F-ADC66C387EF3}"/>
                      </a:ext>
                    </a:extLst>
                  </p:cNvPr>
                  <p:cNvGrpSpPr/>
                  <p:nvPr/>
                </p:nvGrpSpPr>
                <p:grpSpPr>
                  <a:xfrm>
                    <a:off x="125501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90" name="Ellipse 4189">
                      <a:extLst>
                        <a:ext uri="{FF2B5EF4-FFF2-40B4-BE49-F238E27FC236}">
                          <a16:creationId xmlns:a16="http://schemas.microsoft.com/office/drawing/2014/main" id="{BD182276-7501-478F-B04D-5FB86B8A3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91" name="Forme libre 917">
                      <a:extLst>
                        <a:ext uri="{FF2B5EF4-FFF2-40B4-BE49-F238E27FC236}">
                          <a16:creationId xmlns:a16="http://schemas.microsoft.com/office/drawing/2014/main" id="{B9A584AF-E23A-4800-A91D-575DC55EBA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81" name="Groupe 4180">
                    <a:extLst>
                      <a:ext uri="{FF2B5EF4-FFF2-40B4-BE49-F238E27FC236}">
                        <a16:creationId xmlns:a16="http://schemas.microsoft.com/office/drawing/2014/main" id="{B1172C73-E5CF-4EC6-AD63-46698E4535C9}"/>
                      </a:ext>
                    </a:extLst>
                  </p:cNvPr>
                  <p:cNvGrpSpPr/>
                  <p:nvPr/>
                </p:nvGrpSpPr>
                <p:grpSpPr>
                  <a:xfrm>
                    <a:off x="1255014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88" name="Ellipse 4187">
                      <a:extLst>
                        <a:ext uri="{FF2B5EF4-FFF2-40B4-BE49-F238E27FC236}">
                          <a16:creationId xmlns:a16="http://schemas.microsoft.com/office/drawing/2014/main" id="{C0434027-355E-47AC-A636-802D2E514A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89" name="Forme libre 923">
                      <a:extLst>
                        <a:ext uri="{FF2B5EF4-FFF2-40B4-BE49-F238E27FC236}">
                          <a16:creationId xmlns:a16="http://schemas.microsoft.com/office/drawing/2014/main" id="{0DAAE305-D808-4A3F-A68C-E6C08F44E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82" name="Groupe 4181">
                    <a:extLst>
                      <a:ext uri="{FF2B5EF4-FFF2-40B4-BE49-F238E27FC236}">
                        <a16:creationId xmlns:a16="http://schemas.microsoft.com/office/drawing/2014/main" id="{4B63903A-063A-46E7-9988-EBDA16BC2198}"/>
                      </a:ext>
                    </a:extLst>
                  </p:cNvPr>
                  <p:cNvGrpSpPr/>
                  <p:nvPr/>
                </p:nvGrpSpPr>
                <p:grpSpPr>
                  <a:xfrm>
                    <a:off x="125501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86" name="Ellipse 4185">
                      <a:extLst>
                        <a:ext uri="{FF2B5EF4-FFF2-40B4-BE49-F238E27FC236}">
                          <a16:creationId xmlns:a16="http://schemas.microsoft.com/office/drawing/2014/main" id="{443B4085-6A8A-4277-845F-9CE584EA6D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87" name="Forme libre 926">
                      <a:extLst>
                        <a:ext uri="{FF2B5EF4-FFF2-40B4-BE49-F238E27FC236}">
                          <a16:creationId xmlns:a16="http://schemas.microsoft.com/office/drawing/2014/main" id="{7F832259-7DEA-433F-935B-357370C502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83" name="Groupe 4182">
                    <a:extLst>
                      <a:ext uri="{FF2B5EF4-FFF2-40B4-BE49-F238E27FC236}">
                        <a16:creationId xmlns:a16="http://schemas.microsoft.com/office/drawing/2014/main" id="{45ADC011-1B88-45BE-8542-E1FE2D74A885}"/>
                      </a:ext>
                    </a:extLst>
                  </p:cNvPr>
                  <p:cNvGrpSpPr/>
                  <p:nvPr/>
                </p:nvGrpSpPr>
                <p:grpSpPr>
                  <a:xfrm>
                    <a:off x="1255014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84" name="Ellipse 4183">
                      <a:extLst>
                        <a:ext uri="{FF2B5EF4-FFF2-40B4-BE49-F238E27FC236}">
                          <a16:creationId xmlns:a16="http://schemas.microsoft.com/office/drawing/2014/main" id="{96502D15-9FB9-47B6-80C4-A3D1D4657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85" name="Forme libre 920">
                      <a:extLst>
                        <a:ext uri="{FF2B5EF4-FFF2-40B4-BE49-F238E27FC236}">
                          <a16:creationId xmlns:a16="http://schemas.microsoft.com/office/drawing/2014/main" id="{1E94750B-5CD4-4F92-B8A2-12065A188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6" name="Groupe 4055">
                  <a:extLst>
                    <a:ext uri="{FF2B5EF4-FFF2-40B4-BE49-F238E27FC236}">
                      <a16:creationId xmlns:a16="http://schemas.microsoft.com/office/drawing/2014/main" id="{CD9F0095-43EE-401A-B2D6-192DABC6E09B}"/>
                    </a:ext>
                  </a:extLst>
                </p:cNvPr>
                <p:cNvGrpSpPr/>
                <p:nvPr/>
              </p:nvGrpSpPr>
              <p:grpSpPr>
                <a:xfrm>
                  <a:off x="1779334" y="2357624"/>
                  <a:ext cx="252000" cy="1812830"/>
                  <a:chOff x="1773384" y="2357624"/>
                  <a:chExt cx="252000" cy="1812830"/>
                </a:xfrm>
              </p:grpSpPr>
              <p:grpSp>
                <p:nvGrpSpPr>
                  <p:cNvPr id="4158" name="Groupe 4157">
                    <a:extLst>
                      <a:ext uri="{FF2B5EF4-FFF2-40B4-BE49-F238E27FC236}">
                        <a16:creationId xmlns:a16="http://schemas.microsoft.com/office/drawing/2014/main" id="{12557430-035A-4B3E-A702-112FBC805C5F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77" name="Ellipse 4176">
                      <a:extLst>
                        <a:ext uri="{FF2B5EF4-FFF2-40B4-BE49-F238E27FC236}">
                          <a16:creationId xmlns:a16="http://schemas.microsoft.com/office/drawing/2014/main" id="{A82EEED6-C0F6-44BB-A070-4EDC3D660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78" name="Forme libre 944">
                      <a:extLst>
                        <a:ext uri="{FF2B5EF4-FFF2-40B4-BE49-F238E27FC236}">
                          <a16:creationId xmlns:a16="http://schemas.microsoft.com/office/drawing/2014/main" id="{1122EC3A-9D51-4701-A590-2A352505D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59" name="Groupe 4158">
                    <a:extLst>
                      <a:ext uri="{FF2B5EF4-FFF2-40B4-BE49-F238E27FC236}">
                        <a16:creationId xmlns:a16="http://schemas.microsoft.com/office/drawing/2014/main" id="{6664351D-E446-4782-A8AC-4A67355327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75" name="Ellipse 4174">
                      <a:extLst>
                        <a:ext uri="{FF2B5EF4-FFF2-40B4-BE49-F238E27FC236}">
                          <a16:creationId xmlns:a16="http://schemas.microsoft.com/office/drawing/2014/main" id="{4A8701E3-69E7-422E-A3FE-6991DEB56E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76" name="Forme libre 950">
                      <a:extLst>
                        <a:ext uri="{FF2B5EF4-FFF2-40B4-BE49-F238E27FC236}">
                          <a16:creationId xmlns:a16="http://schemas.microsoft.com/office/drawing/2014/main" id="{4F7E4012-7C5F-4B5B-9042-398378AD3D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60" name="Groupe 4159">
                    <a:extLst>
                      <a:ext uri="{FF2B5EF4-FFF2-40B4-BE49-F238E27FC236}">
                        <a16:creationId xmlns:a16="http://schemas.microsoft.com/office/drawing/2014/main" id="{C928A24F-0B04-4B14-964D-DB513BF6FF22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73" name="Ellipse 4172">
                      <a:extLst>
                        <a:ext uri="{FF2B5EF4-FFF2-40B4-BE49-F238E27FC236}">
                          <a16:creationId xmlns:a16="http://schemas.microsoft.com/office/drawing/2014/main" id="{2DE859A3-CACC-4C23-AD26-DA3CBD50A8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74" name="Forme libre 956">
                      <a:extLst>
                        <a:ext uri="{FF2B5EF4-FFF2-40B4-BE49-F238E27FC236}">
                          <a16:creationId xmlns:a16="http://schemas.microsoft.com/office/drawing/2014/main" id="{F3376C48-9767-4A93-ACCD-E8E0008859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61" name="Groupe 4160">
                    <a:extLst>
                      <a:ext uri="{FF2B5EF4-FFF2-40B4-BE49-F238E27FC236}">
                        <a16:creationId xmlns:a16="http://schemas.microsoft.com/office/drawing/2014/main" id="{DA6893EB-D843-470F-9A7F-20A2CC20CE85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71" name="Ellipse 4170">
                      <a:extLst>
                        <a:ext uri="{FF2B5EF4-FFF2-40B4-BE49-F238E27FC236}">
                          <a16:creationId xmlns:a16="http://schemas.microsoft.com/office/drawing/2014/main" id="{9DA23B1B-0121-4244-AD27-1503F964E6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72" name="Forme libre 959">
                      <a:extLst>
                        <a:ext uri="{FF2B5EF4-FFF2-40B4-BE49-F238E27FC236}">
                          <a16:creationId xmlns:a16="http://schemas.microsoft.com/office/drawing/2014/main" id="{A82EEDD2-EDEB-4EA0-808F-04B0F83FDE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62" name="Groupe 4161">
                    <a:extLst>
                      <a:ext uri="{FF2B5EF4-FFF2-40B4-BE49-F238E27FC236}">
                        <a16:creationId xmlns:a16="http://schemas.microsoft.com/office/drawing/2014/main" id="{F3E4D244-81E1-4D8A-B05E-47BA71E4F47D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39184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69" name="Ellipse 4168">
                      <a:extLst>
                        <a:ext uri="{FF2B5EF4-FFF2-40B4-BE49-F238E27FC236}">
                          <a16:creationId xmlns:a16="http://schemas.microsoft.com/office/drawing/2014/main" id="{4337273A-8364-4231-AEA8-C5BD8CCF6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70" name="Forme libre 938">
                      <a:extLst>
                        <a:ext uri="{FF2B5EF4-FFF2-40B4-BE49-F238E27FC236}">
                          <a16:creationId xmlns:a16="http://schemas.microsoft.com/office/drawing/2014/main" id="{DB080F3F-002B-46FD-832B-5F62350FE5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63" name="Groupe 4162">
                    <a:extLst>
                      <a:ext uri="{FF2B5EF4-FFF2-40B4-BE49-F238E27FC236}">
                        <a16:creationId xmlns:a16="http://schemas.microsoft.com/office/drawing/2014/main" id="{710EB1D4-621C-4B8C-856A-D75D04E0DC83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67" name="Ellipse 4166">
                      <a:extLst>
                        <a:ext uri="{FF2B5EF4-FFF2-40B4-BE49-F238E27FC236}">
                          <a16:creationId xmlns:a16="http://schemas.microsoft.com/office/drawing/2014/main" id="{52B6D842-2A19-43B9-AB53-5B4280FC7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68" name="Forme libre 947">
                      <a:extLst>
                        <a:ext uri="{FF2B5EF4-FFF2-40B4-BE49-F238E27FC236}">
                          <a16:creationId xmlns:a16="http://schemas.microsoft.com/office/drawing/2014/main" id="{C64080DA-9C10-43AE-AD6F-78BE77E5D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64" name="Groupe 4163">
                    <a:extLst>
                      <a:ext uri="{FF2B5EF4-FFF2-40B4-BE49-F238E27FC236}">
                        <a16:creationId xmlns:a16="http://schemas.microsoft.com/office/drawing/2014/main" id="{D7C3AB1E-B30A-44FF-B30E-03F0A808B9F6}"/>
                      </a:ext>
                    </a:extLst>
                  </p:cNvPr>
                  <p:cNvGrpSpPr/>
                  <p:nvPr/>
                </p:nvGrpSpPr>
                <p:grpSpPr>
                  <a:xfrm>
                    <a:off x="1773384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65" name="Ellipse 4164">
                      <a:extLst>
                        <a:ext uri="{FF2B5EF4-FFF2-40B4-BE49-F238E27FC236}">
                          <a16:creationId xmlns:a16="http://schemas.microsoft.com/office/drawing/2014/main" id="{7F0CBE6F-72D5-4599-9D58-A55242A4EC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66" name="Forme libre 953">
                      <a:extLst>
                        <a:ext uri="{FF2B5EF4-FFF2-40B4-BE49-F238E27FC236}">
                          <a16:creationId xmlns:a16="http://schemas.microsoft.com/office/drawing/2014/main" id="{E7E1576A-BEAA-4B0C-9B10-9109C1B620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7" name="Groupe 4056">
                  <a:extLst>
                    <a:ext uri="{FF2B5EF4-FFF2-40B4-BE49-F238E27FC236}">
                      <a16:creationId xmlns:a16="http://schemas.microsoft.com/office/drawing/2014/main" id="{DFFE991A-EB52-4A6D-BD66-4A68A6987574}"/>
                    </a:ext>
                  </a:extLst>
                </p:cNvPr>
                <p:cNvGrpSpPr/>
                <p:nvPr/>
              </p:nvGrpSpPr>
              <p:grpSpPr>
                <a:xfrm>
                  <a:off x="4925254" y="2357624"/>
                  <a:ext cx="252000" cy="1549965"/>
                  <a:chOff x="4912391" y="2357624"/>
                  <a:chExt cx="252000" cy="1549965"/>
                </a:xfrm>
              </p:grpSpPr>
              <p:grpSp>
                <p:nvGrpSpPr>
                  <p:cNvPr id="4140" name="Groupe 4139">
                    <a:extLst>
                      <a:ext uri="{FF2B5EF4-FFF2-40B4-BE49-F238E27FC236}">
                        <a16:creationId xmlns:a16="http://schemas.microsoft.com/office/drawing/2014/main" id="{DB3DB04B-A621-41FD-94F5-12D1E3803046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56" name="Ellipse 4155">
                      <a:extLst>
                        <a:ext uri="{FF2B5EF4-FFF2-40B4-BE49-F238E27FC236}">
                          <a16:creationId xmlns:a16="http://schemas.microsoft.com/office/drawing/2014/main" id="{5B80D4CE-5C3C-42E8-A5B3-61CF71F706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57" name="Forme libre 1037">
                      <a:extLst>
                        <a:ext uri="{FF2B5EF4-FFF2-40B4-BE49-F238E27FC236}">
                          <a16:creationId xmlns:a16="http://schemas.microsoft.com/office/drawing/2014/main" id="{0483DD1A-ABFF-4E71-8597-C4DBB86779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41" name="Groupe 4140">
                    <a:extLst>
                      <a:ext uri="{FF2B5EF4-FFF2-40B4-BE49-F238E27FC236}">
                        <a16:creationId xmlns:a16="http://schemas.microsoft.com/office/drawing/2014/main" id="{C2A224D5-75A0-45CF-91C0-15CB42F1C611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54" name="Ellipse 4153">
                      <a:extLst>
                        <a:ext uri="{FF2B5EF4-FFF2-40B4-BE49-F238E27FC236}">
                          <a16:creationId xmlns:a16="http://schemas.microsoft.com/office/drawing/2014/main" id="{B0774619-4BC8-4E3B-9CC7-92E146158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55" name="Forme libre 980">
                      <a:extLst>
                        <a:ext uri="{FF2B5EF4-FFF2-40B4-BE49-F238E27FC236}">
                          <a16:creationId xmlns:a16="http://schemas.microsoft.com/office/drawing/2014/main" id="{96DEE064-A9BD-4512-96F0-84B4525019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42" name="Groupe 4141">
                    <a:extLst>
                      <a:ext uri="{FF2B5EF4-FFF2-40B4-BE49-F238E27FC236}">
                        <a16:creationId xmlns:a16="http://schemas.microsoft.com/office/drawing/2014/main" id="{4E34E9EB-1F7D-4524-AD88-CFCA75CE9181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52" name="Ellipse 4151">
                      <a:extLst>
                        <a:ext uri="{FF2B5EF4-FFF2-40B4-BE49-F238E27FC236}">
                          <a16:creationId xmlns:a16="http://schemas.microsoft.com/office/drawing/2014/main" id="{440DD4BD-EFB6-435C-9238-17923627E4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53" name="Forme libre 965">
                      <a:extLst>
                        <a:ext uri="{FF2B5EF4-FFF2-40B4-BE49-F238E27FC236}">
                          <a16:creationId xmlns:a16="http://schemas.microsoft.com/office/drawing/2014/main" id="{75DB4C7D-EBF5-4F19-B8F9-6A2600860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43" name="Groupe 4142">
                    <a:extLst>
                      <a:ext uri="{FF2B5EF4-FFF2-40B4-BE49-F238E27FC236}">
                        <a16:creationId xmlns:a16="http://schemas.microsoft.com/office/drawing/2014/main" id="{DDDEE2D2-D0F8-46CB-9E47-567CBC5A8F2B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50" name="Ellipse 4149">
                      <a:extLst>
                        <a:ext uri="{FF2B5EF4-FFF2-40B4-BE49-F238E27FC236}">
                          <a16:creationId xmlns:a16="http://schemas.microsoft.com/office/drawing/2014/main" id="{188ECCB6-3E58-4316-83A7-E7FC1599B9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51" name="Forme libre 1034">
                      <a:extLst>
                        <a:ext uri="{FF2B5EF4-FFF2-40B4-BE49-F238E27FC236}">
                          <a16:creationId xmlns:a16="http://schemas.microsoft.com/office/drawing/2014/main" id="{A26F117C-3A5E-400D-93B5-7D20888BAB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44" name="Groupe 4143">
                    <a:extLst>
                      <a:ext uri="{FF2B5EF4-FFF2-40B4-BE49-F238E27FC236}">
                        <a16:creationId xmlns:a16="http://schemas.microsoft.com/office/drawing/2014/main" id="{16A5A304-F031-4E90-8DE3-40EC12FFE3F2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48" name="Ellipse 4147">
                      <a:extLst>
                        <a:ext uri="{FF2B5EF4-FFF2-40B4-BE49-F238E27FC236}">
                          <a16:creationId xmlns:a16="http://schemas.microsoft.com/office/drawing/2014/main" id="{B7E752E6-353B-477F-A4E4-F4D8557DF7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49" name="Forme libre 1031">
                      <a:extLst>
                        <a:ext uri="{FF2B5EF4-FFF2-40B4-BE49-F238E27FC236}">
                          <a16:creationId xmlns:a16="http://schemas.microsoft.com/office/drawing/2014/main" id="{304FAF21-3DE0-4399-95FF-35A5A426D1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45" name="Groupe 4144">
                    <a:extLst>
                      <a:ext uri="{FF2B5EF4-FFF2-40B4-BE49-F238E27FC236}">
                        <a16:creationId xmlns:a16="http://schemas.microsoft.com/office/drawing/2014/main" id="{297B495F-5595-4E84-9BCB-1CEA08FE1663}"/>
                      </a:ext>
                    </a:extLst>
                  </p:cNvPr>
                  <p:cNvGrpSpPr/>
                  <p:nvPr/>
                </p:nvGrpSpPr>
                <p:grpSpPr>
                  <a:xfrm>
                    <a:off x="4912391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46" name="Ellipse 4145">
                      <a:extLst>
                        <a:ext uri="{FF2B5EF4-FFF2-40B4-BE49-F238E27FC236}">
                          <a16:creationId xmlns:a16="http://schemas.microsoft.com/office/drawing/2014/main" id="{1BFEDAA9-B05C-4DBF-AD2D-A9FB7546A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47" name="Forme libre 989">
                      <a:extLst>
                        <a:ext uri="{FF2B5EF4-FFF2-40B4-BE49-F238E27FC236}">
                          <a16:creationId xmlns:a16="http://schemas.microsoft.com/office/drawing/2014/main" id="{C2B91BD2-2CE9-4334-9D39-D4BCD3B48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8" name="Groupe 4057">
                  <a:extLst>
                    <a:ext uri="{FF2B5EF4-FFF2-40B4-BE49-F238E27FC236}">
                      <a16:creationId xmlns:a16="http://schemas.microsoft.com/office/drawing/2014/main" id="{393D8CFE-DA61-4DA2-96B2-8F2CB8174F69}"/>
                    </a:ext>
                  </a:extLst>
                </p:cNvPr>
                <p:cNvGrpSpPr/>
                <p:nvPr/>
              </p:nvGrpSpPr>
              <p:grpSpPr>
                <a:xfrm>
                  <a:off x="2565814" y="2357624"/>
                  <a:ext cx="252000" cy="1549965"/>
                  <a:chOff x="2528164" y="2357624"/>
                  <a:chExt cx="252000" cy="1549965"/>
                </a:xfrm>
              </p:grpSpPr>
              <p:grpSp>
                <p:nvGrpSpPr>
                  <p:cNvPr id="4122" name="Groupe 4121">
                    <a:extLst>
                      <a:ext uri="{FF2B5EF4-FFF2-40B4-BE49-F238E27FC236}">
                        <a16:creationId xmlns:a16="http://schemas.microsoft.com/office/drawing/2014/main" id="{AF774211-FAB7-4A46-B53F-15C20E86FB37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38" name="Ellipse 4137">
                      <a:extLst>
                        <a:ext uri="{FF2B5EF4-FFF2-40B4-BE49-F238E27FC236}">
                          <a16:creationId xmlns:a16="http://schemas.microsoft.com/office/drawing/2014/main" id="{430D1E3D-CFAE-4028-AE95-83B080BF07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39" name="Forme libre 941">
                      <a:extLst>
                        <a:ext uri="{FF2B5EF4-FFF2-40B4-BE49-F238E27FC236}">
                          <a16:creationId xmlns:a16="http://schemas.microsoft.com/office/drawing/2014/main" id="{259092E6-39C0-49CD-A6C8-FB0FF864B0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23" name="Groupe 4122">
                    <a:extLst>
                      <a:ext uri="{FF2B5EF4-FFF2-40B4-BE49-F238E27FC236}">
                        <a16:creationId xmlns:a16="http://schemas.microsoft.com/office/drawing/2014/main" id="{A35DF702-1595-416A-A54E-A9ACADFFE800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36" name="Ellipse 4135">
                      <a:extLst>
                        <a:ext uri="{FF2B5EF4-FFF2-40B4-BE49-F238E27FC236}">
                          <a16:creationId xmlns:a16="http://schemas.microsoft.com/office/drawing/2014/main" id="{FA9459A3-D93E-4480-A544-55F77E9D99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37" name="Forme libre 1070">
                      <a:extLst>
                        <a:ext uri="{FF2B5EF4-FFF2-40B4-BE49-F238E27FC236}">
                          <a16:creationId xmlns:a16="http://schemas.microsoft.com/office/drawing/2014/main" id="{35B98733-8F84-4A50-A332-C0B27F5AF5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24" name="Groupe 4123">
                    <a:extLst>
                      <a:ext uri="{FF2B5EF4-FFF2-40B4-BE49-F238E27FC236}">
                        <a16:creationId xmlns:a16="http://schemas.microsoft.com/office/drawing/2014/main" id="{D0DAD123-B0AE-49D5-BFE5-02ABF7AD194A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34" name="Ellipse 4133">
                      <a:extLst>
                        <a:ext uri="{FF2B5EF4-FFF2-40B4-BE49-F238E27FC236}">
                          <a16:creationId xmlns:a16="http://schemas.microsoft.com/office/drawing/2014/main" id="{1D1F4937-6ADC-4878-B825-2FAC4A6E2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35" name="Forme libre 1010">
                      <a:extLst>
                        <a:ext uri="{FF2B5EF4-FFF2-40B4-BE49-F238E27FC236}">
                          <a16:creationId xmlns:a16="http://schemas.microsoft.com/office/drawing/2014/main" id="{569B19A5-BACD-4F92-B91F-B1E72D94D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25" name="Groupe 4124">
                    <a:extLst>
                      <a:ext uri="{FF2B5EF4-FFF2-40B4-BE49-F238E27FC236}">
                        <a16:creationId xmlns:a16="http://schemas.microsoft.com/office/drawing/2014/main" id="{F9FD85D7-1F8B-4D1D-BC00-96C38E3F96EC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32" name="Ellipse 4131">
                      <a:extLst>
                        <a:ext uri="{FF2B5EF4-FFF2-40B4-BE49-F238E27FC236}">
                          <a16:creationId xmlns:a16="http://schemas.microsoft.com/office/drawing/2014/main" id="{E3D5DA5F-E8B2-4111-B55A-61F0B09BC3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33" name="Forme libre 1064">
                      <a:extLst>
                        <a:ext uri="{FF2B5EF4-FFF2-40B4-BE49-F238E27FC236}">
                          <a16:creationId xmlns:a16="http://schemas.microsoft.com/office/drawing/2014/main" id="{FF0004C9-7C70-449F-BAC1-0147B30CF9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26" name="Groupe 4125">
                    <a:extLst>
                      <a:ext uri="{FF2B5EF4-FFF2-40B4-BE49-F238E27FC236}">
                        <a16:creationId xmlns:a16="http://schemas.microsoft.com/office/drawing/2014/main" id="{B3724697-99CC-48FB-8836-43186BF2B275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30" name="Ellipse 4129">
                      <a:extLst>
                        <a:ext uri="{FF2B5EF4-FFF2-40B4-BE49-F238E27FC236}">
                          <a16:creationId xmlns:a16="http://schemas.microsoft.com/office/drawing/2014/main" id="{0C9C5C11-CDE5-47A1-B37F-87139F3306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31" name="Forme libre 941">
                      <a:extLst>
                        <a:ext uri="{FF2B5EF4-FFF2-40B4-BE49-F238E27FC236}">
                          <a16:creationId xmlns:a16="http://schemas.microsoft.com/office/drawing/2014/main" id="{09C5BAB5-FF3E-4109-BAB3-E41333779E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27" name="Groupe 4126">
                    <a:extLst>
                      <a:ext uri="{FF2B5EF4-FFF2-40B4-BE49-F238E27FC236}">
                        <a16:creationId xmlns:a16="http://schemas.microsoft.com/office/drawing/2014/main" id="{F714046A-035D-4941-85DC-636712181FDA}"/>
                      </a:ext>
                    </a:extLst>
                  </p:cNvPr>
                  <p:cNvGrpSpPr/>
                  <p:nvPr/>
                </p:nvGrpSpPr>
                <p:grpSpPr>
                  <a:xfrm>
                    <a:off x="2528164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28" name="Ellipse 4127">
                      <a:extLst>
                        <a:ext uri="{FF2B5EF4-FFF2-40B4-BE49-F238E27FC236}">
                          <a16:creationId xmlns:a16="http://schemas.microsoft.com/office/drawing/2014/main" id="{2F9C60B5-5175-49FF-B89F-EBBEDE7430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29" name="Forme libre 992">
                      <a:extLst>
                        <a:ext uri="{FF2B5EF4-FFF2-40B4-BE49-F238E27FC236}">
                          <a16:creationId xmlns:a16="http://schemas.microsoft.com/office/drawing/2014/main" id="{FE265850-E901-4199-B270-81F85B73BB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59" name="Groupe 4058">
                  <a:extLst>
                    <a:ext uri="{FF2B5EF4-FFF2-40B4-BE49-F238E27FC236}">
                      <a16:creationId xmlns:a16="http://schemas.microsoft.com/office/drawing/2014/main" id="{212375DA-24E2-4913-8B43-119434A87D33}"/>
                    </a:ext>
                  </a:extLst>
                </p:cNvPr>
                <p:cNvGrpSpPr/>
                <p:nvPr/>
              </p:nvGrpSpPr>
              <p:grpSpPr>
                <a:xfrm>
                  <a:off x="4663094" y="2357624"/>
                  <a:ext cx="252000" cy="1549965"/>
                  <a:chOff x="4626555" y="2357624"/>
                  <a:chExt cx="252000" cy="1549965"/>
                </a:xfrm>
              </p:grpSpPr>
              <p:grpSp>
                <p:nvGrpSpPr>
                  <p:cNvPr id="4104" name="Groupe 4103">
                    <a:extLst>
                      <a:ext uri="{FF2B5EF4-FFF2-40B4-BE49-F238E27FC236}">
                        <a16:creationId xmlns:a16="http://schemas.microsoft.com/office/drawing/2014/main" id="{649DD0CF-2561-4993-A905-E2DB8300A631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20" name="Ellipse 4119">
                      <a:extLst>
                        <a:ext uri="{FF2B5EF4-FFF2-40B4-BE49-F238E27FC236}">
                          <a16:creationId xmlns:a16="http://schemas.microsoft.com/office/drawing/2014/main" id="{0E97945F-9998-43C1-A683-EF3F6BBEE2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21" name="Forme libre 499">
                      <a:extLst>
                        <a:ext uri="{FF2B5EF4-FFF2-40B4-BE49-F238E27FC236}">
                          <a16:creationId xmlns:a16="http://schemas.microsoft.com/office/drawing/2014/main" id="{56F832A0-DAA5-4131-AFBF-4D4B184C8F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05" name="Groupe 4104">
                    <a:extLst>
                      <a:ext uri="{FF2B5EF4-FFF2-40B4-BE49-F238E27FC236}">
                        <a16:creationId xmlns:a16="http://schemas.microsoft.com/office/drawing/2014/main" id="{88CB37AA-A9F1-4024-8D30-A153CF41461E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18" name="Ellipse 4117">
                      <a:extLst>
                        <a:ext uri="{FF2B5EF4-FFF2-40B4-BE49-F238E27FC236}">
                          <a16:creationId xmlns:a16="http://schemas.microsoft.com/office/drawing/2014/main" id="{B09D95B5-BAB1-42AD-BF7E-7393546954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19" name="Forme libre 1043">
                      <a:extLst>
                        <a:ext uri="{FF2B5EF4-FFF2-40B4-BE49-F238E27FC236}">
                          <a16:creationId xmlns:a16="http://schemas.microsoft.com/office/drawing/2014/main" id="{C0314027-487D-4125-8DAB-98DF197DEF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06" name="Groupe 4105">
                    <a:extLst>
                      <a:ext uri="{FF2B5EF4-FFF2-40B4-BE49-F238E27FC236}">
                        <a16:creationId xmlns:a16="http://schemas.microsoft.com/office/drawing/2014/main" id="{45C00B5E-916A-42A7-8396-664E5ECDBBD9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16" name="Ellipse 4115">
                      <a:extLst>
                        <a:ext uri="{FF2B5EF4-FFF2-40B4-BE49-F238E27FC236}">
                          <a16:creationId xmlns:a16="http://schemas.microsoft.com/office/drawing/2014/main" id="{5579FAE2-F6E2-46B9-AE33-9EA9E7E588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17" name="Forme libre 1025">
                      <a:extLst>
                        <a:ext uri="{FF2B5EF4-FFF2-40B4-BE49-F238E27FC236}">
                          <a16:creationId xmlns:a16="http://schemas.microsoft.com/office/drawing/2014/main" id="{4764C044-AB34-45E9-A3A7-E29FE3F15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07" name="Groupe 4106">
                    <a:extLst>
                      <a:ext uri="{FF2B5EF4-FFF2-40B4-BE49-F238E27FC236}">
                        <a16:creationId xmlns:a16="http://schemas.microsoft.com/office/drawing/2014/main" id="{522873B2-DE6F-4B0E-BBFB-EF626A12F1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14" name="Ellipse 4113">
                      <a:extLst>
                        <a:ext uri="{FF2B5EF4-FFF2-40B4-BE49-F238E27FC236}">
                          <a16:creationId xmlns:a16="http://schemas.microsoft.com/office/drawing/2014/main" id="{EC0C64E1-B126-473D-BB34-AED4798A39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15" name="Forme libre 508">
                      <a:extLst>
                        <a:ext uri="{FF2B5EF4-FFF2-40B4-BE49-F238E27FC236}">
                          <a16:creationId xmlns:a16="http://schemas.microsoft.com/office/drawing/2014/main" id="{425B95B9-5D5A-494F-AA90-0174798DD4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08" name="Groupe 4107">
                    <a:extLst>
                      <a:ext uri="{FF2B5EF4-FFF2-40B4-BE49-F238E27FC236}">
                        <a16:creationId xmlns:a16="http://schemas.microsoft.com/office/drawing/2014/main" id="{30198CBF-8D98-4C7A-8838-90756DCFDF16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12" name="Ellipse 4111">
                      <a:extLst>
                        <a:ext uri="{FF2B5EF4-FFF2-40B4-BE49-F238E27FC236}">
                          <a16:creationId xmlns:a16="http://schemas.microsoft.com/office/drawing/2014/main" id="{AEA7BB26-701A-425C-8BEA-66FB9CA68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13" name="Forme libre 514">
                      <a:extLst>
                        <a:ext uri="{FF2B5EF4-FFF2-40B4-BE49-F238E27FC236}">
                          <a16:creationId xmlns:a16="http://schemas.microsoft.com/office/drawing/2014/main" id="{456332A7-92D3-4668-81AB-24AFD6FC96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109" name="Groupe 4108">
                    <a:extLst>
                      <a:ext uri="{FF2B5EF4-FFF2-40B4-BE49-F238E27FC236}">
                        <a16:creationId xmlns:a16="http://schemas.microsoft.com/office/drawing/2014/main" id="{680E2A7C-2CF8-4A10-940D-7B49448BA6B6}"/>
                      </a:ext>
                    </a:extLst>
                  </p:cNvPr>
                  <p:cNvGrpSpPr/>
                  <p:nvPr/>
                </p:nvGrpSpPr>
                <p:grpSpPr>
                  <a:xfrm>
                    <a:off x="4626555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10" name="Ellipse 4109">
                      <a:extLst>
                        <a:ext uri="{FF2B5EF4-FFF2-40B4-BE49-F238E27FC236}">
                          <a16:creationId xmlns:a16="http://schemas.microsoft.com/office/drawing/2014/main" id="{24C521D4-619F-4BBF-BAA5-F3D3F1D87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11" name="Forme libre 1052">
                      <a:extLst>
                        <a:ext uri="{FF2B5EF4-FFF2-40B4-BE49-F238E27FC236}">
                          <a16:creationId xmlns:a16="http://schemas.microsoft.com/office/drawing/2014/main" id="{6495AEB7-7E47-4CB2-8EFC-35BC83C1E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60" name="Groupe 4059">
                  <a:extLst>
                    <a:ext uri="{FF2B5EF4-FFF2-40B4-BE49-F238E27FC236}">
                      <a16:creationId xmlns:a16="http://schemas.microsoft.com/office/drawing/2014/main" id="{AC210BFE-4866-4E83-B24F-7B58526DD74F}"/>
                    </a:ext>
                  </a:extLst>
                </p:cNvPr>
                <p:cNvGrpSpPr/>
                <p:nvPr/>
              </p:nvGrpSpPr>
              <p:grpSpPr>
                <a:xfrm>
                  <a:off x="2041494" y="2357624"/>
                  <a:ext cx="252000" cy="1816104"/>
                  <a:chOff x="2028674" y="2357624"/>
                  <a:chExt cx="252000" cy="1816104"/>
                </a:xfrm>
              </p:grpSpPr>
              <p:grpSp>
                <p:nvGrpSpPr>
                  <p:cNvPr id="4083" name="Groupe 4082">
                    <a:extLst>
                      <a:ext uri="{FF2B5EF4-FFF2-40B4-BE49-F238E27FC236}">
                        <a16:creationId xmlns:a16="http://schemas.microsoft.com/office/drawing/2014/main" id="{3DC38062-9A59-48BB-8B85-0DB3A1D53D2C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02" name="Ellipse 4101">
                      <a:extLst>
                        <a:ext uri="{FF2B5EF4-FFF2-40B4-BE49-F238E27FC236}">
                          <a16:creationId xmlns:a16="http://schemas.microsoft.com/office/drawing/2014/main" id="{F410C320-62D3-4EB9-B7C6-B6B3C6EA0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03" name="Forme libre 1067">
                      <a:extLst>
                        <a:ext uri="{FF2B5EF4-FFF2-40B4-BE49-F238E27FC236}">
                          <a16:creationId xmlns:a16="http://schemas.microsoft.com/office/drawing/2014/main" id="{9272C2FE-A684-471D-B55D-9AAFD07AEC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4" name="Groupe 4083">
                    <a:extLst>
                      <a:ext uri="{FF2B5EF4-FFF2-40B4-BE49-F238E27FC236}">
                        <a16:creationId xmlns:a16="http://schemas.microsoft.com/office/drawing/2014/main" id="{EFA724CB-9A19-4C21-BBA5-C2C127BA5DF2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100" name="Ellipse 4099">
                      <a:extLst>
                        <a:ext uri="{FF2B5EF4-FFF2-40B4-BE49-F238E27FC236}">
                          <a16:creationId xmlns:a16="http://schemas.microsoft.com/office/drawing/2014/main" id="{2954F854-A38A-4FB9-87A1-71671A566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01" name="Forme libre 1073">
                      <a:extLst>
                        <a:ext uri="{FF2B5EF4-FFF2-40B4-BE49-F238E27FC236}">
                          <a16:creationId xmlns:a16="http://schemas.microsoft.com/office/drawing/2014/main" id="{175B1AB2-E00E-4765-9204-26BE2ED1BB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5" name="Groupe 4084">
                    <a:extLst>
                      <a:ext uri="{FF2B5EF4-FFF2-40B4-BE49-F238E27FC236}">
                        <a16:creationId xmlns:a16="http://schemas.microsoft.com/office/drawing/2014/main" id="{2DEF78F3-8161-4642-AF1D-3762F17050FC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98" name="Ellipse 4097">
                      <a:extLst>
                        <a:ext uri="{FF2B5EF4-FFF2-40B4-BE49-F238E27FC236}">
                          <a16:creationId xmlns:a16="http://schemas.microsoft.com/office/drawing/2014/main" id="{A57ADEFA-5AA8-45F2-B435-023C08254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99" name="Forme libre 1079">
                      <a:extLst>
                        <a:ext uri="{FF2B5EF4-FFF2-40B4-BE49-F238E27FC236}">
                          <a16:creationId xmlns:a16="http://schemas.microsoft.com/office/drawing/2014/main" id="{2F188928-EE7F-4073-8AD3-3FDB42C70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6" name="Groupe 4085">
                    <a:extLst>
                      <a:ext uri="{FF2B5EF4-FFF2-40B4-BE49-F238E27FC236}">
                        <a16:creationId xmlns:a16="http://schemas.microsoft.com/office/drawing/2014/main" id="{90407A63-0427-4C05-8A74-BB02A390E5A1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96" name="Ellipse 4095">
                      <a:extLst>
                        <a:ext uri="{FF2B5EF4-FFF2-40B4-BE49-F238E27FC236}">
                          <a16:creationId xmlns:a16="http://schemas.microsoft.com/office/drawing/2014/main" id="{A96BCC94-B5F3-45E2-9E81-56B3FEF75B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97" name="Forme libre 1082">
                      <a:extLst>
                        <a:ext uri="{FF2B5EF4-FFF2-40B4-BE49-F238E27FC236}">
                          <a16:creationId xmlns:a16="http://schemas.microsoft.com/office/drawing/2014/main" id="{B5FAD8E5-FBEA-4E9B-B289-F02913DC9F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7" name="Groupe 4086">
                    <a:extLst>
                      <a:ext uri="{FF2B5EF4-FFF2-40B4-BE49-F238E27FC236}">
                        <a16:creationId xmlns:a16="http://schemas.microsoft.com/office/drawing/2014/main" id="{329715A4-5991-45CB-88D8-A3973F5A7A1C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3915180"/>
                    <a:ext cx="252000" cy="258548"/>
                    <a:chOff x="7250003" y="2006067"/>
                    <a:chExt cx="1793966" cy="1840581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94" name="Ellipse 4093">
                      <a:extLst>
                        <a:ext uri="{FF2B5EF4-FFF2-40B4-BE49-F238E27FC236}">
                          <a16:creationId xmlns:a16="http://schemas.microsoft.com/office/drawing/2014/main" id="{8D788F8C-B362-463B-8086-6BA9EA9860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50003" y="2006067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95" name="Forme libre 1058">
                      <a:extLst>
                        <a:ext uri="{FF2B5EF4-FFF2-40B4-BE49-F238E27FC236}">
                          <a16:creationId xmlns:a16="http://schemas.microsoft.com/office/drawing/2014/main" id="{F0B3235B-1D7D-449D-A0F9-222EB4CE0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8" name="Groupe 4087">
                    <a:extLst>
                      <a:ext uri="{FF2B5EF4-FFF2-40B4-BE49-F238E27FC236}">
                        <a16:creationId xmlns:a16="http://schemas.microsoft.com/office/drawing/2014/main" id="{3059D86F-6E44-416B-A290-13AA414525F2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92" name="Ellipse 4091">
                      <a:extLst>
                        <a:ext uri="{FF2B5EF4-FFF2-40B4-BE49-F238E27FC236}">
                          <a16:creationId xmlns:a16="http://schemas.microsoft.com/office/drawing/2014/main" id="{E91972AE-0509-4216-92CF-A293EEE4E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93" name="Forme libre 487">
                      <a:extLst>
                        <a:ext uri="{FF2B5EF4-FFF2-40B4-BE49-F238E27FC236}">
                          <a16:creationId xmlns:a16="http://schemas.microsoft.com/office/drawing/2014/main" id="{5EBC1682-0A5E-4495-B761-14FD0E913F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89" name="Groupe 4088">
                    <a:extLst>
                      <a:ext uri="{FF2B5EF4-FFF2-40B4-BE49-F238E27FC236}">
                        <a16:creationId xmlns:a16="http://schemas.microsoft.com/office/drawing/2014/main" id="{2D51138B-2AFD-4124-8F34-4C8319F78024}"/>
                      </a:ext>
                    </a:extLst>
                  </p:cNvPr>
                  <p:cNvGrpSpPr/>
                  <p:nvPr/>
                </p:nvGrpSpPr>
                <p:grpSpPr>
                  <a:xfrm>
                    <a:off x="2028674" y="3655589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90" name="Ellipse 4089">
                      <a:extLst>
                        <a:ext uri="{FF2B5EF4-FFF2-40B4-BE49-F238E27FC236}">
                          <a16:creationId xmlns:a16="http://schemas.microsoft.com/office/drawing/2014/main" id="{05C3AB8C-1B6F-46A1-9665-637D3BA040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91" name="Forme libre 1076">
                      <a:extLst>
                        <a:ext uri="{FF2B5EF4-FFF2-40B4-BE49-F238E27FC236}">
                          <a16:creationId xmlns:a16="http://schemas.microsoft.com/office/drawing/2014/main" id="{95271BA0-C1ED-4C19-B8C8-629A63B844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4061" name="Groupe 4060">
                  <a:extLst>
                    <a:ext uri="{FF2B5EF4-FFF2-40B4-BE49-F238E27FC236}">
                      <a16:creationId xmlns:a16="http://schemas.microsoft.com/office/drawing/2014/main" id="{1A271A68-903C-4963-97AB-5B552219F313}"/>
                    </a:ext>
                  </a:extLst>
                </p:cNvPr>
                <p:cNvGrpSpPr/>
                <p:nvPr/>
              </p:nvGrpSpPr>
              <p:grpSpPr>
                <a:xfrm>
                  <a:off x="2303654" y="2357624"/>
                  <a:ext cx="252000" cy="1812830"/>
                  <a:chOff x="2270121" y="2357624"/>
                  <a:chExt cx="252000" cy="1812830"/>
                </a:xfrm>
              </p:grpSpPr>
              <p:grpSp>
                <p:nvGrpSpPr>
                  <p:cNvPr id="4062" name="Groupe 4061">
                    <a:extLst>
                      <a:ext uri="{FF2B5EF4-FFF2-40B4-BE49-F238E27FC236}">
                        <a16:creationId xmlns:a16="http://schemas.microsoft.com/office/drawing/2014/main" id="{ED7E5387-CD82-4AE2-8522-FE3A4EEFEC9A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81" name="Ellipse 4080">
                      <a:extLst>
                        <a:ext uri="{FF2B5EF4-FFF2-40B4-BE49-F238E27FC236}">
                          <a16:creationId xmlns:a16="http://schemas.microsoft.com/office/drawing/2014/main" id="{379E3422-E85A-4451-9E7D-EB44A209C6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82" name="Forme libre 1001">
                      <a:extLst>
                        <a:ext uri="{FF2B5EF4-FFF2-40B4-BE49-F238E27FC236}">
                          <a16:creationId xmlns:a16="http://schemas.microsoft.com/office/drawing/2014/main" id="{AC3E4033-0B40-4A30-BEAA-13BF450ED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3" name="Groupe 4062">
                    <a:extLst>
                      <a:ext uri="{FF2B5EF4-FFF2-40B4-BE49-F238E27FC236}">
                        <a16:creationId xmlns:a16="http://schemas.microsoft.com/office/drawing/2014/main" id="{049A8233-6574-46A4-AB0D-69DC004022AC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79" name="Ellipse 4078">
                      <a:extLst>
                        <a:ext uri="{FF2B5EF4-FFF2-40B4-BE49-F238E27FC236}">
                          <a16:creationId xmlns:a16="http://schemas.microsoft.com/office/drawing/2014/main" id="{068A1F2B-D99D-4C42-B105-6BD0E4B363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80" name="Forme libre 1007">
                      <a:extLst>
                        <a:ext uri="{FF2B5EF4-FFF2-40B4-BE49-F238E27FC236}">
                          <a16:creationId xmlns:a16="http://schemas.microsoft.com/office/drawing/2014/main" id="{17A1DB56-4DB4-4D3D-88BE-463570C4F4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4" name="Groupe 4063">
                    <a:extLst>
                      <a:ext uri="{FF2B5EF4-FFF2-40B4-BE49-F238E27FC236}">
                        <a16:creationId xmlns:a16="http://schemas.microsoft.com/office/drawing/2014/main" id="{75EEDD49-D39B-4642-8CE4-E7237AE2B765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3395996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77" name="Ellipse 4076">
                      <a:extLst>
                        <a:ext uri="{FF2B5EF4-FFF2-40B4-BE49-F238E27FC236}">
                          <a16:creationId xmlns:a16="http://schemas.microsoft.com/office/drawing/2014/main" id="{DCBE54CD-6951-4DEA-846E-31F0F96AFE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78" name="Forme libre 1013">
                      <a:extLst>
                        <a:ext uri="{FF2B5EF4-FFF2-40B4-BE49-F238E27FC236}">
                          <a16:creationId xmlns:a16="http://schemas.microsoft.com/office/drawing/2014/main" id="{D8008DCD-E173-41AA-925C-4BC925CE7B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5" name="Groupe 4064">
                    <a:extLst>
                      <a:ext uri="{FF2B5EF4-FFF2-40B4-BE49-F238E27FC236}">
                        <a16:creationId xmlns:a16="http://schemas.microsoft.com/office/drawing/2014/main" id="{A08065D9-BEC8-43D7-80E5-87F29E8796D5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75" name="Ellipse 4074">
                      <a:extLst>
                        <a:ext uri="{FF2B5EF4-FFF2-40B4-BE49-F238E27FC236}">
                          <a16:creationId xmlns:a16="http://schemas.microsoft.com/office/drawing/2014/main" id="{A6446418-409E-41D9-8715-63144B8978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76" name="Forme libre 1016">
                      <a:extLst>
                        <a:ext uri="{FF2B5EF4-FFF2-40B4-BE49-F238E27FC236}">
                          <a16:creationId xmlns:a16="http://schemas.microsoft.com/office/drawing/2014/main" id="{806B1613-EECB-4E21-AD5C-F8B77802F5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6" name="Groupe 4065">
                    <a:extLst>
                      <a:ext uri="{FF2B5EF4-FFF2-40B4-BE49-F238E27FC236}">
                        <a16:creationId xmlns:a16="http://schemas.microsoft.com/office/drawing/2014/main" id="{8436EA9D-851E-4FD7-B47D-17B9FE12CAB7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391845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73" name="Ellipse 4072">
                      <a:extLst>
                        <a:ext uri="{FF2B5EF4-FFF2-40B4-BE49-F238E27FC236}">
                          <a16:creationId xmlns:a16="http://schemas.microsoft.com/office/drawing/2014/main" id="{244286FF-4428-400A-A3F8-4350BD3ABC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74" name="Forme libre 1085">
                      <a:extLst>
                        <a:ext uri="{FF2B5EF4-FFF2-40B4-BE49-F238E27FC236}">
                          <a16:creationId xmlns:a16="http://schemas.microsoft.com/office/drawing/2014/main" id="{70658DA9-E2EC-4627-A9F4-623E403B56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7" name="Groupe 4066">
                    <a:extLst>
                      <a:ext uri="{FF2B5EF4-FFF2-40B4-BE49-F238E27FC236}">
                        <a16:creationId xmlns:a16="http://schemas.microsoft.com/office/drawing/2014/main" id="{47D9E682-270D-4F44-BDE4-0F603A897ED6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2357624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71" name="Ellipse 4070">
                      <a:extLst>
                        <a:ext uri="{FF2B5EF4-FFF2-40B4-BE49-F238E27FC236}">
                          <a16:creationId xmlns:a16="http://schemas.microsoft.com/office/drawing/2014/main" id="{9724853E-3585-4BCE-97E5-32913C9BD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72" name="Forme libre 493">
                      <a:extLst>
                        <a:ext uri="{FF2B5EF4-FFF2-40B4-BE49-F238E27FC236}">
                          <a16:creationId xmlns:a16="http://schemas.microsoft.com/office/drawing/2014/main" id="{3955D8C0-D2FB-4A9D-919B-3D600F67C3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4068" name="Groupe 4067">
                    <a:extLst>
                      <a:ext uri="{FF2B5EF4-FFF2-40B4-BE49-F238E27FC236}">
                        <a16:creationId xmlns:a16="http://schemas.microsoft.com/office/drawing/2014/main" id="{8C9B7FC9-A082-4073-BD4E-49329EB267F3}"/>
                      </a:ext>
                    </a:extLst>
                  </p:cNvPr>
                  <p:cNvGrpSpPr/>
                  <p:nvPr/>
                </p:nvGrpSpPr>
                <p:grpSpPr>
                  <a:xfrm>
                    <a:off x="2270121" y="3655589"/>
                    <a:ext cx="252000" cy="252000"/>
                    <a:chOff x="7266576" y="2052682"/>
                    <a:chExt cx="1793966" cy="1793966"/>
                  </a:xfrm>
                  <a:solidFill>
                    <a:srgbClr val="0093A7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4069" name="Ellipse 4068">
                      <a:extLst>
                        <a:ext uri="{FF2B5EF4-FFF2-40B4-BE49-F238E27FC236}">
                          <a16:creationId xmlns:a16="http://schemas.microsoft.com/office/drawing/2014/main" id="{95EAFA6A-0A0F-4BE6-B05D-5DE74A5F06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70" name="Forme libre 182">
                      <a:extLst>
                        <a:ext uri="{FF2B5EF4-FFF2-40B4-BE49-F238E27FC236}">
                          <a16:creationId xmlns:a16="http://schemas.microsoft.com/office/drawing/2014/main" id="{B266A9AD-EDA3-4092-B776-36A3C1F6FF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grpSp>
            <p:nvGrpSpPr>
              <p:cNvPr id="3797" name="Groupe 3796">
                <a:extLst>
                  <a:ext uri="{FF2B5EF4-FFF2-40B4-BE49-F238E27FC236}">
                    <a16:creationId xmlns:a16="http://schemas.microsoft.com/office/drawing/2014/main" id="{FC88475C-734D-4E76-A610-E3C947AE2069}"/>
                  </a:ext>
                </a:extLst>
              </p:cNvPr>
              <p:cNvGrpSpPr/>
              <p:nvPr/>
            </p:nvGrpSpPr>
            <p:grpSpPr>
              <a:xfrm>
                <a:off x="869831" y="4977986"/>
                <a:ext cx="4686932" cy="2079425"/>
                <a:chOff x="869831" y="4977986"/>
                <a:chExt cx="4686932" cy="2079425"/>
              </a:xfrm>
            </p:grpSpPr>
            <p:grpSp>
              <p:nvGrpSpPr>
                <p:cNvPr id="3798" name="Groupe 3797">
                  <a:extLst>
                    <a:ext uri="{FF2B5EF4-FFF2-40B4-BE49-F238E27FC236}">
                      <a16:creationId xmlns:a16="http://schemas.microsoft.com/office/drawing/2014/main" id="{134C8328-8998-4C17-9D2A-A205C582EFB7}"/>
                    </a:ext>
                  </a:extLst>
                </p:cNvPr>
                <p:cNvGrpSpPr/>
                <p:nvPr/>
              </p:nvGrpSpPr>
              <p:grpSpPr>
                <a:xfrm>
                  <a:off x="5304763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43" name="Ellipse 4042">
                    <a:extLst>
                      <a:ext uri="{FF2B5EF4-FFF2-40B4-BE49-F238E27FC236}">
                        <a16:creationId xmlns:a16="http://schemas.microsoft.com/office/drawing/2014/main" id="{7AF4D561-CAD7-4FA0-B4A7-315FAECBE0B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44" name="Forme libre 210">
                    <a:extLst>
                      <a:ext uri="{FF2B5EF4-FFF2-40B4-BE49-F238E27FC236}">
                        <a16:creationId xmlns:a16="http://schemas.microsoft.com/office/drawing/2014/main" id="{C403F1D7-F98D-4444-9CE9-C197AE8D7E9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799" name="Groupe 3798">
                  <a:extLst>
                    <a:ext uri="{FF2B5EF4-FFF2-40B4-BE49-F238E27FC236}">
                      <a16:creationId xmlns:a16="http://schemas.microsoft.com/office/drawing/2014/main" id="{ADCB59B4-387E-4AB9-ABE6-01E4EA4F444A}"/>
                    </a:ext>
                  </a:extLst>
                </p:cNvPr>
                <p:cNvGrpSpPr/>
                <p:nvPr/>
              </p:nvGrpSpPr>
              <p:grpSpPr>
                <a:xfrm>
                  <a:off x="5304763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41" name="Ellipse 4040">
                    <a:extLst>
                      <a:ext uri="{FF2B5EF4-FFF2-40B4-BE49-F238E27FC236}">
                        <a16:creationId xmlns:a16="http://schemas.microsoft.com/office/drawing/2014/main" id="{6173317B-D975-4B56-AE0C-0E38D62B4BC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42" name="Forme libre 44">
                    <a:extLst>
                      <a:ext uri="{FF2B5EF4-FFF2-40B4-BE49-F238E27FC236}">
                        <a16:creationId xmlns:a16="http://schemas.microsoft.com/office/drawing/2014/main" id="{1AE200D9-C1D2-4E6E-87AB-8C593EC3BFA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0" name="Groupe 3799">
                  <a:extLst>
                    <a:ext uri="{FF2B5EF4-FFF2-40B4-BE49-F238E27FC236}">
                      <a16:creationId xmlns:a16="http://schemas.microsoft.com/office/drawing/2014/main" id="{2485C48C-C567-4420-B298-1807F389CC79}"/>
                    </a:ext>
                  </a:extLst>
                </p:cNvPr>
                <p:cNvGrpSpPr/>
                <p:nvPr/>
              </p:nvGrpSpPr>
              <p:grpSpPr>
                <a:xfrm>
                  <a:off x="5304763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39" name="Ellipse 4038">
                    <a:extLst>
                      <a:ext uri="{FF2B5EF4-FFF2-40B4-BE49-F238E27FC236}">
                        <a16:creationId xmlns:a16="http://schemas.microsoft.com/office/drawing/2014/main" id="{C5533D57-E3A3-4F78-9545-C98E36FB0AE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40" name="Forme libre 80">
                    <a:extLst>
                      <a:ext uri="{FF2B5EF4-FFF2-40B4-BE49-F238E27FC236}">
                        <a16:creationId xmlns:a16="http://schemas.microsoft.com/office/drawing/2014/main" id="{F92D2073-E754-457C-832D-90B0A2E0DA1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1" name="Groupe 3800">
                  <a:extLst>
                    <a:ext uri="{FF2B5EF4-FFF2-40B4-BE49-F238E27FC236}">
                      <a16:creationId xmlns:a16="http://schemas.microsoft.com/office/drawing/2014/main" id="{913EA1E2-1545-4DF3-BF1B-9DD51831263F}"/>
                    </a:ext>
                  </a:extLst>
                </p:cNvPr>
                <p:cNvGrpSpPr/>
                <p:nvPr/>
              </p:nvGrpSpPr>
              <p:grpSpPr>
                <a:xfrm>
                  <a:off x="4000367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37" name="Ellipse 4036">
                    <a:extLst>
                      <a:ext uri="{FF2B5EF4-FFF2-40B4-BE49-F238E27FC236}">
                        <a16:creationId xmlns:a16="http://schemas.microsoft.com/office/drawing/2014/main" id="{79ECC934-351F-4AD7-A574-E978FB1678A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38" name="Forme libre 62">
                    <a:extLst>
                      <a:ext uri="{FF2B5EF4-FFF2-40B4-BE49-F238E27FC236}">
                        <a16:creationId xmlns:a16="http://schemas.microsoft.com/office/drawing/2014/main" id="{DB2D65FD-D322-4017-B0E9-1AE0BA75F38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2" name="Groupe 3801">
                  <a:extLst>
                    <a:ext uri="{FF2B5EF4-FFF2-40B4-BE49-F238E27FC236}">
                      <a16:creationId xmlns:a16="http://schemas.microsoft.com/office/drawing/2014/main" id="{1EC2F07A-097C-455B-B9BC-A93EDE5F6270}"/>
                    </a:ext>
                  </a:extLst>
                </p:cNvPr>
                <p:cNvGrpSpPr/>
                <p:nvPr/>
              </p:nvGrpSpPr>
              <p:grpSpPr>
                <a:xfrm>
                  <a:off x="4000367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35" name="Ellipse 4034">
                    <a:extLst>
                      <a:ext uri="{FF2B5EF4-FFF2-40B4-BE49-F238E27FC236}">
                        <a16:creationId xmlns:a16="http://schemas.microsoft.com/office/drawing/2014/main" id="{82D6A25A-6CD8-40CB-8E70-E389E279C25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36" name="Forme libre 496">
                    <a:extLst>
                      <a:ext uri="{FF2B5EF4-FFF2-40B4-BE49-F238E27FC236}">
                        <a16:creationId xmlns:a16="http://schemas.microsoft.com/office/drawing/2014/main" id="{D7E8F37B-0F86-4564-A1F9-B1750BDB5C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3" name="Groupe 3802">
                  <a:extLst>
                    <a:ext uri="{FF2B5EF4-FFF2-40B4-BE49-F238E27FC236}">
                      <a16:creationId xmlns:a16="http://schemas.microsoft.com/office/drawing/2014/main" id="{4EC5C58C-9673-45E4-9586-EF77D850B7E2}"/>
                    </a:ext>
                  </a:extLst>
                </p:cNvPr>
                <p:cNvGrpSpPr/>
                <p:nvPr/>
              </p:nvGrpSpPr>
              <p:grpSpPr>
                <a:xfrm>
                  <a:off x="4000367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33" name="Ellipse 4032">
                    <a:extLst>
                      <a:ext uri="{FF2B5EF4-FFF2-40B4-BE49-F238E27FC236}">
                        <a16:creationId xmlns:a16="http://schemas.microsoft.com/office/drawing/2014/main" id="{FC57BE9D-8919-4B25-A442-CA747D8CCF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34" name="Forme libre 83">
                    <a:extLst>
                      <a:ext uri="{FF2B5EF4-FFF2-40B4-BE49-F238E27FC236}">
                        <a16:creationId xmlns:a16="http://schemas.microsoft.com/office/drawing/2014/main" id="{4157D359-5844-48FF-A0F7-3282ADAC695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4" name="Groupe 3803">
                  <a:extLst>
                    <a:ext uri="{FF2B5EF4-FFF2-40B4-BE49-F238E27FC236}">
                      <a16:creationId xmlns:a16="http://schemas.microsoft.com/office/drawing/2014/main" id="{CBEE749F-6624-4F14-BA97-CCF5ECB7C6DC}"/>
                    </a:ext>
                  </a:extLst>
                </p:cNvPr>
                <p:cNvGrpSpPr/>
                <p:nvPr/>
              </p:nvGrpSpPr>
              <p:grpSpPr>
                <a:xfrm>
                  <a:off x="869831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31" name="Ellipse 4030">
                    <a:extLst>
                      <a:ext uri="{FF2B5EF4-FFF2-40B4-BE49-F238E27FC236}">
                        <a16:creationId xmlns:a16="http://schemas.microsoft.com/office/drawing/2014/main" id="{1BEB0227-B52E-4C4F-A235-65FFBF4118A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32" name="Forme libre 252">
                    <a:extLst>
                      <a:ext uri="{FF2B5EF4-FFF2-40B4-BE49-F238E27FC236}">
                        <a16:creationId xmlns:a16="http://schemas.microsoft.com/office/drawing/2014/main" id="{7155EBDB-CE26-44F8-BC9B-A9B173BDE08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5" name="Groupe 3804">
                  <a:extLst>
                    <a:ext uri="{FF2B5EF4-FFF2-40B4-BE49-F238E27FC236}">
                      <a16:creationId xmlns:a16="http://schemas.microsoft.com/office/drawing/2014/main" id="{E33B8B64-9C12-494F-A0B7-C6547A418011}"/>
                    </a:ext>
                  </a:extLst>
                </p:cNvPr>
                <p:cNvGrpSpPr/>
                <p:nvPr/>
              </p:nvGrpSpPr>
              <p:grpSpPr>
                <a:xfrm>
                  <a:off x="869831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29" name="Ellipse 4028">
                    <a:extLst>
                      <a:ext uri="{FF2B5EF4-FFF2-40B4-BE49-F238E27FC236}">
                        <a16:creationId xmlns:a16="http://schemas.microsoft.com/office/drawing/2014/main" id="{D8E4E447-2DC5-4C1A-A337-A77BC512FC1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30" name="Forme libre 195">
                    <a:extLst>
                      <a:ext uri="{FF2B5EF4-FFF2-40B4-BE49-F238E27FC236}">
                        <a16:creationId xmlns:a16="http://schemas.microsoft.com/office/drawing/2014/main" id="{88940ADF-F3C9-43D3-ACEC-5E86777496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6" name="Groupe 3805">
                  <a:extLst>
                    <a:ext uri="{FF2B5EF4-FFF2-40B4-BE49-F238E27FC236}">
                      <a16:creationId xmlns:a16="http://schemas.microsoft.com/office/drawing/2014/main" id="{58F06D1C-0589-4C41-BF65-809DA157FCBB}"/>
                    </a:ext>
                  </a:extLst>
                </p:cNvPr>
                <p:cNvGrpSpPr/>
                <p:nvPr/>
              </p:nvGrpSpPr>
              <p:grpSpPr>
                <a:xfrm>
                  <a:off x="869831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27" name="Ellipse 4026">
                    <a:extLst>
                      <a:ext uri="{FF2B5EF4-FFF2-40B4-BE49-F238E27FC236}">
                        <a16:creationId xmlns:a16="http://schemas.microsoft.com/office/drawing/2014/main" id="{6C47AF96-39A0-4F92-98A7-25BE6C1407C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28" name="Forme libre 255">
                    <a:extLst>
                      <a:ext uri="{FF2B5EF4-FFF2-40B4-BE49-F238E27FC236}">
                        <a16:creationId xmlns:a16="http://schemas.microsoft.com/office/drawing/2014/main" id="{7DBA0F37-B826-43EE-BDE6-B7DE9F925E2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7" name="Groupe 3806">
                  <a:extLst>
                    <a:ext uri="{FF2B5EF4-FFF2-40B4-BE49-F238E27FC236}">
                      <a16:creationId xmlns:a16="http://schemas.microsoft.com/office/drawing/2014/main" id="{485FFE46-EDF5-4BAC-8842-917CBF96FE51}"/>
                    </a:ext>
                  </a:extLst>
                </p:cNvPr>
                <p:cNvGrpSpPr/>
                <p:nvPr/>
              </p:nvGrpSpPr>
              <p:grpSpPr>
                <a:xfrm>
                  <a:off x="3217733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25" name="Ellipse 4024">
                    <a:extLst>
                      <a:ext uri="{FF2B5EF4-FFF2-40B4-BE49-F238E27FC236}">
                        <a16:creationId xmlns:a16="http://schemas.microsoft.com/office/drawing/2014/main" id="{DAB7ACB2-A9DC-40B4-9C40-EDAB7E713C4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26" name="Forme libre 65">
                    <a:extLst>
                      <a:ext uri="{FF2B5EF4-FFF2-40B4-BE49-F238E27FC236}">
                        <a16:creationId xmlns:a16="http://schemas.microsoft.com/office/drawing/2014/main" id="{7C05023B-403C-475C-B51A-596192740CA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8" name="Groupe 3807">
                  <a:extLst>
                    <a:ext uri="{FF2B5EF4-FFF2-40B4-BE49-F238E27FC236}">
                      <a16:creationId xmlns:a16="http://schemas.microsoft.com/office/drawing/2014/main" id="{A79A6ED1-5103-46DF-9C81-6E1A39A00BD1}"/>
                    </a:ext>
                  </a:extLst>
                </p:cNvPr>
                <p:cNvGrpSpPr/>
                <p:nvPr/>
              </p:nvGrpSpPr>
              <p:grpSpPr>
                <a:xfrm>
                  <a:off x="3217733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23" name="Ellipse 4022">
                    <a:extLst>
                      <a:ext uri="{FF2B5EF4-FFF2-40B4-BE49-F238E27FC236}">
                        <a16:creationId xmlns:a16="http://schemas.microsoft.com/office/drawing/2014/main" id="{CB4DFAC5-3456-4B93-B36E-4935BAC21A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24" name="Forme libre 56">
                    <a:extLst>
                      <a:ext uri="{FF2B5EF4-FFF2-40B4-BE49-F238E27FC236}">
                        <a16:creationId xmlns:a16="http://schemas.microsoft.com/office/drawing/2014/main" id="{48F452C4-79FE-4A91-9F48-D0D64C18FC2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09" name="Groupe 3808">
                  <a:extLst>
                    <a:ext uri="{FF2B5EF4-FFF2-40B4-BE49-F238E27FC236}">
                      <a16:creationId xmlns:a16="http://schemas.microsoft.com/office/drawing/2014/main" id="{43368B1C-C10C-4E2C-BAB7-84EF6AF9356D}"/>
                    </a:ext>
                  </a:extLst>
                </p:cNvPr>
                <p:cNvGrpSpPr/>
                <p:nvPr/>
              </p:nvGrpSpPr>
              <p:grpSpPr>
                <a:xfrm>
                  <a:off x="3217733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21" name="Ellipse 4020">
                    <a:extLst>
                      <a:ext uri="{FF2B5EF4-FFF2-40B4-BE49-F238E27FC236}">
                        <a16:creationId xmlns:a16="http://schemas.microsoft.com/office/drawing/2014/main" id="{A7CCE3AA-C076-4E3F-B8ED-52D47B40C57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22" name="Forme libre 20">
                    <a:extLst>
                      <a:ext uri="{FF2B5EF4-FFF2-40B4-BE49-F238E27FC236}">
                        <a16:creationId xmlns:a16="http://schemas.microsoft.com/office/drawing/2014/main" id="{CF24F479-E462-41F2-A532-08A3441982F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0" name="Groupe 3809">
                  <a:extLst>
                    <a:ext uri="{FF2B5EF4-FFF2-40B4-BE49-F238E27FC236}">
                      <a16:creationId xmlns:a16="http://schemas.microsoft.com/office/drawing/2014/main" id="{3D1BB68C-7442-4A8A-BB2A-1EB6691689C2}"/>
                    </a:ext>
                  </a:extLst>
                </p:cNvPr>
                <p:cNvGrpSpPr/>
                <p:nvPr/>
              </p:nvGrpSpPr>
              <p:grpSpPr>
                <a:xfrm>
                  <a:off x="2695977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19" name="Ellipse 4018">
                    <a:extLst>
                      <a:ext uri="{FF2B5EF4-FFF2-40B4-BE49-F238E27FC236}">
                        <a16:creationId xmlns:a16="http://schemas.microsoft.com/office/drawing/2014/main" id="{F7D5C97C-7689-4847-919E-AF02BBF9AD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20" name="Forme libre 225">
                    <a:extLst>
                      <a:ext uri="{FF2B5EF4-FFF2-40B4-BE49-F238E27FC236}">
                        <a16:creationId xmlns:a16="http://schemas.microsoft.com/office/drawing/2014/main" id="{7EBAAA44-D30F-4BB6-94A9-EAA8065387A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1" name="Groupe 3810">
                  <a:extLst>
                    <a:ext uri="{FF2B5EF4-FFF2-40B4-BE49-F238E27FC236}">
                      <a16:creationId xmlns:a16="http://schemas.microsoft.com/office/drawing/2014/main" id="{7E98FD27-E445-49D0-842A-DDBBE45E5946}"/>
                    </a:ext>
                  </a:extLst>
                </p:cNvPr>
                <p:cNvGrpSpPr/>
                <p:nvPr/>
              </p:nvGrpSpPr>
              <p:grpSpPr>
                <a:xfrm>
                  <a:off x="2695977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17" name="Ellipse 4016">
                    <a:extLst>
                      <a:ext uri="{FF2B5EF4-FFF2-40B4-BE49-F238E27FC236}">
                        <a16:creationId xmlns:a16="http://schemas.microsoft.com/office/drawing/2014/main" id="{A5D2FAFA-2FE6-485D-B412-CAF1B77A980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18" name="Forme libre 173">
                    <a:extLst>
                      <a:ext uri="{FF2B5EF4-FFF2-40B4-BE49-F238E27FC236}">
                        <a16:creationId xmlns:a16="http://schemas.microsoft.com/office/drawing/2014/main" id="{EDA38F95-9326-4542-BCA2-B231F524947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2" name="Groupe 3811">
                  <a:extLst>
                    <a:ext uri="{FF2B5EF4-FFF2-40B4-BE49-F238E27FC236}">
                      <a16:creationId xmlns:a16="http://schemas.microsoft.com/office/drawing/2014/main" id="{A90211C8-1B41-4711-B638-9668B759FCEF}"/>
                    </a:ext>
                  </a:extLst>
                </p:cNvPr>
                <p:cNvGrpSpPr/>
                <p:nvPr/>
              </p:nvGrpSpPr>
              <p:grpSpPr>
                <a:xfrm>
                  <a:off x="2695977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15" name="Ellipse 4014">
                    <a:extLst>
                      <a:ext uri="{FF2B5EF4-FFF2-40B4-BE49-F238E27FC236}">
                        <a16:creationId xmlns:a16="http://schemas.microsoft.com/office/drawing/2014/main" id="{44940F8B-9528-47B2-AFA2-FDC63687275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16" name="Forme libre 176">
                    <a:extLst>
                      <a:ext uri="{FF2B5EF4-FFF2-40B4-BE49-F238E27FC236}">
                        <a16:creationId xmlns:a16="http://schemas.microsoft.com/office/drawing/2014/main" id="{FB145541-C3D6-45DD-A3D9-709F2A66CBF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3" name="Groupe 3812">
                  <a:extLst>
                    <a:ext uri="{FF2B5EF4-FFF2-40B4-BE49-F238E27FC236}">
                      <a16:creationId xmlns:a16="http://schemas.microsoft.com/office/drawing/2014/main" id="{E3BC8A99-6B5E-460F-99DD-360293D5ED9E}"/>
                    </a:ext>
                  </a:extLst>
                </p:cNvPr>
                <p:cNvGrpSpPr/>
                <p:nvPr/>
              </p:nvGrpSpPr>
              <p:grpSpPr>
                <a:xfrm>
                  <a:off x="2956855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13" name="Ellipse 4012">
                    <a:extLst>
                      <a:ext uri="{FF2B5EF4-FFF2-40B4-BE49-F238E27FC236}">
                        <a16:creationId xmlns:a16="http://schemas.microsoft.com/office/drawing/2014/main" id="{62264167-7B3B-4BC3-B614-0C9489CF7D9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14" name="Forme libre 26">
                    <a:extLst>
                      <a:ext uri="{FF2B5EF4-FFF2-40B4-BE49-F238E27FC236}">
                        <a16:creationId xmlns:a16="http://schemas.microsoft.com/office/drawing/2014/main" id="{170F5F48-62C3-412D-B243-0A9DAE952B8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4" name="Groupe 3813">
                  <a:extLst>
                    <a:ext uri="{FF2B5EF4-FFF2-40B4-BE49-F238E27FC236}">
                      <a16:creationId xmlns:a16="http://schemas.microsoft.com/office/drawing/2014/main" id="{ACB9F075-DD0A-465D-8DD9-485E86477602}"/>
                    </a:ext>
                  </a:extLst>
                </p:cNvPr>
                <p:cNvGrpSpPr/>
                <p:nvPr/>
              </p:nvGrpSpPr>
              <p:grpSpPr>
                <a:xfrm>
                  <a:off x="2956855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11" name="Ellipse 4010">
                    <a:extLst>
                      <a:ext uri="{FF2B5EF4-FFF2-40B4-BE49-F238E27FC236}">
                        <a16:creationId xmlns:a16="http://schemas.microsoft.com/office/drawing/2014/main" id="{E05C04C7-D470-49DD-BB0E-D5947025FA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12" name="Forme libre 29">
                    <a:extLst>
                      <a:ext uri="{FF2B5EF4-FFF2-40B4-BE49-F238E27FC236}">
                        <a16:creationId xmlns:a16="http://schemas.microsoft.com/office/drawing/2014/main" id="{B83AF031-6B5F-44F0-B27C-9E83A51B03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15" name="Groupe 3814">
                  <a:extLst>
                    <a:ext uri="{FF2B5EF4-FFF2-40B4-BE49-F238E27FC236}">
                      <a16:creationId xmlns:a16="http://schemas.microsoft.com/office/drawing/2014/main" id="{7017253C-F05B-45BB-A84C-AFF5DC867650}"/>
                    </a:ext>
                  </a:extLst>
                </p:cNvPr>
                <p:cNvGrpSpPr/>
                <p:nvPr/>
              </p:nvGrpSpPr>
              <p:grpSpPr>
                <a:xfrm>
                  <a:off x="2956855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09" name="Ellipse 4008">
                    <a:extLst>
                      <a:ext uri="{FF2B5EF4-FFF2-40B4-BE49-F238E27FC236}">
                        <a16:creationId xmlns:a16="http://schemas.microsoft.com/office/drawing/2014/main" id="{64CD6C31-9ADE-42F0-9573-454968C7E8C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10" name="Forme libre 23">
                    <a:extLst>
                      <a:ext uri="{FF2B5EF4-FFF2-40B4-BE49-F238E27FC236}">
                        <a16:creationId xmlns:a16="http://schemas.microsoft.com/office/drawing/2014/main" id="{F256E747-CD1A-44BB-B2FC-01466D6E47C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3816" name="Ellipse 3815">
                  <a:extLst>
                    <a:ext uri="{FF2B5EF4-FFF2-40B4-BE49-F238E27FC236}">
                      <a16:creationId xmlns:a16="http://schemas.microsoft.com/office/drawing/2014/main" id="{F17F7BD7-F0C7-4A10-9DBF-FEA6226C1166}"/>
                    </a:ext>
                  </a:extLst>
                </p:cNvPr>
                <p:cNvSpPr/>
                <p:nvPr/>
              </p:nvSpPr>
              <p:spPr>
                <a:xfrm>
                  <a:off x="3478611" y="5761169"/>
                  <a:ext cx="252000" cy="252000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7" name="Forme libre 502">
                  <a:extLst>
                    <a:ext uri="{FF2B5EF4-FFF2-40B4-BE49-F238E27FC236}">
                      <a16:creationId xmlns:a16="http://schemas.microsoft.com/office/drawing/2014/main" id="{FC24F1E0-A363-4706-800F-CF17ADEC6C5F}"/>
                    </a:ext>
                  </a:extLst>
                </p:cNvPr>
                <p:cNvSpPr/>
                <p:nvPr/>
              </p:nvSpPr>
              <p:spPr>
                <a:xfrm>
                  <a:off x="3478611" y="5776108"/>
                  <a:ext cx="219041" cy="237061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8" name="Ellipse 3817">
                  <a:extLst>
                    <a:ext uri="{FF2B5EF4-FFF2-40B4-BE49-F238E27FC236}">
                      <a16:creationId xmlns:a16="http://schemas.microsoft.com/office/drawing/2014/main" id="{A557CCA0-3187-451A-8A5F-2D95C9225E05}"/>
                    </a:ext>
                  </a:extLst>
                </p:cNvPr>
                <p:cNvSpPr/>
                <p:nvPr/>
              </p:nvSpPr>
              <p:spPr>
                <a:xfrm>
                  <a:off x="3739489" y="5761169"/>
                  <a:ext cx="252000" cy="252000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9" name="Forme libre 505">
                  <a:extLst>
                    <a:ext uri="{FF2B5EF4-FFF2-40B4-BE49-F238E27FC236}">
                      <a16:creationId xmlns:a16="http://schemas.microsoft.com/office/drawing/2014/main" id="{80F4585C-A67E-472C-B7C8-EA8F1963E712}"/>
                    </a:ext>
                  </a:extLst>
                </p:cNvPr>
                <p:cNvSpPr/>
                <p:nvPr/>
              </p:nvSpPr>
              <p:spPr>
                <a:xfrm>
                  <a:off x="3739489" y="5776108"/>
                  <a:ext cx="219041" cy="237061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3820" name="Groupe 3819">
                  <a:extLst>
                    <a:ext uri="{FF2B5EF4-FFF2-40B4-BE49-F238E27FC236}">
                      <a16:creationId xmlns:a16="http://schemas.microsoft.com/office/drawing/2014/main" id="{453343C0-0385-4B6E-B14A-8AFBA2C89568}"/>
                    </a:ext>
                  </a:extLst>
                </p:cNvPr>
                <p:cNvGrpSpPr/>
                <p:nvPr/>
              </p:nvGrpSpPr>
              <p:grpSpPr>
                <a:xfrm>
                  <a:off x="1391587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07" name="Ellipse 4006">
                    <a:extLst>
                      <a:ext uri="{FF2B5EF4-FFF2-40B4-BE49-F238E27FC236}">
                        <a16:creationId xmlns:a16="http://schemas.microsoft.com/office/drawing/2014/main" id="{E13ABDE0-1853-40B4-89EC-88AE6E8BADA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08" name="Forme libre 128">
                    <a:extLst>
                      <a:ext uri="{FF2B5EF4-FFF2-40B4-BE49-F238E27FC236}">
                        <a16:creationId xmlns:a16="http://schemas.microsoft.com/office/drawing/2014/main" id="{90330F1D-D97C-420C-8940-71C0F538BAB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1" name="Groupe 3820">
                  <a:extLst>
                    <a:ext uri="{FF2B5EF4-FFF2-40B4-BE49-F238E27FC236}">
                      <a16:creationId xmlns:a16="http://schemas.microsoft.com/office/drawing/2014/main" id="{6FDE3975-D500-4AE5-B247-F0326413AD30}"/>
                    </a:ext>
                  </a:extLst>
                </p:cNvPr>
                <p:cNvGrpSpPr/>
                <p:nvPr/>
              </p:nvGrpSpPr>
              <p:grpSpPr>
                <a:xfrm>
                  <a:off x="1391587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05" name="Ellipse 4004">
                    <a:extLst>
                      <a:ext uri="{FF2B5EF4-FFF2-40B4-BE49-F238E27FC236}">
                        <a16:creationId xmlns:a16="http://schemas.microsoft.com/office/drawing/2014/main" id="{5E59FF13-071F-427B-AEC8-6FF5351D4A5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06" name="Forme libre 189">
                    <a:extLst>
                      <a:ext uri="{FF2B5EF4-FFF2-40B4-BE49-F238E27FC236}">
                        <a16:creationId xmlns:a16="http://schemas.microsoft.com/office/drawing/2014/main" id="{B8E13F1C-9BBA-4898-9E27-AA3F926025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2" name="Groupe 3821">
                  <a:extLst>
                    <a:ext uri="{FF2B5EF4-FFF2-40B4-BE49-F238E27FC236}">
                      <a16:creationId xmlns:a16="http://schemas.microsoft.com/office/drawing/2014/main" id="{61FC95E9-F1DB-48E5-85EE-256709814002}"/>
                    </a:ext>
                  </a:extLst>
                </p:cNvPr>
                <p:cNvGrpSpPr/>
                <p:nvPr/>
              </p:nvGrpSpPr>
              <p:grpSpPr>
                <a:xfrm>
                  <a:off x="1391587" y="497798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03" name="Ellipse 4002">
                    <a:extLst>
                      <a:ext uri="{FF2B5EF4-FFF2-40B4-BE49-F238E27FC236}">
                        <a16:creationId xmlns:a16="http://schemas.microsoft.com/office/drawing/2014/main" id="{415E5403-4D60-4C85-B6D5-7D730D0D57D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04" name="Forme libre 290">
                    <a:extLst>
                      <a:ext uri="{FF2B5EF4-FFF2-40B4-BE49-F238E27FC236}">
                        <a16:creationId xmlns:a16="http://schemas.microsoft.com/office/drawing/2014/main" id="{7E549EDD-5D97-49D1-9B20-2E05F6C59B3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3" name="Groupe 3822">
                  <a:extLst>
                    <a:ext uri="{FF2B5EF4-FFF2-40B4-BE49-F238E27FC236}">
                      <a16:creationId xmlns:a16="http://schemas.microsoft.com/office/drawing/2014/main" id="{81271833-38EF-4362-87B0-FD4A1A485CD7}"/>
                    </a:ext>
                  </a:extLst>
                </p:cNvPr>
                <p:cNvGrpSpPr/>
                <p:nvPr/>
              </p:nvGrpSpPr>
              <p:grpSpPr>
                <a:xfrm>
                  <a:off x="1391587" y="654435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001" name="Ellipse 4000">
                    <a:extLst>
                      <a:ext uri="{FF2B5EF4-FFF2-40B4-BE49-F238E27FC236}">
                        <a16:creationId xmlns:a16="http://schemas.microsoft.com/office/drawing/2014/main" id="{2B80468B-EFDE-4890-A346-0DAEA28FC8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02" name="Forme libre 89">
                    <a:extLst>
                      <a:ext uri="{FF2B5EF4-FFF2-40B4-BE49-F238E27FC236}">
                        <a16:creationId xmlns:a16="http://schemas.microsoft.com/office/drawing/2014/main" id="{42870C19-0B4F-41A0-9261-5959D1DFCC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4" name="Groupe 3823">
                  <a:extLst>
                    <a:ext uri="{FF2B5EF4-FFF2-40B4-BE49-F238E27FC236}">
                      <a16:creationId xmlns:a16="http://schemas.microsoft.com/office/drawing/2014/main" id="{B0B9ED5B-9202-41C8-BC8F-4455FD1B564E}"/>
                    </a:ext>
                  </a:extLst>
                </p:cNvPr>
                <p:cNvGrpSpPr/>
                <p:nvPr/>
              </p:nvGrpSpPr>
              <p:grpSpPr>
                <a:xfrm>
                  <a:off x="1391587" y="680541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99" name="Ellipse 3998">
                    <a:extLst>
                      <a:ext uri="{FF2B5EF4-FFF2-40B4-BE49-F238E27FC236}">
                        <a16:creationId xmlns:a16="http://schemas.microsoft.com/office/drawing/2014/main" id="{34BD213D-863C-42F2-9E2D-6491BE7CA67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00" name="Forme libre 264">
                    <a:extLst>
                      <a:ext uri="{FF2B5EF4-FFF2-40B4-BE49-F238E27FC236}">
                        <a16:creationId xmlns:a16="http://schemas.microsoft.com/office/drawing/2014/main" id="{C818C6C2-9C8B-4DEC-8110-08FF68D6304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5" name="Groupe 3824">
                  <a:extLst>
                    <a:ext uri="{FF2B5EF4-FFF2-40B4-BE49-F238E27FC236}">
                      <a16:creationId xmlns:a16="http://schemas.microsoft.com/office/drawing/2014/main" id="{1395C57B-136C-48E0-8B38-A3AD78F6CBAF}"/>
                    </a:ext>
                  </a:extLst>
                </p:cNvPr>
                <p:cNvGrpSpPr/>
                <p:nvPr/>
              </p:nvGrpSpPr>
              <p:grpSpPr>
                <a:xfrm>
                  <a:off x="1391587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97" name="Ellipse 3996">
                    <a:extLst>
                      <a:ext uri="{FF2B5EF4-FFF2-40B4-BE49-F238E27FC236}">
                        <a16:creationId xmlns:a16="http://schemas.microsoft.com/office/drawing/2014/main" id="{781B2DE0-B143-4A78-B823-374644684A9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98" name="Forme libre 131">
                    <a:extLst>
                      <a:ext uri="{FF2B5EF4-FFF2-40B4-BE49-F238E27FC236}">
                        <a16:creationId xmlns:a16="http://schemas.microsoft.com/office/drawing/2014/main" id="{4D61CE8C-7902-445E-B944-951DA5EF041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6" name="Groupe 3825">
                  <a:extLst>
                    <a:ext uri="{FF2B5EF4-FFF2-40B4-BE49-F238E27FC236}">
                      <a16:creationId xmlns:a16="http://schemas.microsoft.com/office/drawing/2014/main" id="{B9D7C5FE-90CF-40E0-B380-F0B87D0576BF}"/>
                    </a:ext>
                  </a:extLst>
                </p:cNvPr>
                <p:cNvGrpSpPr/>
                <p:nvPr/>
              </p:nvGrpSpPr>
              <p:grpSpPr>
                <a:xfrm>
                  <a:off x="1391587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95" name="Ellipse 3994">
                    <a:extLst>
                      <a:ext uri="{FF2B5EF4-FFF2-40B4-BE49-F238E27FC236}">
                        <a16:creationId xmlns:a16="http://schemas.microsoft.com/office/drawing/2014/main" id="{0E51A062-5541-43C6-AAEE-64BD8F67218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96" name="Forme libre 110">
                    <a:extLst>
                      <a:ext uri="{FF2B5EF4-FFF2-40B4-BE49-F238E27FC236}">
                        <a16:creationId xmlns:a16="http://schemas.microsoft.com/office/drawing/2014/main" id="{A59D1E2D-EE07-479F-909C-2C897C87E51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7" name="Groupe 3826">
                  <a:extLst>
                    <a:ext uri="{FF2B5EF4-FFF2-40B4-BE49-F238E27FC236}">
                      <a16:creationId xmlns:a16="http://schemas.microsoft.com/office/drawing/2014/main" id="{2757A384-78E3-466C-987A-36897C0F6CAA}"/>
                    </a:ext>
                  </a:extLst>
                </p:cNvPr>
                <p:cNvGrpSpPr/>
                <p:nvPr/>
              </p:nvGrpSpPr>
              <p:grpSpPr>
                <a:xfrm>
                  <a:off x="1391587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93" name="Ellipse 3992">
                    <a:extLst>
                      <a:ext uri="{FF2B5EF4-FFF2-40B4-BE49-F238E27FC236}">
                        <a16:creationId xmlns:a16="http://schemas.microsoft.com/office/drawing/2014/main" id="{AEC2E89E-3617-41E6-B938-346F700B2A2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94" name="Forme libre 198">
                    <a:extLst>
                      <a:ext uri="{FF2B5EF4-FFF2-40B4-BE49-F238E27FC236}">
                        <a16:creationId xmlns:a16="http://schemas.microsoft.com/office/drawing/2014/main" id="{2083B202-313D-4A08-912A-7FBA4006A01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8" name="Groupe 3827">
                  <a:extLst>
                    <a:ext uri="{FF2B5EF4-FFF2-40B4-BE49-F238E27FC236}">
                      <a16:creationId xmlns:a16="http://schemas.microsoft.com/office/drawing/2014/main" id="{188D6280-D534-406D-B74B-2A9CA57FA8B0}"/>
                    </a:ext>
                  </a:extLst>
                </p:cNvPr>
                <p:cNvGrpSpPr/>
                <p:nvPr/>
              </p:nvGrpSpPr>
              <p:grpSpPr>
                <a:xfrm>
                  <a:off x="2435099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91" name="Ellipse 3990">
                    <a:extLst>
                      <a:ext uri="{FF2B5EF4-FFF2-40B4-BE49-F238E27FC236}">
                        <a16:creationId xmlns:a16="http://schemas.microsoft.com/office/drawing/2014/main" id="{EDC95CD8-6BF4-4D7C-9D3F-BCEBF67B273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92" name="Forme libre 222">
                    <a:extLst>
                      <a:ext uri="{FF2B5EF4-FFF2-40B4-BE49-F238E27FC236}">
                        <a16:creationId xmlns:a16="http://schemas.microsoft.com/office/drawing/2014/main" id="{9819AB37-CA98-448F-AFB8-EC7FAAA96E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29" name="Groupe 3828">
                  <a:extLst>
                    <a:ext uri="{FF2B5EF4-FFF2-40B4-BE49-F238E27FC236}">
                      <a16:creationId xmlns:a16="http://schemas.microsoft.com/office/drawing/2014/main" id="{38095F4D-E721-4843-9408-ADB2C53C22DE}"/>
                    </a:ext>
                  </a:extLst>
                </p:cNvPr>
                <p:cNvGrpSpPr/>
                <p:nvPr/>
              </p:nvGrpSpPr>
              <p:grpSpPr>
                <a:xfrm>
                  <a:off x="2435099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89" name="Ellipse 3988">
                    <a:extLst>
                      <a:ext uri="{FF2B5EF4-FFF2-40B4-BE49-F238E27FC236}">
                        <a16:creationId xmlns:a16="http://schemas.microsoft.com/office/drawing/2014/main" id="{926411AE-8B70-4F93-98C8-E255E43F410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90" name="Forme libre 92">
                    <a:extLst>
                      <a:ext uri="{FF2B5EF4-FFF2-40B4-BE49-F238E27FC236}">
                        <a16:creationId xmlns:a16="http://schemas.microsoft.com/office/drawing/2014/main" id="{F3BCD83D-36D8-4ACF-A034-431B56B0767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0" name="Groupe 3829">
                  <a:extLst>
                    <a:ext uri="{FF2B5EF4-FFF2-40B4-BE49-F238E27FC236}">
                      <a16:creationId xmlns:a16="http://schemas.microsoft.com/office/drawing/2014/main" id="{B4636F01-B930-46EB-9B43-48C1D1CB9DEB}"/>
                    </a:ext>
                  </a:extLst>
                </p:cNvPr>
                <p:cNvGrpSpPr/>
                <p:nvPr/>
              </p:nvGrpSpPr>
              <p:grpSpPr>
                <a:xfrm>
                  <a:off x="2435099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87" name="Ellipse 3986">
                    <a:extLst>
                      <a:ext uri="{FF2B5EF4-FFF2-40B4-BE49-F238E27FC236}">
                        <a16:creationId xmlns:a16="http://schemas.microsoft.com/office/drawing/2014/main" id="{96C01050-9A71-4743-963F-BB5E814994D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88" name="Forme libre 146">
                    <a:extLst>
                      <a:ext uri="{FF2B5EF4-FFF2-40B4-BE49-F238E27FC236}">
                        <a16:creationId xmlns:a16="http://schemas.microsoft.com/office/drawing/2014/main" id="{BB56DB14-3AE8-427C-B7C4-9D27CD44DCE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1" name="Groupe 3830">
                  <a:extLst>
                    <a:ext uri="{FF2B5EF4-FFF2-40B4-BE49-F238E27FC236}">
                      <a16:creationId xmlns:a16="http://schemas.microsoft.com/office/drawing/2014/main" id="{9460D618-F5AE-4566-B2A4-C1E4F2EFDD9C}"/>
                    </a:ext>
                  </a:extLst>
                </p:cNvPr>
                <p:cNvGrpSpPr/>
                <p:nvPr/>
              </p:nvGrpSpPr>
              <p:grpSpPr>
                <a:xfrm>
                  <a:off x="2435099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85" name="Ellipse 3984">
                    <a:extLst>
                      <a:ext uri="{FF2B5EF4-FFF2-40B4-BE49-F238E27FC236}">
                        <a16:creationId xmlns:a16="http://schemas.microsoft.com/office/drawing/2014/main" id="{AFD5DDC6-8C60-4C3E-BF07-BB9DC106F1E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86" name="Forme libre 207">
                    <a:extLst>
                      <a:ext uri="{FF2B5EF4-FFF2-40B4-BE49-F238E27FC236}">
                        <a16:creationId xmlns:a16="http://schemas.microsoft.com/office/drawing/2014/main" id="{64ED25AC-7986-49AA-891E-8FE20D269A3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2" name="Groupe 3831">
                  <a:extLst>
                    <a:ext uri="{FF2B5EF4-FFF2-40B4-BE49-F238E27FC236}">
                      <a16:creationId xmlns:a16="http://schemas.microsoft.com/office/drawing/2014/main" id="{2DFDB683-6D04-4AC6-BB3B-B50338E2A02B}"/>
                    </a:ext>
                  </a:extLst>
                </p:cNvPr>
                <p:cNvGrpSpPr/>
                <p:nvPr/>
              </p:nvGrpSpPr>
              <p:grpSpPr>
                <a:xfrm>
                  <a:off x="2435099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83" name="Ellipse 3982">
                    <a:extLst>
                      <a:ext uri="{FF2B5EF4-FFF2-40B4-BE49-F238E27FC236}">
                        <a16:creationId xmlns:a16="http://schemas.microsoft.com/office/drawing/2014/main" id="{40552A88-8EF7-4A5D-913F-E8EF18FF430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84" name="Forme libre 204">
                    <a:extLst>
                      <a:ext uri="{FF2B5EF4-FFF2-40B4-BE49-F238E27FC236}">
                        <a16:creationId xmlns:a16="http://schemas.microsoft.com/office/drawing/2014/main" id="{EC667FE0-13BF-4FEE-97AC-772FC9A3305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3" name="Groupe 3832">
                  <a:extLst>
                    <a:ext uri="{FF2B5EF4-FFF2-40B4-BE49-F238E27FC236}">
                      <a16:creationId xmlns:a16="http://schemas.microsoft.com/office/drawing/2014/main" id="{F663A8D9-5AFD-47EC-B0E5-0D5903A92A99}"/>
                    </a:ext>
                  </a:extLst>
                </p:cNvPr>
                <p:cNvGrpSpPr/>
                <p:nvPr/>
              </p:nvGrpSpPr>
              <p:grpSpPr>
                <a:xfrm>
                  <a:off x="1652465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81" name="Ellipse 3980">
                    <a:extLst>
                      <a:ext uri="{FF2B5EF4-FFF2-40B4-BE49-F238E27FC236}">
                        <a16:creationId xmlns:a16="http://schemas.microsoft.com/office/drawing/2014/main" id="{0C407E84-C765-4FF4-8B4E-33D49F7F4C7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82" name="Forme libre 122">
                    <a:extLst>
                      <a:ext uri="{FF2B5EF4-FFF2-40B4-BE49-F238E27FC236}">
                        <a16:creationId xmlns:a16="http://schemas.microsoft.com/office/drawing/2014/main" id="{BF00F6AE-7A4D-4AC4-983E-4927283D2D1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4" name="Groupe 3833">
                  <a:extLst>
                    <a:ext uri="{FF2B5EF4-FFF2-40B4-BE49-F238E27FC236}">
                      <a16:creationId xmlns:a16="http://schemas.microsoft.com/office/drawing/2014/main" id="{998498B2-DF2B-49DE-8EDC-DC4286FE7539}"/>
                    </a:ext>
                  </a:extLst>
                </p:cNvPr>
                <p:cNvGrpSpPr/>
                <p:nvPr/>
              </p:nvGrpSpPr>
              <p:grpSpPr>
                <a:xfrm>
                  <a:off x="1652465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79" name="Ellipse 3978">
                    <a:extLst>
                      <a:ext uri="{FF2B5EF4-FFF2-40B4-BE49-F238E27FC236}">
                        <a16:creationId xmlns:a16="http://schemas.microsoft.com/office/drawing/2014/main" id="{2D476245-16C9-4775-92F9-64FB4504B5E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80" name="Forme libre 104">
                    <a:extLst>
                      <a:ext uri="{FF2B5EF4-FFF2-40B4-BE49-F238E27FC236}">
                        <a16:creationId xmlns:a16="http://schemas.microsoft.com/office/drawing/2014/main" id="{2AC08C06-366F-4EFB-8F72-70B66A1F45F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5" name="Groupe 3834">
                  <a:extLst>
                    <a:ext uri="{FF2B5EF4-FFF2-40B4-BE49-F238E27FC236}">
                      <a16:creationId xmlns:a16="http://schemas.microsoft.com/office/drawing/2014/main" id="{E2ECC794-5B2F-4399-A7C3-79083C7FBBC3}"/>
                    </a:ext>
                  </a:extLst>
                </p:cNvPr>
                <p:cNvGrpSpPr/>
                <p:nvPr/>
              </p:nvGrpSpPr>
              <p:grpSpPr>
                <a:xfrm>
                  <a:off x="1652465" y="497798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77" name="Ellipse 3976">
                    <a:extLst>
                      <a:ext uri="{FF2B5EF4-FFF2-40B4-BE49-F238E27FC236}">
                        <a16:creationId xmlns:a16="http://schemas.microsoft.com/office/drawing/2014/main" id="{72AD5F96-BB50-43BA-9A24-919F0A17477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78" name="Forme libre 179">
                    <a:extLst>
                      <a:ext uri="{FF2B5EF4-FFF2-40B4-BE49-F238E27FC236}">
                        <a16:creationId xmlns:a16="http://schemas.microsoft.com/office/drawing/2014/main" id="{F8B4867F-A742-4EA0-A12C-E7EDA2442AF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6" name="Groupe 3835">
                  <a:extLst>
                    <a:ext uri="{FF2B5EF4-FFF2-40B4-BE49-F238E27FC236}">
                      <a16:creationId xmlns:a16="http://schemas.microsoft.com/office/drawing/2014/main" id="{4E6706D6-F5AD-4AC4-B56B-11119447AE9B}"/>
                    </a:ext>
                  </a:extLst>
                </p:cNvPr>
                <p:cNvGrpSpPr/>
                <p:nvPr/>
              </p:nvGrpSpPr>
              <p:grpSpPr>
                <a:xfrm>
                  <a:off x="1652465" y="654435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75" name="Ellipse 3974">
                    <a:extLst>
                      <a:ext uri="{FF2B5EF4-FFF2-40B4-BE49-F238E27FC236}">
                        <a16:creationId xmlns:a16="http://schemas.microsoft.com/office/drawing/2014/main" id="{624B72A8-F2B0-4E43-BC1C-0E65AEF21B6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76" name="Forme libre 86">
                    <a:extLst>
                      <a:ext uri="{FF2B5EF4-FFF2-40B4-BE49-F238E27FC236}">
                        <a16:creationId xmlns:a16="http://schemas.microsoft.com/office/drawing/2014/main" id="{5812396A-ED9A-481E-8F2A-10B2B55CA7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7" name="Groupe 3836">
                  <a:extLst>
                    <a:ext uri="{FF2B5EF4-FFF2-40B4-BE49-F238E27FC236}">
                      <a16:creationId xmlns:a16="http://schemas.microsoft.com/office/drawing/2014/main" id="{2CF8CF5F-293A-408A-B4BE-C2A042C12B5B}"/>
                    </a:ext>
                  </a:extLst>
                </p:cNvPr>
                <p:cNvGrpSpPr/>
                <p:nvPr/>
              </p:nvGrpSpPr>
              <p:grpSpPr>
                <a:xfrm>
                  <a:off x="1652465" y="680541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73" name="Ellipse 3972">
                    <a:extLst>
                      <a:ext uri="{FF2B5EF4-FFF2-40B4-BE49-F238E27FC236}">
                        <a16:creationId xmlns:a16="http://schemas.microsoft.com/office/drawing/2014/main" id="{890BCD38-3981-4ABC-8868-3ED0AB01D2B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74" name="Forme libre 161">
                    <a:extLst>
                      <a:ext uri="{FF2B5EF4-FFF2-40B4-BE49-F238E27FC236}">
                        <a16:creationId xmlns:a16="http://schemas.microsoft.com/office/drawing/2014/main" id="{09FE7544-F569-424E-B08B-CAB44CB3BFD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8" name="Groupe 3837">
                  <a:extLst>
                    <a:ext uri="{FF2B5EF4-FFF2-40B4-BE49-F238E27FC236}">
                      <a16:creationId xmlns:a16="http://schemas.microsoft.com/office/drawing/2014/main" id="{68F415D9-415B-43AF-B0C7-7172050CC7B4}"/>
                    </a:ext>
                  </a:extLst>
                </p:cNvPr>
                <p:cNvGrpSpPr/>
                <p:nvPr/>
              </p:nvGrpSpPr>
              <p:grpSpPr>
                <a:xfrm>
                  <a:off x="1652465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71" name="Ellipse 3970">
                    <a:extLst>
                      <a:ext uri="{FF2B5EF4-FFF2-40B4-BE49-F238E27FC236}">
                        <a16:creationId xmlns:a16="http://schemas.microsoft.com/office/drawing/2014/main" id="{C7CF639A-3B50-40F7-991C-33F83694040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72" name="Forme libre 125">
                    <a:extLst>
                      <a:ext uri="{FF2B5EF4-FFF2-40B4-BE49-F238E27FC236}">
                        <a16:creationId xmlns:a16="http://schemas.microsoft.com/office/drawing/2014/main" id="{8B053EF9-FA35-46BE-A9B3-B7E4E7FEF59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39" name="Groupe 3838">
                  <a:extLst>
                    <a:ext uri="{FF2B5EF4-FFF2-40B4-BE49-F238E27FC236}">
                      <a16:creationId xmlns:a16="http://schemas.microsoft.com/office/drawing/2014/main" id="{8B10D48E-AFA1-40E9-8DB5-E3AFF8C67CED}"/>
                    </a:ext>
                  </a:extLst>
                </p:cNvPr>
                <p:cNvGrpSpPr/>
                <p:nvPr/>
              </p:nvGrpSpPr>
              <p:grpSpPr>
                <a:xfrm>
                  <a:off x="1652465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69" name="Ellipse 3968">
                    <a:extLst>
                      <a:ext uri="{FF2B5EF4-FFF2-40B4-BE49-F238E27FC236}">
                        <a16:creationId xmlns:a16="http://schemas.microsoft.com/office/drawing/2014/main" id="{C5A05BDC-49EB-4433-8850-D2001A493F5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70" name="Forme libre 119">
                    <a:extLst>
                      <a:ext uri="{FF2B5EF4-FFF2-40B4-BE49-F238E27FC236}">
                        <a16:creationId xmlns:a16="http://schemas.microsoft.com/office/drawing/2014/main" id="{08ABF9BA-CB9A-44ED-99AA-DE74D615B96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0" name="Groupe 3839">
                  <a:extLst>
                    <a:ext uri="{FF2B5EF4-FFF2-40B4-BE49-F238E27FC236}">
                      <a16:creationId xmlns:a16="http://schemas.microsoft.com/office/drawing/2014/main" id="{91A80B60-D243-456B-8C59-8978552CAF5A}"/>
                    </a:ext>
                  </a:extLst>
                </p:cNvPr>
                <p:cNvGrpSpPr/>
                <p:nvPr/>
              </p:nvGrpSpPr>
              <p:grpSpPr>
                <a:xfrm>
                  <a:off x="1652465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67" name="Ellipse 3966">
                    <a:extLst>
                      <a:ext uri="{FF2B5EF4-FFF2-40B4-BE49-F238E27FC236}">
                        <a16:creationId xmlns:a16="http://schemas.microsoft.com/office/drawing/2014/main" id="{AE588D24-457E-4FB6-BF7A-357A3E4DF00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68" name="Forme libre 201">
                    <a:extLst>
                      <a:ext uri="{FF2B5EF4-FFF2-40B4-BE49-F238E27FC236}">
                        <a16:creationId xmlns:a16="http://schemas.microsoft.com/office/drawing/2014/main" id="{9D21409A-5C5F-4F28-BB84-13705252294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1" name="Groupe 3840">
                  <a:extLst>
                    <a:ext uri="{FF2B5EF4-FFF2-40B4-BE49-F238E27FC236}">
                      <a16:creationId xmlns:a16="http://schemas.microsoft.com/office/drawing/2014/main" id="{ED6A2B5C-25F4-412B-BD9B-E15F75D15D9D}"/>
                    </a:ext>
                  </a:extLst>
                </p:cNvPr>
                <p:cNvGrpSpPr/>
                <p:nvPr/>
              </p:nvGrpSpPr>
              <p:grpSpPr>
                <a:xfrm>
                  <a:off x="2174221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65" name="Ellipse 3964">
                    <a:extLst>
                      <a:ext uri="{FF2B5EF4-FFF2-40B4-BE49-F238E27FC236}">
                        <a16:creationId xmlns:a16="http://schemas.microsoft.com/office/drawing/2014/main" id="{B719155D-06AB-4B68-B140-90658C096FB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66" name="Forme libre 170">
                    <a:extLst>
                      <a:ext uri="{FF2B5EF4-FFF2-40B4-BE49-F238E27FC236}">
                        <a16:creationId xmlns:a16="http://schemas.microsoft.com/office/drawing/2014/main" id="{0AF42F63-8A55-427E-90EF-CC57E1BEB24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2" name="Groupe 3841">
                  <a:extLst>
                    <a:ext uri="{FF2B5EF4-FFF2-40B4-BE49-F238E27FC236}">
                      <a16:creationId xmlns:a16="http://schemas.microsoft.com/office/drawing/2014/main" id="{B01EF9C4-D3F3-446F-ADF8-F09379BCEA4E}"/>
                    </a:ext>
                  </a:extLst>
                </p:cNvPr>
                <p:cNvGrpSpPr/>
                <p:nvPr/>
              </p:nvGrpSpPr>
              <p:grpSpPr>
                <a:xfrm>
                  <a:off x="2174221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63" name="Ellipse 3962">
                    <a:extLst>
                      <a:ext uri="{FF2B5EF4-FFF2-40B4-BE49-F238E27FC236}">
                        <a16:creationId xmlns:a16="http://schemas.microsoft.com/office/drawing/2014/main" id="{8156E41A-CEE1-46D1-BB2A-824435EB092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64" name="Forme libre 35">
                    <a:extLst>
                      <a:ext uri="{FF2B5EF4-FFF2-40B4-BE49-F238E27FC236}">
                        <a16:creationId xmlns:a16="http://schemas.microsoft.com/office/drawing/2014/main" id="{F2D3C273-621D-4574-B644-B04B7BEABBE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3" name="Groupe 3842">
                  <a:extLst>
                    <a:ext uri="{FF2B5EF4-FFF2-40B4-BE49-F238E27FC236}">
                      <a16:creationId xmlns:a16="http://schemas.microsoft.com/office/drawing/2014/main" id="{79A6B364-04A3-40DF-AAA0-0F2130E5D3DE}"/>
                    </a:ext>
                  </a:extLst>
                </p:cNvPr>
                <p:cNvGrpSpPr/>
                <p:nvPr/>
              </p:nvGrpSpPr>
              <p:grpSpPr>
                <a:xfrm>
                  <a:off x="2174221" y="497798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61" name="Ellipse 3960">
                    <a:extLst>
                      <a:ext uri="{FF2B5EF4-FFF2-40B4-BE49-F238E27FC236}">
                        <a16:creationId xmlns:a16="http://schemas.microsoft.com/office/drawing/2014/main" id="{67986BB6-0410-4F32-A774-6F9683664E6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62" name="Forme libre 101">
                    <a:extLst>
                      <a:ext uri="{FF2B5EF4-FFF2-40B4-BE49-F238E27FC236}">
                        <a16:creationId xmlns:a16="http://schemas.microsoft.com/office/drawing/2014/main" id="{463767AC-ADD6-4520-B887-9077E2749D4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4" name="Groupe 3843">
                  <a:extLst>
                    <a:ext uri="{FF2B5EF4-FFF2-40B4-BE49-F238E27FC236}">
                      <a16:creationId xmlns:a16="http://schemas.microsoft.com/office/drawing/2014/main" id="{05EAF1E7-05CA-4DB0-84FC-0DD4D85DF193}"/>
                    </a:ext>
                  </a:extLst>
                </p:cNvPr>
                <p:cNvGrpSpPr/>
                <p:nvPr/>
              </p:nvGrpSpPr>
              <p:grpSpPr>
                <a:xfrm>
                  <a:off x="2174221" y="654435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59" name="Ellipse 3958">
                    <a:extLst>
                      <a:ext uri="{FF2B5EF4-FFF2-40B4-BE49-F238E27FC236}">
                        <a16:creationId xmlns:a16="http://schemas.microsoft.com/office/drawing/2014/main" id="{DAD645BA-B50C-411C-84AA-A5EDBDD8B94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60" name="Forme libre 293">
                    <a:extLst>
                      <a:ext uri="{FF2B5EF4-FFF2-40B4-BE49-F238E27FC236}">
                        <a16:creationId xmlns:a16="http://schemas.microsoft.com/office/drawing/2014/main" id="{658D43C6-08AD-4FE2-942A-79CDD5E95A0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5" name="Groupe 3844">
                  <a:extLst>
                    <a:ext uri="{FF2B5EF4-FFF2-40B4-BE49-F238E27FC236}">
                      <a16:creationId xmlns:a16="http://schemas.microsoft.com/office/drawing/2014/main" id="{0ACEE61B-6048-4B72-B33C-521B0ECD8925}"/>
                    </a:ext>
                  </a:extLst>
                </p:cNvPr>
                <p:cNvGrpSpPr/>
                <p:nvPr/>
              </p:nvGrpSpPr>
              <p:grpSpPr>
                <a:xfrm>
                  <a:off x="2174221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57" name="Ellipse 3956">
                    <a:extLst>
                      <a:ext uri="{FF2B5EF4-FFF2-40B4-BE49-F238E27FC236}">
                        <a16:creationId xmlns:a16="http://schemas.microsoft.com/office/drawing/2014/main" id="{F64BE818-F30F-43A6-9666-832A8AEFB74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58" name="Forme libre 14">
                    <a:extLst>
                      <a:ext uri="{FF2B5EF4-FFF2-40B4-BE49-F238E27FC236}">
                        <a16:creationId xmlns:a16="http://schemas.microsoft.com/office/drawing/2014/main" id="{91B19AAB-85F6-49B6-8013-8D86DCD2632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6" name="Groupe 3845">
                  <a:extLst>
                    <a:ext uri="{FF2B5EF4-FFF2-40B4-BE49-F238E27FC236}">
                      <a16:creationId xmlns:a16="http://schemas.microsoft.com/office/drawing/2014/main" id="{25C3C8F2-155A-407B-A89F-D052B4620AC9}"/>
                    </a:ext>
                  </a:extLst>
                </p:cNvPr>
                <p:cNvGrpSpPr/>
                <p:nvPr/>
              </p:nvGrpSpPr>
              <p:grpSpPr>
                <a:xfrm>
                  <a:off x="2174221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55" name="Ellipse 3954">
                    <a:extLst>
                      <a:ext uri="{FF2B5EF4-FFF2-40B4-BE49-F238E27FC236}">
                        <a16:creationId xmlns:a16="http://schemas.microsoft.com/office/drawing/2014/main" id="{A2CB1ADC-8368-4364-ADAD-25B9390DD05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56" name="Forme libre 32">
                    <a:extLst>
                      <a:ext uri="{FF2B5EF4-FFF2-40B4-BE49-F238E27FC236}">
                        <a16:creationId xmlns:a16="http://schemas.microsoft.com/office/drawing/2014/main" id="{4911C623-018B-4F9F-B9EF-0F1387F24C0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7" name="Groupe 3846">
                  <a:extLst>
                    <a:ext uri="{FF2B5EF4-FFF2-40B4-BE49-F238E27FC236}">
                      <a16:creationId xmlns:a16="http://schemas.microsoft.com/office/drawing/2014/main" id="{27AC46E9-2E74-473E-8803-722B7B0A2CD3}"/>
                    </a:ext>
                  </a:extLst>
                </p:cNvPr>
                <p:cNvGrpSpPr/>
                <p:nvPr/>
              </p:nvGrpSpPr>
              <p:grpSpPr>
                <a:xfrm>
                  <a:off x="2174221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53" name="Ellipse 3952">
                    <a:extLst>
                      <a:ext uri="{FF2B5EF4-FFF2-40B4-BE49-F238E27FC236}">
                        <a16:creationId xmlns:a16="http://schemas.microsoft.com/office/drawing/2014/main" id="{A595575B-A996-4E64-A632-FCDE05F563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54" name="Forme libre 302">
                    <a:extLst>
                      <a:ext uri="{FF2B5EF4-FFF2-40B4-BE49-F238E27FC236}">
                        <a16:creationId xmlns:a16="http://schemas.microsoft.com/office/drawing/2014/main" id="{E0C1B5D0-C4FF-4AC9-806B-F1B90534B19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8" name="Groupe 3847">
                  <a:extLst>
                    <a:ext uri="{FF2B5EF4-FFF2-40B4-BE49-F238E27FC236}">
                      <a16:creationId xmlns:a16="http://schemas.microsoft.com/office/drawing/2014/main" id="{341C850C-4FEB-48A7-9434-F0C09C716ABD}"/>
                    </a:ext>
                  </a:extLst>
                </p:cNvPr>
                <p:cNvGrpSpPr/>
                <p:nvPr/>
              </p:nvGrpSpPr>
              <p:grpSpPr>
                <a:xfrm>
                  <a:off x="1130709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51" name="Ellipse 3950">
                    <a:extLst>
                      <a:ext uri="{FF2B5EF4-FFF2-40B4-BE49-F238E27FC236}">
                        <a16:creationId xmlns:a16="http://schemas.microsoft.com/office/drawing/2014/main" id="{0643F235-575E-4AA5-8323-77155516D29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52" name="Forme libre 192">
                    <a:extLst>
                      <a:ext uri="{FF2B5EF4-FFF2-40B4-BE49-F238E27FC236}">
                        <a16:creationId xmlns:a16="http://schemas.microsoft.com/office/drawing/2014/main" id="{9F89D8BC-1F6D-4F01-A6BE-C164830062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49" name="Groupe 3848">
                  <a:extLst>
                    <a:ext uri="{FF2B5EF4-FFF2-40B4-BE49-F238E27FC236}">
                      <a16:creationId xmlns:a16="http://schemas.microsoft.com/office/drawing/2014/main" id="{8C55D8AC-2C55-4EE7-BFF5-68AF36E08F17}"/>
                    </a:ext>
                  </a:extLst>
                </p:cNvPr>
                <p:cNvGrpSpPr/>
                <p:nvPr/>
              </p:nvGrpSpPr>
              <p:grpSpPr>
                <a:xfrm>
                  <a:off x="1130709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49" name="Ellipse 3948">
                    <a:extLst>
                      <a:ext uri="{FF2B5EF4-FFF2-40B4-BE49-F238E27FC236}">
                        <a16:creationId xmlns:a16="http://schemas.microsoft.com/office/drawing/2014/main" id="{0D40B18D-7FE7-4DF7-B919-21F5347DC61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50" name="Forme libre 134">
                    <a:extLst>
                      <a:ext uri="{FF2B5EF4-FFF2-40B4-BE49-F238E27FC236}">
                        <a16:creationId xmlns:a16="http://schemas.microsoft.com/office/drawing/2014/main" id="{A8153399-A93F-4F69-B7AF-4ED0ED51FF9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0" name="Groupe 3849">
                  <a:extLst>
                    <a:ext uri="{FF2B5EF4-FFF2-40B4-BE49-F238E27FC236}">
                      <a16:creationId xmlns:a16="http://schemas.microsoft.com/office/drawing/2014/main" id="{F210BA15-A70D-49F8-BEFD-EB917DDE9451}"/>
                    </a:ext>
                  </a:extLst>
                </p:cNvPr>
                <p:cNvGrpSpPr/>
                <p:nvPr/>
              </p:nvGrpSpPr>
              <p:grpSpPr>
                <a:xfrm>
                  <a:off x="1130709" y="654435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47" name="Ellipse 3946">
                    <a:extLst>
                      <a:ext uri="{FF2B5EF4-FFF2-40B4-BE49-F238E27FC236}">
                        <a16:creationId xmlns:a16="http://schemas.microsoft.com/office/drawing/2014/main" id="{2141F3EB-195E-49CD-8030-FB5DC929761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48" name="Forme libre 249">
                    <a:extLst>
                      <a:ext uri="{FF2B5EF4-FFF2-40B4-BE49-F238E27FC236}">
                        <a16:creationId xmlns:a16="http://schemas.microsoft.com/office/drawing/2014/main" id="{D71755EA-E493-4AFE-AF10-4652DDD44B9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1" name="Groupe 3850">
                  <a:extLst>
                    <a:ext uri="{FF2B5EF4-FFF2-40B4-BE49-F238E27FC236}">
                      <a16:creationId xmlns:a16="http://schemas.microsoft.com/office/drawing/2014/main" id="{CFA85C84-7713-4DCE-B4C2-9913305EB576}"/>
                    </a:ext>
                  </a:extLst>
                </p:cNvPr>
                <p:cNvGrpSpPr/>
                <p:nvPr/>
              </p:nvGrpSpPr>
              <p:grpSpPr>
                <a:xfrm>
                  <a:off x="1130709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45" name="Ellipse 3944">
                    <a:extLst>
                      <a:ext uri="{FF2B5EF4-FFF2-40B4-BE49-F238E27FC236}">
                        <a16:creationId xmlns:a16="http://schemas.microsoft.com/office/drawing/2014/main" id="{658E5232-4489-4511-9CA1-635B8C722D0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46" name="Forme libre 137">
                    <a:extLst>
                      <a:ext uri="{FF2B5EF4-FFF2-40B4-BE49-F238E27FC236}">
                        <a16:creationId xmlns:a16="http://schemas.microsoft.com/office/drawing/2014/main" id="{1DABC4D7-FFCE-4AF3-8A4F-38736CCE9EF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2" name="Groupe 3851">
                  <a:extLst>
                    <a:ext uri="{FF2B5EF4-FFF2-40B4-BE49-F238E27FC236}">
                      <a16:creationId xmlns:a16="http://schemas.microsoft.com/office/drawing/2014/main" id="{75FEF56B-80B0-4870-95D4-072A59E5F52B}"/>
                    </a:ext>
                  </a:extLst>
                </p:cNvPr>
                <p:cNvGrpSpPr/>
                <p:nvPr/>
              </p:nvGrpSpPr>
              <p:grpSpPr>
                <a:xfrm>
                  <a:off x="1130709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43" name="Ellipse 3942">
                    <a:extLst>
                      <a:ext uri="{FF2B5EF4-FFF2-40B4-BE49-F238E27FC236}">
                        <a16:creationId xmlns:a16="http://schemas.microsoft.com/office/drawing/2014/main" id="{AD1378DE-BC10-47A8-A102-46568DFA4F3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44" name="Forme libre 113">
                    <a:extLst>
                      <a:ext uri="{FF2B5EF4-FFF2-40B4-BE49-F238E27FC236}">
                        <a16:creationId xmlns:a16="http://schemas.microsoft.com/office/drawing/2014/main" id="{A0D6F14F-D1E5-400C-A6C3-13DF632E8C0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3" name="Groupe 3852">
                  <a:extLst>
                    <a:ext uri="{FF2B5EF4-FFF2-40B4-BE49-F238E27FC236}">
                      <a16:creationId xmlns:a16="http://schemas.microsoft.com/office/drawing/2014/main" id="{6AE202BF-35E6-446A-B963-6141A2B13654}"/>
                    </a:ext>
                  </a:extLst>
                </p:cNvPr>
                <p:cNvGrpSpPr/>
                <p:nvPr/>
              </p:nvGrpSpPr>
              <p:grpSpPr>
                <a:xfrm>
                  <a:off x="1130709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41" name="Ellipse 3940">
                    <a:extLst>
                      <a:ext uri="{FF2B5EF4-FFF2-40B4-BE49-F238E27FC236}">
                        <a16:creationId xmlns:a16="http://schemas.microsoft.com/office/drawing/2014/main" id="{AB71665D-B587-4879-9D22-7C9081CC6AD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42" name="Forme libre 305">
                    <a:extLst>
                      <a:ext uri="{FF2B5EF4-FFF2-40B4-BE49-F238E27FC236}">
                        <a16:creationId xmlns:a16="http://schemas.microsoft.com/office/drawing/2014/main" id="{75982EC8-38DA-4353-8561-300338BAD4B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4" name="Groupe 3853">
                  <a:extLst>
                    <a:ext uri="{FF2B5EF4-FFF2-40B4-BE49-F238E27FC236}">
                      <a16:creationId xmlns:a16="http://schemas.microsoft.com/office/drawing/2014/main" id="{124BC032-BEFA-48F6-A8A6-480E6998CA30}"/>
                    </a:ext>
                  </a:extLst>
                </p:cNvPr>
                <p:cNvGrpSpPr/>
                <p:nvPr/>
              </p:nvGrpSpPr>
              <p:grpSpPr>
                <a:xfrm>
                  <a:off x="1913343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39" name="Ellipse 3938">
                    <a:extLst>
                      <a:ext uri="{FF2B5EF4-FFF2-40B4-BE49-F238E27FC236}">
                        <a16:creationId xmlns:a16="http://schemas.microsoft.com/office/drawing/2014/main" id="{032833AB-270E-4CAE-A9FC-FD1C38EA5CA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40" name="Forme libre 143">
                    <a:extLst>
                      <a:ext uri="{FF2B5EF4-FFF2-40B4-BE49-F238E27FC236}">
                        <a16:creationId xmlns:a16="http://schemas.microsoft.com/office/drawing/2014/main" id="{359FF931-4426-460C-9CE1-6653958EBD6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5" name="Groupe 3854">
                  <a:extLst>
                    <a:ext uri="{FF2B5EF4-FFF2-40B4-BE49-F238E27FC236}">
                      <a16:creationId xmlns:a16="http://schemas.microsoft.com/office/drawing/2014/main" id="{64CD6C6D-17A2-4D8C-AED5-811C1B1D0E87}"/>
                    </a:ext>
                  </a:extLst>
                </p:cNvPr>
                <p:cNvGrpSpPr/>
                <p:nvPr/>
              </p:nvGrpSpPr>
              <p:grpSpPr>
                <a:xfrm>
                  <a:off x="1913343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37" name="Ellipse 3936">
                    <a:extLst>
                      <a:ext uri="{FF2B5EF4-FFF2-40B4-BE49-F238E27FC236}">
                        <a16:creationId xmlns:a16="http://schemas.microsoft.com/office/drawing/2014/main" id="{58FB6206-C4BC-4D09-9554-6FB5F04F29D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38" name="Forme libre 98">
                    <a:extLst>
                      <a:ext uri="{FF2B5EF4-FFF2-40B4-BE49-F238E27FC236}">
                        <a16:creationId xmlns:a16="http://schemas.microsoft.com/office/drawing/2014/main" id="{B2AEE9CB-7075-4160-8A46-8130562A70D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6" name="Groupe 3855">
                  <a:extLst>
                    <a:ext uri="{FF2B5EF4-FFF2-40B4-BE49-F238E27FC236}">
                      <a16:creationId xmlns:a16="http://schemas.microsoft.com/office/drawing/2014/main" id="{B37496F3-FD01-4AF4-A266-F72671FF3330}"/>
                    </a:ext>
                  </a:extLst>
                </p:cNvPr>
                <p:cNvGrpSpPr/>
                <p:nvPr/>
              </p:nvGrpSpPr>
              <p:grpSpPr>
                <a:xfrm>
                  <a:off x="1913343" y="497798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35" name="Ellipse 3934">
                    <a:extLst>
                      <a:ext uri="{FF2B5EF4-FFF2-40B4-BE49-F238E27FC236}">
                        <a16:creationId xmlns:a16="http://schemas.microsoft.com/office/drawing/2014/main" id="{C33D552C-2CAA-43AA-9DD0-058156EBF17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36" name="Forme libre 107">
                    <a:extLst>
                      <a:ext uri="{FF2B5EF4-FFF2-40B4-BE49-F238E27FC236}">
                        <a16:creationId xmlns:a16="http://schemas.microsoft.com/office/drawing/2014/main" id="{D8140963-06E8-4AE8-91A3-7A010B3888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7" name="Groupe 3856">
                  <a:extLst>
                    <a:ext uri="{FF2B5EF4-FFF2-40B4-BE49-F238E27FC236}">
                      <a16:creationId xmlns:a16="http://schemas.microsoft.com/office/drawing/2014/main" id="{703A18A5-1E41-4F29-8AE2-33A6DF115F61}"/>
                    </a:ext>
                  </a:extLst>
                </p:cNvPr>
                <p:cNvGrpSpPr/>
                <p:nvPr/>
              </p:nvGrpSpPr>
              <p:grpSpPr>
                <a:xfrm>
                  <a:off x="1913343" y="654435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33" name="Ellipse 3932">
                    <a:extLst>
                      <a:ext uri="{FF2B5EF4-FFF2-40B4-BE49-F238E27FC236}">
                        <a16:creationId xmlns:a16="http://schemas.microsoft.com/office/drawing/2014/main" id="{C791C9D6-9AB7-4A08-88CC-FF400F107FC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34" name="Forme libre 95">
                    <a:extLst>
                      <a:ext uri="{FF2B5EF4-FFF2-40B4-BE49-F238E27FC236}">
                        <a16:creationId xmlns:a16="http://schemas.microsoft.com/office/drawing/2014/main" id="{E1E401FB-FBB6-4E0B-9658-5A578F60383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8" name="Groupe 3857">
                  <a:extLst>
                    <a:ext uri="{FF2B5EF4-FFF2-40B4-BE49-F238E27FC236}">
                      <a16:creationId xmlns:a16="http://schemas.microsoft.com/office/drawing/2014/main" id="{812CB9B9-E447-446C-8CA8-34BD0E974352}"/>
                    </a:ext>
                  </a:extLst>
                </p:cNvPr>
                <p:cNvGrpSpPr/>
                <p:nvPr/>
              </p:nvGrpSpPr>
              <p:grpSpPr>
                <a:xfrm>
                  <a:off x="1913343" y="680541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31" name="Ellipse 3930">
                    <a:extLst>
                      <a:ext uri="{FF2B5EF4-FFF2-40B4-BE49-F238E27FC236}">
                        <a16:creationId xmlns:a16="http://schemas.microsoft.com/office/drawing/2014/main" id="{CDEE41CA-509F-4B42-9AED-39736FEF5D6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32" name="Forme libre 1019">
                    <a:extLst>
                      <a:ext uri="{FF2B5EF4-FFF2-40B4-BE49-F238E27FC236}">
                        <a16:creationId xmlns:a16="http://schemas.microsoft.com/office/drawing/2014/main" id="{F276C100-D23A-46BD-87FD-D185510278C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59" name="Groupe 3858">
                  <a:extLst>
                    <a:ext uri="{FF2B5EF4-FFF2-40B4-BE49-F238E27FC236}">
                      <a16:creationId xmlns:a16="http://schemas.microsoft.com/office/drawing/2014/main" id="{DE1FB415-E802-46CF-86D6-5EC8585B59C3}"/>
                    </a:ext>
                  </a:extLst>
                </p:cNvPr>
                <p:cNvGrpSpPr/>
                <p:nvPr/>
              </p:nvGrpSpPr>
              <p:grpSpPr>
                <a:xfrm>
                  <a:off x="1913343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29" name="Ellipse 3928">
                    <a:extLst>
                      <a:ext uri="{FF2B5EF4-FFF2-40B4-BE49-F238E27FC236}">
                        <a16:creationId xmlns:a16="http://schemas.microsoft.com/office/drawing/2014/main" id="{FC5AAD8A-A76C-4AF2-950A-C8CAC4F51EE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30" name="Forme libre 17">
                    <a:extLst>
                      <a:ext uri="{FF2B5EF4-FFF2-40B4-BE49-F238E27FC236}">
                        <a16:creationId xmlns:a16="http://schemas.microsoft.com/office/drawing/2014/main" id="{75FBC811-B625-426C-A8F4-6AD32712673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0" name="Groupe 3859">
                  <a:extLst>
                    <a:ext uri="{FF2B5EF4-FFF2-40B4-BE49-F238E27FC236}">
                      <a16:creationId xmlns:a16="http://schemas.microsoft.com/office/drawing/2014/main" id="{688EF592-AF1F-4BDF-9DF1-69083DEA32DC}"/>
                    </a:ext>
                  </a:extLst>
                </p:cNvPr>
                <p:cNvGrpSpPr/>
                <p:nvPr/>
              </p:nvGrpSpPr>
              <p:grpSpPr>
                <a:xfrm>
                  <a:off x="1913343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27" name="Ellipse 3926">
                    <a:extLst>
                      <a:ext uri="{FF2B5EF4-FFF2-40B4-BE49-F238E27FC236}">
                        <a16:creationId xmlns:a16="http://schemas.microsoft.com/office/drawing/2014/main" id="{105B7D1A-2D32-416B-99C6-2B9A8778ACC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28" name="Forme libre 116">
                    <a:extLst>
                      <a:ext uri="{FF2B5EF4-FFF2-40B4-BE49-F238E27FC236}">
                        <a16:creationId xmlns:a16="http://schemas.microsoft.com/office/drawing/2014/main" id="{376196C5-7831-4869-89E5-EA922CA979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1" name="Groupe 3860">
                  <a:extLst>
                    <a:ext uri="{FF2B5EF4-FFF2-40B4-BE49-F238E27FC236}">
                      <a16:creationId xmlns:a16="http://schemas.microsoft.com/office/drawing/2014/main" id="{AA6848C4-847B-4341-A1AF-8149FB6B0FB1}"/>
                    </a:ext>
                  </a:extLst>
                </p:cNvPr>
                <p:cNvGrpSpPr/>
                <p:nvPr/>
              </p:nvGrpSpPr>
              <p:grpSpPr>
                <a:xfrm>
                  <a:off x="1913343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25" name="Ellipse 3924">
                    <a:extLst>
                      <a:ext uri="{FF2B5EF4-FFF2-40B4-BE49-F238E27FC236}">
                        <a16:creationId xmlns:a16="http://schemas.microsoft.com/office/drawing/2014/main" id="{8633E676-F371-410E-A206-AFF8D6EE46F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26" name="Forme libre 490">
                    <a:extLst>
                      <a:ext uri="{FF2B5EF4-FFF2-40B4-BE49-F238E27FC236}">
                        <a16:creationId xmlns:a16="http://schemas.microsoft.com/office/drawing/2014/main" id="{DE77266F-3DB0-4DA5-B448-4639CD90AAF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2" name="Groupe 3861">
                  <a:extLst>
                    <a:ext uri="{FF2B5EF4-FFF2-40B4-BE49-F238E27FC236}">
                      <a16:creationId xmlns:a16="http://schemas.microsoft.com/office/drawing/2014/main" id="{FBA2C537-DAD3-4A91-A8DF-0FCDC77AC0DC}"/>
                    </a:ext>
                  </a:extLst>
                </p:cNvPr>
                <p:cNvGrpSpPr/>
                <p:nvPr/>
              </p:nvGrpSpPr>
              <p:grpSpPr>
                <a:xfrm>
                  <a:off x="4522123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23" name="Ellipse 3922">
                    <a:extLst>
                      <a:ext uri="{FF2B5EF4-FFF2-40B4-BE49-F238E27FC236}">
                        <a16:creationId xmlns:a16="http://schemas.microsoft.com/office/drawing/2014/main" id="{77A263AD-DE6F-41D0-898A-C15455DA6F3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24" name="Forme libre 68">
                    <a:extLst>
                      <a:ext uri="{FF2B5EF4-FFF2-40B4-BE49-F238E27FC236}">
                        <a16:creationId xmlns:a16="http://schemas.microsoft.com/office/drawing/2014/main" id="{2DDC4170-7C22-4F18-956C-E8E2B3DC41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3" name="Groupe 3862">
                  <a:extLst>
                    <a:ext uri="{FF2B5EF4-FFF2-40B4-BE49-F238E27FC236}">
                      <a16:creationId xmlns:a16="http://schemas.microsoft.com/office/drawing/2014/main" id="{0B737678-BC50-4E27-A632-6057734A4C1E}"/>
                    </a:ext>
                  </a:extLst>
                </p:cNvPr>
                <p:cNvGrpSpPr/>
                <p:nvPr/>
              </p:nvGrpSpPr>
              <p:grpSpPr>
                <a:xfrm>
                  <a:off x="4522123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21" name="Ellipse 3920">
                    <a:extLst>
                      <a:ext uri="{FF2B5EF4-FFF2-40B4-BE49-F238E27FC236}">
                        <a16:creationId xmlns:a16="http://schemas.microsoft.com/office/drawing/2014/main" id="{5D2DDDC2-405A-4BB8-978D-D65A3FF4A99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22" name="Forme libre 158">
                    <a:extLst>
                      <a:ext uri="{FF2B5EF4-FFF2-40B4-BE49-F238E27FC236}">
                        <a16:creationId xmlns:a16="http://schemas.microsoft.com/office/drawing/2014/main" id="{65C66B71-6827-41C7-8FFA-5552575E18F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4" name="Groupe 3863">
                  <a:extLst>
                    <a:ext uri="{FF2B5EF4-FFF2-40B4-BE49-F238E27FC236}">
                      <a16:creationId xmlns:a16="http://schemas.microsoft.com/office/drawing/2014/main" id="{B0503C20-630D-42DA-A694-9F1002C19E4B}"/>
                    </a:ext>
                  </a:extLst>
                </p:cNvPr>
                <p:cNvGrpSpPr/>
                <p:nvPr/>
              </p:nvGrpSpPr>
              <p:grpSpPr>
                <a:xfrm>
                  <a:off x="4522123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19" name="Ellipse 3918">
                    <a:extLst>
                      <a:ext uri="{FF2B5EF4-FFF2-40B4-BE49-F238E27FC236}">
                        <a16:creationId xmlns:a16="http://schemas.microsoft.com/office/drawing/2014/main" id="{DB65EE69-97F3-447E-BE2D-17F383E6B16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20" name="Forme libre 246">
                    <a:extLst>
                      <a:ext uri="{FF2B5EF4-FFF2-40B4-BE49-F238E27FC236}">
                        <a16:creationId xmlns:a16="http://schemas.microsoft.com/office/drawing/2014/main" id="{B8C62BF0-0479-4781-82B9-BE0CD148A9A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5" name="Groupe 3864">
                  <a:extLst>
                    <a:ext uri="{FF2B5EF4-FFF2-40B4-BE49-F238E27FC236}">
                      <a16:creationId xmlns:a16="http://schemas.microsoft.com/office/drawing/2014/main" id="{5AF9A4A6-1CA9-49EB-BB55-95FDB1A01470}"/>
                    </a:ext>
                  </a:extLst>
                </p:cNvPr>
                <p:cNvGrpSpPr/>
                <p:nvPr/>
              </p:nvGrpSpPr>
              <p:grpSpPr>
                <a:xfrm>
                  <a:off x="4522123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17" name="Ellipse 3916">
                    <a:extLst>
                      <a:ext uri="{FF2B5EF4-FFF2-40B4-BE49-F238E27FC236}">
                        <a16:creationId xmlns:a16="http://schemas.microsoft.com/office/drawing/2014/main" id="{A8BBCE4A-A8B2-4AED-9BAF-3BEEF117ECC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18" name="Forme libre 243">
                    <a:extLst>
                      <a:ext uri="{FF2B5EF4-FFF2-40B4-BE49-F238E27FC236}">
                        <a16:creationId xmlns:a16="http://schemas.microsoft.com/office/drawing/2014/main" id="{27B30FB4-3913-431F-BD83-A5E921B5ECF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6" name="Groupe 3865">
                  <a:extLst>
                    <a:ext uri="{FF2B5EF4-FFF2-40B4-BE49-F238E27FC236}">
                      <a16:creationId xmlns:a16="http://schemas.microsoft.com/office/drawing/2014/main" id="{18F650EB-EB0B-47CB-A0A1-922EB8564563}"/>
                    </a:ext>
                  </a:extLst>
                </p:cNvPr>
                <p:cNvGrpSpPr/>
                <p:nvPr/>
              </p:nvGrpSpPr>
              <p:grpSpPr>
                <a:xfrm>
                  <a:off x="4522123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15" name="Ellipse 3914">
                    <a:extLst>
                      <a:ext uri="{FF2B5EF4-FFF2-40B4-BE49-F238E27FC236}">
                        <a16:creationId xmlns:a16="http://schemas.microsoft.com/office/drawing/2014/main" id="{05DACBBE-F957-4344-B026-3C5DA01B6AF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16" name="Forme libre 74">
                    <a:extLst>
                      <a:ext uri="{FF2B5EF4-FFF2-40B4-BE49-F238E27FC236}">
                        <a16:creationId xmlns:a16="http://schemas.microsoft.com/office/drawing/2014/main" id="{B117140D-3C0A-4CD7-8D06-8E5690BDEE4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7" name="Groupe 3866">
                  <a:extLst>
                    <a:ext uri="{FF2B5EF4-FFF2-40B4-BE49-F238E27FC236}">
                      <a16:creationId xmlns:a16="http://schemas.microsoft.com/office/drawing/2014/main" id="{96A13A1D-59E2-467A-A7E8-21DF6147F321}"/>
                    </a:ext>
                  </a:extLst>
                </p:cNvPr>
                <p:cNvGrpSpPr/>
                <p:nvPr/>
              </p:nvGrpSpPr>
              <p:grpSpPr>
                <a:xfrm>
                  <a:off x="5043879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13" name="Ellipse 3912">
                    <a:extLst>
                      <a:ext uri="{FF2B5EF4-FFF2-40B4-BE49-F238E27FC236}">
                        <a16:creationId xmlns:a16="http://schemas.microsoft.com/office/drawing/2014/main" id="{6E4C939E-D5D8-421C-A537-8F07C549942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14" name="Forme libre 237">
                    <a:extLst>
                      <a:ext uri="{FF2B5EF4-FFF2-40B4-BE49-F238E27FC236}">
                        <a16:creationId xmlns:a16="http://schemas.microsoft.com/office/drawing/2014/main" id="{A93DDA44-828C-45BF-A070-ED77ECC5563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8" name="Groupe 3867">
                  <a:extLst>
                    <a:ext uri="{FF2B5EF4-FFF2-40B4-BE49-F238E27FC236}">
                      <a16:creationId xmlns:a16="http://schemas.microsoft.com/office/drawing/2014/main" id="{1AE8F200-8BD5-4F7B-B5E4-6F076A003796}"/>
                    </a:ext>
                  </a:extLst>
                </p:cNvPr>
                <p:cNvGrpSpPr/>
                <p:nvPr/>
              </p:nvGrpSpPr>
              <p:grpSpPr>
                <a:xfrm>
                  <a:off x="5043879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11" name="Ellipse 3910">
                    <a:extLst>
                      <a:ext uri="{FF2B5EF4-FFF2-40B4-BE49-F238E27FC236}">
                        <a16:creationId xmlns:a16="http://schemas.microsoft.com/office/drawing/2014/main" id="{03F9CC89-9456-4F1C-BEF8-BCCC1A1F302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12" name="Forme libre 53">
                    <a:extLst>
                      <a:ext uri="{FF2B5EF4-FFF2-40B4-BE49-F238E27FC236}">
                        <a16:creationId xmlns:a16="http://schemas.microsoft.com/office/drawing/2014/main" id="{CE6E70C8-DD56-492F-8F23-9B24B4159DD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69" name="Groupe 3868">
                  <a:extLst>
                    <a:ext uri="{FF2B5EF4-FFF2-40B4-BE49-F238E27FC236}">
                      <a16:creationId xmlns:a16="http://schemas.microsoft.com/office/drawing/2014/main" id="{2AB3464A-5B1B-490D-BDB9-83A57750D846}"/>
                    </a:ext>
                  </a:extLst>
                </p:cNvPr>
                <p:cNvGrpSpPr/>
                <p:nvPr/>
              </p:nvGrpSpPr>
              <p:grpSpPr>
                <a:xfrm>
                  <a:off x="5043879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09" name="Ellipse 3908">
                    <a:extLst>
                      <a:ext uri="{FF2B5EF4-FFF2-40B4-BE49-F238E27FC236}">
                        <a16:creationId xmlns:a16="http://schemas.microsoft.com/office/drawing/2014/main" id="{D5C92B56-1EA7-414B-A88E-978A43BADF2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10" name="Forme libre 47">
                    <a:extLst>
                      <a:ext uri="{FF2B5EF4-FFF2-40B4-BE49-F238E27FC236}">
                        <a16:creationId xmlns:a16="http://schemas.microsoft.com/office/drawing/2014/main" id="{59AC36FF-C8F4-4EB5-9BD5-10880B9CAF6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0" name="Groupe 3869">
                  <a:extLst>
                    <a:ext uri="{FF2B5EF4-FFF2-40B4-BE49-F238E27FC236}">
                      <a16:creationId xmlns:a16="http://schemas.microsoft.com/office/drawing/2014/main" id="{BD18003C-D143-47A9-81D3-CC9EFBF7003E}"/>
                    </a:ext>
                  </a:extLst>
                </p:cNvPr>
                <p:cNvGrpSpPr/>
                <p:nvPr/>
              </p:nvGrpSpPr>
              <p:grpSpPr>
                <a:xfrm>
                  <a:off x="5043879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07" name="Ellipse 3906">
                    <a:extLst>
                      <a:ext uri="{FF2B5EF4-FFF2-40B4-BE49-F238E27FC236}">
                        <a16:creationId xmlns:a16="http://schemas.microsoft.com/office/drawing/2014/main" id="{8076F539-4030-40A1-A4EA-A1A36A92803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08" name="Forme libre 234">
                    <a:extLst>
                      <a:ext uri="{FF2B5EF4-FFF2-40B4-BE49-F238E27FC236}">
                        <a16:creationId xmlns:a16="http://schemas.microsoft.com/office/drawing/2014/main" id="{34F7F27C-A742-4B1F-AFEA-45DA1F9C4D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1" name="Groupe 3870">
                  <a:extLst>
                    <a:ext uri="{FF2B5EF4-FFF2-40B4-BE49-F238E27FC236}">
                      <a16:creationId xmlns:a16="http://schemas.microsoft.com/office/drawing/2014/main" id="{B1E7C037-9C04-4D3A-B380-5948FE4C2BFF}"/>
                    </a:ext>
                  </a:extLst>
                </p:cNvPr>
                <p:cNvGrpSpPr/>
                <p:nvPr/>
              </p:nvGrpSpPr>
              <p:grpSpPr>
                <a:xfrm>
                  <a:off x="5043879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05" name="Ellipse 3904">
                    <a:extLst>
                      <a:ext uri="{FF2B5EF4-FFF2-40B4-BE49-F238E27FC236}">
                        <a16:creationId xmlns:a16="http://schemas.microsoft.com/office/drawing/2014/main" id="{47516189-FE9F-4C1A-BD91-E1023939A2F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06" name="Forme libre 216">
                    <a:extLst>
                      <a:ext uri="{FF2B5EF4-FFF2-40B4-BE49-F238E27FC236}">
                        <a16:creationId xmlns:a16="http://schemas.microsoft.com/office/drawing/2014/main" id="{D467D389-D273-46A8-AAE6-5461D36805F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2" name="Groupe 3871">
                  <a:extLst>
                    <a:ext uri="{FF2B5EF4-FFF2-40B4-BE49-F238E27FC236}">
                      <a16:creationId xmlns:a16="http://schemas.microsoft.com/office/drawing/2014/main" id="{083EA434-71CD-4273-A53F-B00FFA7BD24A}"/>
                    </a:ext>
                  </a:extLst>
                </p:cNvPr>
                <p:cNvGrpSpPr/>
                <p:nvPr/>
              </p:nvGrpSpPr>
              <p:grpSpPr>
                <a:xfrm>
                  <a:off x="4783001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03" name="Ellipse 3902">
                    <a:extLst>
                      <a:ext uri="{FF2B5EF4-FFF2-40B4-BE49-F238E27FC236}">
                        <a16:creationId xmlns:a16="http://schemas.microsoft.com/office/drawing/2014/main" id="{809E7122-63CD-4144-BCFD-110E927B593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04" name="Forme libre 152">
                    <a:extLst>
                      <a:ext uri="{FF2B5EF4-FFF2-40B4-BE49-F238E27FC236}">
                        <a16:creationId xmlns:a16="http://schemas.microsoft.com/office/drawing/2014/main" id="{C425283C-CF55-428A-97D4-6FF6D0D1E44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3" name="Groupe 3872">
                  <a:extLst>
                    <a:ext uri="{FF2B5EF4-FFF2-40B4-BE49-F238E27FC236}">
                      <a16:creationId xmlns:a16="http://schemas.microsoft.com/office/drawing/2014/main" id="{F22C05A3-2664-4565-B4CE-8CF17E61F9CD}"/>
                    </a:ext>
                  </a:extLst>
                </p:cNvPr>
                <p:cNvGrpSpPr/>
                <p:nvPr/>
              </p:nvGrpSpPr>
              <p:grpSpPr>
                <a:xfrm>
                  <a:off x="4783001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901" name="Ellipse 3900">
                    <a:extLst>
                      <a:ext uri="{FF2B5EF4-FFF2-40B4-BE49-F238E27FC236}">
                        <a16:creationId xmlns:a16="http://schemas.microsoft.com/office/drawing/2014/main" id="{5483F633-4E11-484D-8417-850FA417AD8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02" name="Forme libre 59">
                    <a:extLst>
                      <a:ext uri="{FF2B5EF4-FFF2-40B4-BE49-F238E27FC236}">
                        <a16:creationId xmlns:a16="http://schemas.microsoft.com/office/drawing/2014/main" id="{E35D0F63-FEA5-465A-BDC4-F9350CD28D0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4" name="Groupe 3873">
                  <a:extLst>
                    <a:ext uri="{FF2B5EF4-FFF2-40B4-BE49-F238E27FC236}">
                      <a16:creationId xmlns:a16="http://schemas.microsoft.com/office/drawing/2014/main" id="{EDCCDD3B-0204-4C32-89C5-0F0D41A76A7C}"/>
                    </a:ext>
                  </a:extLst>
                </p:cNvPr>
                <p:cNvGrpSpPr/>
                <p:nvPr/>
              </p:nvGrpSpPr>
              <p:grpSpPr>
                <a:xfrm>
                  <a:off x="4783001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99" name="Ellipse 3898">
                    <a:extLst>
                      <a:ext uri="{FF2B5EF4-FFF2-40B4-BE49-F238E27FC236}">
                        <a16:creationId xmlns:a16="http://schemas.microsoft.com/office/drawing/2014/main" id="{AC4C9E01-8DDA-4EAF-90E0-73FBC6943FC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00" name="Forme libre 38">
                    <a:extLst>
                      <a:ext uri="{FF2B5EF4-FFF2-40B4-BE49-F238E27FC236}">
                        <a16:creationId xmlns:a16="http://schemas.microsoft.com/office/drawing/2014/main" id="{F6311347-FFDB-4121-A6AD-E3E04277C7A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5" name="Groupe 3874">
                  <a:extLst>
                    <a:ext uri="{FF2B5EF4-FFF2-40B4-BE49-F238E27FC236}">
                      <a16:creationId xmlns:a16="http://schemas.microsoft.com/office/drawing/2014/main" id="{1429677C-D379-4912-B090-6D7DE170DC29}"/>
                    </a:ext>
                  </a:extLst>
                </p:cNvPr>
                <p:cNvGrpSpPr/>
                <p:nvPr/>
              </p:nvGrpSpPr>
              <p:grpSpPr>
                <a:xfrm>
                  <a:off x="4783001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97" name="Ellipse 3896">
                    <a:extLst>
                      <a:ext uri="{FF2B5EF4-FFF2-40B4-BE49-F238E27FC236}">
                        <a16:creationId xmlns:a16="http://schemas.microsoft.com/office/drawing/2014/main" id="{690CACF8-FA6F-4776-8E4E-2C3EDB101E8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98" name="Forme libre 149">
                    <a:extLst>
                      <a:ext uri="{FF2B5EF4-FFF2-40B4-BE49-F238E27FC236}">
                        <a16:creationId xmlns:a16="http://schemas.microsoft.com/office/drawing/2014/main" id="{2746D3A3-C7A2-4D51-AF9F-6D6CE5A59C8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6" name="Groupe 3875">
                  <a:extLst>
                    <a:ext uri="{FF2B5EF4-FFF2-40B4-BE49-F238E27FC236}">
                      <a16:creationId xmlns:a16="http://schemas.microsoft.com/office/drawing/2014/main" id="{18823978-7592-4171-9496-87BF21763F63}"/>
                    </a:ext>
                  </a:extLst>
                </p:cNvPr>
                <p:cNvGrpSpPr/>
                <p:nvPr/>
              </p:nvGrpSpPr>
              <p:grpSpPr>
                <a:xfrm>
                  <a:off x="4783001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95" name="Ellipse 3894">
                    <a:extLst>
                      <a:ext uri="{FF2B5EF4-FFF2-40B4-BE49-F238E27FC236}">
                        <a16:creationId xmlns:a16="http://schemas.microsoft.com/office/drawing/2014/main" id="{BDA913A7-F0C9-41A2-9B85-3B46D29C2B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96" name="Forme libre 231">
                    <a:extLst>
                      <a:ext uri="{FF2B5EF4-FFF2-40B4-BE49-F238E27FC236}">
                        <a16:creationId xmlns:a16="http://schemas.microsoft.com/office/drawing/2014/main" id="{9D64D3F4-2EC8-4580-A23C-8CE825EE42A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7" name="Groupe 3876">
                  <a:extLst>
                    <a:ext uri="{FF2B5EF4-FFF2-40B4-BE49-F238E27FC236}">
                      <a16:creationId xmlns:a16="http://schemas.microsoft.com/office/drawing/2014/main" id="{B83EDBFC-C732-4ABC-A026-E1543F90AE1A}"/>
                    </a:ext>
                  </a:extLst>
                </p:cNvPr>
                <p:cNvGrpSpPr/>
                <p:nvPr/>
              </p:nvGrpSpPr>
              <p:grpSpPr>
                <a:xfrm>
                  <a:off x="4261245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93" name="Ellipse 3892">
                    <a:extLst>
                      <a:ext uri="{FF2B5EF4-FFF2-40B4-BE49-F238E27FC236}">
                        <a16:creationId xmlns:a16="http://schemas.microsoft.com/office/drawing/2014/main" id="{1CFF03B8-D353-4E47-87D1-C57A03E73AA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94" name="Forme libre 71">
                    <a:extLst>
                      <a:ext uri="{FF2B5EF4-FFF2-40B4-BE49-F238E27FC236}">
                        <a16:creationId xmlns:a16="http://schemas.microsoft.com/office/drawing/2014/main" id="{684597AF-B45F-4E82-83F6-D1ED04CBD8F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8" name="Groupe 3877">
                  <a:extLst>
                    <a:ext uri="{FF2B5EF4-FFF2-40B4-BE49-F238E27FC236}">
                      <a16:creationId xmlns:a16="http://schemas.microsoft.com/office/drawing/2014/main" id="{431B7FC3-0BA9-4AA5-8568-A29A9A3C1300}"/>
                    </a:ext>
                  </a:extLst>
                </p:cNvPr>
                <p:cNvGrpSpPr/>
                <p:nvPr/>
              </p:nvGrpSpPr>
              <p:grpSpPr>
                <a:xfrm>
                  <a:off x="4261245" y="6283291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91" name="Ellipse 3890">
                    <a:extLst>
                      <a:ext uri="{FF2B5EF4-FFF2-40B4-BE49-F238E27FC236}">
                        <a16:creationId xmlns:a16="http://schemas.microsoft.com/office/drawing/2014/main" id="{B007D253-4156-404A-9FD4-42F28D7ED41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92" name="Forme libre 261">
                    <a:extLst>
                      <a:ext uri="{FF2B5EF4-FFF2-40B4-BE49-F238E27FC236}">
                        <a16:creationId xmlns:a16="http://schemas.microsoft.com/office/drawing/2014/main" id="{1FAC4CCE-4519-4048-AEAB-BCF8108B7C1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79" name="Groupe 3878">
                  <a:extLst>
                    <a:ext uri="{FF2B5EF4-FFF2-40B4-BE49-F238E27FC236}">
                      <a16:creationId xmlns:a16="http://schemas.microsoft.com/office/drawing/2014/main" id="{7DF089B1-BEB5-40DF-8CB5-EE8C0C739D5D}"/>
                    </a:ext>
                  </a:extLst>
                </p:cNvPr>
                <p:cNvGrpSpPr/>
                <p:nvPr/>
              </p:nvGrpSpPr>
              <p:grpSpPr>
                <a:xfrm>
                  <a:off x="4261245" y="602223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89" name="Ellipse 3888">
                    <a:extLst>
                      <a:ext uri="{FF2B5EF4-FFF2-40B4-BE49-F238E27FC236}">
                        <a16:creationId xmlns:a16="http://schemas.microsoft.com/office/drawing/2014/main" id="{F2A1C867-1B36-4DBA-98B7-91AB5E97500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90" name="Forme libre 240">
                    <a:extLst>
                      <a:ext uri="{FF2B5EF4-FFF2-40B4-BE49-F238E27FC236}">
                        <a16:creationId xmlns:a16="http://schemas.microsoft.com/office/drawing/2014/main" id="{215B39AD-2D5C-45AC-8D9B-1C2DDD3B562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80" name="Groupe 3879">
                  <a:extLst>
                    <a:ext uri="{FF2B5EF4-FFF2-40B4-BE49-F238E27FC236}">
                      <a16:creationId xmlns:a16="http://schemas.microsoft.com/office/drawing/2014/main" id="{4BFBA4A1-F1F1-4240-9A3E-6C2A0AB9193E}"/>
                    </a:ext>
                  </a:extLst>
                </p:cNvPr>
                <p:cNvGrpSpPr/>
                <p:nvPr/>
              </p:nvGrpSpPr>
              <p:grpSpPr>
                <a:xfrm>
                  <a:off x="4261245" y="576116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87" name="Ellipse 3886">
                    <a:extLst>
                      <a:ext uri="{FF2B5EF4-FFF2-40B4-BE49-F238E27FC236}">
                        <a16:creationId xmlns:a16="http://schemas.microsoft.com/office/drawing/2014/main" id="{B5C8F57F-C483-4216-9668-15CBB484FB0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88" name="Forme libre 77">
                    <a:extLst>
                      <a:ext uri="{FF2B5EF4-FFF2-40B4-BE49-F238E27FC236}">
                        <a16:creationId xmlns:a16="http://schemas.microsoft.com/office/drawing/2014/main" id="{D1542930-64C6-404C-8143-80B9AAEFBB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81" name="Groupe 3880">
                  <a:extLst>
                    <a:ext uri="{FF2B5EF4-FFF2-40B4-BE49-F238E27FC236}">
                      <a16:creationId xmlns:a16="http://schemas.microsoft.com/office/drawing/2014/main" id="{B49DBE67-9520-405E-9770-94667B4D923A}"/>
                    </a:ext>
                  </a:extLst>
                </p:cNvPr>
                <p:cNvGrpSpPr/>
                <p:nvPr/>
              </p:nvGrpSpPr>
              <p:grpSpPr>
                <a:xfrm>
                  <a:off x="4261245" y="523904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85" name="Ellipse 3884">
                    <a:extLst>
                      <a:ext uri="{FF2B5EF4-FFF2-40B4-BE49-F238E27FC236}">
                        <a16:creationId xmlns:a16="http://schemas.microsoft.com/office/drawing/2014/main" id="{9B022072-EAAE-487B-8099-DB7E5CCFD9B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86" name="Forme libre 511">
                    <a:extLst>
                      <a:ext uri="{FF2B5EF4-FFF2-40B4-BE49-F238E27FC236}">
                        <a16:creationId xmlns:a16="http://schemas.microsoft.com/office/drawing/2014/main" id="{EA6107B9-66E1-4077-B4F4-333AD993440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882" name="Groupe 3881">
                  <a:extLst>
                    <a:ext uri="{FF2B5EF4-FFF2-40B4-BE49-F238E27FC236}">
                      <a16:creationId xmlns:a16="http://schemas.microsoft.com/office/drawing/2014/main" id="{725573E8-FDF9-4977-BDC2-F46F1B661F31}"/>
                    </a:ext>
                  </a:extLst>
                </p:cNvPr>
                <p:cNvGrpSpPr/>
                <p:nvPr/>
              </p:nvGrpSpPr>
              <p:grpSpPr>
                <a:xfrm>
                  <a:off x="869831" y="550010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883" name="Ellipse 3882">
                    <a:extLst>
                      <a:ext uri="{FF2B5EF4-FFF2-40B4-BE49-F238E27FC236}">
                        <a16:creationId xmlns:a16="http://schemas.microsoft.com/office/drawing/2014/main" id="{CBDDCE94-0B14-4AAC-8BE7-F9C61B3FEB1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84" name="Forme libre 195">
                    <a:extLst>
                      <a:ext uri="{FF2B5EF4-FFF2-40B4-BE49-F238E27FC236}">
                        <a16:creationId xmlns:a16="http://schemas.microsoft.com/office/drawing/2014/main" id="{0E3ECE54-249D-40F7-B4F3-B6D90CC10FB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sp>
          <p:nvSpPr>
            <p:cNvPr id="4292" name="Rectangle 4291">
              <a:extLst>
                <a:ext uri="{FF2B5EF4-FFF2-40B4-BE49-F238E27FC236}">
                  <a16:creationId xmlns:a16="http://schemas.microsoft.com/office/drawing/2014/main" id="{4928B140-E85D-4BDE-A0A3-BE2F12B923F6}"/>
                </a:ext>
              </a:extLst>
            </p:cNvPr>
            <p:cNvSpPr/>
            <p:nvPr/>
          </p:nvSpPr>
          <p:spPr>
            <a:xfrm rot="5400000" flipH="1">
              <a:off x="4514036" y="3101090"/>
              <a:ext cx="697031" cy="284731"/>
            </a:xfrm>
            <a:prstGeom prst="rect">
              <a:avLst/>
            </a:prstGeom>
            <a:gradFill>
              <a:gsLst>
                <a:gs pos="60000">
                  <a:srgbClr val="FFE8A2"/>
                </a:gs>
                <a:gs pos="94000">
                  <a:srgbClr val="FFC000"/>
                </a:gs>
                <a:gs pos="6000">
                  <a:sysClr val="window" lastClr="FFFFFF"/>
                </a:gs>
              </a:gsLst>
              <a:lin ang="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lIns="144000" tIns="108000" rIns="144000" bIns="144000" rtlCol="0" anchor="ctr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657" name="Groupe 4656">
              <a:extLst>
                <a:ext uri="{FF2B5EF4-FFF2-40B4-BE49-F238E27FC236}">
                  <a16:creationId xmlns:a16="http://schemas.microsoft.com/office/drawing/2014/main" id="{E184747B-5330-4BB6-B573-8F9F5CD0C964}"/>
                </a:ext>
              </a:extLst>
            </p:cNvPr>
            <p:cNvGrpSpPr/>
            <p:nvPr/>
          </p:nvGrpSpPr>
          <p:grpSpPr>
            <a:xfrm rot="16200000">
              <a:off x="4597760" y="2430819"/>
              <a:ext cx="571620" cy="570411"/>
              <a:chOff x="3322117" y="4087933"/>
              <a:chExt cx="1588055" cy="1584696"/>
            </a:xfrm>
          </p:grpSpPr>
          <p:grpSp>
            <p:nvGrpSpPr>
              <p:cNvPr id="4658" name="Groupe 4657">
                <a:extLst>
                  <a:ext uri="{FF2B5EF4-FFF2-40B4-BE49-F238E27FC236}">
                    <a16:creationId xmlns:a16="http://schemas.microsoft.com/office/drawing/2014/main" id="{F3C21778-078A-4704-BFA3-E302982D3DF7}"/>
                  </a:ext>
                </a:extLst>
              </p:cNvPr>
              <p:cNvGrpSpPr/>
              <p:nvPr/>
            </p:nvGrpSpPr>
            <p:grpSpPr>
              <a:xfrm>
                <a:off x="3469337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63" name="Ellipse 4862">
                  <a:extLst>
                    <a:ext uri="{FF2B5EF4-FFF2-40B4-BE49-F238E27FC236}">
                      <a16:creationId xmlns:a16="http://schemas.microsoft.com/office/drawing/2014/main" id="{0A617CA8-2F9D-429E-97B6-40A297442D2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64" name="Forme libre 950">
                  <a:extLst>
                    <a:ext uri="{FF2B5EF4-FFF2-40B4-BE49-F238E27FC236}">
                      <a16:creationId xmlns:a16="http://schemas.microsoft.com/office/drawing/2014/main" id="{FFA80235-AAE4-4B6A-A13D-2982F953D17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59" name="Groupe 4658">
                <a:extLst>
                  <a:ext uri="{FF2B5EF4-FFF2-40B4-BE49-F238E27FC236}">
                    <a16:creationId xmlns:a16="http://schemas.microsoft.com/office/drawing/2014/main" id="{02E4913A-C626-4894-AD08-1F9B0A5B8FF3}"/>
                  </a:ext>
                </a:extLst>
              </p:cNvPr>
              <p:cNvGrpSpPr/>
              <p:nvPr/>
            </p:nvGrpSpPr>
            <p:grpSpPr>
              <a:xfrm>
                <a:off x="3469337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61" name="Ellipse 4860">
                  <a:extLst>
                    <a:ext uri="{FF2B5EF4-FFF2-40B4-BE49-F238E27FC236}">
                      <a16:creationId xmlns:a16="http://schemas.microsoft.com/office/drawing/2014/main" id="{8C444904-413A-4986-85A4-73D5D74F236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62" name="Forme libre 956">
                  <a:extLst>
                    <a:ext uri="{FF2B5EF4-FFF2-40B4-BE49-F238E27FC236}">
                      <a16:creationId xmlns:a16="http://schemas.microsoft.com/office/drawing/2014/main" id="{0F6BB07B-705F-4553-B484-C4D6E2FEBEE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0" name="Groupe 4659">
                <a:extLst>
                  <a:ext uri="{FF2B5EF4-FFF2-40B4-BE49-F238E27FC236}">
                    <a16:creationId xmlns:a16="http://schemas.microsoft.com/office/drawing/2014/main" id="{530C584F-224E-410E-A330-FCC3CB140753}"/>
                  </a:ext>
                </a:extLst>
              </p:cNvPr>
              <p:cNvGrpSpPr/>
              <p:nvPr/>
            </p:nvGrpSpPr>
            <p:grpSpPr>
              <a:xfrm>
                <a:off x="3469337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59" name="Ellipse 4858">
                  <a:extLst>
                    <a:ext uri="{FF2B5EF4-FFF2-40B4-BE49-F238E27FC236}">
                      <a16:creationId xmlns:a16="http://schemas.microsoft.com/office/drawing/2014/main" id="{665EB4BA-1D6D-4BCD-9EC3-22626CEEEF2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60" name="Forme libre 959">
                  <a:extLst>
                    <a:ext uri="{FF2B5EF4-FFF2-40B4-BE49-F238E27FC236}">
                      <a16:creationId xmlns:a16="http://schemas.microsoft.com/office/drawing/2014/main" id="{F9BAA8F1-F65D-46E7-9158-F41C88C88BA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1" name="Groupe 4660">
                <a:extLst>
                  <a:ext uri="{FF2B5EF4-FFF2-40B4-BE49-F238E27FC236}">
                    <a16:creationId xmlns:a16="http://schemas.microsoft.com/office/drawing/2014/main" id="{47E09918-5A0A-4708-A018-28AC05320709}"/>
                  </a:ext>
                </a:extLst>
              </p:cNvPr>
              <p:cNvGrpSpPr/>
              <p:nvPr/>
            </p:nvGrpSpPr>
            <p:grpSpPr>
              <a:xfrm rot="10800000" flipH="1" flipV="1">
                <a:off x="3469338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57" name="Ellipse 4856">
                  <a:extLst>
                    <a:ext uri="{FF2B5EF4-FFF2-40B4-BE49-F238E27FC236}">
                      <a16:creationId xmlns:a16="http://schemas.microsoft.com/office/drawing/2014/main" id="{ABB470B6-A37A-4A97-9307-075DD4945BE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58" name="Forme libre 950">
                  <a:extLst>
                    <a:ext uri="{FF2B5EF4-FFF2-40B4-BE49-F238E27FC236}">
                      <a16:creationId xmlns:a16="http://schemas.microsoft.com/office/drawing/2014/main" id="{1AEB9750-67A8-4BBC-BFEA-57475762ECB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2" name="Groupe 4661">
                <a:extLst>
                  <a:ext uri="{FF2B5EF4-FFF2-40B4-BE49-F238E27FC236}">
                    <a16:creationId xmlns:a16="http://schemas.microsoft.com/office/drawing/2014/main" id="{F001827C-E807-4713-A2AA-71E104CF1D9C}"/>
                  </a:ext>
                </a:extLst>
              </p:cNvPr>
              <p:cNvGrpSpPr/>
              <p:nvPr/>
            </p:nvGrpSpPr>
            <p:grpSpPr>
              <a:xfrm>
                <a:off x="4605127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55" name="Ellipse 4854">
                  <a:extLst>
                    <a:ext uri="{FF2B5EF4-FFF2-40B4-BE49-F238E27FC236}">
                      <a16:creationId xmlns:a16="http://schemas.microsoft.com/office/drawing/2014/main" id="{808A4F11-ED09-4AD3-B8B2-2CF9126A2B6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56" name="Forme libre 977">
                  <a:extLst>
                    <a:ext uri="{FF2B5EF4-FFF2-40B4-BE49-F238E27FC236}">
                      <a16:creationId xmlns:a16="http://schemas.microsoft.com/office/drawing/2014/main" id="{D0136D46-8F0B-4650-A9E1-1F6E840F964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3" name="Groupe 4662">
                <a:extLst>
                  <a:ext uri="{FF2B5EF4-FFF2-40B4-BE49-F238E27FC236}">
                    <a16:creationId xmlns:a16="http://schemas.microsoft.com/office/drawing/2014/main" id="{F493C2A0-4302-43B0-A286-FC7E31EF3158}"/>
                  </a:ext>
                </a:extLst>
              </p:cNvPr>
              <p:cNvGrpSpPr/>
              <p:nvPr/>
            </p:nvGrpSpPr>
            <p:grpSpPr>
              <a:xfrm>
                <a:off x="4605127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53" name="Ellipse 4852">
                  <a:extLst>
                    <a:ext uri="{FF2B5EF4-FFF2-40B4-BE49-F238E27FC236}">
                      <a16:creationId xmlns:a16="http://schemas.microsoft.com/office/drawing/2014/main" id="{EF6482C9-5292-428E-BE68-C1DD5D5CC59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54" name="Forme libre 983">
                  <a:extLst>
                    <a:ext uri="{FF2B5EF4-FFF2-40B4-BE49-F238E27FC236}">
                      <a16:creationId xmlns:a16="http://schemas.microsoft.com/office/drawing/2014/main" id="{C587662F-B012-4233-A5F0-B0FE35D1140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4" name="Groupe 4663">
                <a:extLst>
                  <a:ext uri="{FF2B5EF4-FFF2-40B4-BE49-F238E27FC236}">
                    <a16:creationId xmlns:a16="http://schemas.microsoft.com/office/drawing/2014/main" id="{093E33C2-ADBA-4C59-B512-F8D2B7620434}"/>
                  </a:ext>
                </a:extLst>
              </p:cNvPr>
              <p:cNvGrpSpPr/>
              <p:nvPr/>
            </p:nvGrpSpPr>
            <p:grpSpPr>
              <a:xfrm>
                <a:off x="4605127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51" name="Ellipse 4850">
                  <a:extLst>
                    <a:ext uri="{FF2B5EF4-FFF2-40B4-BE49-F238E27FC236}">
                      <a16:creationId xmlns:a16="http://schemas.microsoft.com/office/drawing/2014/main" id="{5CB24C22-6B84-4385-AFD5-CC4FF5168E9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52" name="Forme libre 986">
                  <a:extLst>
                    <a:ext uri="{FF2B5EF4-FFF2-40B4-BE49-F238E27FC236}">
                      <a16:creationId xmlns:a16="http://schemas.microsoft.com/office/drawing/2014/main" id="{5094DA4F-27B4-4915-B1A9-35C22260BFE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5" name="Groupe 4664">
                <a:extLst>
                  <a:ext uri="{FF2B5EF4-FFF2-40B4-BE49-F238E27FC236}">
                    <a16:creationId xmlns:a16="http://schemas.microsoft.com/office/drawing/2014/main" id="{4E146F35-F178-4986-918E-427D51F2431B}"/>
                  </a:ext>
                </a:extLst>
              </p:cNvPr>
              <p:cNvGrpSpPr/>
              <p:nvPr/>
            </p:nvGrpSpPr>
            <p:grpSpPr>
              <a:xfrm rot="10800000" flipH="1" flipV="1">
                <a:off x="4605128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49" name="Ellipse 4848">
                  <a:extLst>
                    <a:ext uri="{FF2B5EF4-FFF2-40B4-BE49-F238E27FC236}">
                      <a16:creationId xmlns:a16="http://schemas.microsoft.com/office/drawing/2014/main" id="{6A03CDB1-5C4F-4DF9-94E1-CF539FE3926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50" name="Forme libre 977">
                  <a:extLst>
                    <a:ext uri="{FF2B5EF4-FFF2-40B4-BE49-F238E27FC236}">
                      <a16:creationId xmlns:a16="http://schemas.microsoft.com/office/drawing/2014/main" id="{F091858C-5484-4AB2-B3E3-D22002763CB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6" name="Groupe 4665">
                <a:extLst>
                  <a:ext uri="{FF2B5EF4-FFF2-40B4-BE49-F238E27FC236}">
                    <a16:creationId xmlns:a16="http://schemas.microsoft.com/office/drawing/2014/main" id="{9B0129F5-0C70-492F-BCE5-0ECEBED8FCA2}"/>
                  </a:ext>
                </a:extLst>
              </p:cNvPr>
              <p:cNvGrpSpPr/>
              <p:nvPr/>
            </p:nvGrpSpPr>
            <p:grpSpPr>
              <a:xfrm>
                <a:off x="3923653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47" name="Ellipse 4846">
                  <a:extLst>
                    <a:ext uri="{FF2B5EF4-FFF2-40B4-BE49-F238E27FC236}">
                      <a16:creationId xmlns:a16="http://schemas.microsoft.com/office/drawing/2014/main" id="{40D72386-DF1F-417C-83C6-01DF9502EF2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48" name="Forme libre 1001">
                  <a:extLst>
                    <a:ext uri="{FF2B5EF4-FFF2-40B4-BE49-F238E27FC236}">
                      <a16:creationId xmlns:a16="http://schemas.microsoft.com/office/drawing/2014/main" id="{1D9CB658-5F84-4870-BF73-509BC96C18A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7" name="Groupe 4666">
                <a:extLst>
                  <a:ext uri="{FF2B5EF4-FFF2-40B4-BE49-F238E27FC236}">
                    <a16:creationId xmlns:a16="http://schemas.microsoft.com/office/drawing/2014/main" id="{2D1BD688-82E2-4B81-BEB9-AA863BD8804F}"/>
                  </a:ext>
                </a:extLst>
              </p:cNvPr>
              <p:cNvGrpSpPr/>
              <p:nvPr/>
            </p:nvGrpSpPr>
            <p:grpSpPr>
              <a:xfrm>
                <a:off x="3923653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45" name="Ellipse 4844">
                  <a:extLst>
                    <a:ext uri="{FF2B5EF4-FFF2-40B4-BE49-F238E27FC236}">
                      <a16:creationId xmlns:a16="http://schemas.microsoft.com/office/drawing/2014/main" id="{B7056258-A9CE-4593-A9C9-6BB206ABE46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46" name="Forme libre 1007">
                  <a:extLst>
                    <a:ext uri="{FF2B5EF4-FFF2-40B4-BE49-F238E27FC236}">
                      <a16:creationId xmlns:a16="http://schemas.microsoft.com/office/drawing/2014/main" id="{C6457F91-8934-4198-912B-C2989353FEF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8" name="Groupe 4667">
                <a:extLst>
                  <a:ext uri="{FF2B5EF4-FFF2-40B4-BE49-F238E27FC236}">
                    <a16:creationId xmlns:a16="http://schemas.microsoft.com/office/drawing/2014/main" id="{A3FB8BF2-530F-4537-86F7-38FC0B9261BB}"/>
                  </a:ext>
                </a:extLst>
              </p:cNvPr>
              <p:cNvGrpSpPr/>
              <p:nvPr/>
            </p:nvGrpSpPr>
            <p:grpSpPr>
              <a:xfrm>
                <a:off x="3923653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43" name="Ellipse 4842">
                  <a:extLst>
                    <a:ext uri="{FF2B5EF4-FFF2-40B4-BE49-F238E27FC236}">
                      <a16:creationId xmlns:a16="http://schemas.microsoft.com/office/drawing/2014/main" id="{18DFE7DA-1906-43F5-B877-C9E7D4FA6A0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44" name="Forme libre 1010">
                  <a:extLst>
                    <a:ext uri="{FF2B5EF4-FFF2-40B4-BE49-F238E27FC236}">
                      <a16:creationId xmlns:a16="http://schemas.microsoft.com/office/drawing/2014/main" id="{E47FEDEF-5720-4649-B52F-656AECA2180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69" name="Groupe 4668">
                <a:extLst>
                  <a:ext uri="{FF2B5EF4-FFF2-40B4-BE49-F238E27FC236}">
                    <a16:creationId xmlns:a16="http://schemas.microsoft.com/office/drawing/2014/main" id="{3F323F39-04DA-47F7-8096-DD5F1825F3B9}"/>
                  </a:ext>
                </a:extLst>
              </p:cNvPr>
              <p:cNvGrpSpPr/>
              <p:nvPr/>
            </p:nvGrpSpPr>
            <p:grpSpPr>
              <a:xfrm>
                <a:off x="3923653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41" name="Ellipse 4840">
                  <a:extLst>
                    <a:ext uri="{FF2B5EF4-FFF2-40B4-BE49-F238E27FC236}">
                      <a16:creationId xmlns:a16="http://schemas.microsoft.com/office/drawing/2014/main" id="{85BF1B71-0EEB-49A3-96FF-0273AC157B9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42" name="Forme libre 1013">
                  <a:extLst>
                    <a:ext uri="{FF2B5EF4-FFF2-40B4-BE49-F238E27FC236}">
                      <a16:creationId xmlns:a16="http://schemas.microsoft.com/office/drawing/2014/main" id="{BB5BF357-B47C-49AF-BF42-8D89CD80C95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0" name="Groupe 4669">
                <a:extLst>
                  <a:ext uri="{FF2B5EF4-FFF2-40B4-BE49-F238E27FC236}">
                    <a16:creationId xmlns:a16="http://schemas.microsoft.com/office/drawing/2014/main" id="{DA6ADDC0-6DA0-47F1-9C85-0E517E5EB3F4}"/>
                  </a:ext>
                </a:extLst>
              </p:cNvPr>
              <p:cNvGrpSpPr/>
              <p:nvPr/>
            </p:nvGrpSpPr>
            <p:grpSpPr>
              <a:xfrm>
                <a:off x="3923653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39" name="Ellipse 4838">
                  <a:extLst>
                    <a:ext uri="{FF2B5EF4-FFF2-40B4-BE49-F238E27FC236}">
                      <a16:creationId xmlns:a16="http://schemas.microsoft.com/office/drawing/2014/main" id="{D7E1F5F5-DE3F-4972-AD81-3D867821696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40" name="Forme libre 1016">
                  <a:extLst>
                    <a:ext uri="{FF2B5EF4-FFF2-40B4-BE49-F238E27FC236}">
                      <a16:creationId xmlns:a16="http://schemas.microsoft.com/office/drawing/2014/main" id="{7B83FE8E-E99B-4A33-9962-55FFD08E525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1" name="Groupe 4670">
                <a:extLst>
                  <a:ext uri="{FF2B5EF4-FFF2-40B4-BE49-F238E27FC236}">
                    <a16:creationId xmlns:a16="http://schemas.microsoft.com/office/drawing/2014/main" id="{EF2CCEAD-027F-4893-B473-B20FD9912DBF}"/>
                  </a:ext>
                </a:extLst>
              </p:cNvPr>
              <p:cNvGrpSpPr/>
              <p:nvPr/>
            </p:nvGrpSpPr>
            <p:grpSpPr>
              <a:xfrm rot="10800000" flipH="1" flipV="1">
                <a:off x="3923654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37" name="Ellipse 4836">
                  <a:extLst>
                    <a:ext uri="{FF2B5EF4-FFF2-40B4-BE49-F238E27FC236}">
                      <a16:creationId xmlns:a16="http://schemas.microsoft.com/office/drawing/2014/main" id="{2AE898B5-381D-4541-804B-DC397EC3207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38" name="Forme libre 1007">
                  <a:extLst>
                    <a:ext uri="{FF2B5EF4-FFF2-40B4-BE49-F238E27FC236}">
                      <a16:creationId xmlns:a16="http://schemas.microsoft.com/office/drawing/2014/main" id="{B5E71581-7259-432E-8A4F-8B9EFF4D3B2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2" name="Groupe 4671">
                <a:extLst>
                  <a:ext uri="{FF2B5EF4-FFF2-40B4-BE49-F238E27FC236}">
                    <a16:creationId xmlns:a16="http://schemas.microsoft.com/office/drawing/2014/main" id="{C9AE8BB8-AE7D-4731-93B7-8D3BB6D7F59E}"/>
                  </a:ext>
                </a:extLst>
              </p:cNvPr>
              <p:cNvGrpSpPr/>
              <p:nvPr/>
            </p:nvGrpSpPr>
            <p:grpSpPr>
              <a:xfrm>
                <a:off x="4150811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35" name="Ellipse 4834">
                  <a:extLst>
                    <a:ext uri="{FF2B5EF4-FFF2-40B4-BE49-F238E27FC236}">
                      <a16:creationId xmlns:a16="http://schemas.microsoft.com/office/drawing/2014/main" id="{8415FAAF-2ACD-4F1D-ACD3-55BCB469CC5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36" name="Forme libre 1034">
                  <a:extLst>
                    <a:ext uri="{FF2B5EF4-FFF2-40B4-BE49-F238E27FC236}">
                      <a16:creationId xmlns:a16="http://schemas.microsoft.com/office/drawing/2014/main" id="{896DF079-B393-4DA8-8410-4F0D314498CD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3" name="Groupe 4672">
                <a:extLst>
                  <a:ext uri="{FF2B5EF4-FFF2-40B4-BE49-F238E27FC236}">
                    <a16:creationId xmlns:a16="http://schemas.microsoft.com/office/drawing/2014/main" id="{9A5092D2-1384-47B0-9B9E-9E88EAE20B0F}"/>
                  </a:ext>
                </a:extLst>
              </p:cNvPr>
              <p:cNvGrpSpPr/>
              <p:nvPr/>
            </p:nvGrpSpPr>
            <p:grpSpPr>
              <a:xfrm>
                <a:off x="4150811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33" name="Ellipse 4832">
                  <a:extLst>
                    <a:ext uri="{FF2B5EF4-FFF2-40B4-BE49-F238E27FC236}">
                      <a16:creationId xmlns:a16="http://schemas.microsoft.com/office/drawing/2014/main" id="{8BC7277F-B5F6-427E-AF50-C23CF5F90A1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34" name="Forme libre 1040">
                  <a:extLst>
                    <a:ext uri="{FF2B5EF4-FFF2-40B4-BE49-F238E27FC236}">
                      <a16:creationId xmlns:a16="http://schemas.microsoft.com/office/drawing/2014/main" id="{97E6993F-BD90-479E-A3EF-1D34B2C0C58F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4" name="Groupe 4673">
                <a:extLst>
                  <a:ext uri="{FF2B5EF4-FFF2-40B4-BE49-F238E27FC236}">
                    <a16:creationId xmlns:a16="http://schemas.microsoft.com/office/drawing/2014/main" id="{7C1F7B1B-73A5-40F3-9704-E4507DE2CA87}"/>
                  </a:ext>
                </a:extLst>
              </p:cNvPr>
              <p:cNvGrpSpPr/>
              <p:nvPr/>
            </p:nvGrpSpPr>
            <p:grpSpPr>
              <a:xfrm>
                <a:off x="4150811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31" name="Ellipse 4830">
                  <a:extLst>
                    <a:ext uri="{FF2B5EF4-FFF2-40B4-BE49-F238E27FC236}">
                      <a16:creationId xmlns:a16="http://schemas.microsoft.com/office/drawing/2014/main" id="{CD28C2F9-EAB8-4725-9E13-F7652C616A2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32" name="Forme libre 1043">
                  <a:extLst>
                    <a:ext uri="{FF2B5EF4-FFF2-40B4-BE49-F238E27FC236}">
                      <a16:creationId xmlns:a16="http://schemas.microsoft.com/office/drawing/2014/main" id="{E7F26153-21DA-47CE-971A-7F77A037C911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5" name="Groupe 4674">
                <a:extLst>
                  <a:ext uri="{FF2B5EF4-FFF2-40B4-BE49-F238E27FC236}">
                    <a16:creationId xmlns:a16="http://schemas.microsoft.com/office/drawing/2014/main" id="{F7D9EF88-8455-4B72-BD6F-54FAB94712B8}"/>
                  </a:ext>
                </a:extLst>
              </p:cNvPr>
              <p:cNvGrpSpPr/>
              <p:nvPr/>
            </p:nvGrpSpPr>
            <p:grpSpPr>
              <a:xfrm>
                <a:off x="4150811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29" name="Ellipse 4828">
                  <a:extLst>
                    <a:ext uri="{FF2B5EF4-FFF2-40B4-BE49-F238E27FC236}">
                      <a16:creationId xmlns:a16="http://schemas.microsoft.com/office/drawing/2014/main" id="{414CE986-9A7E-48C1-B0F5-79EBD46986E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30" name="Forme libre 1046">
                  <a:extLst>
                    <a:ext uri="{FF2B5EF4-FFF2-40B4-BE49-F238E27FC236}">
                      <a16:creationId xmlns:a16="http://schemas.microsoft.com/office/drawing/2014/main" id="{CDC94000-110F-4304-9390-FC83C7CA8A74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6" name="Groupe 4675">
                <a:extLst>
                  <a:ext uri="{FF2B5EF4-FFF2-40B4-BE49-F238E27FC236}">
                    <a16:creationId xmlns:a16="http://schemas.microsoft.com/office/drawing/2014/main" id="{0E937DCD-C80B-4D6D-A9DB-4977B5227928}"/>
                  </a:ext>
                </a:extLst>
              </p:cNvPr>
              <p:cNvGrpSpPr/>
              <p:nvPr/>
            </p:nvGrpSpPr>
            <p:grpSpPr>
              <a:xfrm>
                <a:off x="4150811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27" name="Ellipse 4826">
                  <a:extLst>
                    <a:ext uri="{FF2B5EF4-FFF2-40B4-BE49-F238E27FC236}">
                      <a16:creationId xmlns:a16="http://schemas.microsoft.com/office/drawing/2014/main" id="{6F2C5560-3363-4255-B6D8-A52E52BC06D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28" name="Forme libre 1049">
                  <a:extLst>
                    <a:ext uri="{FF2B5EF4-FFF2-40B4-BE49-F238E27FC236}">
                      <a16:creationId xmlns:a16="http://schemas.microsoft.com/office/drawing/2014/main" id="{18DEC9E0-B23D-4274-8C3D-B71EB8C8BC62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7" name="Groupe 4676">
                <a:extLst>
                  <a:ext uri="{FF2B5EF4-FFF2-40B4-BE49-F238E27FC236}">
                    <a16:creationId xmlns:a16="http://schemas.microsoft.com/office/drawing/2014/main" id="{8617116C-1157-4B36-86B1-A8F8C684BD48}"/>
                  </a:ext>
                </a:extLst>
              </p:cNvPr>
              <p:cNvGrpSpPr/>
              <p:nvPr/>
            </p:nvGrpSpPr>
            <p:grpSpPr>
              <a:xfrm rot="10800000" flipH="1" flipV="1">
                <a:off x="4150812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25" name="Ellipse 4824">
                  <a:extLst>
                    <a:ext uri="{FF2B5EF4-FFF2-40B4-BE49-F238E27FC236}">
                      <a16:creationId xmlns:a16="http://schemas.microsoft.com/office/drawing/2014/main" id="{B861BDB6-27CC-4044-A5E0-30A697B04BB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26" name="Forme libre 1040">
                  <a:extLst>
                    <a:ext uri="{FF2B5EF4-FFF2-40B4-BE49-F238E27FC236}">
                      <a16:creationId xmlns:a16="http://schemas.microsoft.com/office/drawing/2014/main" id="{555FC1FF-250F-4287-BF04-6EDA5F8BBBF9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8" name="Groupe 4677">
                <a:extLst>
                  <a:ext uri="{FF2B5EF4-FFF2-40B4-BE49-F238E27FC236}">
                    <a16:creationId xmlns:a16="http://schemas.microsoft.com/office/drawing/2014/main" id="{9F17C1B3-4A74-4920-BA6D-669776BCE250}"/>
                  </a:ext>
                </a:extLst>
              </p:cNvPr>
              <p:cNvGrpSpPr/>
              <p:nvPr/>
            </p:nvGrpSpPr>
            <p:grpSpPr>
              <a:xfrm>
                <a:off x="3696495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23" name="Ellipse 4822">
                  <a:extLst>
                    <a:ext uri="{FF2B5EF4-FFF2-40B4-BE49-F238E27FC236}">
                      <a16:creationId xmlns:a16="http://schemas.microsoft.com/office/drawing/2014/main" id="{FEEAE1C5-B256-4E6B-8DE3-BA29743757A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24" name="Forme libre 1067">
                  <a:extLst>
                    <a:ext uri="{FF2B5EF4-FFF2-40B4-BE49-F238E27FC236}">
                      <a16:creationId xmlns:a16="http://schemas.microsoft.com/office/drawing/2014/main" id="{2DC5826D-08FB-468A-8454-883AE283CF8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79" name="Groupe 4678">
                <a:extLst>
                  <a:ext uri="{FF2B5EF4-FFF2-40B4-BE49-F238E27FC236}">
                    <a16:creationId xmlns:a16="http://schemas.microsoft.com/office/drawing/2014/main" id="{85736800-F195-4358-8FAF-D9CAFF253B84}"/>
                  </a:ext>
                </a:extLst>
              </p:cNvPr>
              <p:cNvGrpSpPr/>
              <p:nvPr/>
            </p:nvGrpSpPr>
            <p:grpSpPr>
              <a:xfrm>
                <a:off x="3696495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21" name="Ellipse 4820">
                  <a:extLst>
                    <a:ext uri="{FF2B5EF4-FFF2-40B4-BE49-F238E27FC236}">
                      <a16:creationId xmlns:a16="http://schemas.microsoft.com/office/drawing/2014/main" id="{91C7556C-885F-4E9F-8BD4-8122BE3F49E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22" name="Forme libre 1073">
                  <a:extLst>
                    <a:ext uri="{FF2B5EF4-FFF2-40B4-BE49-F238E27FC236}">
                      <a16:creationId xmlns:a16="http://schemas.microsoft.com/office/drawing/2014/main" id="{5AB873B6-27C4-4B5C-86E4-3F72F5015BF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0" name="Groupe 4679">
                <a:extLst>
                  <a:ext uri="{FF2B5EF4-FFF2-40B4-BE49-F238E27FC236}">
                    <a16:creationId xmlns:a16="http://schemas.microsoft.com/office/drawing/2014/main" id="{29D2E828-AB9D-43CC-BA68-AA7BAC6C90B5}"/>
                  </a:ext>
                </a:extLst>
              </p:cNvPr>
              <p:cNvGrpSpPr/>
              <p:nvPr/>
            </p:nvGrpSpPr>
            <p:grpSpPr>
              <a:xfrm>
                <a:off x="3696495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19" name="Ellipse 4818">
                  <a:extLst>
                    <a:ext uri="{FF2B5EF4-FFF2-40B4-BE49-F238E27FC236}">
                      <a16:creationId xmlns:a16="http://schemas.microsoft.com/office/drawing/2014/main" id="{9CFAE543-3799-4A71-88F2-3393642C25C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20" name="Forme libre 1076">
                  <a:extLst>
                    <a:ext uri="{FF2B5EF4-FFF2-40B4-BE49-F238E27FC236}">
                      <a16:creationId xmlns:a16="http://schemas.microsoft.com/office/drawing/2014/main" id="{A7CC09EE-2619-47B8-8C8A-C4BE0689594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1" name="Groupe 4680">
                <a:extLst>
                  <a:ext uri="{FF2B5EF4-FFF2-40B4-BE49-F238E27FC236}">
                    <a16:creationId xmlns:a16="http://schemas.microsoft.com/office/drawing/2014/main" id="{993D6F6B-A81A-4A12-9E4F-D1BB84E97085}"/>
                  </a:ext>
                </a:extLst>
              </p:cNvPr>
              <p:cNvGrpSpPr/>
              <p:nvPr/>
            </p:nvGrpSpPr>
            <p:grpSpPr>
              <a:xfrm>
                <a:off x="3696495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17" name="Ellipse 4816">
                  <a:extLst>
                    <a:ext uri="{FF2B5EF4-FFF2-40B4-BE49-F238E27FC236}">
                      <a16:creationId xmlns:a16="http://schemas.microsoft.com/office/drawing/2014/main" id="{D2CFFE9C-E390-4F23-935A-27D3FE4F364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18" name="Forme libre 1079">
                  <a:extLst>
                    <a:ext uri="{FF2B5EF4-FFF2-40B4-BE49-F238E27FC236}">
                      <a16:creationId xmlns:a16="http://schemas.microsoft.com/office/drawing/2014/main" id="{EA4FBA27-D2E0-43D5-895F-C7952B7782D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2" name="Groupe 4681">
                <a:extLst>
                  <a:ext uri="{FF2B5EF4-FFF2-40B4-BE49-F238E27FC236}">
                    <a16:creationId xmlns:a16="http://schemas.microsoft.com/office/drawing/2014/main" id="{8FFB21F2-4BEF-401C-8B22-AE5EF6FF215B}"/>
                  </a:ext>
                </a:extLst>
              </p:cNvPr>
              <p:cNvGrpSpPr/>
              <p:nvPr/>
            </p:nvGrpSpPr>
            <p:grpSpPr>
              <a:xfrm>
                <a:off x="3696495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15" name="Ellipse 4814">
                  <a:extLst>
                    <a:ext uri="{FF2B5EF4-FFF2-40B4-BE49-F238E27FC236}">
                      <a16:creationId xmlns:a16="http://schemas.microsoft.com/office/drawing/2014/main" id="{93709EC6-7D78-4EA2-8379-48BF292F0F4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16" name="Forme libre 1082">
                  <a:extLst>
                    <a:ext uri="{FF2B5EF4-FFF2-40B4-BE49-F238E27FC236}">
                      <a16:creationId xmlns:a16="http://schemas.microsoft.com/office/drawing/2014/main" id="{8A3EE863-06F4-4652-A2CA-32EAF230EB9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3" name="Groupe 4682">
                <a:extLst>
                  <a:ext uri="{FF2B5EF4-FFF2-40B4-BE49-F238E27FC236}">
                    <a16:creationId xmlns:a16="http://schemas.microsoft.com/office/drawing/2014/main" id="{B689CA66-4E09-4E82-A2F7-73E93E4BBCA6}"/>
                  </a:ext>
                </a:extLst>
              </p:cNvPr>
              <p:cNvGrpSpPr/>
              <p:nvPr/>
            </p:nvGrpSpPr>
            <p:grpSpPr>
              <a:xfrm rot="10800000" flipH="1" flipV="1">
                <a:off x="3696496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13" name="Ellipse 4812">
                  <a:extLst>
                    <a:ext uri="{FF2B5EF4-FFF2-40B4-BE49-F238E27FC236}">
                      <a16:creationId xmlns:a16="http://schemas.microsoft.com/office/drawing/2014/main" id="{DDE995B4-B312-412D-9E68-061C4D4899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14" name="Forme libre 1073">
                  <a:extLst>
                    <a:ext uri="{FF2B5EF4-FFF2-40B4-BE49-F238E27FC236}">
                      <a16:creationId xmlns:a16="http://schemas.microsoft.com/office/drawing/2014/main" id="{7D4FB647-E5E2-487C-BA8C-698856176EA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4" name="Groupe 4683">
                <a:extLst>
                  <a:ext uri="{FF2B5EF4-FFF2-40B4-BE49-F238E27FC236}">
                    <a16:creationId xmlns:a16="http://schemas.microsoft.com/office/drawing/2014/main" id="{87705F3C-2F43-43ED-90A2-3A403C7439DE}"/>
                  </a:ext>
                </a:extLst>
              </p:cNvPr>
              <p:cNvGrpSpPr/>
              <p:nvPr/>
            </p:nvGrpSpPr>
            <p:grpSpPr>
              <a:xfrm>
                <a:off x="4377969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11" name="Ellipse 4810">
                  <a:extLst>
                    <a:ext uri="{FF2B5EF4-FFF2-40B4-BE49-F238E27FC236}">
                      <a16:creationId xmlns:a16="http://schemas.microsoft.com/office/drawing/2014/main" id="{92557F07-2B43-417E-BDAD-7EC627E2C0F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12" name="Forme libre 1067">
                  <a:extLst>
                    <a:ext uri="{FF2B5EF4-FFF2-40B4-BE49-F238E27FC236}">
                      <a16:creationId xmlns:a16="http://schemas.microsoft.com/office/drawing/2014/main" id="{3A1B1D5F-BC32-4368-A0BD-C7D2CB8DEB0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5" name="Groupe 4684">
                <a:extLst>
                  <a:ext uri="{FF2B5EF4-FFF2-40B4-BE49-F238E27FC236}">
                    <a16:creationId xmlns:a16="http://schemas.microsoft.com/office/drawing/2014/main" id="{5C971515-C8B0-47FF-A15A-7C49A894B67F}"/>
                  </a:ext>
                </a:extLst>
              </p:cNvPr>
              <p:cNvGrpSpPr/>
              <p:nvPr/>
            </p:nvGrpSpPr>
            <p:grpSpPr>
              <a:xfrm>
                <a:off x="4377969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09" name="Ellipse 4808">
                  <a:extLst>
                    <a:ext uri="{FF2B5EF4-FFF2-40B4-BE49-F238E27FC236}">
                      <a16:creationId xmlns:a16="http://schemas.microsoft.com/office/drawing/2014/main" id="{075F3A79-E62A-4BCB-BD2A-9F2DD99FA34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10" name="Forme libre 1073">
                  <a:extLst>
                    <a:ext uri="{FF2B5EF4-FFF2-40B4-BE49-F238E27FC236}">
                      <a16:creationId xmlns:a16="http://schemas.microsoft.com/office/drawing/2014/main" id="{28479E1D-62BB-42BE-91E4-A3F77FA7BF9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6" name="Groupe 4685">
                <a:extLst>
                  <a:ext uri="{FF2B5EF4-FFF2-40B4-BE49-F238E27FC236}">
                    <a16:creationId xmlns:a16="http://schemas.microsoft.com/office/drawing/2014/main" id="{29082B28-1C98-46B0-B046-CE3064D42051}"/>
                  </a:ext>
                </a:extLst>
              </p:cNvPr>
              <p:cNvGrpSpPr/>
              <p:nvPr/>
            </p:nvGrpSpPr>
            <p:grpSpPr>
              <a:xfrm>
                <a:off x="4377969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07" name="Ellipse 4806">
                  <a:extLst>
                    <a:ext uri="{FF2B5EF4-FFF2-40B4-BE49-F238E27FC236}">
                      <a16:creationId xmlns:a16="http://schemas.microsoft.com/office/drawing/2014/main" id="{7E57F32E-32DD-42B2-8A57-5316433CCD7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08" name="Forme libre 1076">
                  <a:extLst>
                    <a:ext uri="{FF2B5EF4-FFF2-40B4-BE49-F238E27FC236}">
                      <a16:creationId xmlns:a16="http://schemas.microsoft.com/office/drawing/2014/main" id="{BCA1F774-56EC-497A-8842-B70BC696339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7" name="Groupe 4686">
                <a:extLst>
                  <a:ext uri="{FF2B5EF4-FFF2-40B4-BE49-F238E27FC236}">
                    <a16:creationId xmlns:a16="http://schemas.microsoft.com/office/drawing/2014/main" id="{94CC0E0D-63FB-4AA9-923D-5D530A69B0E0}"/>
                  </a:ext>
                </a:extLst>
              </p:cNvPr>
              <p:cNvGrpSpPr/>
              <p:nvPr/>
            </p:nvGrpSpPr>
            <p:grpSpPr>
              <a:xfrm>
                <a:off x="4377969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05" name="Ellipse 4804">
                  <a:extLst>
                    <a:ext uri="{FF2B5EF4-FFF2-40B4-BE49-F238E27FC236}">
                      <a16:creationId xmlns:a16="http://schemas.microsoft.com/office/drawing/2014/main" id="{0E1D945B-E4EF-48F2-8BA9-0B78B0FAA12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06" name="Forme libre 1079">
                  <a:extLst>
                    <a:ext uri="{FF2B5EF4-FFF2-40B4-BE49-F238E27FC236}">
                      <a16:creationId xmlns:a16="http://schemas.microsoft.com/office/drawing/2014/main" id="{40996150-B68A-41C6-B903-0791556A042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8" name="Groupe 4687">
                <a:extLst>
                  <a:ext uri="{FF2B5EF4-FFF2-40B4-BE49-F238E27FC236}">
                    <a16:creationId xmlns:a16="http://schemas.microsoft.com/office/drawing/2014/main" id="{DD0A4D18-01C0-4DEF-B537-3821E75F9ABA}"/>
                  </a:ext>
                </a:extLst>
              </p:cNvPr>
              <p:cNvGrpSpPr/>
              <p:nvPr/>
            </p:nvGrpSpPr>
            <p:grpSpPr>
              <a:xfrm>
                <a:off x="4377969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03" name="Ellipse 4802">
                  <a:extLst>
                    <a:ext uri="{FF2B5EF4-FFF2-40B4-BE49-F238E27FC236}">
                      <a16:creationId xmlns:a16="http://schemas.microsoft.com/office/drawing/2014/main" id="{0DB096DC-6B66-444A-A5AF-1FDA3F60A2E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04" name="Forme libre 1082">
                  <a:extLst>
                    <a:ext uri="{FF2B5EF4-FFF2-40B4-BE49-F238E27FC236}">
                      <a16:creationId xmlns:a16="http://schemas.microsoft.com/office/drawing/2014/main" id="{6EBFCF6B-D903-49DD-B0B3-037639ED75C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89" name="Groupe 4688">
                <a:extLst>
                  <a:ext uri="{FF2B5EF4-FFF2-40B4-BE49-F238E27FC236}">
                    <a16:creationId xmlns:a16="http://schemas.microsoft.com/office/drawing/2014/main" id="{6C5C82B8-8C25-4EB2-9C15-0311637D75C1}"/>
                  </a:ext>
                </a:extLst>
              </p:cNvPr>
              <p:cNvGrpSpPr/>
              <p:nvPr/>
            </p:nvGrpSpPr>
            <p:grpSpPr>
              <a:xfrm rot="10800000" flipH="1" flipV="1">
                <a:off x="4377970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01" name="Ellipse 4800">
                  <a:extLst>
                    <a:ext uri="{FF2B5EF4-FFF2-40B4-BE49-F238E27FC236}">
                      <a16:creationId xmlns:a16="http://schemas.microsoft.com/office/drawing/2014/main" id="{A43A0AF4-DE06-445D-807A-2BAB22AE459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02" name="Forme libre 1073">
                  <a:extLst>
                    <a:ext uri="{FF2B5EF4-FFF2-40B4-BE49-F238E27FC236}">
                      <a16:creationId xmlns:a16="http://schemas.microsoft.com/office/drawing/2014/main" id="{05B791E6-3BF3-4120-84B6-A0E119881D5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0" name="Groupe 4689">
                <a:extLst>
                  <a:ext uri="{FF2B5EF4-FFF2-40B4-BE49-F238E27FC236}">
                    <a16:creationId xmlns:a16="http://schemas.microsoft.com/office/drawing/2014/main" id="{D7F734AB-74F7-48EC-A246-043653CAAF7C}"/>
                  </a:ext>
                </a:extLst>
              </p:cNvPr>
              <p:cNvGrpSpPr/>
              <p:nvPr/>
            </p:nvGrpSpPr>
            <p:grpSpPr>
              <a:xfrm>
                <a:off x="3549884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99" name="Ellipse 4798">
                  <a:extLst>
                    <a:ext uri="{FF2B5EF4-FFF2-40B4-BE49-F238E27FC236}">
                      <a16:creationId xmlns:a16="http://schemas.microsoft.com/office/drawing/2014/main" id="{3A78B2FD-6EF5-4F87-B633-DFEE3967F10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00" name="Forme libre 122">
                  <a:extLst>
                    <a:ext uri="{FF2B5EF4-FFF2-40B4-BE49-F238E27FC236}">
                      <a16:creationId xmlns:a16="http://schemas.microsoft.com/office/drawing/2014/main" id="{5DBDD7F0-63D2-4EF6-8A54-D8AEE785574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1" name="Groupe 4690">
                <a:extLst>
                  <a:ext uri="{FF2B5EF4-FFF2-40B4-BE49-F238E27FC236}">
                    <a16:creationId xmlns:a16="http://schemas.microsoft.com/office/drawing/2014/main" id="{7B4B3AFF-94D1-49BA-BF1F-4257495CA3F9}"/>
                  </a:ext>
                </a:extLst>
              </p:cNvPr>
              <p:cNvGrpSpPr/>
              <p:nvPr/>
            </p:nvGrpSpPr>
            <p:grpSpPr>
              <a:xfrm>
                <a:off x="4460952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97" name="Ellipse 4796">
                  <a:extLst>
                    <a:ext uri="{FF2B5EF4-FFF2-40B4-BE49-F238E27FC236}">
                      <a16:creationId xmlns:a16="http://schemas.microsoft.com/office/drawing/2014/main" id="{0937790B-2BCC-41C5-83B4-598650E1E31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8" name="Forme libre 234">
                  <a:extLst>
                    <a:ext uri="{FF2B5EF4-FFF2-40B4-BE49-F238E27FC236}">
                      <a16:creationId xmlns:a16="http://schemas.microsoft.com/office/drawing/2014/main" id="{16D1E0C2-8217-4025-A283-C8BC7C735E1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2" name="Groupe 4691">
                <a:extLst>
                  <a:ext uri="{FF2B5EF4-FFF2-40B4-BE49-F238E27FC236}">
                    <a16:creationId xmlns:a16="http://schemas.microsoft.com/office/drawing/2014/main" id="{49150C4E-1C63-4C36-AE8B-7C54FDF0EC5E}"/>
                  </a:ext>
                </a:extLst>
              </p:cNvPr>
              <p:cNvGrpSpPr/>
              <p:nvPr/>
            </p:nvGrpSpPr>
            <p:grpSpPr>
              <a:xfrm>
                <a:off x="4005418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95" name="Ellipse 4794">
                  <a:extLst>
                    <a:ext uri="{FF2B5EF4-FFF2-40B4-BE49-F238E27FC236}">
                      <a16:creationId xmlns:a16="http://schemas.microsoft.com/office/drawing/2014/main" id="{147A5C46-9BCB-4C57-8A6E-D39D8592B4C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6" name="Forme libre 170">
                  <a:extLst>
                    <a:ext uri="{FF2B5EF4-FFF2-40B4-BE49-F238E27FC236}">
                      <a16:creationId xmlns:a16="http://schemas.microsoft.com/office/drawing/2014/main" id="{009B7506-E340-4EBC-9FF1-8B2220855B9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3" name="Groupe 4692">
                <a:extLst>
                  <a:ext uri="{FF2B5EF4-FFF2-40B4-BE49-F238E27FC236}">
                    <a16:creationId xmlns:a16="http://schemas.microsoft.com/office/drawing/2014/main" id="{DDE52F33-E2CF-4FF1-9B4F-BB268F457ED8}"/>
                  </a:ext>
                </a:extLst>
              </p:cNvPr>
              <p:cNvGrpSpPr/>
              <p:nvPr/>
            </p:nvGrpSpPr>
            <p:grpSpPr>
              <a:xfrm>
                <a:off x="4233185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93" name="Ellipse 4792">
                  <a:extLst>
                    <a:ext uri="{FF2B5EF4-FFF2-40B4-BE49-F238E27FC236}">
                      <a16:creationId xmlns:a16="http://schemas.microsoft.com/office/drawing/2014/main" id="{18EE500D-16D8-4C4A-A583-4AB64CB53B8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4" name="Forme libre 149">
                  <a:extLst>
                    <a:ext uri="{FF2B5EF4-FFF2-40B4-BE49-F238E27FC236}">
                      <a16:creationId xmlns:a16="http://schemas.microsoft.com/office/drawing/2014/main" id="{BCD90059-F9CD-44DE-A1B4-F954D9C0394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4" name="Groupe 4693">
                <a:extLst>
                  <a:ext uri="{FF2B5EF4-FFF2-40B4-BE49-F238E27FC236}">
                    <a16:creationId xmlns:a16="http://schemas.microsoft.com/office/drawing/2014/main" id="{2F4EA222-A416-47B8-85D4-C6175543BCF1}"/>
                  </a:ext>
                </a:extLst>
              </p:cNvPr>
              <p:cNvGrpSpPr/>
              <p:nvPr/>
            </p:nvGrpSpPr>
            <p:grpSpPr>
              <a:xfrm>
                <a:off x="3777651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91" name="Ellipse 4790">
                  <a:extLst>
                    <a:ext uri="{FF2B5EF4-FFF2-40B4-BE49-F238E27FC236}">
                      <a16:creationId xmlns:a16="http://schemas.microsoft.com/office/drawing/2014/main" id="{934F7DD1-478A-4349-9899-2221B0CC920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2" name="Forme libre 143">
                  <a:extLst>
                    <a:ext uri="{FF2B5EF4-FFF2-40B4-BE49-F238E27FC236}">
                      <a16:creationId xmlns:a16="http://schemas.microsoft.com/office/drawing/2014/main" id="{53BBB7BB-A532-4114-914B-7174B6C8139A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5" name="Groupe 4694">
                <a:extLst>
                  <a:ext uri="{FF2B5EF4-FFF2-40B4-BE49-F238E27FC236}">
                    <a16:creationId xmlns:a16="http://schemas.microsoft.com/office/drawing/2014/main" id="{695E1FD7-D92B-4475-ADC4-1BCC10DD4330}"/>
                  </a:ext>
                </a:extLst>
              </p:cNvPr>
              <p:cNvGrpSpPr/>
              <p:nvPr/>
            </p:nvGrpSpPr>
            <p:grpSpPr>
              <a:xfrm>
                <a:off x="3549884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89" name="Ellipse 4788">
                  <a:extLst>
                    <a:ext uri="{FF2B5EF4-FFF2-40B4-BE49-F238E27FC236}">
                      <a16:creationId xmlns:a16="http://schemas.microsoft.com/office/drawing/2014/main" id="{D9369655-D8A3-4625-9B1E-1A2802DE443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0" name="Forme libre 125">
                  <a:extLst>
                    <a:ext uri="{FF2B5EF4-FFF2-40B4-BE49-F238E27FC236}">
                      <a16:creationId xmlns:a16="http://schemas.microsoft.com/office/drawing/2014/main" id="{AEB8DF3E-E71D-4873-ADEC-2D2E4D81BA4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6" name="Groupe 4695">
                <a:extLst>
                  <a:ext uri="{FF2B5EF4-FFF2-40B4-BE49-F238E27FC236}">
                    <a16:creationId xmlns:a16="http://schemas.microsoft.com/office/drawing/2014/main" id="{F9DF3044-8D97-4224-A1CF-E27D0EB91E40}"/>
                  </a:ext>
                </a:extLst>
              </p:cNvPr>
              <p:cNvGrpSpPr/>
              <p:nvPr/>
            </p:nvGrpSpPr>
            <p:grpSpPr>
              <a:xfrm>
                <a:off x="4460952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87" name="Ellipse 4786">
                  <a:extLst>
                    <a:ext uri="{FF2B5EF4-FFF2-40B4-BE49-F238E27FC236}">
                      <a16:creationId xmlns:a16="http://schemas.microsoft.com/office/drawing/2014/main" id="{CD259093-1AD2-4B58-85FF-2FD94788C29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8" name="Forme libre 20">
                  <a:extLst>
                    <a:ext uri="{FF2B5EF4-FFF2-40B4-BE49-F238E27FC236}">
                      <a16:creationId xmlns:a16="http://schemas.microsoft.com/office/drawing/2014/main" id="{D6CF30DE-5225-4A34-8BB2-5204D4B5C5D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7" name="Groupe 4696">
                <a:extLst>
                  <a:ext uri="{FF2B5EF4-FFF2-40B4-BE49-F238E27FC236}">
                    <a16:creationId xmlns:a16="http://schemas.microsoft.com/office/drawing/2014/main" id="{514B3D40-1723-45B9-8D2F-CF562F49243B}"/>
                  </a:ext>
                </a:extLst>
              </p:cNvPr>
              <p:cNvGrpSpPr/>
              <p:nvPr/>
            </p:nvGrpSpPr>
            <p:grpSpPr>
              <a:xfrm>
                <a:off x="4005418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85" name="Ellipse 4784">
                  <a:extLst>
                    <a:ext uri="{FF2B5EF4-FFF2-40B4-BE49-F238E27FC236}">
                      <a16:creationId xmlns:a16="http://schemas.microsoft.com/office/drawing/2014/main" id="{E752416E-6B56-4E02-B31C-C257C9B2DD0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6" name="Forme libre 14">
                  <a:extLst>
                    <a:ext uri="{FF2B5EF4-FFF2-40B4-BE49-F238E27FC236}">
                      <a16:creationId xmlns:a16="http://schemas.microsoft.com/office/drawing/2014/main" id="{3B1A2246-CFAB-48B7-A980-27582F61634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8" name="Groupe 4697">
                <a:extLst>
                  <a:ext uri="{FF2B5EF4-FFF2-40B4-BE49-F238E27FC236}">
                    <a16:creationId xmlns:a16="http://schemas.microsoft.com/office/drawing/2014/main" id="{C6C7545A-D2A9-45E6-8DE8-936EC5A13988}"/>
                  </a:ext>
                </a:extLst>
              </p:cNvPr>
              <p:cNvGrpSpPr/>
              <p:nvPr/>
            </p:nvGrpSpPr>
            <p:grpSpPr>
              <a:xfrm>
                <a:off x="4233185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83" name="Ellipse 4782">
                  <a:extLst>
                    <a:ext uri="{FF2B5EF4-FFF2-40B4-BE49-F238E27FC236}">
                      <a16:creationId xmlns:a16="http://schemas.microsoft.com/office/drawing/2014/main" id="{7D20EE97-6B9B-4BE0-B248-CFD6DEA688C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4" name="Forme libre 23">
                  <a:extLst>
                    <a:ext uri="{FF2B5EF4-FFF2-40B4-BE49-F238E27FC236}">
                      <a16:creationId xmlns:a16="http://schemas.microsoft.com/office/drawing/2014/main" id="{59238481-FD4C-4DEF-808E-F7AF54B6C7E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699" name="Groupe 4698">
                <a:extLst>
                  <a:ext uri="{FF2B5EF4-FFF2-40B4-BE49-F238E27FC236}">
                    <a16:creationId xmlns:a16="http://schemas.microsoft.com/office/drawing/2014/main" id="{F4D42898-C6A0-4100-BC85-B81374E1FBCF}"/>
                  </a:ext>
                </a:extLst>
              </p:cNvPr>
              <p:cNvGrpSpPr/>
              <p:nvPr/>
            </p:nvGrpSpPr>
            <p:grpSpPr>
              <a:xfrm>
                <a:off x="3777651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81" name="Ellipse 4780">
                  <a:extLst>
                    <a:ext uri="{FF2B5EF4-FFF2-40B4-BE49-F238E27FC236}">
                      <a16:creationId xmlns:a16="http://schemas.microsoft.com/office/drawing/2014/main" id="{E5444D16-B875-4BF3-AA55-16A470E7218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2" name="Forme libre 17">
                  <a:extLst>
                    <a:ext uri="{FF2B5EF4-FFF2-40B4-BE49-F238E27FC236}">
                      <a16:creationId xmlns:a16="http://schemas.microsoft.com/office/drawing/2014/main" id="{F106AE72-74D4-4DC0-9518-771AE73528A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0" name="Groupe 4699">
                <a:extLst>
                  <a:ext uri="{FF2B5EF4-FFF2-40B4-BE49-F238E27FC236}">
                    <a16:creationId xmlns:a16="http://schemas.microsoft.com/office/drawing/2014/main" id="{32470A2A-A61F-4DFC-A3EB-7C3E2285A7D1}"/>
                  </a:ext>
                </a:extLst>
              </p:cNvPr>
              <p:cNvGrpSpPr/>
              <p:nvPr/>
            </p:nvGrpSpPr>
            <p:grpSpPr>
              <a:xfrm>
                <a:off x="4688719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79" name="Ellipse 4778">
                  <a:extLst>
                    <a:ext uri="{FF2B5EF4-FFF2-40B4-BE49-F238E27FC236}">
                      <a16:creationId xmlns:a16="http://schemas.microsoft.com/office/drawing/2014/main" id="{49698DB5-B4A4-4282-B097-F0A5BCC72CA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0" name="Forme libre 83">
                  <a:extLst>
                    <a:ext uri="{FF2B5EF4-FFF2-40B4-BE49-F238E27FC236}">
                      <a16:creationId xmlns:a16="http://schemas.microsoft.com/office/drawing/2014/main" id="{78782EE3-22F8-462F-A706-4C409CC1FA9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1" name="Groupe 4700">
                <a:extLst>
                  <a:ext uri="{FF2B5EF4-FFF2-40B4-BE49-F238E27FC236}">
                    <a16:creationId xmlns:a16="http://schemas.microsoft.com/office/drawing/2014/main" id="{92D8B83F-4BB7-4258-BA80-408C4CE887FC}"/>
                  </a:ext>
                </a:extLst>
              </p:cNvPr>
              <p:cNvGrpSpPr/>
              <p:nvPr/>
            </p:nvGrpSpPr>
            <p:grpSpPr>
              <a:xfrm>
                <a:off x="3322117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77" name="Ellipse 4776">
                  <a:extLst>
                    <a:ext uri="{FF2B5EF4-FFF2-40B4-BE49-F238E27FC236}">
                      <a16:creationId xmlns:a16="http://schemas.microsoft.com/office/drawing/2014/main" id="{83B19EC2-E9BB-44FB-AD80-1AAF7B7277C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8" name="Forme libre 131">
                  <a:extLst>
                    <a:ext uri="{FF2B5EF4-FFF2-40B4-BE49-F238E27FC236}">
                      <a16:creationId xmlns:a16="http://schemas.microsoft.com/office/drawing/2014/main" id="{71E5A5BC-133D-46F5-8CEF-6298AB459F8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2" name="Groupe 4701">
                <a:extLst>
                  <a:ext uri="{FF2B5EF4-FFF2-40B4-BE49-F238E27FC236}">
                    <a16:creationId xmlns:a16="http://schemas.microsoft.com/office/drawing/2014/main" id="{FA933D6F-790E-4012-BC75-F4EDE704CE17}"/>
                  </a:ext>
                </a:extLst>
              </p:cNvPr>
              <p:cNvGrpSpPr/>
              <p:nvPr/>
            </p:nvGrpSpPr>
            <p:grpSpPr>
              <a:xfrm>
                <a:off x="3549884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75" name="Ellipse 4774">
                  <a:extLst>
                    <a:ext uri="{FF2B5EF4-FFF2-40B4-BE49-F238E27FC236}">
                      <a16:creationId xmlns:a16="http://schemas.microsoft.com/office/drawing/2014/main" id="{07A0E837-DA2D-4003-9BDC-F401FEB3866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6" name="Forme libre 86">
                  <a:extLst>
                    <a:ext uri="{FF2B5EF4-FFF2-40B4-BE49-F238E27FC236}">
                      <a16:creationId xmlns:a16="http://schemas.microsoft.com/office/drawing/2014/main" id="{BEB49C7D-5FE9-42F8-9575-73ECB2C8F67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3" name="Groupe 4702">
                <a:extLst>
                  <a:ext uri="{FF2B5EF4-FFF2-40B4-BE49-F238E27FC236}">
                    <a16:creationId xmlns:a16="http://schemas.microsoft.com/office/drawing/2014/main" id="{1A8EA54E-C7DD-4202-9F78-FE46214132F1}"/>
                  </a:ext>
                </a:extLst>
              </p:cNvPr>
              <p:cNvGrpSpPr/>
              <p:nvPr/>
            </p:nvGrpSpPr>
            <p:grpSpPr>
              <a:xfrm>
                <a:off x="4460952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73" name="Ellipse 4772">
                  <a:extLst>
                    <a:ext uri="{FF2B5EF4-FFF2-40B4-BE49-F238E27FC236}">
                      <a16:creationId xmlns:a16="http://schemas.microsoft.com/office/drawing/2014/main" id="{C88297AD-B754-4B79-894E-54964EF1FE8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4" name="Forme libre 38">
                  <a:extLst>
                    <a:ext uri="{FF2B5EF4-FFF2-40B4-BE49-F238E27FC236}">
                      <a16:creationId xmlns:a16="http://schemas.microsoft.com/office/drawing/2014/main" id="{CEEB6F3D-241E-477F-BF89-82FECDD3DF9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4" name="Groupe 4703">
                <a:extLst>
                  <a:ext uri="{FF2B5EF4-FFF2-40B4-BE49-F238E27FC236}">
                    <a16:creationId xmlns:a16="http://schemas.microsoft.com/office/drawing/2014/main" id="{E6FE84B2-D1CB-44EB-86C0-6B6B72758A03}"/>
                  </a:ext>
                </a:extLst>
              </p:cNvPr>
              <p:cNvGrpSpPr/>
              <p:nvPr/>
            </p:nvGrpSpPr>
            <p:grpSpPr>
              <a:xfrm>
                <a:off x="4005418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71" name="Ellipse 4770">
                  <a:extLst>
                    <a:ext uri="{FF2B5EF4-FFF2-40B4-BE49-F238E27FC236}">
                      <a16:creationId xmlns:a16="http://schemas.microsoft.com/office/drawing/2014/main" id="{0977AFBC-55FA-4602-A4F8-2CE0B162553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2" name="Forme libre 92">
                  <a:extLst>
                    <a:ext uri="{FF2B5EF4-FFF2-40B4-BE49-F238E27FC236}">
                      <a16:creationId xmlns:a16="http://schemas.microsoft.com/office/drawing/2014/main" id="{357EC548-43A5-4A6B-AAC1-196B4779ECF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5" name="Groupe 4704">
                <a:extLst>
                  <a:ext uri="{FF2B5EF4-FFF2-40B4-BE49-F238E27FC236}">
                    <a16:creationId xmlns:a16="http://schemas.microsoft.com/office/drawing/2014/main" id="{D2F775C2-3563-40ED-8A4E-5EDC38AA7B65}"/>
                  </a:ext>
                </a:extLst>
              </p:cNvPr>
              <p:cNvGrpSpPr/>
              <p:nvPr/>
            </p:nvGrpSpPr>
            <p:grpSpPr>
              <a:xfrm>
                <a:off x="4233185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69" name="Ellipse 4768">
                  <a:extLst>
                    <a:ext uri="{FF2B5EF4-FFF2-40B4-BE49-F238E27FC236}">
                      <a16:creationId xmlns:a16="http://schemas.microsoft.com/office/drawing/2014/main" id="{6B5A7747-8032-46ED-929C-422F5C3A91D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0" name="Forme libre 41">
                  <a:extLst>
                    <a:ext uri="{FF2B5EF4-FFF2-40B4-BE49-F238E27FC236}">
                      <a16:creationId xmlns:a16="http://schemas.microsoft.com/office/drawing/2014/main" id="{AD009214-48A2-4650-82CF-27BC9E2B742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6" name="Groupe 4705">
                <a:extLst>
                  <a:ext uri="{FF2B5EF4-FFF2-40B4-BE49-F238E27FC236}">
                    <a16:creationId xmlns:a16="http://schemas.microsoft.com/office/drawing/2014/main" id="{0DE1F3BB-C89D-45E2-8961-BFA944BABD40}"/>
                  </a:ext>
                </a:extLst>
              </p:cNvPr>
              <p:cNvGrpSpPr/>
              <p:nvPr/>
            </p:nvGrpSpPr>
            <p:grpSpPr>
              <a:xfrm>
                <a:off x="3777651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67" name="Ellipse 4766">
                  <a:extLst>
                    <a:ext uri="{FF2B5EF4-FFF2-40B4-BE49-F238E27FC236}">
                      <a16:creationId xmlns:a16="http://schemas.microsoft.com/office/drawing/2014/main" id="{4176F0B8-DD9B-49D5-B251-95E49744A43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8" name="Forme libre 95">
                  <a:extLst>
                    <a:ext uri="{FF2B5EF4-FFF2-40B4-BE49-F238E27FC236}">
                      <a16:creationId xmlns:a16="http://schemas.microsoft.com/office/drawing/2014/main" id="{4DBBA5F0-7DBC-489E-BB14-0646130B0BB0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7" name="Groupe 4706">
                <a:extLst>
                  <a:ext uri="{FF2B5EF4-FFF2-40B4-BE49-F238E27FC236}">
                    <a16:creationId xmlns:a16="http://schemas.microsoft.com/office/drawing/2014/main" id="{0458A2E9-CCFD-45B6-B1EB-0E9DCED98648}"/>
                  </a:ext>
                </a:extLst>
              </p:cNvPr>
              <p:cNvGrpSpPr/>
              <p:nvPr/>
            </p:nvGrpSpPr>
            <p:grpSpPr>
              <a:xfrm>
                <a:off x="3549884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65" name="Ellipse 4764">
                  <a:extLst>
                    <a:ext uri="{FF2B5EF4-FFF2-40B4-BE49-F238E27FC236}">
                      <a16:creationId xmlns:a16="http://schemas.microsoft.com/office/drawing/2014/main" id="{D8354F87-D8F6-4E14-8EBE-D1DE9717C81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6" name="Forme libre 104">
                  <a:extLst>
                    <a:ext uri="{FF2B5EF4-FFF2-40B4-BE49-F238E27FC236}">
                      <a16:creationId xmlns:a16="http://schemas.microsoft.com/office/drawing/2014/main" id="{2E1D80A6-8E22-4A6B-8D8F-39B67CFB469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8" name="Groupe 4707">
                <a:extLst>
                  <a:ext uri="{FF2B5EF4-FFF2-40B4-BE49-F238E27FC236}">
                    <a16:creationId xmlns:a16="http://schemas.microsoft.com/office/drawing/2014/main" id="{055EBA8D-FB9C-4B45-9799-D024B1C8C1C6}"/>
                  </a:ext>
                </a:extLst>
              </p:cNvPr>
              <p:cNvGrpSpPr/>
              <p:nvPr/>
            </p:nvGrpSpPr>
            <p:grpSpPr>
              <a:xfrm>
                <a:off x="4460952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63" name="Ellipse 4762">
                  <a:extLst>
                    <a:ext uri="{FF2B5EF4-FFF2-40B4-BE49-F238E27FC236}">
                      <a16:creationId xmlns:a16="http://schemas.microsoft.com/office/drawing/2014/main" id="{3964DFB1-EECF-4336-907D-972F6E332F0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4" name="Forme libre 56">
                  <a:extLst>
                    <a:ext uri="{FF2B5EF4-FFF2-40B4-BE49-F238E27FC236}">
                      <a16:creationId xmlns:a16="http://schemas.microsoft.com/office/drawing/2014/main" id="{2073F8BF-4245-4480-9ADB-228C064DB5D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09" name="Groupe 4708">
                <a:extLst>
                  <a:ext uri="{FF2B5EF4-FFF2-40B4-BE49-F238E27FC236}">
                    <a16:creationId xmlns:a16="http://schemas.microsoft.com/office/drawing/2014/main" id="{FF232F69-2359-41E9-9C99-DF21A2072FBB}"/>
                  </a:ext>
                </a:extLst>
              </p:cNvPr>
              <p:cNvGrpSpPr/>
              <p:nvPr/>
            </p:nvGrpSpPr>
            <p:grpSpPr>
              <a:xfrm>
                <a:off x="4005418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61" name="Ellipse 4760">
                  <a:extLst>
                    <a:ext uri="{FF2B5EF4-FFF2-40B4-BE49-F238E27FC236}">
                      <a16:creationId xmlns:a16="http://schemas.microsoft.com/office/drawing/2014/main" id="{6D7907DB-8369-4507-8E30-AF594A8DCDF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2" name="Forme libre 35">
                  <a:extLst>
                    <a:ext uri="{FF2B5EF4-FFF2-40B4-BE49-F238E27FC236}">
                      <a16:creationId xmlns:a16="http://schemas.microsoft.com/office/drawing/2014/main" id="{1D3630BE-8C8D-4611-9A50-CCC638BDD06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0" name="Groupe 4709">
                <a:extLst>
                  <a:ext uri="{FF2B5EF4-FFF2-40B4-BE49-F238E27FC236}">
                    <a16:creationId xmlns:a16="http://schemas.microsoft.com/office/drawing/2014/main" id="{8566D45D-FB5A-4930-A45E-BF0A99EAFD4B}"/>
                  </a:ext>
                </a:extLst>
              </p:cNvPr>
              <p:cNvGrpSpPr/>
              <p:nvPr/>
            </p:nvGrpSpPr>
            <p:grpSpPr>
              <a:xfrm>
                <a:off x="4233185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59" name="Ellipse 4758">
                  <a:extLst>
                    <a:ext uri="{FF2B5EF4-FFF2-40B4-BE49-F238E27FC236}">
                      <a16:creationId xmlns:a16="http://schemas.microsoft.com/office/drawing/2014/main" id="{EE3AF347-154F-46A1-AD5B-C0C6F82A7C2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0" name="Forme libre 29">
                  <a:extLst>
                    <a:ext uri="{FF2B5EF4-FFF2-40B4-BE49-F238E27FC236}">
                      <a16:creationId xmlns:a16="http://schemas.microsoft.com/office/drawing/2014/main" id="{140F5A4C-E8CA-43AD-85AA-464E3BE4947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1" name="Groupe 4710">
                <a:extLst>
                  <a:ext uri="{FF2B5EF4-FFF2-40B4-BE49-F238E27FC236}">
                    <a16:creationId xmlns:a16="http://schemas.microsoft.com/office/drawing/2014/main" id="{3EFF84C4-4E96-4C13-83DF-1D5AE467960B}"/>
                  </a:ext>
                </a:extLst>
              </p:cNvPr>
              <p:cNvGrpSpPr/>
              <p:nvPr/>
            </p:nvGrpSpPr>
            <p:grpSpPr>
              <a:xfrm>
                <a:off x="3777651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57" name="Ellipse 4756">
                  <a:extLst>
                    <a:ext uri="{FF2B5EF4-FFF2-40B4-BE49-F238E27FC236}">
                      <a16:creationId xmlns:a16="http://schemas.microsoft.com/office/drawing/2014/main" id="{F1EFAE80-18E4-4488-AFBC-AD0C6A92842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8" name="Forme libre 98">
                  <a:extLst>
                    <a:ext uri="{FF2B5EF4-FFF2-40B4-BE49-F238E27FC236}">
                      <a16:creationId xmlns:a16="http://schemas.microsoft.com/office/drawing/2014/main" id="{62238E5D-777C-41AD-8A66-B699F7B4AC5C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2" name="Groupe 4711">
                <a:extLst>
                  <a:ext uri="{FF2B5EF4-FFF2-40B4-BE49-F238E27FC236}">
                    <a16:creationId xmlns:a16="http://schemas.microsoft.com/office/drawing/2014/main" id="{AC9BDC9F-7009-455E-8B57-2DFE51BD3C3D}"/>
                  </a:ext>
                </a:extLst>
              </p:cNvPr>
              <p:cNvGrpSpPr/>
              <p:nvPr/>
            </p:nvGrpSpPr>
            <p:grpSpPr>
              <a:xfrm>
                <a:off x="4688719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55" name="Ellipse 4754">
                  <a:extLst>
                    <a:ext uri="{FF2B5EF4-FFF2-40B4-BE49-F238E27FC236}">
                      <a16:creationId xmlns:a16="http://schemas.microsoft.com/office/drawing/2014/main" id="{A3F8FBA8-69CE-4057-BBF0-FBBD036EE59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6" name="Forme libre 50">
                  <a:extLst>
                    <a:ext uri="{FF2B5EF4-FFF2-40B4-BE49-F238E27FC236}">
                      <a16:creationId xmlns:a16="http://schemas.microsoft.com/office/drawing/2014/main" id="{2206B7D1-22AF-4D2F-A7E9-FB19EF6C48D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3" name="Groupe 4712">
                <a:extLst>
                  <a:ext uri="{FF2B5EF4-FFF2-40B4-BE49-F238E27FC236}">
                    <a16:creationId xmlns:a16="http://schemas.microsoft.com/office/drawing/2014/main" id="{C2901C62-D63E-460F-AAFC-BE3C0F380977}"/>
                  </a:ext>
                </a:extLst>
              </p:cNvPr>
              <p:cNvGrpSpPr/>
              <p:nvPr/>
            </p:nvGrpSpPr>
            <p:grpSpPr>
              <a:xfrm>
                <a:off x="3322117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53" name="Ellipse 4752">
                  <a:extLst>
                    <a:ext uri="{FF2B5EF4-FFF2-40B4-BE49-F238E27FC236}">
                      <a16:creationId xmlns:a16="http://schemas.microsoft.com/office/drawing/2014/main" id="{C4FEBAF1-DDCD-45AA-99D5-93A42E759D1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4" name="Forme libre 189">
                  <a:extLst>
                    <a:ext uri="{FF2B5EF4-FFF2-40B4-BE49-F238E27FC236}">
                      <a16:creationId xmlns:a16="http://schemas.microsoft.com/office/drawing/2014/main" id="{083EA3E6-95A8-4E16-8CD0-AA582F8F9B9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4" name="Groupe 4713">
                <a:extLst>
                  <a:ext uri="{FF2B5EF4-FFF2-40B4-BE49-F238E27FC236}">
                    <a16:creationId xmlns:a16="http://schemas.microsoft.com/office/drawing/2014/main" id="{176DC021-41F6-483B-8F6B-2DD56F52F164}"/>
                  </a:ext>
                </a:extLst>
              </p:cNvPr>
              <p:cNvGrpSpPr/>
              <p:nvPr/>
            </p:nvGrpSpPr>
            <p:grpSpPr>
              <a:xfrm>
                <a:off x="3549884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51" name="Ellipse 4750">
                  <a:extLst>
                    <a:ext uri="{FF2B5EF4-FFF2-40B4-BE49-F238E27FC236}">
                      <a16:creationId xmlns:a16="http://schemas.microsoft.com/office/drawing/2014/main" id="{2799A80A-429F-42A4-8ADC-90FEA7D75ED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2" name="Forme libre 119">
                  <a:extLst>
                    <a:ext uri="{FF2B5EF4-FFF2-40B4-BE49-F238E27FC236}">
                      <a16:creationId xmlns:a16="http://schemas.microsoft.com/office/drawing/2014/main" id="{0B08A681-9785-4D1A-9919-2DDBAAF56B0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5" name="Groupe 4714">
                <a:extLst>
                  <a:ext uri="{FF2B5EF4-FFF2-40B4-BE49-F238E27FC236}">
                    <a16:creationId xmlns:a16="http://schemas.microsoft.com/office/drawing/2014/main" id="{2258FDC4-5644-4AFF-B376-8E5812CCB215}"/>
                  </a:ext>
                </a:extLst>
              </p:cNvPr>
              <p:cNvGrpSpPr/>
              <p:nvPr/>
            </p:nvGrpSpPr>
            <p:grpSpPr>
              <a:xfrm>
                <a:off x="4460952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49" name="Ellipse 4748">
                  <a:extLst>
                    <a:ext uri="{FF2B5EF4-FFF2-40B4-BE49-F238E27FC236}">
                      <a16:creationId xmlns:a16="http://schemas.microsoft.com/office/drawing/2014/main" id="{198D6666-A5EE-4294-B481-A8A22514004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0" name="Forme libre 65">
                  <a:extLst>
                    <a:ext uri="{FF2B5EF4-FFF2-40B4-BE49-F238E27FC236}">
                      <a16:creationId xmlns:a16="http://schemas.microsoft.com/office/drawing/2014/main" id="{7AE241C9-A6DB-4B2D-B088-B1A47AE0A0D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6" name="Groupe 4715">
                <a:extLst>
                  <a:ext uri="{FF2B5EF4-FFF2-40B4-BE49-F238E27FC236}">
                    <a16:creationId xmlns:a16="http://schemas.microsoft.com/office/drawing/2014/main" id="{64718A3B-BB93-4835-B727-21ACF0461C01}"/>
                  </a:ext>
                </a:extLst>
              </p:cNvPr>
              <p:cNvGrpSpPr/>
              <p:nvPr/>
            </p:nvGrpSpPr>
            <p:grpSpPr>
              <a:xfrm>
                <a:off x="4005418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47" name="Ellipse 4746">
                  <a:extLst>
                    <a:ext uri="{FF2B5EF4-FFF2-40B4-BE49-F238E27FC236}">
                      <a16:creationId xmlns:a16="http://schemas.microsoft.com/office/drawing/2014/main" id="{6854CAF0-0B53-4E45-90D7-939C99D1B30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48" name="Forme libre 32">
                  <a:extLst>
                    <a:ext uri="{FF2B5EF4-FFF2-40B4-BE49-F238E27FC236}">
                      <a16:creationId xmlns:a16="http://schemas.microsoft.com/office/drawing/2014/main" id="{54009500-D4AA-4A8F-8FCC-C13067BFF24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7" name="Groupe 4716">
                <a:extLst>
                  <a:ext uri="{FF2B5EF4-FFF2-40B4-BE49-F238E27FC236}">
                    <a16:creationId xmlns:a16="http://schemas.microsoft.com/office/drawing/2014/main" id="{9C381AA7-9A2D-4D5D-AB29-1DB86AE3AEB4}"/>
                  </a:ext>
                </a:extLst>
              </p:cNvPr>
              <p:cNvGrpSpPr/>
              <p:nvPr/>
            </p:nvGrpSpPr>
            <p:grpSpPr>
              <a:xfrm>
                <a:off x="4233185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45" name="Ellipse 4744">
                  <a:extLst>
                    <a:ext uri="{FF2B5EF4-FFF2-40B4-BE49-F238E27FC236}">
                      <a16:creationId xmlns:a16="http://schemas.microsoft.com/office/drawing/2014/main" id="{D75BFAB4-A53E-4A58-B83E-7190B218C0B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46" name="Forme libre 26">
                  <a:extLst>
                    <a:ext uri="{FF2B5EF4-FFF2-40B4-BE49-F238E27FC236}">
                      <a16:creationId xmlns:a16="http://schemas.microsoft.com/office/drawing/2014/main" id="{B2C9CFD1-3D0E-4744-8126-636736303D0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8" name="Groupe 4717">
                <a:extLst>
                  <a:ext uri="{FF2B5EF4-FFF2-40B4-BE49-F238E27FC236}">
                    <a16:creationId xmlns:a16="http://schemas.microsoft.com/office/drawing/2014/main" id="{ED75C242-A3AB-4099-8E09-9EF214826342}"/>
                  </a:ext>
                </a:extLst>
              </p:cNvPr>
              <p:cNvGrpSpPr/>
              <p:nvPr/>
            </p:nvGrpSpPr>
            <p:grpSpPr>
              <a:xfrm>
                <a:off x="3777651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43" name="Ellipse 4742">
                  <a:extLst>
                    <a:ext uri="{FF2B5EF4-FFF2-40B4-BE49-F238E27FC236}">
                      <a16:creationId xmlns:a16="http://schemas.microsoft.com/office/drawing/2014/main" id="{AFEB2E04-D099-423D-B693-E6B17A5A9ED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44" name="Forme libre 116">
                  <a:extLst>
                    <a:ext uri="{FF2B5EF4-FFF2-40B4-BE49-F238E27FC236}">
                      <a16:creationId xmlns:a16="http://schemas.microsoft.com/office/drawing/2014/main" id="{667279D2-4890-4E71-80C8-17919830F9BB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19" name="Groupe 4718">
                <a:extLst>
                  <a:ext uri="{FF2B5EF4-FFF2-40B4-BE49-F238E27FC236}">
                    <a16:creationId xmlns:a16="http://schemas.microsoft.com/office/drawing/2014/main" id="{3E23E723-7BDD-452F-A121-432465B1DFF0}"/>
                  </a:ext>
                </a:extLst>
              </p:cNvPr>
              <p:cNvGrpSpPr/>
              <p:nvPr/>
            </p:nvGrpSpPr>
            <p:grpSpPr>
              <a:xfrm>
                <a:off x="4688719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41" name="Ellipse 4740">
                  <a:extLst>
                    <a:ext uri="{FF2B5EF4-FFF2-40B4-BE49-F238E27FC236}">
                      <a16:creationId xmlns:a16="http://schemas.microsoft.com/office/drawing/2014/main" id="{CE968FEE-3D8C-49DD-ABBB-CEEA7A72EF5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42" name="Forme libre 62">
                  <a:extLst>
                    <a:ext uri="{FF2B5EF4-FFF2-40B4-BE49-F238E27FC236}">
                      <a16:creationId xmlns:a16="http://schemas.microsoft.com/office/drawing/2014/main" id="{A1FA57B8-9E6D-4410-B971-6494209C0BE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0" name="Groupe 4719">
                <a:extLst>
                  <a:ext uri="{FF2B5EF4-FFF2-40B4-BE49-F238E27FC236}">
                    <a16:creationId xmlns:a16="http://schemas.microsoft.com/office/drawing/2014/main" id="{D37ED205-9E49-44C8-8802-3BB3F54E3683}"/>
                  </a:ext>
                </a:extLst>
              </p:cNvPr>
              <p:cNvGrpSpPr/>
              <p:nvPr/>
            </p:nvGrpSpPr>
            <p:grpSpPr>
              <a:xfrm>
                <a:off x="3322117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39" name="Ellipse 4738">
                  <a:extLst>
                    <a:ext uri="{FF2B5EF4-FFF2-40B4-BE49-F238E27FC236}">
                      <a16:creationId xmlns:a16="http://schemas.microsoft.com/office/drawing/2014/main" id="{587A311F-A072-434C-AD11-71D236CBCC0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40" name="Forme libre 110">
                  <a:extLst>
                    <a:ext uri="{FF2B5EF4-FFF2-40B4-BE49-F238E27FC236}">
                      <a16:creationId xmlns:a16="http://schemas.microsoft.com/office/drawing/2014/main" id="{C6A4306A-AB3C-4237-BA51-C23C1DFB2EC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1" name="Groupe 4720">
                <a:extLst>
                  <a:ext uri="{FF2B5EF4-FFF2-40B4-BE49-F238E27FC236}">
                    <a16:creationId xmlns:a16="http://schemas.microsoft.com/office/drawing/2014/main" id="{868D6D21-C958-4E14-9846-28207C5EFBD7}"/>
                  </a:ext>
                </a:extLst>
              </p:cNvPr>
              <p:cNvGrpSpPr/>
              <p:nvPr/>
            </p:nvGrpSpPr>
            <p:grpSpPr>
              <a:xfrm>
                <a:off x="4005418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37" name="Ellipse 4736">
                  <a:extLst>
                    <a:ext uri="{FF2B5EF4-FFF2-40B4-BE49-F238E27FC236}">
                      <a16:creationId xmlns:a16="http://schemas.microsoft.com/office/drawing/2014/main" id="{9655D4AE-F721-46F9-9E60-309FEDC7B9C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38" name="Forme libre 167">
                  <a:extLst>
                    <a:ext uri="{FF2B5EF4-FFF2-40B4-BE49-F238E27FC236}">
                      <a16:creationId xmlns:a16="http://schemas.microsoft.com/office/drawing/2014/main" id="{F2D83CCB-6AEB-4C90-9739-279F449A901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2" name="Groupe 4721">
                <a:extLst>
                  <a:ext uri="{FF2B5EF4-FFF2-40B4-BE49-F238E27FC236}">
                    <a16:creationId xmlns:a16="http://schemas.microsoft.com/office/drawing/2014/main" id="{0AC961B4-CFC3-4F38-AA1C-132471903BDF}"/>
                  </a:ext>
                </a:extLst>
              </p:cNvPr>
              <p:cNvGrpSpPr/>
              <p:nvPr/>
            </p:nvGrpSpPr>
            <p:grpSpPr>
              <a:xfrm>
                <a:off x="4233185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35" name="Ellipse 4734">
                  <a:extLst>
                    <a:ext uri="{FF2B5EF4-FFF2-40B4-BE49-F238E27FC236}">
                      <a16:creationId xmlns:a16="http://schemas.microsoft.com/office/drawing/2014/main" id="{A1431C68-DBF5-4066-91B9-4D7DB7E4781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36" name="Forme libre 158">
                  <a:extLst>
                    <a:ext uri="{FF2B5EF4-FFF2-40B4-BE49-F238E27FC236}">
                      <a16:creationId xmlns:a16="http://schemas.microsoft.com/office/drawing/2014/main" id="{38BC6F68-D1A5-4DA3-946B-E7DD2922DC0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3" name="Groupe 4722">
                <a:extLst>
                  <a:ext uri="{FF2B5EF4-FFF2-40B4-BE49-F238E27FC236}">
                    <a16:creationId xmlns:a16="http://schemas.microsoft.com/office/drawing/2014/main" id="{F31B4030-B6B6-4D6F-9A4B-412C464939F7}"/>
                  </a:ext>
                </a:extLst>
              </p:cNvPr>
              <p:cNvGrpSpPr/>
              <p:nvPr/>
            </p:nvGrpSpPr>
            <p:grpSpPr>
              <a:xfrm>
                <a:off x="3777651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33" name="Ellipse 4732">
                  <a:extLst>
                    <a:ext uri="{FF2B5EF4-FFF2-40B4-BE49-F238E27FC236}">
                      <a16:creationId xmlns:a16="http://schemas.microsoft.com/office/drawing/2014/main" id="{81D35E31-B062-476A-A8A0-C31AB491AF5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34" name="Forme libre 101">
                  <a:extLst>
                    <a:ext uri="{FF2B5EF4-FFF2-40B4-BE49-F238E27FC236}">
                      <a16:creationId xmlns:a16="http://schemas.microsoft.com/office/drawing/2014/main" id="{ADCEF444-F5C8-4982-A6D4-FD62EC73C1EF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4" name="Groupe 4723">
                <a:extLst>
                  <a:ext uri="{FF2B5EF4-FFF2-40B4-BE49-F238E27FC236}">
                    <a16:creationId xmlns:a16="http://schemas.microsoft.com/office/drawing/2014/main" id="{5887952A-3F42-4C34-A6DB-D5468AC1E08A}"/>
                  </a:ext>
                </a:extLst>
              </p:cNvPr>
              <p:cNvGrpSpPr/>
              <p:nvPr/>
            </p:nvGrpSpPr>
            <p:grpSpPr>
              <a:xfrm>
                <a:off x="4005418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31" name="Ellipse 4730">
                  <a:extLst>
                    <a:ext uri="{FF2B5EF4-FFF2-40B4-BE49-F238E27FC236}">
                      <a16:creationId xmlns:a16="http://schemas.microsoft.com/office/drawing/2014/main" id="{5F633391-1B60-4B28-8F45-61C5FF4B191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32" name="Forme libre 173">
                  <a:extLst>
                    <a:ext uri="{FF2B5EF4-FFF2-40B4-BE49-F238E27FC236}">
                      <a16:creationId xmlns:a16="http://schemas.microsoft.com/office/drawing/2014/main" id="{894F0D38-6105-4702-A432-4BBC6841193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5" name="Groupe 4724">
                <a:extLst>
                  <a:ext uri="{FF2B5EF4-FFF2-40B4-BE49-F238E27FC236}">
                    <a16:creationId xmlns:a16="http://schemas.microsoft.com/office/drawing/2014/main" id="{D4D92B84-B5B7-48D4-B1BB-C1A89242F760}"/>
                  </a:ext>
                </a:extLst>
              </p:cNvPr>
              <p:cNvGrpSpPr/>
              <p:nvPr/>
            </p:nvGrpSpPr>
            <p:grpSpPr>
              <a:xfrm>
                <a:off x="4233185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29" name="Ellipse 4728">
                  <a:extLst>
                    <a:ext uri="{FF2B5EF4-FFF2-40B4-BE49-F238E27FC236}">
                      <a16:creationId xmlns:a16="http://schemas.microsoft.com/office/drawing/2014/main" id="{0BAAB1DC-0FE0-4D72-A776-34AB51B6B79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30" name="Forme libre 152">
                  <a:extLst>
                    <a:ext uri="{FF2B5EF4-FFF2-40B4-BE49-F238E27FC236}">
                      <a16:creationId xmlns:a16="http://schemas.microsoft.com/office/drawing/2014/main" id="{DB2CB2E9-CA18-41AF-9E1F-B3332118261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6" name="Groupe 4725">
                <a:extLst>
                  <a:ext uri="{FF2B5EF4-FFF2-40B4-BE49-F238E27FC236}">
                    <a16:creationId xmlns:a16="http://schemas.microsoft.com/office/drawing/2014/main" id="{E44748EB-F496-4AB7-85EB-E1FB76A84D4A}"/>
                  </a:ext>
                </a:extLst>
              </p:cNvPr>
              <p:cNvGrpSpPr/>
              <p:nvPr/>
            </p:nvGrpSpPr>
            <p:grpSpPr>
              <a:xfrm>
                <a:off x="3777651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27" name="Ellipse 4726">
                  <a:extLst>
                    <a:ext uri="{FF2B5EF4-FFF2-40B4-BE49-F238E27FC236}">
                      <a16:creationId xmlns:a16="http://schemas.microsoft.com/office/drawing/2014/main" id="{2C0421F2-69BB-44DB-8764-9D77423BB32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28" name="Forme libre 146">
                  <a:extLst>
                    <a:ext uri="{FF2B5EF4-FFF2-40B4-BE49-F238E27FC236}">
                      <a16:creationId xmlns:a16="http://schemas.microsoft.com/office/drawing/2014/main" id="{63A5DE55-9CD7-488F-A716-2C668BB6EE14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4865" name="Groupe 4864">
              <a:extLst>
                <a:ext uri="{FF2B5EF4-FFF2-40B4-BE49-F238E27FC236}">
                  <a16:creationId xmlns:a16="http://schemas.microsoft.com/office/drawing/2014/main" id="{018C7738-61F5-4FED-8105-2CF884F63D9A}"/>
                </a:ext>
              </a:extLst>
            </p:cNvPr>
            <p:cNvGrpSpPr/>
            <p:nvPr/>
          </p:nvGrpSpPr>
          <p:grpSpPr>
            <a:xfrm rot="16200000">
              <a:off x="5307013" y="2086825"/>
              <a:ext cx="311293" cy="275316"/>
              <a:chOff x="3565244" y="4859459"/>
              <a:chExt cx="753334" cy="666267"/>
            </a:xfrm>
          </p:grpSpPr>
          <p:cxnSp>
            <p:nvCxnSpPr>
              <p:cNvPr id="4866" name="Connecteur droit 4865">
                <a:extLst>
                  <a:ext uri="{FF2B5EF4-FFF2-40B4-BE49-F238E27FC236}">
                    <a16:creationId xmlns:a16="http://schemas.microsoft.com/office/drawing/2014/main" id="{3010BF92-67FB-41B8-99DC-A1F9A5870735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V="1">
                <a:off x="3586151" y="4838552"/>
                <a:ext cx="519094" cy="560907"/>
              </a:xfrm>
              <a:prstGeom prst="line">
                <a:avLst/>
              </a:prstGeom>
              <a:noFill/>
              <a:ln w="38100" cap="flat" cmpd="sng" algn="ctr">
                <a:gradFill flip="none" rotWithShape="1">
                  <a:gsLst>
                    <a:gs pos="100000">
                      <a:srgbClr val="0093A7"/>
                    </a:gs>
                    <a:gs pos="29000">
                      <a:sysClr val="window" lastClr="FFFFFF"/>
                    </a:gs>
                  </a:gsLst>
                  <a:lin ang="21594000" scaled="0"/>
                  <a:tileRect/>
                </a:gradFill>
                <a:prstDash val="solid"/>
                <a:miter lim="800000"/>
              </a:ln>
              <a:effectLst/>
            </p:spPr>
          </p:cxnSp>
          <p:grpSp>
            <p:nvGrpSpPr>
              <p:cNvPr id="4867" name="Groupe 4866">
                <a:extLst>
                  <a:ext uri="{FF2B5EF4-FFF2-40B4-BE49-F238E27FC236}">
                    <a16:creationId xmlns:a16="http://schemas.microsoft.com/office/drawing/2014/main" id="{11AB2AC2-8D09-484D-A66B-991BFF5F7769}"/>
                  </a:ext>
                </a:extLst>
              </p:cNvPr>
              <p:cNvGrpSpPr/>
              <p:nvPr/>
            </p:nvGrpSpPr>
            <p:grpSpPr>
              <a:xfrm>
                <a:off x="4016046" y="5273726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69" name="Ellipse 4868">
                  <a:extLst>
                    <a:ext uri="{FF2B5EF4-FFF2-40B4-BE49-F238E27FC236}">
                      <a16:creationId xmlns:a16="http://schemas.microsoft.com/office/drawing/2014/main" id="{989A535F-EC8F-438F-8AF8-1C036FA4B54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70" name="Forme libre 480">
                  <a:extLst>
                    <a:ext uri="{FF2B5EF4-FFF2-40B4-BE49-F238E27FC236}">
                      <a16:creationId xmlns:a16="http://schemas.microsoft.com/office/drawing/2014/main" id="{509FC951-C330-4EDC-BEAE-9EE2818371E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868" name="ZoneTexte 4867">
                    <a:extLst>
                      <a:ext uri="{FF2B5EF4-FFF2-40B4-BE49-F238E27FC236}">
                        <a16:creationId xmlns:a16="http://schemas.microsoft.com/office/drawing/2014/main" id="{1F6BE13D-54F2-4C59-9ED8-9DCF10967268}"/>
                      </a:ext>
                    </a:extLst>
                  </p:cNvPr>
                  <p:cNvSpPr txBox="1"/>
                  <p:nvPr/>
                </p:nvSpPr>
                <p:spPr>
                  <a:xfrm rot="5703115">
                    <a:off x="4238876" y="5341753"/>
                    <a:ext cx="67071" cy="9233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𝑛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4868" name="ZoneTexte 4867">
                    <a:extLst>
                      <a:ext uri="{FF2B5EF4-FFF2-40B4-BE49-F238E27FC236}">
                        <a16:creationId xmlns:a16="http://schemas.microsoft.com/office/drawing/2014/main" id="{1F6BE13D-54F2-4C59-9ED8-9DCF1096726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5703115">
                    <a:off x="4238876" y="5341753"/>
                    <a:ext cx="67071" cy="92333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l="-142857" t="-66667" b="-83333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4871" name="Groupe 4870">
              <a:extLst>
                <a:ext uri="{FF2B5EF4-FFF2-40B4-BE49-F238E27FC236}">
                  <a16:creationId xmlns:a16="http://schemas.microsoft.com/office/drawing/2014/main" id="{0F0BBD97-CECB-48DF-8F2A-A2F6FCF5FB9C}"/>
                </a:ext>
              </a:extLst>
            </p:cNvPr>
            <p:cNvGrpSpPr/>
            <p:nvPr/>
          </p:nvGrpSpPr>
          <p:grpSpPr>
            <a:xfrm rot="11838872">
              <a:off x="4231533" y="2295927"/>
              <a:ext cx="324012" cy="264201"/>
              <a:chOff x="3483933" y="4886356"/>
              <a:chExt cx="784113" cy="639370"/>
            </a:xfrm>
          </p:grpSpPr>
          <p:cxnSp>
            <p:nvCxnSpPr>
              <p:cNvPr id="4872" name="Connecteur droit 4871">
                <a:extLst>
                  <a:ext uri="{FF2B5EF4-FFF2-40B4-BE49-F238E27FC236}">
                    <a16:creationId xmlns:a16="http://schemas.microsoft.com/office/drawing/2014/main" id="{95A4566D-AD1F-4F5F-9998-35F9141094DB}"/>
                  </a:ext>
                </a:extLst>
              </p:cNvPr>
              <p:cNvCxnSpPr>
                <a:cxnSpLocks/>
              </p:cNvCxnSpPr>
              <p:nvPr/>
            </p:nvCxnSpPr>
            <p:spPr>
              <a:xfrm rot="4361128" flipV="1">
                <a:off x="3465814" y="4904475"/>
                <a:ext cx="542327" cy="506089"/>
              </a:xfrm>
              <a:prstGeom prst="line">
                <a:avLst/>
              </a:prstGeom>
              <a:noFill/>
              <a:ln w="38100" cap="flat" cmpd="sng" algn="ctr">
                <a:gradFill flip="none" rotWithShape="1">
                  <a:gsLst>
                    <a:gs pos="100000">
                      <a:srgbClr val="0093A7"/>
                    </a:gs>
                    <a:gs pos="29000">
                      <a:sysClr val="window" lastClr="FFFFFF"/>
                    </a:gs>
                  </a:gsLst>
                  <a:lin ang="21594000" scaled="0"/>
                  <a:tileRect/>
                </a:gradFill>
                <a:prstDash val="solid"/>
                <a:miter lim="800000"/>
              </a:ln>
              <a:effectLst/>
            </p:spPr>
          </p:cxnSp>
          <p:grpSp>
            <p:nvGrpSpPr>
              <p:cNvPr id="4873" name="Groupe 4872">
                <a:extLst>
                  <a:ext uri="{FF2B5EF4-FFF2-40B4-BE49-F238E27FC236}">
                    <a16:creationId xmlns:a16="http://schemas.microsoft.com/office/drawing/2014/main" id="{E8151038-D7F3-4C07-AC7E-13B088CDC700}"/>
                  </a:ext>
                </a:extLst>
              </p:cNvPr>
              <p:cNvGrpSpPr/>
              <p:nvPr/>
            </p:nvGrpSpPr>
            <p:grpSpPr>
              <a:xfrm>
                <a:off x="4016046" y="5273726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75" name="Ellipse 4874">
                  <a:extLst>
                    <a:ext uri="{FF2B5EF4-FFF2-40B4-BE49-F238E27FC236}">
                      <a16:creationId xmlns:a16="http://schemas.microsoft.com/office/drawing/2014/main" id="{D9F45906-D436-46AD-9AE4-C67DA04B544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76" name="Forme libre 480">
                  <a:extLst>
                    <a:ext uri="{FF2B5EF4-FFF2-40B4-BE49-F238E27FC236}">
                      <a16:creationId xmlns:a16="http://schemas.microsoft.com/office/drawing/2014/main" id="{903AFA58-66F7-4F99-B2C4-9AF24F801F7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874" name="ZoneTexte 4873">
                    <a:extLst>
                      <a:ext uri="{FF2B5EF4-FFF2-40B4-BE49-F238E27FC236}">
                        <a16:creationId xmlns:a16="http://schemas.microsoft.com/office/drawing/2014/main" id="{FB1B8216-BFCE-4D70-943F-A3B1ADB0DDBA}"/>
                      </a:ext>
                    </a:extLst>
                  </p:cNvPr>
                  <p:cNvSpPr txBox="1"/>
                  <p:nvPr/>
                </p:nvSpPr>
                <p:spPr>
                  <a:xfrm rot="9761128">
                    <a:off x="4174047" y="5423326"/>
                    <a:ext cx="67071" cy="9233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𝑛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4874" name="ZoneTexte 4873">
                    <a:extLst>
                      <a:ext uri="{FF2B5EF4-FFF2-40B4-BE49-F238E27FC236}">
                        <a16:creationId xmlns:a16="http://schemas.microsoft.com/office/drawing/2014/main" id="{FB1B8216-BFCE-4D70-943F-A3B1ADB0DDB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9761128">
                    <a:off x="4174047" y="5423326"/>
                    <a:ext cx="67071" cy="92333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l="-150000" t="-100000" b="-150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4877" name="Groupe 4876">
              <a:extLst>
                <a:ext uri="{FF2B5EF4-FFF2-40B4-BE49-F238E27FC236}">
                  <a16:creationId xmlns:a16="http://schemas.microsoft.com/office/drawing/2014/main" id="{17019433-ED8D-443A-AB12-C9BF669F18A3}"/>
                </a:ext>
              </a:extLst>
            </p:cNvPr>
            <p:cNvGrpSpPr/>
            <p:nvPr/>
          </p:nvGrpSpPr>
          <p:grpSpPr>
            <a:xfrm rot="20245968">
              <a:off x="4955226" y="1887595"/>
              <a:ext cx="465842" cy="352884"/>
              <a:chOff x="4819208" y="5017378"/>
              <a:chExt cx="933927" cy="707466"/>
            </a:xfrm>
          </p:grpSpPr>
          <p:sp>
            <p:nvSpPr>
              <p:cNvPr id="4878" name="Forme libre 27">
                <a:extLst>
                  <a:ext uri="{FF2B5EF4-FFF2-40B4-BE49-F238E27FC236}">
                    <a16:creationId xmlns:a16="http://schemas.microsoft.com/office/drawing/2014/main" id="{70209C00-92DC-4D6D-9266-48A9292852CB}"/>
                  </a:ext>
                </a:extLst>
              </p:cNvPr>
              <p:cNvSpPr/>
              <p:nvPr/>
            </p:nvSpPr>
            <p:spPr>
              <a:xfrm>
                <a:off x="4819208" y="5178957"/>
                <a:ext cx="716280" cy="545887"/>
              </a:xfrm>
              <a:custGeom>
                <a:avLst/>
                <a:gdLst>
                  <a:gd name="connsiteX0" fmla="*/ 716280 w 716280"/>
                  <a:gd name="connsiteY0" fmla="*/ 27727 h 545887"/>
                  <a:gd name="connsiteX1" fmla="*/ 624840 w 716280"/>
                  <a:gd name="connsiteY1" fmla="*/ 73447 h 545887"/>
                  <a:gd name="connsiteX2" fmla="*/ 548640 w 716280"/>
                  <a:gd name="connsiteY2" fmla="*/ 4867 h 545887"/>
                  <a:gd name="connsiteX3" fmla="*/ 624840 w 716280"/>
                  <a:gd name="connsiteY3" fmla="*/ 233467 h 545887"/>
                  <a:gd name="connsiteX4" fmla="*/ 434340 w 716280"/>
                  <a:gd name="connsiteY4" fmla="*/ 96307 h 545887"/>
                  <a:gd name="connsiteX5" fmla="*/ 495300 w 716280"/>
                  <a:gd name="connsiteY5" fmla="*/ 309667 h 545887"/>
                  <a:gd name="connsiteX6" fmla="*/ 251460 w 716280"/>
                  <a:gd name="connsiteY6" fmla="*/ 210607 h 545887"/>
                  <a:gd name="connsiteX7" fmla="*/ 259080 w 716280"/>
                  <a:gd name="connsiteY7" fmla="*/ 408727 h 545887"/>
                  <a:gd name="connsiteX8" fmla="*/ 68580 w 716280"/>
                  <a:gd name="connsiteY8" fmla="*/ 363007 h 545887"/>
                  <a:gd name="connsiteX9" fmla="*/ 0 w 716280"/>
                  <a:gd name="connsiteY9" fmla="*/ 545887 h 54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6280" h="545887">
                    <a:moveTo>
                      <a:pt x="716280" y="27727"/>
                    </a:moveTo>
                    <a:cubicBezTo>
                      <a:pt x="684530" y="52492"/>
                      <a:pt x="652780" y="77257"/>
                      <a:pt x="624840" y="73447"/>
                    </a:cubicBezTo>
                    <a:cubicBezTo>
                      <a:pt x="596900" y="69637"/>
                      <a:pt x="548640" y="-21803"/>
                      <a:pt x="548640" y="4867"/>
                    </a:cubicBezTo>
                    <a:cubicBezTo>
                      <a:pt x="548640" y="31537"/>
                      <a:pt x="643890" y="218227"/>
                      <a:pt x="624840" y="233467"/>
                    </a:cubicBezTo>
                    <a:cubicBezTo>
                      <a:pt x="605790" y="248707"/>
                      <a:pt x="455930" y="83607"/>
                      <a:pt x="434340" y="96307"/>
                    </a:cubicBezTo>
                    <a:cubicBezTo>
                      <a:pt x="412750" y="109007"/>
                      <a:pt x="525780" y="290617"/>
                      <a:pt x="495300" y="309667"/>
                    </a:cubicBezTo>
                    <a:cubicBezTo>
                      <a:pt x="464820" y="328717"/>
                      <a:pt x="290830" y="194097"/>
                      <a:pt x="251460" y="210607"/>
                    </a:cubicBezTo>
                    <a:cubicBezTo>
                      <a:pt x="212090" y="227117"/>
                      <a:pt x="289560" y="383327"/>
                      <a:pt x="259080" y="408727"/>
                    </a:cubicBezTo>
                    <a:cubicBezTo>
                      <a:pt x="228600" y="434127"/>
                      <a:pt x="111760" y="340147"/>
                      <a:pt x="68580" y="363007"/>
                    </a:cubicBezTo>
                    <a:cubicBezTo>
                      <a:pt x="25400" y="385867"/>
                      <a:pt x="12700" y="465877"/>
                      <a:pt x="0" y="545887"/>
                    </a:cubicBezTo>
                  </a:path>
                </a:pathLst>
              </a:custGeom>
              <a:noFill/>
              <a:ln w="25400" cap="flat" cmpd="sng" algn="ctr">
                <a:gradFill>
                  <a:gsLst>
                    <a:gs pos="98000">
                      <a:srgbClr val="FFCD31"/>
                    </a:gs>
                    <a:gs pos="22000">
                      <a:sysClr val="window" lastClr="FFFFFF"/>
                    </a:gs>
                  </a:gsLst>
                  <a:lin ang="0" scaled="0"/>
                </a:gra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4879" name="Groupe 4878">
                <a:extLst>
                  <a:ext uri="{FF2B5EF4-FFF2-40B4-BE49-F238E27FC236}">
                    <a16:creationId xmlns:a16="http://schemas.microsoft.com/office/drawing/2014/main" id="{6BB0C411-D54C-446A-8AF6-12F10D17816D}"/>
                  </a:ext>
                </a:extLst>
              </p:cNvPr>
              <p:cNvGrpSpPr/>
              <p:nvPr/>
            </p:nvGrpSpPr>
            <p:grpSpPr>
              <a:xfrm>
                <a:off x="5501135" y="5018264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81" name="Ellipse 4880">
                  <a:extLst>
                    <a:ext uri="{FF2B5EF4-FFF2-40B4-BE49-F238E27FC236}">
                      <a16:creationId xmlns:a16="http://schemas.microsoft.com/office/drawing/2014/main" id="{6E13A220-C3A8-4E43-8013-06608EF5AC9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FFCD31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82" name="Forme libre 576">
                  <a:extLst>
                    <a:ext uri="{FF2B5EF4-FFF2-40B4-BE49-F238E27FC236}">
                      <a16:creationId xmlns:a16="http://schemas.microsoft.com/office/drawing/2014/main" id="{97A12910-5769-48BA-849D-5CCAF675572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FFCD3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880" name="ZoneTexte 4879">
                    <a:extLst>
                      <a:ext uri="{FF2B5EF4-FFF2-40B4-BE49-F238E27FC236}">
                        <a16:creationId xmlns:a16="http://schemas.microsoft.com/office/drawing/2014/main" id="{2F5189FF-F0EC-499C-A7FE-0F71B239103B}"/>
                      </a:ext>
                    </a:extLst>
                  </p:cNvPr>
                  <p:cNvSpPr txBox="1"/>
                  <p:nvPr/>
                </p:nvSpPr>
                <p:spPr>
                  <a:xfrm rot="1354032">
                    <a:off x="5611422" y="5017378"/>
                    <a:ext cx="102422" cy="15018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𝛾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4880" name="ZoneTexte 4879">
                    <a:extLst>
                      <a:ext uri="{FF2B5EF4-FFF2-40B4-BE49-F238E27FC236}">
                        <a16:creationId xmlns:a16="http://schemas.microsoft.com/office/drawing/2014/main" id="{2F5189FF-F0EC-499C-A7FE-0F71B239103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1354032">
                    <a:off x="5611422" y="5017378"/>
                    <a:ext cx="102422" cy="150188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l="-50000" t="-50000" b="-50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4883" name="Groupe 4882">
              <a:extLst>
                <a:ext uri="{FF2B5EF4-FFF2-40B4-BE49-F238E27FC236}">
                  <a16:creationId xmlns:a16="http://schemas.microsoft.com/office/drawing/2014/main" id="{4C57818F-286F-4170-B3CA-E1E8B958E0F2}"/>
                </a:ext>
              </a:extLst>
            </p:cNvPr>
            <p:cNvGrpSpPr/>
            <p:nvPr/>
          </p:nvGrpSpPr>
          <p:grpSpPr>
            <a:xfrm rot="1099290">
              <a:off x="5307269" y="2543501"/>
              <a:ext cx="465842" cy="355995"/>
              <a:chOff x="4819208" y="5011141"/>
              <a:chExt cx="933927" cy="713703"/>
            </a:xfrm>
          </p:grpSpPr>
          <p:sp>
            <p:nvSpPr>
              <p:cNvPr id="4884" name="Forme libre 27">
                <a:extLst>
                  <a:ext uri="{FF2B5EF4-FFF2-40B4-BE49-F238E27FC236}">
                    <a16:creationId xmlns:a16="http://schemas.microsoft.com/office/drawing/2014/main" id="{66A92BD1-8C67-4BC9-96B5-7770C95EF0AF}"/>
                  </a:ext>
                </a:extLst>
              </p:cNvPr>
              <p:cNvSpPr/>
              <p:nvPr/>
            </p:nvSpPr>
            <p:spPr>
              <a:xfrm>
                <a:off x="4819208" y="5178957"/>
                <a:ext cx="716280" cy="545887"/>
              </a:xfrm>
              <a:custGeom>
                <a:avLst/>
                <a:gdLst>
                  <a:gd name="connsiteX0" fmla="*/ 716280 w 716280"/>
                  <a:gd name="connsiteY0" fmla="*/ 27727 h 545887"/>
                  <a:gd name="connsiteX1" fmla="*/ 624840 w 716280"/>
                  <a:gd name="connsiteY1" fmla="*/ 73447 h 545887"/>
                  <a:gd name="connsiteX2" fmla="*/ 548640 w 716280"/>
                  <a:gd name="connsiteY2" fmla="*/ 4867 h 545887"/>
                  <a:gd name="connsiteX3" fmla="*/ 624840 w 716280"/>
                  <a:gd name="connsiteY3" fmla="*/ 233467 h 545887"/>
                  <a:gd name="connsiteX4" fmla="*/ 434340 w 716280"/>
                  <a:gd name="connsiteY4" fmla="*/ 96307 h 545887"/>
                  <a:gd name="connsiteX5" fmla="*/ 495300 w 716280"/>
                  <a:gd name="connsiteY5" fmla="*/ 309667 h 545887"/>
                  <a:gd name="connsiteX6" fmla="*/ 251460 w 716280"/>
                  <a:gd name="connsiteY6" fmla="*/ 210607 h 545887"/>
                  <a:gd name="connsiteX7" fmla="*/ 259080 w 716280"/>
                  <a:gd name="connsiteY7" fmla="*/ 408727 h 545887"/>
                  <a:gd name="connsiteX8" fmla="*/ 68580 w 716280"/>
                  <a:gd name="connsiteY8" fmla="*/ 363007 h 545887"/>
                  <a:gd name="connsiteX9" fmla="*/ 0 w 716280"/>
                  <a:gd name="connsiteY9" fmla="*/ 545887 h 54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6280" h="545887">
                    <a:moveTo>
                      <a:pt x="716280" y="27727"/>
                    </a:moveTo>
                    <a:cubicBezTo>
                      <a:pt x="684530" y="52492"/>
                      <a:pt x="652780" y="77257"/>
                      <a:pt x="624840" y="73447"/>
                    </a:cubicBezTo>
                    <a:cubicBezTo>
                      <a:pt x="596900" y="69637"/>
                      <a:pt x="548640" y="-21803"/>
                      <a:pt x="548640" y="4867"/>
                    </a:cubicBezTo>
                    <a:cubicBezTo>
                      <a:pt x="548640" y="31537"/>
                      <a:pt x="643890" y="218227"/>
                      <a:pt x="624840" y="233467"/>
                    </a:cubicBezTo>
                    <a:cubicBezTo>
                      <a:pt x="605790" y="248707"/>
                      <a:pt x="455930" y="83607"/>
                      <a:pt x="434340" y="96307"/>
                    </a:cubicBezTo>
                    <a:cubicBezTo>
                      <a:pt x="412750" y="109007"/>
                      <a:pt x="525780" y="290617"/>
                      <a:pt x="495300" y="309667"/>
                    </a:cubicBezTo>
                    <a:cubicBezTo>
                      <a:pt x="464820" y="328717"/>
                      <a:pt x="290830" y="194097"/>
                      <a:pt x="251460" y="210607"/>
                    </a:cubicBezTo>
                    <a:cubicBezTo>
                      <a:pt x="212090" y="227117"/>
                      <a:pt x="289560" y="383327"/>
                      <a:pt x="259080" y="408727"/>
                    </a:cubicBezTo>
                    <a:cubicBezTo>
                      <a:pt x="228600" y="434127"/>
                      <a:pt x="111760" y="340147"/>
                      <a:pt x="68580" y="363007"/>
                    </a:cubicBezTo>
                    <a:cubicBezTo>
                      <a:pt x="25400" y="385867"/>
                      <a:pt x="12700" y="465877"/>
                      <a:pt x="0" y="545887"/>
                    </a:cubicBezTo>
                  </a:path>
                </a:pathLst>
              </a:custGeom>
              <a:noFill/>
              <a:ln w="25400" cap="flat" cmpd="sng" algn="ctr">
                <a:gradFill>
                  <a:gsLst>
                    <a:gs pos="98000">
                      <a:srgbClr val="FFCD31"/>
                    </a:gs>
                    <a:gs pos="22000">
                      <a:sysClr val="window" lastClr="FFFFFF"/>
                    </a:gs>
                  </a:gsLst>
                  <a:lin ang="0" scaled="0"/>
                </a:gra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4885" name="Groupe 4884">
                <a:extLst>
                  <a:ext uri="{FF2B5EF4-FFF2-40B4-BE49-F238E27FC236}">
                    <a16:creationId xmlns:a16="http://schemas.microsoft.com/office/drawing/2014/main" id="{8CDCC7DD-EEEC-42FB-AB41-FB19FCA62C28}"/>
                  </a:ext>
                </a:extLst>
              </p:cNvPr>
              <p:cNvGrpSpPr/>
              <p:nvPr/>
            </p:nvGrpSpPr>
            <p:grpSpPr>
              <a:xfrm>
                <a:off x="5501135" y="5018264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87" name="Ellipse 4886">
                  <a:extLst>
                    <a:ext uri="{FF2B5EF4-FFF2-40B4-BE49-F238E27FC236}">
                      <a16:creationId xmlns:a16="http://schemas.microsoft.com/office/drawing/2014/main" id="{A5F06D2C-7151-45B8-8BCB-C1E6EA3D6E9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FFCD31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88" name="Forme libre 576">
                  <a:extLst>
                    <a:ext uri="{FF2B5EF4-FFF2-40B4-BE49-F238E27FC236}">
                      <a16:creationId xmlns:a16="http://schemas.microsoft.com/office/drawing/2014/main" id="{37E6C52A-C8B7-46C9-9E77-E2F9F0FFA1C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FFCD3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886" name="ZoneTexte 4885">
                    <a:extLst>
                      <a:ext uri="{FF2B5EF4-FFF2-40B4-BE49-F238E27FC236}">
                        <a16:creationId xmlns:a16="http://schemas.microsoft.com/office/drawing/2014/main" id="{E0562544-0C85-41AA-82FD-949959441F97}"/>
                      </a:ext>
                    </a:extLst>
                  </p:cNvPr>
                  <p:cNvSpPr txBox="1"/>
                  <p:nvPr/>
                </p:nvSpPr>
                <p:spPr>
                  <a:xfrm rot="20500710">
                    <a:off x="5579958" y="5011141"/>
                    <a:ext cx="102422" cy="15018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𝛾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4886" name="ZoneTexte 4885">
                    <a:extLst>
                      <a:ext uri="{FF2B5EF4-FFF2-40B4-BE49-F238E27FC236}">
                        <a16:creationId xmlns:a16="http://schemas.microsoft.com/office/drawing/2014/main" id="{E0562544-0C85-41AA-82FD-949959441F9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0500710">
                    <a:off x="5579958" y="5011141"/>
                    <a:ext cx="102422" cy="150188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l="-46154" t="-37500" b="-625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4907" name="Groupe 4906">
              <a:extLst>
                <a:ext uri="{FF2B5EF4-FFF2-40B4-BE49-F238E27FC236}">
                  <a16:creationId xmlns:a16="http://schemas.microsoft.com/office/drawing/2014/main" id="{E93BC05D-51E8-4018-9233-8A778618655B}"/>
                </a:ext>
              </a:extLst>
            </p:cNvPr>
            <p:cNvGrpSpPr/>
            <p:nvPr/>
          </p:nvGrpSpPr>
          <p:grpSpPr>
            <a:xfrm rot="16200000">
              <a:off x="6208342" y="1659721"/>
              <a:ext cx="511360" cy="510278"/>
              <a:chOff x="3322117" y="4087933"/>
              <a:chExt cx="1588055" cy="1584696"/>
            </a:xfrm>
          </p:grpSpPr>
          <p:grpSp>
            <p:nvGrpSpPr>
              <p:cNvPr id="4908" name="Groupe 4907">
                <a:extLst>
                  <a:ext uri="{FF2B5EF4-FFF2-40B4-BE49-F238E27FC236}">
                    <a16:creationId xmlns:a16="http://schemas.microsoft.com/office/drawing/2014/main" id="{AFDB1081-3C11-4142-91BE-4C028F167938}"/>
                  </a:ext>
                </a:extLst>
              </p:cNvPr>
              <p:cNvGrpSpPr/>
              <p:nvPr/>
            </p:nvGrpSpPr>
            <p:grpSpPr>
              <a:xfrm>
                <a:off x="3469337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13" name="Ellipse 5112">
                  <a:extLst>
                    <a:ext uri="{FF2B5EF4-FFF2-40B4-BE49-F238E27FC236}">
                      <a16:creationId xmlns:a16="http://schemas.microsoft.com/office/drawing/2014/main" id="{CAE2A96A-E8EC-4463-8213-D2BD15FB6E4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14" name="Forme libre 950">
                  <a:extLst>
                    <a:ext uri="{FF2B5EF4-FFF2-40B4-BE49-F238E27FC236}">
                      <a16:creationId xmlns:a16="http://schemas.microsoft.com/office/drawing/2014/main" id="{AB411343-BE4D-4CB1-A7CB-E592E959914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09" name="Groupe 4908">
                <a:extLst>
                  <a:ext uri="{FF2B5EF4-FFF2-40B4-BE49-F238E27FC236}">
                    <a16:creationId xmlns:a16="http://schemas.microsoft.com/office/drawing/2014/main" id="{F38E0EF9-D295-4FFC-91CA-016AF544F2DC}"/>
                  </a:ext>
                </a:extLst>
              </p:cNvPr>
              <p:cNvGrpSpPr/>
              <p:nvPr/>
            </p:nvGrpSpPr>
            <p:grpSpPr>
              <a:xfrm>
                <a:off x="3469337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11" name="Ellipse 5110">
                  <a:extLst>
                    <a:ext uri="{FF2B5EF4-FFF2-40B4-BE49-F238E27FC236}">
                      <a16:creationId xmlns:a16="http://schemas.microsoft.com/office/drawing/2014/main" id="{E8051931-B9E8-4EB4-8B0F-5ED69487B11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12" name="Forme libre 956">
                  <a:extLst>
                    <a:ext uri="{FF2B5EF4-FFF2-40B4-BE49-F238E27FC236}">
                      <a16:creationId xmlns:a16="http://schemas.microsoft.com/office/drawing/2014/main" id="{54EAD19E-4BCE-422F-92A1-1D730A6EB11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0" name="Groupe 4909">
                <a:extLst>
                  <a:ext uri="{FF2B5EF4-FFF2-40B4-BE49-F238E27FC236}">
                    <a16:creationId xmlns:a16="http://schemas.microsoft.com/office/drawing/2014/main" id="{2049BBCC-760E-482B-BF91-FC565B7AADBF}"/>
                  </a:ext>
                </a:extLst>
              </p:cNvPr>
              <p:cNvGrpSpPr/>
              <p:nvPr/>
            </p:nvGrpSpPr>
            <p:grpSpPr>
              <a:xfrm>
                <a:off x="3469337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09" name="Ellipse 5108">
                  <a:extLst>
                    <a:ext uri="{FF2B5EF4-FFF2-40B4-BE49-F238E27FC236}">
                      <a16:creationId xmlns:a16="http://schemas.microsoft.com/office/drawing/2014/main" id="{9DE4B737-E35E-41B7-9E2E-F2A83FA9527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10" name="Forme libre 959">
                  <a:extLst>
                    <a:ext uri="{FF2B5EF4-FFF2-40B4-BE49-F238E27FC236}">
                      <a16:creationId xmlns:a16="http://schemas.microsoft.com/office/drawing/2014/main" id="{560BA840-604E-4B67-82E7-8F5AEBE6CB2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1" name="Groupe 4910">
                <a:extLst>
                  <a:ext uri="{FF2B5EF4-FFF2-40B4-BE49-F238E27FC236}">
                    <a16:creationId xmlns:a16="http://schemas.microsoft.com/office/drawing/2014/main" id="{41113009-50CE-4FB6-9B04-DF2B7052864C}"/>
                  </a:ext>
                </a:extLst>
              </p:cNvPr>
              <p:cNvGrpSpPr/>
              <p:nvPr/>
            </p:nvGrpSpPr>
            <p:grpSpPr>
              <a:xfrm rot="10800000" flipH="1" flipV="1">
                <a:off x="3469338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07" name="Ellipse 5106">
                  <a:extLst>
                    <a:ext uri="{FF2B5EF4-FFF2-40B4-BE49-F238E27FC236}">
                      <a16:creationId xmlns:a16="http://schemas.microsoft.com/office/drawing/2014/main" id="{95B7F1A1-B2BA-47BA-9E83-652264B8957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8" name="Forme libre 950">
                  <a:extLst>
                    <a:ext uri="{FF2B5EF4-FFF2-40B4-BE49-F238E27FC236}">
                      <a16:creationId xmlns:a16="http://schemas.microsoft.com/office/drawing/2014/main" id="{EABEDBBA-3E1F-4589-8124-BD1AD1E7148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2" name="Groupe 4911">
                <a:extLst>
                  <a:ext uri="{FF2B5EF4-FFF2-40B4-BE49-F238E27FC236}">
                    <a16:creationId xmlns:a16="http://schemas.microsoft.com/office/drawing/2014/main" id="{9FF6E991-B02D-4D12-B339-C681C776135F}"/>
                  </a:ext>
                </a:extLst>
              </p:cNvPr>
              <p:cNvGrpSpPr/>
              <p:nvPr/>
            </p:nvGrpSpPr>
            <p:grpSpPr>
              <a:xfrm>
                <a:off x="4605127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05" name="Ellipse 5104">
                  <a:extLst>
                    <a:ext uri="{FF2B5EF4-FFF2-40B4-BE49-F238E27FC236}">
                      <a16:creationId xmlns:a16="http://schemas.microsoft.com/office/drawing/2014/main" id="{26247C02-A068-410D-A07A-1D7AB10BA2A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6" name="Forme libre 977">
                  <a:extLst>
                    <a:ext uri="{FF2B5EF4-FFF2-40B4-BE49-F238E27FC236}">
                      <a16:creationId xmlns:a16="http://schemas.microsoft.com/office/drawing/2014/main" id="{0F956967-0C38-46EA-A11B-214194CB284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3" name="Groupe 4912">
                <a:extLst>
                  <a:ext uri="{FF2B5EF4-FFF2-40B4-BE49-F238E27FC236}">
                    <a16:creationId xmlns:a16="http://schemas.microsoft.com/office/drawing/2014/main" id="{B061E36A-4FC1-41BF-B80C-841AEDD776A9}"/>
                  </a:ext>
                </a:extLst>
              </p:cNvPr>
              <p:cNvGrpSpPr/>
              <p:nvPr/>
            </p:nvGrpSpPr>
            <p:grpSpPr>
              <a:xfrm>
                <a:off x="4605127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03" name="Ellipse 5102">
                  <a:extLst>
                    <a:ext uri="{FF2B5EF4-FFF2-40B4-BE49-F238E27FC236}">
                      <a16:creationId xmlns:a16="http://schemas.microsoft.com/office/drawing/2014/main" id="{6E0BC11F-CB3A-4346-B836-3E1DCEF0F8D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4" name="Forme libre 983">
                  <a:extLst>
                    <a:ext uri="{FF2B5EF4-FFF2-40B4-BE49-F238E27FC236}">
                      <a16:creationId xmlns:a16="http://schemas.microsoft.com/office/drawing/2014/main" id="{0097C02D-1D07-4059-BA49-84A0DA99A09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4" name="Groupe 4913">
                <a:extLst>
                  <a:ext uri="{FF2B5EF4-FFF2-40B4-BE49-F238E27FC236}">
                    <a16:creationId xmlns:a16="http://schemas.microsoft.com/office/drawing/2014/main" id="{7BBBA8E7-92A4-4DA0-8E92-CADCA3F7446A}"/>
                  </a:ext>
                </a:extLst>
              </p:cNvPr>
              <p:cNvGrpSpPr/>
              <p:nvPr/>
            </p:nvGrpSpPr>
            <p:grpSpPr>
              <a:xfrm>
                <a:off x="4605127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01" name="Ellipse 5100">
                  <a:extLst>
                    <a:ext uri="{FF2B5EF4-FFF2-40B4-BE49-F238E27FC236}">
                      <a16:creationId xmlns:a16="http://schemas.microsoft.com/office/drawing/2014/main" id="{CADCED8D-B4EC-4DCB-9622-158BB920392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2" name="Forme libre 986">
                  <a:extLst>
                    <a:ext uri="{FF2B5EF4-FFF2-40B4-BE49-F238E27FC236}">
                      <a16:creationId xmlns:a16="http://schemas.microsoft.com/office/drawing/2014/main" id="{594A62E7-76B4-4852-84CC-5790424CFC8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5" name="Groupe 4914">
                <a:extLst>
                  <a:ext uri="{FF2B5EF4-FFF2-40B4-BE49-F238E27FC236}">
                    <a16:creationId xmlns:a16="http://schemas.microsoft.com/office/drawing/2014/main" id="{14695B92-FA81-43BD-BF31-4813545DCD69}"/>
                  </a:ext>
                </a:extLst>
              </p:cNvPr>
              <p:cNvGrpSpPr/>
              <p:nvPr/>
            </p:nvGrpSpPr>
            <p:grpSpPr>
              <a:xfrm rot="10800000" flipH="1" flipV="1">
                <a:off x="4605128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99" name="Ellipse 5098">
                  <a:extLst>
                    <a:ext uri="{FF2B5EF4-FFF2-40B4-BE49-F238E27FC236}">
                      <a16:creationId xmlns:a16="http://schemas.microsoft.com/office/drawing/2014/main" id="{1AD0B14F-9823-4717-A376-9F02A4EFBE6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0" name="Forme libre 977">
                  <a:extLst>
                    <a:ext uri="{FF2B5EF4-FFF2-40B4-BE49-F238E27FC236}">
                      <a16:creationId xmlns:a16="http://schemas.microsoft.com/office/drawing/2014/main" id="{0E22C3B9-E6B6-453A-8C90-9ED6986892D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6" name="Groupe 4915">
                <a:extLst>
                  <a:ext uri="{FF2B5EF4-FFF2-40B4-BE49-F238E27FC236}">
                    <a16:creationId xmlns:a16="http://schemas.microsoft.com/office/drawing/2014/main" id="{FE9B8AF0-462C-4AAE-9B95-80B33A9E3E15}"/>
                  </a:ext>
                </a:extLst>
              </p:cNvPr>
              <p:cNvGrpSpPr/>
              <p:nvPr/>
            </p:nvGrpSpPr>
            <p:grpSpPr>
              <a:xfrm>
                <a:off x="3923653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97" name="Ellipse 5096">
                  <a:extLst>
                    <a:ext uri="{FF2B5EF4-FFF2-40B4-BE49-F238E27FC236}">
                      <a16:creationId xmlns:a16="http://schemas.microsoft.com/office/drawing/2014/main" id="{D490BE24-5C11-4C1E-984B-D63425FADE2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8" name="Forme libre 1001">
                  <a:extLst>
                    <a:ext uri="{FF2B5EF4-FFF2-40B4-BE49-F238E27FC236}">
                      <a16:creationId xmlns:a16="http://schemas.microsoft.com/office/drawing/2014/main" id="{5CB8156A-E7F3-4F3F-BA0A-B4AE0EBB8A8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7" name="Groupe 4916">
                <a:extLst>
                  <a:ext uri="{FF2B5EF4-FFF2-40B4-BE49-F238E27FC236}">
                    <a16:creationId xmlns:a16="http://schemas.microsoft.com/office/drawing/2014/main" id="{EAAB0F69-A86B-4969-8AFF-F16381EF2CCE}"/>
                  </a:ext>
                </a:extLst>
              </p:cNvPr>
              <p:cNvGrpSpPr/>
              <p:nvPr/>
            </p:nvGrpSpPr>
            <p:grpSpPr>
              <a:xfrm>
                <a:off x="3923653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95" name="Ellipse 5094">
                  <a:extLst>
                    <a:ext uri="{FF2B5EF4-FFF2-40B4-BE49-F238E27FC236}">
                      <a16:creationId xmlns:a16="http://schemas.microsoft.com/office/drawing/2014/main" id="{3DD844A8-B973-48AF-80DB-173970AEB6B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6" name="Forme libre 1007">
                  <a:extLst>
                    <a:ext uri="{FF2B5EF4-FFF2-40B4-BE49-F238E27FC236}">
                      <a16:creationId xmlns:a16="http://schemas.microsoft.com/office/drawing/2014/main" id="{82B86C4F-74E7-45CB-A0B9-73009C0894D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8" name="Groupe 4917">
                <a:extLst>
                  <a:ext uri="{FF2B5EF4-FFF2-40B4-BE49-F238E27FC236}">
                    <a16:creationId xmlns:a16="http://schemas.microsoft.com/office/drawing/2014/main" id="{98ABC72B-6BE0-4E96-B585-1ABDC4C9283D}"/>
                  </a:ext>
                </a:extLst>
              </p:cNvPr>
              <p:cNvGrpSpPr/>
              <p:nvPr/>
            </p:nvGrpSpPr>
            <p:grpSpPr>
              <a:xfrm>
                <a:off x="3923653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93" name="Ellipse 5092">
                  <a:extLst>
                    <a:ext uri="{FF2B5EF4-FFF2-40B4-BE49-F238E27FC236}">
                      <a16:creationId xmlns:a16="http://schemas.microsoft.com/office/drawing/2014/main" id="{4F4F40B0-1BD2-4F44-8937-6111D7B2C3B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4" name="Forme libre 1010">
                  <a:extLst>
                    <a:ext uri="{FF2B5EF4-FFF2-40B4-BE49-F238E27FC236}">
                      <a16:creationId xmlns:a16="http://schemas.microsoft.com/office/drawing/2014/main" id="{44B9364E-EE5C-44A0-9507-A695F42CDB5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19" name="Groupe 4918">
                <a:extLst>
                  <a:ext uri="{FF2B5EF4-FFF2-40B4-BE49-F238E27FC236}">
                    <a16:creationId xmlns:a16="http://schemas.microsoft.com/office/drawing/2014/main" id="{0CCD54E9-AC7C-4571-964F-AFA9EC3B3E91}"/>
                  </a:ext>
                </a:extLst>
              </p:cNvPr>
              <p:cNvGrpSpPr/>
              <p:nvPr/>
            </p:nvGrpSpPr>
            <p:grpSpPr>
              <a:xfrm>
                <a:off x="3923653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91" name="Ellipse 5090">
                  <a:extLst>
                    <a:ext uri="{FF2B5EF4-FFF2-40B4-BE49-F238E27FC236}">
                      <a16:creationId xmlns:a16="http://schemas.microsoft.com/office/drawing/2014/main" id="{95AE4124-F876-4D3A-A1BD-62CE77CC7BE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2" name="Forme libre 1013">
                  <a:extLst>
                    <a:ext uri="{FF2B5EF4-FFF2-40B4-BE49-F238E27FC236}">
                      <a16:creationId xmlns:a16="http://schemas.microsoft.com/office/drawing/2014/main" id="{8FF1F029-490A-4B05-A919-AA26481EF2B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0" name="Groupe 4919">
                <a:extLst>
                  <a:ext uri="{FF2B5EF4-FFF2-40B4-BE49-F238E27FC236}">
                    <a16:creationId xmlns:a16="http://schemas.microsoft.com/office/drawing/2014/main" id="{3FBC018D-6CE1-4E9C-9836-55540D370416}"/>
                  </a:ext>
                </a:extLst>
              </p:cNvPr>
              <p:cNvGrpSpPr/>
              <p:nvPr/>
            </p:nvGrpSpPr>
            <p:grpSpPr>
              <a:xfrm>
                <a:off x="3923653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89" name="Ellipse 5088">
                  <a:extLst>
                    <a:ext uri="{FF2B5EF4-FFF2-40B4-BE49-F238E27FC236}">
                      <a16:creationId xmlns:a16="http://schemas.microsoft.com/office/drawing/2014/main" id="{5242DC16-0E1D-4986-A932-115B5E5681E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0" name="Forme libre 1016">
                  <a:extLst>
                    <a:ext uri="{FF2B5EF4-FFF2-40B4-BE49-F238E27FC236}">
                      <a16:creationId xmlns:a16="http://schemas.microsoft.com/office/drawing/2014/main" id="{976940F0-2C55-4587-88FA-0B81F6BE9C8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1" name="Groupe 4920">
                <a:extLst>
                  <a:ext uri="{FF2B5EF4-FFF2-40B4-BE49-F238E27FC236}">
                    <a16:creationId xmlns:a16="http://schemas.microsoft.com/office/drawing/2014/main" id="{1C468D39-4A43-452A-81F6-CCB27AD9C509}"/>
                  </a:ext>
                </a:extLst>
              </p:cNvPr>
              <p:cNvGrpSpPr/>
              <p:nvPr/>
            </p:nvGrpSpPr>
            <p:grpSpPr>
              <a:xfrm rot="10800000" flipH="1" flipV="1">
                <a:off x="3923654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87" name="Ellipse 5086">
                  <a:extLst>
                    <a:ext uri="{FF2B5EF4-FFF2-40B4-BE49-F238E27FC236}">
                      <a16:creationId xmlns:a16="http://schemas.microsoft.com/office/drawing/2014/main" id="{64F48F56-48CB-42BD-8D7A-B38D4AD1A5D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8" name="Forme libre 1007">
                  <a:extLst>
                    <a:ext uri="{FF2B5EF4-FFF2-40B4-BE49-F238E27FC236}">
                      <a16:creationId xmlns:a16="http://schemas.microsoft.com/office/drawing/2014/main" id="{C0C2435A-EE18-4E5B-8ED5-B86FAF61DD1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2" name="Groupe 4921">
                <a:extLst>
                  <a:ext uri="{FF2B5EF4-FFF2-40B4-BE49-F238E27FC236}">
                    <a16:creationId xmlns:a16="http://schemas.microsoft.com/office/drawing/2014/main" id="{D89D5BB5-563B-45ED-AF96-29D75D93075D}"/>
                  </a:ext>
                </a:extLst>
              </p:cNvPr>
              <p:cNvGrpSpPr/>
              <p:nvPr/>
            </p:nvGrpSpPr>
            <p:grpSpPr>
              <a:xfrm>
                <a:off x="4150811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85" name="Ellipse 5084">
                  <a:extLst>
                    <a:ext uri="{FF2B5EF4-FFF2-40B4-BE49-F238E27FC236}">
                      <a16:creationId xmlns:a16="http://schemas.microsoft.com/office/drawing/2014/main" id="{FC12BF24-4B84-4812-9A59-4067FF24305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6" name="Forme libre 1034">
                  <a:extLst>
                    <a:ext uri="{FF2B5EF4-FFF2-40B4-BE49-F238E27FC236}">
                      <a16:creationId xmlns:a16="http://schemas.microsoft.com/office/drawing/2014/main" id="{8FE7AF66-6292-4306-A97E-922369FAB1A8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3" name="Groupe 4922">
                <a:extLst>
                  <a:ext uri="{FF2B5EF4-FFF2-40B4-BE49-F238E27FC236}">
                    <a16:creationId xmlns:a16="http://schemas.microsoft.com/office/drawing/2014/main" id="{06AC4CF1-728B-43FC-A070-B311EECF23A6}"/>
                  </a:ext>
                </a:extLst>
              </p:cNvPr>
              <p:cNvGrpSpPr/>
              <p:nvPr/>
            </p:nvGrpSpPr>
            <p:grpSpPr>
              <a:xfrm>
                <a:off x="4150811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83" name="Ellipse 5082">
                  <a:extLst>
                    <a:ext uri="{FF2B5EF4-FFF2-40B4-BE49-F238E27FC236}">
                      <a16:creationId xmlns:a16="http://schemas.microsoft.com/office/drawing/2014/main" id="{405B781A-6C5C-48BC-A269-C8607C94FBF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4" name="Forme libre 1040">
                  <a:extLst>
                    <a:ext uri="{FF2B5EF4-FFF2-40B4-BE49-F238E27FC236}">
                      <a16:creationId xmlns:a16="http://schemas.microsoft.com/office/drawing/2014/main" id="{F1908C8D-1B4D-4F85-B929-9B102224B42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4" name="Groupe 4923">
                <a:extLst>
                  <a:ext uri="{FF2B5EF4-FFF2-40B4-BE49-F238E27FC236}">
                    <a16:creationId xmlns:a16="http://schemas.microsoft.com/office/drawing/2014/main" id="{FF872F4D-A1F5-4AA7-9D35-A00F76B41FBE}"/>
                  </a:ext>
                </a:extLst>
              </p:cNvPr>
              <p:cNvGrpSpPr/>
              <p:nvPr/>
            </p:nvGrpSpPr>
            <p:grpSpPr>
              <a:xfrm>
                <a:off x="4150811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81" name="Ellipse 5080">
                  <a:extLst>
                    <a:ext uri="{FF2B5EF4-FFF2-40B4-BE49-F238E27FC236}">
                      <a16:creationId xmlns:a16="http://schemas.microsoft.com/office/drawing/2014/main" id="{0191C2F6-F856-4C22-8000-279659A5353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2" name="Forme libre 1043">
                  <a:extLst>
                    <a:ext uri="{FF2B5EF4-FFF2-40B4-BE49-F238E27FC236}">
                      <a16:creationId xmlns:a16="http://schemas.microsoft.com/office/drawing/2014/main" id="{3096276A-C74D-4574-9427-86BE57952985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5" name="Groupe 4924">
                <a:extLst>
                  <a:ext uri="{FF2B5EF4-FFF2-40B4-BE49-F238E27FC236}">
                    <a16:creationId xmlns:a16="http://schemas.microsoft.com/office/drawing/2014/main" id="{7BEE5F80-062B-463B-8E9F-53F2AE8697EE}"/>
                  </a:ext>
                </a:extLst>
              </p:cNvPr>
              <p:cNvGrpSpPr/>
              <p:nvPr/>
            </p:nvGrpSpPr>
            <p:grpSpPr>
              <a:xfrm>
                <a:off x="4150811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79" name="Ellipse 5078">
                  <a:extLst>
                    <a:ext uri="{FF2B5EF4-FFF2-40B4-BE49-F238E27FC236}">
                      <a16:creationId xmlns:a16="http://schemas.microsoft.com/office/drawing/2014/main" id="{27D16068-25A9-49D7-B8FE-00939CED693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0" name="Forme libre 1046">
                  <a:extLst>
                    <a:ext uri="{FF2B5EF4-FFF2-40B4-BE49-F238E27FC236}">
                      <a16:creationId xmlns:a16="http://schemas.microsoft.com/office/drawing/2014/main" id="{DD7410AF-0692-41A6-B57F-4A669B5084A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6" name="Groupe 4925">
                <a:extLst>
                  <a:ext uri="{FF2B5EF4-FFF2-40B4-BE49-F238E27FC236}">
                    <a16:creationId xmlns:a16="http://schemas.microsoft.com/office/drawing/2014/main" id="{AAD9A934-4E6F-44EE-96EB-917AD8DCBD83}"/>
                  </a:ext>
                </a:extLst>
              </p:cNvPr>
              <p:cNvGrpSpPr/>
              <p:nvPr/>
            </p:nvGrpSpPr>
            <p:grpSpPr>
              <a:xfrm>
                <a:off x="4150811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77" name="Ellipse 5076">
                  <a:extLst>
                    <a:ext uri="{FF2B5EF4-FFF2-40B4-BE49-F238E27FC236}">
                      <a16:creationId xmlns:a16="http://schemas.microsoft.com/office/drawing/2014/main" id="{6F5AA7CB-E4E1-4B72-9C6D-5CBC56C8F27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8" name="Forme libre 1049">
                  <a:extLst>
                    <a:ext uri="{FF2B5EF4-FFF2-40B4-BE49-F238E27FC236}">
                      <a16:creationId xmlns:a16="http://schemas.microsoft.com/office/drawing/2014/main" id="{22A5A2E4-A4AD-45F1-9CF4-1EB4357D61A8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7" name="Groupe 4926">
                <a:extLst>
                  <a:ext uri="{FF2B5EF4-FFF2-40B4-BE49-F238E27FC236}">
                    <a16:creationId xmlns:a16="http://schemas.microsoft.com/office/drawing/2014/main" id="{8EF7254E-DFDB-4C00-8B04-2F3D8D6E79B0}"/>
                  </a:ext>
                </a:extLst>
              </p:cNvPr>
              <p:cNvGrpSpPr/>
              <p:nvPr/>
            </p:nvGrpSpPr>
            <p:grpSpPr>
              <a:xfrm rot="10800000" flipH="1" flipV="1">
                <a:off x="4150812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75" name="Ellipse 5074">
                  <a:extLst>
                    <a:ext uri="{FF2B5EF4-FFF2-40B4-BE49-F238E27FC236}">
                      <a16:creationId xmlns:a16="http://schemas.microsoft.com/office/drawing/2014/main" id="{5CDBF258-BA6B-4FEF-8ED3-7596CE4F799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6" name="Forme libre 1040">
                  <a:extLst>
                    <a:ext uri="{FF2B5EF4-FFF2-40B4-BE49-F238E27FC236}">
                      <a16:creationId xmlns:a16="http://schemas.microsoft.com/office/drawing/2014/main" id="{697805C8-5177-4725-B6D2-13A618EAE32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8" name="Groupe 4927">
                <a:extLst>
                  <a:ext uri="{FF2B5EF4-FFF2-40B4-BE49-F238E27FC236}">
                    <a16:creationId xmlns:a16="http://schemas.microsoft.com/office/drawing/2014/main" id="{6B3EAB43-7A30-4207-9D0E-1FD918481C6C}"/>
                  </a:ext>
                </a:extLst>
              </p:cNvPr>
              <p:cNvGrpSpPr/>
              <p:nvPr/>
            </p:nvGrpSpPr>
            <p:grpSpPr>
              <a:xfrm>
                <a:off x="3696495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73" name="Ellipse 5072">
                  <a:extLst>
                    <a:ext uri="{FF2B5EF4-FFF2-40B4-BE49-F238E27FC236}">
                      <a16:creationId xmlns:a16="http://schemas.microsoft.com/office/drawing/2014/main" id="{7A06A7F0-B53D-4F5F-838D-EF9589D6205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4" name="Forme libre 1067">
                  <a:extLst>
                    <a:ext uri="{FF2B5EF4-FFF2-40B4-BE49-F238E27FC236}">
                      <a16:creationId xmlns:a16="http://schemas.microsoft.com/office/drawing/2014/main" id="{EC723D3D-3F56-4A97-AED3-24FD3EE88F1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29" name="Groupe 4928">
                <a:extLst>
                  <a:ext uri="{FF2B5EF4-FFF2-40B4-BE49-F238E27FC236}">
                    <a16:creationId xmlns:a16="http://schemas.microsoft.com/office/drawing/2014/main" id="{5FA74AB1-8396-40AE-864F-0D5D1F0B969A}"/>
                  </a:ext>
                </a:extLst>
              </p:cNvPr>
              <p:cNvGrpSpPr/>
              <p:nvPr/>
            </p:nvGrpSpPr>
            <p:grpSpPr>
              <a:xfrm>
                <a:off x="3696495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71" name="Ellipse 5070">
                  <a:extLst>
                    <a:ext uri="{FF2B5EF4-FFF2-40B4-BE49-F238E27FC236}">
                      <a16:creationId xmlns:a16="http://schemas.microsoft.com/office/drawing/2014/main" id="{1E7F1BF9-7DF8-458B-A48F-ED82459693E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2" name="Forme libre 1073">
                  <a:extLst>
                    <a:ext uri="{FF2B5EF4-FFF2-40B4-BE49-F238E27FC236}">
                      <a16:creationId xmlns:a16="http://schemas.microsoft.com/office/drawing/2014/main" id="{8B7C1E50-197A-4FB0-BE98-726E747035C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0" name="Groupe 4929">
                <a:extLst>
                  <a:ext uri="{FF2B5EF4-FFF2-40B4-BE49-F238E27FC236}">
                    <a16:creationId xmlns:a16="http://schemas.microsoft.com/office/drawing/2014/main" id="{8182E4F9-3313-4534-8ECC-6156023DC0A0}"/>
                  </a:ext>
                </a:extLst>
              </p:cNvPr>
              <p:cNvGrpSpPr/>
              <p:nvPr/>
            </p:nvGrpSpPr>
            <p:grpSpPr>
              <a:xfrm>
                <a:off x="3696495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69" name="Ellipse 5068">
                  <a:extLst>
                    <a:ext uri="{FF2B5EF4-FFF2-40B4-BE49-F238E27FC236}">
                      <a16:creationId xmlns:a16="http://schemas.microsoft.com/office/drawing/2014/main" id="{9668AA71-B8B5-4A30-A0DB-100A47A60CA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0" name="Forme libre 1076">
                  <a:extLst>
                    <a:ext uri="{FF2B5EF4-FFF2-40B4-BE49-F238E27FC236}">
                      <a16:creationId xmlns:a16="http://schemas.microsoft.com/office/drawing/2014/main" id="{38021763-08BF-4CBF-861B-35D810C1527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1" name="Groupe 4930">
                <a:extLst>
                  <a:ext uri="{FF2B5EF4-FFF2-40B4-BE49-F238E27FC236}">
                    <a16:creationId xmlns:a16="http://schemas.microsoft.com/office/drawing/2014/main" id="{24DA7487-06FE-4BC5-A0B2-9A618F965371}"/>
                  </a:ext>
                </a:extLst>
              </p:cNvPr>
              <p:cNvGrpSpPr/>
              <p:nvPr/>
            </p:nvGrpSpPr>
            <p:grpSpPr>
              <a:xfrm>
                <a:off x="3696495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67" name="Ellipse 5066">
                  <a:extLst>
                    <a:ext uri="{FF2B5EF4-FFF2-40B4-BE49-F238E27FC236}">
                      <a16:creationId xmlns:a16="http://schemas.microsoft.com/office/drawing/2014/main" id="{6B12EA82-6FDE-4B41-9A78-010DB8384DC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8" name="Forme libre 1079">
                  <a:extLst>
                    <a:ext uri="{FF2B5EF4-FFF2-40B4-BE49-F238E27FC236}">
                      <a16:creationId xmlns:a16="http://schemas.microsoft.com/office/drawing/2014/main" id="{4BAE29B4-5DA6-42DB-86EE-455327FDF3E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2" name="Groupe 4931">
                <a:extLst>
                  <a:ext uri="{FF2B5EF4-FFF2-40B4-BE49-F238E27FC236}">
                    <a16:creationId xmlns:a16="http://schemas.microsoft.com/office/drawing/2014/main" id="{CF3FE795-1071-4F8F-B3C3-427C8CC4048E}"/>
                  </a:ext>
                </a:extLst>
              </p:cNvPr>
              <p:cNvGrpSpPr/>
              <p:nvPr/>
            </p:nvGrpSpPr>
            <p:grpSpPr>
              <a:xfrm>
                <a:off x="3696495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65" name="Ellipse 5064">
                  <a:extLst>
                    <a:ext uri="{FF2B5EF4-FFF2-40B4-BE49-F238E27FC236}">
                      <a16:creationId xmlns:a16="http://schemas.microsoft.com/office/drawing/2014/main" id="{0CE5CA6E-5A1E-4BE5-BA81-2DFB5DD4A8E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6" name="Forme libre 1082">
                  <a:extLst>
                    <a:ext uri="{FF2B5EF4-FFF2-40B4-BE49-F238E27FC236}">
                      <a16:creationId xmlns:a16="http://schemas.microsoft.com/office/drawing/2014/main" id="{99DD64A7-1D90-4281-B784-0DF8A3D86CB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3" name="Groupe 4932">
                <a:extLst>
                  <a:ext uri="{FF2B5EF4-FFF2-40B4-BE49-F238E27FC236}">
                    <a16:creationId xmlns:a16="http://schemas.microsoft.com/office/drawing/2014/main" id="{3A17530C-47DA-4CC7-961B-62BB12C9DC8A}"/>
                  </a:ext>
                </a:extLst>
              </p:cNvPr>
              <p:cNvGrpSpPr/>
              <p:nvPr/>
            </p:nvGrpSpPr>
            <p:grpSpPr>
              <a:xfrm rot="10800000" flipH="1" flipV="1">
                <a:off x="3696496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63" name="Ellipse 5062">
                  <a:extLst>
                    <a:ext uri="{FF2B5EF4-FFF2-40B4-BE49-F238E27FC236}">
                      <a16:creationId xmlns:a16="http://schemas.microsoft.com/office/drawing/2014/main" id="{29FD142F-5E53-4C1D-AD7A-CA28DC9BD7B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4" name="Forme libre 1073">
                  <a:extLst>
                    <a:ext uri="{FF2B5EF4-FFF2-40B4-BE49-F238E27FC236}">
                      <a16:creationId xmlns:a16="http://schemas.microsoft.com/office/drawing/2014/main" id="{16CE719B-F8CF-4737-99E9-EC508469A97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4" name="Groupe 4933">
                <a:extLst>
                  <a:ext uri="{FF2B5EF4-FFF2-40B4-BE49-F238E27FC236}">
                    <a16:creationId xmlns:a16="http://schemas.microsoft.com/office/drawing/2014/main" id="{E524AA6B-3162-4878-B396-4AE6DB0B5E50}"/>
                  </a:ext>
                </a:extLst>
              </p:cNvPr>
              <p:cNvGrpSpPr/>
              <p:nvPr/>
            </p:nvGrpSpPr>
            <p:grpSpPr>
              <a:xfrm>
                <a:off x="4377969" y="4182271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61" name="Ellipse 5060">
                  <a:extLst>
                    <a:ext uri="{FF2B5EF4-FFF2-40B4-BE49-F238E27FC236}">
                      <a16:creationId xmlns:a16="http://schemas.microsoft.com/office/drawing/2014/main" id="{A198996C-BA61-40B3-B002-F6179FCE2FA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2" name="Forme libre 1067">
                  <a:extLst>
                    <a:ext uri="{FF2B5EF4-FFF2-40B4-BE49-F238E27FC236}">
                      <a16:creationId xmlns:a16="http://schemas.microsoft.com/office/drawing/2014/main" id="{D6BA518F-B9CE-4A4D-B04B-50C97230FE7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5" name="Groupe 4934">
                <a:extLst>
                  <a:ext uri="{FF2B5EF4-FFF2-40B4-BE49-F238E27FC236}">
                    <a16:creationId xmlns:a16="http://schemas.microsoft.com/office/drawing/2014/main" id="{E7B51F2E-970A-45D0-9AF3-3451DC21E982}"/>
                  </a:ext>
                </a:extLst>
              </p:cNvPr>
              <p:cNvGrpSpPr/>
              <p:nvPr/>
            </p:nvGrpSpPr>
            <p:grpSpPr>
              <a:xfrm>
                <a:off x="4377969" y="463886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59" name="Ellipse 5058">
                  <a:extLst>
                    <a:ext uri="{FF2B5EF4-FFF2-40B4-BE49-F238E27FC236}">
                      <a16:creationId xmlns:a16="http://schemas.microsoft.com/office/drawing/2014/main" id="{AC8777DF-E50E-43DF-83B2-DF2FAA7279F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0" name="Forme libre 1073">
                  <a:extLst>
                    <a:ext uri="{FF2B5EF4-FFF2-40B4-BE49-F238E27FC236}">
                      <a16:creationId xmlns:a16="http://schemas.microsoft.com/office/drawing/2014/main" id="{DD3CF125-0D75-4A2F-A0FE-FE1843732B8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6" name="Groupe 4935">
                <a:extLst>
                  <a:ext uri="{FF2B5EF4-FFF2-40B4-BE49-F238E27FC236}">
                    <a16:creationId xmlns:a16="http://schemas.microsoft.com/office/drawing/2014/main" id="{D9C35977-6F40-4840-A8E9-44BE36BD3D25}"/>
                  </a:ext>
                </a:extLst>
              </p:cNvPr>
              <p:cNvGrpSpPr/>
              <p:nvPr/>
            </p:nvGrpSpPr>
            <p:grpSpPr>
              <a:xfrm>
                <a:off x="4377969" y="532374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57" name="Ellipse 5056">
                  <a:extLst>
                    <a:ext uri="{FF2B5EF4-FFF2-40B4-BE49-F238E27FC236}">
                      <a16:creationId xmlns:a16="http://schemas.microsoft.com/office/drawing/2014/main" id="{CEB961C9-A802-4220-B610-62DB3053AF6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8" name="Forme libre 1076">
                  <a:extLst>
                    <a:ext uri="{FF2B5EF4-FFF2-40B4-BE49-F238E27FC236}">
                      <a16:creationId xmlns:a16="http://schemas.microsoft.com/office/drawing/2014/main" id="{CDF1C71D-2C0A-4E6F-91F2-DCC0063B2A8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7" name="Groupe 4936">
                <a:extLst>
                  <a:ext uri="{FF2B5EF4-FFF2-40B4-BE49-F238E27FC236}">
                    <a16:creationId xmlns:a16="http://schemas.microsoft.com/office/drawing/2014/main" id="{F367B613-1B45-443C-AF91-E6F07B9B3725}"/>
                  </a:ext>
                </a:extLst>
              </p:cNvPr>
              <p:cNvGrpSpPr/>
              <p:nvPr/>
            </p:nvGrpSpPr>
            <p:grpSpPr>
              <a:xfrm>
                <a:off x="4377969" y="5095448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55" name="Ellipse 5054">
                  <a:extLst>
                    <a:ext uri="{FF2B5EF4-FFF2-40B4-BE49-F238E27FC236}">
                      <a16:creationId xmlns:a16="http://schemas.microsoft.com/office/drawing/2014/main" id="{D915F4D9-DBF7-43E2-8E45-29E8F55506F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6" name="Forme libre 1079">
                  <a:extLst>
                    <a:ext uri="{FF2B5EF4-FFF2-40B4-BE49-F238E27FC236}">
                      <a16:creationId xmlns:a16="http://schemas.microsoft.com/office/drawing/2014/main" id="{71B87DCF-30E2-4CB6-85CB-3622019FF40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8" name="Groupe 4937">
                <a:extLst>
                  <a:ext uri="{FF2B5EF4-FFF2-40B4-BE49-F238E27FC236}">
                    <a16:creationId xmlns:a16="http://schemas.microsoft.com/office/drawing/2014/main" id="{D7669F71-A27C-41B5-B56E-6F45EE12675C}"/>
                  </a:ext>
                </a:extLst>
              </p:cNvPr>
              <p:cNvGrpSpPr/>
              <p:nvPr/>
            </p:nvGrpSpPr>
            <p:grpSpPr>
              <a:xfrm>
                <a:off x="4377969" y="441056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53" name="Ellipse 5052">
                  <a:extLst>
                    <a:ext uri="{FF2B5EF4-FFF2-40B4-BE49-F238E27FC236}">
                      <a16:creationId xmlns:a16="http://schemas.microsoft.com/office/drawing/2014/main" id="{E77A2A95-5AAB-4488-9D77-0E51B2D8208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4" name="Forme libre 1082">
                  <a:extLst>
                    <a:ext uri="{FF2B5EF4-FFF2-40B4-BE49-F238E27FC236}">
                      <a16:creationId xmlns:a16="http://schemas.microsoft.com/office/drawing/2014/main" id="{DEF330EA-3AD5-4ABB-B36A-71681B96E60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39" name="Groupe 4938">
                <a:extLst>
                  <a:ext uri="{FF2B5EF4-FFF2-40B4-BE49-F238E27FC236}">
                    <a16:creationId xmlns:a16="http://schemas.microsoft.com/office/drawing/2014/main" id="{1750D0FA-5D9E-4470-A72D-0FE41A7D890C}"/>
                  </a:ext>
                </a:extLst>
              </p:cNvPr>
              <p:cNvGrpSpPr/>
              <p:nvPr/>
            </p:nvGrpSpPr>
            <p:grpSpPr>
              <a:xfrm rot="10800000" flipH="1" flipV="1">
                <a:off x="4377970" y="4867154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51" name="Ellipse 5050">
                  <a:extLst>
                    <a:ext uri="{FF2B5EF4-FFF2-40B4-BE49-F238E27FC236}">
                      <a16:creationId xmlns:a16="http://schemas.microsoft.com/office/drawing/2014/main" id="{0B65C18F-DE6D-4A06-816B-309F0E4F6C9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2" name="Forme libre 1073">
                  <a:extLst>
                    <a:ext uri="{FF2B5EF4-FFF2-40B4-BE49-F238E27FC236}">
                      <a16:creationId xmlns:a16="http://schemas.microsoft.com/office/drawing/2014/main" id="{8EEF4B55-42CD-440F-9F40-4F074C1EC18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0" name="Groupe 4939">
                <a:extLst>
                  <a:ext uri="{FF2B5EF4-FFF2-40B4-BE49-F238E27FC236}">
                    <a16:creationId xmlns:a16="http://schemas.microsoft.com/office/drawing/2014/main" id="{A30ECADB-B069-4869-8142-0A0E70368FB0}"/>
                  </a:ext>
                </a:extLst>
              </p:cNvPr>
              <p:cNvGrpSpPr/>
              <p:nvPr/>
            </p:nvGrpSpPr>
            <p:grpSpPr>
              <a:xfrm>
                <a:off x="3549884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49" name="Ellipse 5048">
                  <a:extLst>
                    <a:ext uri="{FF2B5EF4-FFF2-40B4-BE49-F238E27FC236}">
                      <a16:creationId xmlns:a16="http://schemas.microsoft.com/office/drawing/2014/main" id="{1437BEE7-E5D1-4BDE-9FC9-E80C3D7A5E4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0" name="Forme libre 122">
                  <a:extLst>
                    <a:ext uri="{FF2B5EF4-FFF2-40B4-BE49-F238E27FC236}">
                      <a16:creationId xmlns:a16="http://schemas.microsoft.com/office/drawing/2014/main" id="{F9D00674-6D9E-49B8-9943-F514B6C9C7B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1" name="Groupe 4940">
                <a:extLst>
                  <a:ext uri="{FF2B5EF4-FFF2-40B4-BE49-F238E27FC236}">
                    <a16:creationId xmlns:a16="http://schemas.microsoft.com/office/drawing/2014/main" id="{8ACBA87C-1038-49BE-817E-5A55D5DCF8B5}"/>
                  </a:ext>
                </a:extLst>
              </p:cNvPr>
              <p:cNvGrpSpPr/>
              <p:nvPr/>
            </p:nvGrpSpPr>
            <p:grpSpPr>
              <a:xfrm>
                <a:off x="4460952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47" name="Ellipse 5046">
                  <a:extLst>
                    <a:ext uri="{FF2B5EF4-FFF2-40B4-BE49-F238E27FC236}">
                      <a16:creationId xmlns:a16="http://schemas.microsoft.com/office/drawing/2014/main" id="{42890DE5-0AEA-4E93-A249-633FBB16126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8" name="Forme libre 234">
                  <a:extLst>
                    <a:ext uri="{FF2B5EF4-FFF2-40B4-BE49-F238E27FC236}">
                      <a16:creationId xmlns:a16="http://schemas.microsoft.com/office/drawing/2014/main" id="{595763B0-F086-4207-827E-EABCE26DFC7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2" name="Groupe 4941">
                <a:extLst>
                  <a:ext uri="{FF2B5EF4-FFF2-40B4-BE49-F238E27FC236}">
                    <a16:creationId xmlns:a16="http://schemas.microsoft.com/office/drawing/2014/main" id="{CC94E3A3-BE91-49BD-B4EC-66F80CC74D5F}"/>
                  </a:ext>
                </a:extLst>
              </p:cNvPr>
              <p:cNvGrpSpPr/>
              <p:nvPr/>
            </p:nvGrpSpPr>
            <p:grpSpPr>
              <a:xfrm>
                <a:off x="4005418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45" name="Ellipse 5044">
                  <a:extLst>
                    <a:ext uri="{FF2B5EF4-FFF2-40B4-BE49-F238E27FC236}">
                      <a16:creationId xmlns:a16="http://schemas.microsoft.com/office/drawing/2014/main" id="{CCE8EA66-58FA-4363-B174-FF37284747A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6" name="Forme libre 170">
                  <a:extLst>
                    <a:ext uri="{FF2B5EF4-FFF2-40B4-BE49-F238E27FC236}">
                      <a16:creationId xmlns:a16="http://schemas.microsoft.com/office/drawing/2014/main" id="{2DE05024-D4D6-4F52-B033-C7DE54C78D0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3" name="Groupe 4942">
                <a:extLst>
                  <a:ext uri="{FF2B5EF4-FFF2-40B4-BE49-F238E27FC236}">
                    <a16:creationId xmlns:a16="http://schemas.microsoft.com/office/drawing/2014/main" id="{C32C8EDD-119D-4E6A-A0DE-F8CC1F95D5E6}"/>
                  </a:ext>
                </a:extLst>
              </p:cNvPr>
              <p:cNvGrpSpPr/>
              <p:nvPr/>
            </p:nvGrpSpPr>
            <p:grpSpPr>
              <a:xfrm>
                <a:off x="4233185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43" name="Ellipse 5042">
                  <a:extLst>
                    <a:ext uri="{FF2B5EF4-FFF2-40B4-BE49-F238E27FC236}">
                      <a16:creationId xmlns:a16="http://schemas.microsoft.com/office/drawing/2014/main" id="{B3131A7A-D266-4686-97B5-444F109673A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4" name="Forme libre 149">
                  <a:extLst>
                    <a:ext uri="{FF2B5EF4-FFF2-40B4-BE49-F238E27FC236}">
                      <a16:creationId xmlns:a16="http://schemas.microsoft.com/office/drawing/2014/main" id="{5B07263F-F683-4AF2-9B07-552C6C3C58E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4" name="Groupe 4943">
                <a:extLst>
                  <a:ext uri="{FF2B5EF4-FFF2-40B4-BE49-F238E27FC236}">
                    <a16:creationId xmlns:a16="http://schemas.microsoft.com/office/drawing/2014/main" id="{A4C73461-1211-48C7-A8DE-C8792B981D1E}"/>
                  </a:ext>
                </a:extLst>
              </p:cNvPr>
              <p:cNvGrpSpPr/>
              <p:nvPr/>
            </p:nvGrpSpPr>
            <p:grpSpPr>
              <a:xfrm>
                <a:off x="3777651" y="4315140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41" name="Ellipse 5040">
                  <a:extLst>
                    <a:ext uri="{FF2B5EF4-FFF2-40B4-BE49-F238E27FC236}">
                      <a16:creationId xmlns:a16="http://schemas.microsoft.com/office/drawing/2014/main" id="{8728D456-0DFD-4D2B-AE47-38F49B62E4C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2" name="Forme libre 143">
                  <a:extLst>
                    <a:ext uri="{FF2B5EF4-FFF2-40B4-BE49-F238E27FC236}">
                      <a16:creationId xmlns:a16="http://schemas.microsoft.com/office/drawing/2014/main" id="{634DEEF0-356E-4F07-9A1F-049007342B2F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5" name="Groupe 4944">
                <a:extLst>
                  <a:ext uri="{FF2B5EF4-FFF2-40B4-BE49-F238E27FC236}">
                    <a16:creationId xmlns:a16="http://schemas.microsoft.com/office/drawing/2014/main" id="{85937DEE-BB38-4742-869A-460C47140CE1}"/>
                  </a:ext>
                </a:extLst>
              </p:cNvPr>
              <p:cNvGrpSpPr/>
              <p:nvPr/>
            </p:nvGrpSpPr>
            <p:grpSpPr>
              <a:xfrm>
                <a:off x="3549884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39" name="Ellipse 5038">
                  <a:extLst>
                    <a:ext uri="{FF2B5EF4-FFF2-40B4-BE49-F238E27FC236}">
                      <a16:creationId xmlns:a16="http://schemas.microsoft.com/office/drawing/2014/main" id="{E8AC7772-7BEB-497A-8F58-E511B53C43E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0" name="Forme libre 125">
                  <a:extLst>
                    <a:ext uri="{FF2B5EF4-FFF2-40B4-BE49-F238E27FC236}">
                      <a16:creationId xmlns:a16="http://schemas.microsoft.com/office/drawing/2014/main" id="{0C6A668D-7633-4517-A8C6-2A686ED4A4B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6" name="Groupe 4945">
                <a:extLst>
                  <a:ext uri="{FF2B5EF4-FFF2-40B4-BE49-F238E27FC236}">
                    <a16:creationId xmlns:a16="http://schemas.microsoft.com/office/drawing/2014/main" id="{B0E8DA40-592B-4B08-B034-8EF5C2A6D3C8}"/>
                  </a:ext>
                </a:extLst>
              </p:cNvPr>
              <p:cNvGrpSpPr/>
              <p:nvPr/>
            </p:nvGrpSpPr>
            <p:grpSpPr>
              <a:xfrm>
                <a:off x="4460952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37" name="Ellipse 5036">
                  <a:extLst>
                    <a:ext uri="{FF2B5EF4-FFF2-40B4-BE49-F238E27FC236}">
                      <a16:creationId xmlns:a16="http://schemas.microsoft.com/office/drawing/2014/main" id="{EB087A6C-BD95-4893-8FD6-78EC6C2D4D2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8" name="Forme libre 20">
                  <a:extLst>
                    <a:ext uri="{FF2B5EF4-FFF2-40B4-BE49-F238E27FC236}">
                      <a16:creationId xmlns:a16="http://schemas.microsoft.com/office/drawing/2014/main" id="{CF040802-E479-411A-B2BE-092A9E5E5DE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7" name="Groupe 4946">
                <a:extLst>
                  <a:ext uri="{FF2B5EF4-FFF2-40B4-BE49-F238E27FC236}">
                    <a16:creationId xmlns:a16="http://schemas.microsoft.com/office/drawing/2014/main" id="{361277D1-1672-44E9-A7DE-C1C85F77A240}"/>
                  </a:ext>
                </a:extLst>
              </p:cNvPr>
              <p:cNvGrpSpPr/>
              <p:nvPr/>
            </p:nvGrpSpPr>
            <p:grpSpPr>
              <a:xfrm>
                <a:off x="4005418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35" name="Ellipse 5034">
                  <a:extLst>
                    <a:ext uri="{FF2B5EF4-FFF2-40B4-BE49-F238E27FC236}">
                      <a16:creationId xmlns:a16="http://schemas.microsoft.com/office/drawing/2014/main" id="{DB81A91B-FB29-4C7E-91A9-4DA8DE970E8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6" name="Forme libre 14">
                  <a:extLst>
                    <a:ext uri="{FF2B5EF4-FFF2-40B4-BE49-F238E27FC236}">
                      <a16:creationId xmlns:a16="http://schemas.microsoft.com/office/drawing/2014/main" id="{5A8CA56E-1236-4ED6-9E51-04B98852917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8" name="Groupe 4947">
                <a:extLst>
                  <a:ext uri="{FF2B5EF4-FFF2-40B4-BE49-F238E27FC236}">
                    <a16:creationId xmlns:a16="http://schemas.microsoft.com/office/drawing/2014/main" id="{73DCA120-949F-4F87-94DD-5172ECF15462}"/>
                  </a:ext>
                </a:extLst>
              </p:cNvPr>
              <p:cNvGrpSpPr/>
              <p:nvPr/>
            </p:nvGrpSpPr>
            <p:grpSpPr>
              <a:xfrm>
                <a:off x="4233185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33" name="Ellipse 5032">
                  <a:extLst>
                    <a:ext uri="{FF2B5EF4-FFF2-40B4-BE49-F238E27FC236}">
                      <a16:creationId xmlns:a16="http://schemas.microsoft.com/office/drawing/2014/main" id="{15F938B4-77E0-430F-8C50-14BD642EC90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4" name="Forme libre 23">
                  <a:extLst>
                    <a:ext uri="{FF2B5EF4-FFF2-40B4-BE49-F238E27FC236}">
                      <a16:creationId xmlns:a16="http://schemas.microsoft.com/office/drawing/2014/main" id="{E49E8262-4FD8-4D39-BC36-BBCC82873A6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49" name="Groupe 4948">
                <a:extLst>
                  <a:ext uri="{FF2B5EF4-FFF2-40B4-BE49-F238E27FC236}">
                    <a16:creationId xmlns:a16="http://schemas.microsoft.com/office/drawing/2014/main" id="{484A23D1-8768-4518-9626-C1E6192D8BC6}"/>
                  </a:ext>
                </a:extLst>
              </p:cNvPr>
              <p:cNvGrpSpPr/>
              <p:nvPr/>
            </p:nvGrpSpPr>
            <p:grpSpPr>
              <a:xfrm>
                <a:off x="3777651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31" name="Ellipse 5030">
                  <a:extLst>
                    <a:ext uri="{FF2B5EF4-FFF2-40B4-BE49-F238E27FC236}">
                      <a16:creationId xmlns:a16="http://schemas.microsoft.com/office/drawing/2014/main" id="{650EE6F4-FA47-4C8F-B145-F8FC0A2B2C6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2" name="Forme libre 17">
                  <a:extLst>
                    <a:ext uri="{FF2B5EF4-FFF2-40B4-BE49-F238E27FC236}">
                      <a16:creationId xmlns:a16="http://schemas.microsoft.com/office/drawing/2014/main" id="{C0D060BB-1B15-4250-A5FB-81B81DC68362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0" name="Groupe 4949">
                <a:extLst>
                  <a:ext uri="{FF2B5EF4-FFF2-40B4-BE49-F238E27FC236}">
                    <a16:creationId xmlns:a16="http://schemas.microsoft.com/office/drawing/2014/main" id="{0652A936-9AC7-40CA-99F5-0CE0CA8DA243}"/>
                  </a:ext>
                </a:extLst>
              </p:cNvPr>
              <p:cNvGrpSpPr/>
              <p:nvPr/>
            </p:nvGrpSpPr>
            <p:grpSpPr>
              <a:xfrm>
                <a:off x="4688719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29" name="Ellipse 5028">
                  <a:extLst>
                    <a:ext uri="{FF2B5EF4-FFF2-40B4-BE49-F238E27FC236}">
                      <a16:creationId xmlns:a16="http://schemas.microsoft.com/office/drawing/2014/main" id="{0309F51A-A994-4623-8780-1624CA64D89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0" name="Forme libre 83">
                  <a:extLst>
                    <a:ext uri="{FF2B5EF4-FFF2-40B4-BE49-F238E27FC236}">
                      <a16:creationId xmlns:a16="http://schemas.microsoft.com/office/drawing/2014/main" id="{32B92323-6C07-420E-99F5-0B6AB3E7342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1" name="Groupe 4950">
                <a:extLst>
                  <a:ext uri="{FF2B5EF4-FFF2-40B4-BE49-F238E27FC236}">
                    <a16:creationId xmlns:a16="http://schemas.microsoft.com/office/drawing/2014/main" id="{5997548B-E2C2-4CA3-ADC4-1E7C63DB2B5B}"/>
                  </a:ext>
                </a:extLst>
              </p:cNvPr>
              <p:cNvGrpSpPr/>
              <p:nvPr/>
            </p:nvGrpSpPr>
            <p:grpSpPr>
              <a:xfrm>
                <a:off x="3322117" y="4769555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27" name="Ellipse 5026">
                  <a:extLst>
                    <a:ext uri="{FF2B5EF4-FFF2-40B4-BE49-F238E27FC236}">
                      <a16:creationId xmlns:a16="http://schemas.microsoft.com/office/drawing/2014/main" id="{48A0ACE6-8743-49CB-884A-A25906537A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8" name="Forme libre 131">
                  <a:extLst>
                    <a:ext uri="{FF2B5EF4-FFF2-40B4-BE49-F238E27FC236}">
                      <a16:creationId xmlns:a16="http://schemas.microsoft.com/office/drawing/2014/main" id="{EF66BBF8-F171-4E0B-BA4F-5C5293A8A7C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2" name="Groupe 4951">
                <a:extLst>
                  <a:ext uri="{FF2B5EF4-FFF2-40B4-BE49-F238E27FC236}">
                    <a16:creationId xmlns:a16="http://schemas.microsoft.com/office/drawing/2014/main" id="{86AB036B-F4DE-44E9-B81A-3ADD066E3921}"/>
                  </a:ext>
                </a:extLst>
              </p:cNvPr>
              <p:cNvGrpSpPr/>
              <p:nvPr/>
            </p:nvGrpSpPr>
            <p:grpSpPr>
              <a:xfrm>
                <a:off x="3549884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25" name="Ellipse 5024">
                  <a:extLst>
                    <a:ext uri="{FF2B5EF4-FFF2-40B4-BE49-F238E27FC236}">
                      <a16:creationId xmlns:a16="http://schemas.microsoft.com/office/drawing/2014/main" id="{1282E5E2-4310-48E3-B3AC-F9D3997FD06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6" name="Forme libre 86">
                  <a:extLst>
                    <a:ext uri="{FF2B5EF4-FFF2-40B4-BE49-F238E27FC236}">
                      <a16:creationId xmlns:a16="http://schemas.microsoft.com/office/drawing/2014/main" id="{24EAF791-5D13-47DE-9AC4-C86F31B18B4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3" name="Groupe 4952">
                <a:extLst>
                  <a:ext uri="{FF2B5EF4-FFF2-40B4-BE49-F238E27FC236}">
                    <a16:creationId xmlns:a16="http://schemas.microsoft.com/office/drawing/2014/main" id="{1DD744DE-D887-4049-8363-9383129E2131}"/>
                  </a:ext>
                </a:extLst>
              </p:cNvPr>
              <p:cNvGrpSpPr/>
              <p:nvPr/>
            </p:nvGrpSpPr>
            <p:grpSpPr>
              <a:xfrm>
                <a:off x="4460952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23" name="Ellipse 5022">
                  <a:extLst>
                    <a:ext uri="{FF2B5EF4-FFF2-40B4-BE49-F238E27FC236}">
                      <a16:creationId xmlns:a16="http://schemas.microsoft.com/office/drawing/2014/main" id="{A25A10DE-0EB2-49D1-B439-91E69108077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4" name="Forme libre 38">
                  <a:extLst>
                    <a:ext uri="{FF2B5EF4-FFF2-40B4-BE49-F238E27FC236}">
                      <a16:creationId xmlns:a16="http://schemas.microsoft.com/office/drawing/2014/main" id="{C23F80DA-423A-4A68-9E28-4D3AD0AE7F2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4" name="Groupe 4953">
                <a:extLst>
                  <a:ext uri="{FF2B5EF4-FFF2-40B4-BE49-F238E27FC236}">
                    <a16:creationId xmlns:a16="http://schemas.microsoft.com/office/drawing/2014/main" id="{9B82C18D-07E5-4861-A33F-A9DB8EE569C8}"/>
                  </a:ext>
                </a:extLst>
              </p:cNvPr>
              <p:cNvGrpSpPr/>
              <p:nvPr/>
            </p:nvGrpSpPr>
            <p:grpSpPr>
              <a:xfrm>
                <a:off x="4005418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21" name="Ellipse 5020">
                  <a:extLst>
                    <a:ext uri="{FF2B5EF4-FFF2-40B4-BE49-F238E27FC236}">
                      <a16:creationId xmlns:a16="http://schemas.microsoft.com/office/drawing/2014/main" id="{1A7F6E92-4093-4EE1-B138-88558F2D841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2" name="Forme libre 92">
                  <a:extLst>
                    <a:ext uri="{FF2B5EF4-FFF2-40B4-BE49-F238E27FC236}">
                      <a16:creationId xmlns:a16="http://schemas.microsoft.com/office/drawing/2014/main" id="{77E3649F-3A7F-4806-A997-A41A72689F6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5" name="Groupe 4954">
                <a:extLst>
                  <a:ext uri="{FF2B5EF4-FFF2-40B4-BE49-F238E27FC236}">
                    <a16:creationId xmlns:a16="http://schemas.microsoft.com/office/drawing/2014/main" id="{DF7C0F3C-436A-4677-AB23-052EB3151813}"/>
                  </a:ext>
                </a:extLst>
              </p:cNvPr>
              <p:cNvGrpSpPr/>
              <p:nvPr/>
            </p:nvGrpSpPr>
            <p:grpSpPr>
              <a:xfrm>
                <a:off x="4233185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19" name="Ellipse 5018">
                  <a:extLst>
                    <a:ext uri="{FF2B5EF4-FFF2-40B4-BE49-F238E27FC236}">
                      <a16:creationId xmlns:a16="http://schemas.microsoft.com/office/drawing/2014/main" id="{448FE890-CC23-4C92-BEDF-6A79228D3C1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0" name="Forme libre 41">
                  <a:extLst>
                    <a:ext uri="{FF2B5EF4-FFF2-40B4-BE49-F238E27FC236}">
                      <a16:creationId xmlns:a16="http://schemas.microsoft.com/office/drawing/2014/main" id="{B423288C-14B8-4B33-97E8-435978A9378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6" name="Groupe 4955">
                <a:extLst>
                  <a:ext uri="{FF2B5EF4-FFF2-40B4-BE49-F238E27FC236}">
                    <a16:creationId xmlns:a16="http://schemas.microsoft.com/office/drawing/2014/main" id="{6A46BBD5-1555-403B-BC1E-AAF8E386AAA0}"/>
                  </a:ext>
                </a:extLst>
              </p:cNvPr>
              <p:cNvGrpSpPr/>
              <p:nvPr/>
            </p:nvGrpSpPr>
            <p:grpSpPr>
              <a:xfrm>
                <a:off x="3777651" y="5223969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17" name="Ellipse 5016">
                  <a:extLst>
                    <a:ext uri="{FF2B5EF4-FFF2-40B4-BE49-F238E27FC236}">
                      <a16:creationId xmlns:a16="http://schemas.microsoft.com/office/drawing/2014/main" id="{25FD08A9-686C-4F4A-AA83-95282CB3A92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8" name="Forme libre 95">
                  <a:extLst>
                    <a:ext uri="{FF2B5EF4-FFF2-40B4-BE49-F238E27FC236}">
                      <a16:creationId xmlns:a16="http://schemas.microsoft.com/office/drawing/2014/main" id="{E86D90E8-E87A-44CF-BE9F-44EEC0CA2602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7" name="Groupe 4956">
                <a:extLst>
                  <a:ext uri="{FF2B5EF4-FFF2-40B4-BE49-F238E27FC236}">
                    <a16:creationId xmlns:a16="http://schemas.microsoft.com/office/drawing/2014/main" id="{30F5860A-0910-43B3-BF17-DE92A4C1159A}"/>
                  </a:ext>
                </a:extLst>
              </p:cNvPr>
              <p:cNvGrpSpPr/>
              <p:nvPr/>
            </p:nvGrpSpPr>
            <p:grpSpPr>
              <a:xfrm>
                <a:off x="3549884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15" name="Ellipse 5014">
                  <a:extLst>
                    <a:ext uri="{FF2B5EF4-FFF2-40B4-BE49-F238E27FC236}">
                      <a16:creationId xmlns:a16="http://schemas.microsoft.com/office/drawing/2014/main" id="{5BA6D371-C2F9-498E-AB9B-756CF71DA37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9F001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6" name="Forme libre 104">
                  <a:extLst>
                    <a:ext uri="{FF2B5EF4-FFF2-40B4-BE49-F238E27FC236}">
                      <a16:creationId xmlns:a16="http://schemas.microsoft.com/office/drawing/2014/main" id="{8CE666B1-396E-491C-B735-7D5BAB174A4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8" name="Groupe 4957">
                <a:extLst>
                  <a:ext uri="{FF2B5EF4-FFF2-40B4-BE49-F238E27FC236}">
                    <a16:creationId xmlns:a16="http://schemas.microsoft.com/office/drawing/2014/main" id="{A6C3D225-6C04-442B-A284-25406ED73BF9}"/>
                  </a:ext>
                </a:extLst>
              </p:cNvPr>
              <p:cNvGrpSpPr/>
              <p:nvPr/>
            </p:nvGrpSpPr>
            <p:grpSpPr>
              <a:xfrm>
                <a:off x="4460952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13" name="Ellipse 5012">
                  <a:extLst>
                    <a:ext uri="{FF2B5EF4-FFF2-40B4-BE49-F238E27FC236}">
                      <a16:creationId xmlns:a16="http://schemas.microsoft.com/office/drawing/2014/main" id="{0C9DB31A-3836-4620-8AE6-1141C8E413A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4" name="Forme libre 56">
                  <a:extLst>
                    <a:ext uri="{FF2B5EF4-FFF2-40B4-BE49-F238E27FC236}">
                      <a16:creationId xmlns:a16="http://schemas.microsoft.com/office/drawing/2014/main" id="{587BFC35-14B1-49DE-85B2-F9F0DB794B1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9" name="Groupe 4958">
                <a:extLst>
                  <a:ext uri="{FF2B5EF4-FFF2-40B4-BE49-F238E27FC236}">
                    <a16:creationId xmlns:a16="http://schemas.microsoft.com/office/drawing/2014/main" id="{67E20647-917C-48FB-B873-E1A1DB24C128}"/>
                  </a:ext>
                </a:extLst>
              </p:cNvPr>
              <p:cNvGrpSpPr/>
              <p:nvPr/>
            </p:nvGrpSpPr>
            <p:grpSpPr>
              <a:xfrm>
                <a:off x="4005418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11" name="Ellipse 5010">
                  <a:extLst>
                    <a:ext uri="{FF2B5EF4-FFF2-40B4-BE49-F238E27FC236}">
                      <a16:creationId xmlns:a16="http://schemas.microsoft.com/office/drawing/2014/main" id="{FF8A26E4-DE57-48C6-9C84-572D4C42376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2" name="Forme libre 35">
                  <a:extLst>
                    <a:ext uri="{FF2B5EF4-FFF2-40B4-BE49-F238E27FC236}">
                      <a16:creationId xmlns:a16="http://schemas.microsoft.com/office/drawing/2014/main" id="{6AD7CB92-E9CD-4DE6-B651-6788E01CF78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0" name="Groupe 4959">
                <a:extLst>
                  <a:ext uri="{FF2B5EF4-FFF2-40B4-BE49-F238E27FC236}">
                    <a16:creationId xmlns:a16="http://schemas.microsoft.com/office/drawing/2014/main" id="{E5F2F574-419F-4CCB-86F6-975DB9B3E38E}"/>
                  </a:ext>
                </a:extLst>
              </p:cNvPr>
              <p:cNvGrpSpPr/>
              <p:nvPr/>
            </p:nvGrpSpPr>
            <p:grpSpPr>
              <a:xfrm>
                <a:off x="4233185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09" name="Ellipse 5008">
                  <a:extLst>
                    <a:ext uri="{FF2B5EF4-FFF2-40B4-BE49-F238E27FC236}">
                      <a16:creationId xmlns:a16="http://schemas.microsoft.com/office/drawing/2014/main" id="{EB456F8B-79BF-4754-8022-B36E66DC006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0" name="Forme libre 29">
                  <a:extLst>
                    <a:ext uri="{FF2B5EF4-FFF2-40B4-BE49-F238E27FC236}">
                      <a16:creationId xmlns:a16="http://schemas.microsoft.com/office/drawing/2014/main" id="{20A8F1E2-6630-4B06-B7B5-02941C53EB0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1" name="Groupe 4960">
                <a:extLst>
                  <a:ext uri="{FF2B5EF4-FFF2-40B4-BE49-F238E27FC236}">
                    <a16:creationId xmlns:a16="http://schemas.microsoft.com/office/drawing/2014/main" id="{4891444F-95CF-459B-B961-57851690AC82}"/>
                  </a:ext>
                </a:extLst>
              </p:cNvPr>
              <p:cNvGrpSpPr/>
              <p:nvPr/>
            </p:nvGrpSpPr>
            <p:grpSpPr>
              <a:xfrm>
                <a:off x="3777651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07" name="Ellipse 5006">
                  <a:extLst>
                    <a:ext uri="{FF2B5EF4-FFF2-40B4-BE49-F238E27FC236}">
                      <a16:creationId xmlns:a16="http://schemas.microsoft.com/office/drawing/2014/main" id="{9A584ECA-3919-42ED-9459-39EE1BD5AEF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8" name="Forme libre 98">
                  <a:extLst>
                    <a:ext uri="{FF2B5EF4-FFF2-40B4-BE49-F238E27FC236}">
                      <a16:creationId xmlns:a16="http://schemas.microsoft.com/office/drawing/2014/main" id="{9A764160-696D-4F67-8AEB-246ABC203EBA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2" name="Groupe 4961">
                <a:extLst>
                  <a:ext uri="{FF2B5EF4-FFF2-40B4-BE49-F238E27FC236}">
                    <a16:creationId xmlns:a16="http://schemas.microsoft.com/office/drawing/2014/main" id="{9567870F-0474-49BE-9333-2FD1C54502B1}"/>
                  </a:ext>
                </a:extLst>
              </p:cNvPr>
              <p:cNvGrpSpPr/>
              <p:nvPr/>
            </p:nvGrpSpPr>
            <p:grpSpPr>
              <a:xfrm>
                <a:off x="4688719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05" name="Ellipse 5004">
                  <a:extLst>
                    <a:ext uri="{FF2B5EF4-FFF2-40B4-BE49-F238E27FC236}">
                      <a16:creationId xmlns:a16="http://schemas.microsoft.com/office/drawing/2014/main" id="{7994E884-1C95-40F5-A42C-864A19BEEB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6" name="Forme libre 50">
                  <a:extLst>
                    <a:ext uri="{FF2B5EF4-FFF2-40B4-BE49-F238E27FC236}">
                      <a16:creationId xmlns:a16="http://schemas.microsoft.com/office/drawing/2014/main" id="{4DB87320-D0CF-43B7-8E88-08599B60F75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3" name="Groupe 4962">
                <a:extLst>
                  <a:ext uri="{FF2B5EF4-FFF2-40B4-BE49-F238E27FC236}">
                    <a16:creationId xmlns:a16="http://schemas.microsoft.com/office/drawing/2014/main" id="{E32A7AD3-424C-4E2F-8C9B-690A60D7218E}"/>
                  </a:ext>
                </a:extLst>
              </p:cNvPr>
              <p:cNvGrpSpPr/>
              <p:nvPr/>
            </p:nvGrpSpPr>
            <p:grpSpPr>
              <a:xfrm>
                <a:off x="3322117" y="4996762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03" name="Ellipse 5002">
                  <a:extLst>
                    <a:ext uri="{FF2B5EF4-FFF2-40B4-BE49-F238E27FC236}">
                      <a16:creationId xmlns:a16="http://schemas.microsoft.com/office/drawing/2014/main" id="{E29A9AAA-617C-4F56-A427-7190A8C3B38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4" name="Forme libre 189">
                  <a:extLst>
                    <a:ext uri="{FF2B5EF4-FFF2-40B4-BE49-F238E27FC236}">
                      <a16:creationId xmlns:a16="http://schemas.microsoft.com/office/drawing/2014/main" id="{663D0F80-BE70-4BAA-872E-9E45CF795E8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4" name="Groupe 4963">
                <a:extLst>
                  <a:ext uri="{FF2B5EF4-FFF2-40B4-BE49-F238E27FC236}">
                    <a16:creationId xmlns:a16="http://schemas.microsoft.com/office/drawing/2014/main" id="{8FEB635B-2803-4A06-993F-A037D1B554DF}"/>
                  </a:ext>
                </a:extLst>
              </p:cNvPr>
              <p:cNvGrpSpPr/>
              <p:nvPr/>
            </p:nvGrpSpPr>
            <p:grpSpPr>
              <a:xfrm>
                <a:off x="3549884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01" name="Ellipse 5000">
                  <a:extLst>
                    <a:ext uri="{FF2B5EF4-FFF2-40B4-BE49-F238E27FC236}">
                      <a16:creationId xmlns:a16="http://schemas.microsoft.com/office/drawing/2014/main" id="{779A6F79-56C8-4AF3-B7BB-2BFD77CE745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2" name="Forme libre 119">
                  <a:extLst>
                    <a:ext uri="{FF2B5EF4-FFF2-40B4-BE49-F238E27FC236}">
                      <a16:creationId xmlns:a16="http://schemas.microsoft.com/office/drawing/2014/main" id="{B4229A47-EC40-40C2-B95D-14A0C15220B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5" name="Groupe 4964">
                <a:extLst>
                  <a:ext uri="{FF2B5EF4-FFF2-40B4-BE49-F238E27FC236}">
                    <a16:creationId xmlns:a16="http://schemas.microsoft.com/office/drawing/2014/main" id="{F4064DEA-AFB1-4C1D-AF11-1021B21CB671}"/>
                  </a:ext>
                </a:extLst>
              </p:cNvPr>
              <p:cNvGrpSpPr/>
              <p:nvPr/>
            </p:nvGrpSpPr>
            <p:grpSpPr>
              <a:xfrm>
                <a:off x="4460952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99" name="Ellipse 4998">
                  <a:extLst>
                    <a:ext uri="{FF2B5EF4-FFF2-40B4-BE49-F238E27FC236}">
                      <a16:creationId xmlns:a16="http://schemas.microsoft.com/office/drawing/2014/main" id="{DA632F3C-E29D-4B2F-98F5-5D91E223D94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0" name="Forme libre 65">
                  <a:extLst>
                    <a:ext uri="{FF2B5EF4-FFF2-40B4-BE49-F238E27FC236}">
                      <a16:creationId xmlns:a16="http://schemas.microsoft.com/office/drawing/2014/main" id="{F2EADBFB-4D3D-43DC-865E-191DD7958BC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6" name="Groupe 4965">
                <a:extLst>
                  <a:ext uri="{FF2B5EF4-FFF2-40B4-BE49-F238E27FC236}">
                    <a16:creationId xmlns:a16="http://schemas.microsoft.com/office/drawing/2014/main" id="{2016C6E4-1971-4DBB-ADFB-1CA2E1F0C4A6}"/>
                  </a:ext>
                </a:extLst>
              </p:cNvPr>
              <p:cNvGrpSpPr/>
              <p:nvPr/>
            </p:nvGrpSpPr>
            <p:grpSpPr>
              <a:xfrm>
                <a:off x="4005418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97" name="Ellipse 4996">
                  <a:extLst>
                    <a:ext uri="{FF2B5EF4-FFF2-40B4-BE49-F238E27FC236}">
                      <a16:creationId xmlns:a16="http://schemas.microsoft.com/office/drawing/2014/main" id="{1CCD5642-9A62-43A7-8304-2E882CC4493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98" name="Forme libre 32">
                  <a:extLst>
                    <a:ext uri="{FF2B5EF4-FFF2-40B4-BE49-F238E27FC236}">
                      <a16:creationId xmlns:a16="http://schemas.microsoft.com/office/drawing/2014/main" id="{66A36B29-9E2A-4873-AB97-161CA2A4010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7" name="Groupe 4966">
                <a:extLst>
                  <a:ext uri="{FF2B5EF4-FFF2-40B4-BE49-F238E27FC236}">
                    <a16:creationId xmlns:a16="http://schemas.microsoft.com/office/drawing/2014/main" id="{98B0CF45-5A88-4F42-B24C-99AC99BFAB8B}"/>
                  </a:ext>
                </a:extLst>
              </p:cNvPr>
              <p:cNvGrpSpPr/>
              <p:nvPr/>
            </p:nvGrpSpPr>
            <p:grpSpPr>
              <a:xfrm>
                <a:off x="4233185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95" name="Ellipse 4994">
                  <a:extLst>
                    <a:ext uri="{FF2B5EF4-FFF2-40B4-BE49-F238E27FC236}">
                      <a16:creationId xmlns:a16="http://schemas.microsoft.com/office/drawing/2014/main" id="{26706110-203F-4492-93DE-2F583BA2DF7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96" name="Forme libre 26">
                  <a:extLst>
                    <a:ext uri="{FF2B5EF4-FFF2-40B4-BE49-F238E27FC236}">
                      <a16:creationId xmlns:a16="http://schemas.microsoft.com/office/drawing/2014/main" id="{0291F092-0D8B-4752-AFCC-122A8D83A2B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8" name="Groupe 4967">
                <a:extLst>
                  <a:ext uri="{FF2B5EF4-FFF2-40B4-BE49-F238E27FC236}">
                    <a16:creationId xmlns:a16="http://schemas.microsoft.com/office/drawing/2014/main" id="{DBFB2F5B-6AD2-4A26-A88B-05527D34FEF0}"/>
                  </a:ext>
                </a:extLst>
              </p:cNvPr>
              <p:cNvGrpSpPr/>
              <p:nvPr/>
            </p:nvGrpSpPr>
            <p:grpSpPr>
              <a:xfrm>
                <a:off x="3777651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93" name="Ellipse 4992">
                  <a:extLst>
                    <a:ext uri="{FF2B5EF4-FFF2-40B4-BE49-F238E27FC236}">
                      <a16:creationId xmlns:a16="http://schemas.microsoft.com/office/drawing/2014/main" id="{D5524850-2B30-4FD1-B687-80ED4B36F5F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94" name="Forme libre 116">
                  <a:extLst>
                    <a:ext uri="{FF2B5EF4-FFF2-40B4-BE49-F238E27FC236}">
                      <a16:creationId xmlns:a16="http://schemas.microsoft.com/office/drawing/2014/main" id="{26DDE1CD-216F-4A1B-90A1-B63052D80841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69" name="Groupe 4968">
                <a:extLst>
                  <a:ext uri="{FF2B5EF4-FFF2-40B4-BE49-F238E27FC236}">
                    <a16:creationId xmlns:a16="http://schemas.microsoft.com/office/drawing/2014/main" id="{332E74D0-CF12-454D-8E8A-862950E05016}"/>
                  </a:ext>
                </a:extLst>
              </p:cNvPr>
              <p:cNvGrpSpPr/>
              <p:nvPr/>
            </p:nvGrpSpPr>
            <p:grpSpPr>
              <a:xfrm>
                <a:off x="4688719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91" name="Ellipse 4990">
                  <a:extLst>
                    <a:ext uri="{FF2B5EF4-FFF2-40B4-BE49-F238E27FC236}">
                      <a16:creationId xmlns:a16="http://schemas.microsoft.com/office/drawing/2014/main" id="{7CDA924B-5ED6-4DA8-82D2-9669DFD6243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92" name="Forme libre 62">
                  <a:extLst>
                    <a:ext uri="{FF2B5EF4-FFF2-40B4-BE49-F238E27FC236}">
                      <a16:creationId xmlns:a16="http://schemas.microsoft.com/office/drawing/2014/main" id="{87324789-6498-43AD-BD79-C607CBE630D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0" name="Groupe 4969">
                <a:extLst>
                  <a:ext uri="{FF2B5EF4-FFF2-40B4-BE49-F238E27FC236}">
                    <a16:creationId xmlns:a16="http://schemas.microsoft.com/office/drawing/2014/main" id="{9D3DF36B-D3D7-4825-B967-4B9541A95F64}"/>
                  </a:ext>
                </a:extLst>
              </p:cNvPr>
              <p:cNvGrpSpPr/>
              <p:nvPr/>
            </p:nvGrpSpPr>
            <p:grpSpPr>
              <a:xfrm>
                <a:off x="3322117" y="4542347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89" name="Ellipse 4988">
                  <a:extLst>
                    <a:ext uri="{FF2B5EF4-FFF2-40B4-BE49-F238E27FC236}">
                      <a16:creationId xmlns:a16="http://schemas.microsoft.com/office/drawing/2014/main" id="{CF5D0A1B-8ADA-4895-9A81-4A4158C3E6D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90" name="Forme libre 110">
                  <a:extLst>
                    <a:ext uri="{FF2B5EF4-FFF2-40B4-BE49-F238E27FC236}">
                      <a16:creationId xmlns:a16="http://schemas.microsoft.com/office/drawing/2014/main" id="{A8166DBD-7E52-4394-B614-E0231419159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1" name="Groupe 4970">
                <a:extLst>
                  <a:ext uri="{FF2B5EF4-FFF2-40B4-BE49-F238E27FC236}">
                    <a16:creationId xmlns:a16="http://schemas.microsoft.com/office/drawing/2014/main" id="{B2391C38-9081-4C89-AB5D-4D4322A9AB53}"/>
                  </a:ext>
                </a:extLst>
              </p:cNvPr>
              <p:cNvGrpSpPr/>
              <p:nvPr/>
            </p:nvGrpSpPr>
            <p:grpSpPr>
              <a:xfrm>
                <a:off x="4005418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87" name="Ellipse 4986">
                  <a:extLst>
                    <a:ext uri="{FF2B5EF4-FFF2-40B4-BE49-F238E27FC236}">
                      <a16:creationId xmlns:a16="http://schemas.microsoft.com/office/drawing/2014/main" id="{CA5B5740-6BF4-4428-8E2A-7DCACF71334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8" name="Forme libre 167">
                  <a:extLst>
                    <a:ext uri="{FF2B5EF4-FFF2-40B4-BE49-F238E27FC236}">
                      <a16:creationId xmlns:a16="http://schemas.microsoft.com/office/drawing/2014/main" id="{07BC0025-6F51-4494-9E3E-294EB46C6E8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2" name="Groupe 4971">
                <a:extLst>
                  <a:ext uri="{FF2B5EF4-FFF2-40B4-BE49-F238E27FC236}">
                    <a16:creationId xmlns:a16="http://schemas.microsoft.com/office/drawing/2014/main" id="{512A4DD8-A41C-4FC3-A266-97FD863BC3F7}"/>
                  </a:ext>
                </a:extLst>
              </p:cNvPr>
              <p:cNvGrpSpPr/>
              <p:nvPr/>
            </p:nvGrpSpPr>
            <p:grpSpPr>
              <a:xfrm>
                <a:off x="4233185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85" name="Ellipse 4984">
                  <a:extLst>
                    <a:ext uri="{FF2B5EF4-FFF2-40B4-BE49-F238E27FC236}">
                      <a16:creationId xmlns:a16="http://schemas.microsoft.com/office/drawing/2014/main" id="{A5BE5FD1-99AF-4C4C-AD1F-4EFC3D84781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6" name="Forme libre 158">
                  <a:extLst>
                    <a:ext uri="{FF2B5EF4-FFF2-40B4-BE49-F238E27FC236}">
                      <a16:creationId xmlns:a16="http://schemas.microsoft.com/office/drawing/2014/main" id="{A7953F09-9A66-44D7-90F1-75FCE449CB8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3" name="Groupe 4972">
                <a:extLst>
                  <a:ext uri="{FF2B5EF4-FFF2-40B4-BE49-F238E27FC236}">
                    <a16:creationId xmlns:a16="http://schemas.microsoft.com/office/drawing/2014/main" id="{07262D7B-CA3C-48E4-8947-5AB861200E82}"/>
                  </a:ext>
                </a:extLst>
              </p:cNvPr>
              <p:cNvGrpSpPr/>
              <p:nvPr/>
            </p:nvGrpSpPr>
            <p:grpSpPr>
              <a:xfrm>
                <a:off x="3777651" y="5451176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83" name="Ellipse 4982">
                  <a:extLst>
                    <a:ext uri="{FF2B5EF4-FFF2-40B4-BE49-F238E27FC236}">
                      <a16:creationId xmlns:a16="http://schemas.microsoft.com/office/drawing/2014/main" id="{5265AAB8-EC68-4BFB-B645-60C45766C56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4" name="Forme libre 101">
                  <a:extLst>
                    <a:ext uri="{FF2B5EF4-FFF2-40B4-BE49-F238E27FC236}">
                      <a16:creationId xmlns:a16="http://schemas.microsoft.com/office/drawing/2014/main" id="{BD65C202-3293-4086-ACBE-7CD03D17024F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4" name="Groupe 4973">
                <a:extLst>
                  <a:ext uri="{FF2B5EF4-FFF2-40B4-BE49-F238E27FC236}">
                    <a16:creationId xmlns:a16="http://schemas.microsoft.com/office/drawing/2014/main" id="{40CBE803-2B7F-43E2-B02F-21EEE543CF60}"/>
                  </a:ext>
                </a:extLst>
              </p:cNvPr>
              <p:cNvGrpSpPr/>
              <p:nvPr/>
            </p:nvGrpSpPr>
            <p:grpSpPr>
              <a:xfrm>
                <a:off x="4005418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81" name="Ellipse 4980">
                  <a:extLst>
                    <a:ext uri="{FF2B5EF4-FFF2-40B4-BE49-F238E27FC236}">
                      <a16:creationId xmlns:a16="http://schemas.microsoft.com/office/drawing/2014/main" id="{0D009A8F-4581-4974-AF06-1B057DDCE41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2" name="Forme libre 173">
                  <a:extLst>
                    <a:ext uri="{FF2B5EF4-FFF2-40B4-BE49-F238E27FC236}">
                      <a16:creationId xmlns:a16="http://schemas.microsoft.com/office/drawing/2014/main" id="{DBEE82B3-523F-4D14-8913-A0C27B5DD01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5" name="Groupe 4974">
                <a:extLst>
                  <a:ext uri="{FF2B5EF4-FFF2-40B4-BE49-F238E27FC236}">
                    <a16:creationId xmlns:a16="http://schemas.microsoft.com/office/drawing/2014/main" id="{8778C605-4342-44E6-8491-FD249E96E5CD}"/>
                  </a:ext>
                </a:extLst>
              </p:cNvPr>
              <p:cNvGrpSpPr/>
              <p:nvPr/>
            </p:nvGrpSpPr>
            <p:grpSpPr>
              <a:xfrm>
                <a:off x="4233185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79" name="Ellipse 4978">
                  <a:extLst>
                    <a:ext uri="{FF2B5EF4-FFF2-40B4-BE49-F238E27FC236}">
                      <a16:creationId xmlns:a16="http://schemas.microsoft.com/office/drawing/2014/main" id="{F7B7E247-D565-4060-96FA-7FAB0BDBF10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0" name="Forme libre 152">
                  <a:extLst>
                    <a:ext uri="{FF2B5EF4-FFF2-40B4-BE49-F238E27FC236}">
                      <a16:creationId xmlns:a16="http://schemas.microsoft.com/office/drawing/2014/main" id="{738F4206-E23C-48C8-904A-FA7131B1EA3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76" name="Groupe 4975">
                <a:extLst>
                  <a:ext uri="{FF2B5EF4-FFF2-40B4-BE49-F238E27FC236}">
                    <a16:creationId xmlns:a16="http://schemas.microsoft.com/office/drawing/2014/main" id="{2B0CE864-9AFF-42CF-BE9F-D582F3859F6A}"/>
                  </a:ext>
                </a:extLst>
              </p:cNvPr>
              <p:cNvGrpSpPr/>
              <p:nvPr/>
            </p:nvGrpSpPr>
            <p:grpSpPr>
              <a:xfrm>
                <a:off x="3777651" y="4087933"/>
                <a:ext cx="221453" cy="221453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77" name="Ellipse 4976">
                  <a:extLst>
                    <a:ext uri="{FF2B5EF4-FFF2-40B4-BE49-F238E27FC236}">
                      <a16:creationId xmlns:a16="http://schemas.microsoft.com/office/drawing/2014/main" id="{EA17DC32-9E66-41ED-9064-43F94A27F65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78" name="Forme libre 146">
                  <a:extLst>
                    <a:ext uri="{FF2B5EF4-FFF2-40B4-BE49-F238E27FC236}">
                      <a16:creationId xmlns:a16="http://schemas.microsoft.com/office/drawing/2014/main" id="{6B719B7B-C720-4809-A9FE-D18CFCF65349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5126" name="Groupe 5125">
              <a:extLst>
                <a:ext uri="{FF2B5EF4-FFF2-40B4-BE49-F238E27FC236}">
                  <a16:creationId xmlns:a16="http://schemas.microsoft.com/office/drawing/2014/main" id="{C0190686-973D-4162-9F56-40F1319D5C80}"/>
                </a:ext>
              </a:extLst>
            </p:cNvPr>
            <p:cNvGrpSpPr/>
            <p:nvPr/>
          </p:nvGrpSpPr>
          <p:grpSpPr>
            <a:xfrm rot="16200000">
              <a:off x="4158722" y="4908704"/>
              <a:ext cx="511360" cy="510278"/>
              <a:chOff x="3322117" y="4087933"/>
              <a:chExt cx="1588055" cy="1584696"/>
            </a:xfrm>
            <a:solidFill>
              <a:srgbClr val="4472C4">
                <a:alpha val="10000"/>
              </a:srgbClr>
            </a:solidFill>
          </p:grpSpPr>
          <p:grpSp>
            <p:nvGrpSpPr>
              <p:cNvPr id="5127" name="Groupe 5126">
                <a:extLst>
                  <a:ext uri="{FF2B5EF4-FFF2-40B4-BE49-F238E27FC236}">
                    <a16:creationId xmlns:a16="http://schemas.microsoft.com/office/drawing/2014/main" id="{2A31C05B-8B6E-4521-A6FE-E31B1C316714}"/>
                  </a:ext>
                </a:extLst>
              </p:cNvPr>
              <p:cNvGrpSpPr/>
              <p:nvPr/>
            </p:nvGrpSpPr>
            <p:grpSpPr>
              <a:xfrm>
                <a:off x="3469337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32" name="Ellipse 5331">
                  <a:extLst>
                    <a:ext uri="{FF2B5EF4-FFF2-40B4-BE49-F238E27FC236}">
                      <a16:creationId xmlns:a16="http://schemas.microsoft.com/office/drawing/2014/main" id="{3C271F1E-7557-4490-A978-7A81AAD827F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33" name="Forme libre 950">
                  <a:extLst>
                    <a:ext uri="{FF2B5EF4-FFF2-40B4-BE49-F238E27FC236}">
                      <a16:creationId xmlns:a16="http://schemas.microsoft.com/office/drawing/2014/main" id="{612E64DE-E3C5-454A-A358-2BA53CEE00F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28" name="Groupe 5127">
                <a:extLst>
                  <a:ext uri="{FF2B5EF4-FFF2-40B4-BE49-F238E27FC236}">
                    <a16:creationId xmlns:a16="http://schemas.microsoft.com/office/drawing/2014/main" id="{C3389E64-844B-48D2-AEDF-53803BFFE25B}"/>
                  </a:ext>
                </a:extLst>
              </p:cNvPr>
              <p:cNvGrpSpPr/>
              <p:nvPr/>
            </p:nvGrpSpPr>
            <p:grpSpPr>
              <a:xfrm>
                <a:off x="3469337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30" name="Ellipse 5329">
                  <a:extLst>
                    <a:ext uri="{FF2B5EF4-FFF2-40B4-BE49-F238E27FC236}">
                      <a16:creationId xmlns:a16="http://schemas.microsoft.com/office/drawing/2014/main" id="{97C29F78-43C4-49A3-9017-35614F681B2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31" name="Forme libre 956">
                  <a:extLst>
                    <a:ext uri="{FF2B5EF4-FFF2-40B4-BE49-F238E27FC236}">
                      <a16:creationId xmlns:a16="http://schemas.microsoft.com/office/drawing/2014/main" id="{EF0BD72E-A4E7-4487-B599-C2EE1B6131D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29" name="Groupe 5128">
                <a:extLst>
                  <a:ext uri="{FF2B5EF4-FFF2-40B4-BE49-F238E27FC236}">
                    <a16:creationId xmlns:a16="http://schemas.microsoft.com/office/drawing/2014/main" id="{F26408A3-83E9-4A5C-9908-1923D7EC0B1B}"/>
                  </a:ext>
                </a:extLst>
              </p:cNvPr>
              <p:cNvGrpSpPr/>
              <p:nvPr/>
            </p:nvGrpSpPr>
            <p:grpSpPr>
              <a:xfrm>
                <a:off x="3469337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28" name="Ellipse 5327">
                  <a:extLst>
                    <a:ext uri="{FF2B5EF4-FFF2-40B4-BE49-F238E27FC236}">
                      <a16:creationId xmlns:a16="http://schemas.microsoft.com/office/drawing/2014/main" id="{019C502B-8B14-445A-B233-407DC047E0F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9" name="Forme libre 959">
                  <a:extLst>
                    <a:ext uri="{FF2B5EF4-FFF2-40B4-BE49-F238E27FC236}">
                      <a16:creationId xmlns:a16="http://schemas.microsoft.com/office/drawing/2014/main" id="{62B9A20B-0DDD-4D71-890D-BD72F13AE0D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0" name="Groupe 5129">
                <a:extLst>
                  <a:ext uri="{FF2B5EF4-FFF2-40B4-BE49-F238E27FC236}">
                    <a16:creationId xmlns:a16="http://schemas.microsoft.com/office/drawing/2014/main" id="{FE2C79F1-CC99-4D83-A0A5-5859BC3C71D8}"/>
                  </a:ext>
                </a:extLst>
              </p:cNvPr>
              <p:cNvGrpSpPr/>
              <p:nvPr/>
            </p:nvGrpSpPr>
            <p:grpSpPr>
              <a:xfrm rot="10800000" flipH="1" flipV="1">
                <a:off x="3469338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26" name="Ellipse 5325">
                  <a:extLst>
                    <a:ext uri="{FF2B5EF4-FFF2-40B4-BE49-F238E27FC236}">
                      <a16:creationId xmlns:a16="http://schemas.microsoft.com/office/drawing/2014/main" id="{8206F641-9FD9-4C6C-84DD-5F6FCCDBD27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7" name="Forme libre 950">
                  <a:extLst>
                    <a:ext uri="{FF2B5EF4-FFF2-40B4-BE49-F238E27FC236}">
                      <a16:creationId xmlns:a16="http://schemas.microsoft.com/office/drawing/2014/main" id="{C0E427CD-21FC-4673-95D4-A3E8F0BDF37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1" name="Groupe 5130">
                <a:extLst>
                  <a:ext uri="{FF2B5EF4-FFF2-40B4-BE49-F238E27FC236}">
                    <a16:creationId xmlns:a16="http://schemas.microsoft.com/office/drawing/2014/main" id="{DE1CFF56-1659-4526-9C4D-181A3ADF8266}"/>
                  </a:ext>
                </a:extLst>
              </p:cNvPr>
              <p:cNvGrpSpPr/>
              <p:nvPr/>
            </p:nvGrpSpPr>
            <p:grpSpPr>
              <a:xfrm>
                <a:off x="4605127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24" name="Ellipse 5323">
                  <a:extLst>
                    <a:ext uri="{FF2B5EF4-FFF2-40B4-BE49-F238E27FC236}">
                      <a16:creationId xmlns:a16="http://schemas.microsoft.com/office/drawing/2014/main" id="{96CA089C-580B-4ABC-A8A7-FA6A5D7FE3A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5" name="Forme libre 977">
                  <a:extLst>
                    <a:ext uri="{FF2B5EF4-FFF2-40B4-BE49-F238E27FC236}">
                      <a16:creationId xmlns:a16="http://schemas.microsoft.com/office/drawing/2014/main" id="{CF16ADA0-74EE-4F74-A246-EED798D5BC2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2" name="Groupe 5131">
                <a:extLst>
                  <a:ext uri="{FF2B5EF4-FFF2-40B4-BE49-F238E27FC236}">
                    <a16:creationId xmlns:a16="http://schemas.microsoft.com/office/drawing/2014/main" id="{10DCD036-460D-4B0D-89E6-D4499F3DF863}"/>
                  </a:ext>
                </a:extLst>
              </p:cNvPr>
              <p:cNvGrpSpPr/>
              <p:nvPr/>
            </p:nvGrpSpPr>
            <p:grpSpPr>
              <a:xfrm>
                <a:off x="4605127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22" name="Ellipse 5321">
                  <a:extLst>
                    <a:ext uri="{FF2B5EF4-FFF2-40B4-BE49-F238E27FC236}">
                      <a16:creationId xmlns:a16="http://schemas.microsoft.com/office/drawing/2014/main" id="{C5BDE6D8-4B0D-4073-A6CF-F021AB99EF4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3" name="Forme libre 983">
                  <a:extLst>
                    <a:ext uri="{FF2B5EF4-FFF2-40B4-BE49-F238E27FC236}">
                      <a16:creationId xmlns:a16="http://schemas.microsoft.com/office/drawing/2014/main" id="{3E7820C8-60C5-4CF8-94FE-2A41440D763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3" name="Groupe 5132">
                <a:extLst>
                  <a:ext uri="{FF2B5EF4-FFF2-40B4-BE49-F238E27FC236}">
                    <a16:creationId xmlns:a16="http://schemas.microsoft.com/office/drawing/2014/main" id="{4ACA0CC3-FA4B-4CC2-9AB8-FB48C24DB9E7}"/>
                  </a:ext>
                </a:extLst>
              </p:cNvPr>
              <p:cNvGrpSpPr/>
              <p:nvPr/>
            </p:nvGrpSpPr>
            <p:grpSpPr>
              <a:xfrm>
                <a:off x="4605127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20" name="Ellipse 5319">
                  <a:extLst>
                    <a:ext uri="{FF2B5EF4-FFF2-40B4-BE49-F238E27FC236}">
                      <a16:creationId xmlns:a16="http://schemas.microsoft.com/office/drawing/2014/main" id="{9F41321C-44A7-4A72-AC0A-F3706476EC9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1" name="Forme libre 986">
                  <a:extLst>
                    <a:ext uri="{FF2B5EF4-FFF2-40B4-BE49-F238E27FC236}">
                      <a16:creationId xmlns:a16="http://schemas.microsoft.com/office/drawing/2014/main" id="{55172360-6513-413E-A01E-5552B291EDC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4" name="Groupe 5133">
                <a:extLst>
                  <a:ext uri="{FF2B5EF4-FFF2-40B4-BE49-F238E27FC236}">
                    <a16:creationId xmlns:a16="http://schemas.microsoft.com/office/drawing/2014/main" id="{0F946FDB-1C19-49EA-8025-0BCB9EA7F717}"/>
                  </a:ext>
                </a:extLst>
              </p:cNvPr>
              <p:cNvGrpSpPr/>
              <p:nvPr/>
            </p:nvGrpSpPr>
            <p:grpSpPr>
              <a:xfrm rot="10800000" flipH="1" flipV="1">
                <a:off x="4605128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18" name="Ellipse 5317">
                  <a:extLst>
                    <a:ext uri="{FF2B5EF4-FFF2-40B4-BE49-F238E27FC236}">
                      <a16:creationId xmlns:a16="http://schemas.microsoft.com/office/drawing/2014/main" id="{8B2B0A0C-C500-4EE3-87D2-57479C05F29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9" name="Forme libre 977">
                  <a:extLst>
                    <a:ext uri="{FF2B5EF4-FFF2-40B4-BE49-F238E27FC236}">
                      <a16:creationId xmlns:a16="http://schemas.microsoft.com/office/drawing/2014/main" id="{2A539BE7-16ED-4001-95A4-385FC842733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5" name="Groupe 5134">
                <a:extLst>
                  <a:ext uri="{FF2B5EF4-FFF2-40B4-BE49-F238E27FC236}">
                    <a16:creationId xmlns:a16="http://schemas.microsoft.com/office/drawing/2014/main" id="{92F8F219-1B64-493B-91F5-DF4B99B40000}"/>
                  </a:ext>
                </a:extLst>
              </p:cNvPr>
              <p:cNvGrpSpPr/>
              <p:nvPr/>
            </p:nvGrpSpPr>
            <p:grpSpPr>
              <a:xfrm>
                <a:off x="3923653" y="4182271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16" name="Ellipse 5315">
                  <a:extLst>
                    <a:ext uri="{FF2B5EF4-FFF2-40B4-BE49-F238E27FC236}">
                      <a16:creationId xmlns:a16="http://schemas.microsoft.com/office/drawing/2014/main" id="{07EDE17A-7B9F-4783-8735-E7BAADD4F34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7" name="Forme libre 1001">
                  <a:extLst>
                    <a:ext uri="{FF2B5EF4-FFF2-40B4-BE49-F238E27FC236}">
                      <a16:creationId xmlns:a16="http://schemas.microsoft.com/office/drawing/2014/main" id="{4D59A43B-D9F3-43EB-B843-1B0FB0D8648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6" name="Groupe 5135">
                <a:extLst>
                  <a:ext uri="{FF2B5EF4-FFF2-40B4-BE49-F238E27FC236}">
                    <a16:creationId xmlns:a16="http://schemas.microsoft.com/office/drawing/2014/main" id="{73520A28-5177-440E-905F-566627EB8DF9}"/>
                  </a:ext>
                </a:extLst>
              </p:cNvPr>
              <p:cNvGrpSpPr/>
              <p:nvPr/>
            </p:nvGrpSpPr>
            <p:grpSpPr>
              <a:xfrm>
                <a:off x="3923653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14" name="Ellipse 5313">
                  <a:extLst>
                    <a:ext uri="{FF2B5EF4-FFF2-40B4-BE49-F238E27FC236}">
                      <a16:creationId xmlns:a16="http://schemas.microsoft.com/office/drawing/2014/main" id="{E51121A3-96A6-4C05-82EE-9F91095F1B4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5" name="Forme libre 1007">
                  <a:extLst>
                    <a:ext uri="{FF2B5EF4-FFF2-40B4-BE49-F238E27FC236}">
                      <a16:creationId xmlns:a16="http://schemas.microsoft.com/office/drawing/2014/main" id="{01B5A72E-D527-4191-ADB9-5AAA09215A3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7" name="Groupe 5136">
                <a:extLst>
                  <a:ext uri="{FF2B5EF4-FFF2-40B4-BE49-F238E27FC236}">
                    <a16:creationId xmlns:a16="http://schemas.microsoft.com/office/drawing/2014/main" id="{FC4D3237-1954-4FAF-980C-A5D89B81EF2E}"/>
                  </a:ext>
                </a:extLst>
              </p:cNvPr>
              <p:cNvGrpSpPr/>
              <p:nvPr/>
            </p:nvGrpSpPr>
            <p:grpSpPr>
              <a:xfrm>
                <a:off x="3923653" y="532374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12" name="Ellipse 5311">
                  <a:extLst>
                    <a:ext uri="{FF2B5EF4-FFF2-40B4-BE49-F238E27FC236}">
                      <a16:creationId xmlns:a16="http://schemas.microsoft.com/office/drawing/2014/main" id="{431B88D8-7C95-4F19-921A-FF2B514F1D6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3" name="Forme libre 1010">
                  <a:extLst>
                    <a:ext uri="{FF2B5EF4-FFF2-40B4-BE49-F238E27FC236}">
                      <a16:creationId xmlns:a16="http://schemas.microsoft.com/office/drawing/2014/main" id="{7B9C75FB-377B-419B-8105-69B63FFAECB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8" name="Groupe 5137">
                <a:extLst>
                  <a:ext uri="{FF2B5EF4-FFF2-40B4-BE49-F238E27FC236}">
                    <a16:creationId xmlns:a16="http://schemas.microsoft.com/office/drawing/2014/main" id="{86CA4847-9220-4D24-80BE-F89B66AD5859}"/>
                  </a:ext>
                </a:extLst>
              </p:cNvPr>
              <p:cNvGrpSpPr/>
              <p:nvPr/>
            </p:nvGrpSpPr>
            <p:grpSpPr>
              <a:xfrm>
                <a:off x="3923653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10" name="Ellipse 5309">
                  <a:extLst>
                    <a:ext uri="{FF2B5EF4-FFF2-40B4-BE49-F238E27FC236}">
                      <a16:creationId xmlns:a16="http://schemas.microsoft.com/office/drawing/2014/main" id="{E4F72F86-60E3-4D03-84E6-4FE731BA837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1" name="Forme libre 1013">
                  <a:extLst>
                    <a:ext uri="{FF2B5EF4-FFF2-40B4-BE49-F238E27FC236}">
                      <a16:creationId xmlns:a16="http://schemas.microsoft.com/office/drawing/2014/main" id="{D07C0F70-51C1-47EB-BCF2-E2812BEAA4B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39" name="Groupe 5138">
                <a:extLst>
                  <a:ext uri="{FF2B5EF4-FFF2-40B4-BE49-F238E27FC236}">
                    <a16:creationId xmlns:a16="http://schemas.microsoft.com/office/drawing/2014/main" id="{D91C2597-18D1-4F01-BC4A-3EEB7B9CBC02}"/>
                  </a:ext>
                </a:extLst>
              </p:cNvPr>
              <p:cNvGrpSpPr/>
              <p:nvPr/>
            </p:nvGrpSpPr>
            <p:grpSpPr>
              <a:xfrm>
                <a:off x="3923653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08" name="Ellipse 5307">
                  <a:extLst>
                    <a:ext uri="{FF2B5EF4-FFF2-40B4-BE49-F238E27FC236}">
                      <a16:creationId xmlns:a16="http://schemas.microsoft.com/office/drawing/2014/main" id="{802B39FB-D2A9-4386-92D3-1D095298B97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9" name="Forme libre 1016">
                  <a:extLst>
                    <a:ext uri="{FF2B5EF4-FFF2-40B4-BE49-F238E27FC236}">
                      <a16:creationId xmlns:a16="http://schemas.microsoft.com/office/drawing/2014/main" id="{D8DF3FAB-B1CF-4692-8477-D097F3E2718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0" name="Groupe 5139">
                <a:extLst>
                  <a:ext uri="{FF2B5EF4-FFF2-40B4-BE49-F238E27FC236}">
                    <a16:creationId xmlns:a16="http://schemas.microsoft.com/office/drawing/2014/main" id="{2D2EF53D-4DD5-4288-991F-22D0E0A6BD99}"/>
                  </a:ext>
                </a:extLst>
              </p:cNvPr>
              <p:cNvGrpSpPr/>
              <p:nvPr/>
            </p:nvGrpSpPr>
            <p:grpSpPr>
              <a:xfrm rot="10800000" flipH="1" flipV="1">
                <a:off x="3923654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06" name="Ellipse 5305">
                  <a:extLst>
                    <a:ext uri="{FF2B5EF4-FFF2-40B4-BE49-F238E27FC236}">
                      <a16:creationId xmlns:a16="http://schemas.microsoft.com/office/drawing/2014/main" id="{9D216766-B8EA-4598-8CCD-74B43FFE739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7" name="Forme libre 1007">
                  <a:extLst>
                    <a:ext uri="{FF2B5EF4-FFF2-40B4-BE49-F238E27FC236}">
                      <a16:creationId xmlns:a16="http://schemas.microsoft.com/office/drawing/2014/main" id="{50666B9C-D642-42CF-94CA-BB3A239DA91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1" name="Groupe 5140">
                <a:extLst>
                  <a:ext uri="{FF2B5EF4-FFF2-40B4-BE49-F238E27FC236}">
                    <a16:creationId xmlns:a16="http://schemas.microsoft.com/office/drawing/2014/main" id="{93F04637-A953-4E69-8C59-7F016DE83621}"/>
                  </a:ext>
                </a:extLst>
              </p:cNvPr>
              <p:cNvGrpSpPr/>
              <p:nvPr/>
            </p:nvGrpSpPr>
            <p:grpSpPr>
              <a:xfrm>
                <a:off x="4150811" y="4182271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04" name="Ellipse 5303">
                  <a:extLst>
                    <a:ext uri="{FF2B5EF4-FFF2-40B4-BE49-F238E27FC236}">
                      <a16:creationId xmlns:a16="http://schemas.microsoft.com/office/drawing/2014/main" id="{080432B3-A710-4FB5-9E6C-62EC8607017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5" name="Forme libre 1034">
                  <a:extLst>
                    <a:ext uri="{FF2B5EF4-FFF2-40B4-BE49-F238E27FC236}">
                      <a16:creationId xmlns:a16="http://schemas.microsoft.com/office/drawing/2014/main" id="{583A7C33-9B6F-4F0A-9377-0898BDCCBCEF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2" name="Groupe 5141">
                <a:extLst>
                  <a:ext uri="{FF2B5EF4-FFF2-40B4-BE49-F238E27FC236}">
                    <a16:creationId xmlns:a16="http://schemas.microsoft.com/office/drawing/2014/main" id="{7E123C38-FD68-4875-AD51-6D5F2BF4DF19}"/>
                  </a:ext>
                </a:extLst>
              </p:cNvPr>
              <p:cNvGrpSpPr/>
              <p:nvPr/>
            </p:nvGrpSpPr>
            <p:grpSpPr>
              <a:xfrm>
                <a:off x="4150811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02" name="Ellipse 5301">
                  <a:extLst>
                    <a:ext uri="{FF2B5EF4-FFF2-40B4-BE49-F238E27FC236}">
                      <a16:creationId xmlns:a16="http://schemas.microsoft.com/office/drawing/2014/main" id="{452F7F3B-C3A2-4A9E-97A8-80C15BCD0DB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3" name="Forme libre 1040">
                  <a:extLst>
                    <a:ext uri="{FF2B5EF4-FFF2-40B4-BE49-F238E27FC236}">
                      <a16:creationId xmlns:a16="http://schemas.microsoft.com/office/drawing/2014/main" id="{EC6DEAD9-E2B2-4D28-AF56-DF1369E0C9B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3" name="Groupe 5142">
                <a:extLst>
                  <a:ext uri="{FF2B5EF4-FFF2-40B4-BE49-F238E27FC236}">
                    <a16:creationId xmlns:a16="http://schemas.microsoft.com/office/drawing/2014/main" id="{62A08894-E088-4222-A32B-2FD725882F48}"/>
                  </a:ext>
                </a:extLst>
              </p:cNvPr>
              <p:cNvGrpSpPr/>
              <p:nvPr/>
            </p:nvGrpSpPr>
            <p:grpSpPr>
              <a:xfrm>
                <a:off x="4150811" y="532374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00" name="Ellipse 5299">
                  <a:extLst>
                    <a:ext uri="{FF2B5EF4-FFF2-40B4-BE49-F238E27FC236}">
                      <a16:creationId xmlns:a16="http://schemas.microsoft.com/office/drawing/2014/main" id="{E30139A3-AFDA-4EA8-B729-DF055315796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1" name="Forme libre 1043">
                  <a:extLst>
                    <a:ext uri="{FF2B5EF4-FFF2-40B4-BE49-F238E27FC236}">
                      <a16:creationId xmlns:a16="http://schemas.microsoft.com/office/drawing/2014/main" id="{02FF8969-D180-4612-A055-6A5C1D990798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4" name="Groupe 5143">
                <a:extLst>
                  <a:ext uri="{FF2B5EF4-FFF2-40B4-BE49-F238E27FC236}">
                    <a16:creationId xmlns:a16="http://schemas.microsoft.com/office/drawing/2014/main" id="{C86276F9-D161-4568-9F3D-7472B2C27564}"/>
                  </a:ext>
                </a:extLst>
              </p:cNvPr>
              <p:cNvGrpSpPr/>
              <p:nvPr/>
            </p:nvGrpSpPr>
            <p:grpSpPr>
              <a:xfrm>
                <a:off x="4150811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98" name="Ellipse 5297">
                  <a:extLst>
                    <a:ext uri="{FF2B5EF4-FFF2-40B4-BE49-F238E27FC236}">
                      <a16:creationId xmlns:a16="http://schemas.microsoft.com/office/drawing/2014/main" id="{202E9F07-F92D-4BDD-B60D-1AD1B6F03E7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9" name="Forme libre 1046">
                  <a:extLst>
                    <a:ext uri="{FF2B5EF4-FFF2-40B4-BE49-F238E27FC236}">
                      <a16:creationId xmlns:a16="http://schemas.microsoft.com/office/drawing/2014/main" id="{185F0964-3EF7-4027-B5D1-24A5F3209FF1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5" name="Groupe 5144">
                <a:extLst>
                  <a:ext uri="{FF2B5EF4-FFF2-40B4-BE49-F238E27FC236}">
                    <a16:creationId xmlns:a16="http://schemas.microsoft.com/office/drawing/2014/main" id="{4FB3201A-80C0-45A8-80A9-E03B8158ACEB}"/>
                  </a:ext>
                </a:extLst>
              </p:cNvPr>
              <p:cNvGrpSpPr/>
              <p:nvPr/>
            </p:nvGrpSpPr>
            <p:grpSpPr>
              <a:xfrm>
                <a:off x="4150811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96" name="Ellipse 5295">
                  <a:extLst>
                    <a:ext uri="{FF2B5EF4-FFF2-40B4-BE49-F238E27FC236}">
                      <a16:creationId xmlns:a16="http://schemas.microsoft.com/office/drawing/2014/main" id="{7DE02404-BFCA-4D35-920E-7BF810B747E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7" name="Forme libre 1049">
                  <a:extLst>
                    <a:ext uri="{FF2B5EF4-FFF2-40B4-BE49-F238E27FC236}">
                      <a16:creationId xmlns:a16="http://schemas.microsoft.com/office/drawing/2014/main" id="{70F295EE-9AC1-41B0-A55C-E8CDDD2F47BD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6" name="Groupe 5145">
                <a:extLst>
                  <a:ext uri="{FF2B5EF4-FFF2-40B4-BE49-F238E27FC236}">
                    <a16:creationId xmlns:a16="http://schemas.microsoft.com/office/drawing/2014/main" id="{81F323DC-3370-4DF9-8045-B9F2CA8CCCD1}"/>
                  </a:ext>
                </a:extLst>
              </p:cNvPr>
              <p:cNvGrpSpPr/>
              <p:nvPr/>
            </p:nvGrpSpPr>
            <p:grpSpPr>
              <a:xfrm rot="10800000" flipH="1" flipV="1">
                <a:off x="4150812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94" name="Ellipse 5293">
                  <a:extLst>
                    <a:ext uri="{FF2B5EF4-FFF2-40B4-BE49-F238E27FC236}">
                      <a16:creationId xmlns:a16="http://schemas.microsoft.com/office/drawing/2014/main" id="{02BB7930-E4F1-4170-A68E-ECD2B3A4F1D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5" name="Forme libre 1040">
                  <a:extLst>
                    <a:ext uri="{FF2B5EF4-FFF2-40B4-BE49-F238E27FC236}">
                      <a16:creationId xmlns:a16="http://schemas.microsoft.com/office/drawing/2014/main" id="{5A33B70A-1BC0-4CC6-A2A2-BF0094F94E17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7" name="Groupe 5146">
                <a:extLst>
                  <a:ext uri="{FF2B5EF4-FFF2-40B4-BE49-F238E27FC236}">
                    <a16:creationId xmlns:a16="http://schemas.microsoft.com/office/drawing/2014/main" id="{2D634C40-F9A2-4BD3-9BA9-743754705E7D}"/>
                  </a:ext>
                </a:extLst>
              </p:cNvPr>
              <p:cNvGrpSpPr/>
              <p:nvPr/>
            </p:nvGrpSpPr>
            <p:grpSpPr>
              <a:xfrm>
                <a:off x="3696495" y="4182271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92" name="Ellipse 5291">
                  <a:extLst>
                    <a:ext uri="{FF2B5EF4-FFF2-40B4-BE49-F238E27FC236}">
                      <a16:creationId xmlns:a16="http://schemas.microsoft.com/office/drawing/2014/main" id="{F6BA1CD5-17CF-493B-B30A-473421073CE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3" name="Forme libre 1067">
                  <a:extLst>
                    <a:ext uri="{FF2B5EF4-FFF2-40B4-BE49-F238E27FC236}">
                      <a16:creationId xmlns:a16="http://schemas.microsoft.com/office/drawing/2014/main" id="{18F614BD-D586-42D3-B0B7-C33FF009432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8" name="Groupe 5147">
                <a:extLst>
                  <a:ext uri="{FF2B5EF4-FFF2-40B4-BE49-F238E27FC236}">
                    <a16:creationId xmlns:a16="http://schemas.microsoft.com/office/drawing/2014/main" id="{01910A58-49F5-4B6E-B400-5F9713F2E843}"/>
                  </a:ext>
                </a:extLst>
              </p:cNvPr>
              <p:cNvGrpSpPr/>
              <p:nvPr/>
            </p:nvGrpSpPr>
            <p:grpSpPr>
              <a:xfrm>
                <a:off x="3696495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90" name="Ellipse 5289">
                  <a:extLst>
                    <a:ext uri="{FF2B5EF4-FFF2-40B4-BE49-F238E27FC236}">
                      <a16:creationId xmlns:a16="http://schemas.microsoft.com/office/drawing/2014/main" id="{9E56F76A-CAB2-41C8-A088-33F1ED49893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1" name="Forme libre 1073">
                  <a:extLst>
                    <a:ext uri="{FF2B5EF4-FFF2-40B4-BE49-F238E27FC236}">
                      <a16:creationId xmlns:a16="http://schemas.microsoft.com/office/drawing/2014/main" id="{660C2C7D-48EC-4353-A1A5-500BFD7804F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49" name="Groupe 5148">
                <a:extLst>
                  <a:ext uri="{FF2B5EF4-FFF2-40B4-BE49-F238E27FC236}">
                    <a16:creationId xmlns:a16="http://schemas.microsoft.com/office/drawing/2014/main" id="{54DF1734-A8B4-4343-BFD8-BE4CC8054AFB}"/>
                  </a:ext>
                </a:extLst>
              </p:cNvPr>
              <p:cNvGrpSpPr/>
              <p:nvPr/>
            </p:nvGrpSpPr>
            <p:grpSpPr>
              <a:xfrm>
                <a:off x="3696495" y="532374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88" name="Ellipse 5287">
                  <a:extLst>
                    <a:ext uri="{FF2B5EF4-FFF2-40B4-BE49-F238E27FC236}">
                      <a16:creationId xmlns:a16="http://schemas.microsoft.com/office/drawing/2014/main" id="{E71B1AA6-F16E-49D1-A2F9-F718E2D18FD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9" name="Forme libre 1076">
                  <a:extLst>
                    <a:ext uri="{FF2B5EF4-FFF2-40B4-BE49-F238E27FC236}">
                      <a16:creationId xmlns:a16="http://schemas.microsoft.com/office/drawing/2014/main" id="{1ACC99DC-49C2-41F0-B75A-B92AFBE72D4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0" name="Groupe 5149">
                <a:extLst>
                  <a:ext uri="{FF2B5EF4-FFF2-40B4-BE49-F238E27FC236}">
                    <a16:creationId xmlns:a16="http://schemas.microsoft.com/office/drawing/2014/main" id="{F31D2C2B-A3A5-4933-8513-1D524FEA56A6}"/>
                  </a:ext>
                </a:extLst>
              </p:cNvPr>
              <p:cNvGrpSpPr/>
              <p:nvPr/>
            </p:nvGrpSpPr>
            <p:grpSpPr>
              <a:xfrm>
                <a:off x="3696495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86" name="Ellipse 5285">
                  <a:extLst>
                    <a:ext uri="{FF2B5EF4-FFF2-40B4-BE49-F238E27FC236}">
                      <a16:creationId xmlns:a16="http://schemas.microsoft.com/office/drawing/2014/main" id="{5E4EA4A5-CB8D-4AA4-BC8C-B59BA82B6F8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7" name="Forme libre 1079">
                  <a:extLst>
                    <a:ext uri="{FF2B5EF4-FFF2-40B4-BE49-F238E27FC236}">
                      <a16:creationId xmlns:a16="http://schemas.microsoft.com/office/drawing/2014/main" id="{2721E9BC-AA89-4CB2-AD5A-257285B3E71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1" name="Groupe 5150">
                <a:extLst>
                  <a:ext uri="{FF2B5EF4-FFF2-40B4-BE49-F238E27FC236}">
                    <a16:creationId xmlns:a16="http://schemas.microsoft.com/office/drawing/2014/main" id="{FA66938F-09D0-41F2-ABD8-57802610BC23}"/>
                  </a:ext>
                </a:extLst>
              </p:cNvPr>
              <p:cNvGrpSpPr/>
              <p:nvPr/>
            </p:nvGrpSpPr>
            <p:grpSpPr>
              <a:xfrm>
                <a:off x="3696495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84" name="Ellipse 5283">
                  <a:extLst>
                    <a:ext uri="{FF2B5EF4-FFF2-40B4-BE49-F238E27FC236}">
                      <a16:creationId xmlns:a16="http://schemas.microsoft.com/office/drawing/2014/main" id="{818FB096-2CDF-498A-9B10-EF3E6220098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5" name="Forme libre 1082">
                  <a:extLst>
                    <a:ext uri="{FF2B5EF4-FFF2-40B4-BE49-F238E27FC236}">
                      <a16:creationId xmlns:a16="http://schemas.microsoft.com/office/drawing/2014/main" id="{9E555556-1C6C-49F0-AA37-DE0DECA3ADC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2" name="Groupe 5151">
                <a:extLst>
                  <a:ext uri="{FF2B5EF4-FFF2-40B4-BE49-F238E27FC236}">
                    <a16:creationId xmlns:a16="http://schemas.microsoft.com/office/drawing/2014/main" id="{C49C5EE7-06A8-4C9D-9516-A4C3191CB058}"/>
                  </a:ext>
                </a:extLst>
              </p:cNvPr>
              <p:cNvGrpSpPr/>
              <p:nvPr/>
            </p:nvGrpSpPr>
            <p:grpSpPr>
              <a:xfrm rot="10800000" flipH="1" flipV="1">
                <a:off x="3696496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82" name="Ellipse 5281">
                  <a:extLst>
                    <a:ext uri="{FF2B5EF4-FFF2-40B4-BE49-F238E27FC236}">
                      <a16:creationId xmlns:a16="http://schemas.microsoft.com/office/drawing/2014/main" id="{14339644-5FA1-498A-9FA0-A1CF5F942C2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3" name="Forme libre 1073">
                  <a:extLst>
                    <a:ext uri="{FF2B5EF4-FFF2-40B4-BE49-F238E27FC236}">
                      <a16:creationId xmlns:a16="http://schemas.microsoft.com/office/drawing/2014/main" id="{64757293-71EF-4BD0-83FE-6DC554EA9EC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3" name="Groupe 5152">
                <a:extLst>
                  <a:ext uri="{FF2B5EF4-FFF2-40B4-BE49-F238E27FC236}">
                    <a16:creationId xmlns:a16="http://schemas.microsoft.com/office/drawing/2014/main" id="{DC0A27DD-EA56-4B0D-BA20-29AE2D23A06B}"/>
                  </a:ext>
                </a:extLst>
              </p:cNvPr>
              <p:cNvGrpSpPr/>
              <p:nvPr/>
            </p:nvGrpSpPr>
            <p:grpSpPr>
              <a:xfrm>
                <a:off x="4377969" y="4182271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80" name="Ellipse 5279">
                  <a:extLst>
                    <a:ext uri="{FF2B5EF4-FFF2-40B4-BE49-F238E27FC236}">
                      <a16:creationId xmlns:a16="http://schemas.microsoft.com/office/drawing/2014/main" id="{383DF097-B4BC-4865-B0E7-9E0DBD91F4A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1" name="Forme libre 1067">
                  <a:extLst>
                    <a:ext uri="{FF2B5EF4-FFF2-40B4-BE49-F238E27FC236}">
                      <a16:creationId xmlns:a16="http://schemas.microsoft.com/office/drawing/2014/main" id="{FF7F761E-E49A-4C54-8DB7-F291A566557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4" name="Groupe 5153">
                <a:extLst>
                  <a:ext uri="{FF2B5EF4-FFF2-40B4-BE49-F238E27FC236}">
                    <a16:creationId xmlns:a16="http://schemas.microsoft.com/office/drawing/2014/main" id="{1DF162BB-6ED6-4096-A364-DBA0576D5B63}"/>
                  </a:ext>
                </a:extLst>
              </p:cNvPr>
              <p:cNvGrpSpPr/>
              <p:nvPr/>
            </p:nvGrpSpPr>
            <p:grpSpPr>
              <a:xfrm>
                <a:off x="4377969" y="463886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78" name="Ellipse 5277">
                  <a:extLst>
                    <a:ext uri="{FF2B5EF4-FFF2-40B4-BE49-F238E27FC236}">
                      <a16:creationId xmlns:a16="http://schemas.microsoft.com/office/drawing/2014/main" id="{B405A282-578C-4390-9CDC-CC43726D910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9" name="Forme libre 1073">
                  <a:extLst>
                    <a:ext uri="{FF2B5EF4-FFF2-40B4-BE49-F238E27FC236}">
                      <a16:creationId xmlns:a16="http://schemas.microsoft.com/office/drawing/2014/main" id="{2D5425DD-DB21-441C-80ED-36F286D4754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5" name="Groupe 5154">
                <a:extLst>
                  <a:ext uri="{FF2B5EF4-FFF2-40B4-BE49-F238E27FC236}">
                    <a16:creationId xmlns:a16="http://schemas.microsoft.com/office/drawing/2014/main" id="{A025EF11-5352-4BBE-A062-421AC168D930}"/>
                  </a:ext>
                </a:extLst>
              </p:cNvPr>
              <p:cNvGrpSpPr/>
              <p:nvPr/>
            </p:nvGrpSpPr>
            <p:grpSpPr>
              <a:xfrm>
                <a:off x="4377969" y="532374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76" name="Ellipse 5275">
                  <a:extLst>
                    <a:ext uri="{FF2B5EF4-FFF2-40B4-BE49-F238E27FC236}">
                      <a16:creationId xmlns:a16="http://schemas.microsoft.com/office/drawing/2014/main" id="{5527DFFC-FCA4-4F92-B42E-7EC1841B5BF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7" name="Forme libre 1076">
                  <a:extLst>
                    <a:ext uri="{FF2B5EF4-FFF2-40B4-BE49-F238E27FC236}">
                      <a16:creationId xmlns:a16="http://schemas.microsoft.com/office/drawing/2014/main" id="{E1E9FCFD-583E-4205-BC62-B2FBC5CBEC3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6" name="Groupe 5155">
                <a:extLst>
                  <a:ext uri="{FF2B5EF4-FFF2-40B4-BE49-F238E27FC236}">
                    <a16:creationId xmlns:a16="http://schemas.microsoft.com/office/drawing/2014/main" id="{DB974453-258E-4DAD-B12C-3871C56C8516}"/>
                  </a:ext>
                </a:extLst>
              </p:cNvPr>
              <p:cNvGrpSpPr/>
              <p:nvPr/>
            </p:nvGrpSpPr>
            <p:grpSpPr>
              <a:xfrm>
                <a:off x="4377969" y="5095448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74" name="Ellipse 5273">
                  <a:extLst>
                    <a:ext uri="{FF2B5EF4-FFF2-40B4-BE49-F238E27FC236}">
                      <a16:creationId xmlns:a16="http://schemas.microsoft.com/office/drawing/2014/main" id="{8574175E-F634-4126-951E-BA45B3D9515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5" name="Forme libre 1079">
                  <a:extLst>
                    <a:ext uri="{FF2B5EF4-FFF2-40B4-BE49-F238E27FC236}">
                      <a16:creationId xmlns:a16="http://schemas.microsoft.com/office/drawing/2014/main" id="{5E158C6F-3080-41A9-8875-FE6D2576B82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7" name="Groupe 5156">
                <a:extLst>
                  <a:ext uri="{FF2B5EF4-FFF2-40B4-BE49-F238E27FC236}">
                    <a16:creationId xmlns:a16="http://schemas.microsoft.com/office/drawing/2014/main" id="{5410F094-911E-4EA2-8EBB-0C6C940E4125}"/>
                  </a:ext>
                </a:extLst>
              </p:cNvPr>
              <p:cNvGrpSpPr/>
              <p:nvPr/>
            </p:nvGrpSpPr>
            <p:grpSpPr>
              <a:xfrm>
                <a:off x="4377969" y="441056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72" name="Ellipse 5271">
                  <a:extLst>
                    <a:ext uri="{FF2B5EF4-FFF2-40B4-BE49-F238E27FC236}">
                      <a16:creationId xmlns:a16="http://schemas.microsoft.com/office/drawing/2014/main" id="{E0A850A2-5F86-4C0C-A0A2-B0A8488E880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3" name="Forme libre 1082">
                  <a:extLst>
                    <a:ext uri="{FF2B5EF4-FFF2-40B4-BE49-F238E27FC236}">
                      <a16:creationId xmlns:a16="http://schemas.microsoft.com/office/drawing/2014/main" id="{3D69FCBF-42C9-4E00-A626-F4FDFD33A76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8" name="Groupe 5157">
                <a:extLst>
                  <a:ext uri="{FF2B5EF4-FFF2-40B4-BE49-F238E27FC236}">
                    <a16:creationId xmlns:a16="http://schemas.microsoft.com/office/drawing/2014/main" id="{AB5CBB80-3515-4531-9C23-A5BC1572C30E}"/>
                  </a:ext>
                </a:extLst>
              </p:cNvPr>
              <p:cNvGrpSpPr/>
              <p:nvPr/>
            </p:nvGrpSpPr>
            <p:grpSpPr>
              <a:xfrm rot="10800000" flipH="1" flipV="1">
                <a:off x="4377970" y="4867154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70" name="Ellipse 5269">
                  <a:extLst>
                    <a:ext uri="{FF2B5EF4-FFF2-40B4-BE49-F238E27FC236}">
                      <a16:creationId xmlns:a16="http://schemas.microsoft.com/office/drawing/2014/main" id="{2CD00FC7-AAA1-47F7-81DF-7F5903268E6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1" name="Forme libre 1073">
                  <a:extLst>
                    <a:ext uri="{FF2B5EF4-FFF2-40B4-BE49-F238E27FC236}">
                      <a16:creationId xmlns:a16="http://schemas.microsoft.com/office/drawing/2014/main" id="{B1B934DB-AD88-4F8A-8AC8-2436FC5987E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59" name="Groupe 5158">
                <a:extLst>
                  <a:ext uri="{FF2B5EF4-FFF2-40B4-BE49-F238E27FC236}">
                    <a16:creationId xmlns:a16="http://schemas.microsoft.com/office/drawing/2014/main" id="{79DEF609-93A6-4F01-A426-FBCB28A61995}"/>
                  </a:ext>
                </a:extLst>
              </p:cNvPr>
              <p:cNvGrpSpPr/>
              <p:nvPr/>
            </p:nvGrpSpPr>
            <p:grpSpPr>
              <a:xfrm>
                <a:off x="3549884" y="431514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68" name="Ellipse 5267">
                  <a:extLst>
                    <a:ext uri="{FF2B5EF4-FFF2-40B4-BE49-F238E27FC236}">
                      <a16:creationId xmlns:a16="http://schemas.microsoft.com/office/drawing/2014/main" id="{C3075604-B8CE-4B6A-BC85-BF035EB2A40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9" name="Forme libre 122">
                  <a:extLst>
                    <a:ext uri="{FF2B5EF4-FFF2-40B4-BE49-F238E27FC236}">
                      <a16:creationId xmlns:a16="http://schemas.microsoft.com/office/drawing/2014/main" id="{50E7DDEC-4BB9-4DC3-89B1-F19F4320AA1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0" name="Groupe 5159">
                <a:extLst>
                  <a:ext uri="{FF2B5EF4-FFF2-40B4-BE49-F238E27FC236}">
                    <a16:creationId xmlns:a16="http://schemas.microsoft.com/office/drawing/2014/main" id="{AB6A757D-780B-433A-B0A7-650F2D682BED}"/>
                  </a:ext>
                </a:extLst>
              </p:cNvPr>
              <p:cNvGrpSpPr/>
              <p:nvPr/>
            </p:nvGrpSpPr>
            <p:grpSpPr>
              <a:xfrm>
                <a:off x="4460952" y="431514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66" name="Ellipse 5265">
                  <a:extLst>
                    <a:ext uri="{FF2B5EF4-FFF2-40B4-BE49-F238E27FC236}">
                      <a16:creationId xmlns:a16="http://schemas.microsoft.com/office/drawing/2014/main" id="{2522C262-E307-4AC6-8858-9EAE3925843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7" name="Forme libre 234">
                  <a:extLst>
                    <a:ext uri="{FF2B5EF4-FFF2-40B4-BE49-F238E27FC236}">
                      <a16:creationId xmlns:a16="http://schemas.microsoft.com/office/drawing/2014/main" id="{8D6A9F7D-1588-4765-88C9-4978CC4A333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1" name="Groupe 5160">
                <a:extLst>
                  <a:ext uri="{FF2B5EF4-FFF2-40B4-BE49-F238E27FC236}">
                    <a16:creationId xmlns:a16="http://schemas.microsoft.com/office/drawing/2014/main" id="{908A9C73-C1D9-487E-86AD-EAB4825EE0BE}"/>
                  </a:ext>
                </a:extLst>
              </p:cNvPr>
              <p:cNvGrpSpPr/>
              <p:nvPr/>
            </p:nvGrpSpPr>
            <p:grpSpPr>
              <a:xfrm>
                <a:off x="4005418" y="431514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64" name="Ellipse 5263">
                  <a:extLst>
                    <a:ext uri="{FF2B5EF4-FFF2-40B4-BE49-F238E27FC236}">
                      <a16:creationId xmlns:a16="http://schemas.microsoft.com/office/drawing/2014/main" id="{FF46850D-1E55-4367-A214-906229155E3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5" name="Forme libre 170">
                  <a:extLst>
                    <a:ext uri="{FF2B5EF4-FFF2-40B4-BE49-F238E27FC236}">
                      <a16:creationId xmlns:a16="http://schemas.microsoft.com/office/drawing/2014/main" id="{C0C09CA0-729C-480B-81C7-0A2B5AE143A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2" name="Groupe 5161">
                <a:extLst>
                  <a:ext uri="{FF2B5EF4-FFF2-40B4-BE49-F238E27FC236}">
                    <a16:creationId xmlns:a16="http://schemas.microsoft.com/office/drawing/2014/main" id="{5F79A5A6-2D6B-415B-B590-D916C40437A5}"/>
                  </a:ext>
                </a:extLst>
              </p:cNvPr>
              <p:cNvGrpSpPr/>
              <p:nvPr/>
            </p:nvGrpSpPr>
            <p:grpSpPr>
              <a:xfrm>
                <a:off x="4233185" y="431514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62" name="Ellipse 5261">
                  <a:extLst>
                    <a:ext uri="{FF2B5EF4-FFF2-40B4-BE49-F238E27FC236}">
                      <a16:creationId xmlns:a16="http://schemas.microsoft.com/office/drawing/2014/main" id="{15835CEF-8B19-4C58-A2EA-56EC4E38FD3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3" name="Forme libre 149">
                  <a:extLst>
                    <a:ext uri="{FF2B5EF4-FFF2-40B4-BE49-F238E27FC236}">
                      <a16:creationId xmlns:a16="http://schemas.microsoft.com/office/drawing/2014/main" id="{D87318DA-3477-496D-949C-FC387B478BB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3" name="Groupe 5162">
                <a:extLst>
                  <a:ext uri="{FF2B5EF4-FFF2-40B4-BE49-F238E27FC236}">
                    <a16:creationId xmlns:a16="http://schemas.microsoft.com/office/drawing/2014/main" id="{86E6F349-A76E-41DF-A728-C3AAC7874BF2}"/>
                  </a:ext>
                </a:extLst>
              </p:cNvPr>
              <p:cNvGrpSpPr/>
              <p:nvPr/>
            </p:nvGrpSpPr>
            <p:grpSpPr>
              <a:xfrm>
                <a:off x="3777651" y="4315140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60" name="Ellipse 5259">
                  <a:extLst>
                    <a:ext uri="{FF2B5EF4-FFF2-40B4-BE49-F238E27FC236}">
                      <a16:creationId xmlns:a16="http://schemas.microsoft.com/office/drawing/2014/main" id="{85FBBF0F-AD44-4197-8FE5-80C4CE189E5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1" name="Forme libre 143">
                  <a:extLst>
                    <a:ext uri="{FF2B5EF4-FFF2-40B4-BE49-F238E27FC236}">
                      <a16:creationId xmlns:a16="http://schemas.microsoft.com/office/drawing/2014/main" id="{48443584-AF82-4757-AAE3-CAC2175F86A0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4" name="Groupe 5163">
                <a:extLst>
                  <a:ext uri="{FF2B5EF4-FFF2-40B4-BE49-F238E27FC236}">
                    <a16:creationId xmlns:a16="http://schemas.microsoft.com/office/drawing/2014/main" id="{6B38A418-D52A-4997-920D-C42159D8C286}"/>
                  </a:ext>
                </a:extLst>
              </p:cNvPr>
              <p:cNvGrpSpPr/>
              <p:nvPr/>
            </p:nvGrpSpPr>
            <p:grpSpPr>
              <a:xfrm>
                <a:off x="3549884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58" name="Ellipse 5257">
                  <a:extLst>
                    <a:ext uri="{FF2B5EF4-FFF2-40B4-BE49-F238E27FC236}">
                      <a16:creationId xmlns:a16="http://schemas.microsoft.com/office/drawing/2014/main" id="{7FF594AE-D5DF-4EE9-A43C-4706F7EF819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9" name="Forme libre 125">
                  <a:extLst>
                    <a:ext uri="{FF2B5EF4-FFF2-40B4-BE49-F238E27FC236}">
                      <a16:creationId xmlns:a16="http://schemas.microsoft.com/office/drawing/2014/main" id="{4AFFB08B-C718-4637-B628-035E2D7809F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5" name="Groupe 5164">
                <a:extLst>
                  <a:ext uri="{FF2B5EF4-FFF2-40B4-BE49-F238E27FC236}">
                    <a16:creationId xmlns:a16="http://schemas.microsoft.com/office/drawing/2014/main" id="{F79736B2-CED9-4AA3-98B5-F20144EA37D5}"/>
                  </a:ext>
                </a:extLst>
              </p:cNvPr>
              <p:cNvGrpSpPr/>
              <p:nvPr/>
            </p:nvGrpSpPr>
            <p:grpSpPr>
              <a:xfrm>
                <a:off x="4460952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56" name="Ellipse 5255">
                  <a:extLst>
                    <a:ext uri="{FF2B5EF4-FFF2-40B4-BE49-F238E27FC236}">
                      <a16:creationId xmlns:a16="http://schemas.microsoft.com/office/drawing/2014/main" id="{89290889-A2FF-4488-B68F-D427E8701D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7" name="Forme libre 20">
                  <a:extLst>
                    <a:ext uri="{FF2B5EF4-FFF2-40B4-BE49-F238E27FC236}">
                      <a16:creationId xmlns:a16="http://schemas.microsoft.com/office/drawing/2014/main" id="{E39E6243-C24A-45D1-8907-47E9A1AE9F3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6" name="Groupe 5165">
                <a:extLst>
                  <a:ext uri="{FF2B5EF4-FFF2-40B4-BE49-F238E27FC236}">
                    <a16:creationId xmlns:a16="http://schemas.microsoft.com/office/drawing/2014/main" id="{2B46191E-AA30-4435-99B0-2CC0CE8CCC24}"/>
                  </a:ext>
                </a:extLst>
              </p:cNvPr>
              <p:cNvGrpSpPr/>
              <p:nvPr/>
            </p:nvGrpSpPr>
            <p:grpSpPr>
              <a:xfrm>
                <a:off x="4005418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54" name="Ellipse 5253">
                  <a:extLst>
                    <a:ext uri="{FF2B5EF4-FFF2-40B4-BE49-F238E27FC236}">
                      <a16:creationId xmlns:a16="http://schemas.microsoft.com/office/drawing/2014/main" id="{E2422083-DF9B-4F69-83D4-00BBA542866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5" name="Forme libre 14">
                  <a:extLst>
                    <a:ext uri="{FF2B5EF4-FFF2-40B4-BE49-F238E27FC236}">
                      <a16:creationId xmlns:a16="http://schemas.microsoft.com/office/drawing/2014/main" id="{00C56C4A-0204-4B42-A1EB-184E7F4A3F9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7" name="Groupe 5166">
                <a:extLst>
                  <a:ext uri="{FF2B5EF4-FFF2-40B4-BE49-F238E27FC236}">
                    <a16:creationId xmlns:a16="http://schemas.microsoft.com/office/drawing/2014/main" id="{D350D733-3D98-4EF6-B2CE-52C314764035}"/>
                  </a:ext>
                </a:extLst>
              </p:cNvPr>
              <p:cNvGrpSpPr/>
              <p:nvPr/>
            </p:nvGrpSpPr>
            <p:grpSpPr>
              <a:xfrm>
                <a:off x="4233185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52" name="Ellipse 5251">
                  <a:extLst>
                    <a:ext uri="{FF2B5EF4-FFF2-40B4-BE49-F238E27FC236}">
                      <a16:creationId xmlns:a16="http://schemas.microsoft.com/office/drawing/2014/main" id="{4763FA85-4509-4598-B028-5AADF0E975E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3" name="Forme libre 23">
                  <a:extLst>
                    <a:ext uri="{FF2B5EF4-FFF2-40B4-BE49-F238E27FC236}">
                      <a16:creationId xmlns:a16="http://schemas.microsoft.com/office/drawing/2014/main" id="{D17101B6-1794-46F9-9A0F-49B0624216E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8" name="Groupe 5167">
                <a:extLst>
                  <a:ext uri="{FF2B5EF4-FFF2-40B4-BE49-F238E27FC236}">
                    <a16:creationId xmlns:a16="http://schemas.microsoft.com/office/drawing/2014/main" id="{5E008685-86E2-494C-8806-A730AE0EDD87}"/>
                  </a:ext>
                </a:extLst>
              </p:cNvPr>
              <p:cNvGrpSpPr/>
              <p:nvPr/>
            </p:nvGrpSpPr>
            <p:grpSpPr>
              <a:xfrm>
                <a:off x="3777651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50" name="Ellipse 5249">
                  <a:extLst>
                    <a:ext uri="{FF2B5EF4-FFF2-40B4-BE49-F238E27FC236}">
                      <a16:creationId xmlns:a16="http://schemas.microsoft.com/office/drawing/2014/main" id="{F59576AB-4945-4957-8203-035B34C84F8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1" name="Forme libre 17">
                  <a:extLst>
                    <a:ext uri="{FF2B5EF4-FFF2-40B4-BE49-F238E27FC236}">
                      <a16:creationId xmlns:a16="http://schemas.microsoft.com/office/drawing/2014/main" id="{5A38BE2B-3C85-4BAD-B841-E1D55708E6EE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69" name="Groupe 5168">
                <a:extLst>
                  <a:ext uri="{FF2B5EF4-FFF2-40B4-BE49-F238E27FC236}">
                    <a16:creationId xmlns:a16="http://schemas.microsoft.com/office/drawing/2014/main" id="{E24CE671-EEAE-4631-AC53-79CCF353B03A}"/>
                  </a:ext>
                </a:extLst>
              </p:cNvPr>
              <p:cNvGrpSpPr/>
              <p:nvPr/>
            </p:nvGrpSpPr>
            <p:grpSpPr>
              <a:xfrm>
                <a:off x="4688719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48" name="Ellipse 5247">
                  <a:extLst>
                    <a:ext uri="{FF2B5EF4-FFF2-40B4-BE49-F238E27FC236}">
                      <a16:creationId xmlns:a16="http://schemas.microsoft.com/office/drawing/2014/main" id="{449CF4A6-B1E7-4593-8704-C973F74C22F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9" name="Forme libre 83">
                  <a:extLst>
                    <a:ext uri="{FF2B5EF4-FFF2-40B4-BE49-F238E27FC236}">
                      <a16:creationId xmlns:a16="http://schemas.microsoft.com/office/drawing/2014/main" id="{BD637B0C-409C-4B09-AF54-F3365538339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0" name="Groupe 5169">
                <a:extLst>
                  <a:ext uri="{FF2B5EF4-FFF2-40B4-BE49-F238E27FC236}">
                    <a16:creationId xmlns:a16="http://schemas.microsoft.com/office/drawing/2014/main" id="{A3B0CB73-4B39-4273-957C-81F3E9B0A1C8}"/>
                  </a:ext>
                </a:extLst>
              </p:cNvPr>
              <p:cNvGrpSpPr/>
              <p:nvPr/>
            </p:nvGrpSpPr>
            <p:grpSpPr>
              <a:xfrm>
                <a:off x="3322117" y="4769555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46" name="Ellipse 5245">
                  <a:extLst>
                    <a:ext uri="{FF2B5EF4-FFF2-40B4-BE49-F238E27FC236}">
                      <a16:creationId xmlns:a16="http://schemas.microsoft.com/office/drawing/2014/main" id="{A0C59E34-3D1D-4001-8222-B0071A54739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7" name="Forme libre 131">
                  <a:extLst>
                    <a:ext uri="{FF2B5EF4-FFF2-40B4-BE49-F238E27FC236}">
                      <a16:creationId xmlns:a16="http://schemas.microsoft.com/office/drawing/2014/main" id="{782CEE81-E79A-4464-94D9-9E54F97113A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1" name="Groupe 5170">
                <a:extLst>
                  <a:ext uri="{FF2B5EF4-FFF2-40B4-BE49-F238E27FC236}">
                    <a16:creationId xmlns:a16="http://schemas.microsoft.com/office/drawing/2014/main" id="{3243F8F5-76F0-4BC5-8A9D-A8D60F6725AA}"/>
                  </a:ext>
                </a:extLst>
              </p:cNvPr>
              <p:cNvGrpSpPr/>
              <p:nvPr/>
            </p:nvGrpSpPr>
            <p:grpSpPr>
              <a:xfrm>
                <a:off x="3549884" y="5223969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44" name="Ellipse 5243">
                  <a:extLst>
                    <a:ext uri="{FF2B5EF4-FFF2-40B4-BE49-F238E27FC236}">
                      <a16:creationId xmlns:a16="http://schemas.microsoft.com/office/drawing/2014/main" id="{1EFD83E5-C05A-4E7C-8A26-0C34DB29445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5" name="Forme libre 86">
                  <a:extLst>
                    <a:ext uri="{FF2B5EF4-FFF2-40B4-BE49-F238E27FC236}">
                      <a16:creationId xmlns:a16="http://schemas.microsoft.com/office/drawing/2014/main" id="{AE9BDB76-B5D6-4357-B28A-FF3615C39C6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2" name="Groupe 5171">
                <a:extLst>
                  <a:ext uri="{FF2B5EF4-FFF2-40B4-BE49-F238E27FC236}">
                    <a16:creationId xmlns:a16="http://schemas.microsoft.com/office/drawing/2014/main" id="{CE0B1BA8-433B-4733-B8BD-7DB935E526C1}"/>
                  </a:ext>
                </a:extLst>
              </p:cNvPr>
              <p:cNvGrpSpPr/>
              <p:nvPr/>
            </p:nvGrpSpPr>
            <p:grpSpPr>
              <a:xfrm>
                <a:off x="4460952" y="5223969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42" name="Ellipse 5241">
                  <a:extLst>
                    <a:ext uri="{FF2B5EF4-FFF2-40B4-BE49-F238E27FC236}">
                      <a16:creationId xmlns:a16="http://schemas.microsoft.com/office/drawing/2014/main" id="{7B062B73-DC1C-4A09-8DEA-DBDFFF5D865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3" name="Forme libre 38">
                  <a:extLst>
                    <a:ext uri="{FF2B5EF4-FFF2-40B4-BE49-F238E27FC236}">
                      <a16:creationId xmlns:a16="http://schemas.microsoft.com/office/drawing/2014/main" id="{E745E776-622D-413C-BF12-A615870A5EF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3" name="Groupe 5172">
                <a:extLst>
                  <a:ext uri="{FF2B5EF4-FFF2-40B4-BE49-F238E27FC236}">
                    <a16:creationId xmlns:a16="http://schemas.microsoft.com/office/drawing/2014/main" id="{BB4CE57A-F9B4-4D0E-81E5-826E50FE30A2}"/>
                  </a:ext>
                </a:extLst>
              </p:cNvPr>
              <p:cNvGrpSpPr/>
              <p:nvPr/>
            </p:nvGrpSpPr>
            <p:grpSpPr>
              <a:xfrm>
                <a:off x="4005418" y="5223969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40" name="Ellipse 5239">
                  <a:extLst>
                    <a:ext uri="{FF2B5EF4-FFF2-40B4-BE49-F238E27FC236}">
                      <a16:creationId xmlns:a16="http://schemas.microsoft.com/office/drawing/2014/main" id="{74DFA909-5E48-4F7F-A7F2-FE9C8043D8F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1" name="Forme libre 92">
                  <a:extLst>
                    <a:ext uri="{FF2B5EF4-FFF2-40B4-BE49-F238E27FC236}">
                      <a16:creationId xmlns:a16="http://schemas.microsoft.com/office/drawing/2014/main" id="{8EE32234-75A0-46F1-BFAA-E03657E604A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4" name="Groupe 5173">
                <a:extLst>
                  <a:ext uri="{FF2B5EF4-FFF2-40B4-BE49-F238E27FC236}">
                    <a16:creationId xmlns:a16="http://schemas.microsoft.com/office/drawing/2014/main" id="{FA94FD0A-5E66-4960-BAA9-7AFFBFB198DD}"/>
                  </a:ext>
                </a:extLst>
              </p:cNvPr>
              <p:cNvGrpSpPr/>
              <p:nvPr/>
            </p:nvGrpSpPr>
            <p:grpSpPr>
              <a:xfrm>
                <a:off x="4233185" y="5223969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38" name="Ellipse 5237">
                  <a:extLst>
                    <a:ext uri="{FF2B5EF4-FFF2-40B4-BE49-F238E27FC236}">
                      <a16:creationId xmlns:a16="http://schemas.microsoft.com/office/drawing/2014/main" id="{D2946216-DA1B-46B5-866A-0756783F733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9" name="Forme libre 41">
                  <a:extLst>
                    <a:ext uri="{FF2B5EF4-FFF2-40B4-BE49-F238E27FC236}">
                      <a16:creationId xmlns:a16="http://schemas.microsoft.com/office/drawing/2014/main" id="{C7AB32D7-2109-4805-AFB9-05BECEA4E11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5" name="Groupe 5174">
                <a:extLst>
                  <a:ext uri="{FF2B5EF4-FFF2-40B4-BE49-F238E27FC236}">
                    <a16:creationId xmlns:a16="http://schemas.microsoft.com/office/drawing/2014/main" id="{930C12D1-CF92-4301-B060-94AAC3AE1D54}"/>
                  </a:ext>
                </a:extLst>
              </p:cNvPr>
              <p:cNvGrpSpPr/>
              <p:nvPr/>
            </p:nvGrpSpPr>
            <p:grpSpPr>
              <a:xfrm>
                <a:off x="3777651" y="5223969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36" name="Ellipse 5235">
                  <a:extLst>
                    <a:ext uri="{FF2B5EF4-FFF2-40B4-BE49-F238E27FC236}">
                      <a16:creationId xmlns:a16="http://schemas.microsoft.com/office/drawing/2014/main" id="{EFF48623-C183-47A5-92B4-FDEC1F7476A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7" name="Forme libre 95">
                  <a:extLst>
                    <a:ext uri="{FF2B5EF4-FFF2-40B4-BE49-F238E27FC236}">
                      <a16:creationId xmlns:a16="http://schemas.microsoft.com/office/drawing/2014/main" id="{98125BD8-2872-459E-939C-684DC0DFBD02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6" name="Groupe 5175">
                <a:extLst>
                  <a:ext uri="{FF2B5EF4-FFF2-40B4-BE49-F238E27FC236}">
                    <a16:creationId xmlns:a16="http://schemas.microsoft.com/office/drawing/2014/main" id="{AC47CC8B-48A9-4F80-8EBE-26A1D8F3397F}"/>
                  </a:ext>
                </a:extLst>
              </p:cNvPr>
              <p:cNvGrpSpPr/>
              <p:nvPr/>
            </p:nvGrpSpPr>
            <p:grpSpPr>
              <a:xfrm>
                <a:off x="3549884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34" name="Ellipse 5233">
                  <a:extLst>
                    <a:ext uri="{FF2B5EF4-FFF2-40B4-BE49-F238E27FC236}">
                      <a16:creationId xmlns:a16="http://schemas.microsoft.com/office/drawing/2014/main" id="{698A9B7E-A06A-4AE9-9710-A7CF31EC5B7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5" name="Forme libre 104">
                  <a:extLst>
                    <a:ext uri="{FF2B5EF4-FFF2-40B4-BE49-F238E27FC236}">
                      <a16:creationId xmlns:a16="http://schemas.microsoft.com/office/drawing/2014/main" id="{AB8926EC-FEE2-4DF7-8682-E70208A50DC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7" name="Groupe 5176">
                <a:extLst>
                  <a:ext uri="{FF2B5EF4-FFF2-40B4-BE49-F238E27FC236}">
                    <a16:creationId xmlns:a16="http://schemas.microsoft.com/office/drawing/2014/main" id="{C2CA55BB-252E-42DA-8DAD-BC430CEE4B2D}"/>
                  </a:ext>
                </a:extLst>
              </p:cNvPr>
              <p:cNvGrpSpPr/>
              <p:nvPr/>
            </p:nvGrpSpPr>
            <p:grpSpPr>
              <a:xfrm>
                <a:off x="4460952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32" name="Ellipse 5231">
                  <a:extLst>
                    <a:ext uri="{FF2B5EF4-FFF2-40B4-BE49-F238E27FC236}">
                      <a16:creationId xmlns:a16="http://schemas.microsoft.com/office/drawing/2014/main" id="{F3E7DDF5-9A50-4B40-B373-9E194C9CC81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3" name="Forme libre 56">
                  <a:extLst>
                    <a:ext uri="{FF2B5EF4-FFF2-40B4-BE49-F238E27FC236}">
                      <a16:creationId xmlns:a16="http://schemas.microsoft.com/office/drawing/2014/main" id="{10F3F672-584F-40DB-A982-24889D7CD55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8" name="Groupe 5177">
                <a:extLst>
                  <a:ext uri="{FF2B5EF4-FFF2-40B4-BE49-F238E27FC236}">
                    <a16:creationId xmlns:a16="http://schemas.microsoft.com/office/drawing/2014/main" id="{F4880F05-96CA-4964-8AF0-AA9564A3DA44}"/>
                  </a:ext>
                </a:extLst>
              </p:cNvPr>
              <p:cNvGrpSpPr/>
              <p:nvPr/>
            </p:nvGrpSpPr>
            <p:grpSpPr>
              <a:xfrm>
                <a:off x="4005418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30" name="Ellipse 5229">
                  <a:extLst>
                    <a:ext uri="{FF2B5EF4-FFF2-40B4-BE49-F238E27FC236}">
                      <a16:creationId xmlns:a16="http://schemas.microsoft.com/office/drawing/2014/main" id="{2A250745-B6C4-4584-891F-A858BB6ED5C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1" name="Forme libre 35">
                  <a:extLst>
                    <a:ext uri="{FF2B5EF4-FFF2-40B4-BE49-F238E27FC236}">
                      <a16:creationId xmlns:a16="http://schemas.microsoft.com/office/drawing/2014/main" id="{9B2BD08C-E159-47EB-9814-CD6D44D6BE5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79" name="Groupe 5178">
                <a:extLst>
                  <a:ext uri="{FF2B5EF4-FFF2-40B4-BE49-F238E27FC236}">
                    <a16:creationId xmlns:a16="http://schemas.microsoft.com/office/drawing/2014/main" id="{3FD91F26-F5FF-461B-A60C-46665A202A58}"/>
                  </a:ext>
                </a:extLst>
              </p:cNvPr>
              <p:cNvGrpSpPr/>
              <p:nvPr/>
            </p:nvGrpSpPr>
            <p:grpSpPr>
              <a:xfrm>
                <a:off x="4233185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28" name="Ellipse 5227">
                  <a:extLst>
                    <a:ext uri="{FF2B5EF4-FFF2-40B4-BE49-F238E27FC236}">
                      <a16:creationId xmlns:a16="http://schemas.microsoft.com/office/drawing/2014/main" id="{444C84EA-C6A3-42E3-9B88-6766116397F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9" name="Forme libre 29">
                  <a:extLst>
                    <a:ext uri="{FF2B5EF4-FFF2-40B4-BE49-F238E27FC236}">
                      <a16:creationId xmlns:a16="http://schemas.microsoft.com/office/drawing/2014/main" id="{385ADDC5-DB51-432B-A0F6-96984FF59DC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0" name="Groupe 5179">
                <a:extLst>
                  <a:ext uri="{FF2B5EF4-FFF2-40B4-BE49-F238E27FC236}">
                    <a16:creationId xmlns:a16="http://schemas.microsoft.com/office/drawing/2014/main" id="{77AF94C4-CB75-4003-A486-05CDCC7131B0}"/>
                  </a:ext>
                </a:extLst>
              </p:cNvPr>
              <p:cNvGrpSpPr/>
              <p:nvPr/>
            </p:nvGrpSpPr>
            <p:grpSpPr>
              <a:xfrm>
                <a:off x="3777651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26" name="Ellipse 5225">
                  <a:extLst>
                    <a:ext uri="{FF2B5EF4-FFF2-40B4-BE49-F238E27FC236}">
                      <a16:creationId xmlns:a16="http://schemas.microsoft.com/office/drawing/2014/main" id="{F31CFC73-E963-4B79-A7FD-079B5C5E27B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7" name="Forme libre 98">
                  <a:extLst>
                    <a:ext uri="{FF2B5EF4-FFF2-40B4-BE49-F238E27FC236}">
                      <a16:creationId xmlns:a16="http://schemas.microsoft.com/office/drawing/2014/main" id="{E6C6015F-77D0-4364-8752-890D7E8A1EA7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1" name="Groupe 5180">
                <a:extLst>
                  <a:ext uri="{FF2B5EF4-FFF2-40B4-BE49-F238E27FC236}">
                    <a16:creationId xmlns:a16="http://schemas.microsoft.com/office/drawing/2014/main" id="{3BB3C483-3DD7-476F-8710-F4587BFC2915}"/>
                  </a:ext>
                </a:extLst>
              </p:cNvPr>
              <p:cNvGrpSpPr/>
              <p:nvPr/>
            </p:nvGrpSpPr>
            <p:grpSpPr>
              <a:xfrm>
                <a:off x="4688719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24" name="Ellipse 5223">
                  <a:extLst>
                    <a:ext uri="{FF2B5EF4-FFF2-40B4-BE49-F238E27FC236}">
                      <a16:creationId xmlns:a16="http://schemas.microsoft.com/office/drawing/2014/main" id="{7EF451BE-4107-4C4F-922C-FB731C4A630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5" name="Forme libre 50">
                  <a:extLst>
                    <a:ext uri="{FF2B5EF4-FFF2-40B4-BE49-F238E27FC236}">
                      <a16:creationId xmlns:a16="http://schemas.microsoft.com/office/drawing/2014/main" id="{31B341D3-1C91-44BC-A73A-641C5DE20EA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2" name="Groupe 5181">
                <a:extLst>
                  <a:ext uri="{FF2B5EF4-FFF2-40B4-BE49-F238E27FC236}">
                    <a16:creationId xmlns:a16="http://schemas.microsoft.com/office/drawing/2014/main" id="{BBF79F57-24DD-4C30-BC72-5244FE58406A}"/>
                  </a:ext>
                </a:extLst>
              </p:cNvPr>
              <p:cNvGrpSpPr/>
              <p:nvPr/>
            </p:nvGrpSpPr>
            <p:grpSpPr>
              <a:xfrm>
                <a:off x="3322117" y="4996762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22" name="Ellipse 5221">
                  <a:extLst>
                    <a:ext uri="{FF2B5EF4-FFF2-40B4-BE49-F238E27FC236}">
                      <a16:creationId xmlns:a16="http://schemas.microsoft.com/office/drawing/2014/main" id="{69AA48C7-297F-45A6-BAEB-55E5EE604BD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3" name="Forme libre 189">
                  <a:extLst>
                    <a:ext uri="{FF2B5EF4-FFF2-40B4-BE49-F238E27FC236}">
                      <a16:creationId xmlns:a16="http://schemas.microsoft.com/office/drawing/2014/main" id="{E90795D8-A92E-4BDE-A613-1618F8436C3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3" name="Groupe 5182">
                <a:extLst>
                  <a:ext uri="{FF2B5EF4-FFF2-40B4-BE49-F238E27FC236}">
                    <a16:creationId xmlns:a16="http://schemas.microsoft.com/office/drawing/2014/main" id="{EDC54574-A898-498A-BA51-72E67A6E1230}"/>
                  </a:ext>
                </a:extLst>
              </p:cNvPr>
              <p:cNvGrpSpPr/>
              <p:nvPr/>
            </p:nvGrpSpPr>
            <p:grpSpPr>
              <a:xfrm>
                <a:off x="3549884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20" name="Ellipse 5219">
                  <a:extLst>
                    <a:ext uri="{FF2B5EF4-FFF2-40B4-BE49-F238E27FC236}">
                      <a16:creationId xmlns:a16="http://schemas.microsoft.com/office/drawing/2014/main" id="{BA013D77-90F4-47B5-A440-FE9CBEE2B24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1" name="Forme libre 119">
                  <a:extLst>
                    <a:ext uri="{FF2B5EF4-FFF2-40B4-BE49-F238E27FC236}">
                      <a16:creationId xmlns:a16="http://schemas.microsoft.com/office/drawing/2014/main" id="{5E142670-4A36-49FA-9301-B7840C3D35D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4" name="Groupe 5183">
                <a:extLst>
                  <a:ext uri="{FF2B5EF4-FFF2-40B4-BE49-F238E27FC236}">
                    <a16:creationId xmlns:a16="http://schemas.microsoft.com/office/drawing/2014/main" id="{363294ED-28D3-4E70-937D-F90B4BFDC845}"/>
                  </a:ext>
                </a:extLst>
              </p:cNvPr>
              <p:cNvGrpSpPr/>
              <p:nvPr/>
            </p:nvGrpSpPr>
            <p:grpSpPr>
              <a:xfrm>
                <a:off x="4460952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18" name="Ellipse 5217">
                  <a:extLst>
                    <a:ext uri="{FF2B5EF4-FFF2-40B4-BE49-F238E27FC236}">
                      <a16:creationId xmlns:a16="http://schemas.microsoft.com/office/drawing/2014/main" id="{64C009D1-2C5E-44C2-8C7E-464FECD1393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9" name="Forme libre 65">
                  <a:extLst>
                    <a:ext uri="{FF2B5EF4-FFF2-40B4-BE49-F238E27FC236}">
                      <a16:creationId xmlns:a16="http://schemas.microsoft.com/office/drawing/2014/main" id="{8989B916-C57C-45A7-861B-6C4CE8193B1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5" name="Groupe 5184">
                <a:extLst>
                  <a:ext uri="{FF2B5EF4-FFF2-40B4-BE49-F238E27FC236}">
                    <a16:creationId xmlns:a16="http://schemas.microsoft.com/office/drawing/2014/main" id="{36B559C8-75D5-4BFF-AD77-916825E2B535}"/>
                  </a:ext>
                </a:extLst>
              </p:cNvPr>
              <p:cNvGrpSpPr/>
              <p:nvPr/>
            </p:nvGrpSpPr>
            <p:grpSpPr>
              <a:xfrm>
                <a:off x="4005418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16" name="Ellipse 5215">
                  <a:extLst>
                    <a:ext uri="{FF2B5EF4-FFF2-40B4-BE49-F238E27FC236}">
                      <a16:creationId xmlns:a16="http://schemas.microsoft.com/office/drawing/2014/main" id="{BDF0D30B-A004-499C-A45D-F9B14C1895C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7" name="Forme libre 32">
                  <a:extLst>
                    <a:ext uri="{FF2B5EF4-FFF2-40B4-BE49-F238E27FC236}">
                      <a16:creationId xmlns:a16="http://schemas.microsoft.com/office/drawing/2014/main" id="{934DC2EA-053C-401F-9D20-F46974ECD66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6" name="Groupe 5185">
                <a:extLst>
                  <a:ext uri="{FF2B5EF4-FFF2-40B4-BE49-F238E27FC236}">
                    <a16:creationId xmlns:a16="http://schemas.microsoft.com/office/drawing/2014/main" id="{67C552E1-EFF0-4E33-B0EA-9A1E99CF8E4B}"/>
                  </a:ext>
                </a:extLst>
              </p:cNvPr>
              <p:cNvGrpSpPr/>
              <p:nvPr/>
            </p:nvGrpSpPr>
            <p:grpSpPr>
              <a:xfrm>
                <a:off x="4233185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14" name="Ellipse 5213">
                  <a:extLst>
                    <a:ext uri="{FF2B5EF4-FFF2-40B4-BE49-F238E27FC236}">
                      <a16:creationId xmlns:a16="http://schemas.microsoft.com/office/drawing/2014/main" id="{941DAD14-E429-4639-AA49-4C6E667D931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5" name="Forme libre 26">
                  <a:extLst>
                    <a:ext uri="{FF2B5EF4-FFF2-40B4-BE49-F238E27FC236}">
                      <a16:creationId xmlns:a16="http://schemas.microsoft.com/office/drawing/2014/main" id="{2ED17007-0743-46F3-BA41-3C6201B6E82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7" name="Groupe 5186">
                <a:extLst>
                  <a:ext uri="{FF2B5EF4-FFF2-40B4-BE49-F238E27FC236}">
                    <a16:creationId xmlns:a16="http://schemas.microsoft.com/office/drawing/2014/main" id="{9567A476-22F4-4AF2-B856-B843097083E2}"/>
                  </a:ext>
                </a:extLst>
              </p:cNvPr>
              <p:cNvGrpSpPr/>
              <p:nvPr/>
            </p:nvGrpSpPr>
            <p:grpSpPr>
              <a:xfrm>
                <a:off x="3777651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12" name="Ellipse 5211">
                  <a:extLst>
                    <a:ext uri="{FF2B5EF4-FFF2-40B4-BE49-F238E27FC236}">
                      <a16:creationId xmlns:a16="http://schemas.microsoft.com/office/drawing/2014/main" id="{E106F838-3A88-4C44-9862-9168772D2EE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3" name="Forme libre 116">
                  <a:extLst>
                    <a:ext uri="{FF2B5EF4-FFF2-40B4-BE49-F238E27FC236}">
                      <a16:creationId xmlns:a16="http://schemas.microsoft.com/office/drawing/2014/main" id="{4F934A75-FBF3-4AB0-970F-3CE201A88132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8" name="Groupe 5187">
                <a:extLst>
                  <a:ext uri="{FF2B5EF4-FFF2-40B4-BE49-F238E27FC236}">
                    <a16:creationId xmlns:a16="http://schemas.microsoft.com/office/drawing/2014/main" id="{335F3491-0CFA-4F37-AED4-1F4B16C75E8F}"/>
                  </a:ext>
                </a:extLst>
              </p:cNvPr>
              <p:cNvGrpSpPr/>
              <p:nvPr/>
            </p:nvGrpSpPr>
            <p:grpSpPr>
              <a:xfrm>
                <a:off x="4688719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10" name="Ellipse 5209">
                  <a:extLst>
                    <a:ext uri="{FF2B5EF4-FFF2-40B4-BE49-F238E27FC236}">
                      <a16:creationId xmlns:a16="http://schemas.microsoft.com/office/drawing/2014/main" id="{E7E32810-1091-42C3-A37D-8554826CABF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1" name="Forme libre 62">
                  <a:extLst>
                    <a:ext uri="{FF2B5EF4-FFF2-40B4-BE49-F238E27FC236}">
                      <a16:creationId xmlns:a16="http://schemas.microsoft.com/office/drawing/2014/main" id="{520B5FFB-70EC-4879-B209-62B6BB0E0F4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89" name="Groupe 5188">
                <a:extLst>
                  <a:ext uri="{FF2B5EF4-FFF2-40B4-BE49-F238E27FC236}">
                    <a16:creationId xmlns:a16="http://schemas.microsoft.com/office/drawing/2014/main" id="{0C61EEC2-C5C2-4CDF-819A-F61337C08A79}"/>
                  </a:ext>
                </a:extLst>
              </p:cNvPr>
              <p:cNvGrpSpPr/>
              <p:nvPr/>
            </p:nvGrpSpPr>
            <p:grpSpPr>
              <a:xfrm>
                <a:off x="3322117" y="4542347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08" name="Ellipse 5207">
                  <a:extLst>
                    <a:ext uri="{FF2B5EF4-FFF2-40B4-BE49-F238E27FC236}">
                      <a16:creationId xmlns:a16="http://schemas.microsoft.com/office/drawing/2014/main" id="{C9438A40-AE9D-44CF-A0B3-E8AB119EFDE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9" name="Forme libre 110">
                  <a:extLst>
                    <a:ext uri="{FF2B5EF4-FFF2-40B4-BE49-F238E27FC236}">
                      <a16:creationId xmlns:a16="http://schemas.microsoft.com/office/drawing/2014/main" id="{8C96FD02-D8A9-4251-866E-7103AB9A595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0" name="Groupe 5189">
                <a:extLst>
                  <a:ext uri="{FF2B5EF4-FFF2-40B4-BE49-F238E27FC236}">
                    <a16:creationId xmlns:a16="http://schemas.microsoft.com/office/drawing/2014/main" id="{75BEBC30-5F1A-4379-ABD7-09B2B1C8ACD4}"/>
                  </a:ext>
                </a:extLst>
              </p:cNvPr>
              <p:cNvGrpSpPr/>
              <p:nvPr/>
            </p:nvGrpSpPr>
            <p:grpSpPr>
              <a:xfrm>
                <a:off x="4005418" y="5451176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06" name="Ellipse 5205">
                  <a:extLst>
                    <a:ext uri="{FF2B5EF4-FFF2-40B4-BE49-F238E27FC236}">
                      <a16:creationId xmlns:a16="http://schemas.microsoft.com/office/drawing/2014/main" id="{F383BF33-C457-431B-B679-05E5BA08816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7" name="Forme libre 167">
                  <a:extLst>
                    <a:ext uri="{FF2B5EF4-FFF2-40B4-BE49-F238E27FC236}">
                      <a16:creationId xmlns:a16="http://schemas.microsoft.com/office/drawing/2014/main" id="{ADAD2E08-840E-4FAD-A93F-C5F01C7A954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1" name="Groupe 5190">
                <a:extLst>
                  <a:ext uri="{FF2B5EF4-FFF2-40B4-BE49-F238E27FC236}">
                    <a16:creationId xmlns:a16="http://schemas.microsoft.com/office/drawing/2014/main" id="{3A37775F-8C81-4A82-9DF8-87CE1E2DE5BA}"/>
                  </a:ext>
                </a:extLst>
              </p:cNvPr>
              <p:cNvGrpSpPr/>
              <p:nvPr/>
            </p:nvGrpSpPr>
            <p:grpSpPr>
              <a:xfrm>
                <a:off x="4233185" y="5451176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04" name="Ellipse 5203">
                  <a:extLst>
                    <a:ext uri="{FF2B5EF4-FFF2-40B4-BE49-F238E27FC236}">
                      <a16:creationId xmlns:a16="http://schemas.microsoft.com/office/drawing/2014/main" id="{B12464BB-3DE0-414E-BCAA-BF9A37988C0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5" name="Forme libre 158">
                  <a:extLst>
                    <a:ext uri="{FF2B5EF4-FFF2-40B4-BE49-F238E27FC236}">
                      <a16:creationId xmlns:a16="http://schemas.microsoft.com/office/drawing/2014/main" id="{E9B6A0F5-AE7B-416D-8D3F-04290232237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2" name="Groupe 5191">
                <a:extLst>
                  <a:ext uri="{FF2B5EF4-FFF2-40B4-BE49-F238E27FC236}">
                    <a16:creationId xmlns:a16="http://schemas.microsoft.com/office/drawing/2014/main" id="{775D40E2-00DC-45F2-BB13-559584326975}"/>
                  </a:ext>
                </a:extLst>
              </p:cNvPr>
              <p:cNvGrpSpPr/>
              <p:nvPr/>
            </p:nvGrpSpPr>
            <p:grpSpPr>
              <a:xfrm>
                <a:off x="3777651" y="5451176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02" name="Ellipse 5201">
                  <a:extLst>
                    <a:ext uri="{FF2B5EF4-FFF2-40B4-BE49-F238E27FC236}">
                      <a16:creationId xmlns:a16="http://schemas.microsoft.com/office/drawing/2014/main" id="{0124AFC4-C8EE-4121-9FFF-18B3B84795A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3" name="Forme libre 101">
                  <a:extLst>
                    <a:ext uri="{FF2B5EF4-FFF2-40B4-BE49-F238E27FC236}">
                      <a16:creationId xmlns:a16="http://schemas.microsoft.com/office/drawing/2014/main" id="{303B88A8-0F38-4DD6-827E-5570C4D4AD63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3" name="Groupe 5192">
                <a:extLst>
                  <a:ext uri="{FF2B5EF4-FFF2-40B4-BE49-F238E27FC236}">
                    <a16:creationId xmlns:a16="http://schemas.microsoft.com/office/drawing/2014/main" id="{623A4A82-1F9F-4523-A5D4-99C073A8CB44}"/>
                  </a:ext>
                </a:extLst>
              </p:cNvPr>
              <p:cNvGrpSpPr/>
              <p:nvPr/>
            </p:nvGrpSpPr>
            <p:grpSpPr>
              <a:xfrm>
                <a:off x="4005418" y="4087933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00" name="Ellipse 5199">
                  <a:extLst>
                    <a:ext uri="{FF2B5EF4-FFF2-40B4-BE49-F238E27FC236}">
                      <a16:creationId xmlns:a16="http://schemas.microsoft.com/office/drawing/2014/main" id="{CDC4FF59-7040-48B9-827F-677B776C206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1" name="Forme libre 173">
                  <a:extLst>
                    <a:ext uri="{FF2B5EF4-FFF2-40B4-BE49-F238E27FC236}">
                      <a16:creationId xmlns:a16="http://schemas.microsoft.com/office/drawing/2014/main" id="{C08A0AE4-BCA1-4878-B352-36EE0A47D05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4" name="Groupe 5193">
                <a:extLst>
                  <a:ext uri="{FF2B5EF4-FFF2-40B4-BE49-F238E27FC236}">
                    <a16:creationId xmlns:a16="http://schemas.microsoft.com/office/drawing/2014/main" id="{9241FB12-0379-4153-B13F-6A8D9D3F1A61}"/>
                  </a:ext>
                </a:extLst>
              </p:cNvPr>
              <p:cNvGrpSpPr/>
              <p:nvPr/>
            </p:nvGrpSpPr>
            <p:grpSpPr>
              <a:xfrm>
                <a:off x="4233185" y="4087933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98" name="Ellipse 5197">
                  <a:extLst>
                    <a:ext uri="{FF2B5EF4-FFF2-40B4-BE49-F238E27FC236}">
                      <a16:creationId xmlns:a16="http://schemas.microsoft.com/office/drawing/2014/main" id="{7374D4F8-1C43-4E75-BFA6-A90DEE007D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99" name="Forme libre 152">
                  <a:extLst>
                    <a:ext uri="{FF2B5EF4-FFF2-40B4-BE49-F238E27FC236}">
                      <a16:creationId xmlns:a16="http://schemas.microsoft.com/office/drawing/2014/main" id="{5B17E596-A7E5-40FF-88EB-936E0B96C67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95" name="Groupe 5194">
                <a:extLst>
                  <a:ext uri="{FF2B5EF4-FFF2-40B4-BE49-F238E27FC236}">
                    <a16:creationId xmlns:a16="http://schemas.microsoft.com/office/drawing/2014/main" id="{0E094BC5-F334-4233-BDF0-AE87A4B6908B}"/>
                  </a:ext>
                </a:extLst>
              </p:cNvPr>
              <p:cNvGrpSpPr/>
              <p:nvPr/>
            </p:nvGrpSpPr>
            <p:grpSpPr>
              <a:xfrm>
                <a:off x="3777651" y="4087933"/>
                <a:ext cx="221453" cy="221453"/>
                <a:chOff x="7266576" y="2052682"/>
                <a:chExt cx="1793966" cy="1793966"/>
              </a:xfrm>
              <a:grpFill/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96" name="Ellipse 5195">
                  <a:extLst>
                    <a:ext uri="{FF2B5EF4-FFF2-40B4-BE49-F238E27FC236}">
                      <a16:creationId xmlns:a16="http://schemas.microsoft.com/office/drawing/2014/main" id="{5E2EDC4C-7467-4931-BF83-DE8630EDFAF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97" name="Forme libre 146">
                  <a:extLst>
                    <a:ext uri="{FF2B5EF4-FFF2-40B4-BE49-F238E27FC236}">
                      <a16:creationId xmlns:a16="http://schemas.microsoft.com/office/drawing/2014/main" id="{9E5D09FD-A202-4795-9E07-5D8293B36AA0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7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5334" name="Groupe 5333">
              <a:extLst>
                <a:ext uri="{FF2B5EF4-FFF2-40B4-BE49-F238E27FC236}">
                  <a16:creationId xmlns:a16="http://schemas.microsoft.com/office/drawing/2014/main" id="{CBD46D89-EDF0-4453-87D4-E34572B0B9F3}"/>
                </a:ext>
              </a:extLst>
            </p:cNvPr>
            <p:cNvGrpSpPr/>
            <p:nvPr/>
          </p:nvGrpSpPr>
          <p:grpSpPr>
            <a:xfrm rot="16200000">
              <a:off x="354185" y="4354581"/>
              <a:ext cx="308263" cy="348974"/>
              <a:chOff x="3522046" y="4681204"/>
              <a:chExt cx="746000" cy="844522"/>
            </a:xfrm>
          </p:grpSpPr>
          <p:cxnSp>
            <p:nvCxnSpPr>
              <p:cNvPr id="5335" name="Connecteur droit 5334">
                <a:extLst>
                  <a:ext uri="{FF2B5EF4-FFF2-40B4-BE49-F238E27FC236}">
                    <a16:creationId xmlns:a16="http://schemas.microsoft.com/office/drawing/2014/main" id="{E0C32D20-3B66-4806-8AB3-9ACBA1935B71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V="1">
                <a:off x="3483371" y="4719879"/>
                <a:ext cx="636988" cy="559638"/>
              </a:xfrm>
              <a:prstGeom prst="line">
                <a:avLst/>
              </a:prstGeom>
              <a:noFill/>
              <a:ln w="38100" cap="flat" cmpd="sng" algn="ctr">
                <a:gradFill flip="none" rotWithShape="1">
                  <a:gsLst>
                    <a:gs pos="100000">
                      <a:srgbClr val="0093A7"/>
                    </a:gs>
                    <a:gs pos="29000">
                      <a:sysClr val="window" lastClr="FFFFFF"/>
                    </a:gs>
                  </a:gsLst>
                  <a:lin ang="21594000" scaled="0"/>
                  <a:tileRect/>
                </a:gradFill>
                <a:prstDash val="solid"/>
                <a:miter lim="800000"/>
              </a:ln>
              <a:effectLst/>
            </p:spPr>
          </p:cxnSp>
          <p:grpSp>
            <p:nvGrpSpPr>
              <p:cNvPr id="5336" name="Groupe 5335">
                <a:extLst>
                  <a:ext uri="{FF2B5EF4-FFF2-40B4-BE49-F238E27FC236}">
                    <a16:creationId xmlns:a16="http://schemas.microsoft.com/office/drawing/2014/main" id="{301A7371-7E42-4367-8C81-002D05D48D37}"/>
                  </a:ext>
                </a:extLst>
              </p:cNvPr>
              <p:cNvGrpSpPr/>
              <p:nvPr/>
            </p:nvGrpSpPr>
            <p:grpSpPr>
              <a:xfrm>
                <a:off x="4016046" y="5273726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38" name="Ellipse 5337">
                  <a:extLst>
                    <a:ext uri="{FF2B5EF4-FFF2-40B4-BE49-F238E27FC236}">
                      <a16:creationId xmlns:a16="http://schemas.microsoft.com/office/drawing/2014/main" id="{E536A45C-3ED1-4E24-A798-D9192403024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39" name="Forme libre 480">
                  <a:extLst>
                    <a:ext uri="{FF2B5EF4-FFF2-40B4-BE49-F238E27FC236}">
                      <a16:creationId xmlns:a16="http://schemas.microsoft.com/office/drawing/2014/main" id="{044BED9F-542F-44FE-BF75-3B1861037A4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337" name="ZoneTexte 5336">
                    <a:extLst>
                      <a:ext uri="{FF2B5EF4-FFF2-40B4-BE49-F238E27FC236}">
                        <a16:creationId xmlns:a16="http://schemas.microsoft.com/office/drawing/2014/main" id="{68CF9810-2A80-4565-8D0C-FD7069555033}"/>
                      </a:ext>
                    </a:extLst>
                  </p:cNvPr>
                  <p:cNvSpPr txBox="1"/>
                  <p:nvPr/>
                </p:nvSpPr>
                <p:spPr>
                  <a:xfrm>
                    <a:off x="4030634" y="5318192"/>
                    <a:ext cx="223447" cy="162310"/>
                  </a:xfrm>
                  <a:prstGeom prst="rect">
                    <a:avLst/>
                  </a:prstGeom>
                  <a:noFill/>
                </p:spPr>
                <p:txBody>
                  <a:bodyPr vert="vert" wrap="none" lIns="0" tIns="0" rIns="0" bIns="0" rtlCol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fr-FR" sz="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white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𝑛</m:t>
                          </m:r>
                        </m:oMath>
                      </m:oMathPara>
                    </a14:m>
                    <a:endParaRPr kumimoji="0" lang="fr-FR" sz="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uLnTx/>
                      <a:uFillTx/>
                    </a:endParaRPr>
                  </a:p>
                </p:txBody>
              </p:sp>
            </mc:Choice>
            <mc:Fallback xmlns="">
              <p:sp>
                <p:nvSpPr>
                  <p:cNvPr id="5337" name="ZoneTexte 5336">
                    <a:extLst>
                      <a:ext uri="{FF2B5EF4-FFF2-40B4-BE49-F238E27FC236}">
                        <a16:creationId xmlns:a16="http://schemas.microsoft.com/office/drawing/2014/main" id="{68CF9810-2A80-4565-8D0C-FD706955503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030634" y="5318192"/>
                    <a:ext cx="223447" cy="162310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5340" name="Triangle isocèle 5339">
              <a:extLst>
                <a:ext uri="{FF2B5EF4-FFF2-40B4-BE49-F238E27FC236}">
                  <a16:creationId xmlns:a16="http://schemas.microsoft.com/office/drawing/2014/main" id="{C5F96438-FEE7-428F-9FAF-9094C71C7426}"/>
                </a:ext>
              </a:extLst>
            </p:cNvPr>
            <p:cNvSpPr/>
            <p:nvPr/>
          </p:nvSpPr>
          <p:spPr>
            <a:xfrm rot="5400000">
              <a:off x="1413968" y="3931134"/>
              <a:ext cx="198120" cy="185671"/>
            </a:xfrm>
            <a:prstGeom prst="triangle">
              <a:avLst/>
            </a:prstGeom>
            <a:noFill/>
            <a:ln w="3810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1" name="Triangle isocèle 5340">
              <a:extLst>
                <a:ext uri="{FF2B5EF4-FFF2-40B4-BE49-F238E27FC236}">
                  <a16:creationId xmlns:a16="http://schemas.microsoft.com/office/drawing/2014/main" id="{1AE661B1-6797-4B25-B6BA-CF6B14B45F9A}"/>
                </a:ext>
              </a:extLst>
            </p:cNvPr>
            <p:cNvSpPr/>
            <p:nvPr/>
          </p:nvSpPr>
          <p:spPr>
            <a:xfrm rot="5400000">
              <a:off x="2620059" y="3931134"/>
              <a:ext cx="198120" cy="185671"/>
            </a:xfrm>
            <a:prstGeom prst="triangle">
              <a:avLst/>
            </a:prstGeom>
            <a:noFill/>
            <a:ln w="3810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2" name="Triangle isocèle 5341">
              <a:extLst>
                <a:ext uri="{FF2B5EF4-FFF2-40B4-BE49-F238E27FC236}">
                  <a16:creationId xmlns:a16="http://schemas.microsoft.com/office/drawing/2014/main" id="{1A5F4383-3D33-47A7-A97D-AABCC88D7DF2}"/>
                </a:ext>
              </a:extLst>
            </p:cNvPr>
            <p:cNvSpPr/>
            <p:nvPr/>
          </p:nvSpPr>
          <p:spPr>
            <a:xfrm rot="3378955">
              <a:off x="3908113" y="3057459"/>
              <a:ext cx="198120" cy="185671"/>
            </a:xfrm>
            <a:prstGeom prst="triangle">
              <a:avLst/>
            </a:prstGeom>
            <a:noFill/>
            <a:ln w="3810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4" name="Triangle isocèle 5343">
              <a:extLst>
                <a:ext uri="{FF2B5EF4-FFF2-40B4-BE49-F238E27FC236}">
                  <a16:creationId xmlns:a16="http://schemas.microsoft.com/office/drawing/2014/main" id="{84972092-CE24-43D8-B086-0C27DC246F1D}"/>
                </a:ext>
              </a:extLst>
            </p:cNvPr>
            <p:cNvSpPr/>
            <p:nvPr/>
          </p:nvSpPr>
          <p:spPr>
            <a:xfrm rot="3378955">
              <a:off x="5759339" y="2081249"/>
              <a:ext cx="198120" cy="185671"/>
            </a:xfrm>
            <a:prstGeom prst="triangle">
              <a:avLst/>
            </a:prstGeom>
            <a:noFill/>
            <a:ln w="3810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6" name="Triangle isocèle 5345">
              <a:extLst>
                <a:ext uri="{FF2B5EF4-FFF2-40B4-BE49-F238E27FC236}">
                  <a16:creationId xmlns:a16="http://schemas.microsoft.com/office/drawing/2014/main" id="{B1E246CE-B325-4DD6-BCB7-1341176BCCF8}"/>
                </a:ext>
              </a:extLst>
            </p:cNvPr>
            <p:cNvSpPr/>
            <p:nvPr/>
          </p:nvSpPr>
          <p:spPr>
            <a:xfrm rot="7421045" flipH="1">
              <a:off x="3769327" y="4837810"/>
              <a:ext cx="198120" cy="185671"/>
            </a:xfrm>
            <a:prstGeom prst="triangle">
              <a:avLst/>
            </a:prstGeom>
            <a:noFill/>
            <a:ln w="38100" cap="flat" cmpd="sng" algn="ctr">
              <a:solidFill>
                <a:srgbClr val="ED7D31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348" name="Rectangle : coins arrondis 5347">
                <a:extLst>
                  <a:ext uri="{FF2B5EF4-FFF2-40B4-BE49-F238E27FC236}">
                    <a16:creationId xmlns:a16="http://schemas.microsoft.com/office/drawing/2014/main" id="{6FBB9AAE-BA43-42B0-A68A-7E0E126CD43C}"/>
                  </a:ext>
                </a:extLst>
              </p:cNvPr>
              <p:cNvSpPr/>
              <p:nvPr/>
            </p:nvSpPr>
            <p:spPr>
              <a:xfrm>
                <a:off x="8468690" y="1445257"/>
                <a:ext cx="3028029" cy="4218516"/>
              </a:xfrm>
              <a:prstGeom prst="roundRect">
                <a:avLst>
                  <a:gd name="adj" fmla="val 6495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noAutofit/>
              </a:bodyPr>
              <a:lstStyle/>
              <a:p>
                <a:endParaRPr lang="en-US" dirty="0"/>
              </a:p>
              <a:p>
                <a:endParaRPr lang="en-US" dirty="0"/>
              </a:p>
              <a:p>
                <a:r>
                  <a:rPr lang="en-US" dirty="0"/>
                  <a:t>&gt; Capture of a neutron</a:t>
                </a:r>
              </a:p>
              <a:p>
                <a:endParaRPr lang="en-US" sz="400" dirty="0"/>
              </a:p>
              <a:p>
                <a:r>
                  <a:rPr lang="en-US" dirty="0"/>
                  <a:t>&gt; Compound nucleus</a:t>
                </a:r>
              </a:p>
              <a:p>
                <a:endParaRPr lang="en-US" sz="400" dirty="0"/>
              </a:p>
              <a:p>
                <a:r>
                  <a:rPr lang="en-US" dirty="0"/>
                  <a:t>&gt; Deformation until fission</a:t>
                </a:r>
              </a:p>
              <a:p>
                <a:endParaRPr lang="en-US" sz="400" dirty="0"/>
              </a:p>
              <a:p>
                <a:r>
                  <a:rPr lang="en-US" dirty="0"/>
                  <a:t>&gt; Formation of fission fragments</a:t>
                </a:r>
              </a:p>
              <a:p>
                <a:endParaRPr lang="en-US" sz="400" dirty="0"/>
              </a:p>
              <a:p>
                <a:r>
                  <a:rPr lang="en-US" dirty="0"/>
                  <a:t>&gt; Emission of prompt </a:t>
                </a:r>
                <a14:m>
                  <m:oMath xmlns:m="http://schemas.openxmlformats.org/officeDocument/2006/math">
                    <m:r>
                      <a:rPr lang="fr-FR" b="0" i="1" smtClean="0">
                        <a:latin typeface="Cambria Math" panose="02040503050406030204" pitchFamily="18" charset="0"/>
                      </a:rPr>
                      <m:t>𝛾</m:t>
                    </m:r>
                  </m:oMath>
                </a14:m>
                <a:r>
                  <a:rPr lang="en-US" dirty="0"/>
                  <a:t> and neutrons</a:t>
                </a:r>
              </a:p>
              <a:p>
                <a:endParaRPr lang="en-US" sz="400" dirty="0"/>
              </a:p>
              <a:p>
                <a:r>
                  <a:rPr lang="en-US" dirty="0"/>
                  <a:t>&gt; Fission product (stable or unstable)</a:t>
                </a:r>
              </a:p>
            </p:txBody>
          </p:sp>
        </mc:Choice>
        <mc:Fallback xmlns="">
          <p:sp>
            <p:nvSpPr>
              <p:cNvPr id="5348" name="Rectangle : coins arrondis 5347">
                <a:extLst>
                  <a:ext uri="{FF2B5EF4-FFF2-40B4-BE49-F238E27FC236}">
                    <a16:creationId xmlns:a16="http://schemas.microsoft.com/office/drawing/2014/main" id="{6FBB9AAE-BA43-42B0-A68A-7E0E126CD43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68690" y="1445257"/>
                <a:ext cx="3028029" cy="4218516"/>
              </a:xfrm>
              <a:prstGeom prst="roundRect">
                <a:avLst>
                  <a:gd name="adj" fmla="val 6495"/>
                </a:avLst>
              </a:prstGeom>
              <a:blipFill>
                <a:blip r:embed="rId8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50" name="Rectangle : avec coins arrondis en haut 5349">
            <a:extLst>
              <a:ext uri="{FF2B5EF4-FFF2-40B4-BE49-F238E27FC236}">
                <a16:creationId xmlns:a16="http://schemas.microsoft.com/office/drawing/2014/main" id="{B0128704-2BA7-498A-B418-C77E096D0D7F}"/>
              </a:ext>
            </a:extLst>
          </p:cNvPr>
          <p:cNvSpPr/>
          <p:nvPr/>
        </p:nvSpPr>
        <p:spPr>
          <a:xfrm>
            <a:off x="8468690" y="1437014"/>
            <a:ext cx="3028029" cy="587998"/>
          </a:xfrm>
          <a:prstGeom prst="round2SameRect">
            <a:avLst>
              <a:gd name="adj1" fmla="val 35224"/>
              <a:gd name="adj2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r>
              <a:rPr lang="en-US" b="1" dirty="0"/>
              <a:t>Fission process</a:t>
            </a:r>
          </a:p>
        </p:txBody>
      </p:sp>
      <p:sp>
        <p:nvSpPr>
          <p:cNvPr id="5351" name="Rectangle 5350">
            <a:extLst>
              <a:ext uri="{FF2B5EF4-FFF2-40B4-BE49-F238E27FC236}">
                <a16:creationId xmlns:a16="http://schemas.microsoft.com/office/drawing/2014/main" id="{699C925D-F646-4871-8DC7-54412EC8C6CF}"/>
              </a:ext>
            </a:extLst>
          </p:cNvPr>
          <p:cNvSpPr/>
          <p:nvPr/>
        </p:nvSpPr>
        <p:spPr>
          <a:xfrm>
            <a:off x="8468690" y="2025012"/>
            <a:ext cx="3028029" cy="6708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7" name="Flèche : en arc 6">
            <a:extLst>
              <a:ext uri="{FF2B5EF4-FFF2-40B4-BE49-F238E27FC236}">
                <a16:creationId xmlns:a16="http://schemas.microsoft.com/office/drawing/2014/main" id="{E3AF39D0-F90E-4E5C-9280-7C7257417283}"/>
              </a:ext>
            </a:extLst>
          </p:cNvPr>
          <p:cNvSpPr/>
          <p:nvPr/>
        </p:nvSpPr>
        <p:spPr>
          <a:xfrm rot="4241809">
            <a:off x="-91942" y="1824444"/>
            <a:ext cx="6279009" cy="3051740"/>
          </a:xfrm>
          <a:prstGeom prst="circularArrow">
            <a:avLst>
              <a:gd name="adj1" fmla="val 4275"/>
              <a:gd name="adj2" fmla="val 169192"/>
              <a:gd name="adj3" fmla="val 20708355"/>
              <a:gd name="adj4" fmla="val 11456416"/>
              <a:gd name="adj5" fmla="val 5856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3C4C629E-3563-4357-BF60-444503D05AF1}"/>
                  </a:ext>
                </a:extLst>
              </p:cNvPr>
              <p:cNvSpPr txBox="1"/>
              <p:nvPr/>
            </p:nvSpPr>
            <p:spPr>
              <a:xfrm>
                <a:off x="5134088" y="2609403"/>
                <a:ext cx="3114610" cy="20313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i="1" dirty="0"/>
                  <a:t>Independent fission yield is the probability to obtain a specific nuclide from fission before a potential decay.</a:t>
                </a:r>
              </a:p>
              <a:p>
                <a:endParaRPr lang="en-US" i="1" dirty="0"/>
              </a:p>
              <a:p>
                <a:r>
                  <a:rPr lang="en-US" i="1" dirty="0"/>
                  <a:t>We note it: </a:t>
                </a:r>
                <a14:m>
                  <m:oMath xmlns:m="http://schemas.openxmlformats.org/officeDocument/2006/math">
                    <m:r>
                      <a:rPr lang="fr-FR" b="0" i="1" smtClean="0">
                        <a:latin typeface="Cambria Math" panose="02040503050406030204" pitchFamily="18" charset="0"/>
                      </a:rPr>
                      <m:t>𝑌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𝐴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𝑍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i="1" dirty="0"/>
              </a:p>
            </p:txBody>
          </p:sp>
        </mc:Choice>
        <mc:Fallback xmlns="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3C4C629E-3563-4357-BF60-444503D05A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4088" y="2609403"/>
                <a:ext cx="3114610" cy="2031325"/>
              </a:xfrm>
              <a:prstGeom prst="rect">
                <a:avLst/>
              </a:prstGeom>
              <a:blipFill>
                <a:blip r:embed="rId9"/>
                <a:stretch>
                  <a:fillRect l="-1566" t="-1502" r="-1761" b="-39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2CB4A1B4-1352-404D-A1A9-E5A034D0B88F}"/>
                  </a:ext>
                </a:extLst>
              </p:cNvPr>
              <p:cNvSpPr txBox="1"/>
              <p:nvPr/>
            </p:nvSpPr>
            <p:spPr>
              <a:xfrm rot="3789983">
                <a:off x="3748508" y="1680053"/>
                <a:ext cx="9596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b="0" i="1" smtClean="0">
                          <a:solidFill>
                            <a:schemeClr val="tx2"/>
                          </a:solidFill>
                          <a:latin typeface="Cambria Math" panose="02040503050406030204" pitchFamily="18" charset="0"/>
                        </a:rPr>
                        <m:t>𝑌</m:t>
                      </m:r>
                      <m:r>
                        <a:rPr lang="fr-FR" b="0" i="1" smtClean="0">
                          <a:solidFill>
                            <a:schemeClr val="tx2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fr-FR" b="0" i="1" smtClean="0">
                          <a:solidFill>
                            <a:schemeClr val="tx2"/>
                          </a:solidFill>
                          <a:latin typeface="Cambria Math" panose="02040503050406030204" pitchFamily="18" charset="0"/>
                        </a:rPr>
                        <m:t>𝐴</m:t>
                      </m:r>
                      <m:r>
                        <a:rPr lang="fr-FR" b="0" i="1" smtClean="0">
                          <a:solidFill>
                            <a:schemeClr val="tx2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fr-FR" b="0" i="1" smtClean="0">
                          <a:solidFill>
                            <a:schemeClr val="tx2"/>
                          </a:solidFill>
                          <a:latin typeface="Cambria Math" panose="02040503050406030204" pitchFamily="18" charset="0"/>
                        </a:rPr>
                        <m:t>𝑍</m:t>
                      </m:r>
                      <m:r>
                        <a:rPr lang="fr-FR" b="0" i="1" smtClean="0">
                          <a:solidFill>
                            <a:schemeClr val="tx2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tx2"/>
                  </a:solidFill>
                </a:endParaRPr>
              </a:p>
            </p:txBody>
          </p:sp>
        </mc:Choice>
        <mc:Fallback xmlns=""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2CB4A1B4-1352-404D-A1A9-E5A034D0B88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3789983">
                <a:off x="3748508" y="1680053"/>
                <a:ext cx="959622" cy="369332"/>
              </a:xfrm>
              <a:prstGeom prst="rect">
                <a:avLst/>
              </a:prstGeom>
              <a:blipFill>
                <a:blip r:embed="rId10"/>
                <a:stretch>
                  <a:fillRect b="-5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772486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F06F133B-2665-407A-A68E-42E44F001772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12EE84D5-F026-45C0-8EAB-A4F89C82912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E09F19AC-B130-43AE-A2B4-4384A80AC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4</a:t>
            </a:fld>
            <a:endParaRPr lang="fr-FR"/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53235FBA-1528-4A0D-A49A-CAB629ECBF97}"/>
              </a:ext>
            </a:extLst>
          </p:cNvPr>
          <p:cNvGrpSpPr/>
          <p:nvPr/>
        </p:nvGrpSpPr>
        <p:grpSpPr>
          <a:xfrm>
            <a:off x="3505123" y="2027397"/>
            <a:ext cx="465842" cy="352442"/>
            <a:chOff x="4819208" y="5018264"/>
            <a:chExt cx="933927" cy="706580"/>
          </a:xfrm>
        </p:grpSpPr>
        <p:sp>
          <p:nvSpPr>
            <p:cNvPr id="8" name="Forme libre 27">
              <a:extLst>
                <a:ext uri="{FF2B5EF4-FFF2-40B4-BE49-F238E27FC236}">
                  <a16:creationId xmlns:a16="http://schemas.microsoft.com/office/drawing/2014/main" id="{AB9ADAC5-98AF-4266-8957-4F6C84A83667}"/>
                </a:ext>
              </a:extLst>
            </p:cNvPr>
            <p:cNvSpPr/>
            <p:nvPr/>
          </p:nvSpPr>
          <p:spPr>
            <a:xfrm>
              <a:off x="4819208" y="5178957"/>
              <a:ext cx="716280" cy="545887"/>
            </a:xfrm>
            <a:custGeom>
              <a:avLst/>
              <a:gdLst>
                <a:gd name="connsiteX0" fmla="*/ 716280 w 716280"/>
                <a:gd name="connsiteY0" fmla="*/ 27727 h 545887"/>
                <a:gd name="connsiteX1" fmla="*/ 624840 w 716280"/>
                <a:gd name="connsiteY1" fmla="*/ 73447 h 545887"/>
                <a:gd name="connsiteX2" fmla="*/ 548640 w 716280"/>
                <a:gd name="connsiteY2" fmla="*/ 4867 h 545887"/>
                <a:gd name="connsiteX3" fmla="*/ 624840 w 716280"/>
                <a:gd name="connsiteY3" fmla="*/ 233467 h 545887"/>
                <a:gd name="connsiteX4" fmla="*/ 434340 w 716280"/>
                <a:gd name="connsiteY4" fmla="*/ 96307 h 545887"/>
                <a:gd name="connsiteX5" fmla="*/ 495300 w 716280"/>
                <a:gd name="connsiteY5" fmla="*/ 309667 h 545887"/>
                <a:gd name="connsiteX6" fmla="*/ 251460 w 716280"/>
                <a:gd name="connsiteY6" fmla="*/ 210607 h 545887"/>
                <a:gd name="connsiteX7" fmla="*/ 259080 w 716280"/>
                <a:gd name="connsiteY7" fmla="*/ 408727 h 545887"/>
                <a:gd name="connsiteX8" fmla="*/ 68580 w 716280"/>
                <a:gd name="connsiteY8" fmla="*/ 363007 h 545887"/>
                <a:gd name="connsiteX9" fmla="*/ 0 w 716280"/>
                <a:gd name="connsiteY9" fmla="*/ 545887 h 54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6280" h="545887">
                  <a:moveTo>
                    <a:pt x="716280" y="27727"/>
                  </a:moveTo>
                  <a:cubicBezTo>
                    <a:pt x="684530" y="52492"/>
                    <a:pt x="652780" y="77257"/>
                    <a:pt x="624840" y="73447"/>
                  </a:cubicBezTo>
                  <a:cubicBezTo>
                    <a:pt x="596900" y="69637"/>
                    <a:pt x="548640" y="-21803"/>
                    <a:pt x="548640" y="4867"/>
                  </a:cubicBezTo>
                  <a:cubicBezTo>
                    <a:pt x="548640" y="31537"/>
                    <a:pt x="643890" y="218227"/>
                    <a:pt x="624840" y="233467"/>
                  </a:cubicBezTo>
                  <a:cubicBezTo>
                    <a:pt x="605790" y="248707"/>
                    <a:pt x="455930" y="83607"/>
                    <a:pt x="434340" y="96307"/>
                  </a:cubicBezTo>
                  <a:cubicBezTo>
                    <a:pt x="412750" y="109007"/>
                    <a:pt x="525780" y="290617"/>
                    <a:pt x="495300" y="309667"/>
                  </a:cubicBezTo>
                  <a:cubicBezTo>
                    <a:pt x="464820" y="328717"/>
                    <a:pt x="290830" y="194097"/>
                    <a:pt x="251460" y="210607"/>
                  </a:cubicBezTo>
                  <a:cubicBezTo>
                    <a:pt x="212090" y="227117"/>
                    <a:pt x="289560" y="383327"/>
                    <a:pt x="259080" y="408727"/>
                  </a:cubicBezTo>
                  <a:cubicBezTo>
                    <a:pt x="228600" y="434127"/>
                    <a:pt x="111760" y="340147"/>
                    <a:pt x="68580" y="363007"/>
                  </a:cubicBezTo>
                  <a:cubicBezTo>
                    <a:pt x="25400" y="385867"/>
                    <a:pt x="12700" y="465877"/>
                    <a:pt x="0" y="545887"/>
                  </a:cubicBezTo>
                </a:path>
              </a:pathLst>
            </a:custGeom>
            <a:noFill/>
            <a:ln w="25400" cap="flat" cmpd="sng" algn="ctr">
              <a:gradFill>
                <a:gsLst>
                  <a:gs pos="98000">
                    <a:srgbClr val="FFCD31"/>
                  </a:gs>
                  <a:gs pos="22000">
                    <a:sysClr val="window" lastClr="FFFFFF"/>
                  </a:gs>
                </a:gsLst>
                <a:lin ang="0" scaled="0"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oppins"/>
                <a:ea typeface="+mn-ea"/>
                <a:cs typeface="+mn-cs"/>
              </a:endParaRPr>
            </a:p>
          </p:txBody>
        </p:sp>
        <p:grpSp>
          <p:nvGrpSpPr>
            <p:cNvPr id="9" name="Groupe 8">
              <a:extLst>
                <a:ext uri="{FF2B5EF4-FFF2-40B4-BE49-F238E27FC236}">
                  <a16:creationId xmlns:a16="http://schemas.microsoft.com/office/drawing/2014/main" id="{180726F5-DE8A-4D49-88DD-82AC96E4BCD0}"/>
                </a:ext>
              </a:extLst>
            </p:cNvPr>
            <p:cNvGrpSpPr/>
            <p:nvPr/>
          </p:nvGrpSpPr>
          <p:grpSpPr>
            <a:xfrm>
              <a:off x="5501135" y="5018264"/>
              <a:ext cx="252000" cy="252000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1" name="Ellipse 10">
                <a:extLst>
                  <a:ext uri="{FF2B5EF4-FFF2-40B4-BE49-F238E27FC236}">
                    <a16:creationId xmlns:a16="http://schemas.microsoft.com/office/drawing/2014/main" id="{4B105FF2-9D0A-4972-AFDF-8FA5E85AC25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FFCD31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2" name="Forme libre 576">
                <a:extLst>
                  <a:ext uri="{FF2B5EF4-FFF2-40B4-BE49-F238E27FC236}">
                    <a16:creationId xmlns:a16="http://schemas.microsoft.com/office/drawing/2014/main" id="{30A9A6BF-5E85-4594-B0E3-74E3999A212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FFCD3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ZoneTexte 9">
                  <a:extLst>
                    <a:ext uri="{FF2B5EF4-FFF2-40B4-BE49-F238E27FC236}">
                      <a16:creationId xmlns:a16="http://schemas.microsoft.com/office/drawing/2014/main" id="{FD695EE9-050A-4C87-84E0-67370EE76EC8}"/>
                    </a:ext>
                  </a:extLst>
                </p:cNvPr>
                <p:cNvSpPr txBox="1"/>
                <p:nvPr/>
              </p:nvSpPr>
              <p:spPr>
                <a:xfrm rot="5400000">
                  <a:off x="5616565" y="5064345"/>
                  <a:ext cx="102422" cy="15018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fr-FR" sz="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𝛾</m:t>
                        </m:r>
                      </m:oMath>
                    </m:oMathPara>
                  </a14:m>
                  <a:endParaRPr kumimoji="0" lang="fr-FR" sz="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677" name="ZoneTexte 2676">
                  <a:extLst>
                    <a:ext uri="{FF2B5EF4-FFF2-40B4-BE49-F238E27FC236}">
                      <a16:creationId xmlns:a16="http://schemas.microsoft.com/office/drawing/2014/main" id="{E2944032-8D7B-4BCB-93AC-4ABEFC64A5E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5616565" y="5064345"/>
                  <a:ext cx="102422" cy="150189"/>
                </a:xfrm>
                <a:prstGeom prst="rect">
                  <a:avLst/>
                </a:prstGeom>
                <a:blipFill>
                  <a:blip r:embed="rId2"/>
                  <a:stretch>
                    <a:fillRect l="-50000" t="-33333" b="-4444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3" name="Ellipse 12">
            <a:extLst>
              <a:ext uri="{FF2B5EF4-FFF2-40B4-BE49-F238E27FC236}">
                <a16:creationId xmlns:a16="http://schemas.microsoft.com/office/drawing/2014/main" id="{F2E5B7AA-F5FB-4516-8282-B7E4D594FF02}"/>
              </a:ext>
            </a:extLst>
          </p:cNvPr>
          <p:cNvSpPr/>
          <p:nvPr/>
        </p:nvSpPr>
        <p:spPr>
          <a:xfrm>
            <a:off x="1536426" y="-749878"/>
            <a:ext cx="864000" cy="864000"/>
          </a:xfrm>
          <a:prstGeom prst="ellipse">
            <a:avLst/>
          </a:prstGeom>
          <a:solidFill>
            <a:srgbClr val="FFC000"/>
          </a:solidFill>
          <a:ln w="12700" cap="flat" cmpd="sng" algn="ctr">
            <a:noFill/>
            <a:prstDash val="solid"/>
            <a:miter lim="800000"/>
          </a:ln>
          <a:effectLst>
            <a:softEdge rad="127000"/>
          </a:effectLst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8C126BC0-D041-4703-8551-14E733F46378}"/>
              </a:ext>
            </a:extLst>
          </p:cNvPr>
          <p:cNvGrpSpPr/>
          <p:nvPr/>
        </p:nvGrpSpPr>
        <p:grpSpPr>
          <a:xfrm>
            <a:off x="1648161" y="-1669560"/>
            <a:ext cx="597165" cy="595828"/>
            <a:chOff x="4747866" y="2256554"/>
            <a:chExt cx="2843846" cy="2837480"/>
          </a:xfrm>
        </p:grpSpPr>
        <p:grpSp>
          <p:nvGrpSpPr>
            <p:cNvPr id="15" name="Groupe 14">
              <a:extLst>
                <a:ext uri="{FF2B5EF4-FFF2-40B4-BE49-F238E27FC236}">
                  <a16:creationId xmlns:a16="http://schemas.microsoft.com/office/drawing/2014/main" id="{577BC5CB-9A08-4CD8-B863-6C28CC218D19}"/>
                </a:ext>
              </a:extLst>
            </p:cNvPr>
            <p:cNvGrpSpPr/>
            <p:nvPr/>
          </p:nvGrpSpPr>
          <p:grpSpPr>
            <a:xfrm>
              <a:off x="6984716" y="2622851"/>
              <a:ext cx="252001" cy="2073769"/>
              <a:chOff x="6731075" y="2619588"/>
              <a:chExt cx="252001" cy="2073769"/>
            </a:xfrm>
          </p:grpSpPr>
          <p:grpSp>
            <p:nvGrpSpPr>
              <p:cNvPr id="544" name="Groupe 543">
                <a:extLst>
                  <a:ext uri="{FF2B5EF4-FFF2-40B4-BE49-F238E27FC236}">
                    <a16:creationId xmlns:a16="http://schemas.microsoft.com/office/drawing/2014/main" id="{1CBE906A-F9FF-4FA5-8983-681EC9499630}"/>
                  </a:ext>
                </a:extLst>
              </p:cNvPr>
              <p:cNvGrpSpPr/>
              <p:nvPr/>
            </p:nvGrpSpPr>
            <p:grpSpPr>
              <a:xfrm>
                <a:off x="6731075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66" name="Ellipse 565">
                  <a:extLst>
                    <a:ext uri="{FF2B5EF4-FFF2-40B4-BE49-F238E27FC236}">
                      <a16:creationId xmlns:a16="http://schemas.microsoft.com/office/drawing/2014/main" id="{51637976-7AD3-405D-822B-65103E7FBCF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67" name="Forme libre 842">
                  <a:extLst>
                    <a:ext uri="{FF2B5EF4-FFF2-40B4-BE49-F238E27FC236}">
                      <a16:creationId xmlns:a16="http://schemas.microsoft.com/office/drawing/2014/main" id="{554B9F9F-C6CA-4BB8-9691-8FE7FAA907E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oupe 544">
                <a:extLst>
                  <a:ext uri="{FF2B5EF4-FFF2-40B4-BE49-F238E27FC236}">
                    <a16:creationId xmlns:a16="http://schemas.microsoft.com/office/drawing/2014/main" id="{A6AECB17-9F80-45AB-837B-8F3252C53C48}"/>
                  </a:ext>
                </a:extLst>
              </p:cNvPr>
              <p:cNvGrpSpPr/>
              <p:nvPr/>
            </p:nvGrpSpPr>
            <p:grpSpPr>
              <a:xfrm>
                <a:off x="6731075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64" name="Ellipse 563">
                  <a:extLst>
                    <a:ext uri="{FF2B5EF4-FFF2-40B4-BE49-F238E27FC236}">
                      <a16:creationId xmlns:a16="http://schemas.microsoft.com/office/drawing/2014/main" id="{26E48350-0285-418E-A176-858FF16DA50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65" name="Forme libre 848">
                  <a:extLst>
                    <a:ext uri="{FF2B5EF4-FFF2-40B4-BE49-F238E27FC236}">
                      <a16:creationId xmlns:a16="http://schemas.microsoft.com/office/drawing/2014/main" id="{34D5FC98-2345-42F5-8263-1FE3FF8404E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6" name="Groupe 545">
                <a:extLst>
                  <a:ext uri="{FF2B5EF4-FFF2-40B4-BE49-F238E27FC236}">
                    <a16:creationId xmlns:a16="http://schemas.microsoft.com/office/drawing/2014/main" id="{716B5C6F-A559-4B99-BBB4-77C5660B1B4A}"/>
                  </a:ext>
                </a:extLst>
              </p:cNvPr>
              <p:cNvGrpSpPr/>
              <p:nvPr/>
            </p:nvGrpSpPr>
            <p:grpSpPr>
              <a:xfrm>
                <a:off x="6731075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62" name="Ellipse 561">
                  <a:extLst>
                    <a:ext uri="{FF2B5EF4-FFF2-40B4-BE49-F238E27FC236}">
                      <a16:creationId xmlns:a16="http://schemas.microsoft.com/office/drawing/2014/main" id="{B441C076-7F54-4E20-8BAB-CC2CF940EB3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63" name="Forme libre 851">
                  <a:extLst>
                    <a:ext uri="{FF2B5EF4-FFF2-40B4-BE49-F238E27FC236}">
                      <a16:creationId xmlns:a16="http://schemas.microsoft.com/office/drawing/2014/main" id="{991EA3BE-76B7-4655-AC50-AA3B9A2A417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7" name="Groupe 546">
                <a:extLst>
                  <a:ext uri="{FF2B5EF4-FFF2-40B4-BE49-F238E27FC236}">
                    <a16:creationId xmlns:a16="http://schemas.microsoft.com/office/drawing/2014/main" id="{8C735CFC-3327-4D9B-AF53-1BA9C33CAC33}"/>
                  </a:ext>
                </a:extLst>
              </p:cNvPr>
              <p:cNvGrpSpPr/>
              <p:nvPr/>
            </p:nvGrpSpPr>
            <p:grpSpPr>
              <a:xfrm>
                <a:off x="6731075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60" name="Ellipse 559">
                  <a:extLst>
                    <a:ext uri="{FF2B5EF4-FFF2-40B4-BE49-F238E27FC236}">
                      <a16:creationId xmlns:a16="http://schemas.microsoft.com/office/drawing/2014/main" id="{6E01F0FF-49D8-4127-AD49-E828E8093E8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orme libre 854">
                  <a:extLst>
                    <a:ext uri="{FF2B5EF4-FFF2-40B4-BE49-F238E27FC236}">
                      <a16:creationId xmlns:a16="http://schemas.microsoft.com/office/drawing/2014/main" id="{1C0FB742-F4D2-4343-B9B3-AA159E799BF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8" name="Groupe 547">
                <a:extLst>
                  <a:ext uri="{FF2B5EF4-FFF2-40B4-BE49-F238E27FC236}">
                    <a16:creationId xmlns:a16="http://schemas.microsoft.com/office/drawing/2014/main" id="{18EA63CA-4AC1-4A36-9B3A-CF7E77FBD918}"/>
                  </a:ext>
                </a:extLst>
              </p:cNvPr>
              <p:cNvGrpSpPr/>
              <p:nvPr/>
            </p:nvGrpSpPr>
            <p:grpSpPr>
              <a:xfrm>
                <a:off x="6731075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5A69469A-971B-4278-AEFE-A571318A08C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orme libre 857">
                  <a:extLst>
                    <a:ext uri="{FF2B5EF4-FFF2-40B4-BE49-F238E27FC236}">
                      <a16:creationId xmlns:a16="http://schemas.microsoft.com/office/drawing/2014/main" id="{5B275F88-7320-45C2-9E54-54014AD3E5B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9" name="Groupe 548">
                <a:extLst>
                  <a:ext uri="{FF2B5EF4-FFF2-40B4-BE49-F238E27FC236}">
                    <a16:creationId xmlns:a16="http://schemas.microsoft.com/office/drawing/2014/main" id="{B8C103CF-6E34-48CD-B85A-4E982E48C8CC}"/>
                  </a:ext>
                </a:extLst>
              </p:cNvPr>
              <p:cNvGrpSpPr/>
              <p:nvPr/>
            </p:nvGrpSpPr>
            <p:grpSpPr>
              <a:xfrm>
                <a:off x="6731075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56" name="Ellipse 555">
                  <a:extLst>
                    <a:ext uri="{FF2B5EF4-FFF2-40B4-BE49-F238E27FC236}">
                      <a16:creationId xmlns:a16="http://schemas.microsoft.com/office/drawing/2014/main" id="{EFE75A5F-8A62-400B-96EB-AF8D465BD66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57" name="Forme libre 860">
                  <a:extLst>
                    <a:ext uri="{FF2B5EF4-FFF2-40B4-BE49-F238E27FC236}">
                      <a16:creationId xmlns:a16="http://schemas.microsoft.com/office/drawing/2014/main" id="{0FE7087D-F4B2-4729-8229-1AEFFD2EBDE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0" name="Groupe 549">
                <a:extLst>
                  <a:ext uri="{FF2B5EF4-FFF2-40B4-BE49-F238E27FC236}">
                    <a16:creationId xmlns:a16="http://schemas.microsoft.com/office/drawing/2014/main" id="{51090FAA-C51D-4099-A65A-8F0361172080}"/>
                  </a:ext>
                </a:extLst>
              </p:cNvPr>
              <p:cNvGrpSpPr/>
              <p:nvPr/>
            </p:nvGrpSpPr>
            <p:grpSpPr>
              <a:xfrm>
                <a:off x="6731075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54" name="Ellipse 553">
                  <a:extLst>
                    <a:ext uri="{FF2B5EF4-FFF2-40B4-BE49-F238E27FC236}">
                      <a16:creationId xmlns:a16="http://schemas.microsoft.com/office/drawing/2014/main" id="{6821C679-6FE7-4F11-92A7-E7A817B9AB2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55" name="Forme libre 863">
                  <a:extLst>
                    <a:ext uri="{FF2B5EF4-FFF2-40B4-BE49-F238E27FC236}">
                      <a16:creationId xmlns:a16="http://schemas.microsoft.com/office/drawing/2014/main" id="{D0ACDD9A-9DA8-466C-98BB-CCE872ECF40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1" name="Groupe 550">
                <a:extLst>
                  <a:ext uri="{FF2B5EF4-FFF2-40B4-BE49-F238E27FC236}">
                    <a16:creationId xmlns:a16="http://schemas.microsoft.com/office/drawing/2014/main" id="{89822DBA-0836-4275-BC90-28C4B21DBF68}"/>
                  </a:ext>
                </a:extLst>
              </p:cNvPr>
              <p:cNvGrpSpPr/>
              <p:nvPr/>
            </p:nvGrpSpPr>
            <p:grpSpPr>
              <a:xfrm rot="10800000" flipH="1" flipV="1">
                <a:off x="6731076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52" name="Ellipse 551">
                  <a:extLst>
                    <a:ext uri="{FF2B5EF4-FFF2-40B4-BE49-F238E27FC236}">
                      <a16:creationId xmlns:a16="http://schemas.microsoft.com/office/drawing/2014/main" id="{338A1F09-CECD-465D-9012-E3E98FB7097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orme libre 854">
                  <a:extLst>
                    <a:ext uri="{FF2B5EF4-FFF2-40B4-BE49-F238E27FC236}">
                      <a16:creationId xmlns:a16="http://schemas.microsoft.com/office/drawing/2014/main" id="{340A20CE-3CAC-42D8-BCCE-F397A651000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" name="Groupe 15">
              <a:extLst>
                <a:ext uri="{FF2B5EF4-FFF2-40B4-BE49-F238E27FC236}">
                  <a16:creationId xmlns:a16="http://schemas.microsoft.com/office/drawing/2014/main" id="{A5D1DC19-76F6-4257-87D2-DBC48339FA88}"/>
                </a:ext>
              </a:extLst>
            </p:cNvPr>
            <p:cNvGrpSpPr/>
            <p:nvPr/>
          </p:nvGrpSpPr>
          <p:grpSpPr>
            <a:xfrm>
              <a:off x="7243211" y="2884273"/>
              <a:ext cx="252001" cy="1550925"/>
              <a:chOff x="6990260" y="2879373"/>
              <a:chExt cx="252001" cy="1550925"/>
            </a:xfrm>
          </p:grpSpPr>
          <p:grpSp>
            <p:nvGrpSpPr>
              <p:cNvPr id="526" name="Groupe 525">
                <a:extLst>
                  <a:ext uri="{FF2B5EF4-FFF2-40B4-BE49-F238E27FC236}">
                    <a16:creationId xmlns:a16="http://schemas.microsoft.com/office/drawing/2014/main" id="{7DAEE58E-F3DA-4D40-A95B-288DDD2400EA}"/>
                  </a:ext>
                </a:extLst>
              </p:cNvPr>
              <p:cNvGrpSpPr/>
              <p:nvPr/>
            </p:nvGrpSpPr>
            <p:grpSpPr>
              <a:xfrm>
                <a:off x="6990260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42" name="Ellipse 541">
                  <a:extLst>
                    <a:ext uri="{FF2B5EF4-FFF2-40B4-BE49-F238E27FC236}">
                      <a16:creationId xmlns:a16="http://schemas.microsoft.com/office/drawing/2014/main" id="{C22C7671-5E9F-4EAC-84AD-E135D39AD2A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orme libre 875">
                  <a:extLst>
                    <a:ext uri="{FF2B5EF4-FFF2-40B4-BE49-F238E27FC236}">
                      <a16:creationId xmlns:a16="http://schemas.microsoft.com/office/drawing/2014/main" id="{3AE168BD-0672-4199-97C3-6862E00757E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7" name="Groupe 526">
                <a:extLst>
                  <a:ext uri="{FF2B5EF4-FFF2-40B4-BE49-F238E27FC236}">
                    <a16:creationId xmlns:a16="http://schemas.microsoft.com/office/drawing/2014/main" id="{4E448D58-4D22-4229-9607-CBCF7F823055}"/>
                  </a:ext>
                </a:extLst>
              </p:cNvPr>
              <p:cNvGrpSpPr/>
              <p:nvPr/>
            </p:nvGrpSpPr>
            <p:grpSpPr>
              <a:xfrm>
                <a:off x="6990260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40" name="Ellipse 539">
                  <a:extLst>
                    <a:ext uri="{FF2B5EF4-FFF2-40B4-BE49-F238E27FC236}">
                      <a16:creationId xmlns:a16="http://schemas.microsoft.com/office/drawing/2014/main" id="{627BB855-6365-43F5-8B8B-198B381734E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41" name="Forme libre 881">
                  <a:extLst>
                    <a:ext uri="{FF2B5EF4-FFF2-40B4-BE49-F238E27FC236}">
                      <a16:creationId xmlns:a16="http://schemas.microsoft.com/office/drawing/2014/main" id="{310130ED-F5D2-41AD-AD8A-BF34C45B600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8" name="Groupe 527">
                <a:extLst>
                  <a:ext uri="{FF2B5EF4-FFF2-40B4-BE49-F238E27FC236}">
                    <a16:creationId xmlns:a16="http://schemas.microsoft.com/office/drawing/2014/main" id="{A185AA90-2132-4341-B128-70A49BA20483}"/>
                  </a:ext>
                </a:extLst>
              </p:cNvPr>
              <p:cNvGrpSpPr/>
              <p:nvPr/>
            </p:nvGrpSpPr>
            <p:grpSpPr>
              <a:xfrm>
                <a:off x="6990260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8" name="Ellipse 537">
                  <a:extLst>
                    <a:ext uri="{FF2B5EF4-FFF2-40B4-BE49-F238E27FC236}">
                      <a16:creationId xmlns:a16="http://schemas.microsoft.com/office/drawing/2014/main" id="{44A0C3BD-0658-4CA5-9F24-FA30C1A42BE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Forme libre 884">
                  <a:extLst>
                    <a:ext uri="{FF2B5EF4-FFF2-40B4-BE49-F238E27FC236}">
                      <a16:creationId xmlns:a16="http://schemas.microsoft.com/office/drawing/2014/main" id="{5A541DE4-B50F-4438-BA68-B659608C8A0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9" name="Groupe 528">
                <a:extLst>
                  <a:ext uri="{FF2B5EF4-FFF2-40B4-BE49-F238E27FC236}">
                    <a16:creationId xmlns:a16="http://schemas.microsoft.com/office/drawing/2014/main" id="{61D29C80-274F-4FC5-9765-8C9872D06177}"/>
                  </a:ext>
                </a:extLst>
              </p:cNvPr>
              <p:cNvGrpSpPr/>
              <p:nvPr/>
            </p:nvGrpSpPr>
            <p:grpSpPr>
              <a:xfrm>
                <a:off x="6990260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7C2A6B27-F23B-4E28-8521-83851B8A206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Forme libre 887">
                  <a:extLst>
                    <a:ext uri="{FF2B5EF4-FFF2-40B4-BE49-F238E27FC236}">
                      <a16:creationId xmlns:a16="http://schemas.microsoft.com/office/drawing/2014/main" id="{940DF254-14DD-4F2F-924F-C663535A220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0" name="Groupe 529">
                <a:extLst>
                  <a:ext uri="{FF2B5EF4-FFF2-40B4-BE49-F238E27FC236}">
                    <a16:creationId xmlns:a16="http://schemas.microsoft.com/office/drawing/2014/main" id="{07C353BB-B572-460D-9F59-075623FED005}"/>
                  </a:ext>
                </a:extLst>
              </p:cNvPr>
              <p:cNvGrpSpPr/>
              <p:nvPr/>
            </p:nvGrpSpPr>
            <p:grpSpPr>
              <a:xfrm>
                <a:off x="6990260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4" name="Ellipse 533">
                  <a:extLst>
                    <a:ext uri="{FF2B5EF4-FFF2-40B4-BE49-F238E27FC236}">
                      <a16:creationId xmlns:a16="http://schemas.microsoft.com/office/drawing/2014/main" id="{4A875B1D-D2CB-4C86-8F90-3695B813E78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orme libre 890">
                  <a:extLst>
                    <a:ext uri="{FF2B5EF4-FFF2-40B4-BE49-F238E27FC236}">
                      <a16:creationId xmlns:a16="http://schemas.microsoft.com/office/drawing/2014/main" id="{C766A2E2-2649-4B4F-86F6-0DE19730431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1" name="Groupe 530">
                <a:extLst>
                  <a:ext uri="{FF2B5EF4-FFF2-40B4-BE49-F238E27FC236}">
                    <a16:creationId xmlns:a16="http://schemas.microsoft.com/office/drawing/2014/main" id="{65F819BB-3898-4610-A823-FE95DA453344}"/>
                  </a:ext>
                </a:extLst>
              </p:cNvPr>
              <p:cNvGrpSpPr/>
              <p:nvPr/>
            </p:nvGrpSpPr>
            <p:grpSpPr>
              <a:xfrm rot="10800000" flipH="1" flipV="1">
                <a:off x="6990261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32" name="Ellipse 531">
                  <a:extLst>
                    <a:ext uri="{FF2B5EF4-FFF2-40B4-BE49-F238E27FC236}">
                      <a16:creationId xmlns:a16="http://schemas.microsoft.com/office/drawing/2014/main" id="{465A9B48-631D-4AFD-879F-F43FFA7BCC4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orme libre 881">
                  <a:extLst>
                    <a:ext uri="{FF2B5EF4-FFF2-40B4-BE49-F238E27FC236}">
                      <a16:creationId xmlns:a16="http://schemas.microsoft.com/office/drawing/2014/main" id="{1EB8FC44-7DC0-49A5-A914-9F7895F3CF5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" name="Groupe 16">
              <a:extLst>
                <a:ext uri="{FF2B5EF4-FFF2-40B4-BE49-F238E27FC236}">
                  <a16:creationId xmlns:a16="http://schemas.microsoft.com/office/drawing/2014/main" id="{61FBF6E1-3059-4922-8C00-AAC33547C07F}"/>
                </a:ext>
              </a:extLst>
            </p:cNvPr>
            <p:cNvGrpSpPr/>
            <p:nvPr/>
          </p:nvGrpSpPr>
          <p:grpSpPr>
            <a:xfrm>
              <a:off x="5175272" y="2622851"/>
              <a:ext cx="252001" cy="2073769"/>
              <a:chOff x="5175965" y="2619588"/>
              <a:chExt cx="252001" cy="2073769"/>
            </a:xfrm>
          </p:grpSpPr>
          <p:grpSp>
            <p:nvGrpSpPr>
              <p:cNvPr id="502" name="Groupe 501">
                <a:extLst>
                  <a:ext uri="{FF2B5EF4-FFF2-40B4-BE49-F238E27FC236}">
                    <a16:creationId xmlns:a16="http://schemas.microsoft.com/office/drawing/2014/main" id="{19FF5314-04A7-49C1-A998-55206D842704}"/>
                  </a:ext>
                </a:extLst>
              </p:cNvPr>
              <p:cNvGrpSpPr/>
              <p:nvPr/>
            </p:nvGrpSpPr>
            <p:grpSpPr>
              <a:xfrm>
                <a:off x="5175965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4" name="Ellipse 523">
                  <a:extLst>
                    <a:ext uri="{FF2B5EF4-FFF2-40B4-BE49-F238E27FC236}">
                      <a16:creationId xmlns:a16="http://schemas.microsoft.com/office/drawing/2014/main" id="{BE08A339-BEFD-4B31-8790-992E4C70E21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orme libre 893">
                  <a:extLst>
                    <a:ext uri="{FF2B5EF4-FFF2-40B4-BE49-F238E27FC236}">
                      <a16:creationId xmlns:a16="http://schemas.microsoft.com/office/drawing/2014/main" id="{FE2BC6F4-7512-48F2-85CA-04E2911C494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3" name="Groupe 502">
                <a:extLst>
                  <a:ext uri="{FF2B5EF4-FFF2-40B4-BE49-F238E27FC236}">
                    <a16:creationId xmlns:a16="http://schemas.microsoft.com/office/drawing/2014/main" id="{55073DD0-FEE8-4331-98E8-14B456F9A357}"/>
                  </a:ext>
                </a:extLst>
              </p:cNvPr>
              <p:cNvGrpSpPr/>
              <p:nvPr/>
            </p:nvGrpSpPr>
            <p:grpSpPr>
              <a:xfrm>
                <a:off x="5175965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2" name="Ellipse 521">
                  <a:extLst>
                    <a:ext uri="{FF2B5EF4-FFF2-40B4-BE49-F238E27FC236}">
                      <a16:creationId xmlns:a16="http://schemas.microsoft.com/office/drawing/2014/main" id="{D550C596-110B-4DF4-A35A-561849B7C5D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23" name="Forme libre 896">
                  <a:extLst>
                    <a:ext uri="{FF2B5EF4-FFF2-40B4-BE49-F238E27FC236}">
                      <a16:creationId xmlns:a16="http://schemas.microsoft.com/office/drawing/2014/main" id="{04D378DB-DF19-439A-A698-F37E4F6C200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4" name="Groupe 503">
                <a:extLst>
                  <a:ext uri="{FF2B5EF4-FFF2-40B4-BE49-F238E27FC236}">
                    <a16:creationId xmlns:a16="http://schemas.microsoft.com/office/drawing/2014/main" id="{ECB6C962-EE6D-4E61-BC4B-BEBEEACAB0E3}"/>
                  </a:ext>
                </a:extLst>
              </p:cNvPr>
              <p:cNvGrpSpPr/>
              <p:nvPr/>
            </p:nvGrpSpPr>
            <p:grpSpPr>
              <a:xfrm>
                <a:off x="5175965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0" name="Ellipse 519">
                  <a:extLst>
                    <a:ext uri="{FF2B5EF4-FFF2-40B4-BE49-F238E27FC236}">
                      <a16:creationId xmlns:a16="http://schemas.microsoft.com/office/drawing/2014/main" id="{5AB5817A-E419-4FCB-8623-3495F8C2FA8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Forme libre 899">
                  <a:extLst>
                    <a:ext uri="{FF2B5EF4-FFF2-40B4-BE49-F238E27FC236}">
                      <a16:creationId xmlns:a16="http://schemas.microsoft.com/office/drawing/2014/main" id="{D9ABFDFC-AAA3-4B2F-B562-AF5EA04E704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oupe 504">
                <a:extLst>
                  <a:ext uri="{FF2B5EF4-FFF2-40B4-BE49-F238E27FC236}">
                    <a16:creationId xmlns:a16="http://schemas.microsoft.com/office/drawing/2014/main" id="{A775A396-7D10-442E-AF11-27FA2C52AF6A}"/>
                  </a:ext>
                </a:extLst>
              </p:cNvPr>
              <p:cNvGrpSpPr/>
              <p:nvPr/>
            </p:nvGrpSpPr>
            <p:grpSpPr>
              <a:xfrm>
                <a:off x="5175965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B24EFDEF-28FD-4605-8101-C572D3C3BBC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Forme libre 902">
                  <a:extLst>
                    <a:ext uri="{FF2B5EF4-FFF2-40B4-BE49-F238E27FC236}">
                      <a16:creationId xmlns:a16="http://schemas.microsoft.com/office/drawing/2014/main" id="{92F53961-2AC2-4015-A1A9-585ED0C6A92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6" name="Groupe 505">
                <a:extLst>
                  <a:ext uri="{FF2B5EF4-FFF2-40B4-BE49-F238E27FC236}">
                    <a16:creationId xmlns:a16="http://schemas.microsoft.com/office/drawing/2014/main" id="{FDE897B7-A9D4-46C1-8B4A-E79D0C7AD741}"/>
                  </a:ext>
                </a:extLst>
              </p:cNvPr>
              <p:cNvGrpSpPr/>
              <p:nvPr/>
            </p:nvGrpSpPr>
            <p:grpSpPr>
              <a:xfrm>
                <a:off x="5175965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6" name="Ellipse 515">
                  <a:extLst>
                    <a:ext uri="{FF2B5EF4-FFF2-40B4-BE49-F238E27FC236}">
                      <a16:creationId xmlns:a16="http://schemas.microsoft.com/office/drawing/2014/main" id="{203F8B73-C124-4382-9690-C89A3CB1CDF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17" name="Forme libre 905">
                  <a:extLst>
                    <a:ext uri="{FF2B5EF4-FFF2-40B4-BE49-F238E27FC236}">
                      <a16:creationId xmlns:a16="http://schemas.microsoft.com/office/drawing/2014/main" id="{E597643F-4BB4-49BC-8DF2-0DAA975940B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7" name="Groupe 506">
                <a:extLst>
                  <a:ext uri="{FF2B5EF4-FFF2-40B4-BE49-F238E27FC236}">
                    <a16:creationId xmlns:a16="http://schemas.microsoft.com/office/drawing/2014/main" id="{5F500B5D-E6B0-472A-B3A0-DA439B440B12}"/>
                  </a:ext>
                </a:extLst>
              </p:cNvPr>
              <p:cNvGrpSpPr/>
              <p:nvPr/>
            </p:nvGrpSpPr>
            <p:grpSpPr>
              <a:xfrm>
                <a:off x="5175965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4" name="Ellipse 513">
                  <a:extLst>
                    <a:ext uri="{FF2B5EF4-FFF2-40B4-BE49-F238E27FC236}">
                      <a16:creationId xmlns:a16="http://schemas.microsoft.com/office/drawing/2014/main" id="{2C7AA560-ECC4-4F39-B750-4529B74EBB4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orme libre 908">
                  <a:extLst>
                    <a:ext uri="{FF2B5EF4-FFF2-40B4-BE49-F238E27FC236}">
                      <a16:creationId xmlns:a16="http://schemas.microsoft.com/office/drawing/2014/main" id="{3B14DD14-D8AD-4A13-A45A-8EB8237AFBC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8" name="Groupe 507">
                <a:extLst>
                  <a:ext uri="{FF2B5EF4-FFF2-40B4-BE49-F238E27FC236}">
                    <a16:creationId xmlns:a16="http://schemas.microsoft.com/office/drawing/2014/main" id="{512858B6-951F-4F87-B48E-1D2FDF36D2B3}"/>
                  </a:ext>
                </a:extLst>
              </p:cNvPr>
              <p:cNvGrpSpPr/>
              <p:nvPr/>
            </p:nvGrpSpPr>
            <p:grpSpPr>
              <a:xfrm>
                <a:off x="5175965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2" name="Ellipse 511">
                  <a:extLst>
                    <a:ext uri="{FF2B5EF4-FFF2-40B4-BE49-F238E27FC236}">
                      <a16:creationId xmlns:a16="http://schemas.microsoft.com/office/drawing/2014/main" id="{B66A215C-A9F0-4C17-8870-FD256B3AA45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13" name="Forme libre 911">
                  <a:extLst>
                    <a:ext uri="{FF2B5EF4-FFF2-40B4-BE49-F238E27FC236}">
                      <a16:creationId xmlns:a16="http://schemas.microsoft.com/office/drawing/2014/main" id="{79C196E3-5C32-4F76-8B80-B45274AD6F9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9" name="Groupe 508">
                <a:extLst>
                  <a:ext uri="{FF2B5EF4-FFF2-40B4-BE49-F238E27FC236}">
                    <a16:creationId xmlns:a16="http://schemas.microsoft.com/office/drawing/2014/main" id="{F15CF8CD-8802-4D9B-8E01-8BCBE5D738C7}"/>
                  </a:ext>
                </a:extLst>
              </p:cNvPr>
              <p:cNvGrpSpPr/>
              <p:nvPr/>
            </p:nvGrpSpPr>
            <p:grpSpPr>
              <a:xfrm rot="10800000" flipH="1" flipV="1">
                <a:off x="5175966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10" name="Ellipse 509">
                  <a:extLst>
                    <a:ext uri="{FF2B5EF4-FFF2-40B4-BE49-F238E27FC236}">
                      <a16:creationId xmlns:a16="http://schemas.microsoft.com/office/drawing/2014/main" id="{D2AF086F-C914-42BD-BFF1-6B6B5EE254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Forme libre 902">
                  <a:extLst>
                    <a:ext uri="{FF2B5EF4-FFF2-40B4-BE49-F238E27FC236}">
                      <a16:creationId xmlns:a16="http://schemas.microsoft.com/office/drawing/2014/main" id="{34EDCD02-CBB3-4B6E-969A-435A61A4BCE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" name="Groupe 17">
              <a:extLst>
                <a:ext uri="{FF2B5EF4-FFF2-40B4-BE49-F238E27FC236}">
                  <a16:creationId xmlns:a16="http://schemas.microsoft.com/office/drawing/2014/main" id="{56ACC7DB-4741-4A8D-87C7-C8ACDBFC492B}"/>
                </a:ext>
              </a:extLst>
            </p:cNvPr>
            <p:cNvGrpSpPr/>
            <p:nvPr/>
          </p:nvGrpSpPr>
          <p:grpSpPr>
            <a:xfrm>
              <a:off x="4916780" y="2884273"/>
              <a:ext cx="252001" cy="1550925"/>
              <a:chOff x="4916780" y="2879373"/>
              <a:chExt cx="252001" cy="1550925"/>
            </a:xfrm>
          </p:grpSpPr>
          <p:grpSp>
            <p:nvGrpSpPr>
              <p:cNvPr id="484" name="Groupe 483">
                <a:extLst>
                  <a:ext uri="{FF2B5EF4-FFF2-40B4-BE49-F238E27FC236}">
                    <a16:creationId xmlns:a16="http://schemas.microsoft.com/office/drawing/2014/main" id="{ADAEDA95-D747-41EA-9B2F-DEBD3E782273}"/>
                  </a:ext>
                </a:extLst>
              </p:cNvPr>
              <p:cNvGrpSpPr/>
              <p:nvPr/>
            </p:nvGrpSpPr>
            <p:grpSpPr>
              <a:xfrm>
                <a:off x="4916780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0" name="Ellipse 499">
                  <a:extLst>
                    <a:ext uri="{FF2B5EF4-FFF2-40B4-BE49-F238E27FC236}">
                      <a16:creationId xmlns:a16="http://schemas.microsoft.com/office/drawing/2014/main" id="{8B96EAFC-B623-4FBB-B9A4-CC77DEFBED7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orme libre 914">
                  <a:extLst>
                    <a:ext uri="{FF2B5EF4-FFF2-40B4-BE49-F238E27FC236}">
                      <a16:creationId xmlns:a16="http://schemas.microsoft.com/office/drawing/2014/main" id="{96DD1876-6ECE-4D80-B072-4F562E86D2E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5" name="Groupe 484">
                <a:extLst>
                  <a:ext uri="{FF2B5EF4-FFF2-40B4-BE49-F238E27FC236}">
                    <a16:creationId xmlns:a16="http://schemas.microsoft.com/office/drawing/2014/main" id="{80D5920F-0F85-4A56-A6CA-ABF79679F131}"/>
                  </a:ext>
                </a:extLst>
              </p:cNvPr>
              <p:cNvGrpSpPr/>
              <p:nvPr/>
            </p:nvGrpSpPr>
            <p:grpSpPr>
              <a:xfrm>
                <a:off x="4916780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8" name="Ellipse 497">
                  <a:extLst>
                    <a:ext uri="{FF2B5EF4-FFF2-40B4-BE49-F238E27FC236}">
                      <a16:creationId xmlns:a16="http://schemas.microsoft.com/office/drawing/2014/main" id="{CB930176-4DE3-41FF-A2DC-0ADF660ACD1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Forme libre 917">
                  <a:extLst>
                    <a:ext uri="{FF2B5EF4-FFF2-40B4-BE49-F238E27FC236}">
                      <a16:creationId xmlns:a16="http://schemas.microsoft.com/office/drawing/2014/main" id="{ACB5F924-83C1-428F-AFDC-99F603B856D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6" name="Groupe 485">
                <a:extLst>
                  <a:ext uri="{FF2B5EF4-FFF2-40B4-BE49-F238E27FC236}">
                    <a16:creationId xmlns:a16="http://schemas.microsoft.com/office/drawing/2014/main" id="{BEF59580-8509-441C-B38B-52261112C675}"/>
                  </a:ext>
                </a:extLst>
              </p:cNvPr>
              <p:cNvGrpSpPr/>
              <p:nvPr/>
            </p:nvGrpSpPr>
            <p:grpSpPr>
              <a:xfrm>
                <a:off x="4916780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87580004-ED4F-4510-A8DE-702045389DE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Forme libre 920">
                  <a:extLst>
                    <a:ext uri="{FF2B5EF4-FFF2-40B4-BE49-F238E27FC236}">
                      <a16:creationId xmlns:a16="http://schemas.microsoft.com/office/drawing/2014/main" id="{54C6DEED-F014-48E0-B5E9-797D2BB380D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7" name="Groupe 486">
                <a:extLst>
                  <a:ext uri="{FF2B5EF4-FFF2-40B4-BE49-F238E27FC236}">
                    <a16:creationId xmlns:a16="http://schemas.microsoft.com/office/drawing/2014/main" id="{843E8B1E-FE57-4978-8E01-28457B94A6E3}"/>
                  </a:ext>
                </a:extLst>
              </p:cNvPr>
              <p:cNvGrpSpPr/>
              <p:nvPr/>
            </p:nvGrpSpPr>
            <p:grpSpPr>
              <a:xfrm>
                <a:off x="4916780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4" name="Ellipse 493">
                  <a:extLst>
                    <a:ext uri="{FF2B5EF4-FFF2-40B4-BE49-F238E27FC236}">
                      <a16:creationId xmlns:a16="http://schemas.microsoft.com/office/drawing/2014/main" id="{DE77B91E-49AF-4597-BF9F-0CAB841C9B1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orme libre 923">
                  <a:extLst>
                    <a:ext uri="{FF2B5EF4-FFF2-40B4-BE49-F238E27FC236}">
                      <a16:creationId xmlns:a16="http://schemas.microsoft.com/office/drawing/2014/main" id="{5DA106D9-BA3E-4BE3-9621-9DCF1BD1174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8" name="Groupe 487">
                <a:extLst>
                  <a:ext uri="{FF2B5EF4-FFF2-40B4-BE49-F238E27FC236}">
                    <a16:creationId xmlns:a16="http://schemas.microsoft.com/office/drawing/2014/main" id="{9F14FAF6-3F0C-4B14-9E37-9BD9B5EBC1B7}"/>
                  </a:ext>
                </a:extLst>
              </p:cNvPr>
              <p:cNvGrpSpPr/>
              <p:nvPr/>
            </p:nvGrpSpPr>
            <p:grpSpPr>
              <a:xfrm>
                <a:off x="4916780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2" name="Ellipse 491">
                  <a:extLst>
                    <a:ext uri="{FF2B5EF4-FFF2-40B4-BE49-F238E27FC236}">
                      <a16:creationId xmlns:a16="http://schemas.microsoft.com/office/drawing/2014/main" id="{351AAD02-55EB-4089-9880-31CD90A82BD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orme libre 926">
                  <a:extLst>
                    <a:ext uri="{FF2B5EF4-FFF2-40B4-BE49-F238E27FC236}">
                      <a16:creationId xmlns:a16="http://schemas.microsoft.com/office/drawing/2014/main" id="{95AFEC65-DE8D-4031-ADD6-29B24CA0481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9" name="Groupe 488">
                <a:extLst>
                  <a:ext uri="{FF2B5EF4-FFF2-40B4-BE49-F238E27FC236}">
                    <a16:creationId xmlns:a16="http://schemas.microsoft.com/office/drawing/2014/main" id="{AC5ACFD4-D417-4504-80F3-BAA597DE25B0}"/>
                  </a:ext>
                </a:extLst>
              </p:cNvPr>
              <p:cNvGrpSpPr/>
              <p:nvPr/>
            </p:nvGrpSpPr>
            <p:grpSpPr>
              <a:xfrm rot="10800000" flipH="1" flipV="1">
                <a:off x="4916781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90" name="Ellipse 489">
                  <a:extLst>
                    <a:ext uri="{FF2B5EF4-FFF2-40B4-BE49-F238E27FC236}">
                      <a16:creationId xmlns:a16="http://schemas.microsoft.com/office/drawing/2014/main" id="{1029BEC3-12CA-4B6D-8457-06B05869261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Forme libre 917">
                  <a:extLst>
                    <a:ext uri="{FF2B5EF4-FFF2-40B4-BE49-F238E27FC236}">
                      <a16:creationId xmlns:a16="http://schemas.microsoft.com/office/drawing/2014/main" id="{E5B072B8-6946-4A5D-B26C-9E191A79FC2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" name="Groupe 18">
              <a:extLst>
                <a:ext uri="{FF2B5EF4-FFF2-40B4-BE49-F238E27FC236}">
                  <a16:creationId xmlns:a16="http://schemas.microsoft.com/office/drawing/2014/main" id="{4CB59EFD-1AB5-4730-92FC-01A5BF873BC9}"/>
                </a:ext>
              </a:extLst>
            </p:cNvPr>
            <p:cNvGrpSpPr/>
            <p:nvPr/>
          </p:nvGrpSpPr>
          <p:grpSpPr>
            <a:xfrm>
              <a:off x="5433764" y="2361431"/>
              <a:ext cx="252001" cy="2596609"/>
              <a:chOff x="5435150" y="2359803"/>
              <a:chExt cx="252001" cy="2596609"/>
            </a:xfrm>
          </p:grpSpPr>
          <p:grpSp>
            <p:nvGrpSpPr>
              <p:cNvPr id="454" name="Groupe 453">
                <a:extLst>
                  <a:ext uri="{FF2B5EF4-FFF2-40B4-BE49-F238E27FC236}">
                    <a16:creationId xmlns:a16="http://schemas.microsoft.com/office/drawing/2014/main" id="{EF5DF2ED-D924-418C-AF62-7D819E431592}"/>
                  </a:ext>
                </a:extLst>
              </p:cNvPr>
              <p:cNvGrpSpPr/>
              <p:nvPr/>
            </p:nvGrpSpPr>
            <p:grpSpPr>
              <a:xfrm>
                <a:off x="5435150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2" name="Ellipse 481">
                  <a:extLst>
                    <a:ext uri="{FF2B5EF4-FFF2-40B4-BE49-F238E27FC236}">
                      <a16:creationId xmlns:a16="http://schemas.microsoft.com/office/drawing/2014/main" id="{64BD0019-DE0B-4F57-88B5-596A871658E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Forme libre 938">
                  <a:extLst>
                    <a:ext uri="{FF2B5EF4-FFF2-40B4-BE49-F238E27FC236}">
                      <a16:creationId xmlns:a16="http://schemas.microsoft.com/office/drawing/2014/main" id="{DF8FB893-D19F-47C9-AE46-2E5F7FFC127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5" name="Groupe 454">
                <a:extLst>
                  <a:ext uri="{FF2B5EF4-FFF2-40B4-BE49-F238E27FC236}">
                    <a16:creationId xmlns:a16="http://schemas.microsoft.com/office/drawing/2014/main" id="{73A29603-DAE7-4397-B89E-B52F690C3F1A}"/>
                  </a:ext>
                </a:extLst>
              </p:cNvPr>
              <p:cNvGrpSpPr/>
              <p:nvPr/>
            </p:nvGrpSpPr>
            <p:grpSpPr>
              <a:xfrm>
                <a:off x="5435150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0" name="Ellipse 479">
                  <a:extLst>
                    <a:ext uri="{FF2B5EF4-FFF2-40B4-BE49-F238E27FC236}">
                      <a16:creationId xmlns:a16="http://schemas.microsoft.com/office/drawing/2014/main" id="{239E5A60-3CFA-4E3C-ACE3-3E23A1FAB2F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orme libre 941">
                  <a:extLst>
                    <a:ext uri="{FF2B5EF4-FFF2-40B4-BE49-F238E27FC236}">
                      <a16:creationId xmlns:a16="http://schemas.microsoft.com/office/drawing/2014/main" id="{D5F2F710-3FA8-4871-BB7F-3721C5E2E09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6" name="Groupe 455">
                <a:extLst>
                  <a:ext uri="{FF2B5EF4-FFF2-40B4-BE49-F238E27FC236}">
                    <a16:creationId xmlns:a16="http://schemas.microsoft.com/office/drawing/2014/main" id="{FA912C16-6E42-4B6A-9DBD-7D0315EBF1DD}"/>
                  </a:ext>
                </a:extLst>
              </p:cNvPr>
              <p:cNvGrpSpPr/>
              <p:nvPr/>
            </p:nvGrpSpPr>
            <p:grpSpPr>
              <a:xfrm>
                <a:off x="5435150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8" name="Ellipse 477">
                  <a:extLst>
                    <a:ext uri="{FF2B5EF4-FFF2-40B4-BE49-F238E27FC236}">
                      <a16:creationId xmlns:a16="http://schemas.microsoft.com/office/drawing/2014/main" id="{9E338BA2-D762-4C34-A04D-9F3C883DE4D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orme libre 944">
                  <a:extLst>
                    <a:ext uri="{FF2B5EF4-FFF2-40B4-BE49-F238E27FC236}">
                      <a16:creationId xmlns:a16="http://schemas.microsoft.com/office/drawing/2014/main" id="{3506D051-C581-402A-BAFA-9FA2B1E8A3A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7" name="Groupe 456">
                <a:extLst>
                  <a:ext uri="{FF2B5EF4-FFF2-40B4-BE49-F238E27FC236}">
                    <a16:creationId xmlns:a16="http://schemas.microsoft.com/office/drawing/2014/main" id="{F70356E9-CD5A-4D5F-BBEC-D3AC538B0924}"/>
                  </a:ext>
                </a:extLst>
              </p:cNvPr>
              <p:cNvGrpSpPr/>
              <p:nvPr/>
            </p:nvGrpSpPr>
            <p:grpSpPr>
              <a:xfrm>
                <a:off x="5435150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A35FEDC7-3154-4B8C-8A96-77261D9F3CF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orme libre 947">
                  <a:extLst>
                    <a:ext uri="{FF2B5EF4-FFF2-40B4-BE49-F238E27FC236}">
                      <a16:creationId xmlns:a16="http://schemas.microsoft.com/office/drawing/2014/main" id="{0384E8F8-014B-443A-B869-6E625CF87AD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8" name="Groupe 457">
                <a:extLst>
                  <a:ext uri="{FF2B5EF4-FFF2-40B4-BE49-F238E27FC236}">
                    <a16:creationId xmlns:a16="http://schemas.microsoft.com/office/drawing/2014/main" id="{9A2AEB21-CACA-4A4E-8270-7DADCE37CEE7}"/>
                  </a:ext>
                </a:extLst>
              </p:cNvPr>
              <p:cNvGrpSpPr/>
              <p:nvPr/>
            </p:nvGrpSpPr>
            <p:grpSpPr>
              <a:xfrm>
                <a:off x="5435150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4" name="Ellipse 473">
                  <a:extLst>
                    <a:ext uri="{FF2B5EF4-FFF2-40B4-BE49-F238E27FC236}">
                      <a16:creationId xmlns:a16="http://schemas.microsoft.com/office/drawing/2014/main" id="{B98F31D1-9643-42B4-8D2A-03EDF06F81C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75" name="Forme libre 950">
                  <a:extLst>
                    <a:ext uri="{FF2B5EF4-FFF2-40B4-BE49-F238E27FC236}">
                      <a16:creationId xmlns:a16="http://schemas.microsoft.com/office/drawing/2014/main" id="{3CCCA178-AE7E-47AB-B927-CDCF13A902C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9" name="Groupe 458">
                <a:extLst>
                  <a:ext uri="{FF2B5EF4-FFF2-40B4-BE49-F238E27FC236}">
                    <a16:creationId xmlns:a16="http://schemas.microsoft.com/office/drawing/2014/main" id="{EFC86364-C6F6-4BF5-A282-565F82426FC4}"/>
                  </a:ext>
                </a:extLst>
              </p:cNvPr>
              <p:cNvGrpSpPr/>
              <p:nvPr/>
            </p:nvGrpSpPr>
            <p:grpSpPr>
              <a:xfrm>
                <a:off x="5435150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2" name="Ellipse 471">
                  <a:extLst>
                    <a:ext uri="{FF2B5EF4-FFF2-40B4-BE49-F238E27FC236}">
                      <a16:creationId xmlns:a16="http://schemas.microsoft.com/office/drawing/2014/main" id="{3AC36BA4-C5AC-4794-9880-CED96C9E583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orme libre 953">
                  <a:extLst>
                    <a:ext uri="{FF2B5EF4-FFF2-40B4-BE49-F238E27FC236}">
                      <a16:creationId xmlns:a16="http://schemas.microsoft.com/office/drawing/2014/main" id="{17C5DFE7-32B7-46A1-A72F-FBA8FDA070C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0" name="Groupe 459">
                <a:extLst>
                  <a:ext uri="{FF2B5EF4-FFF2-40B4-BE49-F238E27FC236}">
                    <a16:creationId xmlns:a16="http://schemas.microsoft.com/office/drawing/2014/main" id="{07117D9E-CFE8-4886-B17B-D125EB71E8BA}"/>
                  </a:ext>
                </a:extLst>
              </p:cNvPr>
              <p:cNvGrpSpPr/>
              <p:nvPr/>
            </p:nvGrpSpPr>
            <p:grpSpPr>
              <a:xfrm>
                <a:off x="5435150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0" name="Ellipse 469">
                  <a:extLst>
                    <a:ext uri="{FF2B5EF4-FFF2-40B4-BE49-F238E27FC236}">
                      <a16:creationId xmlns:a16="http://schemas.microsoft.com/office/drawing/2014/main" id="{5DC21531-9D56-4AE6-A740-3B93C3A77CA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orme libre 956">
                  <a:extLst>
                    <a:ext uri="{FF2B5EF4-FFF2-40B4-BE49-F238E27FC236}">
                      <a16:creationId xmlns:a16="http://schemas.microsoft.com/office/drawing/2014/main" id="{3EC6AC58-B725-4863-9041-60B573051BC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1" name="Groupe 460">
                <a:extLst>
                  <a:ext uri="{FF2B5EF4-FFF2-40B4-BE49-F238E27FC236}">
                    <a16:creationId xmlns:a16="http://schemas.microsoft.com/office/drawing/2014/main" id="{4084030C-AC72-4042-A269-257341C5B6DB}"/>
                  </a:ext>
                </a:extLst>
              </p:cNvPr>
              <p:cNvGrpSpPr/>
              <p:nvPr/>
            </p:nvGrpSpPr>
            <p:grpSpPr>
              <a:xfrm>
                <a:off x="5435150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68" name="Ellipse 467">
                  <a:extLst>
                    <a:ext uri="{FF2B5EF4-FFF2-40B4-BE49-F238E27FC236}">
                      <a16:creationId xmlns:a16="http://schemas.microsoft.com/office/drawing/2014/main" id="{F698B035-AD33-428E-9D05-4A5BFF252EF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orme libre 959">
                  <a:extLst>
                    <a:ext uri="{FF2B5EF4-FFF2-40B4-BE49-F238E27FC236}">
                      <a16:creationId xmlns:a16="http://schemas.microsoft.com/office/drawing/2014/main" id="{9BD72842-B933-4CD3-86B1-DFBC4D38219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2" name="Groupe 461">
                <a:extLst>
                  <a:ext uri="{FF2B5EF4-FFF2-40B4-BE49-F238E27FC236}">
                    <a16:creationId xmlns:a16="http://schemas.microsoft.com/office/drawing/2014/main" id="{4E75BF25-B626-4143-9790-8DE7E5DC332B}"/>
                  </a:ext>
                </a:extLst>
              </p:cNvPr>
              <p:cNvGrpSpPr/>
              <p:nvPr/>
            </p:nvGrpSpPr>
            <p:grpSpPr>
              <a:xfrm>
                <a:off x="5435150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D6FFF289-72E2-401B-B15F-6A83CF853D6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67" name="Forme libre 962">
                  <a:extLst>
                    <a:ext uri="{FF2B5EF4-FFF2-40B4-BE49-F238E27FC236}">
                      <a16:creationId xmlns:a16="http://schemas.microsoft.com/office/drawing/2014/main" id="{03A3B9B3-28FD-4629-9F26-6592E75A7A1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oupe 462">
                <a:extLst>
                  <a:ext uri="{FF2B5EF4-FFF2-40B4-BE49-F238E27FC236}">
                    <a16:creationId xmlns:a16="http://schemas.microsoft.com/office/drawing/2014/main" id="{26F511EE-C9A6-4B3C-977B-B2EC55509A98}"/>
                  </a:ext>
                </a:extLst>
              </p:cNvPr>
              <p:cNvGrpSpPr/>
              <p:nvPr/>
            </p:nvGrpSpPr>
            <p:grpSpPr>
              <a:xfrm rot="10800000" flipH="1" flipV="1">
                <a:off x="5435151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DBD0586C-0590-49E9-A00D-0D69494B150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Forme libre 950">
                  <a:extLst>
                    <a:ext uri="{FF2B5EF4-FFF2-40B4-BE49-F238E27FC236}">
                      <a16:creationId xmlns:a16="http://schemas.microsoft.com/office/drawing/2014/main" id="{3B4BD8FB-B84C-4CD1-B214-3760701BDA1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" name="Groupe 19">
              <a:extLst>
                <a:ext uri="{FF2B5EF4-FFF2-40B4-BE49-F238E27FC236}">
                  <a16:creationId xmlns:a16="http://schemas.microsoft.com/office/drawing/2014/main" id="{5356CCCB-6D30-4602-BC29-2D897CE9A514}"/>
                </a:ext>
              </a:extLst>
            </p:cNvPr>
            <p:cNvGrpSpPr/>
            <p:nvPr/>
          </p:nvGrpSpPr>
          <p:grpSpPr>
            <a:xfrm>
              <a:off x="6726224" y="2361431"/>
              <a:ext cx="252001" cy="2596609"/>
              <a:chOff x="6471890" y="2359803"/>
              <a:chExt cx="252001" cy="2596609"/>
            </a:xfrm>
          </p:grpSpPr>
          <p:grpSp>
            <p:nvGrpSpPr>
              <p:cNvPr id="424" name="Groupe 423">
                <a:extLst>
                  <a:ext uri="{FF2B5EF4-FFF2-40B4-BE49-F238E27FC236}">
                    <a16:creationId xmlns:a16="http://schemas.microsoft.com/office/drawing/2014/main" id="{1CEB6EF6-C900-418C-908F-171409C9E0C3}"/>
                  </a:ext>
                </a:extLst>
              </p:cNvPr>
              <p:cNvGrpSpPr/>
              <p:nvPr/>
            </p:nvGrpSpPr>
            <p:grpSpPr>
              <a:xfrm>
                <a:off x="6471890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52" name="Ellipse 451">
                  <a:extLst>
                    <a:ext uri="{FF2B5EF4-FFF2-40B4-BE49-F238E27FC236}">
                      <a16:creationId xmlns:a16="http://schemas.microsoft.com/office/drawing/2014/main" id="{2956A0C3-6A5B-4381-BECE-73BAD9BE6F2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orme libre 965">
                  <a:extLst>
                    <a:ext uri="{FF2B5EF4-FFF2-40B4-BE49-F238E27FC236}">
                      <a16:creationId xmlns:a16="http://schemas.microsoft.com/office/drawing/2014/main" id="{B9D78DBA-6254-4F8E-BECF-8BF72C1C79C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5" name="Groupe 424">
                <a:extLst>
                  <a:ext uri="{FF2B5EF4-FFF2-40B4-BE49-F238E27FC236}">
                    <a16:creationId xmlns:a16="http://schemas.microsoft.com/office/drawing/2014/main" id="{B02E7F76-6E99-45EC-B6C9-3651C2187918}"/>
                  </a:ext>
                </a:extLst>
              </p:cNvPr>
              <p:cNvGrpSpPr/>
              <p:nvPr/>
            </p:nvGrpSpPr>
            <p:grpSpPr>
              <a:xfrm>
                <a:off x="6471890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50" name="Ellipse 449">
                  <a:extLst>
                    <a:ext uri="{FF2B5EF4-FFF2-40B4-BE49-F238E27FC236}">
                      <a16:creationId xmlns:a16="http://schemas.microsoft.com/office/drawing/2014/main" id="{BCEE1875-DC01-41EF-AE85-1F440798574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Forme libre 968">
                  <a:extLst>
                    <a:ext uri="{FF2B5EF4-FFF2-40B4-BE49-F238E27FC236}">
                      <a16:creationId xmlns:a16="http://schemas.microsoft.com/office/drawing/2014/main" id="{071CCC4F-DFC8-4755-BE16-A02E3CF7A8A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6" name="Groupe 425">
                <a:extLst>
                  <a:ext uri="{FF2B5EF4-FFF2-40B4-BE49-F238E27FC236}">
                    <a16:creationId xmlns:a16="http://schemas.microsoft.com/office/drawing/2014/main" id="{B3E482D4-D265-469A-A536-738EA3FCF224}"/>
                  </a:ext>
                </a:extLst>
              </p:cNvPr>
              <p:cNvGrpSpPr/>
              <p:nvPr/>
            </p:nvGrpSpPr>
            <p:grpSpPr>
              <a:xfrm>
                <a:off x="6471890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48" name="Ellipse 447">
                  <a:extLst>
                    <a:ext uri="{FF2B5EF4-FFF2-40B4-BE49-F238E27FC236}">
                      <a16:creationId xmlns:a16="http://schemas.microsoft.com/office/drawing/2014/main" id="{5FD1DA50-1788-46EB-B3D1-80F8F517248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orme libre 971">
                  <a:extLst>
                    <a:ext uri="{FF2B5EF4-FFF2-40B4-BE49-F238E27FC236}">
                      <a16:creationId xmlns:a16="http://schemas.microsoft.com/office/drawing/2014/main" id="{CA437DAE-5386-49D5-98FB-FA5A27E34F1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7" name="Groupe 426">
                <a:extLst>
                  <a:ext uri="{FF2B5EF4-FFF2-40B4-BE49-F238E27FC236}">
                    <a16:creationId xmlns:a16="http://schemas.microsoft.com/office/drawing/2014/main" id="{6B7BD7F7-EEB1-4726-8A9F-AD97FD82F1D4}"/>
                  </a:ext>
                </a:extLst>
              </p:cNvPr>
              <p:cNvGrpSpPr/>
              <p:nvPr/>
            </p:nvGrpSpPr>
            <p:grpSpPr>
              <a:xfrm>
                <a:off x="6471890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46" name="Ellipse 445">
                  <a:extLst>
                    <a:ext uri="{FF2B5EF4-FFF2-40B4-BE49-F238E27FC236}">
                      <a16:creationId xmlns:a16="http://schemas.microsoft.com/office/drawing/2014/main" id="{40B71198-D0B1-4FE2-97A7-21303112193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47" name="Forme libre 974">
                  <a:extLst>
                    <a:ext uri="{FF2B5EF4-FFF2-40B4-BE49-F238E27FC236}">
                      <a16:creationId xmlns:a16="http://schemas.microsoft.com/office/drawing/2014/main" id="{448F8186-3CEA-4A4A-A744-6B7A24CB52C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8" name="Groupe 427">
                <a:extLst>
                  <a:ext uri="{FF2B5EF4-FFF2-40B4-BE49-F238E27FC236}">
                    <a16:creationId xmlns:a16="http://schemas.microsoft.com/office/drawing/2014/main" id="{AADF68F8-7E62-4CBF-A346-304C2A506347}"/>
                  </a:ext>
                </a:extLst>
              </p:cNvPr>
              <p:cNvGrpSpPr/>
              <p:nvPr/>
            </p:nvGrpSpPr>
            <p:grpSpPr>
              <a:xfrm>
                <a:off x="6471890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44" name="Ellipse 443">
                  <a:extLst>
                    <a:ext uri="{FF2B5EF4-FFF2-40B4-BE49-F238E27FC236}">
                      <a16:creationId xmlns:a16="http://schemas.microsoft.com/office/drawing/2014/main" id="{C529EE51-3693-474D-81EA-7450DB74A7F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45" name="Forme libre 977">
                  <a:extLst>
                    <a:ext uri="{FF2B5EF4-FFF2-40B4-BE49-F238E27FC236}">
                      <a16:creationId xmlns:a16="http://schemas.microsoft.com/office/drawing/2014/main" id="{2AADBAFD-C4B3-4137-8A3C-60FFD791556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9" name="Groupe 428">
                <a:extLst>
                  <a:ext uri="{FF2B5EF4-FFF2-40B4-BE49-F238E27FC236}">
                    <a16:creationId xmlns:a16="http://schemas.microsoft.com/office/drawing/2014/main" id="{E2E9F1B6-B521-4E66-A2E5-1A336081FD7A}"/>
                  </a:ext>
                </a:extLst>
              </p:cNvPr>
              <p:cNvGrpSpPr/>
              <p:nvPr/>
            </p:nvGrpSpPr>
            <p:grpSpPr>
              <a:xfrm>
                <a:off x="6471890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42" name="Ellipse 441">
                  <a:extLst>
                    <a:ext uri="{FF2B5EF4-FFF2-40B4-BE49-F238E27FC236}">
                      <a16:creationId xmlns:a16="http://schemas.microsoft.com/office/drawing/2014/main" id="{9AB73F39-304C-4617-A142-678B93C0247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43" name="Forme libre 980">
                  <a:extLst>
                    <a:ext uri="{FF2B5EF4-FFF2-40B4-BE49-F238E27FC236}">
                      <a16:creationId xmlns:a16="http://schemas.microsoft.com/office/drawing/2014/main" id="{9613BAC2-30F3-443D-A8DD-8B044CFF662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0" name="Groupe 429">
                <a:extLst>
                  <a:ext uri="{FF2B5EF4-FFF2-40B4-BE49-F238E27FC236}">
                    <a16:creationId xmlns:a16="http://schemas.microsoft.com/office/drawing/2014/main" id="{D6FEE6CE-9C0F-4261-9FF5-43D8B63FB99E}"/>
                  </a:ext>
                </a:extLst>
              </p:cNvPr>
              <p:cNvGrpSpPr/>
              <p:nvPr/>
            </p:nvGrpSpPr>
            <p:grpSpPr>
              <a:xfrm>
                <a:off x="6471890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40" name="Ellipse 439">
                  <a:extLst>
                    <a:ext uri="{FF2B5EF4-FFF2-40B4-BE49-F238E27FC236}">
                      <a16:creationId xmlns:a16="http://schemas.microsoft.com/office/drawing/2014/main" id="{B77DB49C-D6EF-4EE8-B3C4-90855161081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41" name="Forme libre 983">
                  <a:extLst>
                    <a:ext uri="{FF2B5EF4-FFF2-40B4-BE49-F238E27FC236}">
                      <a16:creationId xmlns:a16="http://schemas.microsoft.com/office/drawing/2014/main" id="{D115C2A0-EDC0-4408-AE6F-609D0BFF7A8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1" name="Groupe 430">
                <a:extLst>
                  <a:ext uri="{FF2B5EF4-FFF2-40B4-BE49-F238E27FC236}">
                    <a16:creationId xmlns:a16="http://schemas.microsoft.com/office/drawing/2014/main" id="{0BF78CAD-F25D-4295-8FD8-4C71CA668922}"/>
                  </a:ext>
                </a:extLst>
              </p:cNvPr>
              <p:cNvGrpSpPr/>
              <p:nvPr/>
            </p:nvGrpSpPr>
            <p:grpSpPr>
              <a:xfrm>
                <a:off x="6471890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38" name="Ellipse 437">
                  <a:extLst>
                    <a:ext uri="{FF2B5EF4-FFF2-40B4-BE49-F238E27FC236}">
                      <a16:creationId xmlns:a16="http://schemas.microsoft.com/office/drawing/2014/main" id="{DD796B7F-EED6-4E1D-8172-8DFC2154959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39" name="Forme libre 986">
                  <a:extLst>
                    <a:ext uri="{FF2B5EF4-FFF2-40B4-BE49-F238E27FC236}">
                      <a16:creationId xmlns:a16="http://schemas.microsoft.com/office/drawing/2014/main" id="{FAA93E5C-A16A-4FD5-BDE1-6B220E43F00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2" name="Groupe 431">
                <a:extLst>
                  <a:ext uri="{FF2B5EF4-FFF2-40B4-BE49-F238E27FC236}">
                    <a16:creationId xmlns:a16="http://schemas.microsoft.com/office/drawing/2014/main" id="{6A9C7698-8135-4D7F-ACE2-72E79D215986}"/>
                  </a:ext>
                </a:extLst>
              </p:cNvPr>
              <p:cNvGrpSpPr/>
              <p:nvPr/>
            </p:nvGrpSpPr>
            <p:grpSpPr>
              <a:xfrm>
                <a:off x="6471890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36" name="Ellipse 435">
                  <a:extLst>
                    <a:ext uri="{FF2B5EF4-FFF2-40B4-BE49-F238E27FC236}">
                      <a16:creationId xmlns:a16="http://schemas.microsoft.com/office/drawing/2014/main" id="{FA2BCC1F-53FF-4AD8-8E29-B2BAC8B56B9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37" name="Forme libre 989">
                  <a:extLst>
                    <a:ext uri="{FF2B5EF4-FFF2-40B4-BE49-F238E27FC236}">
                      <a16:creationId xmlns:a16="http://schemas.microsoft.com/office/drawing/2014/main" id="{D66C8BD1-5BED-4277-BD24-D1FDEA445E1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3" name="Groupe 432">
                <a:extLst>
                  <a:ext uri="{FF2B5EF4-FFF2-40B4-BE49-F238E27FC236}">
                    <a16:creationId xmlns:a16="http://schemas.microsoft.com/office/drawing/2014/main" id="{868D9D41-6D2D-4861-850F-38DC6D2C4863}"/>
                  </a:ext>
                </a:extLst>
              </p:cNvPr>
              <p:cNvGrpSpPr/>
              <p:nvPr/>
            </p:nvGrpSpPr>
            <p:grpSpPr>
              <a:xfrm rot="10800000" flipH="1" flipV="1">
                <a:off x="6471891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34" name="Ellipse 433">
                  <a:extLst>
                    <a:ext uri="{FF2B5EF4-FFF2-40B4-BE49-F238E27FC236}">
                      <a16:creationId xmlns:a16="http://schemas.microsoft.com/office/drawing/2014/main" id="{A76D274D-19A5-4123-A67D-2127070F64E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35" name="Forme libre 977">
                  <a:extLst>
                    <a:ext uri="{FF2B5EF4-FFF2-40B4-BE49-F238E27FC236}">
                      <a16:creationId xmlns:a16="http://schemas.microsoft.com/office/drawing/2014/main" id="{A385943D-F7BE-45A4-8D2B-B6D4994D87D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" name="Groupe 20">
              <a:extLst>
                <a:ext uri="{FF2B5EF4-FFF2-40B4-BE49-F238E27FC236}">
                  <a16:creationId xmlns:a16="http://schemas.microsoft.com/office/drawing/2014/main" id="{7CF562DE-A557-46F7-A89A-C1D72CAC887C}"/>
                </a:ext>
              </a:extLst>
            </p:cNvPr>
            <p:cNvGrpSpPr/>
            <p:nvPr/>
          </p:nvGrpSpPr>
          <p:grpSpPr>
            <a:xfrm>
              <a:off x="5950748" y="2361431"/>
              <a:ext cx="252001" cy="2596609"/>
              <a:chOff x="5953520" y="2359803"/>
              <a:chExt cx="252001" cy="2596609"/>
            </a:xfrm>
          </p:grpSpPr>
          <p:grpSp>
            <p:nvGrpSpPr>
              <p:cNvPr id="394" name="Groupe 393">
                <a:extLst>
                  <a:ext uri="{FF2B5EF4-FFF2-40B4-BE49-F238E27FC236}">
                    <a16:creationId xmlns:a16="http://schemas.microsoft.com/office/drawing/2014/main" id="{408BC0B3-6239-4733-A2B3-B0D82AFE5252}"/>
                  </a:ext>
                </a:extLst>
              </p:cNvPr>
              <p:cNvGrpSpPr/>
              <p:nvPr/>
            </p:nvGrpSpPr>
            <p:grpSpPr>
              <a:xfrm>
                <a:off x="5953520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22" name="Ellipse 421">
                  <a:extLst>
                    <a:ext uri="{FF2B5EF4-FFF2-40B4-BE49-F238E27FC236}">
                      <a16:creationId xmlns:a16="http://schemas.microsoft.com/office/drawing/2014/main" id="{56929109-7064-41A1-A2BD-534EB66815C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orme libre 992">
                  <a:extLst>
                    <a:ext uri="{FF2B5EF4-FFF2-40B4-BE49-F238E27FC236}">
                      <a16:creationId xmlns:a16="http://schemas.microsoft.com/office/drawing/2014/main" id="{E769E593-8FB5-4E1F-9CA1-19105278FEB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5" name="Groupe 394">
                <a:extLst>
                  <a:ext uri="{FF2B5EF4-FFF2-40B4-BE49-F238E27FC236}">
                    <a16:creationId xmlns:a16="http://schemas.microsoft.com/office/drawing/2014/main" id="{0FE1DD53-7A91-41E1-B684-0D5DB160557D}"/>
                  </a:ext>
                </a:extLst>
              </p:cNvPr>
              <p:cNvGrpSpPr/>
              <p:nvPr/>
            </p:nvGrpSpPr>
            <p:grpSpPr>
              <a:xfrm>
                <a:off x="5953520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20" name="Ellipse 419">
                  <a:extLst>
                    <a:ext uri="{FF2B5EF4-FFF2-40B4-BE49-F238E27FC236}">
                      <a16:creationId xmlns:a16="http://schemas.microsoft.com/office/drawing/2014/main" id="{4B77A928-43B4-482B-8542-BDEA5A88CB8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orme libre 998">
                  <a:extLst>
                    <a:ext uri="{FF2B5EF4-FFF2-40B4-BE49-F238E27FC236}">
                      <a16:creationId xmlns:a16="http://schemas.microsoft.com/office/drawing/2014/main" id="{566D4446-8B32-4B5B-8DFD-C680D2409C4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6" name="Groupe 395">
                <a:extLst>
                  <a:ext uri="{FF2B5EF4-FFF2-40B4-BE49-F238E27FC236}">
                    <a16:creationId xmlns:a16="http://schemas.microsoft.com/office/drawing/2014/main" id="{5CD56FC8-791E-4909-AE64-A57455C41B79}"/>
                  </a:ext>
                </a:extLst>
              </p:cNvPr>
              <p:cNvGrpSpPr/>
              <p:nvPr/>
            </p:nvGrpSpPr>
            <p:grpSpPr>
              <a:xfrm>
                <a:off x="5953520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8" name="Ellipse 417">
                  <a:extLst>
                    <a:ext uri="{FF2B5EF4-FFF2-40B4-BE49-F238E27FC236}">
                      <a16:creationId xmlns:a16="http://schemas.microsoft.com/office/drawing/2014/main" id="{12D6DCC2-3BBF-443F-9701-2FF8C743045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19" name="Forme libre 1001">
                  <a:extLst>
                    <a:ext uri="{FF2B5EF4-FFF2-40B4-BE49-F238E27FC236}">
                      <a16:creationId xmlns:a16="http://schemas.microsoft.com/office/drawing/2014/main" id="{1D066B6A-E1D0-485C-B925-CAB857EE88F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7" name="Groupe 396">
                <a:extLst>
                  <a:ext uri="{FF2B5EF4-FFF2-40B4-BE49-F238E27FC236}">
                    <a16:creationId xmlns:a16="http://schemas.microsoft.com/office/drawing/2014/main" id="{71DD5E2E-3C25-43F8-A958-700F028C82EB}"/>
                  </a:ext>
                </a:extLst>
              </p:cNvPr>
              <p:cNvGrpSpPr/>
              <p:nvPr/>
            </p:nvGrpSpPr>
            <p:grpSpPr>
              <a:xfrm>
                <a:off x="5953520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6" name="Ellipse 415">
                  <a:extLst>
                    <a:ext uri="{FF2B5EF4-FFF2-40B4-BE49-F238E27FC236}">
                      <a16:creationId xmlns:a16="http://schemas.microsoft.com/office/drawing/2014/main" id="{9339D0B6-69D8-4B7C-B14C-2B68CB2B21F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orme libre 1004">
                  <a:extLst>
                    <a:ext uri="{FF2B5EF4-FFF2-40B4-BE49-F238E27FC236}">
                      <a16:creationId xmlns:a16="http://schemas.microsoft.com/office/drawing/2014/main" id="{77821BF2-6107-428A-9883-236449B2AC9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8" name="Groupe 397">
                <a:extLst>
                  <a:ext uri="{FF2B5EF4-FFF2-40B4-BE49-F238E27FC236}">
                    <a16:creationId xmlns:a16="http://schemas.microsoft.com/office/drawing/2014/main" id="{E44B9614-98E3-422A-81ED-CB05A078227F}"/>
                  </a:ext>
                </a:extLst>
              </p:cNvPr>
              <p:cNvGrpSpPr/>
              <p:nvPr/>
            </p:nvGrpSpPr>
            <p:grpSpPr>
              <a:xfrm>
                <a:off x="5953520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4" name="Ellipse 413">
                  <a:extLst>
                    <a:ext uri="{FF2B5EF4-FFF2-40B4-BE49-F238E27FC236}">
                      <a16:creationId xmlns:a16="http://schemas.microsoft.com/office/drawing/2014/main" id="{373806F4-C7FD-4869-A318-7DF08B4F035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15" name="Forme libre 1007">
                  <a:extLst>
                    <a:ext uri="{FF2B5EF4-FFF2-40B4-BE49-F238E27FC236}">
                      <a16:creationId xmlns:a16="http://schemas.microsoft.com/office/drawing/2014/main" id="{B7A311D4-94D0-4007-B23D-3FA22F9D85B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" name="Groupe 398">
                <a:extLst>
                  <a:ext uri="{FF2B5EF4-FFF2-40B4-BE49-F238E27FC236}">
                    <a16:creationId xmlns:a16="http://schemas.microsoft.com/office/drawing/2014/main" id="{BCE9A60D-8971-4F68-8B65-B9D1CF2B2868}"/>
                  </a:ext>
                </a:extLst>
              </p:cNvPr>
              <p:cNvGrpSpPr/>
              <p:nvPr/>
            </p:nvGrpSpPr>
            <p:grpSpPr>
              <a:xfrm>
                <a:off x="5953520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2" name="Ellipse 411">
                  <a:extLst>
                    <a:ext uri="{FF2B5EF4-FFF2-40B4-BE49-F238E27FC236}">
                      <a16:creationId xmlns:a16="http://schemas.microsoft.com/office/drawing/2014/main" id="{9DB4B50D-11D4-44C8-BEE9-8A9D48977E8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orme libre 1010">
                  <a:extLst>
                    <a:ext uri="{FF2B5EF4-FFF2-40B4-BE49-F238E27FC236}">
                      <a16:creationId xmlns:a16="http://schemas.microsoft.com/office/drawing/2014/main" id="{22FB40CE-FBDA-420A-9710-607CAE69900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0" name="Groupe 399">
                <a:extLst>
                  <a:ext uri="{FF2B5EF4-FFF2-40B4-BE49-F238E27FC236}">
                    <a16:creationId xmlns:a16="http://schemas.microsoft.com/office/drawing/2014/main" id="{2FC9CA85-E3A6-4107-B711-008ECFB26B6B}"/>
                  </a:ext>
                </a:extLst>
              </p:cNvPr>
              <p:cNvGrpSpPr/>
              <p:nvPr/>
            </p:nvGrpSpPr>
            <p:grpSpPr>
              <a:xfrm>
                <a:off x="5953520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0" name="Ellipse 409">
                  <a:extLst>
                    <a:ext uri="{FF2B5EF4-FFF2-40B4-BE49-F238E27FC236}">
                      <a16:creationId xmlns:a16="http://schemas.microsoft.com/office/drawing/2014/main" id="{B9E0E365-67D4-4D62-AF5A-006906B3E25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orme libre 1013">
                  <a:extLst>
                    <a:ext uri="{FF2B5EF4-FFF2-40B4-BE49-F238E27FC236}">
                      <a16:creationId xmlns:a16="http://schemas.microsoft.com/office/drawing/2014/main" id="{9CBE4544-B136-4C0D-A9B5-1F593E6CB6C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1" name="Groupe 400">
                <a:extLst>
                  <a:ext uri="{FF2B5EF4-FFF2-40B4-BE49-F238E27FC236}">
                    <a16:creationId xmlns:a16="http://schemas.microsoft.com/office/drawing/2014/main" id="{F2F590E4-8910-483A-8402-03400BB68E22}"/>
                  </a:ext>
                </a:extLst>
              </p:cNvPr>
              <p:cNvGrpSpPr/>
              <p:nvPr/>
            </p:nvGrpSpPr>
            <p:grpSpPr>
              <a:xfrm>
                <a:off x="5953520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08" name="Ellipse 407">
                  <a:extLst>
                    <a:ext uri="{FF2B5EF4-FFF2-40B4-BE49-F238E27FC236}">
                      <a16:creationId xmlns:a16="http://schemas.microsoft.com/office/drawing/2014/main" id="{8D481F54-FFF3-437C-A64D-B1ABD8E1AA3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orme libre 1016">
                  <a:extLst>
                    <a:ext uri="{FF2B5EF4-FFF2-40B4-BE49-F238E27FC236}">
                      <a16:creationId xmlns:a16="http://schemas.microsoft.com/office/drawing/2014/main" id="{45120AFC-0F9B-422E-BAD0-D3F2F4A2297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2" name="Groupe 401">
                <a:extLst>
                  <a:ext uri="{FF2B5EF4-FFF2-40B4-BE49-F238E27FC236}">
                    <a16:creationId xmlns:a16="http://schemas.microsoft.com/office/drawing/2014/main" id="{EFAA1BB6-0B97-4774-B805-889FDD8F9A65}"/>
                  </a:ext>
                </a:extLst>
              </p:cNvPr>
              <p:cNvGrpSpPr/>
              <p:nvPr/>
            </p:nvGrpSpPr>
            <p:grpSpPr>
              <a:xfrm>
                <a:off x="5953520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06" name="Ellipse 405">
                  <a:extLst>
                    <a:ext uri="{FF2B5EF4-FFF2-40B4-BE49-F238E27FC236}">
                      <a16:creationId xmlns:a16="http://schemas.microsoft.com/office/drawing/2014/main" id="{ACF64994-FD70-4530-8396-AD6CCC757A4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orme libre 1019">
                  <a:extLst>
                    <a:ext uri="{FF2B5EF4-FFF2-40B4-BE49-F238E27FC236}">
                      <a16:creationId xmlns:a16="http://schemas.microsoft.com/office/drawing/2014/main" id="{CDED8345-C9F8-432A-8503-53C3746BAF6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3" name="Groupe 402">
                <a:extLst>
                  <a:ext uri="{FF2B5EF4-FFF2-40B4-BE49-F238E27FC236}">
                    <a16:creationId xmlns:a16="http://schemas.microsoft.com/office/drawing/2014/main" id="{7C89CE30-D010-479A-9914-D915FB4B652C}"/>
                  </a:ext>
                </a:extLst>
              </p:cNvPr>
              <p:cNvGrpSpPr/>
              <p:nvPr/>
            </p:nvGrpSpPr>
            <p:grpSpPr>
              <a:xfrm rot="10800000" flipH="1" flipV="1">
                <a:off x="5953521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04" name="Ellipse 403">
                  <a:extLst>
                    <a:ext uri="{FF2B5EF4-FFF2-40B4-BE49-F238E27FC236}">
                      <a16:creationId xmlns:a16="http://schemas.microsoft.com/office/drawing/2014/main" id="{A1911F56-608E-45D6-8D30-EA214DB9B2C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orme libre 1007">
                  <a:extLst>
                    <a:ext uri="{FF2B5EF4-FFF2-40B4-BE49-F238E27FC236}">
                      <a16:creationId xmlns:a16="http://schemas.microsoft.com/office/drawing/2014/main" id="{B17AA256-2F70-4CE9-ADD6-93A8B138D32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" name="Groupe 21">
              <a:extLst>
                <a:ext uri="{FF2B5EF4-FFF2-40B4-BE49-F238E27FC236}">
                  <a16:creationId xmlns:a16="http://schemas.microsoft.com/office/drawing/2014/main" id="{C086B819-DBA4-4128-AEB7-B93E3B8E9558}"/>
                </a:ext>
              </a:extLst>
            </p:cNvPr>
            <p:cNvGrpSpPr/>
            <p:nvPr/>
          </p:nvGrpSpPr>
          <p:grpSpPr>
            <a:xfrm>
              <a:off x="6209240" y="2361431"/>
              <a:ext cx="252001" cy="2596609"/>
              <a:chOff x="6212705" y="2359803"/>
              <a:chExt cx="252001" cy="2596609"/>
            </a:xfrm>
          </p:grpSpPr>
          <p:grpSp>
            <p:nvGrpSpPr>
              <p:cNvPr id="364" name="Groupe 363">
                <a:extLst>
                  <a:ext uri="{FF2B5EF4-FFF2-40B4-BE49-F238E27FC236}">
                    <a16:creationId xmlns:a16="http://schemas.microsoft.com/office/drawing/2014/main" id="{12F38A40-40B2-420B-89A9-0D6F3CE08FB6}"/>
                  </a:ext>
                </a:extLst>
              </p:cNvPr>
              <p:cNvGrpSpPr/>
              <p:nvPr/>
            </p:nvGrpSpPr>
            <p:grpSpPr>
              <a:xfrm>
                <a:off x="6212705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92" name="Ellipse 391">
                  <a:extLst>
                    <a:ext uri="{FF2B5EF4-FFF2-40B4-BE49-F238E27FC236}">
                      <a16:creationId xmlns:a16="http://schemas.microsoft.com/office/drawing/2014/main" id="{6CB086A5-5C5A-42CE-95F1-7054AF22301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orme libre 1025">
                  <a:extLst>
                    <a:ext uri="{FF2B5EF4-FFF2-40B4-BE49-F238E27FC236}">
                      <a16:creationId xmlns:a16="http://schemas.microsoft.com/office/drawing/2014/main" id="{2BD96484-BBB6-44D8-9D74-D6BD1B424679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65" name="Groupe 364">
                <a:extLst>
                  <a:ext uri="{FF2B5EF4-FFF2-40B4-BE49-F238E27FC236}">
                    <a16:creationId xmlns:a16="http://schemas.microsoft.com/office/drawing/2014/main" id="{56831D88-147A-47F9-B388-B13299365D30}"/>
                  </a:ext>
                </a:extLst>
              </p:cNvPr>
              <p:cNvGrpSpPr/>
              <p:nvPr/>
            </p:nvGrpSpPr>
            <p:grpSpPr>
              <a:xfrm>
                <a:off x="6212705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90" name="Ellipse 389">
                  <a:extLst>
                    <a:ext uri="{FF2B5EF4-FFF2-40B4-BE49-F238E27FC236}">
                      <a16:creationId xmlns:a16="http://schemas.microsoft.com/office/drawing/2014/main" id="{843ACBC1-CC96-408F-9F4C-6FAC03BCC9D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Forme libre 1031">
                  <a:extLst>
                    <a:ext uri="{FF2B5EF4-FFF2-40B4-BE49-F238E27FC236}">
                      <a16:creationId xmlns:a16="http://schemas.microsoft.com/office/drawing/2014/main" id="{DF2F5238-1F0F-4EB7-BEF8-39C698D656DB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66" name="Groupe 365">
                <a:extLst>
                  <a:ext uri="{FF2B5EF4-FFF2-40B4-BE49-F238E27FC236}">
                    <a16:creationId xmlns:a16="http://schemas.microsoft.com/office/drawing/2014/main" id="{8071BEC1-5F33-4B42-93E1-D087FC197BCA}"/>
                  </a:ext>
                </a:extLst>
              </p:cNvPr>
              <p:cNvGrpSpPr/>
              <p:nvPr/>
            </p:nvGrpSpPr>
            <p:grpSpPr>
              <a:xfrm>
                <a:off x="6212705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88" name="Ellipse 387">
                  <a:extLst>
                    <a:ext uri="{FF2B5EF4-FFF2-40B4-BE49-F238E27FC236}">
                      <a16:creationId xmlns:a16="http://schemas.microsoft.com/office/drawing/2014/main" id="{7EA5E613-9BDC-446E-8568-85A9FAE80BC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89" name="Forme libre 1034">
                  <a:extLst>
                    <a:ext uri="{FF2B5EF4-FFF2-40B4-BE49-F238E27FC236}">
                      <a16:creationId xmlns:a16="http://schemas.microsoft.com/office/drawing/2014/main" id="{2B2E8A42-1CE0-4599-94D8-C3094C196900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67" name="Groupe 366">
                <a:extLst>
                  <a:ext uri="{FF2B5EF4-FFF2-40B4-BE49-F238E27FC236}">
                    <a16:creationId xmlns:a16="http://schemas.microsoft.com/office/drawing/2014/main" id="{C8B9A8F5-4986-40A2-8089-231B7ED721BF}"/>
                  </a:ext>
                </a:extLst>
              </p:cNvPr>
              <p:cNvGrpSpPr/>
              <p:nvPr/>
            </p:nvGrpSpPr>
            <p:grpSpPr>
              <a:xfrm>
                <a:off x="6212705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86" name="Ellipse 385">
                  <a:extLst>
                    <a:ext uri="{FF2B5EF4-FFF2-40B4-BE49-F238E27FC236}">
                      <a16:creationId xmlns:a16="http://schemas.microsoft.com/office/drawing/2014/main" id="{D340540D-85C8-4BFA-ADC7-D5BDC36F99E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Forme libre 1037">
                  <a:extLst>
                    <a:ext uri="{FF2B5EF4-FFF2-40B4-BE49-F238E27FC236}">
                      <a16:creationId xmlns:a16="http://schemas.microsoft.com/office/drawing/2014/main" id="{4565B804-5C06-4964-B5CA-905323D16E98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68" name="Groupe 367">
                <a:extLst>
                  <a:ext uri="{FF2B5EF4-FFF2-40B4-BE49-F238E27FC236}">
                    <a16:creationId xmlns:a16="http://schemas.microsoft.com/office/drawing/2014/main" id="{B7F17C37-4174-4D5D-8217-290599FE068E}"/>
                  </a:ext>
                </a:extLst>
              </p:cNvPr>
              <p:cNvGrpSpPr/>
              <p:nvPr/>
            </p:nvGrpSpPr>
            <p:grpSpPr>
              <a:xfrm>
                <a:off x="6212705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84" name="Ellipse 383">
                  <a:extLst>
                    <a:ext uri="{FF2B5EF4-FFF2-40B4-BE49-F238E27FC236}">
                      <a16:creationId xmlns:a16="http://schemas.microsoft.com/office/drawing/2014/main" id="{CDB3ACDF-D3F0-4CDD-9248-6C847794BF3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orme libre 1040">
                  <a:extLst>
                    <a:ext uri="{FF2B5EF4-FFF2-40B4-BE49-F238E27FC236}">
                      <a16:creationId xmlns:a16="http://schemas.microsoft.com/office/drawing/2014/main" id="{BBD9FB6A-C24C-43CF-B6C1-6F9023DF870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69" name="Groupe 368">
                <a:extLst>
                  <a:ext uri="{FF2B5EF4-FFF2-40B4-BE49-F238E27FC236}">
                    <a16:creationId xmlns:a16="http://schemas.microsoft.com/office/drawing/2014/main" id="{C2716FE5-BD62-474A-969D-02BDBEDDAB8F}"/>
                  </a:ext>
                </a:extLst>
              </p:cNvPr>
              <p:cNvGrpSpPr/>
              <p:nvPr/>
            </p:nvGrpSpPr>
            <p:grpSpPr>
              <a:xfrm>
                <a:off x="6212705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82" name="Ellipse 381">
                  <a:extLst>
                    <a:ext uri="{FF2B5EF4-FFF2-40B4-BE49-F238E27FC236}">
                      <a16:creationId xmlns:a16="http://schemas.microsoft.com/office/drawing/2014/main" id="{3633C3AC-BC0D-48FD-AA7A-F067A35DBCC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orme libre 1043">
                  <a:extLst>
                    <a:ext uri="{FF2B5EF4-FFF2-40B4-BE49-F238E27FC236}">
                      <a16:creationId xmlns:a16="http://schemas.microsoft.com/office/drawing/2014/main" id="{81A72C4F-CEB9-4046-8B75-EA6AC8AFFDD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70" name="Groupe 369">
                <a:extLst>
                  <a:ext uri="{FF2B5EF4-FFF2-40B4-BE49-F238E27FC236}">
                    <a16:creationId xmlns:a16="http://schemas.microsoft.com/office/drawing/2014/main" id="{AE91D42E-7E12-4D01-A266-5DE7C98F80B5}"/>
                  </a:ext>
                </a:extLst>
              </p:cNvPr>
              <p:cNvGrpSpPr/>
              <p:nvPr/>
            </p:nvGrpSpPr>
            <p:grpSpPr>
              <a:xfrm>
                <a:off x="6212705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80" name="Ellipse 379">
                  <a:extLst>
                    <a:ext uri="{FF2B5EF4-FFF2-40B4-BE49-F238E27FC236}">
                      <a16:creationId xmlns:a16="http://schemas.microsoft.com/office/drawing/2014/main" id="{E12BD33D-1536-4C4E-9AE5-4B18CB45E8C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orme libre 1046">
                  <a:extLst>
                    <a:ext uri="{FF2B5EF4-FFF2-40B4-BE49-F238E27FC236}">
                      <a16:creationId xmlns:a16="http://schemas.microsoft.com/office/drawing/2014/main" id="{834450DA-7096-46F2-8D04-412CC35370F4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71" name="Groupe 370">
                <a:extLst>
                  <a:ext uri="{FF2B5EF4-FFF2-40B4-BE49-F238E27FC236}">
                    <a16:creationId xmlns:a16="http://schemas.microsoft.com/office/drawing/2014/main" id="{4A39F11A-C45C-43DA-AA09-95F53A3A2E77}"/>
                  </a:ext>
                </a:extLst>
              </p:cNvPr>
              <p:cNvGrpSpPr/>
              <p:nvPr/>
            </p:nvGrpSpPr>
            <p:grpSpPr>
              <a:xfrm>
                <a:off x="6212705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78" name="Ellipse 377">
                  <a:extLst>
                    <a:ext uri="{FF2B5EF4-FFF2-40B4-BE49-F238E27FC236}">
                      <a16:creationId xmlns:a16="http://schemas.microsoft.com/office/drawing/2014/main" id="{B5019A5F-D6AD-411C-856C-3BE78389DF5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orme libre 1049">
                  <a:extLst>
                    <a:ext uri="{FF2B5EF4-FFF2-40B4-BE49-F238E27FC236}">
                      <a16:creationId xmlns:a16="http://schemas.microsoft.com/office/drawing/2014/main" id="{4434D421-F86F-40CD-992F-5DE1E4A336E6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72" name="Groupe 371">
                <a:extLst>
                  <a:ext uri="{FF2B5EF4-FFF2-40B4-BE49-F238E27FC236}">
                    <a16:creationId xmlns:a16="http://schemas.microsoft.com/office/drawing/2014/main" id="{8770FE07-F8D8-47E5-B9FC-CC5979A17BA7}"/>
                  </a:ext>
                </a:extLst>
              </p:cNvPr>
              <p:cNvGrpSpPr/>
              <p:nvPr/>
            </p:nvGrpSpPr>
            <p:grpSpPr>
              <a:xfrm>
                <a:off x="6212705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76" name="Ellipse 375">
                  <a:extLst>
                    <a:ext uri="{FF2B5EF4-FFF2-40B4-BE49-F238E27FC236}">
                      <a16:creationId xmlns:a16="http://schemas.microsoft.com/office/drawing/2014/main" id="{FDE5F8B8-48C6-4F5D-AE2D-FA6D0AAFE8B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Forme libre 1052">
                  <a:extLst>
                    <a:ext uri="{FF2B5EF4-FFF2-40B4-BE49-F238E27FC236}">
                      <a16:creationId xmlns:a16="http://schemas.microsoft.com/office/drawing/2014/main" id="{BB2B8DC4-16E9-4E60-BF46-2FC022F5BCD5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73" name="Groupe 372">
                <a:extLst>
                  <a:ext uri="{FF2B5EF4-FFF2-40B4-BE49-F238E27FC236}">
                    <a16:creationId xmlns:a16="http://schemas.microsoft.com/office/drawing/2014/main" id="{53F16709-9FF7-43AA-9472-54AC8030E3DE}"/>
                  </a:ext>
                </a:extLst>
              </p:cNvPr>
              <p:cNvGrpSpPr/>
              <p:nvPr/>
            </p:nvGrpSpPr>
            <p:grpSpPr>
              <a:xfrm rot="10800000" flipH="1" flipV="1">
                <a:off x="6212706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74" name="Ellipse 373">
                  <a:extLst>
                    <a:ext uri="{FF2B5EF4-FFF2-40B4-BE49-F238E27FC236}">
                      <a16:creationId xmlns:a16="http://schemas.microsoft.com/office/drawing/2014/main" id="{A48CF8AD-2D13-4734-BABB-87C17DDFA7D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Forme libre 1040">
                  <a:extLst>
                    <a:ext uri="{FF2B5EF4-FFF2-40B4-BE49-F238E27FC236}">
                      <a16:creationId xmlns:a16="http://schemas.microsoft.com/office/drawing/2014/main" id="{A7ECF45D-D77E-4DFE-B660-1697EEE5078C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3" name="Groupe 22">
              <a:extLst>
                <a:ext uri="{FF2B5EF4-FFF2-40B4-BE49-F238E27FC236}">
                  <a16:creationId xmlns:a16="http://schemas.microsoft.com/office/drawing/2014/main" id="{E05FFB80-2618-4769-9EBC-D1ED7ED26B4B}"/>
                </a:ext>
              </a:extLst>
            </p:cNvPr>
            <p:cNvGrpSpPr/>
            <p:nvPr/>
          </p:nvGrpSpPr>
          <p:grpSpPr>
            <a:xfrm>
              <a:off x="5692256" y="2361431"/>
              <a:ext cx="252001" cy="2596609"/>
              <a:chOff x="5694335" y="2359803"/>
              <a:chExt cx="252001" cy="2596609"/>
            </a:xfrm>
          </p:grpSpPr>
          <p:grpSp>
            <p:nvGrpSpPr>
              <p:cNvPr id="334" name="Groupe 333">
                <a:extLst>
                  <a:ext uri="{FF2B5EF4-FFF2-40B4-BE49-F238E27FC236}">
                    <a16:creationId xmlns:a16="http://schemas.microsoft.com/office/drawing/2014/main" id="{703D2F1E-78CC-4BB0-B425-C54F6F154E58}"/>
                  </a:ext>
                </a:extLst>
              </p:cNvPr>
              <p:cNvGrpSpPr/>
              <p:nvPr/>
            </p:nvGrpSpPr>
            <p:grpSpPr>
              <a:xfrm>
                <a:off x="5694335" y="4438083"/>
                <a:ext cx="252000" cy="258548"/>
                <a:chOff x="7250003" y="2006067"/>
                <a:chExt cx="1793966" cy="1840581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62" name="Ellipse 361">
                  <a:extLst>
                    <a:ext uri="{FF2B5EF4-FFF2-40B4-BE49-F238E27FC236}">
                      <a16:creationId xmlns:a16="http://schemas.microsoft.com/office/drawing/2014/main" id="{58513CC3-4372-432B-849C-619F5D7007E0}"/>
                    </a:ext>
                  </a:extLst>
                </p:cNvPr>
                <p:cNvSpPr/>
                <p:nvPr/>
              </p:nvSpPr>
              <p:spPr>
                <a:xfrm>
                  <a:off x="7250003" y="2006067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63" name="Forme libre 1058">
                  <a:extLst>
                    <a:ext uri="{FF2B5EF4-FFF2-40B4-BE49-F238E27FC236}">
                      <a16:creationId xmlns:a16="http://schemas.microsoft.com/office/drawing/2014/main" id="{0915CDFE-1594-4737-8453-A9F2EADFFFA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35" name="Groupe 334">
                <a:extLst>
                  <a:ext uri="{FF2B5EF4-FFF2-40B4-BE49-F238E27FC236}">
                    <a16:creationId xmlns:a16="http://schemas.microsoft.com/office/drawing/2014/main" id="{16F92A86-E59B-4D60-BC6A-B200AB67AE9D}"/>
                  </a:ext>
                </a:extLst>
              </p:cNvPr>
              <p:cNvGrpSpPr/>
              <p:nvPr/>
            </p:nvGrpSpPr>
            <p:grpSpPr>
              <a:xfrm>
                <a:off x="5694335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60" name="Ellipse 359">
                  <a:extLst>
                    <a:ext uri="{FF2B5EF4-FFF2-40B4-BE49-F238E27FC236}">
                      <a16:creationId xmlns:a16="http://schemas.microsoft.com/office/drawing/2014/main" id="{F8B2E9D6-D23E-4F40-BC99-139549D4FED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61" name="Forme libre 1064">
                  <a:extLst>
                    <a:ext uri="{FF2B5EF4-FFF2-40B4-BE49-F238E27FC236}">
                      <a16:creationId xmlns:a16="http://schemas.microsoft.com/office/drawing/2014/main" id="{6488963F-B6DF-4324-9EEE-CDAD7748F26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36" name="Groupe 335">
                <a:extLst>
                  <a:ext uri="{FF2B5EF4-FFF2-40B4-BE49-F238E27FC236}">
                    <a16:creationId xmlns:a16="http://schemas.microsoft.com/office/drawing/2014/main" id="{0627B058-B1F4-41F1-964E-B604EFE2C6C5}"/>
                  </a:ext>
                </a:extLst>
              </p:cNvPr>
              <p:cNvGrpSpPr/>
              <p:nvPr/>
            </p:nvGrpSpPr>
            <p:grpSpPr>
              <a:xfrm>
                <a:off x="5694335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58" name="Ellipse 357">
                  <a:extLst>
                    <a:ext uri="{FF2B5EF4-FFF2-40B4-BE49-F238E27FC236}">
                      <a16:creationId xmlns:a16="http://schemas.microsoft.com/office/drawing/2014/main" id="{0053C5D4-F416-4571-A880-238FB77084C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orme libre 1067">
                  <a:extLst>
                    <a:ext uri="{FF2B5EF4-FFF2-40B4-BE49-F238E27FC236}">
                      <a16:creationId xmlns:a16="http://schemas.microsoft.com/office/drawing/2014/main" id="{489938D4-87D2-4F7C-B002-48484B8BCF9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37" name="Groupe 336">
                <a:extLst>
                  <a:ext uri="{FF2B5EF4-FFF2-40B4-BE49-F238E27FC236}">
                    <a16:creationId xmlns:a16="http://schemas.microsoft.com/office/drawing/2014/main" id="{2F4D8CAF-BAEB-4682-BAC5-2C356A5B0DE4}"/>
                  </a:ext>
                </a:extLst>
              </p:cNvPr>
              <p:cNvGrpSpPr/>
              <p:nvPr/>
            </p:nvGrpSpPr>
            <p:grpSpPr>
              <a:xfrm>
                <a:off x="5694335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56" name="Ellipse 355">
                  <a:extLst>
                    <a:ext uri="{FF2B5EF4-FFF2-40B4-BE49-F238E27FC236}">
                      <a16:creationId xmlns:a16="http://schemas.microsoft.com/office/drawing/2014/main" id="{2B4C23E9-3364-4705-9338-816BB3AE299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orme libre 1070">
                  <a:extLst>
                    <a:ext uri="{FF2B5EF4-FFF2-40B4-BE49-F238E27FC236}">
                      <a16:creationId xmlns:a16="http://schemas.microsoft.com/office/drawing/2014/main" id="{21D1C505-48E6-4F6F-92D9-02D8FF52BBB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38" name="Groupe 337">
                <a:extLst>
                  <a:ext uri="{FF2B5EF4-FFF2-40B4-BE49-F238E27FC236}">
                    <a16:creationId xmlns:a16="http://schemas.microsoft.com/office/drawing/2014/main" id="{8A6C1C0D-10E3-428F-9A48-B1103D8C81CA}"/>
                  </a:ext>
                </a:extLst>
              </p:cNvPr>
              <p:cNvGrpSpPr/>
              <p:nvPr/>
            </p:nvGrpSpPr>
            <p:grpSpPr>
              <a:xfrm>
                <a:off x="5694335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54" name="Ellipse 353">
                  <a:extLst>
                    <a:ext uri="{FF2B5EF4-FFF2-40B4-BE49-F238E27FC236}">
                      <a16:creationId xmlns:a16="http://schemas.microsoft.com/office/drawing/2014/main" id="{59B98789-E881-4781-9179-BFA36CA8FB2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orme libre 1073">
                  <a:extLst>
                    <a:ext uri="{FF2B5EF4-FFF2-40B4-BE49-F238E27FC236}">
                      <a16:creationId xmlns:a16="http://schemas.microsoft.com/office/drawing/2014/main" id="{9DF3E9F8-6743-408B-B9D9-FF02B8D30F2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39" name="Groupe 338">
                <a:extLst>
                  <a:ext uri="{FF2B5EF4-FFF2-40B4-BE49-F238E27FC236}">
                    <a16:creationId xmlns:a16="http://schemas.microsoft.com/office/drawing/2014/main" id="{A26D9978-D339-445D-BD93-D783751651A9}"/>
                  </a:ext>
                </a:extLst>
              </p:cNvPr>
              <p:cNvGrpSpPr/>
              <p:nvPr/>
            </p:nvGrpSpPr>
            <p:grpSpPr>
              <a:xfrm>
                <a:off x="5694335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52" name="Ellipse 351">
                  <a:extLst>
                    <a:ext uri="{FF2B5EF4-FFF2-40B4-BE49-F238E27FC236}">
                      <a16:creationId xmlns:a16="http://schemas.microsoft.com/office/drawing/2014/main" id="{8741039D-10DD-49D3-A339-9DEA749722D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orme libre 1076">
                  <a:extLst>
                    <a:ext uri="{FF2B5EF4-FFF2-40B4-BE49-F238E27FC236}">
                      <a16:creationId xmlns:a16="http://schemas.microsoft.com/office/drawing/2014/main" id="{100D8F90-BD5F-4193-BFA0-81911A10AEE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0" name="Groupe 339">
                <a:extLst>
                  <a:ext uri="{FF2B5EF4-FFF2-40B4-BE49-F238E27FC236}">
                    <a16:creationId xmlns:a16="http://schemas.microsoft.com/office/drawing/2014/main" id="{BF97256A-D3E1-4FC5-BCB8-268E1FAD54E8}"/>
                  </a:ext>
                </a:extLst>
              </p:cNvPr>
              <p:cNvGrpSpPr/>
              <p:nvPr/>
            </p:nvGrpSpPr>
            <p:grpSpPr>
              <a:xfrm>
                <a:off x="5694335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50" name="Ellipse 349">
                  <a:extLst>
                    <a:ext uri="{FF2B5EF4-FFF2-40B4-BE49-F238E27FC236}">
                      <a16:creationId xmlns:a16="http://schemas.microsoft.com/office/drawing/2014/main" id="{E782FB24-6500-4B0B-90DE-7EDB14856FE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Forme libre 1079">
                  <a:extLst>
                    <a:ext uri="{FF2B5EF4-FFF2-40B4-BE49-F238E27FC236}">
                      <a16:creationId xmlns:a16="http://schemas.microsoft.com/office/drawing/2014/main" id="{3BE97ED5-5715-4417-822D-488BC404924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1" name="Groupe 340">
                <a:extLst>
                  <a:ext uri="{FF2B5EF4-FFF2-40B4-BE49-F238E27FC236}">
                    <a16:creationId xmlns:a16="http://schemas.microsoft.com/office/drawing/2014/main" id="{A86A9B7A-FA91-4928-A8F3-629FF04763DA}"/>
                  </a:ext>
                </a:extLst>
              </p:cNvPr>
              <p:cNvGrpSpPr/>
              <p:nvPr/>
            </p:nvGrpSpPr>
            <p:grpSpPr>
              <a:xfrm>
                <a:off x="5694335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48" name="Ellipse 347">
                  <a:extLst>
                    <a:ext uri="{FF2B5EF4-FFF2-40B4-BE49-F238E27FC236}">
                      <a16:creationId xmlns:a16="http://schemas.microsoft.com/office/drawing/2014/main" id="{C5DA4B9C-FB9D-48B3-8EB9-1C2A5D98899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orme libre 1082">
                  <a:extLst>
                    <a:ext uri="{FF2B5EF4-FFF2-40B4-BE49-F238E27FC236}">
                      <a16:creationId xmlns:a16="http://schemas.microsoft.com/office/drawing/2014/main" id="{5EF36697-8077-464D-A28C-C3D83EF0426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2" name="Groupe 341">
                <a:extLst>
                  <a:ext uri="{FF2B5EF4-FFF2-40B4-BE49-F238E27FC236}">
                    <a16:creationId xmlns:a16="http://schemas.microsoft.com/office/drawing/2014/main" id="{11493B4D-4F4F-4D21-9195-A93638E74E64}"/>
                  </a:ext>
                </a:extLst>
              </p:cNvPr>
              <p:cNvGrpSpPr/>
              <p:nvPr/>
            </p:nvGrpSpPr>
            <p:grpSpPr>
              <a:xfrm>
                <a:off x="5694335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46" name="Ellipse 345">
                  <a:extLst>
                    <a:ext uri="{FF2B5EF4-FFF2-40B4-BE49-F238E27FC236}">
                      <a16:creationId xmlns:a16="http://schemas.microsoft.com/office/drawing/2014/main" id="{62D04523-8A65-48C6-B81A-10C483248C3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Forme libre 1085">
                  <a:extLst>
                    <a:ext uri="{FF2B5EF4-FFF2-40B4-BE49-F238E27FC236}">
                      <a16:creationId xmlns:a16="http://schemas.microsoft.com/office/drawing/2014/main" id="{C5600696-0708-4CE6-A3FE-57C89FEE5ED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3" name="Groupe 342">
                <a:extLst>
                  <a:ext uri="{FF2B5EF4-FFF2-40B4-BE49-F238E27FC236}">
                    <a16:creationId xmlns:a16="http://schemas.microsoft.com/office/drawing/2014/main" id="{25872643-D9A2-4CA7-9E29-1D2E8DF0FEB8}"/>
                  </a:ext>
                </a:extLst>
              </p:cNvPr>
              <p:cNvGrpSpPr/>
              <p:nvPr/>
            </p:nvGrpSpPr>
            <p:grpSpPr>
              <a:xfrm rot="10800000" flipH="1" flipV="1">
                <a:off x="5694336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44" name="Ellipse 343">
                  <a:extLst>
                    <a:ext uri="{FF2B5EF4-FFF2-40B4-BE49-F238E27FC236}">
                      <a16:creationId xmlns:a16="http://schemas.microsoft.com/office/drawing/2014/main" id="{21D12BDA-C6D6-4AA9-8604-E94D9F24CCD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orme libre 1073">
                  <a:extLst>
                    <a:ext uri="{FF2B5EF4-FFF2-40B4-BE49-F238E27FC236}">
                      <a16:creationId xmlns:a16="http://schemas.microsoft.com/office/drawing/2014/main" id="{F3987B54-1C8F-43D7-8C34-BD8D169EB2B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" name="Groupe 23">
              <a:extLst>
                <a:ext uri="{FF2B5EF4-FFF2-40B4-BE49-F238E27FC236}">
                  <a16:creationId xmlns:a16="http://schemas.microsoft.com/office/drawing/2014/main" id="{8E905805-4044-44BB-8B24-95EAC1F155E2}"/>
                </a:ext>
              </a:extLst>
            </p:cNvPr>
            <p:cNvGrpSpPr/>
            <p:nvPr/>
          </p:nvGrpSpPr>
          <p:grpSpPr>
            <a:xfrm>
              <a:off x="6467732" y="2361431"/>
              <a:ext cx="252001" cy="2596609"/>
              <a:chOff x="5694335" y="2359803"/>
              <a:chExt cx="252001" cy="2596609"/>
            </a:xfrm>
          </p:grpSpPr>
          <p:grpSp>
            <p:nvGrpSpPr>
              <p:cNvPr id="304" name="Groupe 303">
                <a:extLst>
                  <a:ext uri="{FF2B5EF4-FFF2-40B4-BE49-F238E27FC236}">
                    <a16:creationId xmlns:a16="http://schemas.microsoft.com/office/drawing/2014/main" id="{DF501D2F-FCD3-4F3A-95A8-FC42F502B1E0}"/>
                  </a:ext>
                </a:extLst>
              </p:cNvPr>
              <p:cNvGrpSpPr/>
              <p:nvPr/>
            </p:nvGrpSpPr>
            <p:grpSpPr>
              <a:xfrm>
                <a:off x="5694335" y="4438083"/>
                <a:ext cx="252000" cy="258548"/>
                <a:chOff x="7250003" y="2006067"/>
                <a:chExt cx="1793966" cy="1840581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32" name="Ellipse 331">
                  <a:extLst>
                    <a:ext uri="{FF2B5EF4-FFF2-40B4-BE49-F238E27FC236}">
                      <a16:creationId xmlns:a16="http://schemas.microsoft.com/office/drawing/2014/main" id="{F7F28F7D-90DB-402A-A58B-43FB8D4E4A9F}"/>
                    </a:ext>
                  </a:extLst>
                </p:cNvPr>
                <p:cNvSpPr/>
                <p:nvPr/>
              </p:nvSpPr>
              <p:spPr>
                <a:xfrm>
                  <a:off x="7250003" y="2006067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33" name="Forme libre 1058">
                  <a:extLst>
                    <a:ext uri="{FF2B5EF4-FFF2-40B4-BE49-F238E27FC236}">
                      <a16:creationId xmlns:a16="http://schemas.microsoft.com/office/drawing/2014/main" id="{57CEBC0E-E37D-491C-84E7-E0927AC6E14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5" name="Groupe 304">
                <a:extLst>
                  <a:ext uri="{FF2B5EF4-FFF2-40B4-BE49-F238E27FC236}">
                    <a16:creationId xmlns:a16="http://schemas.microsoft.com/office/drawing/2014/main" id="{AEFAEBC2-F8C5-4597-B41F-10C982532DC9}"/>
                  </a:ext>
                </a:extLst>
              </p:cNvPr>
              <p:cNvGrpSpPr/>
              <p:nvPr/>
            </p:nvGrpSpPr>
            <p:grpSpPr>
              <a:xfrm>
                <a:off x="5694335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30" name="Ellipse 329">
                  <a:extLst>
                    <a:ext uri="{FF2B5EF4-FFF2-40B4-BE49-F238E27FC236}">
                      <a16:creationId xmlns:a16="http://schemas.microsoft.com/office/drawing/2014/main" id="{BA693E55-03BA-4F6D-BE90-1198AF611D9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31" name="Forme libre 1064">
                  <a:extLst>
                    <a:ext uri="{FF2B5EF4-FFF2-40B4-BE49-F238E27FC236}">
                      <a16:creationId xmlns:a16="http://schemas.microsoft.com/office/drawing/2014/main" id="{B67F9E14-0861-4775-AE3F-0ED9A3B5446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6" name="Groupe 305">
                <a:extLst>
                  <a:ext uri="{FF2B5EF4-FFF2-40B4-BE49-F238E27FC236}">
                    <a16:creationId xmlns:a16="http://schemas.microsoft.com/office/drawing/2014/main" id="{7A16B924-1673-4111-8D47-AD28AA3216DF}"/>
                  </a:ext>
                </a:extLst>
              </p:cNvPr>
              <p:cNvGrpSpPr/>
              <p:nvPr/>
            </p:nvGrpSpPr>
            <p:grpSpPr>
              <a:xfrm>
                <a:off x="5694335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28" name="Ellipse 327">
                  <a:extLst>
                    <a:ext uri="{FF2B5EF4-FFF2-40B4-BE49-F238E27FC236}">
                      <a16:creationId xmlns:a16="http://schemas.microsoft.com/office/drawing/2014/main" id="{BEAC7E27-6188-485E-B1DB-01FD1E6D95C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orme libre 1067">
                  <a:extLst>
                    <a:ext uri="{FF2B5EF4-FFF2-40B4-BE49-F238E27FC236}">
                      <a16:creationId xmlns:a16="http://schemas.microsoft.com/office/drawing/2014/main" id="{A280A0EC-46E1-4184-8B9B-EDE32191F84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7" name="Groupe 306">
                <a:extLst>
                  <a:ext uri="{FF2B5EF4-FFF2-40B4-BE49-F238E27FC236}">
                    <a16:creationId xmlns:a16="http://schemas.microsoft.com/office/drawing/2014/main" id="{B8E82F28-2B69-46B6-8202-C628639B6DBB}"/>
                  </a:ext>
                </a:extLst>
              </p:cNvPr>
              <p:cNvGrpSpPr/>
              <p:nvPr/>
            </p:nvGrpSpPr>
            <p:grpSpPr>
              <a:xfrm>
                <a:off x="5694335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26" name="Ellipse 325">
                  <a:extLst>
                    <a:ext uri="{FF2B5EF4-FFF2-40B4-BE49-F238E27FC236}">
                      <a16:creationId xmlns:a16="http://schemas.microsoft.com/office/drawing/2014/main" id="{A910FA70-52F5-4A0B-A43F-AB8DDEC3634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Forme libre 1070">
                  <a:extLst>
                    <a:ext uri="{FF2B5EF4-FFF2-40B4-BE49-F238E27FC236}">
                      <a16:creationId xmlns:a16="http://schemas.microsoft.com/office/drawing/2014/main" id="{32C8B2A6-265E-4429-8F4A-FB46CAFB47B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8" name="Groupe 307">
                <a:extLst>
                  <a:ext uri="{FF2B5EF4-FFF2-40B4-BE49-F238E27FC236}">
                    <a16:creationId xmlns:a16="http://schemas.microsoft.com/office/drawing/2014/main" id="{B3F90C70-AAC8-46D4-B5BD-4DA773C5806A}"/>
                  </a:ext>
                </a:extLst>
              </p:cNvPr>
              <p:cNvGrpSpPr/>
              <p:nvPr/>
            </p:nvGrpSpPr>
            <p:grpSpPr>
              <a:xfrm>
                <a:off x="5694335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24" name="Ellipse 323">
                  <a:extLst>
                    <a:ext uri="{FF2B5EF4-FFF2-40B4-BE49-F238E27FC236}">
                      <a16:creationId xmlns:a16="http://schemas.microsoft.com/office/drawing/2014/main" id="{CFA39B71-C059-42FC-960D-9C567D1E1BD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Forme libre 1073">
                  <a:extLst>
                    <a:ext uri="{FF2B5EF4-FFF2-40B4-BE49-F238E27FC236}">
                      <a16:creationId xmlns:a16="http://schemas.microsoft.com/office/drawing/2014/main" id="{B81F54E8-EF25-4D3D-8911-DA63AA1149D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9" name="Groupe 308">
                <a:extLst>
                  <a:ext uri="{FF2B5EF4-FFF2-40B4-BE49-F238E27FC236}">
                    <a16:creationId xmlns:a16="http://schemas.microsoft.com/office/drawing/2014/main" id="{19142A52-59F4-4356-B404-09F1FC03E86B}"/>
                  </a:ext>
                </a:extLst>
              </p:cNvPr>
              <p:cNvGrpSpPr/>
              <p:nvPr/>
            </p:nvGrpSpPr>
            <p:grpSpPr>
              <a:xfrm>
                <a:off x="5694335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22" name="Ellipse 321">
                  <a:extLst>
                    <a:ext uri="{FF2B5EF4-FFF2-40B4-BE49-F238E27FC236}">
                      <a16:creationId xmlns:a16="http://schemas.microsoft.com/office/drawing/2014/main" id="{8609CF81-8596-4275-ACBC-A1DC91C5952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23" name="Forme libre 1076">
                  <a:extLst>
                    <a:ext uri="{FF2B5EF4-FFF2-40B4-BE49-F238E27FC236}">
                      <a16:creationId xmlns:a16="http://schemas.microsoft.com/office/drawing/2014/main" id="{364006EA-6923-4D2E-9F3B-EB7B5637585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0" name="Groupe 309">
                <a:extLst>
                  <a:ext uri="{FF2B5EF4-FFF2-40B4-BE49-F238E27FC236}">
                    <a16:creationId xmlns:a16="http://schemas.microsoft.com/office/drawing/2014/main" id="{526B0DEC-7D87-43FA-8CE4-34FED08C463B}"/>
                  </a:ext>
                </a:extLst>
              </p:cNvPr>
              <p:cNvGrpSpPr/>
              <p:nvPr/>
            </p:nvGrpSpPr>
            <p:grpSpPr>
              <a:xfrm>
                <a:off x="5694335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20" name="Ellipse 319">
                  <a:extLst>
                    <a:ext uri="{FF2B5EF4-FFF2-40B4-BE49-F238E27FC236}">
                      <a16:creationId xmlns:a16="http://schemas.microsoft.com/office/drawing/2014/main" id="{68A7A316-95B8-4DC6-9C4F-8F8D4D51054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21" name="Forme libre 1079">
                  <a:extLst>
                    <a:ext uri="{FF2B5EF4-FFF2-40B4-BE49-F238E27FC236}">
                      <a16:creationId xmlns:a16="http://schemas.microsoft.com/office/drawing/2014/main" id="{177F004C-B298-4993-9B45-B1B0783147A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1" name="Groupe 310">
                <a:extLst>
                  <a:ext uri="{FF2B5EF4-FFF2-40B4-BE49-F238E27FC236}">
                    <a16:creationId xmlns:a16="http://schemas.microsoft.com/office/drawing/2014/main" id="{2B4DDF1E-5798-4D60-9476-25DAC768263F}"/>
                  </a:ext>
                </a:extLst>
              </p:cNvPr>
              <p:cNvGrpSpPr/>
              <p:nvPr/>
            </p:nvGrpSpPr>
            <p:grpSpPr>
              <a:xfrm>
                <a:off x="5694335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8" name="Ellipse 317">
                  <a:extLst>
                    <a:ext uri="{FF2B5EF4-FFF2-40B4-BE49-F238E27FC236}">
                      <a16:creationId xmlns:a16="http://schemas.microsoft.com/office/drawing/2014/main" id="{3EFA5447-6584-4FAD-B8FB-C616BA2980B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Forme libre 1082">
                  <a:extLst>
                    <a:ext uri="{FF2B5EF4-FFF2-40B4-BE49-F238E27FC236}">
                      <a16:creationId xmlns:a16="http://schemas.microsoft.com/office/drawing/2014/main" id="{153E96F5-5C9E-4546-8B0F-273D7FDC3F4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2" name="Groupe 311">
                <a:extLst>
                  <a:ext uri="{FF2B5EF4-FFF2-40B4-BE49-F238E27FC236}">
                    <a16:creationId xmlns:a16="http://schemas.microsoft.com/office/drawing/2014/main" id="{F72A8512-2A48-4063-B412-AE5F8103D645}"/>
                  </a:ext>
                </a:extLst>
              </p:cNvPr>
              <p:cNvGrpSpPr/>
              <p:nvPr/>
            </p:nvGrpSpPr>
            <p:grpSpPr>
              <a:xfrm>
                <a:off x="5694335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6" name="Ellipse 315">
                  <a:extLst>
                    <a:ext uri="{FF2B5EF4-FFF2-40B4-BE49-F238E27FC236}">
                      <a16:creationId xmlns:a16="http://schemas.microsoft.com/office/drawing/2014/main" id="{F3C98BDE-D832-451D-BA1D-1F99660EFB8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17" name="Forme libre 1085">
                  <a:extLst>
                    <a:ext uri="{FF2B5EF4-FFF2-40B4-BE49-F238E27FC236}">
                      <a16:creationId xmlns:a16="http://schemas.microsoft.com/office/drawing/2014/main" id="{59C2AF44-A12A-4E2F-BB9E-BCDBC4B37CD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3" name="Groupe 312">
                <a:extLst>
                  <a:ext uri="{FF2B5EF4-FFF2-40B4-BE49-F238E27FC236}">
                    <a16:creationId xmlns:a16="http://schemas.microsoft.com/office/drawing/2014/main" id="{307062E5-44E3-4800-82F0-7E75C6250970}"/>
                  </a:ext>
                </a:extLst>
              </p:cNvPr>
              <p:cNvGrpSpPr/>
              <p:nvPr/>
            </p:nvGrpSpPr>
            <p:grpSpPr>
              <a:xfrm rot="10800000" flipH="1" flipV="1">
                <a:off x="5694336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4" name="Ellipse 313">
                  <a:extLst>
                    <a:ext uri="{FF2B5EF4-FFF2-40B4-BE49-F238E27FC236}">
                      <a16:creationId xmlns:a16="http://schemas.microsoft.com/office/drawing/2014/main" id="{F22A3D45-CC73-4730-8B51-949A04830DF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Forme libre 1073">
                  <a:extLst>
                    <a:ext uri="{FF2B5EF4-FFF2-40B4-BE49-F238E27FC236}">
                      <a16:creationId xmlns:a16="http://schemas.microsoft.com/office/drawing/2014/main" id="{575DAE31-8D44-43AA-906C-CF5D186D7BB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" name="Groupe 24">
              <a:extLst>
                <a:ext uri="{FF2B5EF4-FFF2-40B4-BE49-F238E27FC236}">
                  <a16:creationId xmlns:a16="http://schemas.microsoft.com/office/drawing/2014/main" id="{04846AC7-CA71-4FD3-8A18-8D7472AC9251}"/>
                </a:ext>
              </a:extLst>
            </p:cNvPr>
            <p:cNvGrpSpPr/>
            <p:nvPr/>
          </p:nvGrpSpPr>
          <p:grpSpPr>
            <a:xfrm>
              <a:off x="4747866" y="2256554"/>
              <a:ext cx="2843846" cy="2837480"/>
              <a:chOff x="4657930" y="2024066"/>
              <a:chExt cx="2843846" cy="2837480"/>
            </a:xfrm>
          </p:grpSpPr>
          <p:grpSp>
            <p:nvGrpSpPr>
              <p:cNvPr id="26" name="Groupe 25">
                <a:extLst>
                  <a:ext uri="{FF2B5EF4-FFF2-40B4-BE49-F238E27FC236}">
                    <a16:creationId xmlns:a16="http://schemas.microsoft.com/office/drawing/2014/main" id="{24E7C009-EAB9-45F3-A501-E697C5C00480}"/>
                  </a:ext>
                </a:extLst>
              </p:cNvPr>
              <p:cNvGrpSpPr/>
              <p:nvPr/>
            </p:nvGrpSpPr>
            <p:grpSpPr>
              <a:xfrm>
                <a:off x="5694670" y="2024066"/>
                <a:ext cx="770370" cy="252000"/>
                <a:chOff x="5694670" y="2024066"/>
                <a:chExt cx="770370" cy="252000"/>
              </a:xfrm>
            </p:grpSpPr>
            <p:grpSp>
              <p:nvGrpSpPr>
                <p:cNvPr id="295" name="Groupe 294">
                  <a:extLst>
                    <a:ext uri="{FF2B5EF4-FFF2-40B4-BE49-F238E27FC236}">
                      <a16:creationId xmlns:a16="http://schemas.microsoft.com/office/drawing/2014/main" id="{8C3D3C32-A2F6-4E65-A052-D2F4009F2063}"/>
                    </a:ext>
                  </a:extLst>
                </p:cNvPr>
                <p:cNvGrpSpPr/>
                <p:nvPr/>
              </p:nvGrpSpPr>
              <p:grpSpPr>
                <a:xfrm>
                  <a:off x="5953855" y="202406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2" name="Ellipse 301">
                    <a:extLst>
                      <a:ext uri="{FF2B5EF4-FFF2-40B4-BE49-F238E27FC236}">
                        <a16:creationId xmlns:a16="http://schemas.microsoft.com/office/drawing/2014/main" id="{2BF9CA4D-6F85-4AA0-9D66-4A98E6F5859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" name="Forme libre 225">
                    <a:extLst>
                      <a:ext uri="{FF2B5EF4-FFF2-40B4-BE49-F238E27FC236}">
                        <a16:creationId xmlns:a16="http://schemas.microsoft.com/office/drawing/2014/main" id="{75E3C6FD-2170-4B41-9D48-44DDEC942E6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6" name="Groupe 295">
                  <a:extLst>
                    <a:ext uri="{FF2B5EF4-FFF2-40B4-BE49-F238E27FC236}">
                      <a16:creationId xmlns:a16="http://schemas.microsoft.com/office/drawing/2014/main" id="{36E76D97-6EDB-46C0-9210-E67156868BD5}"/>
                    </a:ext>
                  </a:extLst>
                </p:cNvPr>
                <p:cNvGrpSpPr/>
                <p:nvPr/>
              </p:nvGrpSpPr>
              <p:grpSpPr>
                <a:xfrm>
                  <a:off x="6213040" y="202406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00" name="Ellipse 299">
                    <a:extLst>
                      <a:ext uri="{FF2B5EF4-FFF2-40B4-BE49-F238E27FC236}">
                        <a16:creationId xmlns:a16="http://schemas.microsoft.com/office/drawing/2014/main" id="{37198C9B-4D6E-4FBA-B9B5-83693162674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" name="Forme libre 228">
                    <a:extLst>
                      <a:ext uri="{FF2B5EF4-FFF2-40B4-BE49-F238E27FC236}">
                        <a16:creationId xmlns:a16="http://schemas.microsoft.com/office/drawing/2014/main" id="{8A4615E2-BE62-4359-A789-84160ECF7EA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" name="Groupe 296">
                  <a:extLst>
                    <a:ext uri="{FF2B5EF4-FFF2-40B4-BE49-F238E27FC236}">
                      <a16:creationId xmlns:a16="http://schemas.microsoft.com/office/drawing/2014/main" id="{B6F65D5E-15D9-4D34-A6BE-B34848C05D5F}"/>
                    </a:ext>
                  </a:extLst>
                </p:cNvPr>
                <p:cNvGrpSpPr/>
                <p:nvPr/>
              </p:nvGrpSpPr>
              <p:grpSpPr>
                <a:xfrm>
                  <a:off x="5694670" y="202406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8" name="Ellipse 297">
                    <a:extLst>
                      <a:ext uri="{FF2B5EF4-FFF2-40B4-BE49-F238E27FC236}">
                        <a16:creationId xmlns:a16="http://schemas.microsoft.com/office/drawing/2014/main" id="{8865D9EE-7554-4A2A-9583-C9C96B2662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" name="Forme libre 222">
                    <a:extLst>
                      <a:ext uri="{FF2B5EF4-FFF2-40B4-BE49-F238E27FC236}">
                        <a16:creationId xmlns:a16="http://schemas.microsoft.com/office/drawing/2014/main" id="{E19E1822-8878-4D5E-93F5-9DF2FD554E3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" name="Groupe 26">
                <a:extLst>
                  <a:ext uri="{FF2B5EF4-FFF2-40B4-BE49-F238E27FC236}">
                    <a16:creationId xmlns:a16="http://schemas.microsoft.com/office/drawing/2014/main" id="{EA99758F-7391-4AAC-9B19-11A7D55677DB}"/>
                  </a:ext>
                </a:extLst>
              </p:cNvPr>
              <p:cNvGrpSpPr/>
              <p:nvPr/>
            </p:nvGrpSpPr>
            <p:grpSpPr>
              <a:xfrm>
                <a:off x="5694670" y="4609546"/>
                <a:ext cx="770370" cy="252000"/>
                <a:chOff x="5694670" y="4609546"/>
                <a:chExt cx="770370" cy="252000"/>
              </a:xfrm>
            </p:grpSpPr>
            <p:grpSp>
              <p:nvGrpSpPr>
                <p:cNvPr id="286" name="Groupe 285">
                  <a:extLst>
                    <a:ext uri="{FF2B5EF4-FFF2-40B4-BE49-F238E27FC236}">
                      <a16:creationId xmlns:a16="http://schemas.microsoft.com/office/drawing/2014/main" id="{EED3F331-98E1-4D51-8287-E75531B94E44}"/>
                    </a:ext>
                  </a:extLst>
                </p:cNvPr>
                <p:cNvGrpSpPr/>
                <p:nvPr/>
              </p:nvGrpSpPr>
              <p:grpSpPr>
                <a:xfrm>
                  <a:off x="5953855" y="4609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3" name="Ellipse 292">
                    <a:extLst>
                      <a:ext uri="{FF2B5EF4-FFF2-40B4-BE49-F238E27FC236}">
                        <a16:creationId xmlns:a16="http://schemas.microsoft.com/office/drawing/2014/main" id="{010D920E-F7AD-4040-8387-4510074B55D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orme libre 161">
                    <a:extLst>
                      <a:ext uri="{FF2B5EF4-FFF2-40B4-BE49-F238E27FC236}">
                        <a16:creationId xmlns:a16="http://schemas.microsoft.com/office/drawing/2014/main" id="{E495BE8C-4324-44D0-8A9F-0B6B664813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7" name="Groupe 286">
                  <a:extLst>
                    <a:ext uri="{FF2B5EF4-FFF2-40B4-BE49-F238E27FC236}">
                      <a16:creationId xmlns:a16="http://schemas.microsoft.com/office/drawing/2014/main" id="{19D826FE-536D-4B5B-B44E-3AE161176184}"/>
                    </a:ext>
                  </a:extLst>
                </p:cNvPr>
                <p:cNvGrpSpPr/>
                <p:nvPr/>
              </p:nvGrpSpPr>
              <p:grpSpPr>
                <a:xfrm>
                  <a:off x="6213040" y="4609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91" name="Ellipse 290">
                    <a:extLst>
                      <a:ext uri="{FF2B5EF4-FFF2-40B4-BE49-F238E27FC236}">
                        <a16:creationId xmlns:a16="http://schemas.microsoft.com/office/drawing/2014/main" id="{64C71574-2674-4DEE-B726-E9918B67BF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" name="Forme libre 261">
                    <a:extLst>
                      <a:ext uri="{FF2B5EF4-FFF2-40B4-BE49-F238E27FC236}">
                        <a16:creationId xmlns:a16="http://schemas.microsoft.com/office/drawing/2014/main" id="{48BD8FB5-C2CB-43A3-A754-67DF30579B8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" name="Groupe 287">
                  <a:extLst>
                    <a:ext uri="{FF2B5EF4-FFF2-40B4-BE49-F238E27FC236}">
                      <a16:creationId xmlns:a16="http://schemas.microsoft.com/office/drawing/2014/main" id="{ACDCCB4E-D16B-480D-A2A2-DE6C4DBE091A}"/>
                    </a:ext>
                  </a:extLst>
                </p:cNvPr>
                <p:cNvGrpSpPr/>
                <p:nvPr/>
              </p:nvGrpSpPr>
              <p:grpSpPr>
                <a:xfrm>
                  <a:off x="5694670" y="4609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9" name="Ellipse 288">
                    <a:extLst>
                      <a:ext uri="{FF2B5EF4-FFF2-40B4-BE49-F238E27FC236}">
                        <a16:creationId xmlns:a16="http://schemas.microsoft.com/office/drawing/2014/main" id="{87AD2040-C9FB-45D2-972F-D989D5F4A4A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" name="Forme libre 264">
                    <a:extLst>
                      <a:ext uri="{FF2B5EF4-FFF2-40B4-BE49-F238E27FC236}">
                        <a16:creationId xmlns:a16="http://schemas.microsoft.com/office/drawing/2014/main" id="{C1C3AEB7-0EE4-4371-8BDB-798B905730C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" name="Groupe 27">
                <a:extLst>
                  <a:ext uri="{FF2B5EF4-FFF2-40B4-BE49-F238E27FC236}">
                    <a16:creationId xmlns:a16="http://schemas.microsoft.com/office/drawing/2014/main" id="{2A3CE32C-9B10-403C-B8CA-89548FAFB5B8}"/>
                  </a:ext>
                </a:extLst>
              </p:cNvPr>
              <p:cNvGrpSpPr/>
              <p:nvPr/>
            </p:nvGrpSpPr>
            <p:grpSpPr>
              <a:xfrm>
                <a:off x="5176300" y="4350998"/>
                <a:ext cx="1807110" cy="252000"/>
                <a:chOff x="5176300" y="4357546"/>
                <a:chExt cx="1807110" cy="252000"/>
              </a:xfrm>
            </p:grpSpPr>
            <p:grpSp>
              <p:nvGrpSpPr>
                <p:cNvPr id="265" name="Groupe 264">
                  <a:extLst>
                    <a:ext uri="{FF2B5EF4-FFF2-40B4-BE49-F238E27FC236}">
                      <a16:creationId xmlns:a16="http://schemas.microsoft.com/office/drawing/2014/main" id="{E31CFD83-9972-4002-8FC3-1D7AC0444B38}"/>
                    </a:ext>
                  </a:extLst>
                </p:cNvPr>
                <p:cNvGrpSpPr/>
                <p:nvPr/>
              </p:nvGrpSpPr>
              <p:grpSpPr>
                <a:xfrm>
                  <a:off x="5435485" y="4357546"/>
                  <a:ext cx="252000" cy="252000"/>
                  <a:chOff x="7266576" y="2052682"/>
                  <a:chExt cx="1793966" cy="1793966"/>
                </a:xfrm>
                <a:solidFill>
                  <a:srgbClr val="0093A7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4" name="Ellipse 283">
                    <a:extLst>
                      <a:ext uri="{FF2B5EF4-FFF2-40B4-BE49-F238E27FC236}">
                        <a16:creationId xmlns:a16="http://schemas.microsoft.com/office/drawing/2014/main" id="{9AE3AE3A-8E08-4F1A-8BA9-9C6A44F7178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" name="Forme libre 182">
                    <a:extLst>
                      <a:ext uri="{FF2B5EF4-FFF2-40B4-BE49-F238E27FC236}">
                        <a16:creationId xmlns:a16="http://schemas.microsoft.com/office/drawing/2014/main" id="{49DD0DA3-A5B7-4693-97C1-A6B5DE2E925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6" name="Groupe 265">
                  <a:extLst>
                    <a:ext uri="{FF2B5EF4-FFF2-40B4-BE49-F238E27FC236}">
                      <a16:creationId xmlns:a16="http://schemas.microsoft.com/office/drawing/2014/main" id="{10B26D41-0391-4FCE-9264-5EB7226B09C8}"/>
                    </a:ext>
                  </a:extLst>
                </p:cNvPr>
                <p:cNvGrpSpPr/>
                <p:nvPr/>
              </p:nvGrpSpPr>
              <p:grpSpPr>
                <a:xfrm>
                  <a:off x="6472225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2" name="Ellipse 281">
                    <a:extLst>
                      <a:ext uri="{FF2B5EF4-FFF2-40B4-BE49-F238E27FC236}">
                        <a16:creationId xmlns:a16="http://schemas.microsoft.com/office/drawing/2014/main" id="{FAB4E357-484E-4D25-B3ED-76C971F4F32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" name="Forme libre 258">
                    <a:extLst>
                      <a:ext uri="{FF2B5EF4-FFF2-40B4-BE49-F238E27FC236}">
                        <a16:creationId xmlns:a16="http://schemas.microsoft.com/office/drawing/2014/main" id="{F3375339-F9B8-4177-8A34-0539C0CE751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" name="Groupe 266">
                  <a:extLst>
                    <a:ext uri="{FF2B5EF4-FFF2-40B4-BE49-F238E27FC236}">
                      <a16:creationId xmlns:a16="http://schemas.microsoft.com/office/drawing/2014/main" id="{2B974FEE-1BA8-4500-A4CA-91E7C6F3E8CD}"/>
                    </a:ext>
                  </a:extLst>
                </p:cNvPr>
                <p:cNvGrpSpPr/>
                <p:nvPr/>
              </p:nvGrpSpPr>
              <p:grpSpPr>
                <a:xfrm>
                  <a:off x="5953855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0" name="Ellipse 279">
                    <a:extLst>
                      <a:ext uri="{FF2B5EF4-FFF2-40B4-BE49-F238E27FC236}">
                        <a16:creationId xmlns:a16="http://schemas.microsoft.com/office/drawing/2014/main" id="{564C18EC-AF54-4496-A50F-F02A068B051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orme libre 164">
                    <a:extLst>
                      <a:ext uri="{FF2B5EF4-FFF2-40B4-BE49-F238E27FC236}">
                        <a16:creationId xmlns:a16="http://schemas.microsoft.com/office/drawing/2014/main" id="{9436E15C-CFCB-49CA-815E-D7EB01FD8EE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8" name="Groupe 267">
                  <a:extLst>
                    <a:ext uri="{FF2B5EF4-FFF2-40B4-BE49-F238E27FC236}">
                      <a16:creationId xmlns:a16="http://schemas.microsoft.com/office/drawing/2014/main" id="{2733B456-D709-4D20-B81C-9A60F94C889C}"/>
                    </a:ext>
                  </a:extLst>
                </p:cNvPr>
                <p:cNvGrpSpPr/>
                <p:nvPr/>
              </p:nvGrpSpPr>
              <p:grpSpPr>
                <a:xfrm>
                  <a:off x="6213040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78" name="Ellipse 277">
                    <a:extLst>
                      <a:ext uri="{FF2B5EF4-FFF2-40B4-BE49-F238E27FC236}">
                        <a16:creationId xmlns:a16="http://schemas.microsoft.com/office/drawing/2014/main" id="{E422B11E-9DB4-48AC-A754-8629D5E92F7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Forme libre 155">
                    <a:extLst>
                      <a:ext uri="{FF2B5EF4-FFF2-40B4-BE49-F238E27FC236}">
                        <a16:creationId xmlns:a16="http://schemas.microsoft.com/office/drawing/2014/main" id="{5608E5CA-3D4B-450F-AF94-192F67381C0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9" name="Groupe 268">
                  <a:extLst>
                    <a:ext uri="{FF2B5EF4-FFF2-40B4-BE49-F238E27FC236}">
                      <a16:creationId xmlns:a16="http://schemas.microsoft.com/office/drawing/2014/main" id="{82018D60-233E-4716-A48E-1E46FBD6734E}"/>
                    </a:ext>
                  </a:extLst>
                </p:cNvPr>
                <p:cNvGrpSpPr/>
                <p:nvPr/>
              </p:nvGrpSpPr>
              <p:grpSpPr>
                <a:xfrm>
                  <a:off x="5694670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76" name="Ellipse 275">
                    <a:extLst>
                      <a:ext uri="{FF2B5EF4-FFF2-40B4-BE49-F238E27FC236}">
                        <a16:creationId xmlns:a16="http://schemas.microsoft.com/office/drawing/2014/main" id="{CF5651DB-89B7-47D1-A01C-A6E2A35E00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" name="Forme libre 185">
                    <a:extLst>
                      <a:ext uri="{FF2B5EF4-FFF2-40B4-BE49-F238E27FC236}">
                        <a16:creationId xmlns:a16="http://schemas.microsoft.com/office/drawing/2014/main" id="{D6AAC890-A57C-44D8-8120-01EBA93D273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0" name="Groupe 269">
                  <a:extLst>
                    <a:ext uri="{FF2B5EF4-FFF2-40B4-BE49-F238E27FC236}">
                      <a16:creationId xmlns:a16="http://schemas.microsoft.com/office/drawing/2014/main" id="{FC21D057-837B-479C-B7C7-080DA7D35D07}"/>
                    </a:ext>
                  </a:extLst>
                </p:cNvPr>
                <p:cNvGrpSpPr/>
                <p:nvPr/>
              </p:nvGrpSpPr>
              <p:grpSpPr>
                <a:xfrm>
                  <a:off x="6731410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74" name="Ellipse 273">
                    <a:extLst>
                      <a:ext uri="{FF2B5EF4-FFF2-40B4-BE49-F238E27FC236}">
                        <a16:creationId xmlns:a16="http://schemas.microsoft.com/office/drawing/2014/main" id="{2BC3C318-553D-4D8F-A7A0-4572D4A7B2B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" name="Forme libre 299">
                    <a:extLst>
                      <a:ext uri="{FF2B5EF4-FFF2-40B4-BE49-F238E27FC236}">
                        <a16:creationId xmlns:a16="http://schemas.microsoft.com/office/drawing/2014/main" id="{82AA28E2-CBE7-4F10-BA4A-CE8BAAA2EF0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1" name="Groupe 270">
                  <a:extLst>
                    <a:ext uri="{FF2B5EF4-FFF2-40B4-BE49-F238E27FC236}">
                      <a16:creationId xmlns:a16="http://schemas.microsoft.com/office/drawing/2014/main" id="{9766DEA0-E5CC-4922-B689-73894266AE4D}"/>
                    </a:ext>
                  </a:extLst>
                </p:cNvPr>
                <p:cNvGrpSpPr/>
                <p:nvPr/>
              </p:nvGrpSpPr>
              <p:grpSpPr>
                <a:xfrm>
                  <a:off x="5176300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72" name="Ellipse 271">
                    <a:extLst>
                      <a:ext uri="{FF2B5EF4-FFF2-40B4-BE49-F238E27FC236}">
                        <a16:creationId xmlns:a16="http://schemas.microsoft.com/office/drawing/2014/main" id="{BA34F1CD-AB62-426C-A93D-58B8523E6A7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" name="Forme libre 293">
                    <a:extLst>
                      <a:ext uri="{FF2B5EF4-FFF2-40B4-BE49-F238E27FC236}">
                        <a16:creationId xmlns:a16="http://schemas.microsoft.com/office/drawing/2014/main" id="{F17BF882-6FB8-46F6-99BA-3D5238AF897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9" name="Groupe 28">
                <a:extLst>
                  <a:ext uri="{FF2B5EF4-FFF2-40B4-BE49-F238E27FC236}">
                    <a16:creationId xmlns:a16="http://schemas.microsoft.com/office/drawing/2014/main" id="{18409DA2-5DE7-4A55-B320-094FDADC54A5}"/>
                  </a:ext>
                </a:extLst>
              </p:cNvPr>
              <p:cNvGrpSpPr/>
              <p:nvPr/>
            </p:nvGrpSpPr>
            <p:grpSpPr>
              <a:xfrm>
                <a:off x="5176300" y="2282614"/>
                <a:ext cx="1807110" cy="252000"/>
                <a:chOff x="5176300" y="2282614"/>
                <a:chExt cx="1807110" cy="252000"/>
              </a:xfrm>
            </p:grpSpPr>
            <p:grpSp>
              <p:nvGrpSpPr>
                <p:cNvPr id="244" name="Groupe 243">
                  <a:extLst>
                    <a:ext uri="{FF2B5EF4-FFF2-40B4-BE49-F238E27FC236}">
                      <a16:creationId xmlns:a16="http://schemas.microsoft.com/office/drawing/2014/main" id="{A6691CB8-C094-4ACE-80F4-8E31F76BF56A}"/>
                    </a:ext>
                  </a:extLst>
                </p:cNvPr>
                <p:cNvGrpSpPr/>
                <p:nvPr/>
              </p:nvGrpSpPr>
              <p:grpSpPr>
                <a:xfrm>
                  <a:off x="5435485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63" name="Ellipse 262">
                    <a:extLst>
                      <a:ext uri="{FF2B5EF4-FFF2-40B4-BE49-F238E27FC236}">
                        <a16:creationId xmlns:a16="http://schemas.microsoft.com/office/drawing/2014/main" id="{110F8579-4DAD-4D19-91B9-7EF16DBD5B1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4" name="Forme libre 204">
                    <a:extLst>
                      <a:ext uri="{FF2B5EF4-FFF2-40B4-BE49-F238E27FC236}">
                        <a16:creationId xmlns:a16="http://schemas.microsoft.com/office/drawing/2014/main" id="{EB58BA2B-3EB0-4083-AC32-1EF9452D55E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5" name="Groupe 244">
                  <a:extLst>
                    <a:ext uri="{FF2B5EF4-FFF2-40B4-BE49-F238E27FC236}">
                      <a16:creationId xmlns:a16="http://schemas.microsoft.com/office/drawing/2014/main" id="{79ADB2F6-E5B7-4186-BEF5-7CC2F27A3D72}"/>
                    </a:ext>
                  </a:extLst>
                </p:cNvPr>
                <p:cNvGrpSpPr/>
                <p:nvPr/>
              </p:nvGrpSpPr>
              <p:grpSpPr>
                <a:xfrm>
                  <a:off x="6472225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61" name="Ellipse 260">
                    <a:extLst>
                      <a:ext uri="{FF2B5EF4-FFF2-40B4-BE49-F238E27FC236}">
                        <a16:creationId xmlns:a16="http://schemas.microsoft.com/office/drawing/2014/main" id="{B53BB098-3A02-4D9B-93AB-6936A7987F5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Forme libre 216">
                    <a:extLst>
                      <a:ext uri="{FF2B5EF4-FFF2-40B4-BE49-F238E27FC236}">
                        <a16:creationId xmlns:a16="http://schemas.microsoft.com/office/drawing/2014/main" id="{DA9589C5-1166-46C2-95F3-6A5305330C0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6" name="Groupe 245">
                  <a:extLst>
                    <a:ext uri="{FF2B5EF4-FFF2-40B4-BE49-F238E27FC236}">
                      <a16:creationId xmlns:a16="http://schemas.microsoft.com/office/drawing/2014/main" id="{413DFA72-ECA1-4486-B431-6C96D359C5F9}"/>
                    </a:ext>
                  </a:extLst>
                </p:cNvPr>
                <p:cNvGrpSpPr/>
                <p:nvPr/>
              </p:nvGrpSpPr>
              <p:grpSpPr>
                <a:xfrm>
                  <a:off x="5953855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59" name="Ellipse 258">
                    <a:extLst>
                      <a:ext uri="{FF2B5EF4-FFF2-40B4-BE49-F238E27FC236}">
                        <a16:creationId xmlns:a16="http://schemas.microsoft.com/office/drawing/2014/main" id="{77C0B657-ADF3-4EA4-9BD1-5313071EA98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" name="Forme libre 176">
                    <a:extLst>
                      <a:ext uri="{FF2B5EF4-FFF2-40B4-BE49-F238E27FC236}">
                        <a16:creationId xmlns:a16="http://schemas.microsoft.com/office/drawing/2014/main" id="{87803241-F97C-46FD-A99B-214D618414E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7" name="Groupe 246">
                  <a:extLst>
                    <a:ext uri="{FF2B5EF4-FFF2-40B4-BE49-F238E27FC236}">
                      <a16:creationId xmlns:a16="http://schemas.microsoft.com/office/drawing/2014/main" id="{78347EDD-CD79-4A7C-9C57-CE88AF22360E}"/>
                    </a:ext>
                  </a:extLst>
                </p:cNvPr>
                <p:cNvGrpSpPr/>
                <p:nvPr/>
              </p:nvGrpSpPr>
              <p:grpSpPr>
                <a:xfrm>
                  <a:off x="6213040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57" name="Ellipse 256">
                    <a:extLst>
                      <a:ext uri="{FF2B5EF4-FFF2-40B4-BE49-F238E27FC236}">
                        <a16:creationId xmlns:a16="http://schemas.microsoft.com/office/drawing/2014/main" id="{94CD25E2-2316-4A35-A220-723E35FC586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" name="Forme libre 231">
                    <a:extLst>
                      <a:ext uri="{FF2B5EF4-FFF2-40B4-BE49-F238E27FC236}">
                        <a16:creationId xmlns:a16="http://schemas.microsoft.com/office/drawing/2014/main" id="{46947122-E32F-465A-B748-9D6E25DD334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" name="Groupe 247">
                  <a:extLst>
                    <a:ext uri="{FF2B5EF4-FFF2-40B4-BE49-F238E27FC236}">
                      <a16:creationId xmlns:a16="http://schemas.microsoft.com/office/drawing/2014/main" id="{5608DEBF-872B-41AD-8041-78BB81565AE8}"/>
                    </a:ext>
                  </a:extLst>
                </p:cNvPr>
                <p:cNvGrpSpPr/>
                <p:nvPr/>
              </p:nvGrpSpPr>
              <p:grpSpPr>
                <a:xfrm>
                  <a:off x="5694670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55" name="Ellipse 254">
                    <a:extLst>
                      <a:ext uri="{FF2B5EF4-FFF2-40B4-BE49-F238E27FC236}">
                        <a16:creationId xmlns:a16="http://schemas.microsoft.com/office/drawing/2014/main" id="{C578C77B-7398-4EBF-B899-A3CF33BB1D8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orme libre 207">
                    <a:extLst>
                      <a:ext uri="{FF2B5EF4-FFF2-40B4-BE49-F238E27FC236}">
                        <a16:creationId xmlns:a16="http://schemas.microsoft.com/office/drawing/2014/main" id="{581FA1D3-3062-48CC-A552-EC007628C39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oupe 248">
                  <a:extLst>
                    <a:ext uri="{FF2B5EF4-FFF2-40B4-BE49-F238E27FC236}">
                      <a16:creationId xmlns:a16="http://schemas.microsoft.com/office/drawing/2014/main" id="{DDCAA616-A86F-44A9-9C22-EA3D74967B5B}"/>
                    </a:ext>
                  </a:extLst>
                </p:cNvPr>
                <p:cNvGrpSpPr/>
                <p:nvPr/>
              </p:nvGrpSpPr>
              <p:grpSpPr>
                <a:xfrm>
                  <a:off x="6731410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53" name="Ellipse 252">
                    <a:extLst>
                      <a:ext uri="{FF2B5EF4-FFF2-40B4-BE49-F238E27FC236}">
                        <a16:creationId xmlns:a16="http://schemas.microsoft.com/office/drawing/2014/main" id="{2586CCDB-D1F2-47DD-998A-DE41D6BE855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Forme libre 219">
                    <a:extLst>
                      <a:ext uri="{FF2B5EF4-FFF2-40B4-BE49-F238E27FC236}">
                        <a16:creationId xmlns:a16="http://schemas.microsoft.com/office/drawing/2014/main" id="{04C48359-CDF5-498F-BC70-795C41EA904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0" name="Groupe 249">
                  <a:extLst>
                    <a:ext uri="{FF2B5EF4-FFF2-40B4-BE49-F238E27FC236}">
                      <a16:creationId xmlns:a16="http://schemas.microsoft.com/office/drawing/2014/main" id="{6F416DAD-F2DF-4A85-BA0F-E51AE236C486}"/>
                    </a:ext>
                  </a:extLst>
                </p:cNvPr>
                <p:cNvGrpSpPr/>
                <p:nvPr/>
              </p:nvGrpSpPr>
              <p:grpSpPr>
                <a:xfrm>
                  <a:off x="5176300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0D49D1B7-D48E-424C-B709-2AB6E61BD47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Forme libre 302">
                    <a:extLst>
                      <a:ext uri="{FF2B5EF4-FFF2-40B4-BE49-F238E27FC236}">
                        <a16:creationId xmlns:a16="http://schemas.microsoft.com/office/drawing/2014/main" id="{9691099D-701C-42F6-8B25-842C0B43F63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" name="Groupe 29">
                <a:extLst>
                  <a:ext uri="{FF2B5EF4-FFF2-40B4-BE49-F238E27FC236}">
                    <a16:creationId xmlns:a16="http://schemas.microsoft.com/office/drawing/2014/main" id="{1ABB5305-0D6D-405B-AE44-8CCE865C03A3}"/>
                  </a:ext>
                </a:extLst>
              </p:cNvPr>
              <p:cNvGrpSpPr/>
              <p:nvPr/>
            </p:nvGrpSpPr>
            <p:grpSpPr>
              <a:xfrm>
                <a:off x="4917115" y="2799710"/>
                <a:ext cx="2325480" cy="252000"/>
                <a:chOff x="4917115" y="2799710"/>
                <a:chExt cx="2325480" cy="252000"/>
              </a:xfrm>
            </p:grpSpPr>
            <p:grpSp>
              <p:nvGrpSpPr>
                <p:cNvPr id="217" name="Groupe 216">
                  <a:extLst>
                    <a:ext uri="{FF2B5EF4-FFF2-40B4-BE49-F238E27FC236}">
                      <a16:creationId xmlns:a16="http://schemas.microsoft.com/office/drawing/2014/main" id="{FC5900F8-EA6A-4844-BE43-093175A58F6F}"/>
                    </a:ext>
                  </a:extLst>
                </p:cNvPr>
                <p:cNvGrpSpPr/>
                <p:nvPr/>
              </p:nvGrpSpPr>
              <p:grpSpPr>
                <a:xfrm>
                  <a:off x="5435485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44FFFAF6-8F08-41F8-A75B-BE6796AB192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" name="Forme libre 122">
                    <a:extLst>
                      <a:ext uri="{FF2B5EF4-FFF2-40B4-BE49-F238E27FC236}">
                        <a16:creationId xmlns:a16="http://schemas.microsoft.com/office/drawing/2014/main" id="{8F392E70-78C7-4C00-9EFF-4DE0EF42425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8" name="Groupe 217">
                  <a:extLst>
                    <a:ext uri="{FF2B5EF4-FFF2-40B4-BE49-F238E27FC236}">
                      <a16:creationId xmlns:a16="http://schemas.microsoft.com/office/drawing/2014/main" id="{C0C049B3-704F-4264-BEC7-DBA93C4B2A38}"/>
                    </a:ext>
                  </a:extLst>
                </p:cNvPr>
                <p:cNvGrpSpPr/>
                <p:nvPr/>
              </p:nvGrpSpPr>
              <p:grpSpPr>
                <a:xfrm>
                  <a:off x="6472225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16AE0F03-19C7-4040-8EA7-6AAAD62E711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Forme libre 234">
                    <a:extLst>
                      <a:ext uri="{FF2B5EF4-FFF2-40B4-BE49-F238E27FC236}">
                        <a16:creationId xmlns:a16="http://schemas.microsoft.com/office/drawing/2014/main" id="{748E35AA-502E-4AD0-BD27-65CEAA42CBF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9" name="Groupe 218">
                  <a:extLst>
                    <a:ext uri="{FF2B5EF4-FFF2-40B4-BE49-F238E27FC236}">
                      <a16:creationId xmlns:a16="http://schemas.microsoft.com/office/drawing/2014/main" id="{F074FFB8-F389-4D06-8B90-7F2C12B4F6ED}"/>
                    </a:ext>
                  </a:extLst>
                </p:cNvPr>
                <p:cNvGrpSpPr/>
                <p:nvPr/>
              </p:nvGrpSpPr>
              <p:grpSpPr>
                <a:xfrm>
                  <a:off x="5953855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38" name="Ellipse 237">
                    <a:extLst>
                      <a:ext uri="{FF2B5EF4-FFF2-40B4-BE49-F238E27FC236}">
                        <a16:creationId xmlns:a16="http://schemas.microsoft.com/office/drawing/2014/main" id="{D2E3A274-E741-48BD-ABB3-5561E7C161A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9" name="Forme libre 170">
                    <a:extLst>
                      <a:ext uri="{FF2B5EF4-FFF2-40B4-BE49-F238E27FC236}">
                        <a16:creationId xmlns:a16="http://schemas.microsoft.com/office/drawing/2014/main" id="{163DF6AF-FC17-4883-A3ED-8A84C932B1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0" name="Groupe 219">
                  <a:extLst>
                    <a:ext uri="{FF2B5EF4-FFF2-40B4-BE49-F238E27FC236}">
                      <a16:creationId xmlns:a16="http://schemas.microsoft.com/office/drawing/2014/main" id="{4A5692C9-C4B9-4B2D-A8DA-4CF1261167BB}"/>
                    </a:ext>
                  </a:extLst>
                </p:cNvPr>
                <p:cNvGrpSpPr/>
                <p:nvPr/>
              </p:nvGrpSpPr>
              <p:grpSpPr>
                <a:xfrm>
                  <a:off x="6213040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36" name="Ellipse 235">
                    <a:extLst>
                      <a:ext uri="{FF2B5EF4-FFF2-40B4-BE49-F238E27FC236}">
                        <a16:creationId xmlns:a16="http://schemas.microsoft.com/office/drawing/2014/main" id="{439AA185-24CA-475D-8BB3-2E80C4F890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" name="Forme libre 149">
                    <a:extLst>
                      <a:ext uri="{FF2B5EF4-FFF2-40B4-BE49-F238E27FC236}">
                        <a16:creationId xmlns:a16="http://schemas.microsoft.com/office/drawing/2014/main" id="{2BE62B5F-A55F-44E7-AA5E-C03AE46263D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1" name="Groupe 220">
                  <a:extLst>
                    <a:ext uri="{FF2B5EF4-FFF2-40B4-BE49-F238E27FC236}">
                      <a16:creationId xmlns:a16="http://schemas.microsoft.com/office/drawing/2014/main" id="{427AF09F-A2CE-41F0-AA2B-775634CE70B3}"/>
                    </a:ext>
                  </a:extLst>
                </p:cNvPr>
                <p:cNvGrpSpPr/>
                <p:nvPr/>
              </p:nvGrpSpPr>
              <p:grpSpPr>
                <a:xfrm>
                  <a:off x="5694670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34" name="Ellipse 233">
                    <a:extLst>
                      <a:ext uri="{FF2B5EF4-FFF2-40B4-BE49-F238E27FC236}">
                        <a16:creationId xmlns:a16="http://schemas.microsoft.com/office/drawing/2014/main" id="{A4CB2DF6-C8FA-48D1-88A5-5BE68A4F26F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" name="Forme libre 143">
                    <a:extLst>
                      <a:ext uri="{FF2B5EF4-FFF2-40B4-BE49-F238E27FC236}">
                        <a16:creationId xmlns:a16="http://schemas.microsoft.com/office/drawing/2014/main" id="{647546B1-9841-4839-9CA2-52BD7DDA5C6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2" name="Groupe 221">
                  <a:extLst>
                    <a:ext uri="{FF2B5EF4-FFF2-40B4-BE49-F238E27FC236}">
                      <a16:creationId xmlns:a16="http://schemas.microsoft.com/office/drawing/2014/main" id="{EE63946D-35AA-4884-85A0-F2A509C9FA0F}"/>
                    </a:ext>
                  </a:extLst>
                </p:cNvPr>
                <p:cNvGrpSpPr/>
                <p:nvPr/>
              </p:nvGrpSpPr>
              <p:grpSpPr>
                <a:xfrm>
                  <a:off x="6990595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32" name="Ellipse 231">
                    <a:extLst>
                      <a:ext uri="{FF2B5EF4-FFF2-40B4-BE49-F238E27FC236}">
                        <a16:creationId xmlns:a16="http://schemas.microsoft.com/office/drawing/2014/main" id="{EEA29787-965B-48C4-B6E4-C464A5B2498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" name="Forme libre 74">
                    <a:extLst>
                      <a:ext uri="{FF2B5EF4-FFF2-40B4-BE49-F238E27FC236}">
                        <a16:creationId xmlns:a16="http://schemas.microsoft.com/office/drawing/2014/main" id="{3F70835D-D420-4B95-A48F-75FCD96666A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" name="Groupe 222">
                  <a:extLst>
                    <a:ext uri="{FF2B5EF4-FFF2-40B4-BE49-F238E27FC236}">
                      <a16:creationId xmlns:a16="http://schemas.microsoft.com/office/drawing/2014/main" id="{85BE75D0-EF7E-45B2-A528-FE927C3F5561}"/>
                    </a:ext>
                  </a:extLst>
                </p:cNvPr>
                <p:cNvGrpSpPr/>
                <p:nvPr/>
              </p:nvGrpSpPr>
              <p:grpSpPr>
                <a:xfrm>
                  <a:off x="6731410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30" name="Ellipse 229">
                    <a:extLst>
                      <a:ext uri="{FF2B5EF4-FFF2-40B4-BE49-F238E27FC236}">
                        <a16:creationId xmlns:a16="http://schemas.microsoft.com/office/drawing/2014/main" id="{3FC7601A-B959-4564-843A-166987D34F4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orme libre 80">
                    <a:extLst>
                      <a:ext uri="{FF2B5EF4-FFF2-40B4-BE49-F238E27FC236}">
                        <a16:creationId xmlns:a16="http://schemas.microsoft.com/office/drawing/2014/main" id="{2E210111-C4AC-45D0-BE6B-7B00CA696C5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" name="Groupe 223">
                  <a:extLst>
                    <a:ext uri="{FF2B5EF4-FFF2-40B4-BE49-F238E27FC236}">
                      <a16:creationId xmlns:a16="http://schemas.microsoft.com/office/drawing/2014/main" id="{38137D7F-D5B6-474D-81AB-CBD377C67BB3}"/>
                    </a:ext>
                  </a:extLst>
                </p:cNvPr>
                <p:cNvGrpSpPr/>
                <p:nvPr/>
              </p:nvGrpSpPr>
              <p:grpSpPr>
                <a:xfrm>
                  <a:off x="5176300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28" name="Ellipse 227">
                    <a:extLst>
                      <a:ext uri="{FF2B5EF4-FFF2-40B4-BE49-F238E27FC236}">
                        <a16:creationId xmlns:a16="http://schemas.microsoft.com/office/drawing/2014/main" id="{91E361D1-39B1-4261-B3F9-FF93210CB2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orme libre 128">
                    <a:extLst>
                      <a:ext uri="{FF2B5EF4-FFF2-40B4-BE49-F238E27FC236}">
                        <a16:creationId xmlns:a16="http://schemas.microsoft.com/office/drawing/2014/main" id="{FBE12688-34B2-4728-9ABD-DC9D38C2476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5" name="Groupe 224">
                  <a:extLst>
                    <a:ext uri="{FF2B5EF4-FFF2-40B4-BE49-F238E27FC236}">
                      <a16:creationId xmlns:a16="http://schemas.microsoft.com/office/drawing/2014/main" id="{FBD230C5-FF95-4CFB-8ADB-69EDC74F0566}"/>
                    </a:ext>
                  </a:extLst>
                </p:cNvPr>
                <p:cNvGrpSpPr/>
                <p:nvPr/>
              </p:nvGrpSpPr>
              <p:grpSpPr>
                <a:xfrm>
                  <a:off x="4917115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26" name="Ellipse 225">
                    <a:extLst>
                      <a:ext uri="{FF2B5EF4-FFF2-40B4-BE49-F238E27FC236}">
                        <a16:creationId xmlns:a16="http://schemas.microsoft.com/office/drawing/2014/main" id="{3A8755D1-F753-4BEA-B0B8-EC8166FA0FE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7" name="Forme libre 192">
                    <a:extLst>
                      <a:ext uri="{FF2B5EF4-FFF2-40B4-BE49-F238E27FC236}">
                        <a16:creationId xmlns:a16="http://schemas.microsoft.com/office/drawing/2014/main" id="{7CBEA7B9-B18A-4320-8CCF-72DF166E5FB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" name="Groupe 30">
                <a:extLst>
                  <a:ext uri="{FF2B5EF4-FFF2-40B4-BE49-F238E27FC236}">
                    <a16:creationId xmlns:a16="http://schemas.microsoft.com/office/drawing/2014/main" id="{1419B25D-65EB-4898-9D33-E925402B976E}"/>
                  </a:ext>
                </a:extLst>
              </p:cNvPr>
              <p:cNvGrpSpPr/>
              <p:nvPr/>
            </p:nvGrpSpPr>
            <p:grpSpPr>
              <a:xfrm>
                <a:off x="4657930" y="3316806"/>
                <a:ext cx="2843846" cy="252000"/>
                <a:chOff x="4657930" y="3316806"/>
                <a:chExt cx="2843846" cy="252000"/>
              </a:xfrm>
            </p:grpSpPr>
            <p:grpSp>
              <p:nvGrpSpPr>
                <p:cNvPr id="184" name="Groupe 183">
                  <a:extLst>
                    <a:ext uri="{FF2B5EF4-FFF2-40B4-BE49-F238E27FC236}">
                      <a16:creationId xmlns:a16="http://schemas.microsoft.com/office/drawing/2014/main" id="{92D8EF97-FB87-47EE-A3E6-419733962575}"/>
                    </a:ext>
                  </a:extLst>
                </p:cNvPr>
                <p:cNvGrpSpPr/>
                <p:nvPr/>
              </p:nvGrpSpPr>
              <p:grpSpPr>
                <a:xfrm>
                  <a:off x="7249776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15" name="Ellipse 214">
                    <a:extLst>
                      <a:ext uri="{FF2B5EF4-FFF2-40B4-BE49-F238E27FC236}">
                        <a16:creationId xmlns:a16="http://schemas.microsoft.com/office/drawing/2014/main" id="{69784191-ED06-4BCC-AD58-007985495E3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" name="Forme libre 243">
                    <a:extLst>
                      <a:ext uri="{FF2B5EF4-FFF2-40B4-BE49-F238E27FC236}">
                        <a16:creationId xmlns:a16="http://schemas.microsoft.com/office/drawing/2014/main" id="{4ECF465F-2E14-4107-A826-35FD68EE05D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5" name="Groupe 184">
                  <a:extLst>
                    <a:ext uri="{FF2B5EF4-FFF2-40B4-BE49-F238E27FC236}">
                      <a16:creationId xmlns:a16="http://schemas.microsoft.com/office/drawing/2014/main" id="{7554A2EA-701E-4D10-8F2F-ADEC61ECCF4F}"/>
                    </a:ext>
                  </a:extLst>
                </p:cNvPr>
                <p:cNvGrpSpPr/>
                <p:nvPr/>
              </p:nvGrpSpPr>
              <p:grpSpPr>
                <a:xfrm>
                  <a:off x="4657930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13" name="Ellipse 212">
                    <a:extLst>
                      <a:ext uri="{FF2B5EF4-FFF2-40B4-BE49-F238E27FC236}">
                        <a16:creationId xmlns:a16="http://schemas.microsoft.com/office/drawing/2014/main" id="{563205EA-525B-4EC1-BAA0-43A862F756C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" name="Forme libre 195">
                    <a:extLst>
                      <a:ext uri="{FF2B5EF4-FFF2-40B4-BE49-F238E27FC236}">
                        <a16:creationId xmlns:a16="http://schemas.microsoft.com/office/drawing/2014/main" id="{724BC770-2861-4F40-9343-FD5ABD852CF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" name="Groupe 185">
                  <a:extLst>
                    <a:ext uri="{FF2B5EF4-FFF2-40B4-BE49-F238E27FC236}">
                      <a16:creationId xmlns:a16="http://schemas.microsoft.com/office/drawing/2014/main" id="{D5BF3221-2C6E-4D5C-8D14-4629A50C1899}"/>
                    </a:ext>
                  </a:extLst>
                </p:cNvPr>
                <p:cNvGrpSpPr/>
                <p:nvPr/>
              </p:nvGrpSpPr>
              <p:grpSpPr>
                <a:xfrm>
                  <a:off x="5435485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11" name="Ellipse 210">
                    <a:extLst>
                      <a:ext uri="{FF2B5EF4-FFF2-40B4-BE49-F238E27FC236}">
                        <a16:creationId xmlns:a16="http://schemas.microsoft.com/office/drawing/2014/main" id="{41F52444-385C-4916-B4BE-9880ED7E3A2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" name="Forme libre 125">
                    <a:extLst>
                      <a:ext uri="{FF2B5EF4-FFF2-40B4-BE49-F238E27FC236}">
                        <a16:creationId xmlns:a16="http://schemas.microsoft.com/office/drawing/2014/main" id="{5D86491D-8895-4E95-8AA5-0874BF62365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" name="Groupe 186">
                  <a:extLst>
                    <a:ext uri="{FF2B5EF4-FFF2-40B4-BE49-F238E27FC236}">
                      <a16:creationId xmlns:a16="http://schemas.microsoft.com/office/drawing/2014/main" id="{44354497-2D26-4A94-BEF2-FD1FC5FC6BDF}"/>
                    </a:ext>
                  </a:extLst>
                </p:cNvPr>
                <p:cNvGrpSpPr/>
                <p:nvPr/>
              </p:nvGrpSpPr>
              <p:grpSpPr>
                <a:xfrm>
                  <a:off x="6472225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09" name="Ellipse 208">
                    <a:extLst>
                      <a:ext uri="{FF2B5EF4-FFF2-40B4-BE49-F238E27FC236}">
                        <a16:creationId xmlns:a16="http://schemas.microsoft.com/office/drawing/2014/main" id="{62628EB7-DB2A-424D-BAE1-CA10E4FAA1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" name="Forme libre 20">
                    <a:extLst>
                      <a:ext uri="{FF2B5EF4-FFF2-40B4-BE49-F238E27FC236}">
                        <a16:creationId xmlns:a16="http://schemas.microsoft.com/office/drawing/2014/main" id="{88742F1D-5546-4D40-B3BE-FC2C6D7D9AC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8" name="Groupe 187">
                  <a:extLst>
                    <a:ext uri="{FF2B5EF4-FFF2-40B4-BE49-F238E27FC236}">
                      <a16:creationId xmlns:a16="http://schemas.microsoft.com/office/drawing/2014/main" id="{0315B4F2-4B18-4EF3-8263-B030E2307FAF}"/>
                    </a:ext>
                  </a:extLst>
                </p:cNvPr>
                <p:cNvGrpSpPr/>
                <p:nvPr/>
              </p:nvGrpSpPr>
              <p:grpSpPr>
                <a:xfrm>
                  <a:off x="5953855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07" name="Ellipse 206">
                    <a:extLst>
                      <a:ext uri="{FF2B5EF4-FFF2-40B4-BE49-F238E27FC236}">
                        <a16:creationId xmlns:a16="http://schemas.microsoft.com/office/drawing/2014/main" id="{127FA16B-B964-4221-B0F1-E9E7C93D372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" name="Forme libre 14">
                    <a:extLst>
                      <a:ext uri="{FF2B5EF4-FFF2-40B4-BE49-F238E27FC236}">
                        <a16:creationId xmlns:a16="http://schemas.microsoft.com/office/drawing/2014/main" id="{DF190D37-1620-4DC4-A604-3BB5B6AA35C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" name="Groupe 188">
                  <a:extLst>
                    <a:ext uri="{FF2B5EF4-FFF2-40B4-BE49-F238E27FC236}">
                      <a16:creationId xmlns:a16="http://schemas.microsoft.com/office/drawing/2014/main" id="{A2D15B48-37F3-4D8F-ACD1-44796F5C365D}"/>
                    </a:ext>
                  </a:extLst>
                </p:cNvPr>
                <p:cNvGrpSpPr/>
                <p:nvPr/>
              </p:nvGrpSpPr>
              <p:grpSpPr>
                <a:xfrm>
                  <a:off x="6213040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05" name="Ellipse 204">
                    <a:extLst>
                      <a:ext uri="{FF2B5EF4-FFF2-40B4-BE49-F238E27FC236}">
                        <a16:creationId xmlns:a16="http://schemas.microsoft.com/office/drawing/2014/main" id="{960A299B-895A-477F-B463-64B25130542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" name="Forme libre 23">
                    <a:extLst>
                      <a:ext uri="{FF2B5EF4-FFF2-40B4-BE49-F238E27FC236}">
                        <a16:creationId xmlns:a16="http://schemas.microsoft.com/office/drawing/2014/main" id="{7E257B49-7EE1-49EC-870E-B6B4D7B30EE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0" name="Groupe 189">
                  <a:extLst>
                    <a:ext uri="{FF2B5EF4-FFF2-40B4-BE49-F238E27FC236}">
                      <a16:creationId xmlns:a16="http://schemas.microsoft.com/office/drawing/2014/main" id="{9A3C74C1-2805-4656-8459-84C6D034EB3F}"/>
                    </a:ext>
                  </a:extLst>
                </p:cNvPr>
                <p:cNvGrpSpPr/>
                <p:nvPr/>
              </p:nvGrpSpPr>
              <p:grpSpPr>
                <a:xfrm>
                  <a:off x="5694670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03" name="Ellipse 202">
                    <a:extLst>
                      <a:ext uri="{FF2B5EF4-FFF2-40B4-BE49-F238E27FC236}">
                        <a16:creationId xmlns:a16="http://schemas.microsoft.com/office/drawing/2014/main" id="{D65E4FA8-82E1-4BB4-8BA3-E88BE4C18BC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4" name="Forme libre 17">
                    <a:extLst>
                      <a:ext uri="{FF2B5EF4-FFF2-40B4-BE49-F238E27FC236}">
                        <a16:creationId xmlns:a16="http://schemas.microsoft.com/office/drawing/2014/main" id="{8B979B27-D9C2-45EB-A52C-8A096E2AFA3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1" name="Groupe 190">
                  <a:extLst>
                    <a:ext uri="{FF2B5EF4-FFF2-40B4-BE49-F238E27FC236}">
                      <a16:creationId xmlns:a16="http://schemas.microsoft.com/office/drawing/2014/main" id="{4FA3C10C-A053-4E59-9C34-A3D82F06701D}"/>
                    </a:ext>
                  </a:extLst>
                </p:cNvPr>
                <p:cNvGrpSpPr/>
                <p:nvPr/>
              </p:nvGrpSpPr>
              <p:grpSpPr>
                <a:xfrm>
                  <a:off x="6990595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01" name="Ellipse 200">
                    <a:extLst>
                      <a:ext uri="{FF2B5EF4-FFF2-40B4-BE49-F238E27FC236}">
                        <a16:creationId xmlns:a16="http://schemas.microsoft.com/office/drawing/2014/main" id="{280C4291-BDBD-4C11-B273-A825FF7388E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2" name="Forme libre 77">
                    <a:extLst>
                      <a:ext uri="{FF2B5EF4-FFF2-40B4-BE49-F238E27FC236}">
                        <a16:creationId xmlns:a16="http://schemas.microsoft.com/office/drawing/2014/main" id="{B52A9B17-F575-4CD7-B7DF-7A7D2006BA6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2" name="Groupe 191">
                  <a:extLst>
                    <a:ext uri="{FF2B5EF4-FFF2-40B4-BE49-F238E27FC236}">
                      <a16:creationId xmlns:a16="http://schemas.microsoft.com/office/drawing/2014/main" id="{1BA69332-5549-41E7-922E-3144DEDDE988}"/>
                    </a:ext>
                  </a:extLst>
                </p:cNvPr>
                <p:cNvGrpSpPr/>
                <p:nvPr/>
              </p:nvGrpSpPr>
              <p:grpSpPr>
                <a:xfrm>
                  <a:off x="6731410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99" name="Ellipse 198">
                    <a:extLst>
                      <a:ext uri="{FF2B5EF4-FFF2-40B4-BE49-F238E27FC236}">
                        <a16:creationId xmlns:a16="http://schemas.microsoft.com/office/drawing/2014/main" id="{03E0677F-4A7B-428A-A6D7-90EAE4E8A55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" name="Forme libre 83">
                    <a:extLst>
                      <a:ext uri="{FF2B5EF4-FFF2-40B4-BE49-F238E27FC236}">
                        <a16:creationId xmlns:a16="http://schemas.microsoft.com/office/drawing/2014/main" id="{EAFF6DF3-AAB1-4C10-8066-C8F4A24441D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3" name="Groupe 192">
                  <a:extLst>
                    <a:ext uri="{FF2B5EF4-FFF2-40B4-BE49-F238E27FC236}">
                      <a16:creationId xmlns:a16="http://schemas.microsoft.com/office/drawing/2014/main" id="{D8624391-524D-4CB3-B72C-93155E657C14}"/>
                    </a:ext>
                  </a:extLst>
                </p:cNvPr>
                <p:cNvGrpSpPr/>
                <p:nvPr/>
              </p:nvGrpSpPr>
              <p:grpSpPr>
                <a:xfrm>
                  <a:off x="5176300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97" name="Ellipse 196">
                    <a:extLst>
                      <a:ext uri="{FF2B5EF4-FFF2-40B4-BE49-F238E27FC236}">
                        <a16:creationId xmlns:a16="http://schemas.microsoft.com/office/drawing/2014/main" id="{DCA4D54E-A6A5-4A98-ACC2-90F79D95A2C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" name="Forme libre 131">
                    <a:extLst>
                      <a:ext uri="{FF2B5EF4-FFF2-40B4-BE49-F238E27FC236}">
                        <a16:creationId xmlns:a16="http://schemas.microsoft.com/office/drawing/2014/main" id="{602CCF95-3B3F-4363-8DA1-9A102249583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" name="Groupe 193">
                  <a:extLst>
                    <a:ext uri="{FF2B5EF4-FFF2-40B4-BE49-F238E27FC236}">
                      <a16:creationId xmlns:a16="http://schemas.microsoft.com/office/drawing/2014/main" id="{812146B5-157C-4F8B-B88B-CB3A308956EE}"/>
                    </a:ext>
                  </a:extLst>
                </p:cNvPr>
                <p:cNvGrpSpPr/>
                <p:nvPr/>
              </p:nvGrpSpPr>
              <p:grpSpPr>
                <a:xfrm>
                  <a:off x="4917115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95" name="Ellipse 194">
                    <a:extLst>
                      <a:ext uri="{FF2B5EF4-FFF2-40B4-BE49-F238E27FC236}">
                        <a16:creationId xmlns:a16="http://schemas.microsoft.com/office/drawing/2014/main" id="{0D835E35-2767-431F-A507-7645112C7C8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" name="Forme libre 137">
                    <a:extLst>
                      <a:ext uri="{FF2B5EF4-FFF2-40B4-BE49-F238E27FC236}">
                        <a16:creationId xmlns:a16="http://schemas.microsoft.com/office/drawing/2014/main" id="{20BD1DAA-30FE-4463-886C-5A7AC4DEFEF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2" name="Groupe 31">
                <a:extLst>
                  <a:ext uri="{FF2B5EF4-FFF2-40B4-BE49-F238E27FC236}">
                    <a16:creationId xmlns:a16="http://schemas.microsoft.com/office/drawing/2014/main" id="{E9CC8BB2-AFE1-440F-B4EA-5A11A9F1BB3C}"/>
                  </a:ext>
                </a:extLst>
              </p:cNvPr>
              <p:cNvGrpSpPr/>
              <p:nvPr/>
            </p:nvGrpSpPr>
            <p:grpSpPr>
              <a:xfrm>
                <a:off x="4917115" y="3833902"/>
                <a:ext cx="2325480" cy="252000"/>
                <a:chOff x="4917115" y="3833902"/>
                <a:chExt cx="2325480" cy="252000"/>
              </a:xfrm>
            </p:grpSpPr>
            <p:grpSp>
              <p:nvGrpSpPr>
                <p:cNvPr id="157" name="Groupe 156">
                  <a:extLst>
                    <a:ext uri="{FF2B5EF4-FFF2-40B4-BE49-F238E27FC236}">
                      <a16:creationId xmlns:a16="http://schemas.microsoft.com/office/drawing/2014/main" id="{B7390225-D1C5-4528-8AE0-C3D857AA5235}"/>
                    </a:ext>
                  </a:extLst>
                </p:cNvPr>
                <p:cNvGrpSpPr/>
                <p:nvPr/>
              </p:nvGrpSpPr>
              <p:grpSpPr>
                <a:xfrm>
                  <a:off x="5435485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82" name="Ellipse 181">
                    <a:extLst>
                      <a:ext uri="{FF2B5EF4-FFF2-40B4-BE49-F238E27FC236}">
                        <a16:creationId xmlns:a16="http://schemas.microsoft.com/office/drawing/2014/main" id="{06844421-2FD1-4C14-AAE0-F7B8F1A7F9A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" name="Forme libre 86">
                    <a:extLst>
                      <a:ext uri="{FF2B5EF4-FFF2-40B4-BE49-F238E27FC236}">
                        <a16:creationId xmlns:a16="http://schemas.microsoft.com/office/drawing/2014/main" id="{96985CE4-42B3-4AE9-B2D7-97B5D0A235C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" name="Groupe 157">
                  <a:extLst>
                    <a:ext uri="{FF2B5EF4-FFF2-40B4-BE49-F238E27FC236}">
                      <a16:creationId xmlns:a16="http://schemas.microsoft.com/office/drawing/2014/main" id="{60A737A4-953D-4994-851B-43C04CAA8982}"/>
                    </a:ext>
                  </a:extLst>
                </p:cNvPr>
                <p:cNvGrpSpPr/>
                <p:nvPr/>
              </p:nvGrpSpPr>
              <p:grpSpPr>
                <a:xfrm>
                  <a:off x="6472225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80" name="Ellipse 179">
                    <a:extLst>
                      <a:ext uri="{FF2B5EF4-FFF2-40B4-BE49-F238E27FC236}">
                        <a16:creationId xmlns:a16="http://schemas.microsoft.com/office/drawing/2014/main" id="{0A309335-6502-4CD4-8224-C40FBF8DACC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" name="Forme libre 38">
                    <a:extLst>
                      <a:ext uri="{FF2B5EF4-FFF2-40B4-BE49-F238E27FC236}">
                        <a16:creationId xmlns:a16="http://schemas.microsoft.com/office/drawing/2014/main" id="{5565DE44-E4DA-4869-A248-8BDF2BE93E4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" name="Groupe 158">
                  <a:extLst>
                    <a:ext uri="{FF2B5EF4-FFF2-40B4-BE49-F238E27FC236}">
                      <a16:creationId xmlns:a16="http://schemas.microsoft.com/office/drawing/2014/main" id="{8E06DDEA-81B9-4087-A31D-D58E93F56967}"/>
                    </a:ext>
                  </a:extLst>
                </p:cNvPr>
                <p:cNvGrpSpPr/>
                <p:nvPr/>
              </p:nvGrpSpPr>
              <p:grpSpPr>
                <a:xfrm>
                  <a:off x="5953855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78" name="Ellipse 177">
                    <a:extLst>
                      <a:ext uri="{FF2B5EF4-FFF2-40B4-BE49-F238E27FC236}">
                        <a16:creationId xmlns:a16="http://schemas.microsoft.com/office/drawing/2014/main" id="{C05EA146-A0C9-412F-AE12-CD254B91A01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" name="Forme libre 92">
                    <a:extLst>
                      <a:ext uri="{FF2B5EF4-FFF2-40B4-BE49-F238E27FC236}">
                        <a16:creationId xmlns:a16="http://schemas.microsoft.com/office/drawing/2014/main" id="{A0FE9297-7BA2-483C-8390-3E3E4AE849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" name="Groupe 159">
                  <a:extLst>
                    <a:ext uri="{FF2B5EF4-FFF2-40B4-BE49-F238E27FC236}">
                      <a16:creationId xmlns:a16="http://schemas.microsoft.com/office/drawing/2014/main" id="{81FD6A62-A8EF-47E6-9F0F-87EF6E51F49D}"/>
                    </a:ext>
                  </a:extLst>
                </p:cNvPr>
                <p:cNvGrpSpPr/>
                <p:nvPr/>
              </p:nvGrpSpPr>
              <p:grpSpPr>
                <a:xfrm>
                  <a:off x="6213040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76" name="Ellipse 175">
                    <a:extLst>
                      <a:ext uri="{FF2B5EF4-FFF2-40B4-BE49-F238E27FC236}">
                        <a16:creationId xmlns:a16="http://schemas.microsoft.com/office/drawing/2014/main" id="{7BA3269F-8349-478C-8589-8BF45662D16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" name="Forme libre 41">
                    <a:extLst>
                      <a:ext uri="{FF2B5EF4-FFF2-40B4-BE49-F238E27FC236}">
                        <a16:creationId xmlns:a16="http://schemas.microsoft.com/office/drawing/2014/main" id="{A25940E1-CB8F-496D-AF3A-47E78E5057F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1" name="Groupe 160">
                  <a:extLst>
                    <a:ext uri="{FF2B5EF4-FFF2-40B4-BE49-F238E27FC236}">
                      <a16:creationId xmlns:a16="http://schemas.microsoft.com/office/drawing/2014/main" id="{7D442AFE-12B3-4489-91ED-064185D5C059}"/>
                    </a:ext>
                  </a:extLst>
                </p:cNvPr>
                <p:cNvGrpSpPr/>
                <p:nvPr/>
              </p:nvGrpSpPr>
              <p:grpSpPr>
                <a:xfrm>
                  <a:off x="5694670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74" name="Ellipse 173">
                    <a:extLst>
                      <a:ext uri="{FF2B5EF4-FFF2-40B4-BE49-F238E27FC236}">
                        <a16:creationId xmlns:a16="http://schemas.microsoft.com/office/drawing/2014/main" id="{90799BAA-B8D1-494C-85A9-37B1BB69806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" name="Forme libre 95">
                    <a:extLst>
                      <a:ext uri="{FF2B5EF4-FFF2-40B4-BE49-F238E27FC236}">
                        <a16:creationId xmlns:a16="http://schemas.microsoft.com/office/drawing/2014/main" id="{D889466A-66DF-449C-9019-E30E5C3FAFC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2" name="Groupe 161">
                  <a:extLst>
                    <a:ext uri="{FF2B5EF4-FFF2-40B4-BE49-F238E27FC236}">
                      <a16:creationId xmlns:a16="http://schemas.microsoft.com/office/drawing/2014/main" id="{85623E38-BA8D-4A39-9E17-FA9F3D76B55B}"/>
                    </a:ext>
                  </a:extLst>
                </p:cNvPr>
                <p:cNvGrpSpPr/>
                <p:nvPr/>
              </p:nvGrpSpPr>
              <p:grpSpPr>
                <a:xfrm>
                  <a:off x="6990595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72" name="Ellipse 171">
                    <a:extLst>
                      <a:ext uri="{FF2B5EF4-FFF2-40B4-BE49-F238E27FC236}">
                        <a16:creationId xmlns:a16="http://schemas.microsoft.com/office/drawing/2014/main" id="{0D7C967B-F0CA-46DF-A625-584B7833C15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orme libre 44">
                    <a:extLst>
                      <a:ext uri="{FF2B5EF4-FFF2-40B4-BE49-F238E27FC236}">
                        <a16:creationId xmlns:a16="http://schemas.microsoft.com/office/drawing/2014/main" id="{7507FD8B-9BFC-4D2F-8900-D8B1BBAF4DA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3" name="Groupe 162">
                  <a:extLst>
                    <a:ext uri="{FF2B5EF4-FFF2-40B4-BE49-F238E27FC236}">
                      <a16:creationId xmlns:a16="http://schemas.microsoft.com/office/drawing/2014/main" id="{116A4390-2C7A-4CD6-B9B7-F3AC50CAB874}"/>
                    </a:ext>
                  </a:extLst>
                </p:cNvPr>
                <p:cNvGrpSpPr/>
                <p:nvPr/>
              </p:nvGrpSpPr>
              <p:grpSpPr>
                <a:xfrm>
                  <a:off x="6731410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70" name="Ellipse 169">
                    <a:extLst>
                      <a:ext uri="{FF2B5EF4-FFF2-40B4-BE49-F238E27FC236}">
                        <a16:creationId xmlns:a16="http://schemas.microsoft.com/office/drawing/2014/main" id="{1EBA22D3-ED3D-4CFD-BBE8-32385770588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orme libre 47">
                    <a:extLst>
                      <a:ext uri="{FF2B5EF4-FFF2-40B4-BE49-F238E27FC236}">
                        <a16:creationId xmlns:a16="http://schemas.microsoft.com/office/drawing/2014/main" id="{7DC30882-FD69-48B3-AC73-3273A459518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" name="Groupe 163">
                  <a:extLst>
                    <a:ext uri="{FF2B5EF4-FFF2-40B4-BE49-F238E27FC236}">
                      <a16:creationId xmlns:a16="http://schemas.microsoft.com/office/drawing/2014/main" id="{3C918EA6-C43D-473B-9338-0812F025AEBE}"/>
                    </a:ext>
                  </a:extLst>
                </p:cNvPr>
                <p:cNvGrpSpPr/>
                <p:nvPr/>
              </p:nvGrpSpPr>
              <p:grpSpPr>
                <a:xfrm>
                  <a:off x="5176300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68" name="Ellipse 167">
                    <a:extLst>
                      <a:ext uri="{FF2B5EF4-FFF2-40B4-BE49-F238E27FC236}">
                        <a16:creationId xmlns:a16="http://schemas.microsoft.com/office/drawing/2014/main" id="{3E0A5C86-46B0-4670-9C2E-9174A3EE525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" name="Forme libre 89">
                    <a:extLst>
                      <a:ext uri="{FF2B5EF4-FFF2-40B4-BE49-F238E27FC236}">
                        <a16:creationId xmlns:a16="http://schemas.microsoft.com/office/drawing/2014/main" id="{2D24DCF9-12F6-4E8A-9E94-266BF184858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" name="Groupe 164">
                  <a:extLst>
                    <a:ext uri="{FF2B5EF4-FFF2-40B4-BE49-F238E27FC236}">
                      <a16:creationId xmlns:a16="http://schemas.microsoft.com/office/drawing/2014/main" id="{FB98F633-899B-46DE-B679-87BA5B00B410}"/>
                    </a:ext>
                  </a:extLst>
                </p:cNvPr>
                <p:cNvGrpSpPr/>
                <p:nvPr/>
              </p:nvGrpSpPr>
              <p:grpSpPr>
                <a:xfrm>
                  <a:off x="4917115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66" name="Ellipse 165">
                    <a:extLst>
                      <a:ext uri="{FF2B5EF4-FFF2-40B4-BE49-F238E27FC236}">
                        <a16:creationId xmlns:a16="http://schemas.microsoft.com/office/drawing/2014/main" id="{C23E7611-3E43-435B-B984-86A9C060C19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" name="Forme libre 249">
                    <a:extLst>
                      <a:ext uri="{FF2B5EF4-FFF2-40B4-BE49-F238E27FC236}">
                        <a16:creationId xmlns:a16="http://schemas.microsoft.com/office/drawing/2014/main" id="{81AEE2FA-8FDE-40D9-8D13-D57439321D5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3" name="Groupe 32">
                <a:extLst>
                  <a:ext uri="{FF2B5EF4-FFF2-40B4-BE49-F238E27FC236}">
                    <a16:creationId xmlns:a16="http://schemas.microsoft.com/office/drawing/2014/main" id="{79591DA6-48A2-490C-912B-6C9636327D42}"/>
                  </a:ext>
                </a:extLst>
              </p:cNvPr>
              <p:cNvGrpSpPr/>
              <p:nvPr/>
            </p:nvGrpSpPr>
            <p:grpSpPr>
              <a:xfrm>
                <a:off x="4657930" y="3575354"/>
                <a:ext cx="2843846" cy="252000"/>
                <a:chOff x="4657930" y="3575354"/>
                <a:chExt cx="2843846" cy="252000"/>
              </a:xfrm>
            </p:grpSpPr>
            <p:grpSp>
              <p:nvGrpSpPr>
                <p:cNvPr id="124" name="Groupe 123">
                  <a:extLst>
                    <a:ext uri="{FF2B5EF4-FFF2-40B4-BE49-F238E27FC236}">
                      <a16:creationId xmlns:a16="http://schemas.microsoft.com/office/drawing/2014/main" id="{DBD1A887-3046-4178-A165-28B3A707B41E}"/>
                    </a:ext>
                  </a:extLst>
                </p:cNvPr>
                <p:cNvGrpSpPr/>
                <p:nvPr/>
              </p:nvGrpSpPr>
              <p:grpSpPr>
                <a:xfrm>
                  <a:off x="7249776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5" name="Ellipse 154">
                    <a:extLst>
                      <a:ext uri="{FF2B5EF4-FFF2-40B4-BE49-F238E27FC236}">
                        <a16:creationId xmlns:a16="http://schemas.microsoft.com/office/drawing/2014/main" id="{E5E7BBD1-832A-4D14-9C4B-C0E6150785A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" name="Forme libre 246">
                    <a:extLst>
                      <a:ext uri="{FF2B5EF4-FFF2-40B4-BE49-F238E27FC236}">
                        <a16:creationId xmlns:a16="http://schemas.microsoft.com/office/drawing/2014/main" id="{4247C642-B808-49BF-9930-75769870E8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" name="Groupe 124">
                  <a:extLst>
                    <a:ext uri="{FF2B5EF4-FFF2-40B4-BE49-F238E27FC236}">
                      <a16:creationId xmlns:a16="http://schemas.microsoft.com/office/drawing/2014/main" id="{66CE20B5-8057-4431-85CD-9C9E08B0F4C0}"/>
                    </a:ext>
                  </a:extLst>
                </p:cNvPr>
                <p:cNvGrpSpPr/>
                <p:nvPr/>
              </p:nvGrpSpPr>
              <p:grpSpPr>
                <a:xfrm>
                  <a:off x="4657930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3" name="Ellipse 152">
                    <a:extLst>
                      <a:ext uri="{FF2B5EF4-FFF2-40B4-BE49-F238E27FC236}">
                        <a16:creationId xmlns:a16="http://schemas.microsoft.com/office/drawing/2014/main" id="{8F4B55FE-74EE-4386-944E-D193FFD507B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orme libre 252">
                    <a:extLst>
                      <a:ext uri="{FF2B5EF4-FFF2-40B4-BE49-F238E27FC236}">
                        <a16:creationId xmlns:a16="http://schemas.microsoft.com/office/drawing/2014/main" id="{880858D4-DDE0-489C-8686-7960DB3364F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" name="Groupe 125">
                  <a:extLst>
                    <a:ext uri="{FF2B5EF4-FFF2-40B4-BE49-F238E27FC236}">
                      <a16:creationId xmlns:a16="http://schemas.microsoft.com/office/drawing/2014/main" id="{5C8FEA08-41E2-4A14-B6DF-FB79A5379089}"/>
                    </a:ext>
                  </a:extLst>
                </p:cNvPr>
                <p:cNvGrpSpPr/>
                <p:nvPr/>
              </p:nvGrpSpPr>
              <p:grpSpPr>
                <a:xfrm>
                  <a:off x="5435485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1" name="Ellipse 150">
                    <a:extLst>
                      <a:ext uri="{FF2B5EF4-FFF2-40B4-BE49-F238E27FC236}">
                        <a16:creationId xmlns:a16="http://schemas.microsoft.com/office/drawing/2014/main" id="{3B440A6A-98C5-48A1-8107-B7A5404C58F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orme libre 104">
                    <a:extLst>
                      <a:ext uri="{FF2B5EF4-FFF2-40B4-BE49-F238E27FC236}">
                        <a16:creationId xmlns:a16="http://schemas.microsoft.com/office/drawing/2014/main" id="{C3C7D0BF-BEB7-441C-A22C-425D544B463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" name="Groupe 126">
                  <a:extLst>
                    <a:ext uri="{FF2B5EF4-FFF2-40B4-BE49-F238E27FC236}">
                      <a16:creationId xmlns:a16="http://schemas.microsoft.com/office/drawing/2014/main" id="{2F1A9AC5-62EC-4EA5-A912-B8605FEFE0EF}"/>
                    </a:ext>
                  </a:extLst>
                </p:cNvPr>
                <p:cNvGrpSpPr/>
                <p:nvPr/>
              </p:nvGrpSpPr>
              <p:grpSpPr>
                <a:xfrm>
                  <a:off x="6472225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9" name="Ellipse 148">
                    <a:extLst>
                      <a:ext uri="{FF2B5EF4-FFF2-40B4-BE49-F238E27FC236}">
                        <a16:creationId xmlns:a16="http://schemas.microsoft.com/office/drawing/2014/main" id="{7907218A-D9E7-4FAF-BE12-E70BBFB0F36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" name="Forme libre 56">
                    <a:extLst>
                      <a:ext uri="{FF2B5EF4-FFF2-40B4-BE49-F238E27FC236}">
                        <a16:creationId xmlns:a16="http://schemas.microsoft.com/office/drawing/2014/main" id="{FC661198-2961-4050-BC10-1B65F44BB5E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8" name="Groupe 127">
                  <a:extLst>
                    <a:ext uri="{FF2B5EF4-FFF2-40B4-BE49-F238E27FC236}">
                      <a16:creationId xmlns:a16="http://schemas.microsoft.com/office/drawing/2014/main" id="{A1653BDE-36A1-4972-BDD6-12A6D64B5B0F}"/>
                    </a:ext>
                  </a:extLst>
                </p:cNvPr>
                <p:cNvGrpSpPr/>
                <p:nvPr/>
              </p:nvGrpSpPr>
              <p:grpSpPr>
                <a:xfrm>
                  <a:off x="5953855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7" name="Ellipse 146">
                    <a:extLst>
                      <a:ext uri="{FF2B5EF4-FFF2-40B4-BE49-F238E27FC236}">
                        <a16:creationId xmlns:a16="http://schemas.microsoft.com/office/drawing/2014/main" id="{FD212A40-D931-48D5-903F-B78B599661C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" name="Forme libre 35">
                    <a:extLst>
                      <a:ext uri="{FF2B5EF4-FFF2-40B4-BE49-F238E27FC236}">
                        <a16:creationId xmlns:a16="http://schemas.microsoft.com/office/drawing/2014/main" id="{8F1314DE-7C44-4A7D-AA61-C4AF9E17FF1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9" name="Groupe 128">
                  <a:extLst>
                    <a:ext uri="{FF2B5EF4-FFF2-40B4-BE49-F238E27FC236}">
                      <a16:creationId xmlns:a16="http://schemas.microsoft.com/office/drawing/2014/main" id="{2B81E253-3379-49F8-B605-1373AC24CAEA}"/>
                    </a:ext>
                  </a:extLst>
                </p:cNvPr>
                <p:cNvGrpSpPr/>
                <p:nvPr/>
              </p:nvGrpSpPr>
              <p:grpSpPr>
                <a:xfrm>
                  <a:off x="6213040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5" name="Ellipse 144">
                    <a:extLst>
                      <a:ext uri="{FF2B5EF4-FFF2-40B4-BE49-F238E27FC236}">
                        <a16:creationId xmlns:a16="http://schemas.microsoft.com/office/drawing/2014/main" id="{1808F1AA-65FD-46F2-9F21-3A9B501A9E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" name="Forme libre 29">
                    <a:extLst>
                      <a:ext uri="{FF2B5EF4-FFF2-40B4-BE49-F238E27FC236}">
                        <a16:creationId xmlns:a16="http://schemas.microsoft.com/office/drawing/2014/main" id="{947174A6-80CD-477B-B748-F20AADA279B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" name="Groupe 129">
                  <a:extLst>
                    <a:ext uri="{FF2B5EF4-FFF2-40B4-BE49-F238E27FC236}">
                      <a16:creationId xmlns:a16="http://schemas.microsoft.com/office/drawing/2014/main" id="{BF6E0ACC-97E1-4369-B969-ADDB50221640}"/>
                    </a:ext>
                  </a:extLst>
                </p:cNvPr>
                <p:cNvGrpSpPr/>
                <p:nvPr/>
              </p:nvGrpSpPr>
              <p:grpSpPr>
                <a:xfrm>
                  <a:off x="5694670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3" name="Ellipse 142">
                    <a:extLst>
                      <a:ext uri="{FF2B5EF4-FFF2-40B4-BE49-F238E27FC236}">
                        <a16:creationId xmlns:a16="http://schemas.microsoft.com/office/drawing/2014/main" id="{85FB36F8-BBF6-4185-B180-48E7D185023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orme libre 98">
                    <a:extLst>
                      <a:ext uri="{FF2B5EF4-FFF2-40B4-BE49-F238E27FC236}">
                        <a16:creationId xmlns:a16="http://schemas.microsoft.com/office/drawing/2014/main" id="{FF5B936A-E7AC-4E2B-A06A-18BBB15C691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" name="Groupe 130">
                  <a:extLst>
                    <a:ext uri="{FF2B5EF4-FFF2-40B4-BE49-F238E27FC236}">
                      <a16:creationId xmlns:a16="http://schemas.microsoft.com/office/drawing/2014/main" id="{83D62983-8806-41D1-A5F1-5E623F8A52AC}"/>
                    </a:ext>
                  </a:extLst>
                </p:cNvPr>
                <p:cNvGrpSpPr/>
                <p:nvPr/>
              </p:nvGrpSpPr>
              <p:grpSpPr>
                <a:xfrm>
                  <a:off x="6990595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1" name="Ellipse 140">
                    <a:extLst>
                      <a:ext uri="{FF2B5EF4-FFF2-40B4-BE49-F238E27FC236}">
                        <a16:creationId xmlns:a16="http://schemas.microsoft.com/office/drawing/2014/main" id="{62DE1CC8-AED5-4AF8-B396-D4CDD3A1957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orme libre 240">
                    <a:extLst>
                      <a:ext uri="{FF2B5EF4-FFF2-40B4-BE49-F238E27FC236}">
                        <a16:creationId xmlns:a16="http://schemas.microsoft.com/office/drawing/2014/main" id="{C2959744-065A-46F4-9712-BF360E580C0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" name="Groupe 131">
                  <a:extLst>
                    <a:ext uri="{FF2B5EF4-FFF2-40B4-BE49-F238E27FC236}">
                      <a16:creationId xmlns:a16="http://schemas.microsoft.com/office/drawing/2014/main" id="{AFCD5661-4E16-48AB-8C28-082F63064D81}"/>
                    </a:ext>
                  </a:extLst>
                </p:cNvPr>
                <p:cNvGrpSpPr/>
                <p:nvPr/>
              </p:nvGrpSpPr>
              <p:grpSpPr>
                <a:xfrm>
                  <a:off x="6731410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9" name="Ellipse 138">
                    <a:extLst>
                      <a:ext uri="{FF2B5EF4-FFF2-40B4-BE49-F238E27FC236}">
                        <a16:creationId xmlns:a16="http://schemas.microsoft.com/office/drawing/2014/main" id="{C81449B6-6E4A-4C62-A03B-587007B4401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" name="Forme libre 50">
                    <a:extLst>
                      <a:ext uri="{FF2B5EF4-FFF2-40B4-BE49-F238E27FC236}">
                        <a16:creationId xmlns:a16="http://schemas.microsoft.com/office/drawing/2014/main" id="{B35FAD0B-07C7-4C33-B841-04E97DDAEB4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" name="Groupe 132">
                  <a:extLst>
                    <a:ext uri="{FF2B5EF4-FFF2-40B4-BE49-F238E27FC236}">
                      <a16:creationId xmlns:a16="http://schemas.microsoft.com/office/drawing/2014/main" id="{32E55973-02DE-4C93-9250-40684D55F26A}"/>
                    </a:ext>
                  </a:extLst>
                </p:cNvPr>
                <p:cNvGrpSpPr/>
                <p:nvPr/>
              </p:nvGrpSpPr>
              <p:grpSpPr>
                <a:xfrm>
                  <a:off x="5176300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7" name="Ellipse 136">
                    <a:extLst>
                      <a:ext uri="{FF2B5EF4-FFF2-40B4-BE49-F238E27FC236}">
                        <a16:creationId xmlns:a16="http://schemas.microsoft.com/office/drawing/2014/main" id="{092A6894-E9A3-4693-BE1F-05E4495ED96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" name="Forme libre 189">
                    <a:extLst>
                      <a:ext uri="{FF2B5EF4-FFF2-40B4-BE49-F238E27FC236}">
                        <a16:creationId xmlns:a16="http://schemas.microsoft.com/office/drawing/2014/main" id="{D84B5FE1-5F39-439B-8A5B-73E29CAAC5A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" name="Groupe 133">
                  <a:extLst>
                    <a:ext uri="{FF2B5EF4-FFF2-40B4-BE49-F238E27FC236}">
                      <a16:creationId xmlns:a16="http://schemas.microsoft.com/office/drawing/2014/main" id="{95C7550F-C0F9-401B-A5D3-446502374A5C}"/>
                    </a:ext>
                  </a:extLst>
                </p:cNvPr>
                <p:cNvGrpSpPr/>
                <p:nvPr/>
              </p:nvGrpSpPr>
              <p:grpSpPr>
                <a:xfrm>
                  <a:off x="4917115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5" name="Ellipse 134">
                    <a:extLst>
                      <a:ext uri="{FF2B5EF4-FFF2-40B4-BE49-F238E27FC236}">
                        <a16:creationId xmlns:a16="http://schemas.microsoft.com/office/drawing/2014/main" id="{43580B02-E0FB-42B2-87FB-C06B52404F2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Forme libre 134">
                    <a:extLst>
                      <a:ext uri="{FF2B5EF4-FFF2-40B4-BE49-F238E27FC236}">
                        <a16:creationId xmlns:a16="http://schemas.microsoft.com/office/drawing/2014/main" id="{A4D8F1E9-CB27-481E-AB7B-8C01C66DE27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" name="Groupe 33">
                <a:extLst>
                  <a:ext uri="{FF2B5EF4-FFF2-40B4-BE49-F238E27FC236}">
                    <a16:creationId xmlns:a16="http://schemas.microsoft.com/office/drawing/2014/main" id="{01715419-0251-4A93-ABA9-8BEAD0CDF319}"/>
                  </a:ext>
                </a:extLst>
              </p:cNvPr>
              <p:cNvGrpSpPr/>
              <p:nvPr/>
            </p:nvGrpSpPr>
            <p:grpSpPr>
              <a:xfrm>
                <a:off x="4657930" y="3058258"/>
                <a:ext cx="2843846" cy="252000"/>
                <a:chOff x="4657930" y="3058258"/>
                <a:chExt cx="2843846" cy="252000"/>
              </a:xfrm>
            </p:grpSpPr>
            <p:grpSp>
              <p:nvGrpSpPr>
                <p:cNvPr id="91" name="Groupe 90">
                  <a:extLst>
                    <a:ext uri="{FF2B5EF4-FFF2-40B4-BE49-F238E27FC236}">
                      <a16:creationId xmlns:a16="http://schemas.microsoft.com/office/drawing/2014/main" id="{D0EDF4F8-D7E9-4FB2-9DB5-32AECEEF798B}"/>
                    </a:ext>
                  </a:extLst>
                </p:cNvPr>
                <p:cNvGrpSpPr/>
                <p:nvPr/>
              </p:nvGrpSpPr>
              <p:grpSpPr>
                <a:xfrm>
                  <a:off x="7249776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22" name="Ellipse 121">
                    <a:extLst>
                      <a:ext uri="{FF2B5EF4-FFF2-40B4-BE49-F238E27FC236}">
                        <a16:creationId xmlns:a16="http://schemas.microsoft.com/office/drawing/2014/main" id="{E6E505F7-AC6D-402B-8232-9C5CAF613AD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" name="Forme libre 68">
                    <a:extLst>
                      <a:ext uri="{FF2B5EF4-FFF2-40B4-BE49-F238E27FC236}">
                        <a16:creationId xmlns:a16="http://schemas.microsoft.com/office/drawing/2014/main" id="{AAED833A-8495-4E49-B58D-3B5B984BAC1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" name="Groupe 91">
                  <a:extLst>
                    <a:ext uri="{FF2B5EF4-FFF2-40B4-BE49-F238E27FC236}">
                      <a16:creationId xmlns:a16="http://schemas.microsoft.com/office/drawing/2014/main" id="{20392732-5F85-4E1D-B744-0BF2D90A8562}"/>
                    </a:ext>
                  </a:extLst>
                </p:cNvPr>
                <p:cNvGrpSpPr/>
                <p:nvPr/>
              </p:nvGrpSpPr>
              <p:grpSpPr>
                <a:xfrm>
                  <a:off x="4657930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20" name="Ellipse 119">
                    <a:extLst>
                      <a:ext uri="{FF2B5EF4-FFF2-40B4-BE49-F238E27FC236}">
                        <a16:creationId xmlns:a16="http://schemas.microsoft.com/office/drawing/2014/main" id="{B01E4788-A8E4-40CC-BCE7-45C2E11AA6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orme libre 255">
                    <a:extLst>
                      <a:ext uri="{FF2B5EF4-FFF2-40B4-BE49-F238E27FC236}">
                        <a16:creationId xmlns:a16="http://schemas.microsoft.com/office/drawing/2014/main" id="{F4FA9729-B7AF-49C1-B7F1-32F3BA70362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" name="Groupe 92">
                  <a:extLst>
                    <a:ext uri="{FF2B5EF4-FFF2-40B4-BE49-F238E27FC236}">
                      <a16:creationId xmlns:a16="http://schemas.microsoft.com/office/drawing/2014/main" id="{58194273-AEA9-44BA-94DA-BA3FFD3E0588}"/>
                    </a:ext>
                  </a:extLst>
                </p:cNvPr>
                <p:cNvGrpSpPr/>
                <p:nvPr/>
              </p:nvGrpSpPr>
              <p:grpSpPr>
                <a:xfrm>
                  <a:off x="5435485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18" name="Ellipse 117">
                    <a:extLst>
                      <a:ext uri="{FF2B5EF4-FFF2-40B4-BE49-F238E27FC236}">
                        <a16:creationId xmlns:a16="http://schemas.microsoft.com/office/drawing/2014/main" id="{73297AFC-1E1A-476F-B342-BA78E704BC1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" name="Forme libre 119">
                    <a:extLst>
                      <a:ext uri="{FF2B5EF4-FFF2-40B4-BE49-F238E27FC236}">
                        <a16:creationId xmlns:a16="http://schemas.microsoft.com/office/drawing/2014/main" id="{B25F9C6A-4F9C-4A4D-A256-1E797EDA220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" name="Groupe 93">
                  <a:extLst>
                    <a:ext uri="{FF2B5EF4-FFF2-40B4-BE49-F238E27FC236}">
                      <a16:creationId xmlns:a16="http://schemas.microsoft.com/office/drawing/2014/main" id="{76D09CD5-9CCD-4035-ABE2-11261A917E5E}"/>
                    </a:ext>
                  </a:extLst>
                </p:cNvPr>
                <p:cNvGrpSpPr/>
                <p:nvPr/>
              </p:nvGrpSpPr>
              <p:grpSpPr>
                <a:xfrm>
                  <a:off x="6472225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16" name="Ellipse 115">
                    <a:extLst>
                      <a:ext uri="{FF2B5EF4-FFF2-40B4-BE49-F238E27FC236}">
                        <a16:creationId xmlns:a16="http://schemas.microsoft.com/office/drawing/2014/main" id="{0FF7E554-577E-477D-9409-0070752BC92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" name="Forme libre 65">
                    <a:extLst>
                      <a:ext uri="{FF2B5EF4-FFF2-40B4-BE49-F238E27FC236}">
                        <a16:creationId xmlns:a16="http://schemas.microsoft.com/office/drawing/2014/main" id="{8867CCD9-0BF5-4DB5-9116-57D46DFB265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" name="Groupe 94">
                  <a:extLst>
                    <a:ext uri="{FF2B5EF4-FFF2-40B4-BE49-F238E27FC236}">
                      <a16:creationId xmlns:a16="http://schemas.microsoft.com/office/drawing/2014/main" id="{372EF249-6937-474D-9563-63ACE60A23AD}"/>
                    </a:ext>
                  </a:extLst>
                </p:cNvPr>
                <p:cNvGrpSpPr/>
                <p:nvPr/>
              </p:nvGrpSpPr>
              <p:grpSpPr>
                <a:xfrm>
                  <a:off x="5953855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14" name="Ellipse 113">
                    <a:extLst>
                      <a:ext uri="{FF2B5EF4-FFF2-40B4-BE49-F238E27FC236}">
                        <a16:creationId xmlns:a16="http://schemas.microsoft.com/office/drawing/2014/main" id="{FDADFC70-3B66-463C-9D79-F01C90A3B85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" name="Forme libre 32">
                    <a:extLst>
                      <a:ext uri="{FF2B5EF4-FFF2-40B4-BE49-F238E27FC236}">
                        <a16:creationId xmlns:a16="http://schemas.microsoft.com/office/drawing/2014/main" id="{5BE66AD5-A2D7-4A4B-B960-65113BC451A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" name="Groupe 95">
                  <a:extLst>
                    <a:ext uri="{FF2B5EF4-FFF2-40B4-BE49-F238E27FC236}">
                      <a16:creationId xmlns:a16="http://schemas.microsoft.com/office/drawing/2014/main" id="{DDDC58E8-F4CF-473F-AAE7-11D59C2C87F0}"/>
                    </a:ext>
                  </a:extLst>
                </p:cNvPr>
                <p:cNvGrpSpPr/>
                <p:nvPr/>
              </p:nvGrpSpPr>
              <p:grpSpPr>
                <a:xfrm>
                  <a:off x="6213040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12" name="Ellipse 111">
                    <a:extLst>
                      <a:ext uri="{FF2B5EF4-FFF2-40B4-BE49-F238E27FC236}">
                        <a16:creationId xmlns:a16="http://schemas.microsoft.com/office/drawing/2014/main" id="{F71AB07F-D9B4-4F4C-86A4-1650DE70D1C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" name="Forme libre 26">
                    <a:extLst>
                      <a:ext uri="{FF2B5EF4-FFF2-40B4-BE49-F238E27FC236}">
                        <a16:creationId xmlns:a16="http://schemas.microsoft.com/office/drawing/2014/main" id="{C3BB3988-1376-4FEE-B2CA-1217042060F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" name="Groupe 96">
                  <a:extLst>
                    <a:ext uri="{FF2B5EF4-FFF2-40B4-BE49-F238E27FC236}">
                      <a16:creationId xmlns:a16="http://schemas.microsoft.com/office/drawing/2014/main" id="{3097A9A0-3578-4FC2-962E-E5483037FC89}"/>
                    </a:ext>
                  </a:extLst>
                </p:cNvPr>
                <p:cNvGrpSpPr/>
                <p:nvPr/>
              </p:nvGrpSpPr>
              <p:grpSpPr>
                <a:xfrm>
                  <a:off x="5694670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10" name="Ellipse 109">
                    <a:extLst>
                      <a:ext uri="{FF2B5EF4-FFF2-40B4-BE49-F238E27FC236}">
                        <a16:creationId xmlns:a16="http://schemas.microsoft.com/office/drawing/2014/main" id="{F3B014C7-6F08-4FB3-A251-7263ACF6FDB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" name="Forme libre 116">
                    <a:extLst>
                      <a:ext uri="{FF2B5EF4-FFF2-40B4-BE49-F238E27FC236}">
                        <a16:creationId xmlns:a16="http://schemas.microsoft.com/office/drawing/2014/main" id="{3CAA3CB1-48A1-4507-A84A-33FB9D2F06A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" name="Groupe 97">
                  <a:extLst>
                    <a:ext uri="{FF2B5EF4-FFF2-40B4-BE49-F238E27FC236}">
                      <a16:creationId xmlns:a16="http://schemas.microsoft.com/office/drawing/2014/main" id="{1536EEF3-2270-4F33-A23B-E429BE69ED01}"/>
                    </a:ext>
                  </a:extLst>
                </p:cNvPr>
                <p:cNvGrpSpPr/>
                <p:nvPr/>
              </p:nvGrpSpPr>
              <p:grpSpPr>
                <a:xfrm>
                  <a:off x="6990595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08" name="Ellipse 107">
                    <a:extLst>
                      <a:ext uri="{FF2B5EF4-FFF2-40B4-BE49-F238E27FC236}">
                        <a16:creationId xmlns:a16="http://schemas.microsoft.com/office/drawing/2014/main" id="{1F973E03-4016-4B28-AA1F-04DBB00D977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" name="Forme libre 71">
                    <a:extLst>
                      <a:ext uri="{FF2B5EF4-FFF2-40B4-BE49-F238E27FC236}">
                        <a16:creationId xmlns:a16="http://schemas.microsoft.com/office/drawing/2014/main" id="{5280A16F-1A6D-4529-A684-2567E34D92E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" name="Groupe 98">
                  <a:extLst>
                    <a:ext uri="{FF2B5EF4-FFF2-40B4-BE49-F238E27FC236}">
                      <a16:creationId xmlns:a16="http://schemas.microsoft.com/office/drawing/2014/main" id="{6B9CA42D-1E16-445B-A0E9-E9D94ECE7321}"/>
                    </a:ext>
                  </a:extLst>
                </p:cNvPr>
                <p:cNvGrpSpPr/>
                <p:nvPr/>
              </p:nvGrpSpPr>
              <p:grpSpPr>
                <a:xfrm>
                  <a:off x="6731410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06" name="Ellipse 105">
                    <a:extLst>
                      <a:ext uri="{FF2B5EF4-FFF2-40B4-BE49-F238E27FC236}">
                        <a16:creationId xmlns:a16="http://schemas.microsoft.com/office/drawing/2014/main" id="{70B581DA-9684-4714-B797-5E0B3DD2C81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" name="Forme libre 62">
                    <a:extLst>
                      <a:ext uri="{FF2B5EF4-FFF2-40B4-BE49-F238E27FC236}">
                        <a16:creationId xmlns:a16="http://schemas.microsoft.com/office/drawing/2014/main" id="{FE9538FB-1DDC-4F9A-B891-9CD97A76306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" name="Groupe 99">
                  <a:extLst>
                    <a:ext uri="{FF2B5EF4-FFF2-40B4-BE49-F238E27FC236}">
                      <a16:creationId xmlns:a16="http://schemas.microsoft.com/office/drawing/2014/main" id="{04EAC979-A9C5-4A87-A6AB-377E2FC1A7EE}"/>
                    </a:ext>
                  </a:extLst>
                </p:cNvPr>
                <p:cNvGrpSpPr/>
                <p:nvPr/>
              </p:nvGrpSpPr>
              <p:grpSpPr>
                <a:xfrm>
                  <a:off x="5176300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04" name="Ellipse 103">
                    <a:extLst>
                      <a:ext uri="{FF2B5EF4-FFF2-40B4-BE49-F238E27FC236}">
                        <a16:creationId xmlns:a16="http://schemas.microsoft.com/office/drawing/2014/main" id="{C506C8E8-5415-4242-98B2-54D910537C6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" name="Forme libre 110">
                    <a:extLst>
                      <a:ext uri="{FF2B5EF4-FFF2-40B4-BE49-F238E27FC236}">
                        <a16:creationId xmlns:a16="http://schemas.microsoft.com/office/drawing/2014/main" id="{0B3035F4-8F5D-4259-912F-102FA4F4526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" name="Groupe 100">
                  <a:extLst>
                    <a:ext uri="{FF2B5EF4-FFF2-40B4-BE49-F238E27FC236}">
                      <a16:creationId xmlns:a16="http://schemas.microsoft.com/office/drawing/2014/main" id="{C3AD7E38-BB82-4798-B1D8-498424F4B5D1}"/>
                    </a:ext>
                  </a:extLst>
                </p:cNvPr>
                <p:cNvGrpSpPr/>
                <p:nvPr/>
              </p:nvGrpSpPr>
              <p:grpSpPr>
                <a:xfrm>
                  <a:off x="4917115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02" name="Ellipse 101">
                    <a:extLst>
                      <a:ext uri="{FF2B5EF4-FFF2-40B4-BE49-F238E27FC236}">
                        <a16:creationId xmlns:a16="http://schemas.microsoft.com/office/drawing/2014/main" id="{7A77E00D-0EDE-4DA1-8FAB-7608ECB041D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" name="Forme libre 113">
                    <a:extLst>
                      <a:ext uri="{FF2B5EF4-FFF2-40B4-BE49-F238E27FC236}">
                        <a16:creationId xmlns:a16="http://schemas.microsoft.com/office/drawing/2014/main" id="{C37FBAD1-F2B5-48ED-BBFA-E437A5E3B1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5" name="Groupe 34">
                <a:extLst>
                  <a:ext uri="{FF2B5EF4-FFF2-40B4-BE49-F238E27FC236}">
                    <a16:creationId xmlns:a16="http://schemas.microsoft.com/office/drawing/2014/main" id="{89F10B95-3DE5-4CCA-A37A-58E920C1E2E6}"/>
                  </a:ext>
                </a:extLst>
              </p:cNvPr>
              <p:cNvGrpSpPr/>
              <p:nvPr/>
            </p:nvGrpSpPr>
            <p:grpSpPr>
              <a:xfrm>
                <a:off x="4917115" y="4092450"/>
                <a:ext cx="2325480" cy="252000"/>
                <a:chOff x="4917115" y="4098998"/>
                <a:chExt cx="2325480" cy="252000"/>
              </a:xfrm>
            </p:grpSpPr>
            <p:grpSp>
              <p:nvGrpSpPr>
                <p:cNvPr id="64" name="Groupe 63">
                  <a:extLst>
                    <a:ext uri="{FF2B5EF4-FFF2-40B4-BE49-F238E27FC236}">
                      <a16:creationId xmlns:a16="http://schemas.microsoft.com/office/drawing/2014/main" id="{5B0F9C1D-7D11-4205-9617-5ED28DF82E38}"/>
                    </a:ext>
                  </a:extLst>
                </p:cNvPr>
                <p:cNvGrpSpPr/>
                <p:nvPr/>
              </p:nvGrpSpPr>
              <p:grpSpPr>
                <a:xfrm>
                  <a:off x="5435485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9" name="Ellipse 88">
                    <a:extLst>
                      <a:ext uri="{FF2B5EF4-FFF2-40B4-BE49-F238E27FC236}">
                        <a16:creationId xmlns:a16="http://schemas.microsoft.com/office/drawing/2014/main" id="{265019BC-96DE-441A-8C0F-E33D12B6BFB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" name="Forme libre 107">
                    <a:extLst>
                      <a:ext uri="{FF2B5EF4-FFF2-40B4-BE49-F238E27FC236}">
                        <a16:creationId xmlns:a16="http://schemas.microsoft.com/office/drawing/2014/main" id="{CAA98505-B133-4207-9F46-D92658781AF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" name="Groupe 64">
                  <a:extLst>
                    <a:ext uri="{FF2B5EF4-FFF2-40B4-BE49-F238E27FC236}">
                      <a16:creationId xmlns:a16="http://schemas.microsoft.com/office/drawing/2014/main" id="{DF6D511A-078B-45E6-97B6-51B0ECFC15EC}"/>
                    </a:ext>
                  </a:extLst>
                </p:cNvPr>
                <p:cNvGrpSpPr/>
                <p:nvPr/>
              </p:nvGrpSpPr>
              <p:grpSpPr>
                <a:xfrm>
                  <a:off x="6472225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7" name="Ellipse 86">
                    <a:extLst>
                      <a:ext uri="{FF2B5EF4-FFF2-40B4-BE49-F238E27FC236}">
                        <a16:creationId xmlns:a16="http://schemas.microsoft.com/office/drawing/2014/main" id="{9F4FB944-72F7-4E3C-9F1A-9A007B44A32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" name="Forme libre 59">
                    <a:extLst>
                      <a:ext uri="{FF2B5EF4-FFF2-40B4-BE49-F238E27FC236}">
                        <a16:creationId xmlns:a16="http://schemas.microsoft.com/office/drawing/2014/main" id="{0CA45AD9-CDFC-4E22-B589-0B8E311660C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" name="Groupe 65">
                  <a:extLst>
                    <a:ext uri="{FF2B5EF4-FFF2-40B4-BE49-F238E27FC236}">
                      <a16:creationId xmlns:a16="http://schemas.microsoft.com/office/drawing/2014/main" id="{EF0A36A0-8337-4B4B-97EF-215A0DD75087}"/>
                    </a:ext>
                  </a:extLst>
                </p:cNvPr>
                <p:cNvGrpSpPr/>
                <p:nvPr/>
              </p:nvGrpSpPr>
              <p:grpSpPr>
                <a:xfrm>
                  <a:off x="5953855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5" name="Ellipse 84">
                    <a:extLst>
                      <a:ext uri="{FF2B5EF4-FFF2-40B4-BE49-F238E27FC236}">
                        <a16:creationId xmlns:a16="http://schemas.microsoft.com/office/drawing/2014/main" id="{7101717D-0D4E-4DD0-98DD-1B77A876EB8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" name="Forme libre 167">
                    <a:extLst>
                      <a:ext uri="{FF2B5EF4-FFF2-40B4-BE49-F238E27FC236}">
                        <a16:creationId xmlns:a16="http://schemas.microsoft.com/office/drawing/2014/main" id="{E3D0A501-BB6E-47D0-A32B-A3E7BF980B9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" name="Groupe 66">
                  <a:extLst>
                    <a:ext uri="{FF2B5EF4-FFF2-40B4-BE49-F238E27FC236}">
                      <a16:creationId xmlns:a16="http://schemas.microsoft.com/office/drawing/2014/main" id="{07EA2256-D48A-4F38-B5EB-427EE041DC5A}"/>
                    </a:ext>
                  </a:extLst>
                </p:cNvPr>
                <p:cNvGrpSpPr/>
                <p:nvPr/>
              </p:nvGrpSpPr>
              <p:grpSpPr>
                <a:xfrm>
                  <a:off x="6213040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3" name="Ellipse 82">
                    <a:extLst>
                      <a:ext uri="{FF2B5EF4-FFF2-40B4-BE49-F238E27FC236}">
                        <a16:creationId xmlns:a16="http://schemas.microsoft.com/office/drawing/2014/main" id="{9CA77A79-23C9-4A14-AC69-6DDF68A7F46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" name="Forme libre 158">
                    <a:extLst>
                      <a:ext uri="{FF2B5EF4-FFF2-40B4-BE49-F238E27FC236}">
                        <a16:creationId xmlns:a16="http://schemas.microsoft.com/office/drawing/2014/main" id="{7EB21CA8-EAA2-494E-A3DF-3CE4033DA84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" name="Groupe 67">
                  <a:extLst>
                    <a:ext uri="{FF2B5EF4-FFF2-40B4-BE49-F238E27FC236}">
                      <a16:creationId xmlns:a16="http://schemas.microsoft.com/office/drawing/2014/main" id="{0E38844F-7792-4136-B3CC-40E1562E9522}"/>
                    </a:ext>
                  </a:extLst>
                </p:cNvPr>
                <p:cNvGrpSpPr/>
                <p:nvPr/>
              </p:nvGrpSpPr>
              <p:grpSpPr>
                <a:xfrm>
                  <a:off x="5694670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1" name="Ellipse 80">
                    <a:extLst>
                      <a:ext uri="{FF2B5EF4-FFF2-40B4-BE49-F238E27FC236}">
                        <a16:creationId xmlns:a16="http://schemas.microsoft.com/office/drawing/2014/main" id="{5348E19F-E18E-4440-8D81-EBFDF78CA48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" name="Forme libre 101">
                    <a:extLst>
                      <a:ext uri="{FF2B5EF4-FFF2-40B4-BE49-F238E27FC236}">
                        <a16:creationId xmlns:a16="http://schemas.microsoft.com/office/drawing/2014/main" id="{EB7B87D0-1406-425C-A0D8-5F8C8A70848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" name="Groupe 68">
                  <a:extLst>
                    <a:ext uri="{FF2B5EF4-FFF2-40B4-BE49-F238E27FC236}">
                      <a16:creationId xmlns:a16="http://schemas.microsoft.com/office/drawing/2014/main" id="{2C086BBC-B1C4-4054-8672-5FC28F89321E}"/>
                    </a:ext>
                  </a:extLst>
                </p:cNvPr>
                <p:cNvGrpSpPr/>
                <p:nvPr/>
              </p:nvGrpSpPr>
              <p:grpSpPr>
                <a:xfrm>
                  <a:off x="6990595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9" name="Ellipse 78">
                    <a:extLst>
                      <a:ext uri="{FF2B5EF4-FFF2-40B4-BE49-F238E27FC236}">
                        <a16:creationId xmlns:a16="http://schemas.microsoft.com/office/drawing/2014/main" id="{689C1936-D2DD-42A1-B54A-ABE92B7713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" name="Forme libre 296">
                    <a:extLst>
                      <a:ext uri="{FF2B5EF4-FFF2-40B4-BE49-F238E27FC236}">
                        <a16:creationId xmlns:a16="http://schemas.microsoft.com/office/drawing/2014/main" id="{B7F3EA0C-3476-4E6E-9565-B2B132B3C06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" name="Groupe 69">
                  <a:extLst>
                    <a:ext uri="{FF2B5EF4-FFF2-40B4-BE49-F238E27FC236}">
                      <a16:creationId xmlns:a16="http://schemas.microsoft.com/office/drawing/2014/main" id="{4D8B4F46-068F-49ED-B584-369E8196C1FF}"/>
                    </a:ext>
                  </a:extLst>
                </p:cNvPr>
                <p:cNvGrpSpPr/>
                <p:nvPr/>
              </p:nvGrpSpPr>
              <p:grpSpPr>
                <a:xfrm>
                  <a:off x="6731410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7" name="Ellipse 76">
                    <a:extLst>
                      <a:ext uri="{FF2B5EF4-FFF2-40B4-BE49-F238E27FC236}">
                        <a16:creationId xmlns:a16="http://schemas.microsoft.com/office/drawing/2014/main" id="{7D4FB1F2-EEF0-4BE9-A9A0-AE9ED1DE8D5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" name="Forme libre 53">
                    <a:extLst>
                      <a:ext uri="{FF2B5EF4-FFF2-40B4-BE49-F238E27FC236}">
                        <a16:creationId xmlns:a16="http://schemas.microsoft.com/office/drawing/2014/main" id="{EE09DD72-2FDC-4479-A601-EFA6F620432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" name="Groupe 70">
                  <a:extLst>
                    <a:ext uri="{FF2B5EF4-FFF2-40B4-BE49-F238E27FC236}">
                      <a16:creationId xmlns:a16="http://schemas.microsoft.com/office/drawing/2014/main" id="{35A4C043-CF4F-4A22-888E-6AB11429DFF8}"/>
                    </a:ext>
                  </a:extLst>
                </p:cNvPr>
                <p:cNvGrpSpPr/>
                <p:nvPr/>
              </p:nvGrpSpPr>
              <p:grpSpPr>
                <a:xfrm>
                  <a:off x="5176300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5" name="Ellipse 74">
                    <a:extLst>
                      <a:ext uri="{FF2B5EF4-FFF2-40B4-BE49-F238E27FC236}">
                        <a16:creationId xmlns:a16="http://schemas.microsoft.com/office/drawing/2014/main" id="{5A4379BC-A9B4-48AD-9365-7FB747646B1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" name="Forme libre 179">
                    <a:extLst>
                      <a:ext uri="{FF2B5EF4-FFF2-40B4-BE49-F238E27FC236}">
                        <a16:creationId xmlns:a16="http://schemas.microsoft.com/office/drawing/2014/main" id="{0A9D1E9D-E098-4FF4-B1D2-72A944A4CA7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" name="Groupe 71">
                  <a:extLst>
                    <a:ext uri="{FF2B5EF4-FFF2-40B4-BE49-F238E27FC236}">
                      <a16:creationId xmlns:a16="http://schemas.microsoft.com/office/drawing/2014/main" id="{1AFE0DAF-932B-4A4E-B1AB-41741B2300B2}"/>
                    </a:ext>
                  </a:extLst>
                </p:cNvPr>
                <p:cNvGrpSpPr/>
                <p:nvPr/>
              </p:nvGrpSpPr>
              <p:grpSpPr>
                <a:xfrm>
                  <a:off x="4917115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3" name="Ellipse 72">
                    <a:extLst>
                      <a:ext uri="{FF2B5EF4-FFF2-40B4-BE49-F238E27FC236}">
                        <a16:creationId xmlns:a16="http://schemas.microsoft.com/office/drawing/2014/main" id="{1A7C3003-C8E1-4796-9E52-4188EFB83D1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" name="Forme libre 290">
                    <a:extLst>
                      <a:ext uri="{FF2B5EF4-FFF2-40B4-BE49-F238E27FC236}">
                        <a16:creationId xmlns:a16="http://schemas.microsoft.com/office/drawing/2014/main" id="{A1D4E337-A353-4202-AFFE-624884734E3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6" name="Groupe 35">
                <a:extLst>
                  <a:ext uri="{FF2B5EF4-FFF2-40B4-BE49-F238E27FC236}">
                    <a16:creationId xmlns:a16="http://schemas.microsoft.com/office/drawing/2014/main" id="{27436D75-0CFF-44FB-87E6-FBAEB12BA9B3}"/>
                  </a:ext>
                </a:extLst>
              </p:cNvPr>
              <p:cNvGrpSpPr/>
              <p:nvPr/>
            </p:nvGrpSpPr>
            <p:grpSpPr>
              <a:xfrm>
                <a:off x="4917115" y="2541162"/>
                <a:ext cx="2325480" cy="252000"/>
                <a:chOff x="4917115" y="2541162"/>
                <a:chExt cx="2325480" cy="252000"/>
              </a:xfrm>
            </p:grpSpPr>
            <p:grpSp>
              <p:nvGrpSpPr>
                <p:cNvPr id="37" name="Groupe 36">
                  <a:extLst>
                    <a:ext uri="{FF2B5EF4-FFF2-40B4-BE49-F238E27FC236}">
                      <a16:creationId xmlns:a16="http://schemas.microsoft.com/office/drawing/2014/main" id="{E5EBDD7F-00A7-4860-A552-52B882662721}"/>
                    </a:ext>
                  </a:extLst>
                </p:cNvPr>
                <p:cNvGrpSpPr/>
                <p:nvPr/>
              </p:nvGrpSpPr>
              <p:grpSpPr>
                <a:xfrm>
                  <a:off x="5435485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2" name="Ellipse 61">
                    <a:extLst>
                      <a:ext uri="{FF2B5EF4-FFF2-40B4-BE49-F238E27FC236}">
                        <a16:creationId xmlns:a16="http://schemas.microsoft.com/office/drawing/2014/main" id="{021257E1-29AA-494E-AA3E-D5A18B0B45A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" name="Forme libre 201">
                    <a:extLst>
                      <a:ext uri="{FF2B5EF4-FFF2-40B4-BE49-F238E27FC236}">
                        <a16:creationId xmlns:a16="http://schemas.microsoft.com/office/drawing/2014/main" id="{B77F21C7-6AAD-43CB-A40B-58C08562087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" name="Groupe 37">
                  <a:extLst>
                    <a:ext uri="{FF2B5EF4-FFF2-40B4-BE49-F238E27FC236}">
                      <a16:creationId xmlns:a16="http://schemas.microsoft.com/office/drawing/2014/main" id="{64DBF090-65F8-4F52-AFBE-465E6163D26E}"/>
                    </a:ext>
                  </a:extLst>
                </p:cNvPr>
                <p:cNvGrpSpPr/>
                <p:nvPr/>
              </p:nvGrpSpPr>
              <p:grpSpPr>
                <a:xfrm>
                  <a:off x="6472225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0" name="Ellipse 59">
                    <a:extLst>
                      <a:ext uri="{FF2B5EF4-FFF2-40B4-BE49-F238E27FC236}">
                        <a16:creationId xmlns:a16="http://schemas.microsoft.com/office/drawing/2014/main" id="{BBE44BDC-AB5F-4C09-8534-EE27875745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" name="Forme libre 237">
                    <a:extLst>
                      <a:ext uri="{FF2B5EF4-FFF2-40B4-BE49-F238E27FC236}">
                        <a16:creationId xmlns:a16="http://schemas.microsoft.com/office/drawing/2014/main" id="{CD1454D1-E18E-49A3-9B1F-A1A6B06DC4D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" name="Groupe 38">
                  <a:extLst>
                    <a:ext uri="{FF2B5EF4-FFF2-40B4-BE49-F238E27FC236}">
                      <a16:creationId xmlns:a16="http://schemas.microsoft.com/office/drawing/2014/main" id="{A6756677-F845-46FC-A04C-1BAD1EBE704D}"/>
                    </a:ext>
                  </a:extLst>
                </p:cNvPr>
                <p:cNvGrpSpPr/>
                <p:nvPr/>
              </p:nvGrpSpPr>
              <p:grpSpPr>
                <a:xfrm>
                  <a:off x="5953855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8" name="Ellipse 57">
                    <a:extLst>
                      <a:ext uri="{FF2B5EF4-FFF2-40B4-BE49-F238E27FC236}">
                        <a16:creationId xmlns:a16="http://schemas.microsoft.com/office/drawing/2014/main" id="{72E0208D-06E1-4BFC-9C9D-EF8589382FA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" name="Forme libre 173">
                    <a:extLst>
                      <a:ext uri="{FF2B5EF4-FFF2-40B4-BE49-F238E27FC236}">
                        <a16:creationId xmlns:a16="http://schemas.microsoft.com/office/drawing/2014/main" id="{A722B7DA-2FD8-447B-A0E0-7FF80CD1B86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" name="Groupe 39">
                  <a:extLst>
                    <a:ext uri="{FF2B5EF4-FFF2-40B4-BE49-F238E27FC236}">
                      <a16:creationId xmlns:a16="http://schemas.microsoft.com/office/drawing/2014/main" id="{1CB27101-92EE-4E09-ADA0-2AE166A5B94E}"/>
                    </a:ext>
                  </a:extLst>
                </p:cNvPr>
                <p:cNvGrpSpPr/>
                <p:nvPr/>
              </p:nvGrpSpPr>
              <p:grpSpPr>
                <a:xfrm>
                  <a:off x="6213040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6" name="Ellipse 55">
                    <a:extLst>
                      <a:ext uri="{FF2B5EF4-FFF2-40B4-BE49-F238E27FC236}">
                        <a16:creationId xmlns:a16="http://schemas.microsoft.com/office/drawing/2014/main" id="{28943E77-0A11-43E3-A9FE-2749BB2E77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" name="Forme libre 152">
                    <a:extLst>
                      <a:ext uri="{FF2B5EF4-FFF2-40B4-BE49-F238E27FC236}">
                        <a16:creationId xmlns:a16="http://schemas.microsoft.com/office/drawing/2014/main" id="{B1DB4235-AAE1-4AE4-B69C-129C647DFA1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" name="Groupe 40">
                  <a:extLst>
                    <a:ext uri="{FF2B5EF4-FFF2-40B4-BE49-F238E27FC236}">
                      <a16:creationId xmlns:a16="http://schemas.microsoft.com/office/drawing/2014/main" id="{EABD24C0-D72C-4818-AFD5-EB47B995D3B5}"/>
                    </a:ext>
                  </a:extLst>
                </p:cNvPr>
                <p:cNvGrpSpPr/>
                <p:nvPr/>
              </p:nvGrpSpPr>
              <p:grpSpPr>
                <a:xfrm>
                  <a:off x="5694670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4" name="Ellipse 53">
                    <a:extLst>
                      <a:ext uri="{FF2B5EF4-FFF2-40B4-BE49-F238E27FC236}">
                        <a16:creationId xmlns:a16="http://schemas.microsoft.com/office/drawing/2014/main" id="{76F8A752-608C-45F5-96ED-2E41A8223A2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" name="Forme libre 146">
                    <a:extLst>
                      <a:ext uri="{FF2B5EF4-FFF2-40B4-BE49-F238E27FC236}">
                        <a16:creationId xmlns:a16="http://schemas.microsoft.com/office/drawing/2014/main" id="{D99D9BF9-4257-4803-A0F6-C5239F757AF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" name="Groupe 41">
                  <a:extLst>
                    <a:ext uri="{FF2B5EF4-FFF2-40B4-BE49-F238E27FC236}">
                      <a16:creationId xmlns:a16="http://schemas.microsoft.com/office/drawing/2014/main" id="{A968124E-18A6-4753-A712-8772E2C0892E}"/>
                    </a:ext>
                  </a:extLst>
                </p:cNvPr>
                <p:cNvGrpSpPr/>
                <p:nvPr/>
              </p:nvGrpSpPr>
              <p:grpSpPr>
                <a:xfrm>
                  <a:off x="6990595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2" name="Ellipse 51">
                    <a:extLst>
                      <a:ext uri="{FF2B5EF4-FFF2-40B4-BE49-F238E27FC236}">
                        <a16:creationId xmlns:a16="http://schemas.microsoft.com/office/drawing/2014/main" id="{DBD46ACA-7AE7-4D22-80EE-964DAB466FD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" name="Forme libre 213">
                    <a:extLst>
                      <a:ext uri="{FF2B5EF4-FFF2-40B4-BE49-F238E27FC236}">
                        <a16:creationId xmlns:a16="http://schemas.microsoft.com/office/drawing/2014/main" id="{0E8DC884-463B-4C65-B521-81DED6E67EA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" name="Groupe 42">
                  <a:extLst>
                    <a:ext uri="{FF2B5EF4-FFF2-40B4-BE49-F238E27FC236}">
                      <a16:creationId xmlns:a16="http://schemas.microsoft.com/office/drawing/2014/main" id="{75859673-96C0-4F04-9AC7-A6CF54881C6E}"/>
                    </a:ext>
                  </a:extLst>
                </p:cNvPr>
                <p:cNvGrpSpPr/>
                <p:nvPr/>
              </p:nvGrpSpPr>
              <p:grpSpPr>
                <a:xfrm>
                  <a:off x="6731410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" name="Ellipse 49">
                    <a:extLst>
                      <a:ext uri="{FF2B5EF4-FFF2-40B4-BE49-F238E27FC236}">
                        <a16:creationId xmlns:a16="http://schemas.microsoft.com/office/drawing/2014/main" id="{8CBBF63C-1679-4A85-A12A-2A9503BA7EC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" name="Forme libre 210">
                    <a:extLst>
                      <a:ext uri="{FF2B5EF4-FFF2-40B4-BE49-F238E27FC236}">
                        <a16:creationId xmlns:a16="http://schemas.microsoft.com/office/drawing/2014/main" id="{30FD1B0D-184F-412F-A834-4D77DDF4010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" name="Groupe 43">
                  <a:extLst>
                    <a:ext uri="{FF2B5EF4-FFF2-40B4-BE49-F238E27FC236}">
                      <a16:creationId xmlns:a16="http://schemas.microsoft.com/office/drawing/2014/main" id="{2F0BC23D-0E60-430D-92F1-B793AF9BE107}"/>
                    </a:ext>
                  </a:extLst>
                </p:cNvPr>
                <p:cNvGrpSpPr/>
                <p:nvPr/>
              </p:nvGrpSpPr>
              <p:grpSpPr>
                <a:xfrm>
                  <a:off x="5176300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8" name="Ellipse 47">
                    <a:extLst>
                      <a:ext uri="{FF2B5EF4-FFF2-40B4-BE49-F238E27FC236}">
                        <a16:creationId xmlns:a16="http://schemas.microsoft.com/office/drawing/2014/main" id="{7A64EA39-0616-430D-AF98-D84EA8A5A5C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" name="Forme libre 198">
                    <a:extLst>
                      <a:ext uri="{FF2B5EF4-FFF2-40B4-BE49-F238E27FC236}">
                        <a16:creationId xmlns:a16="http://schemas.microsoft.com/office/drawing/2014/main" id="{BCC3CD11-2C48-4BF4-9CEB-930D2A565D0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" name="Groupe 44">
                  <a:extLst>
                    <a:ext uri="{FF2B5EF4-FFF2-40B4-BE49-F238E27FC236}">
                      <a16:creationId xmlns:a16="http://schemas.microsoft.com/office/drawing/2014/main" id="{5C5A4BD7-91BF-4669-B62B-CC305B83105E}"/>
                    </a:ext>
                  </a:extLst>
                </p:cNvPr>
                <p:cNvGrpSpPr/>
                <p:nvPr/>
              </p:nvGrpSpPr>
              <p:grpSpPr>
                <a:xfrm>
                  <a:off x="4917115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6" name="Ellipse 45">
                    <a:extLst>
                      <a:ext uri="{FF2B5EF4-FFF2-40B4-BE49-F238E27FC236}">
                        <a16:creationId xmlns:a16="http://schemas.microsoft.com/office/drawing/2014/main" id="{3AC58913-4850-4ED1-96BD-B184D7F490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" name="Forme libre 305">
                    <a:extLst>
                      <a:ext uri="{FF2B5EF4-FFF2-40B4-BE49-F238E27FC236}">
                        <a16:creationId xmlns:a16="http://schemas.microsoft.com/office/drawing/2014/main" id="{1FEC706A-1D49-4DED-81CA-03BD41F8D9C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568" name="Groupe 567">
            <a:extLst>
              <a:ext uri="{FF2B5EF4-FFF2-40B4-BE49-F238E27FC236}">
                <a16:creationId xmlns:a16="http://schemas.microsoft.com/office/drawing/2014/main" id="{2CC66703-3721-43B4-BCA2-A85A5CF781A5}"/>
              </a:ext>
            </a:extLst>
          </p:cNvPr>
          <p:cNvGrpSpPr/>
          <p:nvPr/>
        </p:nvGrpSpPr>
        <p:grpSpPr>
          <a:xfrm>
            <a:off x="1667698" y="-607205"/>
            <a:ext cx="597165" cy="595828"/>
            <a:chOff x="4747866" y="2256554"/>
            <a:chExt cx="2843846" cy="2837480"/>
          </a:xfrm>
        </p:grpSpPr>
        <p:grpSp>
          <p:nvGrpSpPr>
            <p:cNvPr id="569" name="Groupe 568">
              <a:extLst>
                <a:ext uri="{FF2B5EF4-FFF2-40B4-BE49-F238E27FC236}">
                  <a16:creationId xmlns:a16="http://schemas.microsoft.com/office/drawing/2014/main" id="{889806F8-357B-43B5-8D9C-2AEC5272D210}"/>
                </a:ext>
              </a:extLst>
            </p:cNvPr>
            <p:cNvGrpSpPr/>
            <p:nvPr/>
          </p:nvGrpSpPr>
          <p:grpSpPr>
            <a:xfrm>
              <a:off x="6984716" y="2622851"/>
              <a:ext cx="252001" cy="2073769"/>
              <a:chOff x="6731075" y="2619588"/>
              <a:chExt cx="252001" cy="2073769"/>
            </a:xfrm>
          </p:grpSpPr>
          <p:grpSp>
            <p:nvGrpSpPr>
              <p:cNvPr id="1098" name="Groupe 1097">
                <a:extLst>
                  <a:ext uri="{FF2B5EF4-FFF2-40B4-BE49-F238E27FC236}">
                    <a16:creationId xmlns:a16="http://schemas.microsoft.com/office/drawing/2014/main" id="{1101F363-A9B6-4FBD-B054-91991E471A0D}"/>
                  </a:ext>
                </a:extLst>
              </p:cNvPr>
              <p:cNvGrpSpPr/>
              <p:nvPr/>
            </p:nvGrpSpPr>
            <p:grpSpPr>
              <a:xfrm>
                <a:off x="6731075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120" name="Ellipse 1119">
                  <a:extLst>
                    <a:ext uri="{FF2B5EF4-FFF2-40B4-BE49-F238E27FC236}">
                      <a16:creationId xmlns:a16="http://schemas.microsoft.com/office/drawing/2014/main" id="{10434F1D-3B20-470B-A6B3-F52A74FBD2F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121" name="Forme libre 842">
                  <a:extLst>
                    <a:ext uri="{FF2B5EF4-FFF2-40B4-BE49-F238E27FC236}">
                      <a16:creationId xmlns:a16="http://schemas.microsoft.com/office/drawing/2014/main" id="{9038501A-5D50-4532-84ED-505EA32F6BA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99" name="Groupe 1098">
                <a:extLst>
                  <a:ext uri="{FF2B5EF4-FFF2-40B4-BE49-F238E27FC236}">
                    <a16:creationId xmlns:a16="http://schemas.microsoft.com/office/drawing/2014/main" id="{B9BA1FF2-B5DE-4DA4-82EF-587DA4B4B07A}"/>
                  </a:ext>
                </a:extLst>
              </p:cNvPr>
              <p:cNvGrpSpPr/>
              <p:nvPr/>
            </p:nvGrpSpPr>
            <p:grpSpPr>
              <a:xfrm>
                <a:off x="6731075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118" name="Ellipse 1117">
                  <a:extLst>
                    <a:ext uri="{FF2B5EF4-FFF2-40B4-BE49-F238E27FC236}">
                      <a16:creationId xmlns:a16="http://schemas.microsoft.com/office/drawing/2014/main" id="{2ED8A2E6-53CE-48E4-9D2E-F1E4F9B5DB9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Forme libre 848">
                  <a:extLst>
                    <a:ext uri="{FF2B5EF4-FFF2-40B4-BE49-F238E27FC236}">
                      <a16:creationId xmlns:a16="http://schemas.microsoft.com/office/drawing/2014/main" id="{6BD9B220-7533-4D01-AAFC-1C3754D7F55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00" name="Groupe 1099">
                <a:extLst>
                  <a:ext uri="{FF2B5EF4-FFF2-40B4-BE49-F238E27FC236}">
                    <a16:creationId xmlns:a16="http://schemas.microsoft.com/office/drawing/2014/main" id="{FFDCE72F-1226-4D81-A0D0-DC2D7A3205CB}"/>
                  </a:ext>
                </a:extLst>
              </p:cNvPr>
              <p:cNvGrpSpPr/>
              <p:nvPr/>
            </p:nvGrpSpPr>
            <p:grpSpPr>
              <a:xfrm>
                <a:off x="6731075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116" name="Ellipse 1115">
                  <a:extLst>
                    <a:ext uri="{FF2B5EF4-FFF2-40B4-BE49-F238E27FC236}">
                      <a16:creationId xmlns:a16="http://schemas.microsoft.com/office/drawing/2014/main" id="{A0C1BD04-D246-49A3-8C7D-66C65FFE67A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117" name="Forme libre 851">
                  <a:extLst>
                    <a:ext uri="{FF2B5EF4-FFF2-40B4-BE49-F238E27FC236}">
                      <a16:creationId xmlns:a16="http://schemas.microsoft.com/office/drawing/2014/main" id="{06D7757C-04D6-48C4-A409-8C9AA70042B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01" name="Groupe 1100">
                <a:extLst>
                  <a:ext uri="{FF2B5EF4-FFF2-40B4-BE49-F238E27FC236}">
                    <a16:creationId xmlns:a16="http://schemas.microsoft.com/office/drawing/2014/main" id="{D34077B4-F463-4049-95F3-FEE928EE125E}"/>
                  </a:ext>
                </a:extLst>
              </p:cNvPr>
              <p:cNvGrpSpPr/>
              <p:nvPr/>
            </p:nvGrpSpPr>
            <p:grpSpPr>
              <a:xfrm>
                <a:off x="6731075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114" name="Ellipse 1113">
                  <a:extLst>
                    <a:ext uri="{FF2B5EF4-FFF2-40B4-BE49-F238E27FC236}">
                      <a16:creationId xmlns:a16="http://schemas.microsoft.com/office/drawing/2014/main" id="{ACC6BF3B-9FFA-4176-BEB4-1ECF8D2413F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115" name="Forme libre 854">
                  <a:extLst>
                    <a:ext uri="{FF2B5EF4-FFF2-40B4-BE49-F238E27FC236}">
                      <a16:creationId xmlns:a16="http://schemas.microsoft.com/office/drawing/2014/main" id="{417269D6-856A-405A-885E-4E48335F12B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02" name="Groupe 1101">
                <a:extLst>
                  <a:ext uri="{FF2B5EF4-FFF2-40B4-BE49-F238E27FC236}">
                    <a16:creationId xmlns:a16="http://schemas.microsoft.com/office/drawing/2014/main" id="{44D6EF7B-FB35-4BC9-9FED-8E3668654732}"/>
                  </a:ext>
                </a:extLst>
              </p:cNvPr>
              <p:cNvGrpSpPr/>
              <p:nvPr/>
            </p:nvGrpSpPr>
            <p:grpSpPr>
              <a:xfrm>
                <a:off x="6731075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112" name="Ellipse 1111">
                  <a:extLst>
                    <a:ext uri="{FF2B5EF4-FFF2-40B4-BE49-F238E27FC236}">
                      <a16:creationId xmlns:a16="http://schemas.microsoft.com/office/drawing/2014/main" id="{64D4FA9F-AD0C-4EAE-9B53-FDC1F2A7FF9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113" name="Forme libre 857">
                  <a:extLst>
                    <a:ext uri="{FF2B5EF4-FFF2-40B4-BE49-F238E27FC236}">
                      <a16:creationId xmlns:a16="http://schemas.microsoft.com/office/drawing/2014/main" id="{C38EDC48-BA49-4C9A-8589-0CD3EA9D9A7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03" name="Groupe 1102">
                <a:extLst>
                  <a:ext uri="{FF2B5EF4-FFF2-40B4-BE49-F238E27FC236}">
                    <a16:creationId xmlns:a16="http://schemas.microsoft.com/office/drawing/2014/main" id="{3EBF3D09-9E79-49EE-BDE1-E1EE8A5ACAAE}"/>
                  </a:ext>
                </a:extLst>
              </p:cNvPr>
              <p:cNvGrpSpPr/>
              <p:nvPr/>
            </p:nvGrpSpPr>
            <p:grpSpPr>
              <a:xfrm>
                <a:off x="6731075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110" name="Ellipse 1109">
                  <a:extLst>
                    <a:ext uri="{FF2B5EF4-FFF2-40B4-BE49-F238E27FC236}">
                      <a16:creationId xmlns:a16="http://schemas.microsoft.com/office/drawing/2014/main" id="{CA5AA093-F3D7-4E9E-A4AC-F38A9AAD5C7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111" name="Forme libre 860">
                  <a:extLst>
                    <a:ext uri="{FF2B5EF4-FFF2-40B4-BE49-F238E27FC236}">
                      <a16:creationId xmlns:a16="http://schemas.microsoft.com/office/drawing/2014/main" id="{9B3D6489-8592-4C8C-845E-873AA12CC4A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04" name="Groupe 1103">
                <a:extLst>
                  <a:ext uri="{FF2B5EF4-FFF2-40B4-BE49-F238E27FC236}">
                    <a16:creationId xmlns:a16="http://schemas.microsoft.com/office/drawing/2014/main" id="{53BA55BF-1DE4-465C-B2E6-33C132DB0778}"/>
                  </a:ext>
                </a:extLst>
              </p:cNvPr>
              <p:cNvGrpSpPr/>
              <p:nvPr/>
            </p:nvGrpSpPr>
            <p:grpSpPr>
              <a:xfrm>
                <a:off x="6731075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108" name="Ellipse 1107">
                  <a:extLst>
                    <a:ext uri="{FF2B5EF4-FFF2-40B4-BE49-F238E27FC236}">
                      <a16:creationId xmlns:a16="http://schemas.microsoft.com/office/drawing/2014/main" id="{6C8BE6B6-B0E5-40C1-96DF-F1AFE315D00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orme libre 863">
                  <a:extLst>
                    <a:ext uri="{FF2B5EF4-FFF2-40B4-BE49-F238E27FC236}">
                      <a16:creationId xmlns:a16="http://schemas.microsoft.com/office/drawing/2014/main" id="{667B1580-2367-456A-93B3-48E96FFF818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05" name="Groupe 1104">
                <a:extLst>
                  <a:ext uri="{FF2B5EF4-FFF2-40B4-BE49-F238E27FC236}">
                    <a16:creationId xmlns:a16="http://schemas.microsoft.com/office/drawing/2014/main" id="{B4D973A4-5FCC-4044-91CF-E613B467FD5C}"/>
                  </a:ext>
                </a:extLst>
              </p:cNvPr>
              <p:cNvGrpSpPr/>
              <p:nvPr/>
            </p:nvGrpSpPr>
            <p:grpSpPr>
              <a:xfrm rot="10800000" flipH="1" flipV="1">
                <a:off x="6731076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106" name="Ellipse 1105">
                  <a:extLst>
                    <a:ext uri="{FF2B5EF4-FFF2-40B4-BE49-F238E27FC236}">
                      <a16:creationId xmlns:a16="http://schemas.microsoft.com/office/drawing/2014/main" id="{E455EC98-7ECF-4F31-B111-67E449E9D16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orme libre 854">
                  <a:extLst>
                    <a:ext uri="{FF2B5EF4-FFF2-40B4-BE49-F238E27FC236}">
                      <a16:creationId xmlns:a16="http://schemas.microsoft.com/office/drawing/2014/main" id="{2FB6B709-DA12-462B-B5F0-864E8ACE859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0" name="Groupe 569">
              <a:extLst>
                <a:ext uri="{FF2B5EF4-FFF2-40B4-BE49-F238E27FC236}">
                  <a16:creationId xmlns:a16="http://schemas.microsoft.com/office/drawing/2014/main" id="{3E5DB62F-D562-4301-BA05-73CD9AC9C6D9}"/>
                </a:ext>
              </a:extLst>
            </p:cNvPr>
            <p:cNvGrpSpPr/>
            <p:nvPr/>
          </p:nvGrpSpPr>
          <p:grpSpPr>
            <a:xfrm>
              <a:off x="7243211" y="2884273"/>
              <a:ext cx="252001" cy="1550925"/>
              <a:chOff x="6990260" y="2879373"/>
              <a:chExt cx="252001" cy="1550925"/>
            </a:xfrm>
          </p:grpSpPr>
          <p:grpSp>
            <p:nvGrpSpPr>
              <p:cNvPr id="1080" name="Groupe 1079">
                <a:extLst>
                  <a:ext uri="{FF2B5EF4-FFF2-40B4-BE49-F238E27FC236}">
                    <a16:creationId xmlns:a16="http://schemas.microsoft.com/office/drawing/2014/main" id="{C7903F42-DCDB-4583-A1C9-69621FEA608F}"/>
                  </a:ext>
                </a:extLst>
              </p:cNvPr>
              <p:cNvGrpSpPr/>
              <p:nvPr/>
            </p:nvGrpSpPr>
            <p:grpSpPr>
              <a:xfrm>
                <a:off x="6990260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96" name="Ellipse 1095">
                  <a:extLst>
                    <a:ext uri="{FF2B5EF4-FFF2-40B4-BE49-F238E27FC236}">
                      <a16:creationId xmlns:a16="http://schemas.microsoft.com/office/drawing/2014/main" id="{31054729-3F8C-47D8-87AB-B2D6FFF1B74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97" name="Forme libre 875">
                  <a:extLst>
                    <a:ext uri="{FF2B5EF4-FFF2-40B4-BE49-F238E27FC236}">
                      <a16:creationId xmlns:a16="http://schemas.microsoft.com/office/drawing/2014/main" id="{0F5D5ADE-EED5-457B-80C6-8C49581C6F3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1" name="Groupe 1080">
                <a:extLst>
                  <a:ext uri="{FF2B5EF4-FFF2-40B4-BE49-F238E27FC236}">
                    <a16:creationId xmlns:a16="http://schemas.microsoft.com/office/drawing/2014/main" id="{2DC2818B-F4C7-4C70-8BCC-DEF028EE0A7A}"/>
                  </a:ext>
                </a:extLst>
              </p:cNvPr>
              <p:cNvGrpSpPr/>
              <p:nvPr/>
            </p:nvGrpSpPr>
            <p:grpSpPr>
              <a:xfrm>
                <a:off x="6990260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94" name="Ellipse 1093">
                  <a:extLst>
                    <a:ext uri="{FF2B5EF4-FFF2-40B4-BE49-F238E27FC236}">
                      <a16:creationId xmlns:a16="http://schemas.microsoft.com/office/drawing/2014/main" id="{949D37DB-BE8E-4294-A6DB-307DE30B706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95" name="Forme libre 881">
                  <a:extLst>
                    <a:ext uri="{FF2B5EF4-FFF2-40B4-BE49-F238E27FC236}">
                      <a16:creationId xmlns:a16="http://schemas.microsoft.com/office/drawing/2014/main" id="{03CC12F9-12E0-4522-A0E6-0A0E0B1ED40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2" name="Groupe 1081">
                <a:extLst>
                  <a:ext uri="{FF2B5EF4-FFF2-40B4-BE49-F238E27FC236}">
                    <a16:creationId xmlns:a16="http://schemas.microsoft.com/office/drawing/2014/main" id="{E0E2B2BB-A0CD-4485-B167-B584C2C5BA8D}"/>
                  </a:ext>
                </a:extLst>
              </p:cNvPr>
              <p:cNvGrpSpPr/>
              <p:nvPr/>
            </p:nvGrpSpPr>
            <p:grpSpPr>
              <a:xfrm>
                <a:off x="6990260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92" name="Ellipse 1091">
                  <a:extLst>
                    <a:ext uri="{FF2B5EF4-FFF2-40B4-BE49-F238E27FC236}">
                      <a16:creationId xmlns:a16="http://schemas.microsoft.com/office/drawing/2014/main" id="{5345179B-DA6D-4BBA-AAE8-E9DE1B7D2B8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93" name="Forme libre 884">
                  <a:extLst>
                    <a:ext uri="{FF2B5EF4-FFF2-40B4-BE49-F238E27FC236}">
                      <a16:creationId xmlns:a16="http://schemas.microsoft.com/office/drawing/2014/main" id="{3D5A857E-D4BF-4205-8EB1-12D496FD625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3" name="Groupe 1082">
                <a:extLst>
                  <a:ext uri="{FF2B5EF4-FFF2-40B4-BE49-F238E27FC236}">
                    <a16:creationId xmlns:a16="http://schemas.microsoft.com/office/drawing/2014/main" id="{5C4C82EA-ABA3-4459-BCF5-84FAB0C49D5F}"/>
                  </a:ext>
                </a:extLst>
              </p:cNvPr>
              <p:cNvGrpSpPr/>
              <p:nvPr/>
            </p:nvGrpSpPr>
            <p:grpSpPr>
              <a:xfrm>
                <a:off x="6990260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90" name="Ellipse 1089">
                  <a:extLst>
                    <a:ext uri="{FF2B5EF4-FFF2-40B4-BE49-F238E27FC236}">
                      <a16:creationId xmlns:a16="http://schemas.microsoft.com/office/drawing/2014/main" id="{99E1D5AE-8BE7-43E9-A289-D7EC08BB68F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91" name="Forme libre 887">
                  <a:extLst>
                    <a:ext uri="{FF2B5EF4-FFF2-40B4-BE49-F238E27FC236}">
                      <a16:creationId xmlns:a16="http://schemas.microsoft.com/office/drawing/2014/main" id="{275378C3-F441-48C4-B423-ACFBDAFCF5B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4" name="Groupe 1083">
                <a:extLst>
                  <a:ext uri="{FF2B5EF4-FFF2-40B4-BE49-F238E27FC236}">
                    <a16:creationId xmlns:a16="http://schemas.microsoft.com/office/drawing/2014/main" id="{34E1B860-7794-401A-86D9-1D4B83A8FF1B}"/>
                  </a:ext>
                </a:extLst>
              </p:cNvPr>
              <p:cNvGrpSpPr/>
              <p:nvPr/>
            </p:nvGrpSpPr>
            <p:grpSpPr>
              <a:xfrm>
                <a:off x="6990260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88" name="Ellipse 1087">
                  <a:extLst>
                    <a:ext uri="{FF2B5EF4-FFF2-40B4-BE49-F238E27FC236}">
                      <a16:creationId xmlns:a16="http://schemas.microsoft.com/office/drawing/2014/main" id="{BC2E7EE3-1BD5-4A0B-BA41-38750975DA7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Forme libre 890">
                  <a:extLst>
                    <a:ext uri="{FF2B5EF4-FFF2-40B4-BE49-F238E27FC236}">
                      <a16:creationId xmlns:a16="http://schemas.microsoft.com/office/drawing/2014/main" id="{0A313DD7-EFDD-4CA7-B241-FB802C10925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5" name="Groupe 1084">
                <a:extLst>
                  <a:ext uri="{FF2B5EF4-FFF2-40B4-BE49-F238E27FC236}">
                    <a16:creationId xmlns:a16="http://schemas.microsoft.com/office/drawing/2014/main" id="{08356A5B-832C-4FC3-91AE-DEC7788E00E6}"/>
                  </a:ext>
                </a:extLst>
              </p:cNvPr>
              <p:cNvGrpSpPr/>
              <p:nvPr/>
            </p:nvGrpSpPr>
            <p:grpSpPr>
              <a:xfrm rot="10800000" flipH="1" flipV="1">
                <a:off x="6990261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86" name="Ellipse 1085">
                  <a:extLst>
                    <a:ext uri="{FF2B5EF4-FFF2-40B4-BE49-F238E27FC236}">
                      <a16:creationId xmlns:a16="http://schemas.microsoft.com/office/drawing/2014/main" id="{7FEF1F45-C056-4352-9C8F-17BB7040F0F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87" name="Forme libre 881">
                  <a:extLst>
                    <a:ext uri="{FF2B5EF4-FFF2-40B4-BE49-F238E27FC236}">
                      <a16:creationId xmlns:a16="http://schemas.microsoft.com/office/drawing/2014/main" id="{79490631-7F1F-4E7D-BA90-6C911E7E9BF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1" name="Groupe 570">
              <a:extLst>
                <a:ext uri="{FF2B5EF4-FFF2-40B4-BE49-F238E27FC236}">
                  <a16:creationId xmlns:a16="http://schemas.microsoft.com/office/drawing/2014/main" id="{E21D83DA-88EE-4936-B9AA-0FD66FA9AB72}"/>
                </a:ext>
              </a:extLst>
            </p:cNvPr>
            <p:cNvGrpSpPr/>
            <p:nvPr/>
          </p:nvGrpSpPr>
          <p:grpSpPr>
            <a:xfrm>
              <a:off x="5175272" y="2622851"/>
              <a:ext cx="252001" cy="2073769"/>
              <a:chOff x="5175965" y="2619588"/>
              <a:chExt cx="252001" cy="2073769"/>
            </a:xfrm>
          </p:grpSpPr>
          <p:grpSp>
            <p:nvGrpSpPr>
              <p:cNvPr id="1056" name="Groupe 1055">
                <a:extLst>
                  <a:ext uri="{FF2B5EF4-FFF2-40B4-BE49-F238E27FC236}">
                    <a16:creationId xmlns:a16="http://schemas.microsoft.com/office/drawing/2014/main" id="{655728E8-5370-410C-BA32-733055113050}"/>
                  </a:ext>
                </a:extLst>
              </p:cNvPr>
              <p:cNvGrpSpPr/>
              <p:nvPr/>
            </p:nvGrpSpPr>
            <p:grpSpPr>
              <a:xfrm>
                <a:off x="5175965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78" name="Ellipse 1077">
                  <a:extLst>
                    <a:ext uri="{FF2B5EF4-FFF2-40B4-BE49-F238E27FC236}">
                      <a16:creationId xmlns:a16="http://schemas.microsoft.com/office/drawing/2014/main" id="{870BB164-172F-4751-87DE-BE9C63D6E4A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79" name="Forme libre 893">
                  <a:extLst>
                    <a:ext uri="{FF2B5EF4-FFF2-40B4-BE49-F238E27FC236}">
                      <a16:creationId xmlns:a16="http://schemas.microsoft.com/office/drawing/2014/main" id="{AC568EB6-3030-4B7A-BDA1-685E7E46C55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57" name="Groupe 1056">
                <a:extLst>
                  <a:ext uri="{FF2B5EF4-FFF2-40B4-BE49-F238E27FC236}">
                    <a16:creationId xmlns:a16="http://schemas.microsoft.com/office/drawing/2014/main" id="{62F9978D-C580-459E-B51C-6FA63FF38EF7}"/>
                  </a:ext>
                </a:extLst>
              </p:cNvPr>
              <p:cNvGrpSpPr/>
              <p:nvPr/>
            </p:nvGrpSpPr>
            <p:grpSpPr>
              <a:xfrm>
                <a:off x="5175965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76" name="Ellipse 1075">
                  <a:extLst>
                    <a:ext uri="{FF2B5EF4-FFF2-40B4-BE49-F238E27FC236}">
                      <a16:creationId xmlns:a16="http://schemas.microsoft.com/office/drawing/2014/main" id="{BFEAD8FB-A8C0-44D7-A324-A73C3808E66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77" name="Forme libre 896">
                  <a:extLst>
                    <a:ext uri="{FF2B5EF4-FFF2-40B4-BE49-F238E27FC236}">
                      <a16:creationId xmlns:a16="http://schemas.microsoft.com/office/drawing/2014/main" id="{6E76E27F-10CB-4B40-98A5-04E856EFF79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58" name="Groupe 1057">
                <a:extLst>
                  <a:ext uri="{FF2B5EF4-FFF2-40B4-BE49-F238E27FC236}">
                    <a16:creationId xmlns:a16="http://schemas.microsoft.com/office/drawing/2014/main" id="{521531A2-CB31-4F3E-8010-04793921FE06}"/>
                  </a:ext>
                </a:extLst>
              </p:cNvPr>
              <p:cNvGrpSpPr/>
              <p:nvPr/>
            </p:nvGrpSpPr>
            <p:grpSpPr>
              <a:xfrm>
                <a:off x="5175965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74" name="Ellipse 1073">
                  <a:extLst>
                    <a:ext uri="{FF2B5EF4-FFF2-40B4-BE49-F238E27FC236}">
                      <a16:creationId xmlns:a16="http://schemas.microsoft.com/office/drawing/2014/main" id="{94C3AA37-45C0-425E-86E2-C20C871051D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75" name="Forme libre 899">
                  <a:extLst>
                    <a:ext uri="{FF2B5EF4-FFF2-40B4-BE49-F238E27FC236}">
                      <a16:creationId xmlns:a16="http://schemas.microsoft.com/office/drawing/2014/main" id="{EB4839F2-4FA8-48FC-A601-7A9D83EC508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59" name="Groupe 1058">
                <a:extLst>
                  <a:ext uri="{FF2B5EF4-FFF2-40B4-BE49-F238E27FC236}">
                    <a16:creationId xmlns:a16="http://schemas.microsoft.com/office/drawing/2014/main" id="{6DF25AB4-1D2C-4A57-A089-7E26F00FFE80}"/>
                  </a:ext>
                </a:extLst>
              </p:cNvPr>
              <p:cNvGrpSpPr/>
              <p:nvPr/>
            </p:nvGrpSpPr>
            <p:grpSpPr>
              <a:xfrm>
                <a:off x="5175965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72" name="Ellipse 1071">
                  <a:extLst>
                    <a:ext uri="{FF2B5EF4-FFF2-40B4-BE49-F238E27FC236}">
                      <a16:creationId xmlns:a16="http://schemas.microsoft.com/office/drawing/2014/main" id="{1FA2C42B-14E9-4091-A9E8-A5CB86E5363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73" name="Forme libre 902">
                  <a:extLst>
                    <a:ext uri="{FF2B5EF4-FFF2-40B4-BE49-F238E27FC236}">
                      <a16:creationId xmlns:a16="http://schemas.microsoft.com/office/drawing/2014/main" id="{0FD3C861-4028-4B51-B80D-FD7EDE510FC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60" name="Groupe 1059">
                <a:extLst>
                  <a:ext uri="{FF2B5EF4-FFF2-40B4-BE49-F238E27FC236}">
                    <a16:creationId xmlns:a16="http://schemas.microsoft.com/office/drawing/2014/main" id="{D9D2EEB1-8BC9-4003-9C4F-10A91F52481B}"/>
                  </a:ext>
                </a:extLst>
              </p:cNvPr>
              <p:cNvGrpSpPr/>
              <p:nvPr/>
            </p:nvGrpSpPr>
            <p:grpSpPr>
              <a:xfrm>
                <a:off x="5175965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70" name="Ellipse 1069">
                  <a:extLst>
                    <a:ext uri="{FF2B5EF4-FFF2-40B4-BE49-F238E27FC236}">
                      <a16:creationId xmlns:a16="http://schemas.microsoft.com/office/drawing/2014/main" id="{F8C5376D-6E89-4C61-BE92-993EE2060C5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71" name="Forme libre 905">
                  <a:extLst>
                    <a:ext uri="{FF2B5EF4-FFF2-40B4-BE49-F238E27FC236}">
                      <a16:creationId xmlns:a16="http://schemas.microsoft.com/office/drawing/2014/main" id="{F4D3DC53-846A-4786-8219-3B429C4B415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61" name="Groupe 1060">
                <a:extLst>
                  <a:ext uri="{FF2B5EF4-FFF2-40B4-BE49-F238E27FC236}">
                    <a16:creationId xmlns:a16="http://schemas.microsoft.com/office/drawing/2014/main" id="{5C949C30-82ED-44CB-B668-A6287997AB34}"/>
                  </a:ext>
                </a:extLst>
              </p:cNvPr>
              <p:cNvGrpSpPr/>
              <p:nvPr/>
            </p:nvGrpSpPr>
            <p:grpSpPr>
              <a:xfrm>
                <a:off x="5175965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68" name="Ellipse 1067">
                  <a:extLst>
                    <a:ext uri="{FF2B5EF4-FFF2-40B4-BE49-F238E27FC236}">
                      <a16:creationId xmlns:a16="http://schemas.microsoft.com/office/drawing/2014/main" id="{B4771BF0-7F34-475B-BF30-8DF122F91F9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Forme libre 908">
                  <a:extLst>
                    <a:ext uri="{FF2B5EF4-FFF2-40B4-BE49-F238E27FC236}">
                      <a16:creationId xmlns:a16="http://schemas.microsoft.com/office/drawing/2014/main" id="{D1B611C1-960F-4574-8D63-6DF7DC22F2C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62" name="Groupe 1061">
                <a:extLst>
                  <a:ext uri="{FF2B5EF4-FFF2-40B4-BE49-F238E27FC236}">
                    <a16:creationId xmlns:a16="http://schemas.microsoft.com/office/drawing/2014/main" id="{DA90D0AB-C954-4180-841A-843CBF9BB94B}"/>
                  </a:ext>
                </a:extLst>
              </p:cNvPr>
              <p:cNvGrpSpPr/>
              <p:nvPr/>
            </p:nvGrpSpPr>
            <p:grpSpPr>
              <a:xfrm>
                <a:off x="5175965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66" name="Ellipse 1065">
                  <a:extLst>
                    <a:ext uri="{FF2B5EF4-FFF2-40B4-BE49-F238E27FC236}">
                      <a16:creationId xmlns:a16="http://schemas.microsoft.com/office/drawing/2014/main" id="{1CD45B85-0BD0-4760-889A-634982ED441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67" name="Forme libre 911">
                  <a:extLst>
                    <a:ext uri="{FF2B5EF4-FFF2-40B4-BE49-F238E27FC236}">
                      <a16:creationId xmlns:a16="http://schemas.microsoft.com/office/drawing/2014/main" id="{77E8A517-F9AC-42CA-A373-A566CA25CE7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63" name="Groupe 1062">
                <a:extLst>
                  <a:ext uri="{FF2B5EF4-FFF2-40B4-BE49-F238E27FC236}">
                    <a16:creationId xmlns:a16="http://schemas.microsoft.com/office/drawing/2014/main" id="{C2681A9E-0602-4AA7-8FB6-06F3BCC122A6}"/>
                  </a:ext>
                </a:extLst>
              </p:cNvPr>
              <p:cNvGrpSpPr/>
              <p:nvPr/>
            </p:nvGrpSpPr>
            <p:grpSpPr>
              <a:xfrm rot="10800000" flipH="1" flipV="1">
                <a:off x="5175966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64" name="Ellipse 1063">
                  <a:extLst>
                    <a:ext uri="{FF2B5EF4-FFF2-40B4-BE49-F238E27FC236}">
                      <a16:creationId xmlns:a16="http://schemas.microsoft.com/office/drawing/2014/main" id="{1A6FD78D-546E-4EBD-AD89-FB684640CC5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65" name="Forme libre 902">
                  <a:extLst>
                    <a:ext uri="{FF2B5EF4-FFF2-40B4-BE49-F238E27FC236}">
                      <a16:creationId xmlns:a16="http://schemas.microsoft.com/office/drawing/2014/main" id="{507966C5-DA22-4C3B-8DD5-7367DD5B00D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2" name="Groupe 571">
              <a:extLst>
                <a:ext uri="{FF2B5EF4-FFF2-40B4-BE49-F238E27FC236}">
                  <a16:creationId xmlns:a16="http://schemas.microsoft.com/office/drawing/2014/main" id="{F843B7BA-D3C5-47BC-98EC-E1100C6411B7}"/>
                </a:ext>
              </a:extLst>
            </p:cNvPr>
            <p:cNvGrpSpPr/>
            <p:nvPr/>
          </p:nvGrpSpPr>
          <p:grpSpPr>
            <a:xfrm>
              <a:off x="4916780" y="2884273"/>
              <a:ext cx="252001" cy="1550925"/>
              <a:chOff x="4916780" y="2879373"/>
              <a:chExt cx="252001" cy="1550925"/>
            </a:xfrm>
          </p:grpSpPr>
          <p:grpSp>
            <p:nvGrpSpPr>
              <p:cNvPr id="1038" name="Groupe 1037">
                <a:extLst>
                  <a:ext uri="{FF2B5EF4-FFF2-40B4-BE49-F238E27FC236}">
                    <a16:creationId xmlns:a16="http://schemas.microsoft.com/office/drawing/2014/main" id="{CB706941-B7B4-407E-825E-423B475D6590}"/>
                  </a:ext>
                </a:extLst>
              </p:cNvPr>
              <p:cNvGrpSpPr/>
              <p:nvPr/>
            </p:nvGrpSpPr>
            <p:grpSpPr>
              <a:xfrm>
                <a:off x="4916780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54" name="Ellipse 1053">
                  <a:extLst>
                    <a:ext uri="{FF2B5EF4-FFF2-40B4-BE49-F238E27FC236}">
                      <a16:creationId xmlns:a16="http://schemas.microsoft.com/office/drawing/2014/main" id="{D4B35123-FBE4-4DFF-BFEE-E489E52E37E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55" name="Forme libre 914">
                  <a:extLst>
                    <a:ext uri="{FF2B5EF4-FFF2-40B4-BE49-F238E27FC236}">
                      <a16:creationId xmlns:a16="http://schemas.microsoft.com/office/drawing/2014/main" id="{8DBF4BDB-D8AF-40E7-B3F9-AE68C84222D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39" name="Groupe 1038">
                <a:extLst>
                  <a:ext uri="{FF2B5EF4-FFF2-40B4-BE49-F238E27FC236}">
                    <a16:creationId xmlns:a16="http://schemas.microsoft.com/office/drawing/2014/main" id="{3961256F-971C-4408-A8A2-4EDC5017DAF8}"/>
                  </a:ext>
                </a:extLst>
              </p:cNvPr>
              <p:cNvGrpSpPr/>
              <p:nvPr/>
            </p:nvGrpSpPr>
            <p:grpSpPr>
              <a:xfrm>
                <a:off x="4916780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52" name="Ellipse 1051">
                  <a:extLst>
                    <a:ext uri="{FF2B5EF4-FFF2-40B4-BE49-F238E27FC236}">
                      <a16:creationId xmlns:a16="http://schemas.microsoft.com/office/drawing/2014/main" id="{9C549D90-EF1F-4329-A402-75534B58BA4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53" name="Forme libre 917">
                  <a:extLst>
                    <a:ext uri="{FF2B5EF4-FFF2-40B4-BE49-F238E27FC236}">
                      <a16:creationId xmlns:a16="http://schemas.microsoft.com/office/drawing/2014/main" id="{509ED18E-715A-408F-9FE8-CE640127BEA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40" name="Groupe 1039">
                <a:extLst>
                  <a:ext uri="{FF2B5EF4-FFF2-40B4-BE49-F238E27FC236}">
                    <a16:creationId xmlns:a16="http://schemas.microsoft.com/office/drawing/2014/main" id="{D1D287C6-99D4-4301-98C7-2ACE41C758A9}"/>
                  </a:ext>
                </a:extLst>
              </p:cNvPr>
              <p:cNvGrpSpPr/>
              <p:nvPr/>
            </p:nvGrpSpPr>
            <p:grpSpPr>
              <a:xfrm>
                <a:off x="4916780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50" name="Ellipse 1049">
                  <a:extLst>
                    <a:ext uri="{FF2B5EF4-FFF2-40B4-BE49-F238E27FC236}">
                      <a16:creationId xmlns:a16="http://schemas.microsoft.com/office/drawing/2014/main" id="{E3CB7CA5-B8DD-4BD7-8E55-6A23F4E324A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51" name="Forme libre 920">
                  <a:extLst>
                    <a:ext uri="{FF2B5EF4-FFF2-40B4-BE49-F238E27FC236}">
                      <a16:creationId xmlns:a16="http://schemas.microsoft.com/office/drawing/2014/main" id="{48A77B1F-0786-454F-8CCD-94D99D2A631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41" name="Groupe 1040">
                <a:extLst>
                  <a:ext uri="{FF2B5EF4-FFF2-40B4-BE49-F238E27FC236}">
                    <a16:creationId xmlns:a16="http://schemas.microsoft.com/office/drawing/2014/main" id="{54C86D38-F7FB-44F4-9DAA-A102BF471739}"/>
                  </a:ext>
                </a:extLst>
              </p:cNvPr>
              <p:cNvGrpSpPr/>
              <p:nvPr/>
            </p:nvGrpSpPr>
            <p:grpSpPr>
              <a:xfrm>
                <a:off x="4916780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48" name="Ellipse 1047">
                  <a:extLst>
                    <a:ext uri="{FF2B5EF4-FFF2-40B4-BE49-F238E27FC236}">
                      <a16:creationId xmlns:a16="http://schemas.microsoft.com/office/drawing/2014/main" id="{DD920B5E-E6DD-425B-B099-0629BBC1A35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49" name="Forme libre 923">
                  <a:extLst>
                    <a:ext uri="{FF2B5EF4-FFF2-40B4-BE49-F238E27FC236}">
                      <a16:creationId xmlns:a16="http://schemas.microsoft.com/office/drawing/2014/main" id="{2CDEE032-A9A9-49E4-82CA-2588B83B023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42" name="Groupe 1041">
                <a:extLst>
                  <a:ext uri="{FF2B5EF4-FFF2-40B4-BE49-F238E27FC236}">
                    <a16:creationId xmlns:a16="http://schemas.microsoft.com/office/drawing/2014/main" id="{FF47DD87-6827-466A-B2B6-2E3C200B9169}"/>
                  </a:ext>
                </a:extLst>
              </p:cNvPr>
              <p:cNvGrpSpPr/>
              <p:nvPr/>
            </p:nvGrpSpPr>
            <p:grpSpPr>
              <a:xfrm>
                <a:off x="4916780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46" name="Ellipse 1045">
                  <a:extLst>
                    <a:ext uri="{FF2B5EF4-FFF2-40B4-BE49-F238E27FC236}">
                      <a16:creationId xmlns:a16="http://schemas.microsoft.com/office/drawing/2014/main" id="{3D8F13BE-1257-4771-8AE1-F30A94F9D7C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47" name="Forme libre 926">
                  <a:extLst>
                    <a:ext uri="{FF2B5EF4-FFF2-40B4-BE49-F238E27FC236}">
                      <a16:creationId xmlns:a16="http://schemas.microsoft.com/office/drawing/2014/main" id="{25E13407-8D2B-4FDA-8C7C-87C3E1E2927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43" name="Groupe 1042">
                <a:extLst>
                  <a:ext uri="{FF2B5EF4-FFF2-40B4-BE49-F238E27FC236}">
                    <a16:creationId xmlns:a16="http://schemas.microsoft.com/office/drawing/2014/main" id="{DC76C81A-DA50-423E-BFB6-D088E5E1A243}"/>
                  </a:ext>
                </a:extLst>
              </p:cNvPr>
              <p:cNvGrpSpPr/>
              <p:nvPr/>
            </p:nvGrpSpPr>
            <p:grpSpPr>
              <a:xfrm rot="10800000" flipH="1" flipV="1">
                <a:off x="4916781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44" name="Ellipse 1043">
                  <a:extLst>
                    <a:ext uri="{FF2B5EF4-FFF2-40B4-BE49-F238E27FC236}">
                      <a16:creationId xmlns:a16="http://schemas.microsoft.com/office/drawing/2014/main" id="{C1DAB3DA-284D-48C7-94D3-3810A41FB03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45" name="Forme libre 917">
                  <a:extLst>
                    <a:ext uri="{FF2B5EF4-FFF2-40B4-BE49-F238E27FC236}">
                      <a16:creationId xmlns:a16="http://schemas.microsoft.com/office/drawing/2014/main" id="{53144B9E-12B4-41E1-A467-FAF49009310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3" name="Groupe 572">
              <a:extLst>
                <a:ext uri="{FF2B5EF4-FFF2-40B4-BE49-F238E27FC236}">
                  <a16:creationId xmlns:a16="http://schemas.microsoft.com/office/drawing/2014/main" id="{0852FDAA-7780-4492-883C-B91ACC5FC9CC}"/>
                </a:ext>
              </a:extLst>
            </p:cNvPr>
            <p:cNvGrpSpPr/>
            <p:nvPr/>
          </p:nvGrpSpPr>
          <p:grpSpPr>
            <a:xfrm>
              <a:off x="5433764" y="2361431"/>
              <a:ext cx="252001" cy="2596609"/>
              <a:chOff x="5435150" y="2359803"/>
              <a:chExt cx="252001" cy="2596609"/>
            </a:xfrm>
          </p:grpSpPr>
          <p:grpSp>
            <p:nvGrpSpPr>
              <p:cNvPr id="1008" name="Groupe 1007">
                <a:extLst>
                  <a:ext uri="{FF2B5EF4-FFF2-40B4-BE49-F238E27FC236}">
                    <a16:creationId xmlns:a16="http://schemas.microsoft.com/office/drawing/2014/main" id="{8A49B169-12F2-4AB8-9C6F-BF64B5742F2E}"/>
                  </a:ext>
                </a:extLst>
              </p:cNvPr>
              <p:cNvGrpSpPr/>
              <p:nvPr/>
            </p:nvGrpSpPr>
            <p:grpSpPr>
              <a:xfrm>
                <a:off x="5435150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36" name="Ellipse 1035">
                  <a:extLst>
                    <a:ext uri="{FF2B5EF4-FFF2-40B4-BE49-F238E27FC236}">
                      <a16:creationId xmlns:a16="http://schemas.microsoft.com/office/drawing/2014/main" id="{C545C304-726F-42DD-B2D0-802A5C4EBAF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37" name="Forme libre 938">
                  <a:extLst>
                    <a:ext uri="{FF2B5EF4-FFF2-40B4-BE49-F238E27FC236}">
                      <a16:creationId xmlns:a16="http://schemas.microsoft.com/office/drawing/2014/main" id="{6EBE787F-581A-4015-A779-E5BE3CC8BC2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09" name="Groupe 1008">
                <a:extLst>
                  <a:ext uri="{FF2B5EF4-FFF2-40B4-BE49-F238E27FC236}">
                    <a16:creationId xmlns:a16="http://schemas.microsoft.com/office/drawing/2014/main" id="{B26746F3-8AFF-40E4-9F70-DDF223BC4159}"/>
                  </a:ext>
                </a:extLst>
              </p:cNvPr>
              <p:cNvGrpSpPr/>
              <p:nvPr/>
            </p:nvGrpSpPr>
            <p:grpSpPr>
              <a:xfrm>
                <a:off x="5435150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34" name="Ellipse 1033">
                  <a:extLst>
                    <a:ext uri="{FF2B5EF4-FFF2-40B4-BE49-F238E27FC236}">
                      <a16:creationId xmlns:a16="http://schemas.microsoft.com/office/drawing/2014/main" id="{4AA5FF49-F158-42CA-B879-665A1B006A3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35" name="Forme libre 941">
                  <a:extLst>
                    <a:ext uri="{FF2B5EF4-FFF2-40B4-BE49-F238E27FC236}">
                      <a16:creationId xmlns:a16="http://schemas.microsoft.com/office/drawing/2014/main" id="{4F00041B-BB8E-412B-9D2F-9EE64BC7A08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10" name="Groupe 1009">
                <a:extLst>
                  <a:ext uri="{FF2B5EF4-FFF2-40B4-BE49-F238E27FC236}">
                    <a16:creationId xmlns:a16="http://schemas.microsoft.com/office/drawing/2014/main" id="{6B7A67B2-3458-4BAB-8718-A93621F057D6}"/>
                  </a:ext>
                </a:extLst>
              </p:cNvPr>
              <p:cNvGrpSpPr/>
              <p:nvPr/>
            </p:nvGrpSpPr>
            <p:grpSpPr>
              <a:xfrm>
                <a:off x="5435150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32" name="Ellipse 1031">
                  <a:extLst>
                    <a:ext uri="{FF2B5EF4-FFF2-40B4-BE49-F238E27FC236}">
                      <a16:creationId xmlns:a16="http://schemas.microsoft.com/office/drawing/2014/main" id="{6134C8EF-C003-4910-ADEE-2199A7535A6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Forme libre 944">
                  <a:extLst>
                    <a:ext uri="{FF2B5EF4-FFF2-40B4-BE49-F238E27FC236}">
                      <a16:creationId xmlns:a16="http://schemas.microsoft.com/office/drawing/2014/main" id="{451854CA-73AF-41F0-9BFB-BDB5CC5705D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11" name="Groupe 1010">
                <a:extLst>
                  <a:ext uri="{FF2B5EF4-FFF2-40B4-BE49-F238E27FC236}">
                    <a16:creationId xmlns:a16="http://schemas.microsoft.com/office/drawing/2014/main" id="{92F6D566-AD23-4032-9C1A-C44E11FA2D47}"/>
                  </a:ext>
                </a:extLst>
              </p:cNvPr>
              <p:cNvGrpSpPr/>
              <p:nvPr/>
            </p:nvGrpSpPr>
            <p:grpSpPr>
              <a:xfrm>
                <a:off x="5435150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30" name="Ellipse 1029">
                  <a:extLst>
                    <a:ext uri="{FF2B5EF4-FFF2-40B4-BE49-F238E27FC236}">
                      <a16:creationId xmlns:a16="http://schemas.microsoft.com/office/drawing/2014/main" id="{7A55428F-1341-4642-B84C-D5ADE95859E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31" name="Forme libre 947">
                  <a:extLst>
                    <a:ext uri="{FF2B5EF4-FFF2-40B4-BE49-F238E27FC236}">
                      <a16:creationId xmlns:a16="http://schemas.microsoft.com/office/drawing/2014/main" id="{ABE9B090-590F-4F63-88A9-E00D8BE05DD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12" name="Groupe 1011">
                <a:extLst>
                  <a:ext uri="{FF2B5EF4-FFF2-40B4-BE49-F238E27FC236}">
                    <a16:creationId xmlns:a16="http://schemas.microsoft.com/office/drawing/2014/main" id="{F6F19484-2B50-4A43-9B56-9CD0C1244C2B}"/>
                  </a:ext>
                </a:extLst>
              </p:cNvPr>
              <p:cNvGrpSpPr/>
              <p:nvPr/>
            </p:nvGrpSpPr>
            <p:grpSpPr>
              <a:xfrm>
                <a:off x="5435150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28" name="Ellipse 1027">
                  <a:extLst>
                    <a:ext uri="{FF2B5EF4-FFF2-40B4-BE49-F238E27FC236}">
                      <a16:creationId xmlns:a16="http://schemas.microsoft.com/office/drawing/2014/main" id="{2A355153-243B-45B5-9A78-793CEE7A6E9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29" name="Forme libre 950">
                  <a:extLst>
                    <a:ext uri="{FF2B5EF4-FFF2-40B4-BE49-F238E27FC236}">
                      <a16:creationId xmlns:a16="http://schemas.microsoft.com/office/drawing/2014/main" id="{F7E6DB1F-D404-4674-879F-1F97DE82387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13" name="Groupe 1012">
                <a:extLst>
                  <a:ext uri="{FF2B5EF4-FFF2-40B4-BE49-F238E27FC236}">
                    <a16:creationId xmlns:a16="http://schemas.microsoft.com/office/drawing/2014/main" id="{7480271B-EB33-44AE-B3A9-7C8C7F6509A5}"/>
                  </a:ext>
                </a:extLst>
              </p:cNvPr>
              <p:cNvGrpSpPr/>
              <p:nvPr/>
            </p:nvGrpSpPr>
            <p:grpSpPr>
              <a:xfrm>
                <a:off x="5435150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26" name="Ellipse 1025">
                  <a:extLst>
                    <a:ext uri="{FF2B5EF4-FFF2-40B4-BE49-F238E27FC236}">
                      <a16:creationId xmlns:a16="http://schemas.microsoft.com/office/drawing/2014/main" id="{62402C11-3A7B-4550-97F8-3DD83BED0BB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orme libre 953">
                  <a:extLst>
                    <a:ext uri="{FF2B5EF4-FFF2-40B4-BE49-F238E27FC236}">
                      <a16:creationId xmlns:a16="http://schemas.microsoft.com/office/drawing/2014/main" id="{4A94BBFE-32F6-4392-90D4-A4B8F535262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14" name="Groupe 1013">
                <a:extLst>
                  <a:ext uri="{FF2B5EF4-FFF2-40B4-BE49-F238E27FC236}">
                    <a16:creationId xmlns:a16="http://schemas.microsoft.com/office/drawing/2014/main" id="{A38671D8-D290-4A94-ADE6-5591F4C792D4}"/>
                  </a:ext>
                </a:extLst>
              </p:cNvPr>
              <p:cNvGrpSpPr/>
              <p:nvPr/>
            </p:nvGrpSpPr>
            <p:grpSpPr>
              <a:xfrm>
                <a:off x="5435150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24" name="Ellipse 1023">
                  <a:extLst>
                    <a:ext uri="{FF2B5EF4-FFF2-40B4-BE49-F238E27FC236}">
                      <a16:creationId xmlns:a16="http://schemas.microsoft.com/office/drawing/2014/main" id="{7C93F8E8-6A6A-47AA-B4CA-685C9C0CE21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Forme libre 956">
                  <a:extLst>
                    <a:ext uri="{FF2B5EF4-FFF2-40B4-BE49-F238E27FC236}">
                      <a16:creationId xmlns:a16="http://schemas.microsoft.com/office/drawing/2014/main" id="{C6CDA15C-F804-465E-BB2F-F9815F79098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15" name="Groupe 1014">
                <a:extLst>
                  <a:ext uri="{FF2B5EF4-FFF2-40B4-BE49-F238E27FC236}">
                    <a16:creationId xmlns:a16="http://schemas.microsoft.com/office/drawing/2014/main" id="{6E117861-3CAF-4F7A-AB04-E9E239AFBBE9}"/>
                  </a:ext>
                </a:extLst>
              </p:cNvPr>
              <p:cNvGrpSpPr/>
              <p:nvPr/>
            </p:nvGrpSpPr>
            <p:grpSpPr>
              <a:xfrm>
                <a:off x="5435150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22" name="Ellipse 1021">
                  <a:extLst>
                    <a:ext uri="{FF2B5EF4-FFF2-40B4-BE49-F238E27FC236}">
                      <a16:creationId xmlns:a16="http://schemas.microsoft.com/office/drawing/2014/main" id="{0D44CEE8-8BA9-4992-A1E2-53CF5650065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23" name="Forme libre 959">
                  <a:extLst>
                    <a:ext uri="{FF2B5EF4-FFF2-40B4-BE49-F238E27FC236}">
                      <a16:creationId xmlns:a16="http://schemas.microsoft.com/office/drawing/2014/main" id="{4E5E6C93-C3BA-4374-BCAE-4030EDCAC38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16" name="Groupe 1015">
                <a:extLst>
                  <a:ext uri="{FF2B5EF4-FFF2-40B4-BE49-F238E27FC236}">
                    <a16:creationId xmlns:a16="http://schemas.microsoft.com/office/drawing/2014/main" id="{B8C07F5D-594A-443D-92E0-B6D601CDDD20}"/>
                  </a:ext>
                </a:extLst>
              </p:cNvPr>
              <p:cNvGrpSpPr/>
              <p:nvPr/>
            </p:nvGrpSpPr>
            <p:grpSpPr>
              <a:xfrm>
                <a:off x="5435150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20" name="Ellipse 1019">
                  <a:extLst>
                    <a:ext uri="{FF2B5EF4-FFF2-40B4-BE49-F238E27FC236}">
                      <a16:creationId xmlns:a16="http://schemas.microsoft.com/office/drawing/2014/main" id="{8AE5794A-E401-4520-BF73-0504C6932D6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21" name="Forme libre 962">
                  <a:extLst>
                    <a:ext uri="{FF2B5EF4-FFF2-40B4-BE49-F238E27FC236}">
                      <a16:creationId xmlns:a16="http://schemas.microsoft.com/office/drawing/2014/main" id="{F202555A-8015-41F2-AABB-9E573646A45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17" name="Groupe 1016">
                <a:extLst>
                  <a:ext uri="{FF2B5EF4-FFF2-40B4-BE49-F238E27FC236}">
                    <a16:creationId xmlns:a16="http://schemas.microsoft.com/office/drawing/2014/main" id="{3B2BA969-C70C-414F-8B5E-3B76C2BE21A3}"/>
                  </a:ext>
                </a:extLst>
              </p:cNvPr>
              <p:cNvGrpSpPr/>
              <p:nvPr/>
            </p:nvGrpSpPr>
            <p:grpSpPr>
              <a:xfrm rot="10800000" flipH="1" flipV="1">
                <a:off x="5435151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18" name="Ellipse 1017">
                  <a:extLst>
                    <a:ext uri="{FF2B5EF4-FFF2-40B4-BE49-F238E27FC236}">
                      <a16:creationId xmlns:a16="http://schemas.microsoft.com/office/drawing/2014/main" id="{AB7A4BF6-61AB-4E21-9767-A968B4A52BA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19" name="Forme libre 950">
                  <a:extLst>
                    <a:ext uri="{FF2B5EF4-FFF2-40B4-BE49-F238E27FC236}">
                      <a16:creationId xmlns:a16="http://schemas.microsoft.com/office/drawing/2014/main" id="{B576B9CB-3E5C-499F-A406-63DD123F416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4" name="Groupe 573">
              <a:extLst>
                <a:ext uri="{FF2B5EF4-FFF2-40B4-BE49-F238E27FC236}">
                  <a16:creationId xmlns:a16="http://schemas.microsoft.com/office/drawing/2014/main" id="{BF196C05-78E3-4385-8DE7-75198D6285EF}"/>
                </a:ext>
              </a:extLst>
            </p:cNvPr>
            <p:cNvGrpSpPr/>
            <p:nvPr/>
          </p:nvGrpSpPr>
          <p:grpSpPr>
            <a:xfrm>
              <a:off x="6726224" y="2361431"/>
              <a:ext cx="252001" cy="2596609"/>
              <a:chOff x="6471890" y="2359803"/>
              <a:chExt cx="252001" cy="2596609"/>
            </a:xfrm>
          </p:grpSpPr>
          <p:grpSp>
            <p:nvGrpSpPr>
              <p:cNvPr id="978" name="Groupe 977">
                <a:extLst>
                  <a:ext uri="{FF2B5EF4-FFF2-40B4-BE49-F238E27FC236}">
                    <a16:creationId xmlns:a16="http://schemas.microsoft.com/office/drawing/2014/main" id="{7427140A-6E43-44B6-A058-2C97A4C8F522}"/>
                  </a:ext>
                </a:extLst>
              </p:cNvPr>
              <p:cNvGrpSpPr/>
              <p:nvPr/>
            </p:nvGrpSpPr>
            <p:grpSpPr>
              <a:xfrm>
                <a:off x="6471890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06" name="Ellipse 1005">
                  <a:extLst>
                    <a:ext uri="{FF2B5EF4-FFF2-40B4-BE49-F238E27FC236}">
                      <a16:creationId xmlns:a16="http://schemas.microsoft.com/office/drawing/2014/main" id="{F778FD68-753D-428C-90FF-33898783046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orme libre 965">
                  <a:extLst>
                    <a:ext uri="{FF2B5EF4-FFF2-40B4-BE49-F238E27FC236}">
                      <a16:creationId xmlns:a16="http://schemas.microsoft.com/office/drawing/2014/main" id="{58946DA6-F50B-4DA4-A5BE-3D4923054F1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79" name="Groupe 978">
                <a:extLst>
                  <a:ext uri="{FF2B5EF4-FFF2-40B4-BE49-F238E27FC236}">
                    <a16:creationId xmlns:a16="http://schemas.microsoft.com/office/drawing/2014/main" id="{5774422E-0675-4FE4-9E75-96E64F7EA85C}"/>
                  </a:ext>
                </a:extLst>
              </p:cNvPr>
              <p:cNvGrpSpPr/>
              <p:nvPr/>
            </p:nvGrpSpPr>
            <p:grpSpPr>
              <a:xfrm>
                <a:off x="6471890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04" name="Ellipse 1003">
                  <a:extLst>
                    <a:ext uri="{FF2B5EF4-FFF2-40B4-BE49-F238E27FC236}">
                      <a16:creationId xmlns:a16="http://schemas.microsoft.com/office/drawing/2014/main" id="{A8FDBD7A-A2E4-41F2-92BA-2CBB62EA0B2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Forme libre 968">
                  <a:extLst>
                    <a:ext uri="{FF2B5EF4-FFF2-40B4-BE49-F238E27FC236}">
                      <a16:creationId xmlns:a16="http://schemas.microsoft.com/office/drawing/2014/main" id="{35B21766-2330-4A47-B018-80F535F0923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80" name="Groupe 979">
                <a:extLst>
                  <a:ext uri="{FF2B5EF4-FFF2-40B4-BE49-F238E27FC236}">
                    <a16:creationId xmlns:a16="http://schemas.microsoft.com/office/drawing/2014/main" id="{1FB84863-A0DA-4CF8-8BB4-ECFF15052E7D}"/>
                  </a:ext>
                </a:extLst>
              </p:cNvPr>
              <p:cNvGrpSpPr/>
              <p:nvPr/>
            </p:nvGrpSpPr>
            <p:grpSpPr>
              <a:xfrm>
                <a:off x="6471890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02" name="Ellipse 1001">
                  <a:extLst>
                    <a:ext uri="{FF2B5EF4-FFF2-40B4-BE49-F238E27FC236}">
                      <a16:creationId xmlns:a16="http://schemas.microsoft.com/office/drawing/2014/main" id="{9ED5DE40-6173-422A-B728-8A6DA35624B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03" name="Forme libre 971">
                  <a:extLst>
                    <a:ext uri="{FF2B5EF4-FFF2-40B4-BE49-F238E27FC236}">
                      <a16:creationId xmlns:a16="http://schemas.microsoft.com/office/drawing/2014/main" id="{6234EA00-D8CC-4F5F-8270-BF445A00563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81" name="Groupe 980">
                <a:extLst>
                  <a:ext uri="{FF2B5EF4-FFF2-40B4-BE49-F238E27FC236}">
                    <a16:creationId xmlns:a16="http://schemas.microsoft.com/office/drawing/2014/main" id="{C7B3C975-FC1F-44CB-8AE0-CE970C0F2406}"/>
                  </a:ext>
                </a:extLst>
              </p:cNvPr>
              <p:cNvGrpSpPr/>
              <p:nvPr/>
            </p:nvGrpSpPr>
            <p:grpSpPr>
              <a:xfrm>
                <a:off x="6471890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00" name="Ellipse 999">
                  <a:extLst>
                    <a:ext uri="{FF2B5EF4-FFF2-40B4-BE49-F238E27FC236}">
                      <a16:creationId xmlns:a16="http://schemas.microsoft.com/office/drawing/2014/main" id="{D20DD51F-A241-43B3-B76F-EA37085F458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001" name="Forme libre 974">
                  <a:extLst>
                    <a:ext uri="{FF2B5EF4-FFF2-40B4-BE49-F238E27FC236}">
                      <a16:creationId xmlns:a16="http://schemas.microsoft.com/office/drawing/2014/main" id="{04CF760D-4135-4282-8510-0BF53A4E548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82" name="Groupe 981">
                <a:extLst>
                  <a:ext uri="{FF2B5EF4-FFF2-40B4-BE49-F238E27FC236}">
                    <a16:creationId xmlns:a16="http://schemas.microsoft.com/office/drawing/2014/main" id="{BD1D101A-86D8-4689-BCDE-895F4EB91AF6}"/>
                  </a:ext>
                </a:extLst>
              </p:cNvPr>
              <p:cNvGrpSpPr/>
              <p:nvPr/>
            </p:nvGrpSpPr>
            <p:grpSpPr>
              <a:xfrm>
                <a:off x="6471890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98" name="Ellipse 997">
                  <a:extLst>
                    <a:ext uri="{FF2B5EF4-FFF2-40B4-BE49-F238E27FC236}">
                      <a16:creationId xmlns:a16="http://schemas.microsoft.com/office/drawing/2014/main" id="{21512556-3F38-4ADE-B9CE-4E1F119C8E8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99" name="Forme libre 977">
                  <a:extLst>
                    <a:ext uri="{FF2B5EF4-FFF2-40B4-BE49-F238E27FC236}">
                      <a16:creationId xmlns:a16="http://schemas.microsoft.com/office/drawing/2014/main" id="{4F10C597-548C-473C-BBF4-8829910AF8C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83" name="Groupe 982">
                <a:extLst>
                  <a:ext uri="{FF2B5EF4-FFF2-40B4-BE49-F238E27FC236}">
                    <a16:creationId xmlns:a16="http://schemas.microsoft.com/office/drawing/2014/main" id="{7FA3FCAC-0205-4D08-8525-F9579C7DFB75}"/>
                  </a:ext>
                </a:extLst>
              </p:cNvPr>
              <p:cNvGrpSpPr/>
              <p:nvPr/>
            </p:nvGrpSpPr>
            <p:grpSpPr>
              <a:xfrm>
                <a:off x="6471890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96" name="Ellipse 995">
                  <a:extLst>
                    <a:ext uri="{FF2B5EF4-FFF2-40B4-BE49-F238E27FC236}">
                      <a16:creationId xmlns:a16="http://schemas.microsoft.com/office/drawing/2014/main" id="{7262FDBC-39E5-4AC1-ACDD-FFF86B71521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97" name="Forme libre 980">
                  <a:extLst>
                    <a:ext uri="{FF2B5EF4-FFF2-40B4-BE49-F238E27FC236}">
                      <a16:creationId xmlns:a16="http://schemas.microsoft.com/office/drawing/2014/main" id="{7CA2916F-39E5-4788-9B34-130CA3ECA43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84" name="Groupe 983">
                <a:extLst>
                  <a:ext uri="{FF2B5EF4-FFF2-40B4-BE49-F238E27FC236}">
                    <a16:creationId xmlns:a16="http://schemas.microsoft.com/office/drawing/2014/main" id="{CCB73A85-ECDB-4ED9-BADE-34A488020590}"/>
                  </a:ext>
                </a:extLst>
              </p:cNvPr>
              <p:cNvGrpSpPr/>
              <p:nvPr/>
            </p:nvGrpSpPr>
            <p:grpSpPr>
              <a:xfrm>
                <a:off x="6471890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94" name="Ellipse 993">
                  <a:extLst>
                    <a:ext uri="{FF2B5EF4-FFF2-40B4-BE49-F238E27FC236}">
                      <a16:creationId xmlns:a16="http://schemas.microsoft.com/office/drawing/2014/main" id="{79DB8EE9-1E1A-4FDC-8B0C-7D34BFBF6DF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95" name="Forme libre 983">
                  <a:extLst>
                    <a:ext uri="{FF2B5EF4-FFF2-40B4-BE49-F238E27FC236}">
                      <a16:creationId xmlns:a16="http://schemas.microsoft.com/office/drawing/2014/main" id="{89844B09-410B-4B2D-85B7-00C757D25F8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85" name="Groupe 984">
                <a:extLst>
                  <a:ext uri="{FF2B5EF4-FFF2-40B4-BE49-F238E27FC236}">
                    <a16:creationId xmlns:a16="http://schemas.microsoft.com/office/drawing/2014/main" id="{CB7150F8-1587-4025-870D-543CA4962900}"/>
                  </a:ext>
                </a:extLst>
              </p:cNvPr>
              <p:cNvGrpSpPr/>
              <p:nvPr/>
            </p:nvGrpSpPr>
            <p:grpSpPr>
              <a:xfrm>
                <a:off x="6471890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92" name="Ellipse 991">
                  <a:extLst>
                    <a:ext uri="{FF2B5EF4-FFF2-40B4-BE49-F238E27FC236}">
                      <a16:creationId xmlns:a16="http://schemas.microsoft.com/office/drawing/2014/main" id="{738A5910-6061-4B16-AD7D-EE08171CF1A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Forme libre 986">
                  <a:extLst>
                    <a:ext uri="{FF2B5EF4-FFF2-40B4-BE49-F238E27FC236}">
                      <a16:creationId xmlns:a16="http://schemas.microsoft.com/office/drawing/2014/main" id="{CF1214BF-3EB0-4340-BFF0-06CCADAA5E4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86" name="Groupe 985">
                <a:extLst>
                  <a:ext uri="{FF2B5EF4-FFF2-40B4-BE49-F238E27FC236}">
                    <a16:creationId xmlns:a16="http://schemas.microsoft.com/office/drawing/2014/main" id="{82EF1FC8-377D-4660-9E39-9B67B791F89C}"/>
                  </a:ext>
                </a:extLst>
              </p:cNvPr>
              <p:cNvGrpSpPr/>
              <p:nvPr/>
            </p:nvGrpSpPr>
            <p:grpSpPr>
              <a:xfrm>
                <a:off x="6471890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90" name="Ellipse 989">
                  <a:extLst>
                    <a:ext uri="{FF2B5EF4-FFF2-40B4-BE49-F238E27FC236}">
                      <a16:creationId xmlns:a16="http://schemas.microsoft.com/office/drawing/2014/main" id="{FB56825F-5402-48AB-868D-17133EABE7C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91" name="Forme libre 989">
                  <a:extLst>
                    <a:ext uri="{FF2B5EF4-FFF2-40B4-BE49-F238E27FC236}">
                      <a16:creationId xmlns:a16="http://schemas.microsoft.com/office/drawing/2014/main" id="{C545C486-FDFA-4A8B-B992-151C2ABB87C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87" name="Groupe 986">
                <a:extLst>
                  <a:ext uri="{FF2B5EF4-FFF2-40B4-BE49-F238E27FC236}">
                    <a16:creationId xmlns:a16="http://schemas.microsoft.com/office/drawing/2014/main" id="{342292CD-2178-4E3B-93F0-08C5FE71C753}"/>
                  </a:ext>
                </a:extLst>
              </p:cNvPr>
              <p:cNvGrpSpPr/>
              <p:nvPr/>
            </p:nvGrpSpPr>
            <p:grpSpPr>
              <a:xfrm rot="10800000" flipH="1" flipV="1">
                <a:off x="6471891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88" name="Ellipse 987">
                  <a:extLst>
                    <a:ext uri="{FF2B5EF4-FFF2-40B4-BE49-F238E27FC236}">
                      <a16:creationId xmlns:a16="http://schemas.microsoft.com/office/drawing/2014/main" id="{315A8CE9-2ED4-4636-A7A0-5A9DB4B4835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89" name="Forme libre 977">
                  <a:extLst>
                    <a:ext uri="{FF2B5EF4-FFF2-40B4-BE49-F238E27FC236}">
                      <a16:creationId xmlns:a16="http://schemas.microsoft.com/office/drawing/2014/main" id="{80505B7F-9FD9-4219-A130-346B1FD5D27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5" name="Groupe 574">
              <a:extLst>
                <a:ext uri="{FF2B5EF4-FFF2-40B4-BE49-F238E27FC236}">
                  <a16:creationId xmlns:a16="http://schemas.microsoft.com/office/drawing/2014/main" id="{6BF96673-C94A-4422-BE23-9DCA75415A40}"/>
                </a:ext>
              </a:extLst>
            </p:cNvPr>
            <p:cNvGrpSpPr/>
            <p:nvPr/>
          </p:nvGrpSpPr>
          <p:grpSpPr>
            <a:xfrm>
              <a:off x="5950748" y="2361431"/>
              <a:ext cx="252001" cy="2596609"/>
              <a:chOff x="5953520" y="2359803"/>
              <a:chExt cx="252001" cy="2596609"/>
            </a:xfrm>
          </p:grpSpPr>
          <p:grpSp>
            <p:nvGrpSpPr>
              <p:cNvPr id="948" name="Groupe 947">
                <a:extLst>
                  <a:ext uri="{FF2B5EF4-FFF2-40B4-BE49-F238E27FC236}">
                    <a16:creationId xmlns:a16="http://schemas.microsoft.com/office/drawing/2014/main" id="{4D98E7F8-0891-4A5D-A6B0-B27FC1BC317A}"/>
                  </a:ext>
                </a:extLst>
              </p:cNvPr>
              <p:cNvGrpSpPr/>
              <p:nvPr/>
            </p:nvGrpSpPr>
            <p:grpSpPr>
              <a:xfrm>
                <a:off x="5953520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76" name="Ellipse 975">
                  <a:extLst>
                    <a:ext uri="{FF2B5EF4-FFF2-40B4-BE49-F238E27FC236}">
                      <a16:creationId xmlns:a16="http://schemas.microsoft.com/office/drawing/2014/main" id="{A637BF5F-9201-48A4-A609-C1F659388DA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77" name="Forme libre 992">
                  <a:extLst>
                    <a:ext uri="{FF2B5EF4-FFF2-40B4-BE49-F238E27FC236}">
                      <a16:creationId xmlns:a16="http://schemas.microsoft.com/office/drawing/2014/main" id="{F8D56E9E-F60D-4F50-BE7A-73328ED59B7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49" name="Groupe 948">
                <a:extLst>
                  <a:ext uri="{FF2B5EF4-FFF2-40B4-BE49-F238E27FC236}">
                    <a16:creationId xmlns:a16="http://schemas.microsoft.com/office/drawing/2014/main" id="{00C28EF4-5AE5-44C2-BCF2-6D0C1214489C}"/>
                  </a:ext>
                </a:extLst>
              </p:cNvPr>
              <p:cNvGrpSpPr/>
              <p:nvPr/>
            </p:nvGrpSpPr>
            <p:grpSpPr>
              <a:xfrm>
                <a:off x="5953520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74" name="Ellipse 973">
                  <a:extLst>
                    <a:ext uri="{FF2B5EF4-FFF2-40B4-BE49-F238E27FC236}">
                      <a16:creationId xmlns:a16="http://schemas.microsoft.com/office/drawing/2014/main" id="{4294983C-0C71-4BB8-B84F-845761C71FD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75" name="Forme libre 998">
                  <a:extLst>
                    <a:ext uri="{FF2B5EF4-FFF2-40B4-BE49-F238E27FC236}">
                      <a16:creationId xmlns:a16="http://schemas.microsoft.com/office/drawing/2014/main" id="{9D127C0A-CA3F-44B4-8B36-D0009AAEFFB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50" name="Groupe 949">
                <a:extLst>
                  <a:ext uri="{FF2B5EF4-FFF2-40B4-BE49-F238E27FC236}">
                    <a16:creationId xmlns:a16="http://schemas.microsoft.com/office/drawing/2014/main" id="{27D39F46-E1FE-4420-9EB8-59784BC7B4DB}"/>
                  </a:ext>
                </a:extLst>
              </p:cNvPr>
              <p:cNvGrpSpPr/>
              <p:nvPr/>
            </p:nvGrpSpPr>
            <p:grpSpPr>
              <a:xfrm>
                <a:off x="5953520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72" name="Ellipse 971">
                  <a:extLst>
                    <a:ext uri="{FF2B5EF4-FFF2-40B4-BE49-F238E27FC236}">
                      <a16:creationId xmlns:a16="http://schemas.microsoft.com/office/drawing/2014/main" id="{3DE2EAC8-F0C2-46E4-A12D-F4F05E9DF69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Forme libre 1001">
                  <a:extLst>
                    <a:ext uri="{FF2B5EF4-FFF2-40B4-BE49-F238E27FC236}">
                      <a16:creationId xmlns:a16="http://schemas.microsoft.com/office/drawing/2014/main" id="{AB041757-AB82-46EC-9030-891B9E0AEE6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51" name="Groupe 950">
                <a:extLst>
                  <a:ext uri="{FF2B5EF4-FFF2-40B4-BE49-F238E27FC236}">
                    <a16:creationId xmlns:a16="http://schemas.microsoft.com/office/drawing/2014/main" id="{C92E2B40-0797-49AD-AAF4-79DD7C7B2182}"/>
                  </a:ext>
                </a:extLst>
              </p:cNvPr>
              <p:cNvGrpSpPr/>
              <p:nvPr/>
            </p:nvGrpSpPr>
            <p:grpSpPr>
              <a:xfrm>
                <a:off x="5953520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70" name="Ellipse 969">
                  <a:extLst>
                    <a:ext uri="{FF2B5EF4-FFF2-40B4-BE49-F238E27FC236}">
                      <a16:creationId xmlns:a16="http://schemas.microsoft.com/office/drawing/2014/main" id="{C92C659A-650E-46BE-9ACB-DD09B85831B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71" name="Forme libre 1004">
                  <a:extLst>
                    <a:ext uri="{FF2B5EF4-FFF2-40B4-BE49-F238E27FC236}">
                      <a16:creationId xmlns:a16="http://schemas.microsoft.com/office/drawing/2014/main" id="{5CF59BA4-4044-4604-AD33-997896379F4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52" name="Groupe 951">
                <a:extLst>
                  <a:ext uri="{FF2B5EF4-FFF2-40B4-BE49-F238E27FC236}">
                    <a16:creationId xmlns:a16="http://schemas.microsoft.com/office/drawing/2014/main" id="{32A6B214-A69C-4782-BD5E-9BA3F9051508}"/>
                  </a:ext>
                </a:extLst>
              </p:cNvPr>
              <p:cNvGrpSpPr/>
              <p:nvPr/>
            </p:nvGrpSpPr>
            <p:grpSpPr>
              <a:xfrm>
                <a:off x="5953520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68" name="Ellipse 967">
                  <a:extLst>
                    <a:ext uri="{FF2B5EF4-FFF2-40B4-BE49-F238E27FC236}">
                      <a16:creationId xmlns:a16="http://schemas.microsoft.com/office/drawing/2014/main" id="{DFF209EE-A4A7-4911-AD2A-EB794ACBCF7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69" name="Forme libre 1007">
                  <a:extLst>
                    <a:ext uri="{FF2B5EF4-FFF2-40B4-BE49-F238E27FC236}">
                      <a16:creationId xmlns:a16="http://schemas.microsoft.com/office/drawing/2014/main" id="{B9B10F00-43B4-4372-8EA7-EAB46884682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53" name="Groupe 952">
                <a:extLst>
                  <a:ext uri="{FF2B5EF4-FFF2-40B4-BE49-F238E27FC236}">
                    <a16:creationId xmlns:a16="http://schemas.microsoft.com/office/drawing/2014/main" id="{AC7C6A15-0E4C-46C7-B34B-64D7A1499769}"/>
                  </a:ext>
                </a:extLst>
              </p:cNvPr>
              <p:cNvGrpSpPr/>
              <p:nvPr/>
            </p:nvGrpSpPr>
            <p:grpSpPr>
              <a:xfrm>
                <a:off x="5953520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66" name="Ellipse 965">
                  <a:extLst>
                    <a:ext uri="{FF2B5EF4-FFF2-40B4-BE49-F238E27FC236}">
                      <a16:creationId xmlns:a16="http://schemas.microsoft.com/office/drawing/2014/main" id="{F2BC8841-353A-4624-B255-1FC19F299A9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orme libre 1010">
                  <a:extLst>
                    <a:ext uri="{FF2B5EF4-FFF2-40B4-BE49-F238E27FC236}">
                      <a16:creationId xmlns:a16="http://schemas.microsoft.com/office/drawing/2014/main" id="{331261FF-CE42-4D9B-BD0B-A1036096D0A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54" name="Groupe 953">
                <a:extLst>
                  <a:ext uri="{FF2B5EF4-FFF2-40B4-BE49-F238E27FC236}">
                    <a16:creationId xmlns:a16="http://schemas.microsoft.com/office/drawing/2014/main" id="{5E16E221-53CC-47F0-9549-9416F0E1742A}"/>
                  </a:ext>
                </a:extLst>
              </p:cNvPr>
              <p:cNvGrpSpPr/>
              <p:nvPr/>
            </p:nvGrpSpPr>
            <p:grpSpPr>
              <a:xfrm>
                <a:off x="5953520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64" name="Ellipse 963">
                  <a:extLst>
                    <a:ext uri="{FF2B5EF4-FFF2-40B4-BE49-F238E27FC236}">
                      <a16:creationId xmlns:a16="http://schemas.microsoft.com/office/drawing/2014/main" id="{30087741-2363-4FE3-9913-2BB3B763EFE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orme libre 1013">
                  <a:extLst>
                    <a:ext uri="{FF2B5EF4-FFF2-40B4-BE49-F238E27FC236}">
                      <a16:creationId xmlns:a16="http://schemas.microsoft.com/office/drawing/2014/main" id="{C960DFB8-A03C-410B-9438-82D366C319E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55" name="Groupe 954">
                <a:extLst>
                  <a:ext uri="{FF2B5EF4-FFF2-40B4-BE49-F238E27FC236}">
                    <a16:creationId xmlns:a16="http://schemas.microsoft.com/office/drawing/2014/main" id="{84B40E21-A304-4BC0-B21F-3EB21BBCA7E7}"/>
                  </a:ext>
                </a:extLst>
              </p:cNvPr>
              <p:cNvGrpSpPr/>
              <p:nvPr/>
            </p:nvGrpSpPr>
            <p:grpSpPr>
              <a:xfrm>
                <a:off x="5953520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62" name="Ellipse 961">
                  <a:extLst>
                    <a:ext uri="{FF2B5EF4-FFF2-40B4-BE49-F238E27FC236}">
                      <a16:creationId xmlns:a16="http://schemas.microsoft.com/office/drawing/2014/main" id="{049BE565-459D-46E7-BE29-4EE9DBB59D6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Forme libre 1016">
                  <a:extLst>
                    <a:ext uri="{FF2B5EF4-FFF2-40B4-BE49-F238E27FC236}">
                      <a16:creationId xmlns:a16="http://schemas.microsoft.com/office/drawing/2014/main" id="{872E9E72-ABAB-4C02-AF4F-99A0FAF9B81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56" name="Groupe 955">
                <a:extLst>
                  <a:ext uri="{FF2B5EF4-FFF2-40B4-BE49-F238E27FC236}">
                    <a16:creationId xmlns:a16="http://schemas.microsoft.com/office/drawing/2014/main" id="{83055B18-9CE8-42EE-8C4B-2DBAA05FD5A0}"/>
                  </a:ext>
                </a:extLst>
              </p:cNvPr>
              <p:cNvGrpSpPr/>
              <p:nvPr/>
            </p:nvGrpSpPr>
            <p:grpSpPr>
              <a:xfrm>
                <a:off x="5953520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60" name="Ellipse 959">
                  <a:extLst>
                    <a:ext uri="{FF2B5EF4-FFF2-40B4-BE49-F238E27FC236}">
                      <a16:creationId xmlns:a16="http://schemas.microsoft.com/office/drawing/2014/main" id="{8963CF58-7214-4827-B2C3-C5EDC061238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61" name="Forme libre 1019">
                  <a:extLst>
                    <a:ext uri="{FF2B5EF4-FFF2-40B4-BE49-F238E27FC236}">
                      <a16:creationId xmlns:a16="http://schemas.microsoft.com/office/drawing/2014/main" id="{897E1971-6AAE-457A-A587-70F852A32DA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57" name="Groupe 956">
                <a:extLst>
                  <a:ext uri="{FF2B5EF4-FFF2-40B4-BE49-F238E27FC236}">
                    <a16:creationId xmlns:a16="http://schemas.microsoft.com/office/drawing/2014/main" id="{BBFEFE3E-F725-4264-9871-4E315898544E}"/>
                  </a:ext>
                </a:extLst>
              </p:cNvPr>
              <p:cNvGrpSpPr/>
              <p:nvPr/>
            </p:nvGrpSpPr>
            <p:grpSpPr>
              <a:xfrm rot="10800000" flipH="1" flipV="1">
                <a:off x="5953521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58" name="Ellipse 957">
                  <a:extLst>
                    <a:ext uri="{FF2B5EF4-FFF2-40B4-BE49-F238E27FC236}">
                      <a16:creationId xmlns:a16="http://schemas.microsoft.com/office/drawing/2014/main" id="{70E6DEAF-7CE8-4D73-8E9C-EF0281E8338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orme libre 1007">
                  <a:extLst>
                    <a:ext uri="{FF2B5EF4-FFF2-40B4-BE49-F238E27FC236}">
                      <a16:creationId xmlns:a16="http://schemas.microsoft.com/office/drawing/2014/main" id="{23C0C52C-4AA7-4B26-A7FE-2229901146D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6" name="Groupe 575">
              <a:extLst>
                <a:ext uri="{FF2B5EF4-FFF2-40B4-BE49-F238E27FC236}">
                  <a16:creationId xmlns:a16="http://schemas.microsoft.com/office/drawing/2014/main" id="{37E803EC-41F3-4C62-AD89-58AB11E0A6C5}"/>
                </a:ext>
              </a:extLst>
            </p:cNvPr>
            <p:cNvGrpSpPr/>
            <p:nvPr/>
          </p:nvGrpSpPr>
          <p:grpSpPr>
            <a:xfrm>
              <a:off x="6209240" y="2361431"/>
              <a:ext cx="252001" cy="2596609"/>
              <a:chOff x="6212705" y="2359803"/>
              <a:chExt cx="252001" cy="2596609"/>
            </a:xfrm>
          </p:grpSpPr>
          <p:grpSp>
            <p:nvGrpSpPr>
              <p:cNvPr id="918" name="Groupe 917">
                <a:extLst>
                  <a:ext uri="{FF2B5EF4-FFF2-40B4-BE49-F238E27FC236}">
                    <a16:creationId xmlns:a16="http://schemas.microsoft.com/office/drawing/2014/main" id="{ACF10ED3-DB7E-4943-A63A-651ED010FCA9}"/>
                  </a:ext>
                </a:extLst>
              </p:cNvPr>
              <p:cNvGrpSpPr/>
              <p:nvPr/>
            </p:nvGrpSpPr>
            <p:grpSpPr>
              <a:xfrm>
                <a:off x="6212705" y="444135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46" name="Ellipse 945">
                  <a:extLst>
                    <a:ext uri="{FF2B5EF4-FFF2-40B4-BE49-F238E27FC236}">
                      <a16:creationId xmlns:a16="http://schemas.microsoft.com/office/drawing/2014/main" id="{B3D9EB04-AEB2-4127-A375-CE1208D1478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orme libre 1025">
                  <a:extLst>
                    <a:ext uri="{FF2B5EF4-FFF2-40B4-BE49-F238E27FC236}">
                      <a16:creationId xmlns:a16="http://schemas.microsoft.com/office/drawing/2014/main" id="{374F7DE1-2200-4D60-8F30-0C28AABE662B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19" name="Groupe 918">
                <a:extLst>
                  <a:ext uri="{FF2B5EF4-FFF2-40B4-BE49-F238E27FC236}">
                    <a16:creationId xmlns:a16="http://schemas.microsoft.com/office/drawing/2014/main" id="{57039057-C095-4FAE-8C6A-5E564E851082}"/>
                  </a:ext>
                </a:extLst>
              </p:cNvPr>
              <p:cNvGrpSpPr/>
              <p:nvPr/>
            </p:nvGrpSpPr>
            <p:grpSpPr>
              <a:xfrm>
                <a:off x="6212705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44" name="Ellipse 943">
                  <a:extLst>
                    <a:ext uri="{FF2B5EF4-FFF2-40B4-BE49-F238E27FC236}">
                      <a16:creationId xmlns:a16="http://schemas.microsoft.com/office/drawing/2014/main" id="{C2985620-26C6-4AD2-8332-67BBD17D21E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Forme libre 1031">
                  <a:extLst>
                    <a:ext uri="{FF2B5EF4-FFF2-40B4-BE49-F238E27FC236}">
                      <a16:creationId xmlns:a16="http://schemas.microsoft.com/office/drawing/2014/main" id="{0ED8E2D3-2384-44FE-81BE-3E874CE4C002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20" name="Groupe 919">
                <a:extLst>
                  <a:ext uri="{FF2B5EF4-FFF2-40B4-BE49-F238E27FC236}">
                    <a16:creationId xmlns:a16="http://schemas.microsoft.com/office/drawing/2014/main" id="{1A88E07A-A5E6-4639-AE8A-DA5104B5C0B8}"/>
                  </a:ext>
                </a:extLst>
              </p:cNvPr>
              <p:cNvGrpSpPr/>
              <p:nvPr/>
            </p:nvGrpSpPr>
            <p:grpSpPr>
              <a:xfrm>
                <a:off x="6212705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42" name="Ellipse 941">
                  <a:extLst>
                    <a:ext uri="{FF2B5EF4-FFF2-40B4-BE49-F238E27FC236}">
                      <a16:creationId xmlns:a16="http://schemas.microsoft.com/office/drawing/2014/main" id="{C54980F1-CE1D-4EB7-A264-38A1BDC0DB5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43" name="Forme libre 1034">
                  <a:extLst>
                    <a:ext uri="{FF2B5EF4-FFF2-40B4-BE49-F238E27FC236}">
                      <a16:creationId xmlns:a16="http://schemas.microsoft.com/office/drawing/2014/main" id="{05288844-3007-45F5-AE5F-FDB3D1781CE8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21" name="Groupe 920">
                <a:extLst>
                  <a:ext uri="{FF2B5EF4-FFF2-40B4-BE49-F238E27FC236}">
                    <a16:creationId xmlns:a16="http://schemas.microsoft.com/office/drawing/2014/main" id="{263A26A7-6BF5-4057-854C-E3287CC63C1D}"/>
                  </a:ext>
                </a:extLst>
              </p:cNvPr>
              <p:cNvGrpSpPr/>
              <p:nvPr/>
            </p:nvGrpSpPr>
            <p:grpSpPr>
              <a:xfrm>
                <a:off x="6212705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40" name="Ellipse 939">
                  <a:extLst>
                    <a:ext uri="{FF2B5EF4-FFF2-40B4-BE49-F238E27FC236}">
                      <a16:creationId xmlns:a16="http://schemas.microsoft.com/office/drawing/2014/main" id="{A5C4AB2A-CE7E-47F5-9C59-F45B6EED511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orme libre 1037">
                  <a:extLst>
                    <a:ext uri="{FF2B5EF4-FFF2-40B4-BE49-F238E27FC236}">
                      <a16:creationId xmlns:a16="http://schemas.microsoft.com/office/drawing/2014/main" id="{02DF1537-6815-4D85-8484-4FAC5A9C61B0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22" name="Groupe 921">
                <a:extLst>
                  <a:ext uri="{FF2B5EF4-FFF2-40B4-BE49-F238E27FC236}">
                    <a16:creationId xmlns:a16="http://schemas.microsoft.com/office/drawing/2014/main" id="{E68AE05C-7BAD-4899-AE3E-AE12AAE4697F}"/>
                  </a:ext>
                </a:extLst>
              </p:cNvPr>
              <p:cNvGrpSpPr/>
              <p:nvPr/>
            </p:nvGrpSpPr>
            <p:grpSpPr>
              <a:xfrm>
                <a:off x="6212705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38" name="Ellipse 937">
                  <a:extLst>
                    <a:ext uri="{FF2B5EF4-FFF2-40B4-BE49-F238E27FC236}">
                      <a16:creationId xmlns:a16="http://schemas.microsoft.com/office/drawing/2014/main" id="{30F32C58-8897-4E22-901F-4BC7BA3137D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orme libre 1040">
                  <a:extLst>
                    <a:ext uri="{FF2B5EF4-FFF2-40B4-BE49-F238E27FC236}">
                      <a16:creationId xmlns:a16="http://schemas.microsoft.com/office/drawing/2014/main" id="{DFAF9937-F43E-425A-9A96-A79E7BB075E5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23" name="Groupe 922">
                <a:extLst>
                  <a:ext uri="{FF2B5EF4-FFF2-40B4-BE49-F238E27FC236}">
                    <a16:creationId xmlns:a16="http://schemas.microsoft.com/office/drawing/2014/main" id="{FDF0C718-0EC6-4745-A5B5-A8478504E6D6}"/>
                  </a:ext>
                </a:extLst>
              </p:cNvPr>
              <p:cNvGrpSpPr/>
              <p:nvPr/>
            </p:nvGrpSpPr>
            <p:grpSpPr>
              <a:xfrm>
                <a:off x="6212705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36" name="Ellipse 935">
                  <a:extLst>
                    <a:ext uri="{FF2B5EF4-FFF2-40B4-BE49-F238E27FC236}">
                      <a16:creationId xmlns:a16="http://schemas.microsoft.com/office/drawing/2014/main" id="{F75A9740-3AF9-4F8C-9CC6-99BDFC624E1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Forme libre 1043">
                  <a:extLst>
                    <a:ext uri="{FF2B5EF4-FFF2-40B4-BE49-F238E27FC236}">
                      <a16:creationId xmlns:a16="http://schemas.microsoft.com/office/drawing/2014/main" id="{7390CC5C-2AA1-45A5-A2F3-BF9A77BC4421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24" name="Groupe 923">
                <a:extLst>
                  <a:ext uri="{FF2B5EF4-FFF2-40B4-BE49-F238E27FC236}">
                    <a16:creationId xmlns:a16="http://schemas.microsoft.com/office/drawing/2014/main" id="{A9713A54-59EA-4D1D-9C65-190A9DA3F954}"/>
                  </a:ext>
                </a:extLst>
              </p:cNvPr>
              <p:cNvGrpSpPr/>
              <p:nvPr/>
            </p:nvGrpSpPr>
            <p:grpSpPr>
              <a:xfrm>
                <a:off x="6212705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34" name="Ellipse 933">
                  <a:extLst>
                    <a:ext uri="{FF2B5EF4-FFF2-40B4-BE49-F238E27FC236}">
                      <a16:creationId xmlns:a16="http://schemas.microsoft.com/office/drawing/2014/main" id="{BFBC63F5-93EE-4008-BB20-A79CF85A916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35" name="Forme libre 1046">
                  <a:extLst>
                    <a:ext uri="{FF2B5EF4-FFF2-40B4-BE49-F238E27FC236}">
                      <a16:creationId xmlns:a16="http://schemas.microsoft.com/office/drawing/2014/main" id="{85D91BCD-776C-4C10-B512-161D97F979D0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25" name="Groupe 924">
                <a:extLst>
                  <a:ext uri="{FF2B5EF4-FFF2-40B4-BE49-F238E27FC236}">
                    <a16:creationId xmlns:a16="http://schemas.microsoft.com/office/drawing/2014/main" id="{0D7FF0C3-CAAE-4869-8B03-E820A8C5EC8C}"/>
                  </a:ext>
                </a:extLst>
              </p:cNvPr>
              <p:cNvGrpSpPr/>
              <p:nvPr/>
            </p:nvGrpSpPr>
            <p:grpSpPr>
              <a:xfrm>
                <a:off x="6212705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32" name="Ellipse 931">
                  <a:extLst>
                    <a:ext uri="{FF2B5EF4-FFF2-40B4-BE49-F238E27FC236}">
                      <a16:creationId xmlns:a16="http://schemas.microsoft.com/office/drawing/2014/main" id="{640901D3-035A-484A-A23E-86A7084623B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33" name="Forme libre 1049">
                  <a:extLst>
                    <a:ext uri="{FF2B5EF4-FFF2-40B4-BE49-F238E27FC236}">
                      <a16:creationId xmlns:a16="http://schemas.microsoft.com/office/drawing/2014/main" id="{3C72B1CC-D219-4BD1-B802-C71E0AB3808B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26" name="Groupe 925">
                <a:extLst>
                  <a:ext uri="{FF2B5EF4-FFF2-40B4-BE49-F238E27FC236}">
                    <a16:creationId xmlns:a16="http://schemas.microsoft.com/office/drawing/2014/main" id="{50F13E1A-9F4D-45AE-A17A-6699ACC12BD3}"/>
                  </a:ext>
                </a:extLst>
              </p:cNvPr>
              <p:cNvGrpSpPr/>
              <p:nvPr/>
            </p:nvGrpSpPr>
            <p:grpSpPr>
              <a:xfrm>
                <a:off x="6212705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30" name="Ellipse 929">
                  <a:extLst>
                    <a:ext uri="{FF2B5EF4-FFF2-40B4-BE49-F238E27FC236}">
                      <a16:creationId xmlns:a16="http://schemas.microsoft.com/office/drawing/2014/main" id="{61DB20F0-E54D-4675-9054-7FAB3F7740D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orme libre 1052">
                  <a:extLst>
                    <a:ext uri="{FF2B5EF4-FFF2-40B4-BE49-F238E27FC236}">
                      <a16:creationId xmlns:a16="http://schemas.microsoft.com/office/drawing/2014/main" id="{79CF656B-E162-4643-9A70-1DD8BDD2E337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27" name="Groupe 926">
                <a:extLst>
                  <a:ext uri="{FF2B5EF4-FFF2-40B4-BE49-F238E27FC236}">
                    <a16:creationId xmlns:a16="http://schemas.microsoft.com/office/drawing/2014/main" id="{14D5C2E9-0F6E-4F2C-8DDA-17D366F3FE8F}"/>
                  </a:ext>
                </a:extLst>
              </p:cNvPr>
              <p:cNvGrpSpPr/>
              <p:nvPr/>
            </p:nvGrpSpPr>
            <p:grpSpPr>
              <a:xfrm rot="10800000" flipH="1" flipV="1">
                <a:off x="6212706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28" name="Ellipse 927">
                  <a:extLst>
                    <a:ext uri="{FF2B5EF4-FFF2-40B4-BE49-F238E27FC236}">
                      <a16:creationId xmlns:a16="http://schemas.microsoft.com/office/drawing/2014/main" id="{241207ED-0E71-4957-8A8A-0E913B7863A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orme libre 1040">
                  <a:extLst>
                    <a:ext uri="{FF2B5EF4-FFF2-40B4-BE49-F238E27FC236}">
                      <a16:creationId xmlns:a16="http://schemas.microsoft.com/office/drawing/2014/main" id="{45F1124E-D81F-48AC-9195-97590EABB6CC}"/>
                    </a:ext>
                  </a:extLst>
                </p:cNvPr>
                <p:cNvSpPr/>
                <p:nvPr/>
              </p:nvSpPr>
              <p:spPr>
                <a:xfrm>
                  <a:off x="7266576" y="2159031"/>
                  <a:ext cx="1559334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e 576">
              <a:extLst>
                <a:ext uri="{FF2B5EF4-FFF2-40B4-BE49-F238E27FC236}">
                  <a16:creationId xmlns:a16="http://schemas.microsoft.com/office/drawing/2014/main" id="{13C75853-D112-4313-AF4E-6D681E255EC7}"/>
                </a:ext>
              </a:extLst>
            </p:cNvPr>
            <p:cNvGrpSpPr/>
            <p:nvPr/>
          </p:nvGrpSpPr>
          <p:grpSpPr>
            <a:xfrm>
              <a:off x="5692256" y="2361431"/>
              <a:ext cx="252001" cy="2596609"/>
              <a:chOff x="5694335" y="2359803"/>
              <a:chExt cx="252001" cy="2596609"/>
            </a:xfrm>
          </p:grpSpPr>
          <p:grpSp>
            <p:nvGrpSpPr>
              <p:cNvPr id="888" name="Groupe 887">
                <a:extLst>
                  <a:ext uri="{FF2B5EF4-FFF2-40B4-BE49-F238E27FC236}">
                    <a16:creationId xmlns:a16="http://schemas.microsoft.com/office/drawing/2014/main" id="{777205B1-10A0-4690-B73E-E5EDF7302F04}"/>
                  </a:ext>
                </a:extLst>
              </p:cNvPr>
              <p:cNvGrpSpPr/>
              <p:nvPr/>
            </p:nvGrpSpPr>
            <p:grpSpPr>
              <a:xfrm>
                <a:off x="5694335" y="4438083"/>
                <a:ext cx="252000" cy="258548"/>
                <a:chOff x="7250003" y="2006067"/>
                <a:chExt cx="1793966" cy="1840581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16" name="Ellipse 915">
                  <a:extLst>
                    <a:ext uri="{FF2B5EF4-FFF2-40B4-BE49-F238E27FC236}">
                      <a16:creationId xmlns:a16="http://schemas.microsoft.com/office/drawing/2014/main" id="{A06A5CDF-17F7-43E8-A83A-444CAFF58018}"/>
                    </a:ext>
                  </a:extLst>
                </p:cNvPr>
                <p:cNvSpPr/>
                <p:nvPr/>
              </p:nvSpPr>
              <p:spPr>
                <a:xfrm>
                  <a:off x="7250003" y="2006067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17" name="Forme libre 1058">
                  <a:extLst>
                    <a:ext uri="{FF2B5EF4-FFF2-40B4-BE49-F238E27FC236}">
                      <a16:creationId xmlns:a16="http://schemas.microsoft.com/office/drawing/2014/main" id="{505EC4F7-8C63-4A9A-BB37-5F367DB7B80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89" name="Groupe 888">
                <a:extLst>
                  <a:ext uri="{FF2B5EF4-FFF2-40B4-BE49-F238E27FC236}">
                    <a16:creationId xmlns:a16="http://schemas.microsoft.com/office/drawing/2014/main" id="{B4AEEE7A-3155-4BA8-AD59-F1CBB8BE7025}"/>
                  </a:ext>
                </a:extLst>
              </p:cNvPr>
              <p:cNvGrpSpPr/>
              <p:nvPr/>
            </p:nvGrpSpPr>
            <p:grpSpPr>
              <a:xfrm>
                <a:off x="5694335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14" name="Ellipse 913">
                  <a:extLst>
                    <a:ext uri="{FF2B5EF4-FFF2-40B4-BE49-F238E27FC236}">
                      <a16:creationId xmlns:a16="http://schemas.microsoft.com/office/drawing/2014/main" id="{DE649A3E-D5A1-497E-B5FA-4C1F6D79292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15" name="Forme libre 1064">
                  <a:extLst>
                    <a:ext uri="{FF2B5EF4-FFF2-40B4-BE49-F238E27FC236}">
                      <a16:creationId xmlns:a16="http://schemas.microsoft.com/office/drawing/2014/main" id="{BD09FD64-DF28-4F55-B509-45B7D769815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90" name="Groupe 889">
                <a:extLst>
                  <a:ext uri="{FF2B5EF4-FFF2-40B4-BE49-F238E27FC236}">
                    <a16:creationId xmlns:a16="http://schemas.microsoft.com/office/drawing/2014/main" id="{72DB3D6A-FD8F-4B2B-AB38-1FD3B6751780}"/>
                  </a:ext>
                </a:extLst>
              </p:cNvPr>
              <p:cNvGrpSpPr/>
              <p:nvPr/>
            </p:nvGrpSpPr>
            <p:grpSpPr>
              <a:xfrm>
                <a:off x="5694335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12" name="Ellipse 911">
                  <a:extLst>
                    <a:ext uri="{FF2B5EF4-FFF2-40B4-BE49-F238E27FC236}">
                      <a16:creationId xmlns:a16="http://schemas.microsoft.com/office/drawing/2014/main" id="{497BFD8B-1C94-443F-8985-F3ACB015DB8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13" name="Forme libre 1067">
                  <a:extLst>
                    <a:ext uri="{FF2B5EF4-FFF2-40B4-BE49-F238E27FC236}">
                      <a16:creationId xmlns:a16="http://schemas.microsoft.com/office/drawing/2014/main" id="{2DA12EF1-335A-46D5-9DCB-18784B5A228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91" name="Groupe 890">
                <a:extLst>
                  <a:ext uri="{FF2B5EF4-FFF2-40B4-BE49-F238E27FC236}">
                    <a16:creationId xmlns:a16="http://schemas.microsoft.com/office/drawing/2014/main" id="{CA3AA593-A9FA-4581-9024-F5F5390D4A80}"/>
                  </a:ext>
                </a:extLst>
              </p:cNvPr>
              <p:cNvGrpSpPr/>
              <p:nvPr/>
            </p:nvGrpSpPr>
            <p:grpSpPr>
              <a:xfrm>
                <a:off x="5694335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10" name="Ellipse 909">
                  <a:extLst>
                    <a:ext uri="{FF2B5EF4-FFF2-40B4-BE49-F238E27FC236}">
                      <a16:creationId xmlns:a16="http://schemas.microsoft.com/office/drawing/2014/main" id="{59003891-6166-4935-9CD5-4B6D1391ECE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11" name="Forme libre 1070">
                  <a:extLst>
                    <a:ext uri="{FF2B5EF4-FFF2-40B4-BE49-F238E27FC236}">
                      <a16:creationId xmlns:a16="http://schemas.microsoft.com/office/drawing/2014/main" id="{6970195F-7751-4D75-B72E-E71CF0276E0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92" name="Groupe 891">
                <a:extLst>
                  <a:ext uri="{FF2B5EF4-FFF2-40B4-BE49-F238E27FC236}">
                    <a16:creationId xmlns:a16="http://schemas.microsoft.com/office/drawing/2014/main" id="{966C307D-AED3-431C-B31D-DC21D250BEB7}"/>
                  </a:ext>
                </a:extLst>
              </p:cNvPr>
              <p:cNvGrpSpPr/>
              <p:nvPr/>
            </p:nvGrpSpPr>
            <p:grpSpPr>
              <a:xfrm>
                <a:off x="5694335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08" name="Ellipse 907">
                  <a:extLst>
                    <a:ext uri="{FF2B5EF4-FFF2-40B4-BE49-F238E27FC236}">
                      <a16:creationId xmlns:a16="http://schemas.microsoft.com/office/drawing/2014/main" id="{63EAC7CE-F69B-40A1-90A1-9A75B8C6699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09" name="Forme libre 1073">
                  <a:extLst>
                    <a:ext uri="{FF2B5EF4-FFF2-40B4-BE49-F238E27FC236}">
                      <a16:creationId xmlns:a16="http://schemas.microsoft.com/office/drawing/2014/main" id="{4A940686-8670-48A4-B986-BDC2F057376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93" name="Groupe 892">
                <a:extLst>
                  <a:ext uri="{FF2B5EF4-FFF2-40B4-BE49-F238E27FC236}">
                    <a16:creationId xmlns:a16="http://schemas.microsoft.com/office/drawing/2014/main" id="{609FDC3F-B9C1-4CC9-B40C-A138E86ABF7E}"/>
                  </a:ext>
                </a:extLst>
              </p:cNvPr>
              <p:cNvGrpSpPr/>
              <p:nvPr/>
            </p:nvGrpSpPr>
            <p:grpSpPr>
              <a:xfrm>
                <a:off x="5694335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06" name="Ellipse 905">
                  <a:extLst>
                    <a:ext uri="{FF2B5EF4-FFF2-40B4-BE49-F238E27FC236}">
                      <a16:creationId xmlns:a16="http://schemas.microsoft.com/office/drawing/2014/main" id="{33B1D2A9-2C0B-4D65-84F4-9832CD5C4B7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07" name="Forme libre 1076">
                  <a:extLst>
                    <a:ext uri="{FF2B5EF4-FFF2-40B4-BE49-F238E27FC236}">
                      <a16:creationId xmlns:a16="http://schemas.microsoft.com/office/drawing/2014/main" id="{325340F5-D391-439A-A705-18185E5CACC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94" name="Groupe 893">
                <a:extLst>
                  <a:ext uri="{FF2B5EF4-FFF2-40B4-BE49-F238E27FC236}">
                    <a16:creationId xmlns:a16="http://schemas.microsoft.com/office/drawing/2014/main" id="{1541DC85-4342-4AEE-807C-9A14B44CDEEB}"/>
                  </a:ext>
                </a:extLst>
              </p:cNvPr>
              <p:cNvGrpSpPr/>
              <p:nvPr/>
            </p:nvGrpSpPr>
            <p:grpSpPr>
              <a:xfrm>
                <a:off x="5694335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04" name="Ellipse 903">
                  <a:extLst>
                    <a:ext uri="{FF2B5EF4-FFF2-40B4-BE49-F238E27FC236}">
                      <a16:creationId xmlns:a16="http://schemas.microsoft.com/office/drawing/2014/main" id="{17EF42CB-5D8D-40B4-B3BD-A403B7A83C9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05" name="Forme libre 1079">
                  <a:extLst>
                    <a:ext uri="{FF2B5EF4-FFF2-40B4-BE49-F238E27FC236}">
                      <a16:creationId xmlns:a16="http://schemas.microsoft.com/office/drawing/2014/main" id="{83407562-1137-4EA8-AF87-8987FF5C359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95" name="Groupe 894">
                <a:extLst>
                  <a:ext uri="{FF2B5EF4-FFF2-40B4-BE49-F238E27FC236}">
                    <a16:creationId xmlns:a16="http://schemas.microsoft.com/office/drawing/2014/main" id="{53BB8262-3419-4635-9391-FB80212C9167}"/>
                  </a:ext>
                </a:extLst>
              </p:cNvPr>
              <p:cNvGrpSpPr/>
              <p:nvPr/>
            </p:nvGrpSpPr>
            <p:grpSpPr>
              <a:xfrm>
                <a:off x="5694335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02" name="Ellipse 901">
                  <a:extLst>
                    <a:ext uri="{FF2B5EF4-FFF2-40B4-BE49-F238E27FC236}">
                      <a16:creationId xmlns:a16="http://schemas.microsoft.com/office/drawing/2014/main" id="{09B3ED07-8437-4A40-99D2-D30910D4C02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03" name="Forme libre 1082">
                  <a:extLst>
                    <a:ext uri="{FF2B5EF4-FFF2-40B4-BE49-F238E27FC236}">
                      <a16:creationId xmlns:a16="http://schemas.microsoft.com/office/drawing/2014/main" id="{0EDC4E57-963D-4258-AB70-BEE212D9449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96" name="Groupe 895">
                <a:extLst>
                  <a:ext uri="{FF2B5EF4-FFF2-40B4-BE49-F238E27FC236}">
                    <a16:creationId xmlns:a16="http://schemas.microsoft.com/office/drawing/2014/main" id="{3765F344-A7F2-4192-BFE6-829404F739D5}"/>
                  </a:ext>
                </a:extLst>
              </p:cNvPr>
              <p:cNvGrpSpPr/>
              <p:nvPr/>
            </p:nvGrpSpPr>
            <p:grpSpPr>
              <a:xfrm>
                <a:off x="5694335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00" name="Ellipse 899">
                  <a:extLst>
                    <a:ext uri="{FF2B5EF4-FFF2-40B4-BE49-F238E27FC236}">
                      <a16:creationId xmlns:a16="http://schemas.microsoft.com/office/drawing/2014/main" id="{B063973A-16BC-490E-91DB-6B327946139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901" name="Forme libre 1085">
                  <a:extLst>
                    <a:ext uri="{FF2B5EF4-FFF2-40B4-BE49-F238E27FC236}">
                      <a16:creationId xmlns:a16="http://schemas.microsoft.com/office/drawing/2014/main" id="{D1015756-57A5-4996-AA60-78A7CB75135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97" name="Groupe 896">
                <a:extLst>
                  <a:ext uri="{FF2B5EF4-FFF2-40B4-BE49-F238E27FC236}">
                    <a16:creationId xmlns:a16="http://schemas.microsoft.com/office/drawing/2014/main" id="{8D0E05EC-4A86-440D-BD80-DC68190534E6}"/>
                  </a:ext>
                </a:extLst>
              </p:cNvPr>
              <p:cNvGrpSpPr/>
              <p:nvPr/>
            </p:nvGrpSpPr>
            <p:grpSpPr>
              <a:xfrm rot="10800000" flipH="1" flipV="1">
                <a:off x="5694336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98" name="Ellipse 897">
                  <a:extLst>
                    <a:ext uri="{FF2B5EF4-FFF2-40B4-BE49-F238E27FC236}">
                      <a16:creationId xmlns:a16="http://schemas.microsoft.com/office/drawing/2014/main" id="{27E2D16D-A6F6-4E52-A932-2E7A55359BA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899" name="Forme libre 1073">
                  <a:extLst>
                    <a:ext uri="{FF2B5EF4-FFF2-40B4-BE49-F238E27FC236}">
                      <a16:creationId xmlns:a16="http://schemas.microsoft.com/office/drawing/2014/main" id="{C9030824-07CE-4EF2-95A4-1628F8FE5B8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8" name="Groupe 577">
              <a:extLst>
                <a:ext uri="{FF2B5EF4-FFF2-40B4-BE49-F238E27FC236}">
                  <a16:creationId xmlns:a16="http://schemas.microsoft.com/office/drawing/2014/main" id="{23FEE5EC-69BB-4FF1-9FF2-5E449CDAECD5}"/>
                </a:ext>
              </a:extLst>
            </p:cNvPr>
            <p:cNvGrpSpPr/>
            <p:nvPr/>
          </p:nvGrpSpPr>
          <p:grpSpPr>
            <a:xfrm>
              <a:off x="6467732" y="2361431"/>
              <a:ext cx="252001" cy="2596609"/>
              <a:chOff x="5694335" y="2359803"/>
              <a:chExt cx="252001" cy="2596609"/>
            </a:xfrm>
          </p:grpSpPr>
          <p:grpSp>
            <p:nvGrpSpPr>
              <p:cNvPr id="858" name="Groupe 857">
                <a:extLst>
                  <a:ext uri="{FF2B5EF4-FFF2-40B4-BE49-F238E27FC236}">
                    <a16:creationId xmlns:a16="http://schemas.microsoft.com/office/drawing/2014/main" id="{B51D351F-9C19-44E1-A409-9544B6989E07}"/>
                  </a:ext>
                </a:extLst>
              </p:cNvPr>
              <p:cNvGrpSpPr/>
              <p:nvPr/>
            </p:nvGrpSpPr>
            <p:grpSpPr>
              <a:xfrm>
                <a:off x="5694335" y="4438083"/>
                <a:ext cx="252000" cy="258548"/>
                <a:chOff x="7250003" y="2006067"/>
                <a:chExt cx="1793966" cy="1840581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86" name="Ellipse 885">
                  <a:extLst>
                    <a:ext uri="{FF2B5EF4-FFF2-40B4-BE49-F238E27FC236}">
                      <a16:creationId xmlns:a16="http://schemas.microsoft.com/office/drawing/2014/main" id="{C0117461-6A04-46FC-8C8C-290803563A40}"/>
                    </a:ext>
                  </a:extLst>
                </p:cNvPr>
                <p:cNvSpPr/>
                <p:nvPr/>
              </p:nvSpPr>
              <p:spPr>
                <a:xfrm>
                  <a:off x="7250003" y="2006067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887" name="Forme libre 1058">
                  <a:extLst>
                    <a:ext uri="{FF2B5EF4-FFF2-40B4-BE49-F238E27FC236}">
                      <a16:creationId xmlns:a16="http://schemas.microsoft.com/office/drawing/2014/main" id="{5A3B08BE-4437-439E-AF2C-D047B36C0EC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59" name="Groupe 858">
                <a:extLst>
                  <a:ext uri="{FF2B5EF4-FFF2-40B4-BE49-F238E27FC236}">
                    <a16:creationId xmlns:a16="http://schemas.microsoft.com/office/drawing/2014/main" id="{D7D8C8CD-0322-489D-A26C-AF5495D3ADA8}"/>
                  </a:ext>
                </a:extLst>
              </p:cNvPr>
              <p:cNvGrpSpPr/>
              <p:nvPr/>
            </p:nvGrpSpPr>
            <p:grpSpPr>
              <a:xfrm>
                <a:off x="5694335" y="235980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84" name="Ellipse 883">
                  <a:extLst>
                    <a:ext uri="{FF2B5EF4-FFF2-40B4-BE49-F238E27FC236}">
                      <a16:creationId xmlns:a16="http://schemas.microsoft.com/office/drawing/2014/main" id="{6F9EA454-9EA0-414A-A4E0-32970EDAB6C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885" name="Forme libre 1064">
                  <a:extLst>
                    <a:ext uri="{FF2B5EF4-FFF2-40B4-BE49-F238E27FC236}">
                      <a16:creationId xmlns:a16="http://schemas.microsoft.com/office/drawing/2014/main" id="{81634315-6EFA-4044-B5F9-8D6EE0E9354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60" name="Groupe 859">
                <a:extLst>
                  <a:ext uri="{FF2B5EF4-FFF2-40B4-BE49-F238E27FC236}">
                    <a16:creationId xmlns:a16="http://schemas.microsoft.com/office/drawing/2014/main" id="{09027B56-C2F8-4862-84C2-DBA0180A9241}"/>
                  </a:ext>
                </a:extLst>
              </p:cNvPr>
              <p:cNvGrpSpPr/>
              <p:nvPr/>
            </p:nvGrpSpPr>
            <p:grpSpPr>
              <a:xfrm>
                <a:off x="5694335" y="287937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82" name="Ellipse 881">
                  <a:extLst>
                    <a:ext uri="{FF2B5EF4-FFF2-40B4-BE49-F238E27FC236}">
                      <a16:creationId xmlns:a16="http://schemas.microsoft.com/office/drawing/2014/main" id="{091EF441-9F9F-4AEB-8D88-46FD1147520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883" name="Forme libre 1067">
                  <a:extLst>
                    <a:ext uri="{FF2B5EF4-FFF2-40B4-BE49-F238E27FC236}">
                      <a16:creationId xmlns:a16="http://schemas.microsoft.com/office/drawing/2014/main" id="{68FBD901-B92C-4B34-B081-34949BD24D6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61" name="Groupe 860">
                <a:extLst>
                  <a:ext uri="{FF2B5EF4-FFF2-40B4-BE49-F238E27FC236}">
                    <a16:creationId xmlns:a16="http://schemas.microsoft.com/office/drawing/2014/main" id="{091EE602-F6FD-4884-9D4B-0D43B3D5F60D}"/>
                  </a:ext>
                </a:extLst>
              </p:cNvPr>
              <p:cNvGrpSpPr/>
              <p:nvPr/>
            </p:nvGrpSpPr>
            <p:grpSpPr>
              <a:xfrm>
                <a:off x="5694335" y="261958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80" name="Ellipse 879">
                  <a:extLst>
                    <a:ext uri="{FF2B5EF4-FFF2-40B4-BE49-F238E27FC236}">
                      <a16:creationId xmlns:a16="http://schemas.microsoft.com/office/drawing/2014/main" id="{6A0F2597-A516-4011-B744-B0B36A8B5F8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881" name="Forme libre 1070">
                  <a:extLst>
                    <a:ext uri="{FF2B5EF4-FFF2-40B4-BE49-F238E27FC236}">
                      <a16:creationId xmlns:a16="http://schemas.microsoft.com/office/drawing/2014/main" id="{E934F92B-3F51-4069-A480-D0DD382D9B5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62" name="Groupe 861">
                <a:extLst>
                  <a:ext uri="{FF2B5EF4-FFF2-40B4-BE49-F238E27FC236}">
                    <a16:creationId xmlns:a16="http://schemas.microsoft.com/office/drawing/2014/main" id="{BB1F953F-6D38-435D-8765-EB93D3DEF28A}"/>
                  </a:ext>
                </a:extLst>
              </p:cNvPr>
              <p:cNvGrpSpPr/>
              <p:nvPr/>
            </p:nvGrpSpPr>
            <p:grpSpPr>
              <a:xfrm>
                <a:off x="5694335" y="339894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78" name="Ellipse 877">
                  <a:extLst>
                    <a:ext uri="{FF2B5EF4-FFF2-40B4-BE49-F238E27FC236}">
                      <a16:creationId xmlns:a16="http://schemas.microsoft.com/office/drawing/2014/main" id="{1032C87D-6EB2-4ABB-BF61-D1BEF4A49F5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879" name="Forme libre 1073">
                  <a:extLst>
                    <a:ext uri="{FF2B5EF4-FFF2-40B4-BE49-F238E27FC236}">
                      <a16:creationId xmlns:a16="http://schemas.microsoft.com/office/drawing/2014/main" id="{210D7C59-0BF0-4A8D-BE8D-25A743C07EC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63" name="Groupe 862">
                <a:extLst>
                  <a:ext uri="{FF2B5EF4-FFF2-40B4-BE49-F238E27FC236}">
                    <a16:creationId xmlns:a16="http://schemas.microsoft.com/office/drawing/2014/main" id="{2FA75434-F14A-466A-BE9A-C3F81F411C0F}"/>
                  </a:ext>
                </a:extLst>
              </p:cNvPr>
              <p:cNvGrpSpPr/>
              <p:nvPr/>
            </p:nvGrpSpPr>
            <p:grpSpPr>
              <a:xfrm>
                <a:off x="5694335" y="417829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76" name="Ellipse 875">
                  <a:extLst>
                    <a:ext uri="{FF2B5EF4-FFF2-40B4-BE49-F238E27FC236}">
                      <a16:creationId xmlns:a16="http://schemas.microsoft.com/office/drawing/2014/main" id="{5C1E9682-89ED-4FB9-88D8-640D6EDADD7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877" name="Forme libre 1076">
                  <a:extLst>
                    <a:ext uri="{FF2B5EF4-FFF2-40B4-BE49-F238E27FC236}">
                      <a16:creationId xmlns:a16="http://schemas.microsoft.com/office/drawing/2014/main" id="{7BF2191C-1CB6-42A0-9CDD-C9175ED8871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64" name="Groupe 863">
                <a:extLst>
                  <a:ext uri="{FF2B5EF4-FFF2-40B4-BE49-F238E27FC236}">
                    <a16:creationId xmlns:a16="http://schemas.microsoft.com/office/drawing/2014/main" id="{7BC2D507-AC89-4A6A-85FF-A9EAB2201721}"/>
                  </a:ext>
                </a:extLst>
              </p:cNvPr>
              <p:cNvGrpSpPr/>
              <p:nvPr/>
            </p:nvGrpSpPr>
            <p:grpSpPr>
              <a:xfrm>
                <a:off x="5694335" y="3918513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74" name="Ellipse 873">
                  <a:extLst>
                    <a:ext uri="{FF2B5EF4-FFF2-40B4-BE49-F238E27FC236}">
                      <a16:creationId xmlns:a16="http://schemas.microsoft.com/office/drawing/2014/main" id="{D5BDB6DB-081F-4289-A718-A7CB85C8D5E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875" name="Forme libre 1079">
                  <a:extLst>
                    <a:ext uri="{FF2B5EF4-FFF2-40B4-BE49-F238E27FC236}">
                      <a16:creationId xmlns:a16="http://schemas.microsoft.com/office/drawing/2014/main" id="{50E63431-AE25-4BC1-B988-4C41F52E9AA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65" name="Groupe 864">
                <a:extLst>
                  <a:ext uri="{FF2B5EF4-FFF2-40B4-BE49-F238E27FC236}">
                    <a16:creationId xmlns:a16="http://schemas.microsoft.com/office/drawing/2014/main" id="{16A45C0A-778D-4C80-A355-FAE3A520DCBE}"/>
                  </a:ext>
                </a:extLst>
              </p:cNvPr>
              <p:cNvGrpSpPr/>
              <p:nvPr/>
            </p:nvGrpSpPr>
            <p:grpSpPr>
              <a:xfrm>
                <a:off x="5694335" y="313915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72" name="Ellipse 871">
                  <a:extLst>
                    <a:ext uri="{FF2B5EF4-FFF2-40B4-BE49-F238E27FC236}">
                      <a16:creationId xmlns:a16="http://schemas.microsoft.com/office/drawing/2014/main" id="{D3119D62-0E18-420D-AE88-F34DEB1F13D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873" name="Forme libre 1082">
                  <a:extLst>
                    <a:ext uri="{FF2B5EF4-FFF2-40B4-BE49-F238E27FC236}">
                      <a16:creationId xmlns:a16="http://schemas.microsoft.com/office/drawing/2014/main" id="{3C636F44-F69A-453C-9118-50ECA8C3BF2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66" name="Groupe 865">
                <a:extLst>
                  <a:ext uri="{FF2B5EF4-FFF2-40B4-BE49-F238E27FC236}">
                    <a16:creationId xmlns:a16="http://schemas.microsoft.com/office/drawing/2014/main" id="{24753976-8D9A-495C-9B0D-C1499990452A}"/>
                  </a:ext>
                </a:extLst>
              </p:cNvPr>
              <p:cNvGrpSpPr/>
              <p:nvPr/>
            </p:nvGrpSpPr>
            <p:grpSpPr>
              <a:xfrm>
                <a:off x="5694335" y="470441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70" name="Ellipse 869">
                  <a:extLst>
                    <a:ext uri="{FF2B5EF4-FFF2-40B4-BE49-F238E27FC236}">
                      <a16:creationId xmlns:a16="http://schemas.microsoft.com/office/drawing/2014/main" id="{9EB59BA1-1F33-4BC8-9A21-EAE0E9E74BAD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871" name="Forme libre 1085">
                  <a:extLst>
                    <a:ext uri="{FF2B5EF4-FFF2-40B4-BE49-F238E27FC236}">
                      <a16:creationId xmlns:a16="http://schemas.microsoft.com/office/drawing/2014/main" id="{716F8817-10FE-40A1-A170-62FAF5E43E5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67" name="Groupe 866">
                <a:extLst>
                  <a:ext uri="{FF2B5EF4-FFF2-40B4-BE49-F238E27FC236}">
                    <a16:creationId xmlns:a16="http://schemas.microsoft.com/office/drawing/2014/main" id="{6CF330EB-DA59-4047-A63C-33C6D8F331A1}"/>
                  </a:ext>
                </a:extLst>
              </p:cNvPr>
              <p:cNvGrpSpPr/>
              <p:nvPr/>
            </p:nvGrpSpPr>
            <p:grpSpPr>
              <a:xfrm rot="10800000" flipH="1" flipV="1">
                <a:off x="5694336" y="365872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68" name="Ellipse 867">
                  <a:extLst>
                    <a:ext uri="{FF2B5EF4-FFF2-40B4-BE49-F238E27FC236}">
                      <a16:creationId xmlns:a16="http://schemas.microsoft.com/office/drawing/2014/main" id="{D9F2AEAB-1C18-4A72-AA06-EEF20B1A78A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869" name="Forme libre 1073">
                  <a:extLst>
                    <a:ext uri="{FF2B5EF4-FFF2-40B4-BE49-F238E27FC236}">
                      <a16:creationId xmlns:a16="http://schemas.microsoft.com/office/drawing/2014/main" id="{85F4ECFA-97F4-4F84-8496-4DAB2E815F9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9" name="Groupe 578">
              <a:extLst>
                <a:ext uri="{FF2B5EF4-FFF2-40B4-BE49-F238E27FC236}">
                  <a16:creationId xmlns:a16="http://schemas.microsoft.com/office/drawing/2014/main" id="{D759C7C7-5553-45D3-A21A-FCA57F161C8F}"/>
                </a:ext>
              </a:extLst>
            </p:cNvPr>
            <p:cNvGrpSpPr/>
            <p:nvPr/>
          </p:nvGrpSpPr>
          <p:grpSpPr>
            <a:xfrm>
              <a:off x="4747866" y="2256554"/>
              <a:ext cx="2843846" cy="2837480"/>
              <a:chOff x="4657930" y="2024066"/>
              <a:chExt cx="2843846" cy="2837480"/>
            </a:xfrm>
          </p:grpSpPr>
          <p:grpSp>
            <p:nvGrpSpPr>
              <p:cNvPr id="580" name="Groupe 579">
                <a:extLst>
                  <a:ext uri="{FF2B5EF4-FFF2-40B4-BE49-F238E27FC236}">
                    <a16:creationId xmlns:a16="http://schemas.microsoft.com/office/drawing/2014/main" id="{2461EE31-C11B-427A-B59F-B1653377D7BD}"/>
                  </a:ext>
                </a:extLst>
              </p:cNvPr>
              <p:cNvGrpSpPr/>
              <p:nvPr/>
            </p:nvGrpSpPr>
            <p:grpSpPr>
              <a:xfrm>
                <a:off x="5694670" y="2024066"/>
                <a:ext cx="770370" cy="252000"/>
                <a:chOff x="5694670" y="2024066"/>
                <a:chExt cx="770370" cy="252000"/>
              </a:xfrm>
            </p:grpSpPr>
            <p:grpSp>
              <p:nvGrpSpPr>
                <p:cNvPr id="849" name="Groupe 848">
                  <a:extLst>
                    <a:ext uri="{FF2B5EF4-FFF2-40B4-BE49-F238E27FC236}">
                      <a16:creationId xmlns:a16="http://schemas.microsoft.com/office/drawing/2014/main" id="{1BE50CCC-E8CC-4484-A5BE-BFB01521ABED}"/>
                    </a:ext>
                  </a:extLst>
                </p:cNvPr>
                <p:cNvGrpSpPr/>
                <p:nvPr/>
              </p:nvGrpSpPr>
              <p:grpSpPr>
                <a:xfrm>
                  <a:off x="5953855" y="202406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56" name="Ellipse 855">
                    <a:extLst>
                      <a:ext uri="{FF2B5EF4-FFF2-40B4-BE49-F238E27FC236}">
                        <a16:creationId xmlns:a16="http://schemas.microsoft.com/office/drawing/2014/main" id="{D4E4589C-0CF0-4377-9A47-F58A7D91E2A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" name="Forme libre 225">
                    <a:extLst>
                      <a:ext uri="{FF2B5EF4-FFF2-40B4-BE49-F238E27FC236}">
                        <a16:creationId xmlns:a16="http://schemas.microsoft.com/office/drawing/2014/main" id="{1EA0BD5B-9D94-4876-87EA-48B3412D812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0" name="Groupe 849">
                  <a:extLst>
                    <a:ext uri="{FF2B5EF4-FFF2-40B4-BE49-F238E27FC236}">
                      <a16:creationId xmlns:a16="http://schemas.microsoft.com/office/drawing/2014/main" id="{F95D38C1-8061-4205-A5A3-BFF727E2C33F}"/>
                    </a:ext>
                  </a:extLst>
                </p:cNvPr>
                <p:cNvGrpSpPr/>
                <p:nvPr/>
              </p:nvGrpSpPr>
              <p:grpSpPr>
                <a:xfrm>
                  <a:off x="6213040" y="202406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54" name="Ellipse 853">
                    <a:extLst>
                      <a:ext uri="{FF2B5EF4-FFF2-40B4-BE49-F238E27FC236}">
                        <a16:creationId xmlns:a16="http://schemas.microsoft.com/office/drawing/2014/main" id="{F95C8432-8706-4798-9C78-B2926C3D4AB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5" name="Forme libre 228">
                    <a:extLst>
                      <a:ext uri="{FF2B5EF4-FFF2-40B4-BE49-F238E27FC236}">
                        <a16:creationId xmlns:a16="http://schemas.microsoft.com/office/drawing/2014/main" id="{ED0B5A3E-B2D8-4A18-B53C-FA1CBA5750B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1" name="Groupe 850">
                  <a:extLst>
                    <a:ext uri="{FF2B5EF4-FFF2-40B4-BE49-F238E27FC236}">
                      <a16:creationId xmlns:a16="http://schemas.microsoft.com/office/drawing/2014/main" id="{F18977F0-0819-4372-934D-2AA62EAFC17F}"/>
                    </a:ext>
                  </a:extLst>
                </p:cNvPr>
                <p:cNvGrpSpPr/>
                <p:nvPr/>
              </p:nvGrpSpPr>
              <p:grpSpPr>
                <a:xfrm>
                  <a:off x="5694670" y="202406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52" name="Ellipse 851">
                    <a:extLst>
                      <a:ext uri="{FF2B5EF4-FFF2-40B4-BE49-F238E27FC236}">
                        <a16:creationId xmlns:a16="http://schemas.microsoft.com/office/drawing/2014/main" id="{84F7DE48-5170-4D69-BCA9-63B007AD7B7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orme libre 222">
                    <a:extLst>
                      <a:ext uri="{FF2B5EF4-FFF2-40B4-BE49-F238E27FC236}">
                        <a16:creationId xmlns:a16="http://schemas.microsoft.com/office/drawing/2014/main" id="{4E6B2297-5BC9-4987-9AED-44BE54FC981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1" name="Groupe 580">
                <a:extLst>
                  <a:ext uri="{FF2B5EF4-FFF2-40B4-BE49-F238E27FC236}">
                    <a16:creationId xmlns:a16="http://schemas.microsoft.com/office/drawing/2014/main" id="{3E3B7018-5A4C-4E92-AC40-4025943F240E}"/>
                  </a:ext>
                </a:extLst>
              </p:cNvPr>
              <p:cNvGrpSpPr/>
              <p:nvPr/>
            </p:nvGrpSpPr>
            <p:grpSpPr>
              <a:xfrm>
                <a:off x="5694670" y="4609546"/>
                <a:ext cx="770370" cy="252000"/>
                <a:chOff x="5694670" y="4609546"/>
                <a:chExt cx="770370" cy="252000"/>
              </a:xfrm>
            </p:grpSpPr>
            <p:grpSp>
              <p:nvGrpSpPr>
                <p:cNvPr id="840" name="Groupe 839">
                  <a:extLst>
                    <a:ext uri="{FF2B5EF4-FFF2-40B4-BE49-F238E27FC236}">
                      <a16:creationId xmlns:a16="http://schemas.microsoft.com/office/drawing/2014/main" id="{E190A9C5-CC56-410E-A2D9-08E2AA7F2E11}"/>
                    </a:ext>
                  </a:extLst>
                </p:cNvPr>
                <p:cNvGrpSpPr/>
                <p:nvPr/>
              </p:nvGrpSpPr>
              <p:grpSpPr>
                <a:xfrm>
                  <a:off x="5953855" y="4609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47" name="Ellipse 846">
                    <a:extLst>
                      <a:ext uri="{FF2B5EF4-FFF2-40B4-BE49-F238E27FC236}">
                        <a16:creationId xmlns:a16="http://schemas.microsoft.com/office/drawing/2014/main" id="{EB906EBF-3B08-4A08-A6F4-2F592AD6AF2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" name="Forme libre 161">
                    <a:extLst>
                      <a:ext uri="{FF2B5EF4-FFF2-40B4-BE49-F238E27FC236}">
                        <a16:creationId xmlns:a16="http://schemas.microsoft.com/office/drawing/2014/main" id="{AD526FB9-63C4-417A-AC7F-85D7CE3CA9D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1" name="Groupe 840">
                  <a:extLst>
                    <a:ext uri="{FF2B5EF4-FFF2-40B4-BE49-F238E27FC236}">
                      <a16:creationId xmlns:a16="http://schemas.microsoft.com/office/drawing/2014/main" id="{E287F09D-B97C-47B6-BC3E-EA5684020BC7}"/>
                    </a:ext>
                  </a:extLst>
                </p:cNvPr>
                <p:cNvGrpSpPr/>
                <p:nvPr/>
              </p:nvGrpSpPr>
              <p:grpSpPr>
                <a:xfrm>
                  <a:off x="6213040" y="4609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45" name="Ellipse 844">
                    <a:extLst>
                      <a:ext uri="{FF2B5EF4-FFF2-40B4-BE49-F238E27FC236}">
                        <a16:creationId xmlns:a16="http://schemas.microsoft.com/office/drawing/2014/main" id="{3469D86A-4F6B-464C-82CD-D38935B8553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6" name="Forme libre 261">
                    <a:extLst>
                      <a:ext uri="{FF2B5EF4-FFF2-40B4-BE49-F238E27FC236}">
                        <a16:creationId xmlns:a16="http://schemas.microsoft.com/office/drawing/2014/main" id="{61A05253-476A-42FF-8B89-8AB7BA20D36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2" name="Groupe 841">
                  <a:extLst>
                    <a:ext uri="{FF2B5EF4-FFF2-40B4-BE49-F238E27FC236}">
                      <a16:creationId xmlns:a16="http://schemas.microsoft.com/office/drawing/2014/main" id="{B3C761C0-2F73-43C2-981B-0E838567A868}"/>
                    </a:ext>
                  </a:extLst>
                </p:cNvPr>
                <p:cNvGrpSpPr/>
                <p:nvPr/>
              </p:nvGrpSpPr>
              <p:grpSpPr>
                <a:xfrm>
                  <a:off x="5694670" y="4609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43" name="Ellipse 842">
                    <a:extLst>
                      <a:ext uri="{FF2B5EF4-FFF2-40B4-BE49-F238E27FC236}">
                        <a16:creationId xmlns:a16="http://schemas.microsoft.com/office/drawing/2014/main" id="{A777083C-356E-4A38-84A2-42D86B3204F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4" name="Forme libre 264">
                    <a:extLst>
                      <a:ext uri="{FF2B5EF4-FFF2-40B4-BE49-F238E27FC236}">
                        <a16:creationId xmlns:a16="http://schemas.microsoft.com/office/drawing/2014/main" id="{779C3F71-FBF3-4E99-8C4C-C2C244B341B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2" name="Groupe 581">
                <a:extLst>
                  <a:ext uri="{FF2B5EF4-FFF2-40B4-BE49-F238E27FC236}">
                    <a16:creationId xmlns:a16="http://schemas.microsoft.com/office/drawing/2014/main" id="{61098EC1-AFA6-4CB1-8BAA-CDA9BAAB4880}"/>
                  </a:ext>
                </a:extLst>
              </p:cNvPr>
              <p:cNvGrpSpPr/>
              <p:nvPr/>
            </p:nvGrpSpPr>
            <p:grpSpPr>
              <a:xfrm>
                <a:off x="5176300" y="4350998"/>
                <a:ext cx="1807110" cy="252000"/>
                <a:chOff x="5176300" y="4357546"/>
                <a:chExt cx="1807110" cy="252000"/>
              </a:xfrm>
            </p:grpSpPr>
            <p:grpSp>
              <p:nvGrpSpPr>
                <p:cNvPr id="819" name="Groupe 818">
                  <a:extLst>
                    <a:ext uri="{FF2B5EF4-FFF2-40B4-BE49-F238E27FC236}">
                      <a16:creationId xmlns:a16="http://schemas.microsoft.com/office/drawing/2014/main" id="{91774391-22C9-4F25-8835-2F5D163DDB9D}"/>
                    </a:ext>
                  </a:extLst>
                </p:cNvPr>
                <p:cNvGrpSpPr/>
                <p:nvPr/>
              </p:nvGrpSpPr>
              <p:grpSpPr>
                <a:xfrm>
                  <a:off x="5435485" y="4357546"/>
                  <a:ext cx="252000" cy="252000"/>
                  <a:chOff x="7266576" y="2052682"/>
                  <a:chExt cx="1793966" cy="1793966"/>
                </a:xfrm>
                <a:solidFill>
                  <a:srgbClr val="0093A7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38" name="Ellipse 837">
                    <a:extLst>
                      <a:ext uri="{FF2B5EF4-FFF2-40B4-BE49-F238E27FC236}">
                        <a16:creationId xmlns:a16="http://schemas.microsoft.com/office/drawing/2014/main" id="{6F4D0A1C-8A79-49AA-B39C-FD21D13F101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" name="Forme libre 182">
                    <a:extLst>
                      <a:ext uri="{FF2B5EF4-FFF2-40B4-BE49-F238E27FC236}">
                        <a16:creationId xmlns:a16="http://schemas.microsoft.com/office/drawing/2014/main" id="{72B71973-48DD-4A04-98FF-F71D8047E9A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0" name="Groupe 819">
                  <a:extLst>
                    <a:ext uri="{FF2B5EF4-FFF2-40B4-BE49-F238E27FC236}">
                      <a16:creationId xmlns:a16="http://schemas.microsoft.com/office/drawing/2014/main" id="{095666BF-53D8-40A8-989E-57ADAD110350}"/>
                    </a:ext>
                  </a:extLst>
                </p:cNvPr>
                <p:cNvGrpSpPr/>
                <p:nvPr/>
              </p:nvGrpSpPr>
              <p:grpSpPr>
                <a:xfrm>
                  <a:off x="6472225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36" name="Ellipse 835">
                    <a:extLst>
                      <a:ext uri="{FF2B5EF4-FFF2-40B4-BE49-F238E27FC236}">
                        <a16:creationId xmlns:a16="http://schemas.microsoft.com/office/drawing/2014/main" id="{ED2AD61C-C3FA-4867-8432-E90B035045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7" name="Forme libre 258">
                    <a:extLst>
                      <a:ext uri="{FF2B5EF4-FFF2-40B4-BE49-F238E27FC236}">
                        <a16:creationId xmlns:a16="http://schemas.microsoft.com/office/drawing/2014/main" id="{AA3A8CAA-33D6-49E9-8813-0F4CE037CE6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1" name="Groupe 820">
                  <a:extLst>
                    <a:ext uri="{FF2B5EF4-FFF2-40B4-BE49-F238E27FC236}">
                      <a16:creationId xmlns:a16="http://schemas.microsoft.com/office/drawing/2014/main" id="{6AA36267-56F5-44AD-95EB-06A98D1E6D8C}"/>
                    </a:ext>
                  </a:extLst>
                </p:cNvPr>
                <p:cNvGrpSpPr/>
                <p:nvPr/>
              </p:nvGrpSpPr>
              <p:grpSpPr>
                <a:xfrm>
                  <a:off x="5953855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34" name="Ellipse 833">
                    <a:extLst>
                      <a:ext uri="{FF2B5EF4-FFF2-40B4-BE49-F238E27FC236}">
                        <a16:creationId xmlns:a16="http://schemas.microsoft.com/office/drawing/2014/main" id="{F43A9991-1DB7-4CAF-B87E-F868B0422C0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5" name="Forme libre 164">
                    <a:extLst>
                      <a:ext uri="{FF2B5EF4-FFF2-40B4-BE49-F238E27FC236}">
                        <a16:creationId xmlns:a16="http://schemas.microsoft.com/office/drawing/2014/main" id="{FC3A32F5-48D3-47E4-8507-121D8DB47D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2" name="Groupe 821">
                  <a:extLst>
                    <a:ext uri="{FF2B5EF4-FFF2-40B4-BE49-F238E27FC236}">
                      <a16:creationId xmlns:a16="http://schemas.microsoft.com/office/drawing/2014/main" id="{1B66E7E3-8C74-4FFF-8F44-80E02D0404FD}"/>
                    </a:ext>
                  </a:extLst>
                </p:cNvPr>
                <p:cNvGrpSpPr/>
                <p:nvPr/>
              </p:nvGrpSpPr>
              <p:grpSpPr>
                <a:xfrm>
                  <a:off x="6213040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32" name="Ellipse 831">
                    <a:extLst>
                      <a:ext uri="{FF2B5EF4-FFF2-40B4-BE49-F238E27FC236}">
                        <a16:creationId xmlns:a16="http://schemas.microsoft.com/office/drawing/2014/main" id="{A110B33C-A870-4A97-9FF5-2898A300C67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3" name="Forme libre 155">
                    <a:extLst>
                      <a:ext uri="{FF2B5EF4-FFF2-40B4-BE49-F238E27FC236}">
                        <a16:creationId xmlns:a16="http://schemas.microsoft.com/office/drawing/2014/main" id="{056EBA1D-3F69-4D91-9447-DFC3EA15B55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3" name="Groupe 822">
                  <a:extLst>
                    <a:ext uri="{FF2B5EF4-FFF2-40B4-BE49-F238E27FC236}">
                      <a16:creationId xmlns:a16="http://schemas.microsoft.com/office/drawing/2014/main" id="{DAB7A5C2-72DE-47B7-BEFB-3E1B3ED1AE6E}"/>
                    </a:ext>
                  </a:extLst>
                </p:cNvPr>
                <p:cNvGrpSpPr/>
                <p:nvPr/>
              </p:nvGrpSpPr>
              <p:grpSpPr>
                <a:xfrm>
                  <a:off x="5694670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30" name="Ellipse 829">
                    <a:extLst>
                      <a:ext uri="{FF2B5EF4-FFF2-40B4-BE49-F238E27FC236}">
                        <a16:creationId xmlns:a16="http://schemas.microsoft.com/office/drawing/2014/main" id="{3143052C-72EF-4E5C-9928-CEFE13DA041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" name="Forme libre 185">
                    <a:extLst>
                      <a:ext uri="{FF2B5EF4-FFF2-40B4-BE49-F238E27FC236}">
                        <a16:creationId xmlns:a16="http://schemas.microsoft.com/office/drawing/2014/main" id="{32563E60-82DD-4EB4-AD74-E03708B713E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4" name="Groupe 823">
                  <a:extLst>
                    <a:ext uri="{FF2B5EF4-FFF2-40B4-BE49-F238E27FC236}">
                      <a16:creationId xmlns:a16="http://schemas.microsoft.com/office/drawing/2014/main" id="{1C93573D-B091-47D3-AA42-B99C73747F5A}"/>
                    </a:ext>
                  </a:extLst>
                </p:cNvPr>
                <p:cNvGrpSpPr/>
                <p:nvPr/>
              </p:nvGrpSpPr>
              <p:grpSpPr>
                <a:xfrm>
                  <a:off x="6731410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28" name="Ellipse 827">
                    <a:extLst>
                      <a:ext uri="{FF2B5EF4-FFF2-40B4-BE49-F238E27FC236}">
                        <a16:creationId xmlns:a16="http://schemas.microsoft.com/office/drawing/2014/main" id="{D99A1EC8-724B-4E7F-94FF-2FAB482B5D3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Forme libre 299">
                    <a:extLst>
                      <a:ext uri="{FF2B5EF4-FFF2-40B4-BE49-F238E27FC236}">
                        <a16:creationId xmlns:a16="http://schemas.microsoft.com/office/drawing/2014/main" id="{9AB6950A-6E4F-4E5B-98CC-17776FB3CC2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5" name="Groupe 824">
                  <a:extLst>
                    <a:ext uri="{FF2B5EF4-FFF2-40B4-BE49-F238E27FC236}">
                      <a16:creationId xmlns:a16="http://schemas.microsoft.com/office/drawing/2014/main" id="{A7E00478-86BB-420F-95AD-4F330A417AB9}"/>
                    </a:ext>
                  </a:extLst>
                </p:cNvPr>
                <p:cNvGrpSpPr/>
                <p:nvPr/>
              </p:nvGrpSpPr>
              <p:grpSpPr>
                <a:xfrm>
                  <a:off x="5176300" y="435754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26" name="Ellipse 825">
                    <a:extLst>
                      <a:ext uri="{FF2B5EF4-FFF2-40B4-BE49-F238E27FC236}">
                        <a16:creationId xmlns:a16="http://schemas.microsoft.com/office/drawing/2014/main" id="{77A570D3-B1EC-4B01-8CBB-32F9191BB5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7" name="Forme libre 293">
                    <a:extLst>
                      <a:ext uri="{FF2B5EF4-FFF2-40B4-BE49-F238E27FC236}">
                        <a16:creationId xmlns:a16="http://schemas.microsoft.com/office/drawing/2014/main" id="{5149CDDE-43C5-4B9C-ABDE-7D06CFD9E11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3" name="Groupe 582">
                <a:extLst>
                  <a:ext uri="{FF2B5EF4-FFF2-40B4-BE49-F238E27FC236}">
                    <a16:creationId xmlns:a16="http://schemas.microsoft.com/office/drawing/2014/main" id="{51D2F2D1-C49F-47B9-BFC0-B0A134B651BF}"/>
                  </a:ext>
                </a:extLst>
              </p:cNvPr>
              <p:cNvGrpSpPr/>
              <p:nvPr/>
            </p:nvGrpSpPr>
            <p:grpSpPr>
              <a:xfrm>
                <a:off x="5176300" y="2282614"/>
                <a:ext cx="1807110" cy="252000"/>
                <a:chOff x="5176300" y="2282614"/>
                <a:chExt cx="1807110" cy="252000"/>
              </a:xfrm>
            </p:grpSpPr>
            <p:grpSp>
              <p:nvGrpSpPr>
                <p:cNvPr id="798" name="Groupe 797">
                  <a:extLst>
                    <a:ext uri="{FF2B5EF4-FFF2-40B4-BE49-F238E27FC236}">
                      <a16:creationId xmlns:a16="http://schemas.microsoft.com/office/drawing/2014/main" id="{3BB4BE9F-3C95-4947-8955-E5ED17EE8AD7}"/>
                    </a:ext>
                  </a:extLst>
                </p:cNvPr>
                <p:cNvGrpSpPr/>
                <p:nvPr/>
              </p:nvGrpSpPr>
              <p:grpSpPr>
                <a:xfrm>
                  <a:off x="5435485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17" name="Ellipse 816">
                    <a:extLst>
                      <a:ext uri="{FF2B5EF4-FFF2-40B4-BE49-F238E27FC236}">
                        <a16:creationId xmlns:a16="http://schemas.microsoft.com/office/drawing/2014/main" id="{4DC25FDB-95A9-4528-B2D3-67A2870CC5F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8" name="Forme libre 204">
                    <a:extLst>
                      <a:ext uri="{FF2B5EF4-FFF2-40B4-BE49-F238E27FC236}">
                        <a16:creationId xmlns:a16="http://schemas.microsoft.com/office/drawing/2014/main" id="{E4704E5B-ACA4-4BAE-A9FD-A572901A34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" name="Groupe 798">
                  <a:extLst>
                    <a:ext uri="{FF2B5EF4-FFF2-40B4-BE49-F238E27FC236}">
                      <a16:creationId xmlns:a16="http://schemas.microsoft.com/office/drawing/2014/main" id="{E7FF895B-3401-4E61-BA24-A2A71F949A65}"/>
                    </a:ext>
                  </a:extLst>
                </p:cNvPr>
                <p:cNvGrpSpPr/>
                <p:nvPr/>
              </p:nvGrpSpPr>
              <p:grpSpPr>
                <a:xfrm>
                  <a:off x="6472225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15" name="Ellipse 814">
                    <a:extLst>
                      <a:ext uri="{FF2B5EF4-FFF2-40B4-BE49-F238E27FC236}">
                        <a16:creationId xmlns:a16="http://schemas.microsoft.com/office/drawing/2014/main" id="{2A99AE79-7873-46AC-831E-9184B7F7E6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6" name="Forme libre 216">
                    <a:extLst>
                      <a:ext uri="{FF2B5EF4-FFF2-40B4-BE49-F238E27FC236}">
                        <a16:creationId xmlns:a16="http://schemas.microsoft.com/office/drawing/2014/main" id="{2FC70403-537F-42C1-AE4E-7DC218FE2BB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" name="Groupe 799">
                  <a:extLst>
                    <a:ext uri="{FF2B5EF4-FFF2-40B4-BE49-F238E27FC236}">
                      <a16:creationId xmlns:a16="http://schemas.microsoft.com/office/drawing/2014/main" id="{B2C65089-7160-4E07-818D-247EB17CB0B8}"/>
                    </a:ext>
                  </a:extLst>
                </p:cNvPr>
                <p:cNvGrpSpPr/>
                <p:nvPr/>
              </p:nvGrpSpPr>
              <p:grpSpPr>
                <a:xfrm>
                  <a:off x="5953855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13" name="Ellipse 812">
                    <a:extLst>
                      <a:ext uri="{FF2B5EF4-FFF2-40B4-BE49-F238E27FC236}">
                        <a16:creationId xmlns:a16="http://schemas.microsoft.com/office/drawing/2014/main" id="{8657B2D2-ABE8-4A88-8223-9F080448095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4" name="Forme libre 176">
                    <a:extLst>
                      <a:ext uri="{FF2B5EF4-FFF2-40B4-BE49-F238E27FC236}">
                        <a16:creationId xmlns:a16="http://schemas.microsoft.com/office/drawing/2014/main" id="{3E3EE589-D021-45B3-98EC-9A159A640CE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1" name="Groupe 800">
                  <a:extLst>
                    <a:ext uri="{FF2B5EF4-FFF2-40B4-BE49-F238E27FC236}">
                      <a16:creationId xmlns:a16="http://schemas.microsoft.com/office/drawing/2014/main" id="{D38BB7F7-B86F-4B63-9EC9-758013A80CF4}"/>
                    </a:ext>
                  </a:extLst>
                </p:cNvPr>
                <p:cNvGrpSpPr/>
                <p:nvPr/>
              </p:nvGrpSpPr>
              <p:grpSpPr>
                <a:xfrm>
                  <a:off x="6213040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11" name="Ellipse 810">
                    <a:extLst>
                      <a:ext uri="{FF2B5EF4-FFF2-40B4-BE49-F238E27FC236}">
                        <a16:creationId xmlns:a16="http://schemas.microsoft.com/office/drawing/2014/main" id="{F8EA10BF-8B39-415F-BEE4-D271226FD62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" name="Forme libre 231">
                    <a:extLst>
                      <a:ext uri="{FF2B5EF4-FFF2-40B4-BE49-F238E27FC236}">
                        <a16:creationId xmlns:a16="http://schemas.microsoft.com/office/drawing/2014/main" id="{EFD0CC96-EAA3-4FF4-A5F1-B709EA211CC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2" name="Groupe 801">
                  <a:extLst>
                    <a:ext uri="{FF2B5EF4-FFF2-40B4-BE49-F238E27FC236}">
                      <a16:creationId xmlns:a16="http://schemas.microsoft.com/office/drawing/2014/main" id="{D9B8FD42-AFAF-42AF-A7F8-610FF91F7E9B}"/>
                    </a:ext>
                  </a:extLst>
                </p:cNvPr>
                <p:cNvGrpSpPr/>
                <p:nvPr/>
              </p:nvGrpSpPr>
              <p:grpSpPr>
                <a:xfrm>
                  <a:off x="5694670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09" name="Ellipse 808">
                    <a:extLst>
                      <a:ext uri="{FF2B5EF4-FFF2-40B4-BE49-F238E27FC236}">
                        <a16:creationId xmlns:a16="http://schemas.microsoft.com/office/drawing/2014/main" id="{BD46A579-8936-4A18-920C-141A28C20ED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0" name="Forme libre 207">
                    <a:extLst>
                      <a:ext uri="{FF2B5EF4-FFF2-40B4-BE49-F238E27FC236}">
                        <a16:creationId xmlns:a16="http://schemas.microsoft.com/office/drawing/2014/main" id="{A0C6F00B-E158-4B8E-8299-B79A9A7DA13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3" name="Groupe 802">
                  <a:extLst>
                    <a:ext uri="{FF2B5EF4-FFF2-40B4-BE49-F238E27FC236}">
                      <a16:creationId xmlns:a16="http://schemas.microsoft.com/office/drawing/2014/main" id="{7B067C79-64E4-409A-9F4F-970F1F9D3636}"/>
                    </a:ext>
                  </a:extLst>
                </p:cNvPr>
                <p:cNvGrpSpPr/>
                <p:nvPr/>
              </p:nvGrpSpPr>
              <p:grpSpPr>
                <a:xfrm>
                  <a:off x="6731410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07" name="Ellipse 806">
                    <a:extLst>
                      <a:ext uri="{FF2B5EF4-FFF2-40B4-BE49-F238E27FC236}">
                        <a16:creationId xmlns:a16="http://schemas.microsoft.com/office/drawing/2014/main" id="{6B4D741B-4109-4731-9B71-0EAB9CB6195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8" name="Forme libre 219">
                    <a:extLst>
                      <a:ext uri="{FF2B5EF4-FFF2-40B4-BE49-F238E27FC236}">
                        <a16:creationId xmlns:a16="http://schemas.microsoft.com/office/drawing/2014/main" id="{98E0A23A-2A3E-43C6-9E54-C2328409D86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4" name="Groupe 803">
                  <a:extLst>
                    <a:ext uri="{FF2B5EF4-FFF2-40B4-BE49-F238E27FC236}">
                      <a16:creationId xmlns:a16="http://schemas.microsoft.com/office/drawing/2014/main" id="{BDBC5FF1-7469-4CC9-A190-324FFDC0DB26}"/>
                    </a:ext>
                  </a:extLst>
                </p:cNvPr>
                <p:cNvGrpSpPr/>
                <p:nvPr/>
              </p:nvGrpSpPr>
              <p:grpSpPr>
                <a:xfrm>
                  <a:off x="5176300" y="228261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05" name="Ellipse 804">
                    <a:extLst>
                      <a:ext uri="{FF2B5EF4-FFF2-40B4-BE49-F238E27FC236}">
                        <a16:creationId xmlns:a16="http://schemas.microsoft.com/office/drawing/2014/main" id="{AC891E97-220D-431C-9F9F-D9094DB944D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6" name="Forme libre 302">
                    <a:extLst>
                      <a:ext uri="{FF2B5EF4-FFF2-40B4-BE49-F238E27FC236}">
                        <a16:creationId xmlns:a16="http://schemas.microsoft.com/office/drawing/2014/main" id="{2E8DC140-6291-4DC0-A008-B470B664074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4" name="Groupe 583">
                <a:extLst>
                  <a:ext uri="{FF2B5EF4-FFF2-40B4-BE49-F238E27FC236}">
                    <a16:creationId xmlns:a16="http://schemas.microsoft.com/office/drawing/2014/main" id="{F3BE8294-35A4-4B6B-BE0C-0CEC48A32073}"/>
                  </a:ext>
                </a:extLst>
              </p:cNvPr>
              <p:cNvGrpSpPr/>
              <p:nvPr/>
            </p:nvGrpSpPr>
            <p:grpSpPr>
              <a:xfrm>
                <a:off x="4917115" y="2799710"/>
                <a:ext cx="2325480" cy="252000"/>
                <a:chOff x="4917115" y="2799710"/>
                <a:chExt cx="2325480" cy="252000"/>
              </a:xfrm>
            </p:grpSpPr>
            <p:grpSp>
              <p:nvGrpSpPr>
                <p:cNvPr id="771" name="Groupe 770">
                  <a:extLst>
                    <a:ext uri="{FF2B5EF4-FFF2-40B4-BE49-F238E27FC236}">
                      <a16:creationId xmlns:a16="http://schemas.microsoft.com/office/drawing/2014/main" id="{9D802CC9-FDB8-4B4E-845B-403137AE9EE9}"/>
                    </a:ext>
                  </a:extLst>
                </p:cNvPr>
                <p:cNvGrpSpPr/>
                <p:nvPr/>
              </p:nvGrpSpPr>
              <p:grpSpPr>
                <a:xfrm>
                  <a:off x="5435485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96" name="Ellipse 795">
                    <a:extLst>
                      <a:ext uri="{FF2B5EF4-FFF2-40B4-BE49-F238E27FC236}">
                        <a16:creationId xmlns:a16="http://schemas.microsoft.com/office/drawing/2014/main" id="{4B2DE329-A1C0-4114-B0AD-AEAF59B133A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orme libre 122">
                    <a:extLst>
                      <a:ext uri="{FF2B5EF4-FFF2-40B4-BE49-F238E27FC236}">
                        <a16:creationId xmlns:a16="http://schemas.microsoft.com/office/drawing/2014/main" id="{C3348E1D-FDA2-4BCC-A446-F86ECE6A3DB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" name="Groupe 771">
                  <a:extLst>
                    <a:ext uri="{FF2B5EF4-FFF2-40B4-BE49-F238E27FC236}">
                      <a16:creationId xmlns:a16="http://schemas.microsoft.com/office/drawing/2014/main" id="{62955FAE-FD6E-4E3F-A4B8-F6FED2095540}"/>
                    </a:ext>
                  </a:extLst>
                </p:cNvPr>
                <p:cNvGrpSpPr/>
                <p:nvPr/>
              </p:nvGrpSpPr>
              <p:grpSpPr>
                <a:xfrm>
                  <a:off x="6472225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94" name="Ellipse 793">
                    <a:extLst>
                      <a:ext uri="{FF2B5EF4-FFF2-40B4-BE49-F238E27FC236}">
                        <a16:creationId xmlns:a16="http://schemas.microsoft.com/office/drawing/2014/main" id="{D783F0B2-CAEC-46D7-BFF6-8C809850C84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orme libre 234">
                    <a:extLst>
                      <a:ext uri="{FF2B5EF4-FFF2-40B4-BE49-F238E27FC236}">
                        <a16:creationId xmlns:a16="http://schemas.microsoft.com/office/drawing/2014/main" id="{581BD601-B538-4A01-987A-80F49475804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" name="Groupe 772">
                  <a:extLst>
                    <a:ext uri="{FF2B5EF4-FFF2-40B4-BE49-F238E27FC236}">
                      <a16:creationId xmlns:a16="http://schemas.microsoft.com/office/drawing/2014/main" id="{72D2E4C0-BADD-4FAA-B540-548DCB3161BB}"/>
                    </a:ext>
                  </a:extLst>
                </p:cNvPr>
                <p:cNvGrpSpPr/>
                <p:nvPr/>
              </p:nvGrpSpPr>
              <p:grpSpPr>
                <a:xfrm>
                  <a:off x="5953855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92" name="Ellipse 791">
                    <a:extLst>
                      <a:ext uri="{FF2B5EF4-FFF2-40B4-BE49-F238E27FC236}">
                        <a16:creationId xmlns:a16="http://schemas.microsoft.com/office/drawing/2014/main" id="{BD8B4A54-5626-449C-9C35-A25482BBB39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" name="Forme libre 170">
                    <a:extLst>
                      <a:ext uri="{FF2B5EF4-FFF2-40B4-BE49-F238E27FC236}">
                        <a16:creationId xmlns:a16="http://schemas.microsoft.com/office/drawing/2014/main" id="{231C8903-C2F8-4FC2-822A-2E7F5B5FAA7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4" name="Groupe 773">
                  <a:extLst>
                    <a:ext uri="{FF2B5EF4-FFF2-40B4-BE49-F238E27FC236}">
                      <a16:creationId xmlns:a16="http://schemas.microsoft.com/office/drawing/2014/main" id="{90347BB0-7C05-42C0-BC5E-D0E6D8DF581C}"/>
                    </a:ext>
                  </a:extLst>
                </p:cNvPr>
                <p:cNvGrpSpPr/>
                <p:nvPr/>
              </p:nvGrpSpPr>
              <p:grpSpPr>
                <a:xfrm>
                  <a:off x="6213040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90" name="Ellipse 789">
                    <a:extLst>
                      <a:ext uri="{FF2B5EF4-FFF2-40B4-BE49-F238E27FC236}">
                        <a16:creationId xmlns:a16="http://schemas.microsoft.com/office/drawing/2014/main" id="{7BE5A1D0-929D-440F-B718-1015A1E0484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1" name="Forme libre 149">
                    <a:extLst>
                      <a:ext uri="{FF2B5EF4-FFF2-40B4-BE49-F238E27FC236}">
                        <a16:creationId xmlns:a16="http://schemas.microsoft.com/office/drawing/2014/main" id="{1DAC5C28-7101-43B3-A933-9B003F2E6B4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5" name="Groupe 774">
                  <a:extLst>
                    <a:ext uri="{FF2B5EF4-FFF2-40B4-BE49-F238E27FC236}">
                      <a16:creationId xmlns:a16="http://schemas.microsoft.com/office/drawing/2014/main" id="{7066FC7F-58E4-416E-BC36-5BBB670ADD48}"/>
                    </a:ext>
                  </a:extLst>
                </p:cNvPr>
                <p:cNvGrpSpPr/>
                <p:nvPr/>
              </p:nvGrpSpPr>
              <p:grpSpPr>
                <a:xfrm>
                  <a:off x="5694670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88" name="Ellipse 787">
                    <a:extLst>
                      <a:ext uri="{FF2B5EF4-FFF2-40B4-BE49-F238E27FC236}">
                        <a16:creationId xmlns:a16="http://schemas.microsoft.com/office/drawing/2014/main" id="{D0D04B12-AFD0-493D-999E-0F4CE32859B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9" name="Forme libre 143">
                    <a:extLst>
                      <a:ext uri="{FF2B5EF4-FFF2-40B4-BE49-F238E27FC236}">
                        <a16:creationId xmlns:a16="http://schemas.microsoft.com/office/drawing/2014/main" id="{1EBC33B6-1FD9-4448-B8EE-6528B464B72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6" name="Groupe 775">
                  <a:extLst>
                    <a:ext uri="{FF2B5EF4-FFF2-40B4-BE49-F238E27FC236}">
                      <a16:creationId xmlns:a16="http://schemas.microsoft.com/office/drawing/2014/main" id="{2691D064-6A6A-41BE-B59F-DA400B7BAE15}"/>
                    </a:ext>
                  </a:extLst>
                </p:cNvPr>
                <p:cNvGrpSpPr/>
                <p:nvPr/>
              </p:nvGrpSpPr>
              <p:grpSpPr>
                <a:xfrm>
                  <a:off x="6990595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86" name="Ellipse 785">
                    <a:extLst>
                      <a:ext uri="{FF2B5EF4-FFF2-40B4-BE49-F238E27FC236}">
                        <a16:creationId xmlns:a16="http://schemas.microsoft.com/office/drawing/2014/main" id="{9A244263-38F9-4A40-87BD-2B5C19A3CC7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7" name="Forme libre 74">
                    <a:extLst>
                      <a:ext uri="{FF2B5EF4-FFF2-40B4-BE49-F238E27FC236}">
                        <a16:creationId xmlns:a16="http://schemas.microsoft.com/office/drawing/2014/main" id="{8637EED1-987F-4CF3-987C-172CC7A878D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7" name="Groupe 776">
                  <a:extLst>
                    <a:ext uri="{FF2B5EF4-FFF2-40B4-BE49-F238E27FC236}">
                      <a16:creationId xmlns:a16="http://schemas.microsoft.com/office/drawing/2014/main" id="{478AD3E7-4E9F-423E-A66B-C487FF3926EE}"/>
                    </a:ext>
                  </a:extLst>
                </p:cNvPr>
                <p:cNvGrpSpPr/>
                <p:nvPr/>
              </p:nvGrpSpPr>
              <p:grpSpPr>
                <a:xfrm>
                  <a:off x="6731410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84" name="Ellipse 783">
                    <a:extLst>
                      <a:ext uri="{FF2B5EF4-FFF2-40B4-BE49-F238E27FC236}">
                        <a16:creationId xmlns:a16="http://schemas.microsoft.com/office/drawing/2014/main" id="{D48DA768-6736-4C25-BDF1-A865A5982E3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" name="Forme libre 80">
                    <a:extLst>
                      <a:ext uri="{FF2B5EF4-FFF2-40B4-BE49-F238E27FC236}">
                        <a16:creationId xmlns:a16="http://schemas.microsoft.com/office/drawing/2014/main" id="{E3F0408E-1731-46D9-AFEC-FE96E0DF403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8" name="Groupe 777">
                  <a:extLst>
                    <a:ext uri="{FF2B5EF4-FFF2-40B4-BE49-F238E27FC236}">
                      <a16:creationId xmlns:a16="http://schemas.microsoft.com/office/drawing/2014/main" id="{E390BB3F-F825-445C-9B42-61414655C89F}"/>
                    </a:ext>
                  </a:extLst>
                </p:cNvPr>
                <p:cNvGrpSpPr/>
                <p:nvPr/>
              </p:nvGrpSpPr>
              <p:grpSpPr>
                <a:xfrm>
                  <a:off x="5176300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82" name="Ellipse 781">
                    <a:extLst>
                      <a:ext uri="{FF2B5EF4-FFF2-40B4-BE49-F238E27FC236}">
                        <a16:creationId xmlns:a16="http://schemas.microsoft.com/office/drawing/2014/main" id="{D182AADB-CAD1-448F-BF4D-F79183BD0F2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3" name="Forme libre 128">
                    <a:extLst>
                      <a:ext uri="{FF2B5EF4-FFF2-40B4-BE49-F238E27FC236}">
                        <a16:creationId xmlns:a16="http://schemas.microsoft.com/office/drawing/2014/main" id="{6AE260D6-3443-4B6F-A22A-277C4FD4A3D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9" name="Groupe 778">
                  <a:extLst>
                    <a:ext uri="{FF2B5EF4-FFF2-40B4-BE49-F238E27FC236}">
                      <a16:creationId xmlns:a16="http://schemas.microsoft.com/office/drawing/2014/main" id="{42DC0EFA-C2D9-4236-81EE-FD6FA3A4EEDF}"/>
                    </a:ext>
                  </a:extLst>
                </p:cNvPr>
                <p:cNvGrpSpPr/>
                <p:nvPr/>
              </p:nvGrpSpPr>
              <p:grpSpPr>
                <a:xfrm>
                  <a:off x="4917115" y="27997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80" name="Ellipse 779">
                    <a:extLst>
                      <a:ext uri="{FF2B5EF4-FFF2-40B4-BE49-F238E27FC236}">
                        <a16:creationId xmlns:a16="http://schemas.microsoft.com/office/drawing/2014/main" id="{88C3C798-A62C-492E-8C22-7545AAE1138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1" name="Forme libre 192">
                    <a:extLst>
                      <a:ext uri="{FF2B5EF4-FFF2-40B4-BE49-F238E27FC236}">
                        <a16:creationId xmlns:a16="http://schemas.microsoft.com/office/drawing/2014/main" id="{6331C533-98CA-45D0-B730-CC0A1A7AF02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5" name="Groupe 584">
                <a:extLst>
                  <a:ext uri="{FF2B5EF4-FFF2-40B4-BE49-F238E27FC236}">
                    <a16:creationId xmlns:a16="http://schemas.microsoft.com/office/drawing/2014/main" id="{4E335D1F-B015-4552-A329-02BA8F831A09}"/>
                  </a:ext>
                </a:extLst>
              </p:cNvPr>
              <p:cNvGrpSpPr/>
              <p:nvPr/>
            </p:nvGrpSpPr>
            <p:grpSpPr>
              <a:xfrm>
                <a:off x="4657930" y="3316806"/>
                <a:ext cx="2843846" cy="252000"/>
                <a:chOff x="4657930" y="3316806"/>
                <a:chExt cx="2843846" cy="252000"/>
              </a:xfrm>
            </p:grpSpPr>
            <p:grpSp>
              <p:nvGrpSpPr>
                <p:cNvPr id="738" name="Groupe 737">
                  <a:extLst>
                    <a:ext uri="{FF2B5EF4-FFF2-40B4-BE49-F238E27FC236}">
                      <a16:creationId xmlns:a16="http://schemas.microsoft.com/office/drawing/2014/main" id="{32C34ED0-6B3B-46BA-924F-4DD422E87675}"/>
                    </a:ext>
                  </a:extLst>
                </p:cNvPr>
                <p:cNvGrpSpPr/>
                <p:nvPr/>
              </p:nvGrpSpPr>
              <p:grpSpPr>
                <a:xfrm>
                  <a:off x="7249776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69" name="Ellipse 768">
                    <a:extLst>
                      <a:ext uri="{FF2B5EF4-FFF2-40B4-BE49-F238E27FC236}">
                        <a16:creationId xmlns:a16="http://schemas.microsoft.com/office/drawing/2014/main" id="{9C522880-9371-4C65-AFAC-B4087B8F65E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0" name="Forme libre 243">
                    <a:extLst>
                      <a:ext uri="{FF2B5EF4-FFF2-40B4-BE49-F238E27FC236}">
                        <a16:creationId xmlns:a16="http://schemas.microsoft.com/office/drawing/2014/main" id="{D42D1C11-93D3-4788-9794-D0EC267B3E5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9" name="Groupe 738">
                  <a:extLst>
                    <a:ext uri="{FF2B5EF4-FFF2-40B4-BE49-F238E27FC236}">
                      <a16:creationId xmlns:a16="http://schemas.microsoft.com/office/drawing/2014/main" id="{E9952790-B9C7-4F33-8F97-F980671A2EA0}"/>
                    </a:ext>
                  </a:extLst>
                </p:cNvPr>
                <p:cNvGrpSpPr/>
                <p:nvPr/>
              </p:nvGrpSpPr>
              <p:grpSpPr>
                <a:xfrm>
                  <a:off x="4657930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67" name="Ellipse 766">
                    <a:extLst>
                      <a:ext uri="{FF2B5EF4-FFF2-40B4-BE49-F238E27FC236}">
                        <a16:creationId xmlns:a16="http://schemas.microsoft.com/office/drawing/2014/main" id="{0ADF180A-3228-49A7-9778-AA1F7D77CAE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orme libre 195">
                    <a:extLst>
                      <a:ext uri="{FF2B5EF4-FFF2-40B4-BE49-F238E27FC236}">
                        <a16:creationId xmlns:a16="http://schemas.microsoft.com/office/drawing/2014/main" id="{0E903D3F-B3AE-4218-AFF4-9AB2E8BFF36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0" name="Groupe 739">
                  <a:extLst>
                    <a:ext uri="{FF2B5EF4-FFF2-40B4-BE49-F238E27FC236}">
                      <a16:creationId xmlns:a16="http://schemas.microsoft.com/office/drawing/2014/main" id="{8D48F8EC-8642-4E98-8CBC-168EC4EBB9E0}"/>
                    </a:ext>
                  </a:extLst>
                </p:cNvPr>
                <p:cNvGrpSpPr/>
                <p:nvPr/>
              </p:nvGrpSpPr>
              <p:grpSpPr>
                <a:xfrm>
                  <a:off x="5435485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65" name="Ellipse 764">
                    <a:extLst>
                      <a:ext uri="{FF2B5EF4-FFF2-40B4-BE49-F238E27FC236}">
                        <a16:creationId xmlns:a16="http://schemas.microsoft.com/office/drawing/2014/main" id="{85F1611F-4AD3-40A2-A644-897B3AC2214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orme libre 125">
                    <a:extLst>
                      <a:ext uri="{FF2B5EF4-FFF2-40B4-BE49-F238E27FC236}">
                        <a16:creationId xmlns:a16="http://schemas.microsoft.com/office/drawing/2014/main" id="{617463A0-47E1-417C-80FA-16FC3871871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1" name="Groupe 740">
                  <a:extLst>
                    <a:ext uri="{FF2B5EF4-FFF2-40B4-BE49-F238E27FC236}">
                      <a16:creationId xmlns:a16="http://schemas.microsoft.com/office/drawing/2014/main" id="{F94655E4-29DF-4310-AA58-6E5E99CB490B}"/>
                    </a:ext>
                  </a:extLst>
                </p:cNvPr>
                <p:cNvGrpSpPr/>
                <p:nvPr/>
              </p:nvGrpSpPr>
              <p:grpSpPr>
                <a:xfrm>
                  <a:off x="6472225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63" name="Ellipse 762">
                    <a:extLst>
                      <a:ext uri="{FF2B5EF4-FFF2-40B4-BE49-F238E27FC236}">
                        <a16:creationId xmlns:a16="http://schemas.microsoft.com/office/drawing/2014/main" id="{85EAB7CC-9887-437D-8670-004F6B19554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4" name="Forme libre 20">
                    <a:extLst>
                      <a:ext uri="{FF2B5EF4-FFF2-40B4-BE49-F238E27FC236}">
                        <a16:creationId xmlns:a16="http://schemas.microsoft.com/office/drawing/2014/main" id="{3BDA12A8-B73C-408A-998F-3ECC7513A4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2" name="Groupe 741">
                  <a:extLst>
                    <a:ext uri="{FF2B5EF4-FFF2-40B4-BE49-F238E27FC236}">
                      <a16:creationId xmlns:a16="http://schemas.microsoft.com/office/drawing/2014/main" id="{57882B8D-464B-459B-85E6-730104A10212}"/>
                    </a:ext>
                  </a:extLst>
                </p:cNvPr>
                <p:cNvGrpSpPr/>
                <p:nvPr/>
              </p:nvGrpSpPr>
              <p:grpSpPr>
                <a:xfrm>
                  <a:off x="5953855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61" name="Ellipse 760">
                    <a:extLst>
                      <a:ext uri="{FF2B5EF4-FFF2-40B4-BE49-F238E27FC236}">
                        <a16:creationId xmlns:a16="http://schemas.microsoft.com/office/drawing/2014/main" id="{267AB157-2165-4868-9871-D067C9DD3D7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2" name="Forme libre 14">
                    <a:extLst>
                      <a:ext uri="{FF2B5EF4-FFF2-40B4-BE49-F238E27FC236}">
                        <a16:creationId xmlns:a16="http://schemas.microsoft.com/office/drawing/2014/main" id="{EF216F88-BBF5-410A-83CF-F812F386BCE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3" name="Groupe 742">
                  <a:extLst>
                    <a:ext uri="{FF2B5EF4-FFF2-40B4-BE49-F238E27FC236}">
                      <a16:creationId xmlns:a16="http://schemas.microsoft.com/office/drawing/2014/main" id="{97DB169C-B551-44F7-BB1E-CFB5C9694705}"/>
                    </a:ext>
                  </a:extLst>
                </p:cNvPr>
                <p:cNvGrpSpPr/>
                <p:nvPr/>
              </p:nvGrpSpPr>
              <p:grpSpPr>
                <a:xfrm>
                  <a:off x="6213040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59" name="Ellipse 758">
                    <a:extLst>
                      <a:ext uri="{FF2B5EF4-FFF2-40B4-BE49-F238E27FC236}">
                        <a16:creationId xmlns:a16="http://schemas.microsoft.com/office/drawing/2014/main" id="{94B682AC-D1B7-45A8-93D6-72BD74B0FC7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orme libre 23">
                    <a:extLst>
                      <a:ext uri="{FF2B5EF4-FFF2-40B4-BE49-F238E27FC236}">
                        <a16:creationId xmlns:a16="http://schemas.microsoft.com/office/drawing/2014/main" id="{F5B43D9A-684C-4E4A-BB24-50F073F4759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4" name="Groupe 743">
                  <a:extLst>
                    <a:ext uri="{FF2B5EF4-FFF2-40B4-BE49-F238E27FC236}">
                      <a16:creationId xmlns:a16="http://schemas.microsoft.com/office/drawing/2014/main" id="{98828D46-21BB-454D-8E9B-A3643EFA63B4}"/>
                    </a:ext>
                  </a:extLst>
                </p:cNvPr>
                <p:cNvGrpSpPr/>
                <p:nvPr/>
              </p:nvGrpSpPr>
              <p:grpSpPr>
                <a:xfrm>
                  <a:off x="5694670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57" name="Ellipse 756">
                    <a:extLst>
                      <a:ext uri="{FF2B5EF4-FFF2-40B4-BE49-F238E27FC236}">
                        <a16:creationId xmlns:a16="http://schemas.microsoft.com/office/drawing/2014/main" id="{DF84EC41-4139-48DF-8377-AEA64BE884C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" name="Forme libre 17">
                    <a:extLst>
                      <a:ext uri="{FF2B5EF4-FFF2-40B4-BE49-F238E27FC236}">
                        <a16:creationId xmlns:a16="http://schemas.microsoft.com/office/drawing/2014/main" id="{680AA289-89AB-4056-BA13-CC7B00EA1C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" name="Groupe 744">
                  <a:extLst>
                    <a:ext uri="{FF2B5EF4-FFF2-40B4-BE49-F238E27FC236}">
                      <a16:creationId xmlns:a16="http://schemas.microsoft.com/office/drawing/2014/main" id="{CDC7277C-8EE1-4719-A321-2104A987B53E}"/>
                    </a:ext>
                  </a:extLst>
                </p:cNvPr>
                <p:cNvGrpSpPr/>
                <p:nvPr/>
              </p:nvGrpSpPr>
              <p:grpSpPr>
                <a:xfrm>
                  <a:off x="6990595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55" name="Ellipse 754">
                    <a:extLst>
                      <a:ext uri="{FF2B5EF4-FFF2-40B4-BE49-F238E27FC236}">
                        <a16:creationId xmlns:a16="http://schemas.microsoft.com/office/drawing/2014/main" id="{B6AA3D84-CF2F-418B-AD8C-0B60E18853E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" name="Forme libre 77">
                    <a:extLst>
                      <a:ext uri="{FF2B5EF4-FFF2-40B4-BE49-F238E27FC236}">
                        <a16:creationId xmlns:a16="http://schemas.microsoft.com/office/drawing/2014/main" id="{810DB0C5-8004-47D8-B445-D1C9F73DC7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6" name="Groupe 745">
                  <a:extLst>
                    <a:ext uri="{FF2B5EF4-FFF2-40B4-BE49-F238E27FC236}">
                      <a16:creationId xmlns:a16="http://schemas.microsoft.com/office/drawing/2014/main" id="{7F6B2190-9DCB-462A-A419-287FABDEA1AD}"/>
                    </a:ext>
                  </a:extLst>
                </p:cNvPr>
                <p:cNvGrpSpPr/>
                <p:nvPr/>
              </p:nvGrpSpPr>
              <p:grpSpPr>
                <a:xfrm>
                  <a:off x="6731410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53" name="Ellipse 752">
                    <a:extLst>
                      <a:ext uri="{FF2B5EF4-FFF2-40B4-BE49-F238E27FC236}">
                        <a16:creationId xmlns:a16="http://schemas.microsoft.com/office/drawing/2014/main" id="{EB1512AC-AB03-4BE9-9167-423498F5F06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orme libre 83">
                    <a:extLst>
                      <a:ext uri="{FF2B5EF4-FFF2-40B4-BE49-F238E27FC236}">
                        <a16:creationId xmlns:a16="http://schemas.microsoft.com/office/drawing/2014/main" id="{B4ABD99B-670C-4FEB-932E-844E0C346D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7" name="Groupe 746">
                  <a:extLst>
                    <a:ext uri="{FF2B5EF4-FFF2-40B4-BE49-F238E27FC236}">
                      <a16:creationId xmlns:a16="http://schemas.microsoft.com/office/drawing/2014/main" id="{F08B2D71-E1F4-4D8E-9364-D0510DFB41DE}"/>
                    </a:ext>
                  </a:extLst>
                </p:cNvPr>
                <p:cNvGrpSpPr/>
                <p:nvPr/>
              </p:nvGrpSpPr>
              <p:grpSpPr>
                <a:xfrm>
                  <a:off x="5176300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51" name="Ellipse 750">
                    <a:extLst>
                      <a:ext uri="{FF2B5EF4-FFF2-40B4-BE49-F238E27FC236}">
                        <a16:creationId xmlns:a16="http://schemas.microsoft.com/office/drawing/2014/main" id="{17C05750-73DF-4B25-BE41-6A1B450ED85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orme libre 131">
                    <a:extLst>
                      <a:ext uri="{FF2B5EF4-FFF2-40B4-BE49-F238E27FC236}">
                        <a16:creationId xmlns:a16="http://schemas.microsoft.com/office/drawing/2014/main" id="{7E02BB49-FE5B-4130-BC29-84954193F12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8" name="Groupe 747">
                  <a:extLst>
                    <a:ext uri="{FF2B5EF4-FFF2-40B4-BE49-F238E27FC236}">
                      <a16:creationId xmlns:a16="http://schemas.microsoft.com/office/drawing/2014/main" id="{C52C57C8-24AF-4567-8F99-D3EDDD00FEAE}"/>
                    </a:ext>
                  </a:extLst>
                </p:cNvPr>
                <p:cNvGrpSpPr/>
                <p:nvPr/>
              </p:nvGrpSpPr>
              <p:grpSpPr>
                <a:xfrm>
                  <a:off x="4917115" y="331680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49" name="Ellipse 748">
                    <a:extLst>
                      <a:ext uri="{FF2B5EF4-FFF2-40B4-BE49-F238E27FC236}">
                        <a16:creationId xmlns:a16="http://schemas.microsoft.com/office/drawing/2014/main" id="{E19201B0-E87B-4DB2-B7A0-9DC99A7DA03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0" name="Forme libre 137">
                    <a:extLst>
                      <a:ext uri="{FF2B5EF4-FFF2-40B4-BE49-F238E27FC236}">
                        <a16:creationId xmlns:a16="http://schemas.microsoft.com/office/drawing/2014/main" id="{38439A84-9204-4F16-8441-26440865B71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6" name="Groupe 585">
                <a:extLst>
                  <a:ext uri="{FF2B5EF4-FFF2-40B4-BE49-F238E27FC236}">
                    <a16:creationId xmlns:a16="http://schemas.microsoft.com/office/drawing/2014/main" id="{CCFF6424-6CE3-4475-A126-60C2810CC121}"/>
                  </a:ext>
                </a:extLst>
              </p:cNvPr>
              <p:cNvGrpSpPr/>
              <p:nvPr/>
            </p:nvGrpSpPr>
            <p:grpSpPr>
              <a:xfrm>
                <a:off x="4917115" y="3833902"/>
                <a:ext cx="2325480" cy="252000"/>
                <a:chOff x="4917115" y="3833902"/>
                <a:chExt cx="2325480" cy="252000"/>
              </a:xfrm>
            </p:grpSpPr>
            <p:grpSp>
              <p:nvGrpSpPr>
                <p:cNvPr id="711" name="Groupe 710">
                  <a:extLst>
                    <a:ext uri="{FF2B5EF4-FFF2-40B4-BE49-F238E27FC236}">
                      <a16:creationId xmlns:a16="http://schemas.microsoft.com/office/drawing/2014/main" id="{90939B3C-49B8-4BCE-8DFD-E2EEB7F18FD8}"/>
                    </a:ext>
                  </a:extLst>
                </p:cNvPr>
                <p:cNvGrpSpPr/>
                <p:nvPr/>
              </p:nvGrpSpPr>
              <p:grpSpPr>
                <a:xfrm>
                  <a:off x="5435485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36" name="Ellipse 735">
                    <a:extLst>
                      <a:ext uri="{FF2B5EF4-FFF2-40B4-BE49-F238E27FC236}">
                        <a16:creationId xmlns:a16="http://schemas.microsoft.com/office/drawing/2014/main" id="{B0CFE02D-1BBA-49F6-B4AE-3852F8BC963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7" name="Forme libre 86">
                    <a:extLst>
                      <a:ext uri="{FF2B5EF4-FFF2-40B4-BE49-F238E27FC236}">
                        <a16:creationId xmlns:a16="http://schemas.microsoft.com/office/drawing/2014/main" id="{073F6CB9-350A-486F-8A92-51E18567C1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2" name="Groupe 711">
                  <a:extLst>
                    <a:ext uri="{FF2B5EF4-FFF2-40B4-BE49-F238E27FC236}">
                      <a16:creationId xmlns:a16="http://schemas.microsoft.com/office/drawing/2014/main" id="{08F257EF-227C-4E71-AF98-1EDAF10C781A}"/>
                    </a:ext>
                  </a:extLst>
                </p:cNvPr>
                <p:cNvGrpSpPr/>
                <p:nvPr/>
              </p:nvGrpSpPr>
              <p:grpSpPr>
                <a:xfrm>
                  <a:off x="6472225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34" name="Ellipse 733">
                    <a:extLst>
                      <a:ext uri="{FF2B5EF4-FFF2-40B4-BE49-F238E27FC236}">
                        <a16:creationId xmlns:a16="http://schemas.microsoft.com/office/drawing/2014/main" id="{CA48BD97-EDB5-4B22-9614-9A1009CF225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5" name="Forme libre 38">
                    <a:extLst>
                      <a:ext uri="{FF2B5EF4-FFF2-40B4-BE49-F238E27FC236}">
                        <a16:creationId xmlns:a16="http://schemas.microsoft.com/office/drawing/2014/main" id="{5DB0ACEF-9E7B-4226-BDD8-72EF86C57B9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3" name="Groupe 712">
                  <a:extLst>
                    <a:ext uri="{FF2B5EF4-FFF2-40B4-BE49-F238E27FC236}">
                      <a16:creationId xmlns:a16="http://schemas.microsoft.com/office/drawing/2014/main" id="{6B13618D-6005-44A5-8BC2-4E2BECD8F375}"/>
                    </a:ext>
                  </a:extLst>
                </p:cNvPr>
                <p:cNvGrpSpPr/>
                <p:nvPr/>
              </p:nvGrpSpPr>
              <p:grpSpPr>
                <a:xfrm>
                  <a:off x="5953855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32" name="Ellipse 731">
                    <a:extLst>
                      <a:ext uri="{FF2B5EF4-FFF2-40B4-BE49-F238E27FC236}">
                        <a16:creationId xmlns:a16="http://schemas.microsoft.com/office/drawing/2014/main" id="{1F6DC433-2D7D-4B19-8F33-A5705BB74B4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3" name="Forme libre 92">
                    <a:extLst>
                      <a:ext uri="{FF2B5EF4-FFF2-40B4-BE49-F238E27FC236}">
                        <a16:creationId xmlns:a16="http://schemas.microsoft.com/office/drawing/2014/main" id="{8D71B3C5-486D-438E-8B12-4C3220765BA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4" name="Groupe 713">
                  <a:extLst>
                    <a:ext uri="{FF2B5EF4-FFF2-40B4-BE49-F238E27FC236}">
                      <a16:creationId xmlns:a16="http://schemas.microsoft.com/office/drawing/2014/main" id="{A7702360-9EA9-4AAB-8FCE-33216E08BB33}"/>
                    </a:ext>
                  </a:extLst>
                </p:cNvPr>
                <p:cNvGrpSpPr/>
                <p:nvPr/>
              </p:nvGrpSpPr>
              <p:grpSpPr>
                <a:xfrm>
                  <a:off x="6213040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30" name="Ellipse 729">
                    <a:extLst>
                      <a:ext uri="{FF2B5EF4-FFF2-40B4-BE49-F238E27FC236}">
                        <a16:creationId xmlns:a16="http://schemas.microsoft.com/office/drawing/2014/main" id="{ED2859A0-82B2-4065-A16B-CD032042AA5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1" name="Forme libre 41">
                    <a:extLst>
                      <a:ext uri="{FF2B5EF4-FFF2-40B4-BE49-F238E27FC236}">
                        <a16:creationId xmlns:a16="http://schemas.microsoft.com/office/drawing/2014/main" id="{9A0DB6A5-BB10-4CED-9324-DE2EFD80E59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5" name="Groupe 714">
                  <a:extLst>
                    <a:ext uri="{FF2B5EF4-FFF2-40B4-BE49-F238E27FC236}">
                      <a16:creationId xmlns:a16="http://schemas.microsoft.com/office/drawing/2014/main" id="{0DFCE2FB-B947-4D99-86EC-728B711E7550}"/>
                    </a:ext>
                  </a:extLst>
                </p:cNvPr>
                <p:cNvGrpSpPr/>
                <p:nvPr/>
              </p:nvGrpSpPr>
              <p:grpSpPr>
                <a:xfrm>
                  <a:off x="5694670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28" name="Ellipse 727">
                    <a:extLst>
                      <a:ext uri="{FF2B5EF4-FFF2-40B4-BE49-F238E27FC236}">
                        <a16:creationId xmlns:a16="http://schemas.microsoft.com/office/drawing/2014/main" id="{7C560F7F-88BB-4D22-8CAD-43D41272023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" name="Forme libre 95">
                    <a:extLst>
                      <a:ext uri="{FF2B5EF4-FFF2-40B4-BE49-F238E27FC236}">
                        <a16:creationId xmlns:a16="http://schemas.microsoft.com/office/drawing/2014/main" id="{185B0530-19EA-42BF-A82D-9A1A0AD0919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6" name="Groupe 715">
                  <a:extLst>
                    <a:ext uri="{FF2B5EF4-FFF2-40B4-BE49-F238E27FC236}">
                      <a16:creationId xmlns:a16="http://schemas.microsoft.com/office/drawing/2014/main" id="{92867DC7-D4BB-4150-A691-F9A414F9E992}"/>
                    </a:ext>
                  </a:extLst>
                </p:cNvPr>
                <p:cNvGrpSpPr/>
                <p:nvPr/>
              </p:nvGrpSpPr>
              <p:grpSpPr>
                <a:xfrm>
                  <a:off x="6990595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26" name="Ellipse 725">
                    <a:extLst>
                      <a:ext uri="{FF2B5EF4-FFF2-40B4-BE49-F238E27FC236}">
                        <a16:creationId xmlns:a16="http://schemas.microsoft.com/office/drawing/2014/main" id="{24015092-C276-4BA4-9F71-6531D31569B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7" name="Forme libre 44">
                    <a:extLst>
                      <a:ext uri="{FF2B5EF4-FFF2-40B4-BE49-F238E27FC236}">
                        <a16:creationId xmlns:a16="http://schemas.microsoft.com/office/drawing/2014/main" id="{91E4164D-1B34-408F-BB75-E283A30C34D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7" name="Groupe 716">
                  <a:extLst>
                    <a:ext uri="{FF2B5EF4-FFF2-40B4-BE49-F238E27FC236}">
                      <a16:creationId xmlns:a16="http://schemas.microsoft.com/office/drawing/2014/main" id="{72532DF2-52D8-4B77-8ADF-52F63A9DE9E2}"/>
                    </a:ext>
                  </a:extLst>
                </p:cNvPr>
                <p:cNvGrpSpPr/>
                <p:nvPr/>
              </p:nvGrpSpPr>
              <p:grpSpPr>
                <a:xfrm>
                  <a:off x="6731410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24" name="Ellipse 723">
                    <a:extLst>
                      <a:ext uri="{FF2B5EF4-FFF2-40B4-BE49-F238E27FC236}">
                        <a16:creationId xmlns:a16="http://schemas.microsoft.com/office/drawing/2014/main" id="{39B312C7-1604-4587-A03A-CB1140B3886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5" name="Forme libre 47">
                    <a:extLst>
                      <a:ext uri="{FF2B5EF4-FFF2-40B4-BE49-F238E27FC236}">
                        <a16:creationId xmlns:a16="http://schemas.microsoft.com/office/drawing/2014/main" id="{03838BF5-CDFA-4D7F-BBC6-95E1302800F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" name="Groupe 717">
                  <a:extLst>
                    <a:ext uri="{FF2B5EF4-FFF2-40B4-BE49-F238E27FC236}">
                      <a16:creationId xmlns:a16="http://schemas.microsoft.com/office/drawing/2014/main" id="{FD2D8930-EAE6-403F-B642-7FCD9E20195F}"/>
                    </a:ext>
                  </a:extLst>
                </p:cNvPr>
                <p:cNvGrpSpPr/>
                <p:nvPr/>
              </p:nvGrpSpPr>
              <p:grpSpPr>
                <a:xfrm>
                  <a:off x="5176300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22" name="Ellipse 721">
                    <a:extLst>
                      <a:ext uri="{FF2B5EF4-FFF2-40B4-BE49-F238E27FC236}">
                        <a16:creationId xmlns:a16="http://schemas.microsoft.com/office/drawing/2014/main" id="{AE999A6F-2A93-4D7F-A9CB-7B12EF92A39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3" name="Forme libre 89">
                    <a:extLst>
                      <a:ext uri="{FF2B5EF4-FFF2-40B4-BE49-F238E27FC236}">
                        <a16:creationId xmlns:a16="http://schemas.microsoft.com/office/drawing/2014/main" id="{C4AF1FB4-69DE-420A-853F-28C81770718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9" name="Groupe 718">
                  <a:extLst>
                    <a:ext uri="{FF2B5EF4-FFF2-40B4-BE49-F238E27FC236}">
                      <a16:creationId xmlns:a16="http://schemas.microsoft.com/office/drawing/2014/main" id="{3A09A01D-5F06-4820-AE64-A2B773FD8CD0}"/>
                    </a:ext>
                  </a:extLst>
                </p:cNvPr>
                <p:cNvGrpSpPr/>
                <p:nvPr/>
              </p:nvGrpSpPr>
              <p:grpSpPr>
                <a:xfrm>
                  <a:off x="4917115" y="383390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20" name="Ellipse 719">
                    <a:extLst>
                      <a:ext uri="{FF2B5EF4-FFF2-40B4-BE49-F238E27FC236}">
                        <a16:creationId xmlns:a16="http://schemas.microsoft.com/office/drawing/2014/main" id="{744F0A52-1E11-4EF1-BADD-E0C90538336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" name="Forme libre 249">
                    <a:extLst>
                      <a:ext uri="{FF2B5EF4-FFF2-40B4-BE49-F238E27FC236}">
                        <a16:creationId xmlns:a16="http://schemas.microsoft.com/office/drawing/2014/main" id="{59C9CD40-9655-4388-9540-3651B62C892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7" name="Groupe 586">
                <a:extLst>
                  <a:ext uri="{FF2B5EF4-FFF2-40B4-BE49-F238E27FC236}">
                    <a16:creationId xmlns:a16="http://schemas.microsoft.com/office/drawing/2014/main" id="{7592FE49-398D-45FF-A09D-FD1EDD91A8C1}"/>
                  </a:ext>
                </a:extLst>
              </p:cNvPr>
              <p:cNvGrpSpPr/>
              <p:nvPr/>
            </p:nvGrpSpPr>
            <p:grpSpPr>
              <a:xfrm>
                <a:off x="4657930" y="3575354"/>
                <a:ext cx="2843846" cy="252000"/>
                <a:chOff x="4657930" y="3575354"/>
                <a:chExt cx="2843846" cy="252000"/>
              </a:xfrm>
            </p:grpSpPr>
            <p:grpSp>
              <p:nvGrpSpPr>
                <p:cNvPr id="678" name="Groupe 677">
                  <a:extLst>
                    <a:ext uri="{FF2B5EF4-FFF2-40B4-BE49-F238E27FC236}">
                      <a16:creationId xmlns:a16="http://schemas.microsoft.com/office/drawing/2014/main" id="{4D12737B-031A-4DA3-831A-B19597E12D09}"/>
                    </a:ext>
                  </a:extLst>
                </p:cNvPr>
                <p:cNvGrpSpPr/>
                <p:nvPr/>
              </p:nvGrpSpPr>
              <p:grpSpPr>
                <a:xfrm>
                  <a:off x="7249776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09" name="Ellipse 708">
                    <a:extLst>
                      <a:ext uri="{FF2B5EF4-FFF2-40B4-BE49-F238E27FC236}">
                        <a16:creationId xmlns:a16="http://schemas.microsoft.com/office/drawing/2014/main" id="{81FEDF70-D6EF-4590-979C-C883C981E03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0" name="Forme libre 246">
                    <a:extLst>
                      <a:ext uri="{FF2B5EF4-FFF2-40B4-BE49-F238E27FC236}">
                        <a16:creationId xmlns:a16="http://schemas.microsoft.com/office/drawing/2014/main" id="{428D0B4F-3174-4519-97BA-CF99936B06D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9" name="Groupe 678">
                  <a:extLst>
                    <a:ext uri="{FF2B5EF4-FFF2-40B4-BE49-F238E27FC236}">
                      <a16:creationId xmlns:a16="http://schemas.microsoft.com/office/drawing/2014/main" id="{6B8CDDAA-2D3D-4CFA-BA75-57136B283ED5}"/>
                    </a:ext>
                  </a:extLst>
                </p:cNvPr>
                <p:cNvGrpSpPr/>
                <p:nvPr/>
              </p:nvGrpSpPr>
              <p:grpSpPr>
                <a:xfrm>
                  <a:off x="4657930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07" name="Ellipse 706">
                    <a:extLst>
                      <a:ext uri="{FF2B5EF4-FFF2-40B4-BE49-F238E27FC236}">
                        <a16:creationId xmlns:a16="http://schemas.microsoft.com/office/drawing/2014/main" id="{31E8BAB5-EAFF-4D35-8B06-A16FDA43F2E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8" name="Forme libre 252">
                    <a:extLst>
                      <a:ext uri="{FF2B5EF4-FFF2-40B4-BE49-F238E27FC236}">
                        <a16:creationId xmlns:a16="http://schemas.microsoft.com/office/drawing/2014/main" id="{A46DB4F5-C249-4C00-B6E8-761B725BA17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0" name="Groupe 679">
                  <a:extLst>
                    <a:ext uri="{FF2B5EF4-FFF2-40B4-BE49-F238E27FC236}">
                      <a16:creationId xmlns:a16="http://schemas.microsoft.com/office/drawing/2014/main" id="{02858721-7AE6-40D3-9946-38A480C1E1D4}"/>
                    </a:ext>
                  </a:extLst>
                </p:cNvPr>
                <p:cNvGrpSpPr/>
                <p:nvPr/>
              </p:nvGrpSpPr>
              <p:grpSpPr>
                <a:xfrm>
                  <a:off x="5435485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05" name="Ellipse 704">
                    <a:extLst>
                      <a:ext uri="{FF2B5EF4-FFF2-40B4-BE49-F238E27FC236}">
                        <a16:creationId xmlns:a16="http://schemas.microsoft.com/office/drawing/2014/main" id="{F627A8EA-AF7B-407D-A834-F4949BC654F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6" name="Forme libre 104">
                    <a:extLst>
                      <a:ext uri="{FF2B5EF4-FFF2-40B4-BE49-F238E27FC236}">
                        <a16:creationId xmlns:a16="http://schemas.microsoft.com/office/drawing/2014/main" id="{7368B542-6D42-40F4-A386-D8CAC59E905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" name="Groupe 680">
                  <a:extLst>
                    <a:ext uri="{FF2B5EF4-FFF2-40B4-BE49-F238E27FC236}">
                      <a16:creationId xmlns:a16="http://schemas.microsoft.com/office/drawing/2014/main" id="{75272AE5-9D51-4D05-B8A5-88C0859C8FCC}"/>
                    </a:ext>
                  </a:extLst>
                </p:cNvPr>
                <p:cNvGrpSpPr/>
                <p:nvPr/>
              </p:nvGrpSpPr>
              <p:grpSpPr>
                <a:xfrm>
                  <a:off x="6472225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03" name="Ellipse 702">
                    <a:extLst>
                      <a:ext uri="{FF2B5EF4-FFF2-40B4-BE49-F238E27FC236}">
                        <a16:creationId xmlns:a16="http://schemas.microsoft.com/office/drawing/2014/main" id="{99792D9E-F296-49EE-BD13-B374ABD68DE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4" name="Forme libre 56">
                    <a:extLst>
                      <a:ext uri="{FF2B5EF4-FFF2-40B4-BE49-F238E27FC236}">
                        <a16:creationId xmlns:a16="http://schemas.microsoft.com/office/drawing/2014/main" id="{72FAFC7B-615C-4A15-824B-E574B4A1BE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" name="Groupe 681">
                  <a:extLst>
                    <a:ext uri="{FF2B5EF4-FFF2-40B4-BE49-F238E27FC236}">
                      <a16:creationId xmlns:a16="http://schemas.microsoft.com/office/drawing/2014/main" id="{5E0BFB87-0A17-4C3E-B79A-398840C83C5A}"/>
                    </a:ext>
                  </a:extLst>
                </p:cNvPr>
                <p:cNvGrpSpPr/>
                <p:nvPr/>
              </p:nvGrpSpPr>
              <p:grpSpPr>
                <a:xfrm>
                  <a:off x="5953855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701" name="Ellipse 700">
                    <a:extLst>
                      <a:ext uri="{FF2B5EF4-FFF2-40B4-BE49-F238E27FC236}">
                        <a16:creationId xmlns:a16="http://schemas.microsoft.com/office/drawing/2014/main" id="{AD6D0261-746B-4A9E-A58B-969A1FF4D4B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" name="Forme libre 35">
                    <a:extLst>
                      <a:ext uri="{FF2B5EF4-FFF2-40B4-BE49-F238E27FC236}">
                        <a16:creationId xmlns:a16="http://schemas.microsoft.com/office/drawing/2014/main" id="{4FD71471-B841-407A-9F1A-32734943E46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3" name="Groupe 682">
                  <a:extLst>
                    <a:ext uri="{FF2B5EF4-FFF2-40B4-BE49-F238E27FC236}">
                      <a16:creationId xmlns:a16="http://schemas.microsoft.com/office/drawing/2014/main" id="{9A8F1191-EA3B-452C-9AA8-57222EFB801D}"/>
                    </a:ext>
                  </a:extLst>
                </p:cNvPr>
                <p:cNvGrpSpPr/>
                <p:nvPr/>
              </p:nvGrpSpPr>
              <p:grpSpPr>
                <a:xfrm>
                  <a:off x="6213040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99" name="Ellipse 698">
                    <a:extLst>
                      <a:ext uri="{FF2B5EF4-FFF2-40B4-BE49-F238E27FC236}">
                        <a16:creationId xmlns:a16="http://schemas.microsoft.com/office/drawing/2014/main" id="{06456415-03E6-4C9A-B9C6-C1589B84414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0" name="Forme libre 29">
                    <a:extLst>
                      <a:ext uri="{FF2B5EF4-FFF2-40B4-BE49-F238E27FC236}">
                        <a16:creationId xmlns:a16="http://schemas.microsoft.com/office/drawing/2014/main" id="{A1F6A9AB-9187-4A9E-B888-B1FE6B2E771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4" name="Groupe 683">
                  <a:extLst>
                    <a:ext uri="{FF2B5EF4-FFF2-40B4-BE49-F238E27FC236}">
                      <a16:creationId xmlns:a16="http://schemas.microsoft.com/office/drawing/2014/main" id="{5A8E6E5B-E9E6-4444-9814-CD9A434EAAA3}"/>
                    </a:ext>
                  </a:extLst>
                </p:cNvPr>
                <p:cNvGrpSpPr/>
                <p:nvPr/>
              </p:nvGrpSpPr>
              <p:grpSpPr>
                <a:xfrm>
                  <a:off x="5694670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97" name="Ellipse 696">
                    <a:extLst>
                      <a:ext uri="{FF2B5EF4-FFF2-40B4-BE49-F238E27FC236}">
                        <a16:creationId xmlns:a16="http://schemas.microsoft.com/office/drawing/2014/main" id="{507E722A-19F8-4636-8E48-C142C407079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8" name="Forme libre 98">
                    <a:extLst>
                      <a:ext uri="{FF2B5EF4-FFF2-40B4-BE49-F238E27FC236}">
                        <a16:creationId xmlns:a16="http://schemas.microsoft.com/office/drawing/2014/main" id="{FAF45211-2E8C-4BB6-9F64-70E2606C457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5" name="Groupe 684">
                  <a:extLst>
                    <a:ext uri="{FF2B5EF4-FFF2-40B4-BE49-F238E27FC236}">
                      <a16:creationId xmlns:a16="http://schemas.microsoft.com/office/drawing/2014/main" id="{E3D4BAE0-89B8-4432-9053-D0FBD84F7AF9}"/>
                    </a:ext>
                  </a:extLst>
                </p:cNvPr>
                <p:cNvGrpSpPr/>
                <p:nvPr/>
              </p:nvGrpSpPr>
              <p:grpSpPr>
                <a:xfrm>
                  <a:off x="6990595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95" name="Ellipse 694">
                    <a:extLst>
                      <a:ext uri="{FF2B5EF4-FFF2-40B4-BE49-F238E27FC236}">
                        <a16:creationId xmlns:a16="http://schemas.microsoft.com/office/drawing/2014/main" id="{EE16AC88-111E-4A95-BD12-87D807AE3B8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6" name="Forme libre 240">
                    <a:extLst>
                      <a:ext uri="{FF2B5EF4-FFF2-40B4-BE49-F238E27FC236}">
                        <a16:creationId xmlns:a16="http://schemas.microsoft.com/office/drawing/2014/main" id="{616EA2B5-6366-4787-A30B-96B113489AA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6" name="Groupe 685">
                  <a:extLst>
                    <a:ext uri="{FF2B5EF4-FFF2-40B4-BE49-F238E27FC236}">
                      <a16:creationId xmlns:a16="http://schemas.microsoft.com/office/drawing/2014/main" id="{38A3B45D-3195-45AE-8FA8-B75CB9556877}"/>
                    </a:ext>
                  </a:extLst>
                </p:cNvPr>
                <p:cNvGrpSpPr/>
                <p:nvPr/>
              </p:nvGrpSpPr>
              <p:grpSpPr>
                <a:xfrm>
                  <a:off x="6731410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93" name="Ellipse 692">
                    <a:extLst>
                      <a:ext uri="{FF2B5EF4-FFF2-40B4-BE49-F238E27FC236}">
                        <a16:creationId xmlns:a16="http://schemas.microsoft.com/office/drawing/2014/main" id="{E7F18904-BBCF-4FA2-AF15-C895856F582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" name="Forme libre 50">
                    <a:extLst>
                      <a:ext uri="{FF2B5EF4-FFF2-40B4-BE49-F238E27FC236}">
                        <a16:creationId xmlns:a16="http://schemas.microsoft.com/office/drawing/2014/main" id="{6C86D54F-AD7E-44F5-88CB-030A239EF9B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7" name="Groupe 686">
                  <a:extLst>
                    <a:ext uri="{FF2B5EF4-FFF2-40B4-BE49-F238E27FC236}">
                      <a16:creationId xmlns:a16="http://schemas.microsoft.com/office/drawing/2014/main" id="{E55BEF0B-CABC-4DF7-B8AB-7719D59C929E}"/>
                    </a:ext>
                  </a:extLst>
                </p:cNvPr>
                <p:cNvGrpSpPr/>
                <p:nvPr/>
              </p:nvGrpSpPr>
              <p:grpSpPr>
                <a:xfrm>
                  <a:off x="5176300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91" name="Ellipse 690">
                    <a:extLst>
                      <a:ext uri="{FF2B5EF4-FFF2-40B4-BE49-F238E27FC236}">
                        <a16:creationId xmlns:a16="http://schemas.microsoft.com/office/drawing/2014/main" id="{7528E88E-B347-45A6-AF5E-CA92878A13F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2" name="Forme libre 189">
                    <a:extLst>
                      <a:ext uri="{FF2B5EF4-FFF2-40B4-BE49-F238E27FC236}">
                        <a16:creationId xmlns:a16="http://schemas.microsoft.com/office/drawing/2014/main" id="{A83E402F-A350-4672-A86A-1030815867B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8" name="Groupe 687">
                  <a:extLst>
                    <a:ext uri="{FF2B5EF4-FFF2-40B4-BE49-F238E27FC236}">
                      <a16:creationId xmlns:a16="http://schemas.microsoft.com/office/drawing/2014/main" id="{79001733-D9CA-4402-8FE4-EB6D4A849CA6}"/>
                    </a:ext>
                  </a:extLst>
                </p:cNvPr>
                <p:cNvGrpSpPr/>
                <p:nvPr/>
              </p:nvGrpSpPr>
              <p:grpSpPr>
                <a:xfrm>
                  <a:off x="4917115" y="35753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89" name="Ellipse 688">
                    <a:extLst>
                      <a:ext uri="{FF2B5EF4-FFF2-40B4-BE49-F238E27FC236}">
                        <a16:creationId xmlns:a16="http://schemas.microsoft.com/office/drawing/2014/main" id="{8BB27EFB-6FE0-49ED-877B-A2473834795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0" name="Forme libre 134">
                    <a:extLst>
                      <a:ext uri="{FF2B5EF4-FFF2-40B4-BE49-F238E27FC236}">
                        <a16:creationId xmlns:a16="http://schemas.microsoft.com/office/drawing/2014/main" id="{D5AA36A2-35CC-4CD0-AB05-F371D083D0E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8" name="Groupe 587">
                <a:extLst>
                  <a:ext uri="{FF2B5EF4-FFF2-40B4-BE49-F238E27FC236}">
                    <a16:creationId xmlns:a16="http://schemas.microsoft.com/office/drawing/2014/main" id="{802EE887-4DFB-4764-AD01-3C63DEE71FD9}"/>
                  </a:ext>
                </a:extLst>
              </p:cNvPr>
              <p:cNvGrpSpPr/>
              <p:nvPr/>
            </p:nvGrpSpPr>
            <p:grpSpPr>
              <a:xfrm>
                <a:off x="4657930" y="3058258"/>
                <a:ext cx="2843846" cy="252000"/>
                <a:chOff x="4657930" y="3058258"/>
                <a:chExt cx="2843846" cy="252000"/>
              </a:xfrm>
            </p:grpSpPr>
            <p:grpSp>
              <p:nvGrpSpPr>
                <p:cNvPr id="645" name="Groupe 644">
                  <a:extLst>
                    <a:ext uri="{FF2B5EF4-FFF2-40B4-BE49-F238E27FC236}">
                      <a16:creationId xmlns:a16="http://schemas.microsoft.com/office/drawing/2014/main" id="{7AA2EEC0-A24B-415F-9748-1A704DC77C3E}"/>
                    </a:ext>
                  </a:extLst>
                </p:cNvPr>
                <p:cNvGrpSpPr/>
                <p:nvPr/>
              </p:nvGrpSpPr>
              <p:grpSpPr>
                <a:xfrm>
                  <a:off x="7249776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76" name="Ellipse 675">
                    <a:extLst>
                      <a:ext uri="{FF2B5EF4-FFF2-40B4-BE49-F238E27FC236}">
                        <a16:creationId xmlns:a16="http://schemas.microsoft.com/office/drawing/2014/main" id="{463DE369-9B6C-44A2-BB0C-FD562DBE819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7" name="Forme libre 68">
                    <a:extLst>
                      <a:ext uri="{FF2B5EF4-FFF2-40B4-BE49-F238E27FC236}">
                        <a16:creationId xmlns:a16="http://schemas.microsoft.com/office/drawing/2014/main" id="{6C0BE78C-1868-42C1-9D9B-4EAC3EFC239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6" name="Groupe 645">
                  <a:extLst>
                    <a:ext uri="{FF2B5EF4-FFF2-40B4-BE49-F238E27FC236}">
                      <a16:creationId xmlns:a16="http://schemas.microsoft.com/office/drawing/2014/main" id="{034052D5-0A82-41A2-B21D-EACD1CBB2BAB}"/>
                    </a:ext>
                  </a:extLst>
                </p:cNvPr>
                <p:cNvGrpSpPr/>
                <p:nvPr/>
              </p:nvGrpSpPr>
              <p:grpSpPr>
                <a:xfrm>
                  <a:off x="4657930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74" name="Ellipse 673">
                    <a:extLst>
                      <a:ext uri="{FF2B5EF4-FFF2-40B4-BE49-F238E27FC236}">
                        <a16:creationId xmlns:a16="http://schemas.microsoft.com/office/drawing/2014/main" id="{12470B27-27D0-41D9-A1C4-759B5EDF6A4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" name="Forme libre 255">
                    <a:extLst>
                      <a:ext uri="{FF2B5EF4-FFF2-40B4-BE49-F238E27FC236}">
                        <a16:creationId xmlns:a16="http://schemas.microsoft.com/office/drawing/2014/main" id="{82155AE1-AADF-4E34-9587-6A6FB4DF011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7" name="Groupe 646">
                  <a:extLst>
                    <a:ext uri="{FF2B5EF4-FFF2-40B4-BE49-F238E27FC236}">
                      <a16:creationId xmlns:a16="http://schemas.microsoft.com/office/drawing/2014/main" id="{31197A73-4F13-4937-9968-D78545D18D66}"/>
                    </a:ext>
                  </a:extLst>
                </p:cNvPr>
                <p:cNvGrpSpPr/>
                <p:nvPr/>
              </p:nvGrpSpPr>
              <p:grpSpPr>
                <a:xfrm>
                  <a:off x="5435485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72" name="Ellipse 671">
                    <a:extLst>
                      <a:ext uri="{FF2B5EF4-FFF2-40B4-BE49-F238E27FC236}">
                        <a16:creationId xmlns:a16="http://schemas.microsoft.com/office/drawing/2014/main" id="{96C33E3E-1DAA-46B9-ACAB-DB1CB41F7D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" name="Forme libre 119">
                    <a:extLst>
                      <a:ext uri="{FF2B5EF4-FFF2-40B4-BE49-F238E27FC236}">
                        <a16:creationId xmlns:a16="http://schemas.microsoft.com/office/drawing/2014/main" id="{07462DF1-59D9-4445-B452-A36DD50500A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8" name="Groupe 647">
                  <a:extLst>
                    <a:ext uri="{FF2B5EF4-FFF2-40B4-BE49-F238E27FC236}">
                      <a16:creationId xmlns:a16="http://schemas.microsoft.com/office/drawing/2014/main" id="{0FB96464-6AA4-4FA7-B8A5-B06D6E8771AF}"/>
                    </a:ext>
                  </a:extLst>
                </p:cNvPr>
                <p:cNvGrpSpPr/>
                <p:nvPr/>
              </p:nvGrpSpPr>
              <p:grpSpPr>
                <a:xfrm>
                  <a:off x="6472225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70" name="Ellipse 669">
                    <a:extLst>
                      <a:ext uri="{FF2B5EF4-FFF2-40B4-BE49-F238E27FC236}">
                        <a16:creationId xmlns:a16="http://schemas.microsoft.com/office/drawing/2014/main" id="{2EFDCD66-1699-44EE-9B1B-46FC4E540E5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1" name="Forme libre 65">
                    <a:extLst>
                      <a:ext uri="{FF2B5EF4-FFF2-40B4-BE49-F238E27FC236}">
                        <a16:creationId xmlns:a16="http://schemas.microsoft.com/office/drawing/2014/main" id="{8188182B-86A0-4AC9-AB49-37748CD563E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9" name="Groupe 648">
                  <a:extLst>
                    <a:ext uri="{FF2B5EF4-FFF2-40B4-BE49-F238E27FC236}">
                      <a16:creationId xmlns:a16="http://schemas.microsoft.com/office/drawing/2014/main" id="{39F15A21-2685-4626-8B12-6B6E7B9928F3}"/>
                    </a:ext>
                  </a:extLst>
                </p:cNvPr>
                <p:cNvGrpSpPr/>
                <p:nvPr/>
              </p:nvGrpSpPr>
              <p:grpSpPr>
                <a:xfrm>
                  <a:off x="5953855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68" name="Ellipse 667">
                    <a:extLst>
                      <a:ext uri="{FF2B5EF4-FFF2-40B4-BE49-F238E27FC236}">
                        <a16:creationId xmlns:a16="http://schemas.microsoft.com/office/drawing/2014/main" id="{150DF1AA-CD2B-4C0B-B5A1-E430136E96F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9" name="Forme libre 32">
                    <a:extLst>
                      <a:ext uri="{FF2B5EF4-FFF2-40B4-BE49-F238E27FC236}">
                        <a16:creationId xmlns:a16="http://schemas.microsoft.com/office/drawing/2014/main" id="{E7F348E4-D5A2-4A93-92F2-1FFE6732BD2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0" name="Groupe 649">
                  <a:extLst>
                    <a:ext uri="{FF2B5EF4-FFF2-40B4-BE49-F238E27FC236}">
                      <a16:creationId xmlns:a16="http://schemas.microsoft.com/office/drawing/2014/main" id="{214707C1-988C-4F0D-9337-C303C5D1CACE}"/>
                    </a:ext>
                  </a:extLst>
                </p:cNvPr>
                <p:cNvGrpSpPr/>
                <p:nvPr/>
              </p:nvGrpSpPr>
              <p:grpSpPr>
                <a:xfrm>
                  <a:off x="6213040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66" name="Ellipse 665">
                    <a:extLst>
                      <a:ext uri="{FF2B5EF4-FFF2-40B4-BE49-F238E27FC236}">
                        <a16:creationId xmlns:a16="http://schemas.microsoft.com/office/drawing/2014/main" id="{77348F92-AC11-44BA-BC64-D600AE10F76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7" name="Forme libre 26">
                    <a:extLst>
                      <a:ext uri="{FF2B5EF4-FFF2-40B4-BE49-F238E27FC236}">
                        <a16:creationId xmlns:a16="http://schemas.microsoft.com/office/drawing/2014/main" id="{25479E8B-594F-4E77-9191-39CB05DAEC4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1" name="Groupe 650">
                  <a:extLst>
                    <a:ext uri="{FF2B5EF4-FFF2-40B4-BE49-F238E27FC236}">
                      <a16:creationId xmlns:a16="http://schemas.microsoft.com/office/drawing/2014/main" id="{14FFFDA1-E7B8-47A4-BB66-6A31D3BB578F}"/>
                    </a:ext>
                  </a:extLst>
                </p:cNvPr>
                <p:cNvGrpSpPr/>
                <p:nvPr/>
              </p:nvGrpSpPr>
              <p:grpSpPr>
                <a:xfrm>
                  <a:off x="5694670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64" name="Ellipse 663">
                    <a:extLst>
                      <a:ext uri="{FF2B5EF4-FFF2-40B4-BE49-F238E27FC236}">
                        <a16:creationId xmlns:a16="http://schemas.microsoft.com/office/drawing/2014/main" id="{29081098-96E5-4FF9-BF34-34C57A4DC5A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" name="Forme libre 116">
                    <a:extLst>
                      <a:ext uri="{FF2B5EF4-FFF2-40B4-BE49-F238E27FC236}">
                        <a16:creationId xmlns:a16="http://schemas.microsoft.com/office/drawing/2014/main" id="{308A6584-488E-4CF0-8392-C6069B92E6E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" name="Groupe 651">
                  <a:extLst>
                    <a:ext uri="{FF2B5EF4-FFF2-40B4-BE49-F238E27FC236}">
                      <a16:creationId xmlns:a16="http://schemas.microsoft.com/office/drawing/2014/main" id="{57AF5E47-DCF0-4E55-862E-A335477D1D53}"/>
                    </a:ext>
                  </a:extLst>
                </p:cNvPr>
                <p:cNvGrpSpPr/>
                <p:nvPr/>
              </p:nvGrpSpPr>
              <p:grpSpPr>
                <a:xfrm>
                  <a:off x="6990595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62" name="Ellipse 661">
                    <a:extLst>
                      <a:ext uri="{FF2B5EF4-FFF2-40B4-BE49-F238E27FC236}">
                        <a16:creationId xmlns:a16="http://schemas.microsoft.com/office/drawing/2014/main" id="{DB269C24-43BD-4E8C-9C2D-94C19373601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3" name="Forme libre 71">
                    <a:extLst>
                      <a:ext uri="{FF2B5EF4-FFF2-40B4-BE49-F238E27FC236}">
                        <a16:creationId xmlns:a16="http://schemas.microsoft.com/office/drawing/2014/main" id="{613207D5-9F14-4AAF-A201-B5BDCAC3D44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" name="Groupe 652">
                  <a:extLst>
                    <a:ext uri="{FF2B5EF4-FFF2-40B4-BE49-F238E27FC236}">
                      <a16:creationId xmlns:a16="http://schemas.microsoft.com/office/drawing/2014/main" id="{1BAB11DE-0054-4967-8D7B-638B65300B65}"/>
                    </a:ext>
                  </a:extLst>
                </p:cNvPr>
                <p:cNvGrpSpPr/>
                <p:nvPr/>
              </p:nvGrpSpPr>
              <p:grpSpPr>
                <a:xfrm>
                  <a:off x="6731410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60" name="Ellipse 659">
                    <a:extLst>
                      <a:ext uri="{FF2B5EF4-FFF2-40B4-BE49-F238E27FC236}">
                        <a16:creationId xmlns:a16="http://schemas.microsoft.com/office/drawing/2014/main" id="{BEF258E4-4772-4F86-B756-D1F0BEC74BF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1" name="Forme libre 62">
                    <a:extLst>
                      <a:ext uri="{FF2B5EF4-FFF2-40B4-BE49-F238E27FC236}">
                        <a16:creationId xmlns:a16="http://schemas.microsoft.com/office/drawing/2014/main" id="{3FBE5192-5F27-447A-A68F-6EFD16F69B6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4" name="Groupe 653">
                  <a:extLst>
                    <a:ext uri="{FF2B5EF4-FFF2-40B4-BE49-F238E27FC236}">
                      <a16:creationId xmlns:a16="http://schemas.microsoft.com/office/drawing/2014/main" id="{27941F00-59BF-4CDF-BA4F-71FF5DCAD55D}"/>
                    </a:ext>
                  </a:extLst>
                </p:cNvPr>
                <p:cNvGrpSpPr/>
                <p:nvPr/>
              </p:nvGrpSpPr>
              <p:grpSpPr>
                <a:xfrm>
                  <a:off x="5176300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58" name="Ellipse 657">
                    <a:extLst>
                      <a:ext uri="{FF2B5EF4-FFF2-40B4-BE49-F238E27FC236}">
                        <a16:creationId xmlns:a16="http://schemas.microsoft.com/office/drawing/2014/main" id="{3426639D-C2FF-4225-AAF9-C6A5510C758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9" name="Forme libre 110">
                    <a:extLst>
                      <a:ext uri="{FF2B5EF4-FFF2-40B4-BE49-F238E27FC236}">
                        <a16:creationId xmlns:a16="http://schemas.microsoft.com/office/drawing/2014/main" id="{CA4B8B01-A683-41E1-882F-365DCEC0C87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5" name="Groupe 654">
                  <a:extLst>
                    <a:ext uri="{FF2B5EF4-FFF2-40B4-BE49-F238E27FC236}">
                      <a16:creationId xmlns:a16="http://schemas.microsoft.com/office/drawing/2014/main" id="{AE111DF6-D43C-47AD-BAC2-005733EA0694}"/>
                    </a:ext>
                  </a:extLst>
                </p:cNvPr>
                <p:cNvGrpSpPr/>
                <p:nvPr/>
              </p:nvGrpSpPr>
              <p:grpSpPr>
                <a:xfrm>
                  <a:off x="4917115" y="305825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56" name="Ellipse 655">
                    <a:extLst>
                      <a:ext uri="{FF2B5EF4-FFF2-40B4-BE49-F238E27FC236}">
                        <a16:creationId xmlns:a16="http://schemas.microsoft.com/office/drawing/2014/main" id="{26258307-7A30-4544-97F4-8127FB45DE7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" name="Forme libre 113">
                    <a:extLst>
                      <a:ext uri="{FF2B5EF4-FFF2-40B4-BE49-F238E27FC236}">
                        <a16:creationId xmlns:a16="http://schemas.microsoft.com/office/drawing/2014/main" id="{0D7065B3-EF73-4350-A811-2F2F3624BE5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9" name="Groupe 588">
                <a:extLst>
                  <a:ext uri="{FF2B5EF4-FFF2-40B4-BE49-F238E27FC236}">
                    <a16:creationId xmlns:a16="http://schemas.microsoft.com/office/drawing/2014/main" id="{0806C395-8745-4CCA-9A0B-E0DEB82A1C69}"/>
                  </a:ext>
                </a:extLst>
              </p:cNvPr>
              <p:cNvGrpSpPr/>
              <p:nvPr/>
            </p:nvGrpSpPr>
            <p:grpSpPr>
              <a:xfrm>
                <a:off x="4917115" y="4092450"/>
                <a:ext cx="2325480" cy="252000"/>
                <a:chOff x="4917115" y="4098998"/>
                <a:chExt cx="2325480" cy="252000"/>
              </a:xfrm>
            </p:grpSpPr>
            <p:grpSp>
              <p:nvGrpSpPr>
                <p:cNvPr id="618" name="Groupe 617">
                  <a:extLst>
                    <a:ext uri="{FF2B5EF4-FFF2-40B4-BE49-F238E27FC236}">
                      <a16:creationId xmlns:a16="http://schemas.microsoft.com/office/drawing/2014/main" id="{D2AF71F5-074A-4907-BCD9-A3DAA77F179B}"/>
                    </a:ext>
                  </a:extLst>
                </p:cNvPr>
                <p:cNvGrpSpPr/>
                <p:nvPr/>
              </p:nvGrpSpPr>
              <p:grpSpPr>
                <a:xfrm>
                  <a:off x="5435485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43" name="Ellipse 642">
                    <a:extLst>
                      <a:ext uri="{FF2B5EF4-FFF2-40B4-BE49-F238E27FC236}">
                        <a16:creationId xmlns:a16="http://schemas.microsoft.com/office/drawing/2014/main" id="{694BDB12-5DA9-4F58-A2FE-D369BD11124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4" name="Forme libre 107">
                    <a:extLst>
                      <a:ext uri="{FF2B5EF4-FFF2-40B4-BE49-F238E27FC236}">
                        <a16:creationId xmlns:a16="http://schemas.microsoft.com/office/drawing/2014/main" id="{C0999B9D-DA6C-459D-B21F-57A44018809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9" name="Groupe 618">
                  <a:extLst>
                    <a:ext uri="{FF2B5EF4-FFF2-40B4-BE49-F238E27FC236}">
                      <a16:creationId xmlns:a16="http://schemas.microsoft.com/office/drawing/2014/main" id="{42D1217B-D651-49A5-AE46-5BB5526C8F8C}"/>
                    </a:ext>
                  </a:extLst>
                </p:cNvPr>
                <p:cNvGrpSpPr/>
                <p:nvPr/>
              </p:nvGrpSpPr>
              <p:grpSpPr>
                <a:xfrm>
                  <a:off x="6472225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41" name="Ellipse 640">
                    <a:extLst>
                      <a:ext uri="{FF2B5EF4-FFF2-40B4-BE49-F238E27FC236}">
                        <a16:creationId xmlns:a16="http://schemas.microsoft.com/office/drawing/2014/main" id="{50EA37DD-1902-4EB7-899E-9F7B9400CC3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2" name="Forme libre 59">
                    <a:extLst>
                      <a:ext uri="{FF2B5EF4-FFF2-40B4-BE49-F238E27FC236}">
                        <a16:creationId xmlns:a16="http://schemas.microsoft.com/office/drawing/2014/main" id="{B33F8F5C-4A9F-42B7-83CB-8977DE14C75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0" name="Groupe 619">
                  <a:extLst>
                    <a:ext uri="{FF2B5EF4-FFF2-40B4-BE49-F238E27FC236}">
                      <a16:creationId xmlns:a16="http://schemas.microsoft.com/office/drawing/2014/main" id="{EBABFAE5-F581-44B1-8D02-7177A0545ECC}"/>
                    </a:ext>
                  </a:extLst>
                </p:cNvPr>
                <p:cNvGrpSpPr/>
                <p:nvPr/>
              </p:nvGrpSpPr>
              <p:grpSpPr>
                <a:xfrm>
                  <a:off x="5953855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39" name="Ellipse 638">
                    <a:extLst>
                      <a:ext uri="{FF2B5EF4-FFF2-40B4-BE49-F238E27FC236}">
                        <a16:creationId xmlns:a16="http://schemas.microsoft.com/office/drawing/2014/main" id="{7E544A11-F22E-49D2-ADB0-0C10DDF22CA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0" name="Forme libre 167">
                    <a:extLst>
                      <a:ext uri="{FF2B5EF4-FFF2-40B4-BE49-F238E27FC236}">
                        <a16:creationId xmlns:a16="http://schemas.microsoft.com/office/drawing/2014/main" id="{83B1D46A-D737-4AAE-B97D-47ED070AF02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1" name="Groupe 620">
                  <a:extLst>
                    <a:ext uri="{FF2B5EF4-FFF2-40B4-BE49-F238E27FC236}">
                      <a16:creationId xmlns:a16="http://schemas.microsoft.com/office/drawing/2014/main" id="{026482C6-BD0A-4C43-A7DD-EBBA678B66A5}"/>
                    </a:ext>
                  </a:extLst>
                </p:cNvPr>
                <p:cNvGrpSpPr/>
                <p:nvPr/>
              </p:nvGrpSpPr>
              <p:grpSpPr>
                <a:xfrm>
                  <a:off x="6213040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37" name="Ellipse 636">
                    <a:extLst>
                      <a:ext uri="{FF2B5EF4-FFF2-40B4-BE49-F238E27FC236}">
                        <a16:creationId xmlns:a16="http://schemas.microsoft.com/office/drawing/2014/main" id="{0C97B1BB-2605-4A24-B66C-7A5493E1882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" name="Forme libre 158">
                    <a:extLst>
                      <a:ext uri="{FF2B5EF4-FFF2-40B4-BE49-F238E27FC236}">
                        <a16:creationId xmlns:a16="http://schemas.microsoft.com/office/drawing/2014/main" id="{317008B0-D329-4E72-A960-F2471BAAD8F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2" name="Groupe 621">
                  <a:extLst>
                    <a:ext uri="{FF2B5EF4-FFF2-40B4-BE49-F238E27FC236}">
                      <a16:creationId xmlns:a16="http://schemas.microsoft.com/office/drawing/2014/main" id="{F916BF9E-A10E-43F0-95D9-8CD2DC8722C0}"/>
                    </a:ext>
                  </a:extLst>
                </p:cNvPr>
                <p:cNvGrpSpPr/>
                <p:nvPr/>
              </p:nvGrpSpPr>
              <p:grpSpPr>
                <a:xfrm>
                  <a:off x="5694670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35" name="Ellipse 634">
                    <a:extLst>
                      <a:ext uri="{FF2B5EF4-FFF2-40B4-BE49-F238E27FC236}">
                        <a16:creationId xmlns:a16="http://schemas.microsoft.com/office/drawing/2014/main" id="{E32A2FB4-CEBD-4204-ABA3-42C8B3BFF6C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" name="Forme libre 101">
                    <a:extLst>
                      <a:ext uri="{FF2B5EF4-FFF2-40B4-BE49-F238E27FC236}">
                        <a16:creationId xmlns:a16="http://schemas.microsoft.com/office/drawing/2014/main" id="{B96279F9-B208-4806-93BD-BB4D5DCE44D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3" name="Groupe 622">
                  <a:extLst>
                    <a:ext uri="{FF2B5EF4-FFF2-40B4-BE49-F238E27FC236}">
                      <a16:creationId xmlns:a16="http://schemas.microsoft.com/office/drawing/2014/main" id="{32A295F8-B455-410E-85B9-F1F3DB7E79BA}"/>
                    </a:ext>
                  </a:extLst>
                </p:cNvPr>
                <p:cNvGrpSpPr/>
                <p:nvPr/>
              </p:nvGrpSpPr>
              <p:grpSpPr>
                <a:xfrm>
                  <a:off x="6990595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33" name="Ellipse 632">
                    <a:extLst>
                      <a:ext uri="{FF2B5EF4-FFF2-40B4-BE49-F238E27FC236}">
                        <a16:creationId xmlns:a16="http://schemas.microsoft.com/office/drawing/2014/main" id="{F9C19D69-6593-4F68-975E-709F88C09A4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Forme libre 296">
                    <a:extLst>
                      <a:ext uri="{FF2B5EF4-FFF2-40B4-BE49-F238E27FC236}">
                        <a16:creationId xmlns:a16="http://schemas.microsoft.com/office/drawing/2014/main" id="{FCA31C70-2718-4D23-93E2-79F45E3CD73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4" name="Groupe 623">
                  <a:extLst>
                    <a:ext uri="{FF2B5EF4-FFF2-40B4-BE49-F238E27FC236}">
                      <a16:creationId xmlns:a16="http://schemas.microsoft.com/office/drawing/2014/main" id="{ED4FB74A-9FD5-4749-AEB5-23F40A30E955}"/>
                    </a:ext>
                  </a:extLst>
                </p:cNvPr>
                <p:cNvGrpSpPr/>
                <p:nvPr/>
              </p:nvGrpSpPr>
              <p:grpSpPr>
                <a:xfrm>
                  <a:off x="6731410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31" name="Ellipse 630">
                    <a:extLst>
                      <a:ext uri="{FF2B5EF4-FFF2-40B4-BE49-F238E27FC236}">
                        <a16:creationId xmlns:a16="http://schemas.microsoft.com/office/drawing/2014/main" id="{887CC973-9F5D-4170-94B7-EB3393D7951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2" name="Forme libre 53">
                    <a:extLst>
                      <a:ext uri="{FF2B5EF4-FFF2-40B4-BE49-F238E27FC236}">
                        <a16:creationId xmlns:a16="http://schemas.microsoft.com/office/drawing/2014/main" id="{C55438EF-0675-4274-A40A-9ECF60216F6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" name="Groupe 624">
                  <a:extLst>
                    <a:ext uri="{FF2B5EF4-FFF2-40B4-BE49-F238E27FC236}">
                      <a16:creationId xmlns:a16="http://schemas.microsoft.com/office/drawing/2014/main" id="{269EB43B-BDC1-4288-A3BA-C4DFDF257928}"/>
                    </a:ext>
                  </a:extLst>
                </p:cNvPr>
                <p:cNvGrpSpPr/>
                <p:nvPr/>
              </p:nvGrpSpPr>
              <p:grpSpPr>
                <a:xfrm>
                  <a:off x="5176300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29" name="Ellipse 628">
                    <a:extLst>
                      <a:ext uri="{FF2B5EF4-FFF2-40B4-BE49-F238E27FC236}">
                        <a16:creationId xmlns:a16="http://schemas.microsoft.com/office/drawing/2014/main" id="{AE337AEE-B11E-40AC-8BD9-852D2BB3AB0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0" name="Forme libre 179">
                    <a:extLst>
                      <a:ext uri="{FF2B5EF4-FFF2-40B4-BE49-F238E27FC236}">
                        <a16:creationId xmlns:a16="http://schemas.microsoft.com/office/drawing/2014/main" id="{E7C8E56E-0FA4-4D71-B4EF-0D227A15070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" name="Groupe 625">
                  <a:extLst>
                    <a:ext uri="{FF2B5EF4-FFF2-40B4-BE49-F238E27FC236}">
                      <a16:creationId xmlns:a16="http://schemas.microsoft.com/office/drawing/2014/main" id="{D89C1A53-5680-4B87-8B13-A4C1A6D94DC1}"/>
                    </a:ext>
                  </a:extLst>
                </p:cNvPr>
                <p:cNvGrpSpPr/>
                <p:nvPr/>
              </p:nvGrpSpPr>
              <p:grpSpPr>
                <a:xfrm>
                  <a:off x="4917115" y="4098998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27" name="Ellipse 626">
                    <a:extLst>
                      <a:ext uri="{FF2B5EF4-FFF2-40B4-BE49-F238E27FC236}">
                        <a16:creationId xmlns:a16="http://schemas.microsoft.com/office/drawing/2014/main" id="{599ADF38-84F3-4004-A2DC-8117FCE2847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" name="Forme libre 290">
                    <a:extLst>
                      <a:ext uri="{FF2B5EF4-FFF2-40B4-BE49-F238E27FC236}">
                        <a16:creationId xmlns:a16="http://schemas.microsoft.com/office/drawing/2014/main" id="{7CD32B7D-5951-4C59-AB8A-2360EF89273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90" name="Groupe 589">
                <a:extLst>
                  <a:ext uri="{FF2B5EF4-FFF2-40B4-BE49-F238E27FC236}">
                    <a16:creationId xmlns:a16="http://schemas.microsoft.com/office/drawing/2014/main" id="{81C11052-56CA-414B-91A8-F494571008AB}"/>
                  </a:ext>
                </a:extLst>
              </p:cNvPr>
              <p:cNvGrpSpPr/>
              <p:nvPr/>
            </p:nvGrpSpPr>
            <p:grpSpPr>
              <a:xfrm>
                <a:off x="4917115" y="2541162"/>
                <a:ext cx="2325480" cy="252000"/>
                <a:chOff x="4917115" y="2541162"/>
                <a:chExt cx="2325480" cy="252000"/>
              </a:xfrm>
            </p:grpSpPr>
            <p:grpSp>
              <p:nvGrpSpPr>
                <p:cNvPr id="591" name="Groupe 590">
                  <a:extLst>
                    <a:ext uri="{FF2B5EF4-FFF2-40B4-BE49-F238E27FC236}">
                      <a16:creationId xmlns:a16="http://schemas.microsoft.com/office/drawing/2014/main" id="{B1418476-A048-4028-BFA4-172D80100130}"/>
                    </a:ext>
                  </a:extLst>
                </p:cNvPr>
                <p:cNvGrpSpPr/>
                <p:nvPr/>
              </p:nvGrpSpPr>
              <p:grpSpPr>
                <a:xfrm>
                  <a:off x="5435485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16" name="Ellipse 615">
                    <a:extLst>
                      <a:ext uri="{FF2B5EF4-FFF2-40B4-BE49-F238E27FC236}">
                        <a16:creationId xmlns:a16="http://schemas.microsoft.com/office/drawing/2014/main" id="{DD0F8517-3BB0-484C-BD0C-6ACCA13790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7" name="Forme libre 201">
                    <a:extLst>
                      <a:ext uri="{FF2B5EF4-FFF2-40B4-BE49-F238E27FC236}">
                        <a16:creationId xmlns:a16="http://schemas.microsoft.com/office/drawing/2014/main" id="{130F30C3-BD9D-47AC-A2EF-9C1CBCA5702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2" name="Groupe 591">
                  <a:extLst>
                    <a:ext uri="{FF2B5EF4-FFF2-40B4-BE49-F238E27FC236}">
                      <a16:creationId xmlns:a16="http://schemas.microsoft.com/office/drawing/2014/main" id="{B7516B37-F84A-43B6-87FB-C96A569751DB}"/>
                    </a:ext>
                  </a:extLst>
                </p:cNvPr>
                <p:cNvGrpSpPr/>
                <p:nvPr/>
              </p:nvGrpSpPr>
              <p:grpSpPr>
                <a:xfrm>
                  <a:off x="6472225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14" name="Ellipse 613">
                    <a:extLst>
                      <a:ext uri="{FF2B5EF4-FFF2-40B4-BE49-F238E27FC236}">
                        <a16:creationId xmlns:a16="http://schemas.microsoft.com/office/drawing/2014/main" id="{31D89474-BE47-4372-8571-C33EAB532F1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Forme libre 237">
                    <a:extLst>
                      <a:ext uri="{FF2B5EF4-FFF2-40B4-BE49-F238E27FC236}">
                        <a16:creationId xmlns:a16="http://schemas.microsoft.com/office/drawing/2014/main" id="{309941AB-633B-40EB-A7A9-FC73767EA63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3" name="Groupe 592">
                  <a:extLst>
                    <a:ext uri="{FF2B5EF4-FFF2-40B4-BE49-F238E27FC236}">
                      <a16:creationId xmlns:a16="http://schemas.microsoft.com/office/drawing/2014/main" id="{9752D5CD-F457-42F4-9E37-ED6F5F3D062E}"/>
                    </a:ext>
                  </a:extLst>
                </p:cNvPr>
                <p:cNvGrpSpPr/>
                <p:nvPr/>
              </p:nvGrpSpPr>
              <p:grpSpPr>
                <a:xfrm>
                  <a:off x="5953855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233A95D8-E6D9-47A8-A3C0-D3701186F2A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orme libre 173">
                    <a:extLst>
                      <a:ext uri="{FF2B5EF4-FFF2-40B4-BE49-F238E27FC236}">
                        <a16:creationId xmlns:a16="http://schemas.microsoft.com/office/drawing/2014/main" id="{516880DA-362E-4162-A504-3D7348F04B7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4" name="Groupe 593">
                  <a:extLst>
                    <a:ext uri="{FF2B5EF4-FFF2-40B4-BE49-F238E27FC236}">
                      <a16:creationId xmlns:a16="http://schemas.microsoft.com/office/drawing/2014/main" id="{39368EA3-0BA2-4F78-BADB-9F47068BE50C}"/>
                    </a:ext>
                  </a:extLst>
                </p:cNvPr>
                <p:cNvGrpSpPr/>
                <p:nvPr/>
              </p:nvGrpSpPr>
              <p:grpSpPr>
                <a:xfrm>
                  <a:off x="6213040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5C65F986-B0D4-453D-AF92-FE8AA9D156F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Forme libre 152">
                    <a:extLst>
                      <a:ext uri="{FF2B5EF4-FFF2-40B4-BE49-F238E27FC236}">
                        <a16:creationId xmlns:a16="http://schemas.microsoft.com/office/drawing/2014/main" id="{AFD81645-36FA-4583-920F-7C86486EA6C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5" name="Groupe 594">
                  <a:extLst>
                    <a:ext uri="{FF2B5EF4-FFF2-40B4-BE49-F238E27FC236}">
                      <a16:creationId xmlns:a16="http://schemas.microsoft.com/office/drawing/2014/main" id="{15D7F56A-5613-4AD3-98D3-1A9EAF5CD8F2}"/>
                    </a:ext>
                  </a:extLst>
                </p:cNvPr>
                <p:cNvGrpSpPr/>
                <p:nvPr/>
              </p:nvGrpSpPr>
              <p:grpSpPr>
                <a:xfrm>
                  <a:off x="5694670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08" name="Ellipse 607">
                    <a:extLst>
                      <a:ext uri="{FF2B5EF4-FFF2-40B4-BE49-F238E27FC236}">
                        <a16:creationId xmlns:a16="http://schemas.microsoft.com/office/drawing/2014/main" id="{F3BAD842-8E99-4678-B7D6-5C49BEC3396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Forme libre 146">
                    <a:extLst>
                      <a:ext uri="{FF2B5EF4-FFF2-40B4-BE49-F238E27FC236}">
                        <a16:creationId xmlns:a16="http://schemas.microsoft.com/office/drawing/2014/main" id="{F2B1D2D5-2138-499A-9D3D-46BF45CC543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1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6" name="Groupe 595">
                  <a:extLst>
                    <a:ext uri="{FF2B5EF4-FFF2-40B4-BE49-F238E27FC236}">
                      <a16:creationId xmlns:a16="http://schemas.microsoft.com/office/drawing/2014/main" id="{E7D8E2C0-57C4-41A8-A5EF-2B708A617F3B}"/>
                    </a:ext>
                  </a:extLst>
                </p:cNvPr>
                <p:cNvGrpSpPr/>
                <p:nvPr/>
              </p:nvGrpSpPr>
              <p:grpSpPr>
                <a:xfrm>
                  <a:off x="6990595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06" name="Ellipse 605">
                    <a:extLst>
                      <a:ext uri="{FF2B5EF4-FFF2-40B4-BE49-F238E27FC236}">
                        <a16:creationId xmlns:a16="http://schemas.microsoft.com/office/drawing/2014/main" id="{B0DADFBE-937A-4A0A-AB5B-1283D4D8940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7" name="Forme libre 213">
                    <a:extLst>
                      <a:ext uri="{FF2B5EF4-FFF2-40B4-BE49-F238E27FC236}">
                        <a16:creationId xmlns:a16="http://schemas.microsoft.com/office/drawing/2014/main" id="{0215F213-D541-4039-9EF6-2F9DD532967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7" name="Groupe 596">
                  <a:extLst>
                    <a:ext uri="{FF2B5EF4-FFF2-40B4-BE49-F238E27FC236}">
                      <a16:creationId xmlns:a16="http://schemas.microsoft.com/office/drawing/2014/main" id="{0E1C64CC-C482-4E4A-94B0-A74CF920FCB6}"/>
                    </a:ext>
                  </a:extLst>
                </p:cNvPr>
                <p:cNvGrpSpPr/>
                <p:nvPr/>
              </p:nvGrpSpPr>
              <p:grpSpPr>
                <a:xfrm>
                  <a:off x="6731410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04" name="Ellipse 603">
                    <a:extLst>
                      <a:ext uri="{FF2B5EF4-FFF2-40B4-BE49-F238E27FC236}">
                        <a16:creationId xmlns:a16="http://schemas.microsoft.com/office/drawing/2014/main" id="{B76CDD19-C859-4E07-8CBB-4DF9FF94C5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orme libre 210">
                    <a:extLst>
                      <a:ext uri="{FF2B5EF4-FFF2-40B4-BE49-F238E27FC236}">
                        <a16:creationId xmlns:a16="http://schemas.microsoft.com/office/drawing/2014/main" id="{BE0F79AE-6C16-4F78-B88A-1104FA78CF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oupe 597">
                  <a:extLst>
                    <a:ext uri="{FF2B5EF4-FFF2-40B4-BE49-F238E27FC236}">
                      <a16:creationId xmlns:a16="http://schemas.microsoft.com/office/drawing/2014/main" id="{CAB1A508-BD9C-4A2E-961A-BF3B334FF896}"/>
                    </a:ext>
                  </a:extLst>
                </p:cNvPr>
                <p:cNvGrpSpPr/>
                <p:nvPr/>
              </p:nvGrpSpPr>
              <p:grpSpPr>
                <a:xfrm>
                  <a:off x="5176300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02" name="Ellipse 601">
                    <a:extLst>
                      <a:ext uri="{FF2B5EF4-FFF2-40B4-BE49-F238E27FC236}">
                        <a16:creationId xmlns:a16="http://schemas.microsoft.com/office/drawing/2014/main" id="{9ECEB566-DC04-4015-90AD-915048971DF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orme libre 198">
                    <a:extLst>
                      <a:ext uri="{FF2B5EF4-FFF2-40B4-BE49-F238E27FC236}">
                        <a16:creationId xmlns:a16="http://schemas.microsoft.com/office/drawing/2014/main" id="{56ED6237-BD71-40A8-ADA6-026E06DCAC4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9" name="Groupe 598">
                  <a:extLst>
                    <a:ext uri="{FF2B5EF4-FFF2-40B4-BE49-F238E27FC236}">
                      <a16:creationId xmlns:a16="http://schemas.microsoft.com/office/drawing/2014/main" id="{1520D227-67EA-48ED-9977-860D5E42AB44}"/>
                    </a:ext>
                  </a:extLst>
                </p:cNvPr>
                <p:cNvGrpSpPr/>
                <p:nvPr/>
              </p:nvGrpSpPr>
              <p:grpSpPr>
                <a:xfrm>
                  <a:off x="4917115" y="2541162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DE6816B5-E092-40FC-B19E-775BB2DB805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Forme libre 305">
                    <a:extLst>
                      <a:ext uri="{FF2B5EF4-FFF2-40B4-BE49-F238E27FC236}">
                        <a16:creationId xmlns:a16="http://schemas.microsoft.com/office/drawing/2014/main" id="{38DDEF4B-0323-4970-B920-1B9E421C920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1122" name="Groupe 1121">
            <a:extLst>
              <a:ext uri="{FF2B5EF4-FFF2-40B4-BE49-F238E27FC236}">
                <a16:creationId xmlns:a16="http://schemas.microsoft.com/office/drawing/2014/main" id="{241813FF-6054-410E-8740-A587E38F3834}"/>
              </a:ext>
            </a:extLst>
          </p:cNvPr>
          <p:cNvGrpSpPr/>
          <p:nvPr/>
        </p:nvGrpSpPr>
        <p:grpSpPr>
          <a:xfrm>
            <a:off x="1195799" y="599890"/>
            <a:ext cx="1526694" cy="677340"/>
            <a:chOff x="869831" y="4977986"/>
            <a:chExt cx="4686932" cy="2079425"/>
          </a:xfrm>
        </p:grpSpPr>
        <p:grpSp>
          <p:nvGrpSpPr>
            <p:cNvPr id="1123" name="Groupe 1122">
              <a:extLst>
                <a:ext uri="{FF2B5EF4-FFF2-40B4-BE49-F238E27FC236}">
                  <a16:creationId xmlns:a16="http://schemas.microsoft.com/office/drawing/2014/main" id="{35627241-199B-4047-B8DC-7AF20D832F09}"/>
                </a:ext>
              </a:extLst>
            </p:cNvPr>
            <p:cNvGrpSpPr/>
            <p:nvPr/>
          </p:nvGrpSpPr>
          <p:grpSpPr>
            <a:xfrm>
              <a:off x="964757" y="5103986"/>
              <a:ext cx="4449526" cy="1816104"/>
              <a:chOff x="1255014" y="2357624"/>
              <a:chExt cx="4449526" cy="1816104"/>
            </a:xfrm>
          </p:grpSpPr>
          <p:grpSp>
            <p:nvGrpSpPr>
              <p:cNvPr id="1372" name="Groupe 1371">
                <a:extLst>
                  <a:ext uri="{FF2B5EF4-FFF2-40B4-BE49-F238E27FC236}">
                    <a16:creationId xmlns:a16="http://schemas.microsoft.com/office/drawing/2014/main" id="{36F5F635-5513-4EF1-95F1-905AB4A9886D}"/>
                  </a:ext>
                </a:extLst>
              </p:cNvPr>
              <p:cNvGrpSpPr/>
              <p:nvPr/>
            </p:nvGrpSpPr>
            <p:grpSpPr>
              <a:xfrm>
                <a:off x="5449579" y="2632156"/>
                <a:ext cx="254961" cy="1030581"/>
                <a:chOff x="5427802" y="2617217"/>
                <a:chExt cx="254961" cy="1030581"/>
              </a:xfrm>
            </p:grpSpPr>
            <p:grpSp>
              <p:nvGrpSpPr>
                <p:cNvPr id="1605" name="Groupe 1604">
                  <a:extLst>
                    <a:ext uri="{FF2B5EF4-FFF2-40B4-BE49-F238E27FC236}">
                      <a16:creationId xmlns:a16="http://schemas.microsoft.com/office/drawing/2014/main" id="{05DCD722-29D5-4FD3-A05E-67C1B12ECFD9}"/>
                    </a:ext>
                  </a:extLst>
                </p:cNvPr>
                <p:cNvGrpSpPr/>
                <p:nvPr/>
              </p:nvGrpSpPr>
              <p:grpSpPr>
                <a:xfrm>
                  <a:off x="5430763" y="3395798"/>
                  <a:ext cx="252000" cy="252000"/>
                  <a:chOff x="7287655" y="2105326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616" name="Ellipse 1615">
                    <a:extLst>
                      <a:ext uri="{FF2B5EF4-FFF2-40B4-BE49-F238E27FC236}">
                        <a16:creationId xmlns:a16="http://schemas.microsoft.com/office/drawing/2014/main" id="{5CA612E9-904C-4F14-8076-6B9CA78409AB}"/>
                      </a:ext>
                    </a:extLst>
                  </p:cNvPr>
                  <p:cNvSpPr/>
                  <p:nvPr/>
                </p:nvSpPr>
                <p:spPr>
                  <a:xfrm>
                    <a:off x="7287655" y="2105326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7" name="Forme libre 962">
                    <a:extLst>
                      <a:ext uri="{FF2B5EF4-FFF2-40B4-BE49-F238E27FC236}">
                        <a16:creationId xmlns:a16="http://schemas.microsoft.com/office/drawing/2014/main" id="{CA412F3F-5014-4A59-83CA-365E7A34E317}"/>
                      </a:ext>
                    </a:extLst>
                  </p:cNvPr>
                  <p:cNvSpPr/>
                  <p:nvPr/>
                </p:nvSpPr>
                <p:spPr>
                  <a:xfrm>
                    <a:off x="7287655" y="2208842"/>
                    <a:ext cx="1559334" cy="1687617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6" name="Groupe 1605">
                  <a:extLst>
                    <a:ext uri="{FF2B5EF4-FFF2-40B4-BE49-F238E27FC236}">
                      <a16:creationId xmlns:a16="http://schemas.microsoft.com/office/drawing/2014/main" id="{1344B0CF-C167-4FEB-985A-83EF94D14717}"/>
                    </a:ext>
                  </a:extLst>
                </p:cNvPr>
                <p:cNvGrpSpPr/>
                <p:nvPr/>
              </p:nvGrpSpPr>
              <p:grpSpPr>
                <a:xfrm>
                  <a:off x="5427802" y="2617217"/>
                  <a:ext cx="252000" cy="771186"/>
                  <a:chOff x="5430761" y="2617217"/>
                  <a:chExt cx="252000" cy="771186"/>
                </a:xfrm>
              </p:grpSpPr>
              <p:grpSp>
                <p:nvGrpSpPr>
                  <p:cNvPr id="1607" name="Groupe 1606">
                    <a:extLst>
                      <a:ext uri="{FF2B5EF4-FFF2-40B4-BE49-F238E27FC236}">
                        <a16:creationId xmlns:a16="http://schemas.microsoft.com/office/drawing/2014/main" id="{31ABC4B5-7656-4544-B378-2704F960CE43}"/>
                      </a:ext>
                    </a:extLst>
                  </p:cNvPr>
                  <p:cNvGrpSpPr/>
                  <p:nvPr/>
                </p:nvGrpSpPr>
                <p:grpSpPr>
                  <a:xfrm>
                    <a:off x="5430761" y="2617217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614" name="Ellipse 1613">
                      <a:extLst>
                        <a:ext uri="{FF2B5EF4-FFF2-40B4-BE49-F238E27FC236}">
                          <a16:creationId xmlns:a16="http://schemas.microsoft.com/office/drawing/2014/main" id="{3180D401-B288-4F69-BF49-D36B9F475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E50019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Poppins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5" name="Forme libre 851">
                      <a:extLst>
                        <a:ext uri="{FF2B5EF4-FFF2-40B4-BE49-F238E27FC236}">
                          <a16:creationId xmlns:a16="http://schemas.microsoft.com/office/drawing/2014/main" id="{603B54BE-7F62-49B3-98AD-49583DD9D4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E5001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Poppins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8" name="Groupe 1607">
                    <a:extLst>
                      <a:ext uri="{FF2B5EF4-FFF2-40B4-BE49-F238E27FC236}">
                        <a16:creationId xmlns:a16="http://schemas.microsoft.com/office/drawing/2014/main" id="{64E80F68-F39D-4BBF-8EB6-08EFA25EA2E1}"/>
                      </a:ext>
                    </a:extLst>
                  </p:cNvPr>
                  <p:cNvGrpSpPr/>
                  <p:nvPr/>
                </p:nvGrpSpPr>
                <p:grpSpPr>
                  <a:xfrm>
                    <a:off x="5430761" y="3136403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612" name="Ellipse 1611">
                      <a:extLst>
                        <a:ext uri="{FF2B5EF4-FFF2-40B4-BE49-F238E27FC236}">
                          <a16:creationId xmlns:a16="http://schemas.microsoft.com/office/drawing/2014/main" id="{43E0EA47-1B03-42AC-890D-45957E04E1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Poppins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3" name="Forme libre 884">
                      <a:extLst>
                        <a:ext uri="{FF2B5EF4-FFF2-40B4-BE49-F238E27FC236}">
                          <a16:creationId xmlns:a16="http://schemas.microsoft.com/office/drawing/2014/main" id="{F9FAAE20-0BC0-4AB5-9DA0-1A18FF0A7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Poppins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9" name="Groupe 1608">
                    <a:extLst>
                      <a:ext uri="{FF2B5EF4-FFF2-40B4-BE49-F238E27FC236}">
                        <a16:creationId xmlns:a16="http://schemas.microsoft.com/office/drawing/2014/main" id="{77E9C906-ABF8-48BD-B41D-B3579E2F9CEB}"/>
                      </a:ext>
                    </a:extLst>
                  </p:cNvPr>
                  <p:cNvGrpSpPr/>
                  <p:nvPr/>
                </p:nvGrpSpPr>
                <p:grpSpPr>
                  <a:xfrm>
                    <a:off x="5430761" y="2876810"/>
                    <a:ext cx="252000" cy="252000"/>
                    <a:chOff x="7266576" y="2052682"/>
                    <a:chExt cx="1793966" cy="1793966"/>
                  </a:xfrm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610" name="Ellipse 1609">
                      <a:extLst>
                        <a:ext uri="{FF2B5EF4-FFF2-40B4-BE49-F238E27FC236}">
                          <a16:creationId xmlns:a16="http://schemas.microsoft.com/office/drawing/2014/main" id="{77B459AA-ACBC-461C-AABD-1E0ECA8037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052682"/>
                      <a:ext cx="1793966" cy="1793966"/>
                    </a:xfrm>
                    <a:prstGeom prst="ellipse">
                      <a:avLst/>
                    </a:prstGeom>
                    <a:solidFill>
                      <a:srgbClr val="0093A7">
                        <a:lumMod val="75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lIns="144000" tIns="108000" rIns="144000" bIns="144000" rtlCol="0" anchor="ctr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Poppins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1" name="Forme libre 848">
                      <a:extLst>
                        <a:ext uri="{FF2B5EF4-FFF2-40B4-BE49-F238E27FC236}">
                          <a16:creationId xmlns:a16="http://schemas.microsoft.com/office/drawing/2014/main" id="{63AFB154-9240-4035-BCB3-91C352ABCB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6576" y="2159032"/>
                      <a:ext cx="1559331" cy="1687616"/>
                    </a:xfrm>
                    <a:custGeom>
                      <a:avLst/>
                      <a:gdLst>
                        <a:gd name="connsiteX0" fmla="*/ 473395 w 1559331"/>
                        <a:gd name="connsiteY0" fmla="*/ 0 h 1687616"/>
                        <a:gd name="connsiteX1" fmla="*/ 391951 w 1559331"/>
                        <a:gd name="connsiteY1" fmla="*/ 98711 h 1687616"/>
                        <a:gd name="connsiteX2" fmla="*/ 238760 w 1559331"/>
                        <a:gd name="connsiteY2" fmla="*/ 600223 h 1687616"/>
                        <a:gd name="connsiteX3" fmla="*/ 1135743 w 1559331"/>
                        <a:gd name="connsiteY3" fmla="*/ 1497206 h 1687616"/>
                        <a:gd name="connsiteX4" fmla="*/ 1484889 w 1559331"/>
                        <a:gd name="connsiteY4" fmla="*/ 1426717 h 1687616"/>
                        <a:gd name="connsiteX5" fmla="*/ 1559331 w 1559331"/>
                        <a:gd name="connsiteY5" fmla="*/ 1390856 h 1687616"/>
                        <a:gd name="connsiteX6" fmla="*/ 1531246 w 1559331"/>
                        <a:gd name="connsiteY6" fmla="*/ 1424896 h 1687616"/>
                        <a:gd name="connsiteX7" fmla="*/ 896983 w 1559331"/>
                        <a:gd name="connsiteY7" fmla="*/ 1687616 h 1687616"/>
                        <a:gd name="connsiteX8" fmla="*/ 0 w 1559331"/>
                        <a:gd name="connsiteY8" fmla="*/ 790633 h 1687616"/>
                        <a:gd name="connsiteX9" fmla="*/ 469428 w 1559331"/>
                        <a:gd name="connsiteY9" fmla="*/ 1911 h 168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9331" h="1687616">
                          <a:moveTo>
                            <a:pt x="473395" y="0"/>
                          </a:moveTo>
                          <a:lnTo>
                            <a:pt x="391951" y="98711"/>
                          </a:lnTo>
                          <a:cubicBezTo>
                            <a:pt x="295234" y="241871"/>
                            <a:pt x="238760" y="414452"/>
                            <a:pt x="238760" y="600223"/>
                          </a:cubicBezTo>
                          <a:cubicBezTo>
                            <a:pt x="238760" y="1095613"/>
                            <a:pt x="640353" y="1497206"/>
                            <a:pt x="1135743" y="1497206"/>
                          </a:cubicBezTo>
                          <a:cubicBezTo>
                            <a:pt x="1259591" y="1497206"/>
                            <a:pt x="1377576" y="1472107"/>
                            <a:pt x="1484889" y="1426717"/>
                          </a:cubicBezTo>
                          <a:lnTo>
                            <a:pt x="1559331" y="1390856"/>
                          </a:lnTo>
                          <a:lnTo>
                            <a:pt x="1531246" y="1424896"/>
                          </a:lnTo>
                          <a:cubicBezTo>
                            <a:pt x="1368924" y="1587218"/>
                            <a:pt x="1144678" y="1687616"/>
                            <a:pt x="896983" y="1687616"/>
                          </a:cubicBezTo>
                          <a:cubicBezTo>
                            <a:pt x="401593" y="1687616"/>
                            <a:pt x="0" y="1286023"/>
                            <a:pt x="0" y="790633"/>
                          </a:cubicBezTo>
                          <a:cubicBezTo>
                            <a:pt x="0" y="450053"/>
                            <a:pt x="189816" y="153806"/>
                            <a:pt x="469428" y="1911"/>
                          </a:cubicBezTo>
                          <a:close/>
                        </a:path>
                      </a:pathLst>
                    </a:custGeom>
                    <a:solidFill>
                      <a:srgbClr val="0093A7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Poppins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373" name="Groupe 1372">
                <a:extLst>
                  <a:ext uri="{FF2B5EF4-FFF2-40B4-BE49-F238E27FC236}">
                    <a16:creationId xmlns:a16="http://schemas.microsoft.com/office/drawing/2014/main" id="{989AE367-6523-42BA-9812-30A0199D8CF6}"/>
                  </a:ext>
                </a:extLst>
              </p:cNvPr>
              <p:cNvGrpSpPr/>
              <p:nvPr/>
            </p:nvGrpSpPr>
            <p:grpSpPr>
              <a:xfrm>
                <a:off x="3614454" y="2876810"/>
                <a:ext cx="252000" cy="511593"/>
                <a:chOff x="3600199" y="2876810"/>
                <a:chExt cx="252000" cy="511593"/>
              </a:xfrm>
            </p:grpSpPr>
            <p:grpSp>
              <p:nvGrpSpPr>
                <p:cNvPr id="1599" name="Groupe 1598">
                  <a:extLst>
                    <a:ext uri="{FF2B5EF4-FFF2-40B4-BE49-F238E27FC236}">
                      <a16:creationId xmlns:a16="http://schemas.microsoft.com/office/drawing/2014/main" id="{15AC18EE-1EB0-43FD-9572-5A3573F7B228}"/>
                    </a:ext>
                  </a:extLst>
                </p:cNvPr>
                <p:cNvGrpSpPr/>
                <p:nvPr/>
              </p:nvGrpSpPr>
              <p:grpSpPr>
                <a:xfrm>
                  <a:off x="3600199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603" name="Ellipse 1602">
                    <a:extLst>
                      <a:ext uri="{FF2B5EF4-FFF2-40B4-BE49-F238E27FC236}">
                        <a16:creationId xmlns:a16="http://schemas.microsoft.com/office/drawing/2014/main" id="{F4967D56-D824-41A9-BEA8-C288A1226E0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4" name="Forme libre 860">
                    <a:extLst>
                      <a:ext uri="{FF2B5EF4-FFF2-40B4-BE49-F238E27FC236}">
                        <a16:creationId xmlns:a16="http://schemas.microsoft.com/office/drawing/2014/main" id="{89514EDD-2313-487B-BA26-EE91B6AEF04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0" name="Groupe 1599">
                  <a:extLst>
                    <a:ext uri="{FF2B5EF4-FFF2-40B4-BE49-F238E27FC236}">
                      <a16:creationId xmlns:a16="http://schemas.microsoft.com/office/drawing/2014/main" id="{4433D203-5003-4F21-B407-E0692D5AA18E}"/>
                    </a:ext>
                  </a:extLst>
                </p:cNvPr>
                <p:cNvGrpSpPr/>
                <p:nvPr/>
              </p:nvGrpSpPr>
              <p:grpSpPr>
                <a:xfrm>
                  <a:off x="3600199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601" name="Ellipse 1600">
                    <a:extLst>
                      <a:ext uri="{FF2B5EF4-FFF2-40B4-BE49-F238E27FC236}">
                        <a16:creationId xmlns:a16="http://schemas.microsoft.com/office/drawing/2014/main" id="{6B5F21D8-A318-4B28-A067-5C143BB56FC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2" name="Forme libre 854">
                    <a:extLst>
                      <a:ext uri="{FF2B5EF4-FFF2-40B4-BE49-F238E27FC236}">
                        <a16:creationId xmlns:a16="http://schemas.microsoft.com/office/drawing/2014/main" id="{84E94F8B-8212-4520-A6FE-5400BE8F832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74" name="Groupe 1373">
                <a:extLst>
                  <a:ext uri="{FF2B5EF4-FFF2-40B4-BE49-F238E27FC236}">
                    <a16:creationId xmlns:a16="http://schemas.microsoft.com/office/drawing/2014/main" id="{1EDCF56E-4341-436E-AAFF-46FB43C94130}"/>
                  </a:ext>
                </a:extLst>
              </p:cNvPr>
              <p:cNvGrpSpPr/>
              <p:nvPr/>
            </p:nvGrpSpPr>
            <p:grpSpPr>
              <a:xfrm>
                <a:off x="3876614" y="2876810"/>
                <a:ext cx="252000" cy="511593"/>
                <a:chOff x="3862766" y="2876810"/>
                <a:chExt cx="252000" cy="511593"/>
              </a:xfrm>
            </p:grpSpPr>
            <p:grpSp>
              <p:nvGrpSpPr>
                <p:cNvPr id="1593" name="Groupe 1592">
                  <a:extLst>
                    <a:ext uri="{FF2B5EF4-FFF2-40B4-BE49-F238E27FC236}">
                      <a16:creationId xmlns:a16="http://schemas.microsoft.com/office/drawing/2014/main" id="{95C1F707-FEB7-4DFB-97DA-A1EFA364AF9D}"/>
                    </a:ext>
                  </a:extLst>
                </p:cNvPr>
                <p:cNvGrpSpPr/>
                <p:nvPr/>
              </p:nvGrpSpPr>
              <p:grpSpPr>
                <a:xfrm>
                  <a:off x="3862766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97" name="Ellipse 1596">
                    <a:extLst>
                      <a:ext uri="{FF2B5EF4-FFF2-40B4-BE49-F238E27FC236}">
                        <a16:creationId xmlns:a16="http://schemas.microsoft.com/office/drawing/2014/main" id="{82DB995E-C3B9-4B1D-BED5-107D32C4EEF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8" name="Forme libre 986">
                    <a:extLst>
                      <a:ext uri="{FF2B5EF4-FFF2-40B4-BE49-F238E27FC236}">
                        <a16:creationId xmlns:a16="http://schemas.microsoft.com/office/drawing/2014/main" id="{33DFF22B-5710-4E3C-BE1B-F275AF22468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4" name="Groupe 1593">
                  <a:extLst>
                    <a:ext uri="{FF2B5EF4-FFF2-40B4-BE49-F238E27FC236}">
                      <a16:creationId xmlns:a16="http://schemas.microsoft.com/office/drawing/2014/main" id="{E9F2726E-37C1-46DA-860B-E02A22F540DC}"/>
                    </a:ext>
                  </a:extLst>
                </p:cNvPr>
                <p:cNvGrpSpPr/>
                <p:nvPr/>
              </p:nvGrpSpPr>
              <p:grpSpPr>
                <a:xfrm>
                  <a:off x="3862766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95" name="Ellipse 1594">
                    <a:extLst>
                      <a:ext uri="{FF2B5EF4-FFF2-40B4-BE49-F238E27FC236}">
                        <a16:creationId xmlns:a16="http://schemas.microsoft.com/office/drawing/2014/main" id="{22108B2A-023C-45A0-BA06-E57C3F5E60E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6" name="Forme libre 863">
                    <a:extLst>
                      <a:ext uri="{FF2B5EF4-FFF2-40B4-BE49-F238E27FC236}">
                        <a16:creationId xmlns:a16="http://schemas.microsoft.com/office/drawing/2014/main" id="{81735683-44C9-46D7-92A7-82CC8403163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75" name="Groupe 1374">
                <a:extLst>
                  <a:ext uri="{FF2B5EF4-FFF2-40B4-BE49-F238E27FC236}">
                    <a16:creationId xmlns:a16="http://schemas.microsoft.com/office/drawing/2014/main" id="{01B70423-AE50-4E21-ABAA-860DAD7E3E48}"/>
                  </a:ext>
                </a:extLst>
              </p:cNvPr>
              <p:cNvGrpSpPr/>
              <p:nvPr/>
            </p:nvGrpSpPr>
            <p:grpSpPr>
              <a:xfrm>
                <a:off x="4400934" y="2617217"/>
                <a:ext cx="252000" cy="771186"/>
                <a:chOff x="4377544" y="2617217"/>
                <a:chExt cx="252000" cy="771186"/>
              </a:xfrm>
            </p:grpSpPr>
            <p:grpSp>
              <p:nvGrpSpPr>
                <p:cNvPr id="1584" name="Groupe 1583">
                  <a:extLst>
                    <a:ext uri="{FF2B5EF4-FFF2-40B4-BE49-F238E27FC236}">
                      <a16:creationId xmlns:a16="http://schemas.microsoft.com/office/drawing/2014/main" id="{6AE259A1-6C70-49F2-931A-CA6E2F7D0E1C}"/>
                    </a:ext>
                  </a:extLst>
                </p:cNvPr>
                <p:cNvGrpSpPr/>
                <p:nvPr/>
              </p:nvGrpSpPr>
              <p:grpSpPr>
                <a:xfrm>
                  <a:off x="4377544" y="261721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91" name="Ellipse 1590">
                    <a:extLst>
                      <a:ext uri="{FF2B5EF4-FFF2-40B4-BE49-F238E27FC236}">
                        <a16:creationId xmlns:a16="http://schemas.microsoft.com/office/drawing/2014/main" id="{9677CB90-771A-4A53-A0DF-714ED6F7232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2" name="Forme libre 890">
                    <a:extLst>
                      <a:ext uri="{FF2B5EF4-FFF2-40B4-BE49-F238E27FC236}">
                        <a16:creationId xmlns:a16="http://schemas.microsoft.com/office/drawing/2014/main" id="{BF28F62E-2374-444F-B265-8C27E4CDC90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5" name="Groupe 1584">
                  <a:extLst>
                    <a:ext uri="{FF2B5EF4-FFF2-40B4-BE49-F238E27FC236}">
                      <a16:creationId xmlns:a16="http://schemas.microsoft.com/office/drawing/2014/main" id="{BFAF1426-98C4-4517-A102-1B678CF4B531}"/>
                    </a:ext>
                  </a:extLst>
                </p:cNvPr>
                <p:cNvGrpSpPr/>
                <p:nvPr/>
              </p:nvGrpSpPr>
              <p:grpSpPr>
                <a:xfrm>
                  <a:off x="4377544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89" name="Ellipse 1588">
                    <a:extLst>
                      <a:ext uri="{FF2B5EF4-FFF2-40B4-BE49-F238E27FC236}">
                        <a16:creationId xmlns:a16="http://schemas.microsoft.com/office/drawing/2014/main" id="{E861CB3C-150F-4F15-AD9D-87ABCC02712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0" name="Forme libre 887">
                    <a:extLst>
                      <a:ext uri="{FF2B5EF4-FFF2-40B4-BE49-F238E27FC236}">
                        <a16:creationId xmlns:a16="http://schemas.microsoft.com/office/drawing/2014/main" id="{E4ED6900-7080-4222-A642-8955A2CDA38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6" name="Groupe 1585">
                  <a:extLst>
                    <a:ext uri="{FF2B5EF4-FFF2-40B4-BE49-F238E27FC236}">
                      <a16:creationId xmlns:a16="http://schemas.microsoft.com/office/drawing/2014/main" id="{8E8361D1-09FC-4AA0-BA4E-589D9573202F}"/>
                    </a:ext>
                  </a:extLst>
                </p:cNvPr>
                <p:cNvGrpSpPr/>
                <p:nvPr/>
              </p:nvGrpSpPr>
              <p:grpSpPr>
                <a:xfrm>
                  <a:off x="4377544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87" name="Ellipse 1586">
                    <a:extLst>
                      <a:ext uri="{FF2B5EF4-FFF2-40B4-BE49-F238E27FC236}">
                        <a16:creationId xmlns:a16="http://schemas.microsoft.com/office/drawing/2014/main" id="{1657E021-9768-4FD0-BE82-B5EFCBFAACB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8" name="Forme libre 881">
                    <a:extLst>
                      <a:ext uri="{FF2B5EF4-FFF2-40B4-BE49-F238E27FC236}">
                        <a16:creationId xmlns:a16="http://schemas.microsoft.com/office/drawing/2014/main" id="{8220A591-1E78-4C85-841F-C88EB890EC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76" name="Groupe 1375">
                <a:extLst>
                  <a:ext uri="{FF2B5EF4-FFF2-40B4-BE49-F238E27FC236}">
                    <a16:creationId xmlns:a16="http://schemas.microsoft.com/office/drawing/2014/main" id="{A09AFC31-6D3B-4902-ACB4-5198B28752B6}"/>
                  </a:ext>
                </a:extLst>
              </p:cNvPr>
              <p:cNvGrpSpPr/>
              <p:nvPr/>
            </p:nvGrpSpPr>
            <p:grpSpPr>
              <a:xfrm>
                <a:off x="3352294" y="2876810"/>
                <a:ext cx="252000" cy="511593"/>
                <a:chOff x="3341014" y="2876810"/>
                <a:chExt cx="252000" cy="511593"/>
              </a:xfrm>
            </p:grpSpPr>
            <p:grpSp>
              <p:nvGrpSpPr>
                <p:cNvPr id="1578" name="Groupe 1577">
                  <a:extLst>
                    <a:ext uri="{FF2B5EF4-FFF2-40B4-BE49-F238E27FC236}">
                      <a16:creationId xmlns:a16="http://schemas.microsoft.com/office/drawing/2014/main" id="{6A9D98C9-A70A-46F7-8C66-DB323E7F62BB}"/>
                    </a:ext>
                  </a:extLst>
                </p:cNvPr>
                <p:cNvGrpSpPr/>
                <p:nvPr/>
              </p:nvGrpSpPr>
              <p:grpSpPr>
                <a:xfrm>
                  <a:off x="3341014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82" name="Ellipse 1581">
                    <a:extLst>
                      <a:ext uri="{FF2B5EF4-FFF2-40B4-BE49-F238E27FC236}">
                        <a16:creationId xmlns:a16="http://schemas.microsoft.com/office/drawing/2014/main" id="{BDF367BC-88D9-468D-8D27-F6EA73D45C5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3" name="Forme libre 983">
                    <a:extLst>
                      <a:ext uri="{FF2B5EF4-FFF2-40B4-BE49-F238E27FC236}">
                        <a16:creationId xmlns:a16="http://schemas.microsoft.com/office/drawing/2014/main" id="{560CCCA3-CDAF-47EC-897C-104CAB892B4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9" name="Groupe 1578">
                  <a:extLst>
                    <a:ext uri="{FF2B5EF4-FFF2-40B4-BE49-F238E27FC236}">
                      <a16:creationId xmlns:a16="http://schemas.microsoft.com/office/drawing/2014/main" id="{ACD3C613-0B47-412D-A224-65A05FB99960}"/>
                    </a:ext>
                  </a:extLst>
                </p:cNvPr>
                <p:cNvGrpSpPr/>
                <p:nvPr/>
              </p:nvGrpSpPr>
              <p:grpSpPr>
                <a:xfrm>
                  <a:off x="3341014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80" name="Ellipse 1579">
                    <a:extLst>
                      <a:ext uri="{FF2B5EF4-FFF2-40B4-BE49-F238E27FC236}">
                        <a16:creationId xmlns:a16="http://schemas.microsoft.com/office/drawing/2014/main" id="{04F69136-69B7-4830-81A0-F1325D6679A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1" name="Forme libre 977">
                    <a:extLst>
                      <a:ext uri="{FF2B5EF4-FFF2-40B4-BE49-F238E27FC236}">
                        <a16:creationId xmlns:a16="http://schemas.microsoft.com/office/drawing/2014/main" id="{5F8228C8-CF20-45FB-A219-73C8E118EBA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77" name="Groupe 1376">
                <a:extLst>
                  <a:ext uri="{FF2B5EF4-FFF2-40B4-BE49-F238E27FC236}">
                    <a16:creationId xmlns:a16="http://schemas.microsoft.com/office/drawing/2014/main" id="{24CE6DCB-0490-45BC-94E2-681B956F7056}"/>
                  </a:ext>
                </a:extLst>
              </p:cNvPr>
              <p:cNvGrpSpPr/>
              <p:nvPr/>
            </p:nvGrpSpPr>
            <p:grpSpPr>
              <a:xfrm>
                <a:off x="2827974" y="2876810"/>
                <a:ext cx="252000" cy="511593"/>
                <a:chOff x="2818949" y="2876810"/>
                <a:chExt cx="252000" cy="511593"/>
              </a:xfrm>
            </p:grpSpPr>
            <p:grpSp>
              <p:nvGrpSpPr>
                <p:cNvPr id="1572" name="Groupe 1571">
                  <a:extLst>
                    <a:ext uri="{FF2B5EF4-FFF2-40B4-BE49-F238E27FC236}">
                      <a16:creationId xmlns:a16="http://schemas.microsoft.com/office/drawing/2014/main" id="{DC461045-E895-47D1-A068-207C029CCBF4}"/>
                    </a:ext>
                  </a:extLst>
                </p:cNvPr>
                <p:cNvGrpSpPr/>
                <p:nvPr/>
              </p:nvGrpSpPr>
              <p:grpSpPr>
                <a:xfrm>
                  <a:off x="2818949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76" name="Ellipse 1575">
                    <a:extLst>
                      <a:ext uri="{FF2B5EF4-FFF2-40B4-BE49-F238E27FC236}">
                        <a16:creationId xmlns:a16="http://schemas.microsoft.com/office/drawing/2014/main" id="{8193D7F3-22EE-4696-AFFD-7912F839487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7" name="Forme libre 1004">
                    <a:extLst>
                      <a:ext uri="{FF2B5EF4-FFF2-40B4-BE49-F238E27FC236}">
                        <a16:creationId xmlns:a16="http://schemas.microsoft.com/office/drawing/2014/main" id="{6773616F-6882-4729-8FE0-75769BA64AF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3" name="Groupe 1572">
                  <a:extLst>
                    <a:ext uri="{FF2B5EF4-FFF2-40B4-BE49-F238E27FC236}">
                      <a16:creationId xmlns:a16="http://schemas.microsoft.com/office/drawing/2014/main" id="{B64AB343-D547-4706-9935-1DD22E53DF92}"/>
                    </a:ext>
                  </a:extLst>
                </p:cNvPr>
                <p:cNvGrpSpPr/>
                <p:nvPr/>
              </p:nvGrpSpPr>
              <p:grpSpPr>
                <a:xfrm>
                  <a:off x="2818949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74" name="Ellipse 1573">
                    <a:extLst>
                      <a:ext uri="{FF2B5EF4-FFF2-40B4-BE49-F238E27FC236}">
                        <a16:creationId xmlns:a16="http://schemas.microsoft.com/office/drawing/2014/main" id="{10E1F514-379B-4980-88DB-82A400FF8A3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5" name="Forme libre 998">
                    <a:extLst>
                      <a:ext uri="{FF2B5EF4-FFF2-40B4-BE49-F238E27FC236}">
                        <a16:creationId xmlns:a16="http://schemas.microsoft.com/office/drawing/2014/main" id="{41D66822-209F-4FA9-9CA9-FCC2DD061FC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78" name="Groupe 1377">
                <a:extLst>
                  <a:ext uri="{FF2B5EF4-FFF2-40B4-BE49-F238E27FC236}">
                    <a16:creationId xmlns:a16="http://schemas.microsoft.com/office/drawing/2014/main" id="{8A363AC2-3872-43F5-9DD0-3C054BD0D399}"/>
                  </a:ext>
                </a:extLst>
              </p:cNvPr>
              <p:cNvGrpSpPr/>
              <p:nvPr/>
            </p:nvGrpSpPr>
            <p:grpSpPr>
              <a:xfrm>
                <a:off x="3090134" y="2876810"/>
                <a:ext cx="252000" cy="511593"/>
                <a:chOff x="3081829" y="2876810"/>
                <a:chExt cx="252000" cy="511593"/>
              </a:xfrm>
            </p:grpSpPr>
            <p:grpSp>
              <p:nvGrpSpPr>
                <p:cNvPr id="1566" name="Groupe 1565">
                  <a:extLst>
                    <a:ext uri="{FF2B5EF4-FFF2-40B4-BE49-F238E27FC236}">
                      <a16:creationId xmlns:a16="http://schemas.microsoft.com/office/drawing/2014/main" id="{6295AD26-A376-4D3D-B493-7E754B9F3D28}"/>
                    </a:ext>
                  </a:extLst>
                </p:cNvPr>
                <p:cNvGrpSpPr/>
                <p:nvPr/>
              </p:nvGrpSpPr>
              <p:grpSpPr>
                <a:xfrm>
                  <a:off x="3081829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70" name="Ellipse 1569">
                    <a:extLst>
                      <a:ext uri="{FF2B5EF4-FFF2-40B4-BE49-F238E27FC236}">
                        <a16:creationId xmlns:a16="http://schemas.microsoft.com/office/drawing/2014/main" id="{C6D614D1-9150-4B23-A40B-97D097DDBB5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1" name="Forme libre 1046">
                    <a:extLst>
                      <a:ext uri="{FF2B5EF4-FFF2-40B4-BE49-F238E27FC236}">
                        <a16:creationId xmlns:a16="http://schemas.microsoft.com/office/drawing/2014/main" id="{AE460B3B-10F8-4B09-8E1A-43A2699A675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7" name="Groupe 1566">
                  <a:extLst>
                    <a:ext uri="{FF2B5EF4-FFF2-40B4-BE49-F238E27FC236}">
                      <a16:creationId xmlns:a16="http://schemas.microsoft.com/office/drawing/2014/main" id="{014636AE-2F51-4846-878D-02D528E94041}"/>
                    </a:ext>
                  </a:extLst>
                </p:cNvPr>
                <p:cNvGrpSpPr/>
                <p:nvPr/>
              </p:nvGrpSpPr>
              <p:grpSpPr>
                <a:xfrm>
                  <a:off x="3081829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68" name="Ellipse 1567">
                    <a:extLst>
                      <a:ext uri="{FF2B5EF4-FFF2-40B4-BE49-F238E27FC236}">
                        <a16:creationId xmlns:a16="http://schemas.microsoft.com/office/drawing/2014/main" id="{7F671963-741F-4DA1-B362-355164D0632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9" name="Forme libre 1040">
                    <a:extLst>
                      <a:ext uri="{FF2B5EF4-FFF2-40B4-BE49-F238E27FC236}">
                        <a16:creationId xmlns:a16="http://schemas.microsoft.com/office/drawing/2014/main" id="{69619C7E-6C56-42CE-AC00-5660B0A949D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79" name="Groupe 1378">
                <a:extLst>
                  <a:ext uri="{FF2B5EF4-FFF2-40B4-BE49-F238E27FC236}">
                    <a16:creationId xmlns:a16="http://schemas.microsoft.com/office/drawing/2014/main" id="{40BDDD0E-7031-4AFE-A5A9-1B7F319D08D2}"/>
                  </a:ext>
                </a:extLst>
              </p:cNvPr>
              <p:cNvGrpSpPr/>
              <p:nvPr/>
            </p:nvGrpSpPr>
            <p:grpSpPr>
              <a:xfrm>
                <a:off x="4138774" y="2876810"/>
                <a:ext cx="252000" cy="511593"/>
                <a:chOff x="4116024" y="2876810"/>
                <a:chExt cx="252000" cy="511593"/>
              </a:xfrm>
            </p:grpSpPr>
            <p:grpSp>
              <p:nvGrpSpPr>
                <p:cNvPr id="1560" name="Groupe 1559">
                  <a:extLst>
                    <a:ext uri="{FF2B5EF4-FFF2-40B4-BE49-F238E27FC236}">
                      <a16:creationId xmlns:a16="http://schemas.microsoft.com/office/drawing/2014/main" id="{78F140CF-D212-4CFE-B749-D0EF0B6A0B2F}"/>
                    </a:ext>
                  </a:extLst>
                </p:cNvPr>
                <p:cNvGrpSpPr/>
                <p:nvPr/>
              </p:nvGrpSpPr>
              <p:grpSpPr>
                <a:xfrm>
                  <a:off x="4116024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64" name="Ellipse 1563">
                    <a:extLst>
                      <a:ext uri="{FF2B5EF4-FFF2-40B4-BE49-F238E27FC236}">
                        <a16:creationId xmlns:a16="http://schemas.microsoft.com/office/drawing/2014/main" id="{A72039C9-E23B-4D20-9B24-99CD715D6E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5" name="Forme libre 50">
                    <a:extLst>
                      <a:ext uri="{FF2B5EF4-FFF2-40B4-BE49-F238E27FC236}">
                        <a16:creationId xmlns:a16="http://schemas.microsoft.com/office/drawing/2014/main" id="{281100D0-90FE-401F-88C8-512F97A0672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1" name="Groupe 1560">
                  <a:extLst>
                    <a:ext uri="{FF2B5EF4-FFF2-40B4-BE49-F238E27FC236}">
                      <a16:creationId xmlns:a16="http://schemas.microsoft.com/office/drawing/2014/main" id="{28ECCCE6-0295-409D-8BDF-F1EEF4E1E2DE}"/>
                    </a:ext>
                  </a:extLst>
                </p:cNvPr>
                <p:cNvGrpSpPr/>
                <p:nvPr/>
              </p:nvGrpSpPr>
              <p:grpSpPr>
                <a:xfrm>
                  <a:off x="4116024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62" name="Ellipse 1561">
                    <a:extLst>
                      <a:ext uri="{FF2B5EF4-FFF2-40B4-BE49-F238E27FC236}">
                        <a16:creationId xmlns:a16="http://schemas.microsoft.com/office/drawing/2014/main" id="{F65B3F68-F732-4312-9002-C58D1524A81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3" name="Forme libre 1049">
                    <a:extLst>
                      <a:ext uri="{FF2B5EF4-FFF2-40B4-BE49-F238E27FC236}">
                        <a16:creationId xmlns:a16="http://schemas.microsoft.com/office/drawing/2014/main" id="{FD25EB97-4924-4286-9CC5-9BC90D95B85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80" name="Groupe 1379">
                <a:extLst>
                  <a:ext uri="{FF2B5EF4-FFF2-40B4-BE49-F238E27FC236}">
                    <a16:creationId xmlns:a16="http://schemas.microsoft.com/office/drawing/2014/main" id="{9C6AFA58-4216-4AFE-BBB7-FE21F2179721}"/>
                  </a:ext>
                </a:extLst>
              </p:cNvPr>
              <p:cNvGrpSpPr/>
              <p:nvPr/>
            </p:nvGrpSpPr>
            <p:grpSpPr>
              <a:xfrm>
                <a:off x="5187414" y="2357624"/>
                <a:ext cx="252000" cy="1549965"/>
                <a:chOff x="5171576" y="2357624"/>
                <a:chExt cx="252000" cy="1549965"/>
              </a:xfrm>
            </p:grpSpPr>
            <p:grpSp>
              <p:nvGrpSpPr>
                <p:cNvPr id="1542" name="Groupe 1541">
                  <a:extLst>
                    <a:ext uri="{FF2B5EF4-FFF2-40B4-BE49-F238E27FC236}">
                      <a16:creationId xmlns:a16="http://schemas.microsoft.com/office/drawing/2014/main" id="{B9E2D12A-32DF-4F36-89A3-21458C3570A8}"/>
                    </a:ext>
                  </a:extLst>
                </p:cNvPr>
                <p:cNvGrpSpPr/>
                <p:nvPr/>
              </p:nvGrpSpPr>
              <p:grpSpPr>
                <a:xfrm>
                  <a:off x="5171576" y="261721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58" name="Ellipse 1557">
                    <a:extLst>
                      <a:ext uri="{FF2B5EF4-FFF2-40B4-BE49-F238E27FC236}">
                        <a16:creationId xmlns:a16="http://schemas.microsoft.com/office/drawing/2014/main" id="{9BB35A55-65EF-44AF-B2F1-B78469EB333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9" name="Forme libre 974">
                    <a:extLst>
                      <a:ext uri="{FF2B5EF4-FFF2-40B4-BE49-F238E27FC236}">
                        <a16:creationId xmlns:a16="http://schemas.microsoft.com/office/drawing/2014/main" id="{D21FF6FA-5552-431B-A3FB-210CDE424D6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43" name="Groupe 1542">
                  <a:extLst>
                    <a:ext uri="{FF2B5EF4-FFF2-40B4-BE49-F238E27FC236}">
                      <a16:creationId xmlns:a16="http://schemas.microsoft.com/office/drawing/2014/main" id="{DE769091-BDF9-4D01-944C-73520C493D02}"/>
                    </a:ext>
                  </a:extLst>
                </p:cNvPr>
                <p:cNvGrpSpPr/>
                <p:nvPr/>
              </p:nvGrpSpPr>
              <p:grpSpPr>
                <a:xfrm>
                  <a:off x="5171576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56" name="Ellipse 1555">
                    <a:extLst>
                      <a:ext uri="{FF2B5EF4-FFF2-40B4-BE49-F238E27FC236}">
                        <a16:creationId xmlns:a16="http://schemas.microsoft.com/office/drawing/2014/main" id="{730DBF2D-E464-40EA-BEAD-F06D95F9833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7" name="Forme libre 857">
                    <a:extLst>
                      <a:ext uri="{FF2B5EF4-FFF2-40B4-BE49-F238E27FC236}">
                        <a16:creationId xmlns:a16="http://schemas.microsoft.com/office/drawing/2014/main" id="{8E5596FB-4A28-496F-91DB-1D17A058770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44" name="Groupe 1543">
                  <a:extLst>
                    <a:ext uri="{FF2B5EF4-FFF2-40B4-BE49-F238E27FC236}">
                      <a16:creationId xmlns:a16="http://schemas.microsoft.com/office/drawing/2014/main" id="{823A5B1A-0B94-47E1-9DBC-DE4FCD403E8B}"/>
                    </a:ext>
                  </a:extLst>
                </p:cNvPr>
                <p:cNvGrpSpPr/>
                <p:nvPr/>
              </p:nvGrpSpPr>
              <p:grpSpPr>
                <a:xfrm>
                  <a:off x="5171576" y="339599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54" name="Ellipse 1553">
                    <a:extLst>
                      <a:ext uri="{FF2B5EF4-FFF2-40B4-BE49-F238E27FC236}">
                        <a16:creationId xmlns:a16="http://schemas.microsoft.com/office/drawing/2014/main" id="{B747F3E0-D92A-45F8-A316-94FF601F7D5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5" name="Forme libre 842">
                    <a:extLst>
                      <a:ext uri="{FF2B5EF4-FFF2-40B4-BE49-F238E27FC236}">
                        <a16:creationId xmlns:a16="http://schemas.microsoft.com/office/drawing/2014/main" id="{7519CBF3-DFEE-4D71-8770-48E29CAA18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45" name="Groupe 1544">
                  <a:extLst>
                    <a:ext uri="{FF2B5EF4-FFF2-40B4-BE49-F238E27FC236}">
                      <a16:creationId xmlns:a16="http://schemas.microsoft.com/office/drawing/2014/main" id="{CDA92FA0-682A-47B9-973B-B28E81EC4710}"/>
                    </a:ext>
                  </a:extLst>
                </p:cNvPr>
                <p:cNvGrpSpPr/>
                <p:nvPr/>
              </p:nvGrpSpPr>
              <p:grpSpPr>
                <a:xfrm>
                  <a:off x="5171576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52" name="Ellipse 1551">
                    <a:extLst>
                      <a:ext uri="{FF2B5EF4-FFF2-40B4-BE49-F238E27FC236}">
                        <a16:creationId xmlns:a16="http://schemas.microsoft.com/office/drawing/2014/main" id="{08C1265E-3F52-469E-9165-B395A6F5310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3" name="Forme libre 971">
                    <a:extLst>
                      <a:ext uri="{FF2B5EF4-FFF2-40B4-BE49-F238E27FC236}">
                        <a16:creationId xmlns:a16="http://schemas.microsoft.com/office/drawing/2014/main" id="{21E9D923-53BA-40BC-8736-D51BEA56FF5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46" name="Groupe 1545">
                  <a:extLst>
                    <a:ext uri="{FF2B5EF4-FFF2-40B4-BE49-F238E27FC236}">
                      <a16:creationId xmlns:a16="http://schemas.microsoft.com/office/drawing/2014/main" id="{964867A0-F0F8-4191-A605-07DA6C845A61}"/>
                    </a:ext>
                  </a:extLst>
                </p:cNvPr>
                <p:cNvGrpSpPr/>
                <p:nvPr/>
              </p:nvGrpSpPr>
              <p:grpSpPr>
                <a:xfrm>
                  <a:off x="5171576" y="235762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50" name="Ellipse 1549">
                    <a:extLst>
                      <a:ext uri="{FF2B5EF4-FFF2-40B4-BE49-F238E27FC236}">
                        <a16:creationId xmlns:a16="http://schemas.microsoft.com/office/drawing/2014/main" id="{6910900C-8E29-4676-A2AE-C3EE2C298BF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1" name="Forme libre 968">
                    <a:extLst>
                      <a:ext uri="{FF2B5EF4-FFF2-40B4-BE49-F238E27FC236}">
                        <a16:creationId xmlns:a16="http://schemas.microsoft.com/office/drawing/2014/main" id="{BA1A8E5B-3B50-4FEA-9C31-F05E6DC9842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47" name="Groupe 1546">
                  <a:extLst>
                    <a:ext uri="{FF2B5EF4-FFF2-40B4-BE49-F238E27FC236}">
                      <a16:creationId xmlns:a16="http://schemas.microsoft.com/office/drawing/2014/main" id="{8ECE6F26-4841-4ECA-B1EB-16778E0A001F}"/>
                    </a:ext>
                  </a:extLst>
                </p:cNvPr>
                <p:cNvGrpSpPr/>
                <p:nvPr/>
              </p:nvGrpSpPr>
              <p:grpSpPr>
                <a:xfrm>
                  <a:off x="5171576" y="365558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48" name="Ellipse 1547">
                    <a:extLst>
                      <a:ext uri="{FF2B5EF4-FFF2-40B4-BE49-F238E27FC236}">
                        <a16:creationId xmlns:a16="http://schemas.microsoft.com/office/drawing/2014/main" id="{3A7D5D5F-ACE5-434C-B736-4690BAF3448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9" name="Forme libre 155">
                    <a:extLst>
                      <a:ext uri="{FF2B5EF4-FFF2-40B4-BE49-F238E27FC236}">
                        <a16:creationId xmlns:a16="http://schemas.microsoft.com/office/drawing/2014/main" id="{14D579D4-C4A7-4D0B-BDA9-17263BAC2D8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81" name="Groupe 1380">
                <a:extLst>
                  <a:ext uri="{FF2B5EF4-FFF2-40B4-BE49-F238E27FC236}">
                    <a16:creationId xmlns:a16="http://schemas.microsoft.com/office/drawing/2014/main" id="{CAACE0A5-D096-4EF6-8804-EC4A7357A3A2}"/>
                  </a:ext>
                </a:extLst>
              </p:cNvPr>
              <p:cNvGrpSpPr/>
              <p:nvPr/>
            </p:nvGrpSpPr>
            <p:grpSpPr>
              <a:xfrm>
                <a:off x="1517174" y="2357624"/>
                <a:ext cx="252000" cy="1812830"/>
                <a:chOff x="1514199" y="2357624"/>
                <a:chExt cx="252000" cy="1812830"/>
              </a:xfrm>
            </p:grpSpPr>
            <p:grpSp>
              <p:nvGrpSpPr>
                <p:cNvPr id="1521" name="Groupe 1520">
                  <a:extLst>
                    <a:ext uri="{FF2B5EF4-FFF2-40B4-BE49-F238E27FC236}">
                      <a16:creationId xmlns:a16="http://schemas.microsoft.com/office/drawing/2014/main" id="{974490EC-C6C6-4F0E-B58B-93EC2667B714}"/>
                    </a:ext>
                  </a:extLst>
                </p:cNvPr>
                <p:cNvGrpSpPr/>
                <p:nvPr/>
              </p:nvGrpSpPr>
              <p:grpSpPr>
                <a:xfrm>
                  <a:off x="1514199" y="261721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40" name="Ellipse 1539">
                    <a:extLst>
                      <a:ext uri="{FF2B5EF4-FFF2-40B4-BE49-F238E27FC236}">
                        <a16:creationId xmlns:a16="http://schemas.microsoft.com/office/drawing/2014/main" id="{9ECBD5C8-BD19-4DF2-BC12-96A4E1A1C8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1" name="Forme libre 896">
                    <a:extLst>
                      <a:ext uri="{FF2B5EF4-FFF2-40B4-BE49-F238E27FC236}">
                        <a16:creationId xmlns:a16="http://schemas.microsoft.com/office/drawing/2014/main" id="{803D5385-9877-4866-810D-1D8029AFA14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22" name="Groupe 1521">
                  <a:extLst>
                    <a:ext uri="{FF2B5EF4-FFF2-40B4-BE49-F238E27FC236}">
                      <a16:creationId xmlns:a16="http://schemas.microsoft.com/office/drawing/2014/main" id="{4C049382-AC97-4FAD-A714-998D58B3F51C}"/>
                    </a:ext>
                  </a:extLst>
                </p:cNvPr>
                <p:cNvGrpSpPr/>
                <p:nvPr/>
              </p:nvGrpSpPr>
              <p:grpSpPr>
                <a:xfrm>
                  <a:off x="1514199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38" name="Ellipse 1537">
                    <a:extLst>
                      <a:ext uri="{FF2B5EF4-FFF2-40B4-BE49-F238E27FC236}">
                        <a16:creationId xmlns:a16="http://schemas.microsoft.com/office/drawing/2014/main" id="{C73302F6-6BAA-4CB0-8E07-FB6D8B2B8E0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9" name="Forme libre 902">
                    <a:extLst>
                      <a:ext uri="{FF2B5EF4-FFF2-40B4-BE49-F238E27FC236}">
                        <a16:creationId xmlns:a16="http://schemas.microsoft.com/office/drawing/2014/main" id="{61CEDFDB-6300-4741-BCF9-67A1EFEF001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23" name="Groupe 1522">
                  <a:extLst>
                    <a:ext uri="{FF2B5EF4-FFF2-40B4-BE49-F238E27FC236}">
                      <a16:creationId xmlns:a16="http://schemas.microsoft.com/office/drawing/2014/main" id="{14BA27B6-BC2A-4B7F-9BFE-B9AF8972583B}"/>
                    </a:ext>
                  </a:extLst>
                </p:cNvPr>
                <p:cNvGrpSpPr/>
                <p:nvPr/>
              </p:nvGrpSpPr>
              <p:grpSpPr>
                <a:xfrm>
                  <a:off x="1514199" y="339599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36" name="Ellipse 1535">
                    <a:extLst>
                      <a:ext uri="{FF2B5EF4-FFF2-40B4-BE49-F238E27FC236}">
                        <a16:creationId xmlns:a16="http://schemas.microsoft.com/office/drawing/2014/main" id="{D60BFF99-6381-4E35-83F3-A50A9610DD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Forme libre 908">
                    <a:extLst>
                      <a:ext uri="{FF2B5EF4-FFF2-40B4-BE49-F238E27FC236}">
                        <a16:creationId xmlns:a16="http://schemas.microsoft.com/office/drawing/2014/main" id="{92B1CF45-E00B-4224-BB21-E8201674F27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24" name="Groupe 1523">
                  <a:extLst>
                    <a:ext uri="{FF2B5EF4-FFF2-40B4-BE49-F238E27FC236}">
                      <a16:creationId xmlns:a16="http://schemas.microsoft.com/office/drawing/2014/main" id="{14D92412-8BD4-4FF2-BD5E-FC26AEA1BE6A}"/>
                    </a:ext>
                  </a:extLst>
                </p:cNvPr>
                <p:cNvGrpSpPr/>
                <p:nvPr/>
              </p:nvGrpSpPr>
              <p:grpSpPr>
                <a:xfrm>
                  <a:off x="1514199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34" name="Ellipse 1533">
                    <a:extLst>
                      <a:ext uri="{FF2B5EF4-FFF2-40B4-BE49-F238E27FC236}">
                        <a16:creationId xmlns:a16="http://schemas.microsoft.com/office/drawing/2014/main" id="{FB037695-C87E-47A2-884F-3272AA80870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Forme libre 911">
                    <a:extLst>
                      <a:ext uri="{FF2B5EF4-FFF2-40B4-BE49-F238E27FC236}">
                        <a16:creationId xmlns:a16="http://schemas.microsoft.com/office/drawing/2014/main" id="{6181AAB7-1D6D-4DDC-A3A9-529A91D9BA3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25" name="Groupe 1524">
                  <a:extLst>
                    <a:ext uri="{FF2B5EF4-FFF2-40B4-BE49-F238E27FC236}">
                      <a16:creationId xmlns:a16="http://schemas.microsoft.com/office/drawing/2014/main" id="{2C9A45EC-7E74-43F7-A2E1-D3A2BE3E54ED}"/>
                    </a:ext>
                  </a:extLst>
                </p:cNvPr>
                <p:cNvGrpSpPr/>
                <p:nvPr/>
              </p:nvGrpSpPr>
              <p:grpSpPr>
                <a:xfrm>
                  <a:off x="1514199" y="39184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32" name="Ellipse 1531">
                    <a:extLst>
                      <a:ext uri="{FF2B5EF4-FFF2-40B4-BE49-F238E27FC236}">
                        <a16:creationId xmlns:a16="http://schemas.microsoft.com/office/drawing/2014/main" id="{7797FC0E-F8F8-4CA1-886F-A17532C8F0B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3" name="Forme libre 893">
                    <a:extLst>
                      <a:ext uri="{FF2B5EF4-FFF2-40B4-BE49-F238E27FC236}">
                        <a16:creationId xmlns:a16="http://schemas.microsoft.com/office/drawing/2014/main" id="{23A2572F-1DDF-4CCA-8299-B3E29D0762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26" name="Groupe 1525">
                  <a:extLst>
                    <a:ext uri="{FF2B5EF4-FFF2-40B4-BE49-F238E27FC236}">
                      <a16:creationId xmlns:a16="http://schemas.microsoft.com/office/drawing/2014/main" id="{248BF508-FFB9-41E5-A805-6B798A951752}"/>
                    </a:ext>
                  </a:extLst>
                </p:cNvPr>
                <p:cNvGrpSpPr/>
                <p:nvPr/>
              </p:nvGrpSpPr>
              <p:grpSpPr>
                <a:xfrm>
                  <a:off x="1514199" y="235762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30" name="Ellipse 1529">
                    <a:extLst>
                      <a:ext uri="{FF2B5EF4-FFF2-40B4-BE49-F238E27FC236}">
                        <a16:creationId xmlns:a16="http://schemas.microsoft.com/office/drawing/2014/main" id="{2CE28B76-3F8F-438E-AD20-0994F63A042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1" name="Forme libre 899">
                    <a:extLst>
                      <a:ext uri="{FF2B5EF4-FFF2-40B4-BE49-F238E27FC236}">
                        <a16:creationId xmlns:a16="http://schemas.microsoft.com/office/drawing/2014/main" id="{8087E2BB-3E1A-40EF-8B29-BB5791F74C7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27" name="Groupe 1526">
                  <a:extLst>
                    <a:ext uri="{FF2B5EF4-FFF2-40B4-BE49-F238E27FC236}">
                      <a16:creationId xmlns:a16="http://schemas.microsoft.com/office/drawing/2014/main" id="{22AF9669-C518-4232-9974-13F317CC06E0}"/>
                    </a:ext>
                  </a:extLst>
                </p:cNvPr>
                <p:cNvGrpSpPr/>
                <p:nvPr/>
              </p:nvGrpSpPr>
              <p:grpSpPr>
                <a:xfrm>
                  <a:off x="1514199" y="365558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28" name="Ellipse 1527">
                    <a:extLst>
                      <a:ext uri="{FF2B5EF4-FFF2-40B4-BE49-F238E27FC236}">
                        <a16:creationId xmlns:a16="http://schemas.microsoft.com/office/drawing/2014/main" id="{F9C74E6B-FE07-4DC3-A30B-8B39417BFFD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9" name="Forme libre 905">
                    <a:extLst>
                      <a:ext uri="{FF2B5EF4-FFF2-40B4-BE49-F238E27FC236}">
                        <a16:creationId xmlns:a16="http://schemas.microsoft.com/office/drawing/2014/main" id="{2C7B8576-EC5E-4A29-A474-4CB2BF0A35C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82" name="Groupe 1381">
                <a:extLst>
                  <a:ext uri="{FF2B5EF4-FFF2-40B4-BE49-F238E27FC236}">
                    <a16:creationId xmlns:a16="http://schemas.microsoft.com/office/drawing/2014/main" id="{642E308D-4911-493E-9FB4-9F041370871B}"/>
                  </a:ext>
                </a:extLst>
              </p:cNvPr>
              <p:cNvGrpSpPr/>
              <p:nvPr/>
            </p:nvGrpSpPr>
            <p:grpSpPr>
              <a:xfrm>
                <a:off x="1255014" y="2617217"/>
                <a:ext cx="252000" cy="1290372"/>
                <a:chOff x="1255014" y="2617217"/>
                <a:chExt cx="252000" cy="1290372"/>
              </a:xfrm>
            </p:grpSpPr>
            <p:grpSp>
              <p:nvGrpSpPr>
                <p:cNvPr id="1506" name="Groupe 1505">
                  <a:extLst>
                    <a:ext uri="{FF2B5EF4-FFF2-40B4-BE49-F238E27FC236}">
                      <a16:creationId xmlns:a16="http://schemas.microsoft.com/office/drawing/2014/main" id="{1E812F2C-E666-4955-A7CE-79200F0931C3}"/>
                    </a:ext>
                  </a:extLst>
                </p:cNvPr>
                <p:cNvGrpSpPr/>
                <p:nvPr/>
              </p:nvGrpSpPr>
              <p:grpSpPr>
                <a:xfrm>
                  <a:off x="1255014" y="261721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19" name="Ellipse 1518">
                    <a:extLst>
                      <a:ext uri="{FF2B5EF4-FFF2-40B4-BE49-F238E27FC236}">
                        <a16:creationId xmlns:a16="http://schemas.microsoft.com/office/drawing/2014/main" id="{1FBE77B9-3445-4247-8677-2C88B69C4D8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0" name="Forme libre 914">
                    <a:extLst>
                      <a:ext uri="{FF2B5EF4-FFF2-40B4-BE49-F238E27FC236}">
                        <a16:creationId xmlns:a16="http://schemas.microsoft.com/office/drawing/2014/main" id="{41B72019-6301-489B-BDA3-92033E0F855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7" name="Groupe 1506">
                  <a:extLst>
                    <a:ext uri="{FF2B5EF4-FFF2-40B4-BE49-F238E27FC236}">
                      <a16:creationId xmlns:a16="http://schemas.microsoft.com/office/drawing/2014/main" id="{5B7A53D8-510B-4314-A615-60A3D416077D}"/>
                    </a:ext>
                  </a:extLst>
                </p:cNvPr>
                <p:cNvGrpSpPr/>
                <p:nvPr/>
              </p:nvGrpSpPr>
              <p:grpSpPr>
                <a:xfrm>
                  <a:off x="1255014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17" name="Ellipse 1516">
                    <a:extLst>
                      <a:ext uri="{FF2B5EF4-FFF2-40B4-BE49-F238E27FC236}">
                        <a16:creationId xmlns:a16="http://schemas.microsoft.com/office/drawing/2014/main" id="{24C5BEE6-052B-4F84-8C76-632ED23EF75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8" name="Forme libre 917">
                    <a:extLst>
                      <a:ext uri="{FF2B5EF4-FFF2-40B4-BE49-F238E27FC236}">
                        <a16:creationId xmlns:a16="http://schemas.microsoft.com/office/drawing/2014/main" id="{07EA35A3-4074-4D89-BDDE-A244448CAF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8" name="Groupe 1507">
                  <a:extLst>
                    <a:ext uri="{FF2B5EF4-FFF2-40B4-BE49-F238E27FC236}">
                      <a16:creationId xmlns:a16="http://schemas.microsoft.com/office/drawing/2014/main" id="{D86A1F7D-3CF8-48A7-85B1-3942C2235DDA}"/>
                    </a:ext>
                  </a:extLst>
                </p:cNvPr>
                <p:cNvGrpSpPr/>
                <p:nvPr/>
              </p:nvGrpSpPr>
              <p:grpSpPr>
                <a:xfrm>
                  <a:off x="1255014" y="339599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15" name="Ellipse 1514">
                    <a:extLst>
                      <a:ext uri="{FF2B5EF4-FFF2-40B4-BE49-F238E27FC236}">
                        <a16:creationId xmlns:a16="http://schemas.microsoft.com/office/drawing/2014/main" id="{843024E4-3ECD-419B-8608-BE54DF6933E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6" name="Forme libre 923">
                    <a:extLst>
                      <a:ext uri="{FF2B5EF4-FFF2-40B4-BE49-F238E27FC236}">
                        <a16:creationId xmlns:a16="http://schemas.microsoft.com/office/drawing/2014/main" id="{24B8E139-6DB0-4E02-9782-3E697C43CE1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9" name="Groupe 1508">
                  <a:extLst>
                    <a:ext uri="{FF2B5EF4-FFF2-40B4-BE49-F238E27FC236}">
                      <a16:creationId xmlns:a16="http://schemas.microsoft.com/office/drawing/2014/main" id="{44084B3B-71AE-4F27-9B20-AC81E2CD1531}"/>
                    </a:ext>
                  </a:extLst>
                </p:cNvPr>
                <p:cNvGrpSpPr/>
                <p:nvPr/>
              </p:nvGrpSpPr>
              <p:grpSpPr>
                <a:xfrm>
                  <a:off x="1255014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13" name="Ellipse 1512">
                    <a:extLst>
                      <a:ext uri="{FF2B5EF4-FFF2-40B4-BE49-F238E27FC236}">
                        <a16:creationId xmlns:a16="http://schemas.microsoft.com/office/drawing/2014/main" id="{679631D6-D7B2-4A90-9A9D-346B9A8F9A7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4" name="Forme libre 926">
                    <a:extLst>
                      <a:ext uri="{FF2B5EF4-FFF2-40B4-BE49-F238E27FC236}">
                        <a16:creationId xmlns:a16="http://schemas.microsoft.com/office/drawing/2014/main" id="{BAB2761A-CE4F-41EA-BAAD-56CC211A6D0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0" name="Groupe 1509">
                  <a:extLst>
                    <a:ext uri="{FF2B5EF4-FFF2-40B4-BE49-F238E27FC236}">
                      <a16:creationId xmlns:a16="http://schemas.microsoft.com/office/drawing/2014/main" id="{27BFB941-6561-4FF3-82A1-BA4D5743F6DF}"/>
                    </a:ext>
                  </a:extLst>
                </p:cNvPr>
                <p:cNvGrpSpPr/>
                <p:nvPr/>
              </p:nvGrpSpPr>
              <p:grpSpPr>
                <a:xfrm>
                  <a:off x="1255014" y="365558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11" name="Ellipse 1510">
                    <a:extLst>
                      <a:ext uri="{FF2B5EF4-FFF2-40B4-BE49-F238E27FC236}">
                        <a16:creationId xmlns:a16="http://schemas.microsoft.com/office/drawing/2014/main" id="{2A1E4C80-CC9A-499E-9F28-6325210C6B6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2" name="Forme libre 920">
                    <a:extLst>
                      <a:ext uri="{FF2B5EF4-FFF2-40B4-BE49-F238E27FC236}">
                        <a16:creationId xmlns:a16="http://schemas.microsoft.com/office/drawing/2014/main" id="{4EC1DD4C-C59D-46AF-AD60-B3F4DF79BCB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83" name="Groupe 1382">
                <a:extLst>
                  <a:ext uri="{FF2B5EF4-FFF2-40B4-BE49-F238E27FC236}">
                    <a16:creationId xmlns:a16="http://schemas.microsoft.com/office/drawing/2014/main" id="{0A85D474-DFDA-4735-9AF4-933A7245551F}"/>
                  </a:ext>
                </a:extLst>
              </p:cNvPr>
              <p:cNvGrpSpPr/>
              <p:nvPr/>
            </p:nvGrpSpPr>
            <p:grpSpPr>
              <a:xfrm>
                <a:off x="1779334" y="2357624"/>
                <a:ext cx="252000" cy="1812830"/>
                <a:chOff x="1773384" y="2357624"/>
                <a:chExt cx="252000" cy="1812830"/>
              </a:xfrm>
            </p:grpSpPr>
            <p:grpSp>
              <p:nvGrpSpPr>
                <p:cNvPr id="1485" name="Groupe 1484">
                  <a:extLst>
                    <a:ext uri="{FF2B5EF4-FFF2-40B4-BE49-F238E27FC236}">
                      <a16:creationId xmlns:a16="http://schemas.microsoft.com/office/drawing/2014/main" id="{DBD51096-FB8E-4D54-A7BA-885D8B486BCB}"/>
                    </a:ext>
                  </a:extLst>
                </p:cNvPr>
                <p:cNvGrpSpPr/>
                <p:nvPr/>
              </p:nvGrpSpPr>
              <p:grpSpPr>
                <a:xfrm>
                  <a:off x="1773384" y="261721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04" name="Ellipse 1503">
                    <a:extLst>
                      <a:ext uri="{FF2B5EF4-FFF2-40B4-BE49-F238E27FC236}">
                        <a16:creationId xmlns:a16="http://schemas.microsoft.com/office/drawing/2014/main" id="{A30883EE-AC46-4E1D-92DE-27347CFEDB7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5" name="Forme libre 944">
                    <a:extLst>
                      <a:ext uri="{FF2B5EF4-FFF2-40B4-BE49-F238E27FC236}">
                        <a16:creationId xmlns:a16="http://schemas.microsoft.com/office/drawing/2014/main" id="{3736BDEC-CBAD-47A6-B762-51A326A9DBD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6" name="Groupe 1485">
                  <a:extLst>
                    <a:ext uri="{FF2B5EF4-FFF2-40B4-BE49-F238E27FC236}">
                      <a16:creationId xmlns:a16="http://schemas.microsoft.com/office/drawing/2014/main" id="{FACFE4A7-5E7B-49EA-BD6F-0A12CA7017B7}"/>
                    </a:ext>
                  </a:extLst>
                </p:cNvPr>
                <p:cNvGrpSpPr/>
                <p:nvPr/>
              </p:nvGrpSpPr>
              <p:grpSpPr>
                <a:xfrm>
                  <a:off x="1773384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02" name="Ellipse 1501">
                    <a:extLst>
                      <a:ext uri="{FF2B5EF4-FFF2-40B4-BE49-F238E27FC236}">
                        <a16:creationId xmlns:a16="http://schemas.microsoft.com/office/drawing/2014/main" id="{C2782986-1CBE-4176-9F0D-35EBCFA2962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3" name="Forme libre 950">
                    <a:extLst>
                      <a:ext uri="{FF2B5EF4-FFF2-40B4-BE49-F238E27FC236}">
                        <a16:creationId xmlns:a16="http://schemas.microsoft.com/office/drawing/2014/main" id="{311E0D78-D71A-4E11-B107-419349B2E95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7" name="Groupe 1486">
                  <a:extLst>
                    <a:ext uri="{FF2B5EF4-FFF2-40B4-BE49-F238E27FC236}">
                      <a16:creationId xmlns:a16="http://schemas.microsoft.com/office/drawing/2014/main" id="{290A24FD-4177-4A4A-902F-8132BF6ECFA3}"/>
                    </a:ext>
                  </a:extLst>
                </p:cNvPr>
                <p:cNvGrpSpPr/>
                <p:nvPr/>
              </p:nvGrpSpPr>
              <p:grpSpPr>
                <a:xfrm>
                  <a:off x="1773384" y="339599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500" name="Ellipse 1499">
                    <a:extLst>
                      <a:ext uri="{FF2B5EF4-FFF2-40B4-BE49-F238E27FC236}">
                        <a16:creationId xmlns:a16="http://schemas.microsoft.com/office/drawing/2014/main" id="{8BB8D1F6-29D2-477A-823C-3B9A326D0DE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1" name="Forme libre 956">
                    <a:extLst>
                      <a:ext uri="{FF2B5EF4-FFF2-40B4-BE49-F238E27FC236}">
                        <a16:creationId xmlns:a16="http://schemas.microsoft.com/office/drawing/2014/main" id="{EC1734B5-9C02-4EB0-9E51-C979FBD5EE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8" name="Groupe 1487">
                  <a:extLst>
                    <a:ext uri="{FF2B5EF4-FFF2-40B4-BE49-F238E27FC236}">
                      <a16:creationId xmlns:a16="http://schemas.microsoft.com/office/drawing/2014/main" id="{EA5CC98B-390F-4852-8B6E-6F68A84F6AC6}"/>
                    </a:ext>
                  </a:extLst>
                </p:cNvPr>
                <p:cNvGrpSpPr/>
                <p:nvPr/>
              </p:nvGrpSpPr>
              <p:grpSpPr>
                <a:xfrm>
                  <a:off x="1773384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98" name="Ellipse 1497">
                    <a:extLst>
                      <a:ext uri="{FF2B5EF4-FFF2-40B4-BE49-F238E27FC236}">
                        <a16:creationId xmlns:a16="http://schemas.microsoft.com/office/drawing/2014/main" id="{8A4EC970-D7FA-4901-9782-2C957B0FF8D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9" name="Forme libre 959">
                    <a:extLst>
                      <a:ext uri="{FF2B5EF4-FFF2-40B4-BE49-F238E27FC236}">
                        <a16:creationId xmlns:a16="http://schemas.microsoft.com/office/drawing/2014/main" id="{F8FD7ACA-27E8-4B84-A4FD-43CB3828353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9" name="Groupe 1488">
                  <a:extLst>
                    <a:ext uri="{FF2B5EF4-FFF2-40B4-BE49-F238E27FC236}">
                      <a16:creationId xmlns:a16="http://schemas.microsoft.com/office/drawing/2014/main" id="{F9F65EDA-86B6-4C6F-8E91-134CB66BA7B3}"/>
                    </a:ext>
                  </a:extLst>
                </p:cNvPr>
                <p:cNvGrpSpPr/>
                <p:nvPr/>
              </p:nvGrpSpPr>
              <p:grpSpPr>
                <a:xfrm>
                  <a:off x="1773384" y="39184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96" name="Ellipse 1495">
                    <a:extLst>
                      <a:ext uri="{FF2B5EF4-FFF2-40B4-BE49-F238E27FC236}">
                        <a16:creationId xmlns:a16="http://schemas.microsoft.com/office/drawing/2014/main" id="{577A86CD-C7B3-46EB-A286-05EA124CEFF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7" name="Forme libre 938">
                    <a:extLst>
                      <a:ext uri="{FF2B5EF4-FFF2-40B4-BE49-F238E27FC236}">
                        <a16:creationId xmlns:a16="http://schemas.microsoft.com/office/drawing/2014/main" id="{104F3446-F536-4459-B81F-6084C87F9F0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90" name="Groupe 1489">
                  <a:extLst>
                    <a:ext uri="{FF2B5EF4-FFF2-40B4-BE49-F238E27FC236}">
                      <a16:creationId xmlns:a16="http://schemas.microsoft.com/office/drawing/2014/main" id="{93F520CF-1DA5-4426-8224-342C36E88095}"/>
                    </a:ext>
                  </a:extLst>
                </p:cNvPr>
                <p:cNvGrpSpPr/>
                <p:nvPr/>
              </p:nvGrpSpPr>
              <p:grpSpPr>
                <a:xfrm>
                  <a:off x="1773384" y="235762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94" name="Ellipse 1493">
                    <a:extLst>
                      <a:ext uri="{FF2B5EF4-FFF2-40B4-BE49-F238E27FC236}">
                        <a16:creationId xmlns:a16="http://schemas.microsoft.com/office/drawing/2014/main" id="{8C685EFF-509F-4250-8A3C-07D34B62B22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5" name="Forme libre 947">
                    <a:extLst>
                      <a:ext uri="{FF2B5EF4-FFF2-40B4-BE49-F238E27FC236}">
                        <a16:creationId xmlns:a16="http://schemas.microsoft.com/office/drawing/2014/main" id="{ECD90607-7D83-4755-9B09-18F1A681F32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91" name="Groupe 1490">
                  <a:extLst>
                    <a:ext uri="{FF2B5EF4-FFF2-40B4-BE49-F238E27FC236}">
                      <a16:creationId xmlns:a16="http://schemas.microsoft.com/office/drawing/2014/main" id="{EE0C3DA0-7051-4F68-9051-1E9886FC703B}"/>
                    </a:ext>
                  </a:extLst>
                </p:cNvPr>
                <p:cNvGrpSpPr/>
                <p:nvPr/>
              </p:nvGrpSpPr>
              <p:grpSpPr>
                <a:xfrm>
                  <a:off x="1773384" y="365558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92" name="Ellipse 1491">
                    <a:extLst>
                      <a:ext uri="{FF2B5EF4-FFF2-40B4-BE49-F238E27FC236}">
                        <a16:creationId xmlns:a16="http://schemas.microsoft.com/office/drawing/2014/main" id="{B5805B78-B2A9-4F1B-97D1-8CD0BBDA9C1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3" name="Forme libre 953">
                    <a:extLst>
                      <a:ext uri="{FF2B5EF4-FFF2-40B4-BE49-F238E27FC236}">
                        <a16:creationId xmlns:a16="http://schemas.microsoft.com/office/drawing/2014/main" id="{0AEAF006-387D-4B37-92EF-AFE66BCEBAF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84" name="Groupe 1383">
                <a:extLst>
                  <a:ext uri="{FF2B5EF4-FFF2-40B4-BE49-F238E27FC236}">
                    <a16:creationId xmlns:a16="http://schemas.microsoft.com/office/drawing/2014/main" id="{0296EFDF-DDF8-4170-BC39-5AB3CEEB4143}"/>
                  </a:ext>
                </a:extLst>
              </p:cNvPr>
              <p:cNvGrpSpPr/>
              <p:nvPr/>
            </p:nvGrpSpPr>
            <p:grpSpPr>
              <a:xfrm>
                <a:off x="4925254" y="2357624"/>
                <a:ext cx="252000" cy="1549965"/>
                <a:chOff x="4912391" y="2357624"/>
                <a:chExt cx="252000" cy="1549965"/>
              </a:xfrm>
            </p:grpSpPr>
            <p:grpSp>
              <p:nvGrpSpPr>
                <p:cNvPr id="1467" name="Groupe 1466">
                  <a:extLst>
                    <a:ext uri="{FF2B5EF4-FFF2-40B4-BE49-F238E27FC236}">
                      <a16:creationId xmlns:a16="http://schemas.microsoft.com/office/drawing/2014/main" id="{04D92ABF-958C-45AC-AC86-F666DD120697}"/>
                    </a:ext>
                  </a:extLst>
                </p:cNvPr>
                <p:cNvGrpSpPr/>
                <p:nvPr/>
              </p:nvGrpSpPr>
              <p:grpSpPr>
                <a:xfrm>
                  <a:off x="4912391" y="261721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83" name="Ellipse 1482">
                    <a:extLst>
                      <a:ext uri="{FF2B5EF4-FFF2-40B4-BE49-F238E27FC236}">
                        <a16:creationId xmlns:a16="http://schemas.microsoft.com/office/drawing/2014/main" id="{39ABB600-CB40-4FE1-85F1-12A1A805419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4" name="Forme libre 1037">
                    <a:extLst>
                      <a:ext uri="{FF2B5EF4-FFF2-40B4-BE49-F238E27FC236}">
                        <a16:creationId xmlns:a16="http://schemas.microsoft.com/office/drawing/2014/main" id="{B0FCE726-5120-4935-801D-5EE56B3B947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68" name="Groupe 1467">
                  <a:extLst>
                    <a:ext uri="{FF2B5EF4-FFF2-40B4-BE49-F238E27FC236}">
                      <a16:creationId xmlns:a16="http://schemas.microsoft.com/office/drawing/2014/main" id="{90D2E129-C4B7-4807-9B97-0521CFF4BC4A}"/>
                    </a:ext>
                  </a:extLst>
                </p:cNvPr>
                <p:cNvGrpSpPr/>
                <p:nvPr/>
              </p:nvGrpSpPr>
              <p:grpSpPr>
                <a:xfrm>
                  <a:off x="4912391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81" name="Ellipse 1480">
                    <a:extLst>
                      <a:ext uri="{FF2B5EF4-FFF2-40B4-BE49-F238E27FC236}">
                        <a16:creationId xmlns:a16="http://schemas.microsoft.com/office/drawing/2014/main" id="{B04C098B-7AE8-4AD2-A7DE-6F4D7254FDC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2" name="Forme libre 980">
                    <a:extLst>
                      <a:ext uri="{FF2B5EF4-FFF2-40B4-BE49-F238E27FC236}">
                        <a16:creationId xmlns:a16="http://schemas.microsoft.com/office/drawing/2014/main" id="{6C5AABBC-AA88-456F-B3D7-F658BCE4D1E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69" name="Groupe 1468">
                  <a:extLst>
                    <a:ext uri="{FF2B5EF4-FFF2-40B4-BE49-F238E27FC236}">
                      <a16:creationId xmlns:a16="http://schemas.microsoft.com/office/drawing/2014/main" id="{C177EECA-558C-4312-B720-8FE26AFDE2AE}"/>
                    </a:ext>
                  </a:extLst>
                </p:cNvPr>
                <p:cNvGrpSpPr/>
                <p:nvPr/>
              </p:nvGrpSpPr>
              <p:grpSpPr>
                <a:xfrm>
                  <a:off x="4912391" y="339599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79" name="Ellipse 1478">
                    <a:extLst>
                      <a:ext uri="{FF2B5EF4-FFF2-40B4-BE49-F238E27FC236}">
                        <a16:creationId xmlns:a16="http://schemas.microsoft.com/office/drawing/2014/main" id="{D1A075C8-0FD4-43EE-A010-9786349C27B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0" name="Forme libre 965">
                    <a:extLst>
                      <a:ext uri="{FF2B5EF4-FFF2-40B4-BE49-F238E27FC236}">
                        <a16:creationId xmlns:a16="http://schemas.microsoft.com/office/drawing/2014/main" id="{4ACA9D85-BDCD-4D20-AD25-43539C532D7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0" name="Groupe 1469">
                  <a:extLst>
                    <a:ext uri="{FF2B5EF4-FFF2-40B4-BE49-F238E27FC236}">
                      <a16:creationId xmlns:a16="http://schemas.microsoft.com/office/drawing/2014/main" id="{23C62DF1-7302-4038-B5F8-7D360234EC65}"/>
                    </a:ext>
                  </a:extLst>
                </p:cNvPr>
                <p:cNvGrpSpPr/>
                <p:nvPr/>
              </p:nvGrpSpPr>
              <p:grpSpPr>
                <a:xfrm>
                  <a:off x="4912391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77" name="Ellipse 1476">
                    <a:extLst>
                      <a:ext uri="{FF2B5EF4-FFF2-40B4-BE49-F238E27FC236}">
                        <a16:creationId xmlns:a16="http://schemas.microsoft.com/office/drawing/2014/main" id="{7C01A254-B01E-4801-8EA9-5DD1826A5F5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8" name="Forme libre 1034">
                    <a:extLst>
                      <a:ext uri="{FF2B5EF4-FFF2-40B4-BE49-F238E27FC236}">
                        <a16:creationId xmlns:a16="http://schemas.microsoft.com/office/drawing/2014/main" id="{53F02EBB-6327-4849-92CC-68681F0B21B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1" name="Groupe 1470">
                  <a:extLst>
                    <a:ext uri="{FF2B5EF4-FFF2-40B4-BE49-F238E27FC236}">
                      <a16:creationId xmlns:a16="http://schemas.microsoft.com/office/drawing/2014/main" id="{CB278683-8A3A-4EDA-A794-560C28A3FB32}"/>
                    </a:ext>
                  </a:extLst>
                </p:cNvPr>
                <p:cNvGrpSpPr/>
                <p:nvPr/>
              </p:nvGrpSpPr>
              <p:grpSpPr>
                <a:xfrm>
                  <a:off x="4912391" y="235762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75" name="Ellipse 1474">
                    <a:extLst>
                      <a:ext uri="{FF2B5EF4-FFF2-40B4-BE49-F238E27FC236}">
                        <a16:creationId xmlns:a16="http://schemas.microsoft.com/office/drawing/2014/main" id="{6407BBEE-01D1-4515-AA5B-A71B68BA6CA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6" name="Forme libre 1031">
                    <a:extLst>
                      <a:ext uri="{FF2B5EF4-FFF2-40B4-BE49-F238E27FC236}">
                        <a16:creationId xmlns:a16="http://schemas.microsoft.com/office/drawing/2014/main" id="{E764235C-7F02-4145-8869-703D4DF77B5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2" name="Groupe 1471">
                  <a:extLst>
                    <a:ext uri="{FF2B5EF4-FFF2-40B4-BE49-F238E27FC236}">
                      <a16:creationId xmlns:a16="http://schemas.microsoft.com/office/drawing/2014/main" id="{CFEE5134-B3A7-4289-A06A-4662643A843F}"/>
                    </a:ext>
                  </a:extLst>
                </p:cNvPr>
                <p:cNvGrpSpPr/>
                <p:nvPr/>
              </p:nvGrpSpPr>
              <p:grpSpPr>
                <a:xfrm>
                  <a:off x="4912391" y="365558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73" name="Ellipse 1472">
                    <a:extLst>
                      <a:ext uri="{FF2B5EF4-FFF2-40B4-BE49-F238E27FC236}">
                        <a16:creationId xmlns:a16="http://schemas.microsoft.com/office/drawing/2014/main" id="{B3EAC5F5-92ED-4897-8582-79D6000B3C5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4" name="Forme libre 989">
                    <a:extLst>
                      <a:ext uri="{FF2B5EF4-FFF2-40B4-BE49-F238E27FC236}">
                        <a16:creationId xmlns:a16="http://schemas.microsoft.com/office/drawing/2014/main" id="{8C4F04FD-3D92-451A-815F-B027A834A10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85" name="Groupe 1384">
                <a:extLst>
                  <a:ext uri="{FF2B5EF4-FFF2-40B4-BE49-F238E27FC236}">
                    <a16:creationId xmlns:a16="http://schemas.microsoft.com/office/drawing/2014/main" id="{934C56A4-4A98-49A2-9A37-15D9A0E97CB5}"/>
                  </a:ext>
                </a:extLst>
              </p:cNvPr>
              <p:cNvGrpSpPr/>
              <p:nvPr/>
            </p:nvGrpSpPr>
            <p:grpSpPr>
              <a:xfrm>
                <a:off x="2565814" y="2357624"/>
                <a:ext cx="252000" cy="1549965"/>
                <a:chOff x="2528164" y="2357624"/>
                <a:chExt cx="252000" cy="1549965"/>
              </a:xfrm>
            </p:grpSpPr>
            <p:grpSp>
              <p:nvGrpSpPr>
                <p:cNvPr id="1449" name="Groupe 1448">
                  <a:extLst>
                    <a:ext uri="{FF2B5EF4-FFF2-40B4-BE49-F238E27FC236}">
                      <a16:creationId xmlns:a16="http://schemas.microsoft.com/office/drawing/2014/main" id="{FBC142D9-2FBC-4090-92D4-DD37CD99C992}"/>
                    </a:ext>
                  </a:extLst>
                </p:cNvPr>
                <p:cNvGrpSpPr/>
                <p:nvPr/>
              </p:nvGrpSpPr>
              <p:grpSpPr>
                <a:xfrm>
                  <a:off x="2528164" y="261721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65" name="Ellipse 1464">
                    <a:extLst>
                      <a:ext uri="{FF2B5EF4-FFF2-40B4-BE49-F238E27FC236}">
                        <a16:creationId xmlns:a16="http://schemas.microsoft.com/office/drawing/2014/main" id="{848EC6B2-56C9-4BC3-A0E1-59B8E648F7C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6" name="Forme libre 941">
                    <a:extLst>
                      <a:ext uri="{FF2B5EF4-FFF2-40B4-BE49-F238E27FC236}">
                        <a16:creationId xmlns:a16="http://schemas.microsoft.com/office/drawing/2014/main" id="{1493D7AA-FC56-4E30-9ACE-2D4E9DF4C75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0" name="Groupe 1449">
                  <a:extLst>
                    <a:ext uri="{FF2B5EF4-FFF2-40B4-BE49-F238E27FC236}">
                      <a16:creationId xmlns:a16="http://schemas.microsoft.com/office/drawing/2014/main" id="{6A611E41-0647-4484-89F7-BC233B4E5661}"/>
                    </a:ext>
                  </a:extLst>
                </p:cNvPr>
                <p:cNvGrpSpPr/>
                <p:nvPr/>
              </p:nvGrpSpPr>
              <p:grpSpPr>
                <a:xfrm>
                  <a:off x="2528164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63" name="Ellipse 1462">
                    <a:extLst>
                      <a:ext uri="{FF2B5EF4-FFF2-40B4-BE49-F238E27FC236}">
                        <a16:creationId xmlns:a16="http://schemas.microsoft.com/office/drawing/2014/main" id="{8491439A-8858-4636-895D-8A00312D59C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4" name="Forme libre 1070">
                    <a:extLst>
                      <a:ext uri="{FF2B5EF4-FFF2-40B4-BE49-F238E27FC236}">
                        <a16:creationId xmlns:a16="http://schemas.microsoft.com/office/drawing/2014/main" id="{A7B068EE-F249-47FF-BA69-E00339D17E9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1" name="Groupe 1450">
                  <a:extLst>
                    <a:ext uri="{FF2B5EF4-FFF2-40B4-BE49-F238E27FC236}">
                      <a16:creationId xmlns:a16="http://schemas.microsoft.com/office/drawing/2014/main" id="{9A0A746D-4B35-424F-A447-C1AE566E8564}"/>
                    </a:ext>
                  </a:extLst>
                </p:cNvPr>
                <p:cNvGrpSpPr/>
                <p:nvPr/>
              </p:nvGrpSpPr>
              <p:grpSpPr>
                <a:xfrm>
                  <a:off x="2528164" y="339599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61" name="Ellipse 1460">
                    <a:extLst>
                      <a:ext uri="{FF2B5EF4-FFF2-40B4-BE49-F238E27FC236}">
                        <a16:creationId xmlns:a16="http://schemas.microsoft.com/office/drawing/2014/main" id="{3A94E48D-7688-4B11-BEC9-ABF42104903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2" name="Forme libre 1010">
                    <a:extLst>
                      <a:ext uri="{FF2B5EF4-FFF2-40B4-BE49-F238E27FC236}">
                        <a16:creationId xmlns:a16="http://schemas.microsoft.com/office/drawing/2014/main" id="{88BEA17E-D87C-40CD-9116-E483469E81F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2" name="Groupe 1451">
                  <a:extLst>
                    <a:ext uri="{FF2B5EF4-FFF2-40B4-BE49-F238E27FC236}">
                      <a16:creationId xmlns:a16="http://schemas.microsoft.com/office/drawing/2014/main" id="{E755C333-C5F7-4E24-9129-EAC89A082E89}"/>
                    </a:ext>
                  </a:extLst>
                </p:cNvPr>
                <p:cNvGrpSpPr/>
                <p:nvPr/>
              </p:nvGrpSpPr>
              <p:grpSpPr>
                <a:xfrm>
                  <a:off x="2528164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59" name="Ellipse 1458">
                    <a:extLst>
                      <a:ext uri="{FF2B5EF4-FFF2-40B4-BE49-F238E27FC236}">
                        <a16:creationId xmlns:a16="http://schemas.microsoft.com/office/drawing/2014/main" id="{80260257-9FB6-4185-B7C4-F1D6FBE16A9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0" name="Forme libre 1064">
                    <a:extLst>
                      <a:ext uri="{FF2B5EF4-FFF2-40B4-BE49-F238E27FC236}">
                        <a16:creationId xmlns:a16="http://schemas.microsoft.com/office/drawing/2014/main" id="{9710BA89-B98E-4742-8B1B-E54095D2C0C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3" name="Groupe 1452">
                  <a:extLst>
                    <a:ext uri="{FF2B5EF4-FFF2-40B4-BE49-F238E27FC236}">
                      <a16:creationId xmlns:a16="http://schemas.microsoft.com/office/drawing/2014/main" id="{83E7411B-9CE0-4F4A-8ECC-9F5B38D37A4A}"/>
                    </a:ext>
                  </a:extLst>
                </p:cNvPr>
                <p:cNvGrpSpPr/>
                <p:nvPr/>
              </p:nvGrpSpPr>
              <p:grpSpPr>
                <a:xfrm>
                  <a:off x="2528164" y="235762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57" name="Ellipse 1456">
                    <a:extLst>
                      <a:ext uri="{FF2B5EF4-FFF2-40B4-BE49-F238E27FC236}">
                        <a16:creationId xmlns:a16="http://schemas.microsoft.com/office/drawing/2014/main" id="{DFA30C5A-599E-46B4-88E7-7D8055F22A4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8" name="Forme libre 941">
                    <a:extLst>
                      <a:ext uri="{FF2B5EF4-FFF2-40B4-BE49-F238E27FC236}">
                        <a16:creationId xmlns:a16="http://schemas.microsoft.com/office/drawing/2014/main" id="{5EDBF0F8-D07B-4F75-B7DC-51097816AC3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4" name="Groupe 1453">
                  <a:extLst>
                    <a:ext uri="{FF2B5EF4-FFF2-40B4-BE49-F238E27FC236}">
                      <a16:creationId xmlns:a16="http://schemas.microsoft.com/office/drawing/2014/main" id="{7D6EF932-9BAA-4BC6-B004-51F52C4D8B24}"/>
                    </a:ext>
                  </a:extLst>
                </p:cNvPr>
                <p:cNvGrpSpPr/>
                <p:nvPr/>
              </p:nvGrpSpPr>
              <p:grpSpPr>
                <a:xfrm>
                  <a:off x="2528164" y="365558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55" name="Ellipse 1454">
                    <a:extLst>
                      <a:ext uri="{FF2B5EF4-FFF2-40B4-BE49-F238E27FC236}">
                        <a16:creationId xmlns:a16="http://schemas.microsoft.com/office/drawing/2014/main" id="{3F5A7A7E-63E0-4696-BD07-A765C8C375B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6" name="Forme libre 992">
                    <a:extLst>
                      <a:ext uri="{FF2B5EF4-FFF2-40B4-BE49-F238E27FC236}">
                        <a16:creationId xmlns:a16="http://schemas.microsoft.com/office/drawing/2014/main" id="{E25752B3-6B4E-4D54-B413-680070957696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86" name="Groupe 1385">
                <a:extLst>
                  <a:ext uri="{FF2B5EF4-FFF2-40B4-BE49-F238E27FC236}">
                    <a16:creationId xmlns:a16="http://schemas.microsoft.com/office/drawing/2014/main" id="{C828BAA2-98B0-439B-BD47-7EF0561462D2}"/>
                  </a:ext>
                </a:extLst>
              </p:cNvPr>
              <p:cNvGrpSpPr/>
              <p:nvPr/>
            </p:nvGrpSpPr>
            <p:grpSpPr>
              <a:xfrm>
                <a:off x="4663094" y="2357624"/>
                <a:ext cx="252000" cy="1549965"/>
                <a:chOff x="4626555" y="2357624"/>
                <a:chExt cx="252000" cy="1549965"/>
              </a:xfrm>
            </p:grpSpPr>
            <p:grpSp>
              <p:nvGrpSpPr>
                <p:cNvPr id="1431" name="Groupe 1430">
                  <a:extLst>
                    <a:ext uri="{FF2B5EF4-FFF2-40B4-BE49-F238E27FC236}">
                      <a16:creationId xmlns:a16="http://schemas.microsoft.com/office/drawing/2014/main" id="{F7C791CB-03B4-4670-8FAF-EA3A1EF74459}"/>
                    </a:ext>
                  </a:extLst>
                </p:cNvPr>
                <p:cNvGrpSpPr/>
                <p:nvPr/>
              </p:nvGrpSpPr>
              <p:grpSpPr>
                <a:xfrm>
                  <a:off x="4626555" y="261721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47" name="Ellipse 1446">
                    <a:extLst>
                      <a:ext uri="{FF2B5EF4-FFF2-40B4-BE49-F238E27FC236}">
                        <a16:creationId xmlns:a16="http://schemas.microsoft.com/office/drawing/2014/main" id="{72448025-7112-4784-8A6E-79E63682519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8" name="Forme libre 499">
                    <a:extLst>
                      <a:ext uri="{FF2B5EF4-FFF2-40B4-BE49-F238E27FC236}">
                        <a16:creationId xmlns:a16="http://schemas.microsoft.com/office/drawing/2014/main" id="{C39B8EB9-0BDE-445A-9D1E-079481E2BDC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32" name="Groupe 1431">
                  <a:extLst>
                    <a:ext uri="{FF2B5EF4-FFF2-40B4-BE49-F238E27FC236}">
                      <a16:creationId xmlns:a16="http://schemas.microsoft.com/office/drawing/2014/main" id="{3126A006-02DF-45AF-BECC-7300D6B75D45}"/>
                    </a:ext>
                  </a:extLst>
                </p:cNvPr>
                <p:cNvGrpSpPr/>
                <p:nvPr/>
              </p:nvGrpSpPr>
              <p:grpSpPr>
                <a:xfrm>
                  <a:off x="4626555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45" name="Ellipse 1444">
                    <a:extLst>
                      <a:ext uri="{FF2B5EF4-FFF2-40B4-BE49-F238E27FC236}">
                        <a16:creationId xmlns:a16="http://schemas.microsoft.com/office/drawing/2014/main" id="{2C3E2798-54B2-4F8F-A559-1647C9BF68F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6" name="Forme libre 1043">
                    <a:extLst>
                      <a:ext uri="{FF2B5EF4-FFF2-40B4-BE49-F238E27FC236}">
                        <a16:creationId xmlns:a16="http://schemas.microsoft.com/office/drawing/2014/main" id="{52692971-43F1-4C78-BC8B-5EAD847823B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33" name="Groupe 1432">
                  <a:extLst>
                    <a:ext uri="{FF2B5EF4-FFF2-40B4-BE49-F238E27FC236}">
                      <a16:creationId xmlns:a16="http://schemas.microsoft.com/office/drawing/2014/main" id="{5A1AB855-57AD-4157-8620-A228F486A5B4}"/>
                    </a:ext>
                  </a:extLst>
                </p:cNvPr>
                <p:cNvGrpSpPr/>
                <p:nvPr/>
              </p:nvGrpSpPr>
              <p:grpSpPr>
                <a:xfrm>
                  <a:off x="4626555" y="339599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43" name="Ellipse 1442">
                    <a:extLst>
                      <a:ext uri="{FF2B5EF4-FFF2-40B4-BE49-F238E27FC236}">
                        <a16:creationId xmlns:a16="http://schemas.microsoft.com/office/drawing/2014/main" id="{46ECBE42-6648-4784-BA01-B5C0CACD4DF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4" name="Forme libre 1025">
                    <a:extLst>
                      <a:ext uri="{FF2B5EF4-FFF2-40B4-BE49-F238E27FC236}">
                        <a16:creationId xmlns:a16="http://schemas.microsoft.com/office/drawing/2014/main" id="{212F7FCA-AE6E-4B87-998F-FB34B3F37F64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34" name="Groupe 1433">
                  <a:extLst>
                    <a:ext uri="{FF2B5EF4-FFF2-40B4-BE49-F238E27FC236}">
                      <a16:creationId xmlns:a16="http://schemas.microsoft.com/office/drawing/2014/main" id="{E5182946-CA1E-47C1-9806-A0122CEE0818}"/>
                    </a:ext>
                  </a:extLst>
                </p:cNvPr>
                <p:cNvGrpSpPr/>
                <p:nvPr/>
              </p:nvGrpSpPr>
              <p:grpSpPr>
                <a:xfrm>
                  <a:off x="4626555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41" name="Ellipse 1440">
                    <a:extLst>
                      <a:ext uri="{FF2B5EF4-FFF2-40B4-BE49-F238E27FC236}">
                        <a16:creationId xmlns:a16="http://schemas.microsoft.com/office/drawing/2014/main" id="{8410D4F8-D748-4359-AA12-20F1B305E1C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2" name="Forme libre 508">
                    <a:extLst>
                      <a:ext uri="{FF2B5EF4-FFF2-40B4-BE49-F238E27FC236}">
                        <a16:creationId xmlns:a16="http://schemas.microsoft.com/office/drawing/2014/main" id="{E64727FB-3597-44DB-8D90-C1C30294184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35" name="Groupe 1434">
                  <a:extLst>
                    <a:ext uri="{FF2B5EF4-FFF2-40B4-BE49-F238E27FC236}">
                      <a16:creationId xmlns:a16="http://schemas.microsoft.com/office/drawing/2014/main" id="{6288D0AA-811B-4095-9F5F-6028B073E510}"/>
                    </a:ext>
                  </a:extLst>
                </p:cNvPr>
                <p:cNvGrpSpPr/>
                <p:nvPr/>
              </p:nvGrpSpPr>
              <p:grpSpPr>
                <a:xfrm>
                  <a:off x="4626555" y="235762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39" name="Ellipse 1438">
                    <a:extLst>
                      <a:ext uri="{FF2B5EF4-FFF2-40B4-BE49-F238E27FC236}">
                        <a16:creationId xmlns:a16="http://schemas.microsoft.com/office/drawing/2014/main" id="{86369F7B-21A7-4F96-A36E-8E995B5539E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0" name="Forme libre 514">
                    <a:extLst>
                      <a:ext uri="{FF2B5EF4-FFF2-40B4-BE49-F238E27FC236}">
                        <a16:creationId xmlns:a16="http://schemas.microsoft.com/office/drawing/2014/main" id="{AE687B98-AC59-41AD-BABD-D07758B2C05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36" name="Groupe 1435">
                  <a:extLst>
                    <a:ext uri="{FF2B5EF4-FFF2-40B4-BE49-F238E27FC236}">
                      <a16:creationId xmlns:a16="http://schemas.microsoft.com/office/drawing/2014/main" id="{1ECA5E30-DEDD-4382-A123-B0D17FFC27AA}"/>
                    </a:ext>
                  </a:extLst>
                </p:cNvPr>
                <p:cNvGrpSpPr/>
                <p:nvPr/>
              </p:nvGrpSpPr>
              <p:grpSpPr>
                <a:xfrm>
                  <a:off x="4626555" y="365558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37" name="Ellipse 1436">
                    <a:extLst>
                      <a:ext uri="{FF2B5EF4-FFF2-40B4-BE49-F238E27FC236}">
                        <a16:creationId xmlns:a16="http://schemas.microsoft.com/office/drawing/2014/main" id="{4177EF2C-E174-4700-95A9-7985EB07BBA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8" name="Forme libre 1052">
                    <a:extLst>
                      <a:ext uri="{FF2B5EF4-FFF2-40B4-BE49-F238E27FC236}">
                        <a16:creationId xmlns:a16="http://schemas.microsoft.com/office/drawing/2014/main" id="{917B4494-D924-4BB5-9F04-B96FFACE3CD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87" name="Groupe 1386">
                <a:extLst>
                  <a:ext uri="{FF2B5EF4-FFF2-40B4-BE49-F238E27FC236}">
                    <a16:creationId xmlns:a16="http://schemas.microsoft.com/office/drawing/2014/main" id="{A379668C-2A05-43F0-ADD8-DBFB73C91924}"/>
                  </a:ext>
                </a:extLst>
              </p:cNvPr>
              <p:cNvGrpSpPr/>
              <p:nvPr/>
            </p:nvGrpSpPr>
            <p:grpSpPr>
              <a:xfrm>
                <a:off x="2041494" y="2357624"/>
                <a:ext cx="252000" cy="1816104"/>
                <a:chOff x="2028674" y="2357624"/>
                <a:chExt cx="252000" cy="1816104"/>
              </a:xfrm>
            </p:grpSpPr>
            <p:grpSp>
              <p:nvGrpSpPr>
                <p:cNvPr id="1410" name="Groupe 1409">
                  <a:extLst>
                    <a:ext uri="{FF2B5EF4-FFF2-40B4-BE49-F238E27FC236}">
                      <a16:creationId xmlns:a16="http://schemas.microsoft.com/office/drawing/2014/main" id="{AC9EFC4A-3455-449D-AA3E-D39FBE7ADE0C}"/>
                    </a:ext>
                  </a:extLst>
                </p:cNvPr>
                <p:cNvGrpSpPr/>
                <p:nvPr/>
              </p:nvGrpSpPr>
              <p:grpSpPr>
                <a:xfrm>
                  <a:off x="2028674" y="261721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29" name="Ellipse 1428">
                    <a:extLst>
                      <a:ext uri="{FF2B5EF4-FFF2-40B4-BE49-F238E27FC236}">
                        <a16:creationId xmlns:a16="http://schemas.microsoft.com/office/drawing/2014/main" id="{727E3BCC-7CE8-4366-BAE8-4F683085775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0" name="Forme libre 1067">
                    <a:extLst>
                      <a:ext uri="{FF2B5EF4-FFF2-40B4-BE49-F238E27FC236}">
                        <a16:creationId xmlns:a16="http://schemas.microsoft.com/office/drawing/2014/main" id="{8FB8C5D7-D0E7-4738-B498-2AEF5CE5437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1" name="Groupe 1410">
                  <a:extLst>
                    <a:ext uri="{FF2B5EF4-FFF2-40B4-BE49-F238E27FC236}">
                      <a16:creationId xmlns:a16="http://schemas.microsoft.com/office/drawing/2014/main" id="{FC51F8CA-FDED-4773-AA34-61A0EFB5C756}"/>
                    </a:ext>
                  </a:extLst>
                </p:cNvPr>
                <p:cNvGrpSpPr/>
                <p:nvPr/>
              </p:nvGrpSpPr>
              <p:grpSpPr>
                <a:xfrm>
                  <a:off x="2028674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27" name="Ellipse 1426">
                    <a:extLst>
                      <a:ext uri="{FF2B5EF4-FFF2-40B4-BE49-F238E27FC236}">
                        <a16:creationId xmlns:a16="http://schemas.microsoft.com/office/drawing/2014/main" id="{29DB79E4-8CDA-4BB5-845B-694A202EBBA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8" name="Forme libre 1073">
                    <a:extLst>
                      <a:ext uri="{FF2B5EF4-FFF2-40B4-BE49-F238E27FC236}">
                        <a16:creationId xmlns:a16="http://schemas.microsoft.com/office/drawing/2014/main" id="{8165036B-6E74-485E-801F-76BDCA52046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2" name="Groupe 1411">
                  <a:extLst>
                    <a:ext uri="{FF2B5EF4-FFF2-40B4-BE49-F238E27FC236}">
                      <a16:creationId xmlns:a16="http://schemas.microsoft.com/office/drawing/2014/main" id="{84B6597C-F6BF-4236-B9CB-974DFB9027C0}"/>
                    </a:ext>
                  </a:extLst>
                </p:cNvPr>
                <p:cNvGrpSpPr/>
                <p:nvPr/>
              </p:nvGrpSpPr>
              <p:grpSpPr>
                <a:xfrm>
                  <a:off x="2028674" y="339599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25" name="Ellipse 1424">
                    <a:extLst>
                      <a:ext uri="{FF2B5EF4-FFF2-40B4-BE49-F238E27FC236}">
                        <a16:creationId xmlns:a16="http://schemas.microsoft.com/office/drawing/2014/main" id="{7C9D9C34-4233-4C3A-A13D-91E1D8E9703E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6" name="Forme libre 1079">
                    <a:extLst>
                      <a:ext uri="{FF2B5EF4-FFF2-40B4-BE49-F238E27FC236}">
                        <a16:creationId xmlns:a16="http://schemas.microsoft.com/office/drawing/2014/main" id="{595133FD-A508-41FD-B3D5-BA9ADE6B805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3" name="Groupe 1412">
                  <a:extLst>
                    <a:ext uri="{FF2B5EF4-FFF2-40B4-BE49-F238E27FC236}">
                      <a16:creationId xmlns:a16="http://schemas.microsoft.com/office/drawing/2014/main" id="{0C5B8E22-7E41-4C21-AA3A-192608FEFADC}"/>
                    </a:ext>
                  </a:extLst>
                </p:cNvPr>
                <p:cNvGrpSpPr/>
                <p:nvPr/>
              </p:nvGrpSpPr>
              <p:grpSpPr>
                <a:xfrm>
                  <a:off x="2028674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23" name="Ellipse 1422">
                    <a:extLst>
                      <a:ext uri="{FF2B5EF4-FFF2-40B4-BE49-F238E27FC236}">
                        <a16:creationId xmlns:a16="http://schemas.microsoft.com/office/drawing/2014/main" id="{18B62924-DDBF-429B-92B9-10F6D96675E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4" name="Forme libre 1082">
                    <a:extLst>
                      <a:ext uri="{FF2B5EF4-FFF2-40B4-BE49-F238E27FC236}">
                        <a16:creationId xmlns:a16="http://schemas.microsoft.com/office/drawing/2014/main" id="{9357F5D3-D929-4FBE-AAC9-431B7678E9B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4" name="Groupe 1413">
                  <a:extLst>
                    <a:ext uri="{FF2B5EF4-FFF2-40B4-BE49-F238E27FC236}">
                      <a16:creationId xmlns:a16="http://schemas.microsoft.com/office/drawing/2014/main" id="{D142B33A-9474-4361-B289-E0123BF1DC8C}"/>
                    </a:ext>
                  </a:extLst>
                </p:cNvPr>
                <p:cNvGrpSpPr/>
                <p:nvPr/>
              </p:nvGrpSpPr>
              <p:grpSpPr>
                <a:xfrm>
                  <a:off x="2028674" y="3915180"/>
                  <a:ext cx="252000" cy="258548"/>
                  <a:chOff x="7250003" y="2006067"/>
                  <a:chExt cx="1793966" cy="1840581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21" name="Ellipse 1420">
                    <a:extLst>
                      <a:ext uri="{FF2B5EF4-FFF2-40B4-BE49-F238E27FC236}">
                        <a16:creationId xmlns:a16="http://schemas.microsoft.com/office/drawing/2014/main" id="{BF840A07-F61D-4BCF-8AC4-16C1B7645184}"/>
                      </a:ext>
                    </a:extLst>
                  </p:cNvPr>
                  <p:cNvSpPr/>
                  <p:nvPr/>
                </p:nvSpPr>
                <p:spPr>
                  <a:xfrm>
                    <a:off x="7250003" y="2006067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2" name="Forme libre 1058">
                    <a:extLst>
                      <a:ext uri="{FF2B5EF4-FFF2-40B4-BE49-F238E27FC236}">
                        <a16:creationId xmlns:a16="http://schemas.microsoft.com/office/drawing/2014/main" id="{87A77F3A-51DF-4A18-84F1-02B14491448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5" name="Groupe 1414">
                  <a:extLst>
                    <a:ext uri="{FF2B5EF4-FFF2-40B4-BE49-F238E27FC236}">
                      <a16:creationId xmlns:a16="http://schemas.microsoft.com/office/drawing/2014/main" id="{FD7E19AB-1D2E-4418-B125-70B5A887C8D0}"/>
                    </a:ext>
                  </a:extLst>
                </p:cNvPr>
                <p:cNvGrpSpPr/>
                <p:nvPr/>
              </p:nvGrpSpPr>
              <p:grpSpPr>
                <a:xfrm>
                  <a:off x="2028674" y="235762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19" name="Ellipse 1418">
                    <a:extLst>
                      <a:ext uri="{FF2B5EF4-FFF2-40B4-BE49-F238E27FC236}">
                        <a16:creationId xmlns:a16="http://schemas.microsoft.com/office/drawing/2014/main" id="{E40F4752-55B4-4BAB-AF54-DE445EC092CB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0" name="Forme libre 487">
                    <a:extLst>
                      <a:ext uri="{FF2B5EF4-FFF2-40B4-BE49-F238E27FC236}">
                        <a16:creationId xmlns:a16="http://schemas.microsoft.com/office/drawing/2014/main" id="{3A7E066B-14CD-42CD-8F9F-BB4982CFB21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6" name="Groupe 1415">
                  <a:extLst>
                    <a:ext uri="{FF2B5EF4-FFF2-40B4-BE49-F238E27FC236}">
                      <a16:creationId xmlns:a16="http://schemas.microsoft.com/office/drawing/2014/main" id="{5C971F1D-CBAE-4623-BB2C-CE729A4528DB}"/>
                    </a:ext>
                  </a:extLst>
                </p:cNvPr>
                <p:cNvGrpSpPr/>
                <p:nvPr/>
              </p:nvGrpSpPr>
              <p:grpSpPr>
                <a:xfrm>
                  <a:off x="2028674" y="3655589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17" name="Ellipse 1416">
                    <a:extLst>
                      <a:ext uri="{FF2B5EF4-FFF2-40B4-BE49-F238E27FC236}">
                        <a16:creationId xmlns:a16="http://schemas.microsoft.com/office/drawing/2014/main" id="{9A7A571E-F942-44AA-BCB0-BD64D0D6D3E1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8" name="Forme libre 1076">
                    <a:extLst>
                      <a:ext uri="{FF2B5EF4-FFF2-40B4-BE49-F238E27FC236}">
                        <a16:creationId xmlns:a16="http://schemas.microsoft.com/office/drawing/2014/main" id="{CBD66ADF-60D9-4EC5-BE27-83EBE458B62D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88" name="Groupe 1387">
                <a:extLst>
                  <a:ext uri="{FF2B5EF4-FFF2-40B4-BE49-F238E27FC236}">
                    <a16:creationId xmlns:a16="http://schemas.microsoft.com/office/drawing/2014/main" id="{6EC955D4-3367-4D2E-9C7C-ED86D3B58216}"/>
                  </a:ext>
                </a:extLst>
              </p:cNvPr>
              <p:cNvGrpSpPr/>
              <p:nvPr/>
            </p:nvGrpSpPr>
            <p:grpSpPr>
              <a:xfrm>
                <a:off x="2303654" y="2357624"/>
                <a:ext cx="252000" cy="1812830"/>
                <a:chOff x="2270121" y="2357624"/>
                <a:chExt cx="252000" cy="1812830"/>
              </a:xfrm>
            </p:grpSpPr>
            <p:grpSp>
              <p:nvGrpSpPr>
                <p:cNvPr id="1389" name="Groupe 1388">
                  <a:extLst>
                    <a:ext uri="{FF2B5EF4-FFF2-40B4-BE49-F238E27FC236}">
                      <a16:creationId xmlns:a16="http://schemas.microsoft.com/office/drawing/2014/main" id="{EF6AA635-B3DC-456A-B246-6FCC0AC7A3B9}"/>
                    </a:ext>
                  </a:extLst>
                </p:cNvPr>
                <p:cNvGrpSpPr/>
                <p:nvPr/>
              </p:nvGrpSpPr>
              <p:grpSpPr>
                <a:xfrm>
                  <a:off x="2270121" y="2617217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08" name="Ellipse 1407">
                    <a:extLst>
                      <a:ext uri="{FF2B5EF4-FFF2-40B4-BE49-F238E27FC236}">
                        <a16:creationId xmlns:a16="http://schemas.microsoft.com/office/drawing/2014/main" id="{90F013E8-26F0-4A95-A118-72710CED595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9" name="Forme libre 1001">
                    <a:extLst>
                      <a:ext uri="{FF2B5EF4-FFF2-40B4-BE49-F238E27FC236}">
                        <a16:creationId xmlns:a16="http://schemas.microsoft.com/office/drawing/2014/main" id="{D2C6061E-055E-45F7-8D47-87D58EACB09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90" name="Groupe 1389">
                  <a:extLst>
                    <a:ext uri="{FF2B5EF4-FFF2-40B4-BE49-F238E27FC236}">
                      <a16:creationId xmlns:a16="http://schemas.microsoft.com/office/drawing/2014/main" id="{CC948D23-CCDE-4F89-A281-0DEFC85103A5}"/>
                    </a:ext>
                  </a:extLst>
                </p:cNvPr>
                <p:cNvGrpSpPr/>
                <p:nvPr/>
              </p:nvGrpSpPr>
              <p:grpSpPr>
                <a:xfrm>
                  <a:off x="2270121" y="3136403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06" name="Ellipse 1405">
                    <a:extLst>
                      <a:ext uri="{FF2B5EF4-FFF2-40B4-BE49-F238E27FC236}">
                        <a16:creationId xmlns:a16="http://schemas.microsoft.com/office/drawing/2014/main" id="{91E4E76C-3F23-4E20-B51F-D91068DD75C9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E50019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7" name="Forme libre 1007">
                    <a:extLst>
                      <a:ext uri="{FF2B5EF4-FFF2-40B4-BE49-F238E27FC236}">
                        <a16:creationId xmlns:a16="http://schemas.microsoft.com/office/drawing/2014/main" id="{B00FF6E0-185D-439C-A6F7-FEB31935C7F8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E5001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91" name="Groupe 1390">
                  <a:extLst>
                    <a:ext uri="{FF2B5EF4-FFF2-40B4-BE49-F238E27FC236}">
                      <a16:creationId xmlns:a16="http://schemas.microsoft.com/office/drawing/2014/main" id="{F89722AF-FCC2-4EA2-A97C-503C02D3E7EF}"/>
                    </a:ext>
                  </a:extLst>
                </p:cNvPr>
                <p:cNvGrpSpPr/>
                <p:nvPr/>
              </p:nvGrpSpPr>
              <p:grpSpPr>
                <a:xfrm>
                  <a:off x="2270121" y="3395996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04" name="Ellipse 1403">
                    <a:extLst>
                      <a:ext uri="{FF2B5EF4-FFF2-40B4-BE49-F238E27FC236}">
                        <a16:creationId xmlns:a16="http://schemas.microsoft.com/office/drawing/2014/main" id="{0F8EC1AB-DF5B-49B1-B48B-7F260062A1E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5" name="Forme libre 1013">
                    <a:extLst>
                      <a:ext uri="{FF2B5EF4-FFF2-40B4-BE49-F238E27FC236}">
                        <a16:creationId xmlns:a16="http://schemas.microsoft.com/office/drawing/2014/main" id="{9E3AABAE-24F9-4060-98D8-B90A3886B572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92" name="Groupe 1391">
                  <a:extLst>
                    <a:ext uri="{FF2B5EF4-FFF2-40B4-BE49-F238E27FC236}">
                      <a16:creationId xmlns:a16="http://schemas.microsoft.com/office/drawing/2014/main" id="{D0A363D9-A1FB-4B8C-BE85-8615F9091C42}"/>
                    </a:ext>
                  </a:extLst>
                </p:cNvPr>
                <p:cNvGrpSpPr/>
                <p:nvPr/>
              </p:nvGrpSpPr>
              <p:grpSpPr>
                <a:xfrm>
                  <a:off x="2270121" y="2876810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02" name="Ellipse 1401">
                    <a:extLst>
                      <a:ext uri="{FF2B5EF4-FFF2-40B4-BE49-F238E27FC236}">
                        <a16:creationId xmlns:a16="http://schemas.microsoft.com/office/drawing/2014/main" id="{3B4D52DD-BFDE-41B3-9668-AAAFE5789867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3" name="Forme libre 1016">
                    <a:extLst>
                      <a:ext uri="{FF2B5EF4-FFF2-40B4-BE49-F238E27FC236}">
                        <a16:creationId xmlns:a16="http://schemas.microsoft.com/office/drawing/2014/main" id="{A52E1191-2FCD-4AE4-AC33-B5A7930D771F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93" name="Groupe 1392">
                  <a:extLst>
                    <a:ext uri="{FF2B5EF4-FFF2-40B4-BE49-F238E27FC236}">
                      <a16:creationId xmlns:a16="http://schemas.microsoft.com/office/drawing/2014/main" id="{27CB706E-58AE-41C6-B3C4-7FE0486B1A3F}"/>
                    </a:ext>
                  </a:extLst>
                </p:cNvPr>
                <p:cNvGrpSpPr/>
                <p:nvPr/>
              </p:nvGrpSpPr>
              <p:grpSpPr>
                <a:xfrm>
                  <a:off x="2270121" y="391845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400" name="Ellipse 1399">
                    <a:extLst>
                      <a:ext uri="{FF2B5EF4-FFF2-40B4-BE49-F238E27FC236}">
                        <a16:creationId xmlns:a16="http://schemas.microsoft.com/office/drawing/2014/main" id="{AC4428A0-6590-4AFD-A71A-EB17B92D40C0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1" name="Forme libre 1085">
                    <a:extLst>
                      <a:ext uri="{FF2B5EF4-FFF2-40B4-BE49-F238E27FC236}">
                        <a16:creationId xmlns:a16="http://schemas.microsoft.com/office/drawing/2014/main" id="{6AD93415-C29C-4E0A-9AC1-549D2A6CF72A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94" name="Groupe 1393">
                  <a:extLst>
                    <a:ext uri="{FF2B5EF4-FFF2-40B4-BE49-F238E27FC236}">
                      <a16:creationId xmlns:a16="http://schemas.microsoft.com/office/drawing/2014/main" id="{FBBA42ED-D3C6-4F0F-8E55-32F855D5E530}"/>
                    </a:ext>
                  </a:extLst>
                </p:cNvPr>
                <p:cNvGrpSpPr/>
                <p:nvPr/>
              </p:nvGrpSpPr>
              <p:grpSpPr>
                <a:xfrm>
                  <a:off x="2270121" y="2357624"/>
                  <a:ext cx="252000" cy="252000"/>
                  <a:chOff x="7266576" y="2052682"/>
                  <a:chExt cx="1793966" cy="1793966"/>
                </a:xfrm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98" name="Ellipse 1397">
                    <a:extLst>
                      <a:ext uri="{FF2B5EF4-FFF2-40B4-BE49-F238E27FC236}">
                        <a16:creationId xmlns:a16="http://schemas.microsoft.com/office/drawing/2014/main" id="{8E5B0C22-70BB-4BC2-8585-D085249F9A6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9" name="Forme libre 493">
                    <a:extLst>
                      <a:ext uri="{FF2B5EF4-FFF2-40B4-BE49-F238E27FC236}">
                        <a16:creationId xmlns:a16="http://schemas.microsoft.com/office/drawing/2014/main" id="{E6374088-646D-4A28-912F-C58C8DD21185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solidFill>
                    <a:srgbClr val="0093A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95" name="Groupe 1394">
                  <a:extLst>
                    <a:ext uri="{FF2B5EF4-FFF2-40B4-BE49-F238E27FC236}">
                      <a16:creationId xmlns:a16="http://schemas.microsoft.com/office/drawing/2014/main" id="{378AAD14-DFCA-4586-B463-94879FD226F3}"/>
                    </a:ext>
                  </a:extLst>
                </p:cNvPr>
                <p:cNvGrpSpPr/>
                <p:nvPr/>
              </p:nvGrpSpPr>
              <p:grpSpPr>
                <a:xfrm>
                  <a:off x="2270121" y="3655589"/>
                  <a:ext cx="252000" cy="252000"/>
                  <a:chOff x="7266576" y="2052682"/>
                  <a:chExt cx="1793966" cy="1793966"/>
                </a:xfrm>
                <a:solidFill>
                  <a:srgbClr val="0093A7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96" name="Ellipse 1395">
                    <a:extLst>
                      <a:ext uri="{FF2B5EF4-FFF2-40B4-BE49-F238E27FC236}">
                        <a16:creationId xmlns:a16="http://schemas.microsoft.com/office/drawing/2014/main" id="{6879AFD9-8F08-45F1-B932-3826AE610E83}"/>
                      </a:ext>
                    </a:extLst>
                  </p:cNvPr>
                  <p:cNvSpPr/>
                  <p:nvPr/>
                </p:nvSpPr>
                <p:spPr>
                  <a:xfrm>
                    <a:off x="7266576" y="2052682"/>
                    <a:ext cx="1793966" cy="1793966"/>
                  </a:xfrm>
                  <a:prstGeom prst="ellipse">
                    <a:avLst/>
                  </a:prstGeom>
                  <a:solidFill>
                    <a:srgbClr val="0093A7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lIns="144000" tIns="108000" rIns="144000" bIns="144000" rtlCol="0" anchor="ctr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7" name="Forme libre 182">
                    <a:extLst>
                      <a:ext uri="{FF2B5EF4-FFF2-40B4-BE49-F238E27FC236}">
                        <a16:creationId xmlns:a16="http://schemas.microsoft.com/office/drawing/2014/main" id="{20A8C175-9DB3-4214-95A1-0C414EA4AC1C}"/>
                      </a:ext>
                    </a:extLst>
                  </p:cNvPr>
                  <p:cNvSpPr/>
                  <p:nvPr/>
                </p:nvSpPr>
                <p:spPr>
                  <a:xfrm>
                    <a:off x="7266576" y="2159032"/>
                    <a:ext cx="1559331" cy="1687616"/>
                  </a:xfrm>
                  <a:custGeom>
                    <a:avLst/>
                    <a:gdLst>
                      <a:gd name="connsiteX0" fmla="*/ 473395 w 1559331"/>
                      <a:gd name="connsiteY0" fmla="*/ 0 h 1687616"/>
                      <a:gd name="connsiteX1" fmla="*/ 391951 w 1559331"/>
                      <a:gd name="connsiteY1" fmla="*/ 98711 h 1687616"/>
                      <a:gd name="connsiteX2" fmla="*/ 238760 w 1559331"/>
                      <a:gd name="connsiteY2" fmla="*/ 600223 h 1687616"/>
                      <a:gd name="connsiteX3" fmla="*/ 1135743 w 1559331"/>
                      <a:gd name="connsiteY3" fmla="*/ 1497206 h 1687616"/>
                      <a:gd name="connsiteX4" fmla="*/ 1484889 w 1559331"/>
                      <a:gd name="connsiteY4" fmla="*/ 1426717 h 1687616"/>
                      <a:gd name="connsiteX5" fmla="*/ 1559331 w 1559331"/>
                      <a:gd name="connsiteY5" fmla="*/ 1390856 h 1687616"/>
                      <a:gd name="connsiteX6" fmla="*/ 1531246 w 1559331"/>
                      <a:gd name="connsiteY6" fmla="*/ 1424896 h 1687616"/>
                      <a:gd name="connsiteX7" fmla="*/ 896983 w 1559331"/>
                      <a:gd name="connsiteY7" fmla="*/ 1687616 h 1687616"/>
                      <a:gd name="connsiteX8" fmla="*/ 0 w 1559331"/>
                      <a:gd name="connsiteY8" fmla="*/ 790633 h 1687616"/>
                      <a:gd name="connsiteX9" fmla="*/ 469428 w 1559331"/>
                      <a:gd name="connsiteY9" fmla="*/ 1911 h 1687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59331" h="1687616">
                        <a:moveTo>
                          <a:pt x="473395" y="0"/>
                        </a:moveTo>
                        <a:lnTo>
                          <a:pt x="391951" y="98711"/>
                        </a:lnTo>
                        <a:cubicBezTo>
                          <a:pt x="295234" y="241871"/>
                          <a:pt x="238760" y="414452"/>
                          <a:pt x="238760" y="600223"/>
                        </a:cubicBezTo>
                        <a:cubicBezTo>
                          <a:pt x="238760" y="1095613"/>
                          <a:pt x="640353" y="1497206"/>
                          <a:pt x="1135743" y="1497206"/>
                        </a:cubicBezTo>
                        <a:cubicBezTo>
                          <a:pt x="1259591" y="1497206"/>
                          <a:pt x="1377576" y="1472107"/>
                          <a:pt x="1484889" y="1426717"/>
                        </a:cubicBezTo>
                        <a:lnTo>
                          <a:pt x="1559331" y="1390856"/>
                        </a:lnTo>
                        <a:lnTo>
                          <a:pt x="1531246" y="1424896"/>
                        </a:lnTo>
                        <a:cubicBezTo>
                          <a:pt x="1368924" y="1587218"/>
                          <a:pt x="1144678" y="1687616"/>
                          <a:pt x="896983" y="1687616"/>
                        </a:cubicBezTo>
                        <a:cubicBezTo>
                          <a:pt x="401593" y="1687616"/>
                          <a:pt x="0" y="1286023"/>
                          <a:pt x="0" y="790633"/>
                        </a:cubicBezTo>
                        <a:cubicBezTo>
                          <a:pt x="0" y="450053"/>
                          <a:pt x="189816" y="153806"/>
                          <a:pt x="469428" y="191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fr-F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Poppins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124" name="Groupe 1123">
              <a:extLst>
                <a:ext uri="{FF2B5EF4-FFF2-40B4-BE49-F238E27FC236}">
                  <a16:creationId xmlns:a16="http://schemas.microsoft.com/office/drawing/2014/main" id="{A40FACAF-6743-4EBF-BF12-A2AF42CA256C}"/>
                </a:ext>
              </a:extLst>
            </p:cNvPr>
            <p:cNvGrpSpPr/>
            <p:nvPr/>
          </p:nvGrpSpPr>
          <p:grpSpPr>
            <a:xfrm>
              <a:off x="869831" y="4977986"/>
              <a:ext cx="4686932" cy="2079425"/>
              <a:chOff x="869831" y="4977986"/>
              <a:chExt cx="4686932" cy="2079425"/>
            </a:xfrm>
          </p:grpSpPr>
          <p:grpSp>
            <p:nvGrpSpPr>
              <p:cNvPr id="1125" name="Groupe 1124">
                <a:extLst>
                  <a:ext uri="{FF2B5EF4-FFF2-40B4-BE49-F238E27FC236}">
                    <a16:creationId xmlns:a16="http://schemas.microsoft.com/office/drawing/2014/main" id="{30357213-B46B-4835-B81C-E811B1681AE3}"/>
                  </a:ext>
                </a:extLst>
              </p:cNvPr>
              <p:cNvGrpSpPr/>
              <p:nvPr/>
            </p:nvGrpSpPr>
            <p:grpSpPr>
              <a:xfrm>
                <a:off x="5304763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70" name="Ellipse 1369">
                  <a:extLst>
                    <a:ext uri="{FF2B5EF4-FFF2-40B4-BE49-F238E27FC236}">
                      <a16:creationId xmlns:a16="http://schemas.microsoft.com/office/drawing/2014/main" id="{AC446155-9E9A-4852-990B-4AD67CF537A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71" name="Forme libre 210">
                  <a:extLst>
                    <a:ext uri="{FF2B5EF4-FFF2-40B4-BE49-F238E27FC236}">
                      <a16:creationId xmlns:a16="http://schemas.microsoft.com/office/drawing/2014/main" id="{6B07181F-108E-4AAD-9873-136230091B3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26" name="Groupe 1125">
                <a:extLst>
                  <a:ext uri="{FF2B5EF4-FFF2-40B4-BE49-F238E27FC236}">
                    <a16:creationId xmlns:a16="http://schemas.microsoft.com/office/drawing/2014/main" id="{5649528B-4332-4736-9321-EB702DF331F3}"/>
                  </a:ext>
                </a:extLst>
              </p:cNvPr>
              <p:cNvGrpSpPr/>
              <p:nvPr/>
            </p:nvGrpSpPr>
            <p:grpSpPr>
              <a:xfrm>
                <a:off x="5304763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68" name="Ellipse 1367">
                  <a:extLst>
                    <a:ext uri="{FF2B5EF4-FFF2-40B4-BE49-F238E27FC236}">
                      <a16:creationId xmlns:a16="http://schemas.microsoft.com/office/drawing/2014/main" id="{A2354842-2FE1-4EA6-BA56-0431F84FE6B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69" name="Forme libre 44">
                  <a:extLst>
                    <a:ext uri="{FF2B5EF4-FFF2-40B4-BE49-F238E27FC236}">
                      <a16:creationId xmlns:a16="http://schemas.microsoft.com/office/drawing/2014/main" id="{C2CFAAB2-C6C2-4EE6-8F7B-90801089DE2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27" name="Groupe 1126">
                <a:extLst>
                  <a:ext uri="{FF2B5EF4-FFF2-40B4-BE49-F238E27FC236}">
                    <a16:creationId xmlns:a16="http://schemas.microsoft.com/office/drawing/2014/main" id="{88225EF2-B58F-4750-8C3A-1C7F947FC749}"/>
                  </a:ext>
                </a:extLst>
              </p:cNvPr>
              <p:cNvGrpSpPr/>
              <p:nvPr/>
            </p:nvGrpSpPr>
            <p:grpSpPr>
              <a:xfrm>
                <a:off x="5304763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66" name="Ellipse 1365">
                  <a:extLst>
                    <a:ext uri="{FF2B5EF4-FFF2-40B4-BE49-F238E27FC236}">
                      <a16:creationId xmlns:a16="http://schemas.microsoft.com/office/drawing/2014/main" id="{923960DC-323F-4D50-B017-E9F9D4F0BF6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67" name="Forme libre 80">
                  <a:extLst>
                    <a:ext uri="{FF2B5EF4-FFF2-40B4-BE49-F238E27FC236}">
                      <a16:creationId xmlns:a16="http://schemas.microsoft.com/office/drawing/2014/main" id="{696C527A-43FC-457A-B5CA-CDB6D80D342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28" name="Groupe 1127">
                <a:extLst>
                  <a:ext uri="{FF2B5EF4-FFF2-40B4-BE49-F238E27FC236}">
                    <a16:creationId xmlns:a16="http://schemas.microsoft.com/office/drawing/2014/main" id="{75501FA2-5EFA-4A3F-A62D-1DE6624CB63D}"/>
                  </a:ext>
                </a:extLst>
              </p:cNvPr>
              <p:cNvGrpSpPr/>
              <p:nvPr/>
            </p:nvGrpSpPr>
            <p:grpSpPr>
              <a:xfrm>
                <a:off x="4000367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64" name="Ellipse 1363">
                  <a:extLst>
                    <a:ext uri="{FF2B5EF4-FFF2-40B4-BE49-F238E27FC236}">
                      <a16:creationId xmlns:a16="http://schemas.microsoft.com/office/drawing/2014/main" id="{60028D54-74C3-4896-9D33-7A2322E613D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65" name="Forme libre 62">
                  <a:extLst>
                    <a:ext uri="{FF2B5EF4-FFF2-40B4-BE49-F238E27FC236}">
                      <a16:creationId xmlns:a16="http://schemas.microsoft.com/office/drawing/2014/main" id="{3E451728-62E7-4FF3-B406-DADA8A8CF3A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29" name="Groupe 1128">
                <a:extLst>
                  <a:ext uri="{FF2B5EF4-FFF2-40B4-BE49-F238E27FC236}">
                    <a16:creationId xmlns:a16="http://schemas.microsoft.com/office/drawing/2014/main" id="{E8F6B6DD-FF9A-4A54-B780-57A668CEFBA0}"/>
                  </a:ext>
                </a:extLst>
              </p:cNvPr>
              <p:cNvGrpSpPr/>
              <p:nvPr/>
            </p:nvGrpSpPr>
            <p:grpSpPr>
              <a:xfrm>
                <a:off x="4000367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62" name="Ellipse 1361">
                  <a:extLst>
                    <a:ext uri="{FF2B5EF4-FFF2-40B4-BE49-F238E27FC236}">
                      <a16:creationId xmlns:a16="http://schemas.microsoft.com/office/drawing/2014/main" id="{3BCFEC7D-3A65-4FB4-8510-E0BA9E87AD9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63" name="Forme libre 496">
                  <a:extLst>
                    <a:ext uri="{FF2B5EF4-FFF2-40B4-BE49-F238E27FC236}">
                      <a16:creationId xmlns:a16="http://schemas.microsoft.com/office/drawing/2014/main" id="{E02E3A84-02A5-4DCE-9334-EF02A182E22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30" name="Groupe 1129">
                <a:extLst>
                  <a:ext uri="{FF2B5EF4-FFF2-40B4-BE49-F238E27FC236}">
                    <a16:creationId xmlns:a16="http://schemas.microsoft.com/office/drawing/2014/main" id="{95D61418-557D-4BEC-BFC3-E228E146AC4F}"/>
                  </a:ext>
                </a:extLst>
              </p:cNvPr>
              <p:cNvGrpSpPr/>
              <p:nvPr/>
            </p:nvGrpSpPr>
            <p:grpSpPr>
              <a:xfrm>
                <a:off x="4000367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60" name="Ellipse 1359">
                  <a:extLst>
                    <a:ext uri="{FF2B5EF4-FFF2-40B4-BE49-F238E27FC236}">
                      <a16:creationId xmlns:a16="http://schemas.microsoft.com/office/drawing/2014/main" id="{43874E76-DABF-457A-9058-6A1CF12A22E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61" name="Forme libre 83">
                  <a:extLst>
                    <a:ext uri="{FF2B5EF4-FFF2-40B4-BE49-F238E27FC236}">
                      <a16:creationId xmlns:a16="http://schemas.microsoft.com/office/drawing/2014/main" id="{B466622E-F122-4040-8E0B-F55ADE0A3D8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31" name="Groupe 1130">
                <a:extLst>
                  <a:ext uri="{FF2B5EF4-FFF2-40B4-BE49-F238E27FC236}">
                    <a16:creationId xmlns:a16="http://schemas.microsoft.com/office/drawing/2014/main" id="{990923A3-2EA0-4153-BCA4-EE16E2C90DFC}"/>
                  </a:ext>
                </a:extLst>
              </p:cNvPr>
              <p:cNvGrpSpPr/>
              <p:nvPr/>
            </p:nvGrpSpPr>
            <p:grpSpPr>
              <a:xfrm>
                <a:off x="869831" y="628329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58" name="Ellipse 1357">
                  <a:extLst>
                    <a:ext uri="{FF2B5EF4-FFF2-40B4-BE49-F238E27FC236}">
                      <a16:creationId xmlns:a16="http://schemas.microsoft.com/office/drawing/2014/main" id="{4DD7131A-7218-473B-A9BB-5CC9079DCAC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59" name="Forme libre 252">
                  <a:extLst>
                    <a:ext uri="{FF2B5EF4-FFF2-40B4-BE49-F238E27FC236}">
                      <a16:creationId xmlns:a16="http://schemas.microsoft.com/office/drawing/2014/main" id="{E2142539-6BB1-4F88-865F-BEAE1A2C281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32" name="Groupe 1131">
                <a:extLst>
                  <a:ext uri="{FF2B5EF4-FFF2-40B4-BE49-F238E27FC236}">
                    <a16:creationId xmlns:a16="http://schemas.microsoft.com/office/drawing/2014/main" id="{E555A538-7A39-405A-BAAA-A1A023A30DE4}"/>
                  </a:ext>
                </a:extLst>
              </p:cNvPr>
              <p:cNvGrpSpPr/>
              <p:nvPr/>
            </p:nvGrpSpPr>
            <p:grpSpPr>
              <a:xfrm>
                <a:off x="869831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56" name="Ellipse 1355">
                  <a:extLst>
                    <a:ext uri="{FF2B5EF4-FFF2-40B4-BE49-F238E27FC236}">
                      <a16:creationId xmlns:a16="http://schemas.microsoft.com/office/drawing/2014/main" id="{AAE005CF-7021-4CE2-914C-E9F25FAF883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57" name="Forme libre 195">
                  <a:extLst>
                    <a:ext uri="{FF2B5EF4-FFF2-40B4-BE49-F238E27FC236}">
                      <a16:creationId xmlns:a16="http://schemas.microsoft.com/office/drawing/2014/main" id="{704B899A-E5D5-472B-A97A-08328B18D4F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33" name="Groupe 1132">
                <a:extLst>
                  <a:ext uri="{FF2B5EF4-FFF2-40B4-BE49-F238E27FC236}">
                    <a16:creationId xmlns:a16="http://schemas.microsoft.com/office/drawing/2014/main" id="{45A5C287-CC87-459A-A929-6876319C3765}"/>
                  </a:ext>
                </a:extLst>
              </p:cNvPr>
              <p:cNvGrpSpPr/>
              <p:nvPr/>
            </p:nvGrpSpPr>
            <p:grpSpPr>
              <a:xfrm>
                <a:off x="869831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54" name="Ellipse 1353">
                  <a:extLst>
                    <a:ext uri="{FF2B5EF4-FFF2-40B4-BE49-F238E27FC236}">
                      <a16:creationId xmlns:a16="http://schemas.microsoft.com/office/drawing/2014/main" id="{BDAC9E22-ED45-42F1-AAD6-00DCC8594BE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55" name="Forme libre 255">
                  <a:extLst>
                    <a:ext uri="{FF2B5EF4-FFF2-40B4-BE49-F238E27FC236}">
                      <a16:creationId xmlns:a16="http://schemas.microsoft.com/office/drawing/2014/main" id="{3943D92F-588C-460E-848C-C972EDBADCA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34" name="Groupe 1133">
                <a:extLst>
                  <a:ext uri="{FF2B5EF4-FFF2-40B4-BE49-F238E27FC236}">
                    <a16:creationId xmlns:a16="http://schemas.microsoft.com/office/drawing/2014/main" id="{3551FB80-CE5B-4EFF-B573-8930F068CEA7}"/>
                  </a:ext>
                </a:extLst>
              </p:cNvPr>
              <p:cNvGrpSpPr/>
              <p:nvPr/>
            </p:nvGrpSpPr>
            <p:grpSpPr>
              <a:xfrm>
                <a:off x="3217733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52" name="Ellipse 1351">
                  <a:extLst>
                    <a:ext uri="{FF2B5EF4-FFF2-40B4-BE49-F238E27FC236}">
                      <a16:creationId xmlns:a16="http://schemas.microsoft.com/office/drawing/2014/main" id="{2E84A956-47FB-47D1-B21D-852CD974AC5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53" name="Forme libre 65">
                  <a:extLst>
                    <a:ext uri="{FF2B5EF4-FFF2-40B4-BE49-F238E27FC236}">
                      <a16:creationId xmlns:a16="http://schemas.microsoft.com/office/drawing/2014/main" id="{EC7DE996-9DA9-4FD2-A988-EF777E8CD15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35" name="Groupe 1134">
                <a:extLst>
                  <a:ext uri="{FF2B5EF4-FFF2-40B4-BE49-F238E27FC236}">
                    <a16:creationId xmlns:a16="http://schemas.microsoft.com/office/drawing/2014/main" id="{1BD36FE6-B533-42CA-AE59-250D5C050BC1}"/>
                  </a:ext>
                </a:extLst>
              </p:cNvPr>
              <p:cNvGrpSpPr/>
              <p:nvPr/>
            </p:nvGrpSpPr>
            <p:grpSpPr>
              <a:xfrm>
                <a:off x="3217733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50" name="Ellipse 1349">
                  <a:extLst>
                    <a:ext uri="{FF2B5EF4-FFF2-40B4-BE49-F238E27FC236}">
                      <a16:creationId xmlns:a16="http://schemas.microsoft.com/office/drawing/2014/main" id="{DFAE9B65-3285-4C1A-929A-DB63E44C2A4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51" name="Forme libre 56">
                  <a:extLst>
                    <a:ext uri="{FF2B5EF4-FFF2-40B4-BE49-F238E27FC236}">
                      <a16:creationId xmlns:a16="http://schemas.microsoft.com/office/drawing/2014/main" id="{0C9A6436-6445-49AF-B55C-C049E59973B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36" name="Groupe 1135">
                <a:extLst>
                  <a:ext uri="{FF2B5EF4-FFF2-40B4-BE49-F238E27FC236}">
                    <a16:creationId xmlns:a16="http://schemas.microsoft.com/office/drawing/2014/main" id="{66D3F802-83D2-4CA3-9AF8-FD133DA8385B}"/>
                  </a:ext>
                </a:extLst>
              </p:cNvPr>
              <p:cNvGrpSpPr/>
              <p:nvPr/>
            </p:nvGrpSpPr>
            <p:grpSpPr>
              <a:xfrm>
                <a:off x="3217733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48" name="Ellipse 1347">
                  <a:extLst>
                    <a:ext uri="{FF2B5EF4-FFF2-40B4-BE49-F238E27FC236}">
                      <a16:creationId xmlns:a16="http://schemas.microsoft.com/office/drawing/2014/main" id="{726AB24E-8908-437F-996D-0CCC6EE0262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49" name="Forme libre 20">
                  <a:extLst>
                    <a:ext uri="{FF2B5EF4-FFF2-40B4-BE49-F238E27FC236}">
                      <a16:creationId xmlns:a16="http://schemas.microsoft.com/office/drawing/2014/main" id="{5FC2AFFC-BCD8-40E7-A597-1F041C072F5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37" name="Groupe 1136">
                <a:extLst>
                  <a:ext uri="{FF2B5EF4-FFF2-40B4-BE49-F238E27FC236}">
                    <a16:creationId xmlns:a16="http://schemas.microsoft.com/office/drawing/2014/main" id="{8BD8F8D6-D9A6-4926-85B6-244514B514EA}"/>
                  </a:ext>
                </a:extLst>
              </p:cNvPr>
              <p:cNvGrpSpPr/>
              <p:nvPr/>
            </p:nvGrpSpPr>
            <p:grpSpPr>
              <a:xfrm>
                <a:off x="2695977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46" name="Ellipse 1345">
                  <a:extLst>
                    <a:ext uri="{FF2B5EF4-FFF2-40B4-BE49-F238E27FC236}">
                      <a16:creationId xmlns:a16="http://schemas.microsoft.com/office/drawing/2014/main" id="{E24F0B94-711F-432D-948E-D942D2EE043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47" name="Forme libre 225">
                  <a:extLst>
                    <a:ext uri="{FF2B5EF4-FFF2-40B4-BE49-F238E27FC236}">
                      <a16:creationId xmlns:a16="http://schemas.microsoft.com/office/drawing/2014/main" id="{5A7657FB-6B96-42BB-B5C8-0F1658CE50F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38" name="Groupe 1137">
                <a:extLst>
                  <a:ext uri="{FF2B5EF4-FFF2-40B4-BE49-F238E27FC236}">
                    <a16:creationId xmlns:a16="http://schemas.microsoft.com/office/drawing/2014/main" id="{F8B693E0-8CA4-42F2-AB7A-E5FC76A8386A}"/>
                  </a:ext>
                </a:extLst>
              </p:cNvPr>
              <p:cNvGrpSpPr/>
              <p:nvPr/>
            </p:nvGrpSpPr>
            <p:grpSpPr>
              <a:xfrm>
                <a:off x="2695977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44" name="Ellipse 1343">
                  <a:extLst>
                    <a:ext uri="{FF2B5EF4-FFF2-40B4-BE49-F238E27FC236}">
                      <a16:creationId xmlns:a16="http://schemas.microsoft.com/office/drawing/2014/main" id="{D2209FAC-C864-4A67-B903-07E70DD5869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45" name="Forme libre 173">
                  <a:extLst>
                    <a:ext uri="{FF2B5EF4-FFF2-40B4-BE49-F238E27FC236}">
                      <a16:creationId xmlns:a16="http://schemas.microsoft.com/office/drawing/2014/main" id="{D21FD0E5-0747-4D0B-8452-156A0BB96AA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39" name="Groupe 1138">
                <a:extLst>
                  <a:ext uri="{FF2B5EF4-FFF2-40B4-BE49-F238E27FC236}">
                    <a16:creationId xmlns:a16="http://schemas.microsoft.com/office/drawing/2014/main" id="{D335EC90-9805-4719-8C5B-CD3FDD1D5CBB}"/>
                  </a:ext>
                </a:extLst>
              </p:cNvPr>
              <p:cNvGrpSpPr/>
              <p:nvPr/>
            </p:nvGrpSpPr>
            <p:grpSpPr>
              <a:xfrm>
                <a:off x="2695977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42" name="Ellipse 1341">
                  <a:extLst>
                    <a:ext uri="{FF2B5EF4-FFF2-40B4-BE49-F238E27FC236}">
                      <a16:creationId xmlns:a16="http://schemas.microsoft.com/office/drawing/2014/main" id="{9B6BFD4C-216D-4AD4-A5BD-F670C074A61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43" name="Forme libre 176">
                  <a:extLst>
                    <a:ext uri="{FF2B5EF4-FFF2-40B4-BE49-F238E27FC236}">
                      <a16:creationId xmlns:a16="http://schemas.microsoft.com/office/drawing/2014/main" id="{5EA3D666-7B32-49DE-9BB5-D46B99E9853E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40" name="Groupe 1139">
                <a:extLst>
                  <a:ext uri="{FF2B5EF4-FFF2-40B4-BE49-F238E27FC236}">
                    <a16:creationId xmlns:a16="http://schemas.microsoft.com/office/drawing/2014/main" id="{15C3574D-6035-4584-9B2F-577237724B47}"/>
                  </a:ext>
                </a:extLst>
              </p:cNvPr>
              <p:cNvGrpSpPr/>
              <p:nvPr/>
            </p:nvGrpSpPr>
            <p:grpSpPr>
              <a:xfrm>
                <a:off x="2956855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40" name="Ellipse 1339">
                  <a:extLst>
                    <a:ext uri="{FF2B5EF4-FFF2-40B4-BE49-F238E27FC236}">
                      <a16:creationId xmlns:a16="http://schemas.microsoft.com/office/drawing/2014/main" id="{251D0332-80FB-4453-970D-1CB69F3FAB0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41" name="Forme libre 26">
                  <a:extLst>
                    <a:ext uri="{FF2B5EF4-FFF2-40B4-BE49-F238E27FC236}">
                      <a16:creationId xmlns:a16="http://schemas.microsoft.com/office/drawing/2014/main" id="{D99DCE5D-6E7C-4E66-A2CD-96D95478BA3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41" name="Groupe 1140">
                <a:extLst>
                  <a:ext uri="{FF2B5EF4-FFF2-40B4-BE49-F238E27FC236}">
                    <a16:creationId xmlns:a16="http://schemas.microsoft.com/office/drawing/2014/main" id="{3B9B7CAA-22A5-4D75-B25D-8388DD45EEC5}"/>
                  </a:ext>
                </a:extLst>
              </p:cNvPr>
              <p:cNvGrpSpPr/>
              <p:nvPr/>
            </p:nvGrpSpPr>
            <p:grpSpPr>
              <a:xfrm>
                <a:off x="2956855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38" name="Ellipse 1337">
                  <a:extLst>
                    <a:ext uri="{FF2B5EF4-FFF2-40B4-BE49-F238E27FC236}">
                      <a16:creationId xmlns:a16="http://schemas.microsoft.com/office/drawing/2014/main" id="{CF4EFCE7-6021-479B-9D60-EE64FAEF923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39" name="Forme libre 29">
                  <a:extLst>
                    <a:ext uri="{FF2B5EF4-FFF2-40B4-BE49-F238E27FC236}">
                      <a16:creationId xmlns:a16="http://schemas.microsoft.com/office/drawing/2014/main" id="{CE6C97EB-0E74-4593-9B2B-307A21EEAB9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42" name="Groupe 1141">
                <a:extLst>
                  <a:ext uri="{FF2B5EF4-FFF2-40B4-BE49-F238E27FC236}">
                    <a16:creationId xmlns:a16="http://schemas.microsoft.com/office/drawing/2014/main" id="{B06C565A-3B7D-48D2-A1A1-4425E95F6C4A}"/>
                  </a:ext>
                </a:extLst>
              </p:cNvPr>
              <p:cNvGrpSpPr/>
              <p:nvPr/>
            </p:nvGrpSpPr>
            <p:grpSpPr>
              <a:xfrm>
                <a:off x="2956855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36" name="Ellipse 1335">
                  <a:extLst>
                    <a:ext uri="{FF2B5EF4-FFF2-40B4-BE49-F238E27FC236}">
                      <a16:creationId xmlns:a16="http://schemas.microsoft.com/office/drawing/2014/main" id="{F0F2E075-8A99-490C-B7F4-6520255287D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37" name="Forme libre 23">
                  <a:extLst>
                    <a:ext uri="{FF2B5EF4-FFF2-40B4-BE49-F238E27FC236}">
                      <a16:creationId xmlns:a16="http://schemas.microsoft.com/office/drawing/2014/main" id="{79081629-FAE2-477E-8073-74869D305A2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43" name="Ellipse 1142">
                <a:extLst>
                  <a:ext uri="{FF2B5EF4-FFF2-40B4-BE49-F238E27FC236}">
                    <a16:creationId xmlns:a16="http://schemas.microsoft.com/office/drawing/2014/main" id="{867F6BBA-317F-4045-9706-31082B469FBE}"/>
                  </a:ext>
                </a:extLst>
              </p:cNvPr>
              <p:cNvSpPr/>
              <p:nvPr/>
            </p:nvSpPr>
            <p:spPr>
              <a:xfrm>
                <a:off x="3478611" y="5761169"/>
                <a:ext cx="252000" cy="252000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144" name="Forme libre 502">
                <a:extLst>
                  <a:ext uri="{FF2B5EF4-FFF2-40B4-BE49-F238E27FC236}">
                    <a16:creationId xmlns:a16="http://schemas.microsoft.com/office/drawing/2014/main" id="{2770A39B-833C-4E40-B68A-CC82E390153F}"/>
                  </a:ext>
                </a:extLst>
              </p:cNvPr>
              <p:cNvSpPr/>
              <p:nvPr/>
            </p:nvSpPr>
            <p:spPr>
              <a:xfrm>
                <a:off x="3478611" y="5776108"/>
                <a:ext cx="219041" cy="237061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145" name="Ellipse 1144">
                <a:extLst>
                  <a:ext uri="{FF2B5EF4-FFF2-40B4-BE49-F238E27FC236}">
                    <a16:creationId xmlns:a16="http://schemas.microsoft.com/office/drawing/2014/main" id="{E686BCE7-CAF5-4F39-B934-8CBC7B153D68}"/>
                  </a:ext>
                </a:extLst>
              </p:cNvPr>
              <p:cNvSpPr/>
              <p:nvPr/>
            </p:nvSpPr>
            <p:spPr>
              <a:xfrm>
                <a:off x="3739489" y="5761169"/>
                <a:ext cx="252000" cy="252000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146" name="Forme libre 505">
                <a:extLst>
                  <a:ext uri="{FF2B5EF4-FFF2-40B4-BE49-F238E27FC236}">
                    <a16:creationId xmlns:a16="http://schemas.microsoft.com/office/drawing/2014/main" id="{F5308AEF-584E-4BAE-94D1-384B4B7240C3}"/>
                  </a:ext>
                </a:extLst>
              </p:cNvPr>
              <p:cNvSpPr/>
              <p:nvPr/>
            </p:nvSpPr>
            <p:spPr>
              <a:xfrm>
                <a:off x="3739489" y="5776108"/>
                <a:ext cx="219041" cy="237061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grpSp>
            <p:nvGrpSpPr>
              <p:cNvPr id="1147" name="Groupe 1146">
                <a:extLst>
                  <a:ext uri="{FF2B5EF4-FFF2-40B4-BE49-F238E27FC236}">
                    <a16:creationId xmlns:a16="http://schemas.microsoft.com/office/drawing/2014/main" id="{E6701487-FE93-4E08-AF0F-A06E0D263E6A}"/>
                  </a:ext>
                </a:extLst>
              </p:cNvPr>
              <p:cNvGrpSpPr/>
              <p:nvPr/>
            </p:nvGrpSpPr>
            <p:grpSpPr>
              <a:xfrm>
                <a:off x="1391587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34" name="Ellipse 1333">
                  <a:extLst>
                    <a:ext uri="{FF2B5EF4-FFF2-40B4-BE49-F238E27FC236}">
                      <a16:creationId xmlns:a16="http://schemas.microsoft.com/office/drawing/2014/main" id="{7DFA5C29-19B7-48C8-9616-3F8DE25F92D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35" name="Forme libre 128">
                  <a:extLst>
                    <a:ext uri="{FF2B5EF4-FFF2-40B4-BE49-F238E27FC236}">
                      <a16:creationId xmlns:a16="http://schemas.microsoft.com/office/drawing/2014/main" id="{D9A83DB1-C07C-48DA-9A3F-2B78E011906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48" name="Groupe 1147">
                <a:extLst>
                  <a:ext uri="{FF2B5EF4-FFF2-40B4-BE49-F238E27FC236}">
                    <a16:creationId xmlns:a16="http://schemas.microsoft.com/office/drawing/2014/main" id="{DDD794CE-6574-4F7E-AAA6-2C666AD1E55C}"/>
                  </a:ext>
                </a:extLst>
              </p:cNvPr>
              <p:cNvGrpSpPr/>
              <p:nvPr/>
            </p:nvGrpSpPr>
            <p:grpSpPr>
              <a:xfrm>
                <a:off x="1391587" y="628329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32" name="Ellipse 1331">
                  <a:extLst>
                    <a:ext uri="{FF2B5EF4-FFF2-40B4-BE49-F238E27FC236}">
                      <a16:creationId xmlns:a16="http://schemas.microsoft.com/office/drawing/2014/main" id="{D37244B5-FB7F-4FF3-83A6-61257E00F5C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33" name="Forme libre 189">
                  <a:extLst>
                    <a:ext uri="{FF2B5EF4-FFF2-40B4-BE49-F238E27FC236}">
                      <a16:creationId xmlns:a16="http://schemas.microsoft.com/office/drawing/2014/main" id="{A1007F21-7071-4910-83DD-534D38A919C0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49" name="Groupe 1148">
                <a:extLst>
                  <a:ext uri="{FF2B5EF4-FFF2-40B4-BE49-F238E27FC236}">
                    <a16:creationId xmlns:a16="http://schemas.microsoft.com/office/drawing/2014/main" id="{C2F15C9F-9BFF-4274-9AF8-48FC1D998422}"/>
                  </a:ext>
                </a:extLst>
              </p:cNvPr>
              <p:cNvGrpSpPr/>
              <p:nvPr/>
            </p:nvGrpSpPr>
            <p:grpSpPr>
              <a:xfrm>
                <a:off x="1391587" y="4977986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30" name="Ellipse 1329">
                  <a:extLst>
                    <a:ext uri="{FF2B5EF4-FFF2-40B4-BE49-F238E27FC236}">
                      <a16:creationId xmlns:a16="http://schemas.microsoft.com/office/drawing/2014/main" id="{EB1A3FFC-D536-4FC7-9A8A-DC39AAB70B2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31" name="Forme libre 290">
                  <a:extLst>
                    <a:ext uri="{FF2B5EF4-FFF2-40B4-BE49-F238E27FC236}">
                      <a16:creationId xmlns:a16="http://schemas.microsoft.com/office/drawing/2014/main" id="{C30B61C3-A964-4447-9CE0-FA26DDA29C1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50" name="Groupe 1149">
                <a:extLst>
                  <a:ext uri="{FF2B5EF4-FFF2-40B4-BE49-F238E27FC236}">
                    <a16:creationId xmlns:a16="http://schemas.microsoft.com/office/drawing/2014/main" id="{A08A6427-D434-4599-9645-CD03057A1B35}"/>
                  </a:ext>
                </a:extLst>
              </p:cNvPr>
              <p:cNvGrpSpPr/>
              <p:nvPr/>
            </p:nvGrpSpPr>
            <p:grpSpPr>
              <a:xfrm>
                <a:off x="1391587" y="654435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28" name="Ellipse 1327">
                  <a:extLst>
                    <a:ext uri="{FF2B5EF4-FFF2-40B4-BE49-F238E27FC236}">
                      <a16:creationId xmlns:a16="http://schemas.microsoft.com/office/drawing/2014/main" id="{237ABDF1-092A-4973-B505-555C1A4D9F6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29" name="Forme libre 89">
                  <a:extLst>
                    <a:ext uri="{FF2B5EF4-FFF2-40B4-BE49-F238E27FC236}">
                      <a16:creationId xmlns:a16="http://schemas.microsoft.com/office/drawing/2014/main" id="{BCF61490-1BA6-4CBE-9A9D-B78A28FD016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51" name="Groupe 1150">
                <a:extLst>
                  <a:ext uri="{FF2B5EF4-FFF2-40B4-BE49-F238E27FC236}">
                    <a16:creationId xmlns:a16="http://schemas.microsoft.com/office/drawing/2014/main" id="{CA8D8C76-BC95-49D4-BA00-1A83379225A7}"/>
                  </a:ext>
                </a:extLst>
              </p:cNvPr>
              <p:cNvGrpSpPr/>
              <p:nvPr/>
            </p:nvGrpSpPr>
            <p:grpSpPr>
              <a:xfrm>
                <a:off x="1391587" y="680541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26" name="Ellipse 1325">
                  <a:extLst>
                    <a:ext uri="{FF2B5EF4-FFF2-40B4-BE49-F238E27FC236}">
                      <a16:creationId xmlns:a16="http://schemas.microsoft.com/office/drawing/2014/main" id="{07F20ACD-4169-4E1A-BFD5-0CFC1BA0167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27" name="Forme libre 264">
                  <a:extLst>
                    <a:ext uri="{FF2B5EF4-FFF2-40B4-BE49-F238E27FC236}">
                      <a16:creationId xmlns:a16="http://schemas.microsoft.com/office/drawing/2014/main" id="{28B3FDA8-AC18-4650-B6DB-AD549B2F8B5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52" name="Groupe 1151">
                <a:extLst>
                  <a:ext uri="{FF2B5EF4-FFF2-40B4-BE49-F238E27FC236}">
                    <a16:creationId xmlns:a16="http://schemas.microsoft.com/office/drawing/2014/main" id="{FAB4C206-A928-42F9-8CAE-D23128DA7BD6}"/>
                  </a:ext>
                </a:extLst>
              </p:cNvPr>
              <p:cNvGrpSpPr/>
              <p:nvPr/>
            </p:nvGrpSpPr>
            <p:grpSpPr>
              <a:xfrm>
                <a:off x="1391587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24" name="Ellipse 1323">
                  <a:extLst>
                    <a:ext uri="{FF2B5EF4-FFF2-40B4-BE49-F238E27FC236}">
                      <a16:creationId xmlns:a16="http://schemas.microsoft.com/office/drawing/2014/main" id="{383314C3-7391-4FFF-BC52-4F6D9E94D24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25" name="Forme libre 131">
                  <a:extLst>
                    <a:ext uri="{FF2B5EF4-FFF2-40B4-BE49-F238E27FC236}">
                      <a16:creationId xmlns:a16="http://schemas.microsoft.com/office/drawing/2014/main" id="{2994A1B7-1132-4BA1-9D0B-CF7D47EF602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53" name="Groupe 1152">
                <a:extLst>
                  <a:ext uri="{FF2B5EF4-FFF2-40B4-BE49-F238E27FC236}">
                    <a16:creationId xmlns:a16="http://schemas.microsoft.com/office/drawing/2014/main" id="{B546A595-CF4E-4C85-AFB1-AA577D713B12}"/>
                  </a:ext>
                </a:extLst>
              </p:cNvPr>
              <p:cNvGrpSpPr/>
              <p:nvPr/>
            </p:nvGrpSpPr>
            <p:grpSpPr>
              <a:xfrm>
                <a:off x="1391587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22" name="Ellipse 1321">
                  <a:extLst>
                    <a:ext uri="{FF2B5EF4-FFF2-40B4-BE49-F238E27FC236}">
                      <a16:creationId xmlns:a16="http://schemas.microsoft.com/office/drawing/2014/main" id="{74293E7D-903D-4E2A-9A12-77B45E4F4DF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23" name="Forme libre 110">
                  <a:extLst>
                    <a:ext uri="{FF2B5EF4-FFF2-40B4-BE49-F238E27FC236}">
                      <a16:creationId xmlns:a16="http://schemas.microsoft.com/office/drawing/2014/main" id="{91EFA986-7C79-46B6-88C1-D34FF4BE9E5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54" name="Groupe 1153">
                <a:extLst>
                  <a:ext uri="{FF2B5EF4-FFF2-40B4-BE49-F238E27FC236}">
                    <a16:creationId xmlns:a16="http://schemas.microsoft.com/office/drawing/2014/main" id="{582D2100-9D9F-4572-92AA-0356883CA71D}"/>
                  </a:ext>
                </a:extLst>
              </p:cNvPr>
              <p:cNvGrpSpPr/>
              <p:nvPr/>
            </p:nvGrpSpPr>
            <p:grpSpPr>
              <a:xfrm>
                <a:off x="1391587" y="523904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20" name="Ellipse 1319">
                  <a:extLst>
                    <a:ext uri="{FF2B5EF4-FFF2-40B4-BE49-F238E27FC236}">
                      <a16:creationId xmlns:a16="http://schemas.microsoft.com/office/drawing/2014/main" id="{4EAC48B3-713B-4F0B-A800-293ECBEE47B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21" name="Forme libre 198">
                  <a:extLst>
                    <a:ext uri="{FF2B5EF4-FFF2-40B4-BE49-F238E27FC236}">
                      <a16:creationId xmlns:a16="http://schemas.microsoft.com/office/drawing/2014/main" id="{99D36BB9-9512-4047-9351-0363BD247E5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55" name="Groupe 1154">
                <a:extLst>
                  <a:ext uri="{FF2B5EF4-FFF2-40B4-BE49-F238E27FC236}">
                    <a16:creationId xmlns:a16="http://schemas.microsoft.com/office/drawing/2014/main" id="{789514ED-1D8F-4976-959D-598FA9C20586}"/>
                  </a:ext>
                </a:extLst>
              </p:cNvPr>
              <p:cNvGrpSpPr/>
              <p:nvPr/>
            </p:nvGrpSpPr>
            <p:grpSpPr>
              <a:xfrm>
                <a:off x="2435099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18" name="Ellipse 1317">
                  <a:extLst>
                    <a:ext uri="{FF2B5EF4-FFF2-40B4-BE49-F238E27FC236}">
                      <a16:creationId xmlns:a16="http://schemas.microsoft.com/office/drawing/2014/main" id="{57B205AC-33AA-450E-BBBA-943FB56BD35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19" name="Forme libre 222">
                  <a:extLst>
                    <a:ext uri="{FF2B5EF4-FFF2-40B4-BE49-F238E27FC236}">
                      <a16:creationId xmlns:a16="http://schemas.microsoft.com/office/drawing/2014/main" id="{00228869-FFE7-44E9-A038-175FBCF40FF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56" name="Groupe 1155">
                <a:extLst>
                  <a:ext uri="{FF2B5EF4-FFF2-40B4-BE49-F238E27FC236}">
                    <a16:creationId xmlns:a16="http://schemas.microsoft.com/office/drawing/2014/main" id="{F451A964-3884-455E-B7D4-6C207447258E}"/>
                  </a:ext>
                </a:extLst>
              </p:cNvPr>
              <p:cNvGrpSpPr/>
              <p:nvPr/>
            </p:nvGrpSpPr>
            <p:grpSpPr>
              <a:xfrm>
                <a:off x="2435099" y="628329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16" name="Ellipse 1315">
                  <a:extLst>
                    <a:ext uri="{FF2B5EF4-FFF2-40B4-BE49-F238E27FC236}">
                      <a16:creationId xmlns:a16="http://schemas.microsoft.com/office/drawing/2014/main" id="{7FF0BBA0-01EC-47E5-9301-ABF4A0D64EE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17" name="Forme libre 92">
                  <a:extLst>
                    <a:ext uri="{FF2B5EF4-FFF2-40B4-BE49-F238E27FC236}">
                      <a16:creationId xmlns:a16="http://schemas.microsoft.com/office/drawing/2014/main" id="{B20A0FD5-2C4C-4572-9B75-7F135C7A388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57" name="Groupe 1156">
                <a:extLst>
                  <a:ext uri="{FF2B5EF4-FFF2-40B4-BE49-F238E27FC236}">
                    <a16:creationId xmlns:a16="http://schemas.microsoft.com/office/drawing/2014/main" id="{4BEF92B9-4857-4C30-BBB5-49B2CD882530}"/>
                  </a:ext>
                </a:extLst>
              </p:cNvPr>
              <p:cNvGrpSpPr/>
              <p:nvPr/>
            </p:nvGrpSpPr>
            <p:grpSpPr>
              <a:xfrm>
                <a:off x="2435099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14" name="Ellipse 1313">
                  <a:extLst>
                    <a:ext uri="{FF2B5EF4-FFF2-40B4-BE49-F238E27FC236}">
                      <a16:creationId xmlns:a16="http://schemas.microsoft.com/office/drawing/2014/main" id="{3AAB187A-2678-4399-A66A-44A88A8A645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15" name="Forme libre 146">
                  <a:extLst>
                    <a:ext uri="{FF2B5EF4-FFF2-40B4-BE49-F238E27FC236}">
                      <a16:creationId xmlns:a16="http://schemas.microsoft.com/office/drawing/2014/main" id="{CB38F841-5160-47AA-981A-3115B261A10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58" name="Groupe 1157">
                <a:extLst>
                  <a:ext uri="{FF2B5EF4-FFF2-40B4-BE49-F238E27FC236}">
                    <a16:creationId xmlns:a16="http://schemas.microsoft.com/office/drawing/2014/main" id="{5AA0D9B6-07B5-408A-B070-2C5159982D57}"/>
                  </a:ext>
                </a:extLst>
              </p:cNvPr>
              <p:cNvGrpSpPr/>
              <p:nvPr/>
            </p:nvGrpSpPr>
            <p:grpSpPr>
              <a:xfrm>
                <a:off x="2435099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12" name="Ellipse 1311">
                  <a:extLst>
                    <a:ext uri="{FF2B5EF4-FFF2-40B4-BE49-F238E27FC236}">
                      <a16:creationId xmlns:a16="http://schemas.microsoft.com/office/drawing/2014/main" id="{2820CBE1-AEAC-4B01-8D88-6A2B83B00F0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13" name="Forme libre 207">
                  <a:extLst>
                    <a:ext uri="{FF2B5EF4-FFF2-40B4-BE49-F238E27FC236}">
                      <a16:creationId xmlns:a16="http://schemas.microsoft.com/office/drawing/2014/main" id="{2C655024-FAD0-41A7-857C-0EAC9FCA48B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59" name="Groupe 1158">
                <a:extLst>
                  <a:ext uri="{FF2B5EF4-FFF2-40B4-BE49-F238E27FC236}">
                    <a16:creationId xmlns:a16="http://schemas.microsoft.com/office/drawing/2014/main" id="{9D4B3D8A-860D-4282-AC8C-96B7E603229D}"/>
                  </a:ext>
                </a:extLst>
              </p:cNvPr>
              <p:cNvGrpSpPr/>
              <p:nvPr/>
            </p:nvGrpSpPr>
            <p:grpSpPr>
              <a:xfrm>
                <a:off x="2435099" y="523904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10" name="Ellipse 1309">
                  <a:extLst>
                    <a:ext uri="{FF2B5EF4-FFF2-40B4-BE49-F238E27FC236}">
                      <a16:creationId xmlns:a16="http://schemas.microsoft.com/office/drawing/2014/main" id="{BCFBFC05-B4D5-428F-A4F6-92AE4E7B55B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11" name="Forme libre 204">
                  <a:extLst>
                    <a:ext uri="{FF2B5EF4-FFF2-40B4-BE49-F238E27FC236}">
                      <a16:creationId xmlns:a16="http://schemas.microsoft.com/office/drawing/2014/main" id="{F9C7D6FA-5C4E-42C4-AE50-DA3A85B7E07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60" name="Groupe 1159">
                <a:extLst>
                  <a:ext uri="{FF2B5EF4-FFF2-40B4-BE49-F238E27FC236}">
                    <a16:creationId xmlns:a16="http://schemas.microsoft.com/office/drawing/2014/main" id="{21A23370-D05E-47AC-9224-993C92131863}"/>
                  </a:ext>
                </a:extLst>
              </p:cNvPr>
              <p:cNvGrpSpPr/>
              <p:nvPr/>
            </p:nvGrpSpPr>
            <p:grpSpPr>
              <a:xfrm>
                <a:off x="1652465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08" name="Ellipse 1307">
                  <a:extLst>
                    <a:ext uri="{FF2B5EF4-FFF2-40B4-BE49-F238E27FC236}">
                      <a16:creationId xmlns:a16="http://schemas.microsoft.com/office/drawing/2014/main" id="{9422E504-A314-4CCE-96C2-C3BFDB2C25B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09" name="Forme libre 122">
                  <a:extLst>
                    <a:ext uri="{FF2B5EF4-FFF2-40B4-BE49-F238E27FC236}">
                      <a16:creationId xmlns:a16="http://schemas.microsoft.com/office/drawing/2014/main" id="{9E331D07-6AF9-42AF-8AD9-B3266E753BE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61" name="Groupe 1160">
                <a:extLst>
                  <a:ext uri="{FF2B5EF4-FFF2-40B4-BE49-F238E27FC236}">
                    <a16:creationId xmlns:a16="http://schemas.microsoft.com/office/drawing/2014/main" id="{A15F2494-D9AA-4195-8DA2-A46DA6782B38}"/>
                  </a:ext>
                </a:extLst>
              </p:cNvPr>
              <p:cNvGrpSpPr/>
              <p:nvPr/>
            </p:nvGrpSpPr>
            <p:grpSpPr>
              <a:xfrm>
                <a:off x="1652465" y="628329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06" name="Ellipse 1305">
                  <a:extLst>
                    <a:ext uri="{FF2B5EF4-FFF2-40B4-BE49-F238E27FC236}">
                      <a16:creationId xmlns:a16="http://schemas.microsoft.com/office/drawing/2014/main" id="{3877247E-E089-4326-8788-BB9F6BDF546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07" name="Forme libre 104">
                  <a:extLst>
                    <a:ext uri="{FF2B5EF4-FFF2-40B4-BE49-F238E27FC236}">
                      <a16:creationId xmlns:a16="http://schemas.microsoft.com/office/drawing/2014/main" id="{A3F105D3-E67C-4162-B48A-0F8289A5D16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62" name="Groupe 1161">
                <a:extLst>
                  <a:ext uri="{FF2B5EF4-FFF2-40B4-BE49-F238E27FC236}">
                    <a16:creationId xmlns:a16="http://schemas.microsoft.com/office/drawing/2014/main" id="{49D02AAA-E532-4E34-9CEA-CB3C493AD60C}"/>
                  </a:ext>
                </a:extLst>
              </p:cNvPr>
              <p:cNvGrpSpPr/>
              <p:nvPr/>
            </p:nvGrpSpPr>
            <p:grpSpPr>
              <a:xfrm>
                <a:off x="1652465" y="4977986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04" name="Ellipse 1303">
                  <a:extLst>
                    <a:ext uri="{FF2B5EF4-FFF2-40B4-BE49-F238E27FC236}">
                      <a16:creationId xmlns:a16="http://schemas.microsoft.com/office/drawing/2014/main" id="{4F6AD260-7273-4AF0-8F2B-EF9461D516E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05" name="Forme libre 179">
                  <a:extLst>
                    <a:ext uri="{FF2B5EF4-FFF2-40B4-BE49-F238E27FC236}">
                      <a16:creationId xmlns:a16="http://schemas.microsoft.com/office/drawing/2014/main" id="{540501F0-C5F8-417A-9216-EAA6DDB8497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63" name="Groupe 1162">
                <a:extLst>
                  <a:ext uri="{FF2B5EF4-FFF2-40B4-BE49-F238E27FC236}">
                    <a16:creationId xmlns:a16="http://schemas.microsoft.com/office/drawing/2014/main" id="{BB126AA5-DE2D-4B5C-919B-620044D107D3}"/>
                  </a:ext>
                </a:extLst>
              </p:cNvPr>
              <p:cNvGrpSpPr/>
              <p:nvPr/>
            </p:nvGrpSpPr>
            <p:grpSpPr>
              <a:xfrm>
                <a:off x="1652465" y="654435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02" name="Ellipse 1301">
                  <a:extLst>
                    <a:ext uri="{FF2B5EF4-FFF2-40B4-BE49-F238E27FC236}">
                      <a16:creationId xmlns:a16="http://schemas.microsoft.com/office/drawing/2014/main" id="{CCE32BB7-4D3D-4283-995B-09A2D3F60A1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03" name="Forme libre 86">
                  <a:extLst>
                    <a:ext uri="{FF2B5EF4-FFF2-40B4-BE49-F238E27FC236}">
                      <a16:creationId xmlns:a16="http://schemas.microsoft.com/office/drawing/2014/main" id="{FDEDF989-C766-4DBB-95D9-3502DA3D0DC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64" name="Groupe 1163">
                <a:extLst>
                  <a:ext uri="{FF2B5EF4-FFF2-40B4-BE49-F238E27FC236}">
                    <a16:creationId xmlns:a16="http://schemas.microsoft.com/office/drawing/2014/main" id="{EF3D9737-69F9-4F3C-8D02-5E16C62BF96A}"/>
                  </a:ext>
                </a:extLst>
              </p:cNvPr>
              <p:cNvGrpSpPr/>
              <p:nvPr/>
            </p:nvGrpSpPr>
            <p:grpSpPr>
              <a:xfrm>
                <a:off x="1652465" y="680541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00" name="Ellipse 1299">
                  <a:extLst>
                    <a:ext uri="{FF2B5EF4-FFF2-40B4-BE49-F238E27FC236}">
                      <a16:creationId xmlns:a16="http://schemas.microsoft.com/office/drawing/2014/main" id="{DD51E1F5-51BC-43E5-BF2F-24A4C6B5FF5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301" name="Forme libre 161">
                  <a:extLst>
                    <a:ext uri="{FF2B5EF4-FFF2-40B4-BE49-F238E27FC236}">
                      <a16:creationId xmlns:a16="http://schemas.microsoft.com/office/drawing/2014/main" id="{9DDFE92C-F73F-460F-82DF-6000020CBA2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65" name="Groupe 1164">
                <a:extLst>
                  <a:ext uri="{FF2B5EF4-FFF2-40B4-BE49-F238E27FC236}">
                    <a16:creationId xmlns:a16="http://schemas.microsoft.com/office/drawing/2014/main" id="{0EBE86EE-B09F-445C-BD68-EDDE472D4599}"/>
                  </a:ext>
                </a:extLst>
              </p:cNvPr>
              <p:cNvGrpSpPr/>
              <p:nvPr/>
            </p:nvGrpSpPr>
            <p:grpSpPr>
              <a:xfrm>
                <a:off x="1652465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98" name="Ellipse 1297">
                  <a:extLst>
                    <a:ext uri="{FF2B5EF4-FFF2-40B4-BE49-F238E27FC236}">
                      <a16:creationId xmlns:a16="http://schemas.microsoft.com/office/drawing/2014/main" id="{46651CE6-0983-4410-8A86-ED1F52DCDC1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99" name="Forme libre 125">
                  <a:extLst>
                    <a:ext uri="{FF2B5EF4-FFF2-40B4-BE49-F238E27FC236}">
                      <a16:creationId xmlns:a16="http://schemas.microsoft.com/office/drawing/2014/main" id="{0BD29781-8BF1-48F9-AA8D-F949DA2D7C3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66" name="Groupe 1165">
                <a:extLst>
                  <a:ext uri="{FF2B5EF4-FFF2-40B4-BE49-F238E27FC236}">
                    <a16:creationId xmlns:a16="http://schemas.microsoft.com/office/drawing/2014/main" id="{853905B4-45D1-45BD-88E7-87F791479C2F}"/>
                  </a:ext>
                </a:extLst>
              </p:cNvPr>
              <p:cNvGrpSpPr/>
              <p:nvPr/>
            </p:nvGrpSpPr>
            <p:grpSpPr>
              <a:xfrm>
                <a:off x="1652465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96" name="Ellipse 1295">
                  <a:extLst>
                    <a:ext uri="{FF2B5EF4-FFF2-40B4-BE49-F238E27FC236}">
                      <a16:creationId xmlns:a16="http://schemas.microsoft.com/office/drawing/2014/main" id="{92E8D0E9-1BD8-4C21-B0B7-80EAC25A2AD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97" name="Forme libre 119">
                  <a:extLst>
                    <a:ext uri="{FF2B5EF4-FFF2-40B4-BE49-F238E27FC236}">
                      <a16:creationId xmlns:a16="http://schemas.microsoft.com/office/drawing/2014/main" id="{92A1166C-065E-4B31-897A-6300EB8D40F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67" name="Groupe 1166">
                <a:extLst>
                  <a:ext uri="{FF2B5EF4-FFF2-40B4-BE49-F238E27FC236}">
                    <a16:creationId xmlns:a16="http://schemas.microsoft.com/office/drawing/2014/main" id="{E9965CF7-23D0-4516-98FA-40A79C2E51F5}"/>
                  </a:ext>
                </a:extLst>
              </p:cNvPr>
              <p:cNvGrpSpPr/>
              <p:nvPr/>
            </p:nvGrpSpPr>
            <p:grpSpPr>
              <a:xfrm>
                <a:off x="1652465" y="523904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94" name="Ellipse 1293">
                  <a:extLst>
                    <a:ext uri="{FF2B5EF4-FFF2-40B4-BE49-F238E27FC236}">
                      <a16:creationId xmlns:a16="http://schemas.microsoft.com/office/drawing/2014/main" id="{C1EED7EB-6439-4BB6-8005-5EC29CB5307B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95" name="Forme libre 201">
                  <a:extLst>
                    <a:ext uri="{FF2B5EF4-FFF2-40B4-BE49-F238E27FC236}">
                      <a16:creationId xmlns:a16="http://schemas.microsoft.com/office/drawing/2014/main" id="{E775DD30-8202-46F6-B71E-A294863ED65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68" name="Groupe 1167">
                <a:extLst>
                  <a:ext uri="{FF2B5EF4-FFF2-40B4-BE49-F238E27FC236}">
                    <a16:creationId xmlns:a16="http://schemas.microsoft.com/office/drawing/2014/main" id="{7BACBF16-2AF4-41FB-8FC1-59BF6CB88B25}"/>
                  </a:ext>
                </a:extLst>
              </p:cNvPr>
              <p:cNvGrpSpPr/>
              <p:nvPr/>
            </p:nvGrpSpPr>
            <p:grpSpPr>
              <a:xfrm>
                <a:off x="2174221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92" name="Ellipse 1291">
                  <a:extLst>
                    <a:ext uri="{FF2B5EF4-FFF2-40B4-BE49-F238E27FC236}">
                      <a16:creationId xmlns:a16="http://schemas.microsoft.com/office/drawing/2014/main" id="{2C154441-4D1A-4916-9E35-A4BD4637700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93" name="Forme libre 170">
                  <a:extLst>
                    <a:ext uri="{FF2B5EF4-FFF2-40B4-BE49-F238E27FC236}">
                      <a16:creationId xmlns:a16="http://schemas.microsoft.com/office/drawing/2014/main" id="{8A7ABB4D-E47D-453E-8FF9-8812D040F3E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69" name="Groupe 1168">
                <a:extLst>
                  <a:ext uri="{FF2B5EF4-FFF2-40B4-BE49-F238E27FC236}">
                    <a16:creationId xmlns:a16="http://schemas.microsoft.com/office/drawing/2014/main" id="{65635A02-79EF-486A-930D-4231F9A14B30}"/>
                  </a:ext>
                </a:extLst>
              </p:cNvPr>
              <p:cNvGrpSpPr/>
              <p:nvPr/>
            </p:nvGrpSpPr>
            <p:grpSpPr>
              <a:xfrm>
                <a:off x="2174221" y="628329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90" name="Ellipse 1289">
                  <a:extLst>
                    <a:ext uri="{FF2B5EF4-FFF2-40B4-BE49-F238E27FC236}">
                      <a16:creationId xmlns:a16="http://schemas.microsoft.com/office/drawing/2014/main" id="{CE940469-A084-4196-BA22-C68663F4363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91" name="Forme libre 35">
                  <a:extLst>
                    <a:ext uri="{FF2B5EF4-FFF2-40B4-BE49-F238E27FC236}">
                      <a16:creationId xmlns:a16="http://schemas.microsoft.com/office/drawing/2014/main" id="{DBD8002F-223D-402E-94C9-0B94896E87B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0" name="Groupe 1169">
                <a:extLst>
                  <a:ext uri="{FF2B5EF4-FFF2-40B4-BE49-F238E27FC236}">
                    <a16:creationId xmlns:a16="http://schemas.microsoft.com/office/drawing/2014/main" id="{3069466D-727B-4A16-9721-BF0A3030C528}"/>
                  </a:ext>
                </a:extLst>
              </p:cNvPr>
              <p:cNvGrpSpPr/>
              <p:nvPr/>
            </p:nvGrpSpPr>
            <p:grpSpPr>
              <a:xfrm>
                <a:off x="2174221" y="4977986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88" name="Ellipse 1287">
                  <a:extLst>
                    <a:ext uri="{FF2B5EF4-FFF2-40B4-BE49-F238E27FC236}">
                      <a16:creationId xmlns:a16="http://schemas.microsoft.com/office/drawing/2014/main" id="{A3A128B5-B789-44F8-958F-E7FE2F8FEE0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89" name="Forme libre 101">
                  <a:extLst>
                    <a:ext uri="{FF2B5EF4-FFF2-40B4-BE49-F238E27FC236}">
                      <a16:creationId xmlns:a16="http://schemas.microsoft.com/office/drawing/2014/main" id="{7083EDA6-31C8-4343-A803-7F613402308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1" name="Groupe 1170">
                <a:extLst>
                  <a:ext uri="{FF2B5EF4-FFF2-40B4-BE49-F238E27FC236}">
                    <a16:creationId xmlns:a16="http://schemas.microsoft.com/office/drawing/2014/main" id="{8FE07FA7-DF99-4F2D-868D-C4B0B92AAB0B}"/>
                  </a:ext>
                </a:extLst>
              </p:cNvPr>
              <p:cNvGrpSpPr/>
              <p:nvPr/>
            </p:nvGrpSpPr>
            <p:grpSpPr>
              <a:xfrm>
                <a:off x="2174221" y="654435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86" name="Ellipse 1285">
                  <a:extLst>
                    <a:ext uri="{FF2B5EF4-FFF2-40B4-BE49-F238E27FC236}">
                      <a16:creationId xmlns:a16="http://schemas.microsoft.com/office/drawing/2014/main" id="{C4F4BFAB-74F2-40E5-B2BE-FE59FF73EB7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87" name="Forme libre 293">
                  <a:extLst>
                    <a:ext uri="{FF2B5EF4-FFF2-40B4-BE49-F238E27FC236}">
                      <a16:creationId xmlns:a16="http://schemas.microsoft.com/office/drawing/2014/main" id="{D7018F54-7022-493C-9B62-685F8C7FB8E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2" name="Groupe 1171">
                <a:extLst>
                  <a:ext uri="{FF2B5EF4-FFF2-40B4-BE49-F238E27FC236}">
                    <a16:creationId xmlns:a16="http://schemas.microsoft.com/office/drawing/2014/main" id="{B1157D45-250D-4EA4-8434-5952D8FCF55A}"/>
                  </a:ext>
                </a:extLst>
              </p:cNvPr>
              <p:cNvGrpSpPr/>
              <p:nvPr/>
            </p:nvGrpSpPr>
            <p:grpSpPr>
              <a:xfrm>
                <a:off x="2174221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84" name="Ellipse 1283">
                  <a:extLst>
                    <a:ext uri="{FF2B5EF4-FFF2-40B4-BE49-F238E27FC236}">
                      <a16:creationId xmlns:a16="http://schemas.microsoft.com/office/drawing/2014/main" id="{D97AFA7E-C6D0-4538-96C6-D337AA5270E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85" name="Forme libre 14">
                  <a:extLst>
                    <a:ext uri="{FF2B5EF4-FFF2-40B4-BE49-F238E27FC236}">
                      <a16:creationId xmlns:a16="http://schemas.microsoft.com/office/drawing/2014/main" id="{D0B8C5EE-14E1-4CCF-BF01-475934B05B86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3" name="Groupe 1172">
                <a:extLst>
                  <a:ext uri="{FF2B5EF4-FFF2-40B4-BE49-F238E27FC236}">
                    <a16:creationId xmlns:a16="http://schemas.microsoft.com/office/drawing/2014/main" id="{58CA146D-02E0-4AD5-8488-D2BEE30E6C84}"/>
                  </a:ext>
                </a:extLst>
              </p:cNvPr>
              <p:cNvGrpSpPr/>
              <p:nvPr/>
            </p:nvGrpSpPr>
            <p:grpSpPr>
              <a:xfrm>
                <a:off x="2174221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82" name="Ellipse 1281">
                  <a:extLst>
                    <a:ext uri="{FF2B5EF4-FFF2-40B4-BE49-F238E27FC236}">
                      <a16:creationId xmlns:a16="http://schemas.microsoft.com/office/drawing/2014/main" id="{E474874D-26CD-465D-8381-6BE646A6E5B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83" name="Forme libre 32">
                  <a:extLst>
                    <a:ext uri="{FF2B5EF4-FFF2-40B4-BE49-F238E27FC236}">
                      <a16:creationId xmlns:a16="http://schemas.microsoft.com/office/drawing/2014/main" id="{CE4EAEC1-BE96-40F0-8DDD-D6C4E1C4D69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4" name="Groupe 1173">
                <a:extLst>
                  <a:ext uri="{FF2B5EF4-FFF2-40B4-BE49-F238E27FC236}">
                    <a16:creationId xmlns:a16="http://schemas.microsoft.com/office/drawing/2014/main" id="{897082F2-01C1-45A5-8CEE-C1745298B61F}"/>
                  </a:ext>
                </a:extLst>
              </p:cNvPr>
              <p:cNvGrpSpPr/>
              <p:nvPr/>
            </p:nvGrpSpPr>
            <p:grpSpPr>
              <a:xfrm>
                <a:off x="2174221" y="523904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80" name="Ellipse 1279">
                  <a:extLst>
                    <a:ext uri="{FF2B5EF4-FFF2-40B4-BE49-F238E27FC236}">
                      <a16:creationId xmlns:a16="http://schemas.microsoft.com/office/drawing/2014/main" id="{A01B7437-C68C-4D0C-B606-2D10C152AB18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81" name="Forme libre 302">
                  <a:extLst>
                    <a:ext uri="{FF2B5EF4-FFF2-40B4-BE49-F238E27FC236}">
                      <a16:creationId xmlns:a16="http://schemas.microsoft.com/office/drawing/2014/main" id="{856D391D-3954-43E3-8979-0656A06F150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5" name="Groupe 1174">
                <a:extLst>
                  <a:ext uri="{FF2B5EF4-FFF2-40B4-BE49-F238E27FC236}">
                    <a16:creationId xmlns:a16="http://schemas.microsoft.com/office/drawing/2014/main" id="{EEAD14DB-70EF-4AA5-A609-F7B65E2F7639}"/>
                  </a:ext>
                </a:extLst>
              </p:cNvPr>
              <p:cNvGrpSpPr/>
              <p:nvPr/>
            </p:nvGrpSpPr>
            <p:grpSpPr>
              <a:xfrm>
                <a:off x="1130709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78" name="Ellipse 1277">
                  <a:extLst>
                    <a:ext uri="{FF2B5EF4-FFF2-40B4-BE49-F238E27FC236}">
                      <a16:creationId xmlns:a16="http://schemas.microsoft.com/office/drawing/2014/main" id="{034DAE01-D2C7-483B-B72D-E2F4B9EE209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79" name="Forme libre 192">
                  <a:extLst>
                    <a:ext uri="{FF2B5EF4-FFF2-40B4-BE49-F238E27FC236}">
                      <a16:creationId xmlns:a16="http://schemas.microsoft.com/office/drawing/2014/main" id="{3E1446D4-7157-4F1C-B337-81D634DDFC2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6" name="Groupe 1175">
                <a:extLst>
                  <a:ext uri="{FF2B5EF4-FFF2-40B4-BE49-F238E27FC236}">
                    <a16:creationId xmlns:a16="http://schemas.microsoft.com/office/drawing/2014/main" id="{E2DB0DC9-DE95-4D9E-9FD7-868D9FB3DD57}"/>
                  </a:ext>
                </a:extLst>
              </p:cNvPr>
              <p:cNvGrpSpPr/>
              <p:nvPr/>
            </p:nvGrpSpPr>
            <p:grpSpPr>
              <a:xfrm>
                <a:off x="1130709" y="628329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76" name="Ellipse 1275">
                  <a:extLst>
                    <a:ext uri="{FF2B5EF4-FFF2-40B4-BE49-F238E27FC236}">
                      <a16:creationId xmlns:a16="http://schemas.microsoft.com/office/drawing/2014/main" id="{0FD791A1-769F-4A0C-B364-8B1EAFDFA27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77" name="Forme libre 134">
                  <a:extLst>
                    <a:ext uri="{FF2B5EF4-FFF2-40B4-BE49-F238E27FC236}">
                      <a16:creationId xmlns:a16="http://schemas.microsoft.com/office/drawing/2014/main" id="{BC951E45-921F-4EE5-A9A2-A84A566962C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7" name="Groupe 1176">
                <a:extLst>
                  <a:ext uri="{FF2B5EF4-FFF2-40B4-BE49-F238E27FC236}">
                    <a16:creationId xmlns:a16="http://schemas.microsoft.com/office/drawing/2014/main" id="{C37E40C9-0309-4A52-9727-3C51387FC811}"/>
                  </a:ext>
                </a:extLst>
              </p:cNvPr>
              <p:cNvGrpSpPr/>
              <p:nvPr/>
            </p:nvGrpSpPr>
            <p:grpSpPr>
              <a:xfrm>
                <a:off x="1130709" y="654435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74" name="Ellipse 1273">
                  <a:extLst>
                    <a:ext uri="{FF2B5EF4-FFF2-40B4-BE49-F238E27FC236}">
                      <a16:creationId xmlns:a16="http://schemas.microsoft.com/office/drawing/2014/main" id="{CB7C8DBD-8A0B-4E55-8C42-4B87F5CC307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75" name="Forme libre 249">
                  <a:extLst>
                    <a:ext uri="{FF2B5EF4-FFF2-40B4-BE49-F238E27FC236}">
                      <a16:creationId xmlns:a16="http://schemas.microsoft.com/office/drawing/2014/main" id="{F9DB795D-40C9-4231-AA26-23FDA56E8E8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8" name="Groupe 1177">
                <a:extLst>
                  <a:ext uri="{FF2B5EF4-FFF2-40B4-BE49-F238E27FC236}">
                    <a16:creationId xmlns:a16="http://schemas.microsoft.com/office/drawing/2014/main" id="{93B236B1-5A2F-4B9B-AEE1-A51117893E30}"/>
                  </a:ext>
                </a:extLst>
              </p:cNvPr>
              <p:cNvGrpSpPr/>
              <p:nvPr/>
            </p:nvGrpSpPr>
            <p:grpSpPr>
              <a:xfrm>
                <a:off x="1130709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72" name="Ellipse 1271">
                  <a:extLst>
                    <a:ext uri="{FF2B5EF4-FFF2-40B4-BE49-F238E27FC236}">
                      <a16:creationId xmlns:a16="http://schemas.microsoft.com/office/drawing/2014/main" id="{B3FB6ACB-9B60-416A-AE4B-4368F485A42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73" name="Forme libre 137">
                  <a:extLst>
                    <a:ext uri="{FF2B5EF4-FFF2-40B4-BE49-F238E27FC236}">
                      <a16:creationId xmlns:a16="http://schemas.microsoft.com/office/drawing/2014/main" id="{0C3EACD0-BA6A-4C71-9C3E-E68F61060D0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9" name="Groupe 1178">
                <a:extLst>
                  <a:ext uri="{FF2B5EF4-FFF2-40B4-BE49-F238E27FC236}">
                    <a16:creationId xmlns:a16="http://schemas.microsoft.com/office/drawing/2014/main" id="{55CBD4B5-3AFC-4C83-8C80-21BC0DEB6228}"/>
                  </a:ext>
                </a:extLst>
              </p:cNvPr>
              <p:cNvGrpSpPr/>
              <p:nvPr/>
            </p:nvGrpSpPr>
            <p:grpSpPr>
              <a:xfrm>
                <a:off x="1130709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70" name="Ellipse 1269">
                  <a:extLst>
                    <a:ext uri="{FF2B5EF4-FFF2-40B4-BE49-F238E27FC236}">
                      <a16:creationId xmlns:a16="http://schemas.microsoft.com/office/drawing/2014/main" id="{45B369FD-C0A3-4C26-B590-D559F64AD37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71" name="Forme libre 113">
                  <a:extLst>
                    <a:ext uri="{FF2B5EF4-FFF2-40B4-BE49-F238E27FC236}">
                      <a16:creationId xmlns:a16="http://schemas.microsoft.com/office/drawing/2014/main" id="{AE745285-CA37-410D-9BEF-B842FFCCA954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80" name="Groupe 1179">
                <a:extLst>
                  <a:ext uri="{FF2B5EF4-FFF2-40B4-BE49-F238E27FC236}">
                    <a16:creationId xmlns:a16="http://schemas.microsoft.com/office/drawing/2014/main" id="{3E6991C7-AC76-4934-B7B5-F7DDFCFF953E}"/>
                  </a:ext>
                </a:extLst>
              </p:cNvPr>
              <p:cNvGrpSpPr/>
              <p:nvPr/>
            </p:nvGrpSpPr>
            <p:grpSpPr>
              <a:xfrm>
                <a:off x="1130709" y="523904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68" name="Ellipse 1267">
                  <a:extLst>
                    <a:ext uri="{FF2B5EF4-FFF2-40B4-BE49-F238E27FC236}">
                      <a16:creationId xmlns:a16="http://schemas.microsoft.com/office/drawing/2014/main" id="{D866EC52-C6B7-4E7A-B12F-B67BC865A2B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69" name="Forme libre 305">
                  <a:extLst>
                    <a:ext uri="{FF2B5EF4-FFF2-40B4-BE49-F238E27FC236}">
                      <a16:creationId xmlns:a16="http://schemas.microsoft.com/office/drawing/2014/main" id="{2D12C66D-187C-462C-BB93-BA3829257A7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81" name="Groupe 1180">
                <a:extLst>
                  <a:ext uri="{FF2B5EF4-FFF2-40B4-BE49-F238E27FC236}">
                    <a16:creationId xmlns:a16="http://schemas.microsoft.com/office/drawing/2014/main" id="{96189788-C2CC-4A34-9CE1-B938683759DD}"/>
                  </a:ext>
                </a:extLst>
              </p:cNvPr>
              <p:cNvGrpSpPr/>
              <p:nvPr/>
            </p:nvGrpSpPr>
            <p:grpSpPr>
              <a:xfrm>
                <a:off x="1913343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66" name="Ellipse 1265">
                  <a:extLst>
                    <a:ext uri="{FF2B5EF4-FFF2-40B4-BE49-F238E27FC236}">
                      <a16:creationId xmlns:a16="http://schemas.microsoft.com/office/drawing/2014/main" id="{934C594E-E019-4802-8BEA-CC086CC63AB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67" name="Forme libre 143">
                  <a:extLst>
                    <a:ext uri="{FF2B5EF4-FFF2-40B4-BE49-F238E27FC236}">
                      <a16:creationId xmlns:a16="http://schemas.microsoft.com/office/drawing/2014/main" id="{460F24E7-8C8B-4C82-A8CF-7030576D0203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82" name="Groupe 1181">
                <a:extLst>
                  <a:ext uri="{FF2B5EF4-FFF2-40B4-BE49-F238E27FC236}">
                    <a16:creationId xmlns:a16="http://schemas.microsoft.com/office/drawing/2014/main" id="{9161BFDD-9E9A-4CBA-9441-00ABFA4617EB}"/>
                  </a:ext>
                </a:extLst>
              </p:cNvPr>
              <p:cNvGrpSpPr/>
              <p:nvPr/>
            </p:nvGrpSpPr>
            <p:grpSpPr>
              <a:xfrm>
                <a:off x="1913343" y="628329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64" name="Ellipse 1263">
                  <a:extLst>
                    <a:ext uri="{FF2B5EF4-FFF2-40B4-BE49-F238E27FC236}">
                      <a16:creationId xmlns:a16="http://schemas.microsoft.com/office/drawing/2014/main" id="{1C439231-567F-47B5-AFA0-A613ED7D5BA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orme libre 98">
                  <a:extLst>
                    <a:ext uri="{FF2B5EF4-FFF2-40B4-BE49-F238E27FC236}">
                      <a16:creationId xmlns:a16="http://schemas.microsoft.com/office/drawing/2014/main" id="{D8EF3445-A310-489F-8FB7-83F7F4C1E8E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83" name="Groupe 1182">
                <a:extLst>
                  <a:ext uri="{FF2B5EF4-FFF2-40B4-BE49-F238E27FC236}">
                    <a16:creationId xmlns:a16="http://schemas.microsoft.com/office/drawing/2014/main" id="{BC62FA8F-3BC8-4A99-B812-0B7CBF073CC5}"/>
                  </a:ext>
                </a:extLst>
              </p:cNvPr>
              <p:cNvGrpSpPr/>
              <p:nvPr/>
            </p:nvGrpSpPr>
            <p:grpSpPr>
              <a:xfrm>
                <a:off x="1913343" y="4977986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62" name="Ellipse 1261">
                  <a:extLst>
                    <a:ext uri="{FF2B5EF4-FFF2-40B4-BE49-F238E27FC236}">
                      <a16:creationId xmlns:a16="http://schemas.microsoft.com/office/drawing/2014/main" id="{5C1C9F2D-3ABA-48D7-AF6D-B1949C9B068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63" name="Forme libre 107">
                  <a:extLst>
                    <a:ext uri="{FF2B5EF4-FFF2-40B4-BE49-F238E27FC236}">
                      <a16:creationId xmlns:a16="http://schemas.microsoft.com/office/drawing/2014/main" id="{4B817D3D-735C-45AB-9FE3-F2C11E1CDE0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84" name="Groupe 1183">
                <a:extLst>
                  <a:ext uri="{FF2B5EF4-FFF2-40B4-BE49-F238E27FC236}">
                    <a16:creationId xmlns:a16="http://schemas.microsoft.com/office/drawing/2014/main" id="{7BF66B8D-A0F8-4B80-B622-294B10C5A605}"/>
                  </a:ext>
                </a:extLst>
              </p:cNvPr>
              <p:cNvGrpSpPr/>
              <p:nvPr/>
            </p:nvGrpSpPr>
            <p:grpSpPr>
              <a:xfrm>
                <a:off x="1913343" y="6544352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60" name="Ellipse 1259">
                  <a:extLst>
                    <a:ext uri="{FF2B5EF4-FFF2-40B4-BE49-F238E27FC236}">
                      <a16:creationId xmlns:a16="http://schemas.microsoft.com/office/drawing/2014/main" id="{0A4B4C8F-D6D6-40F4-9495-C42CA8D8A7B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61" name="Forme libre 95">
                  <a:extLst>
                    <a:ext uri="{FF2B5EF4-FFF2-40B4-BE49-F238E27FC236}">
                      <a16:creationId xmlns:a16="http://schemas.microsoft.com/office/drawing/2014/main" id="{AC5EEA7D-47A6-47C8-AE73-461FDA51813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85" name="Groupe 1184">
                <a:extLst>
                  <a:ext uri="{FF2B5EF4-FFF2-40B4-BE49-F238E27FC236}">
                    <a16:creationId xmlns:a16="http://schemas.microsoft.com/office/drawing/2014/main" id="{8D5C7BA6-5C80-459A-8F4D-39BE2A78287E}"/>
                  </a:ext>
                </a:extLst>
              </p:cNvPr>
              <p:cNvGrpSpPr/>
              <p:nvPr/>
            </p:nvGrpSpPr>
            <p:grpSpPr>
              <a:xfrm>
                <a:off x="1913343" y="680541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58" name="Ellipse 1257">
                  <a:extLst>
                    <a:ext uri="{FF2B5EF4-FFF2-40B4-BE49-F238E27FC236}">
                      <a16:creationId xmlns:a16="http://schemas.microsoft.com/office/drawing/2014/main" id="{7697764D-4A47-46CE-8928-9CF330A94E1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59" name="Forme libre 1019">
                  <a:extLst>
                    <a:ext uri="{FF2B5EF4-FFF2-40B4-BE49-F238E27FC236}">
                      <a16:creationId xmlns:a16="http://schemas.microsoft.com/office/drawing/2014/main" id="{37C50B47-D8EC-4E30-9573-175460404A7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86" name="Groupe 1185">
                <a:extLst>
                  <a:ext uri="{FF2B5EF4-FFF2-40B4-BE49-F238E27FC236}">
                    <a16:creationId xmlns:a16="http://schemas.microsoft.com/office/drawing/2014/main" id="{E4D2A2ED-B4CC-4CA2-A316-8AEDA2B5A98B}"/>
                  </a:ext>
                </a:extLst>
              </p:cNvPr>
              <p:cNvGrpSpPr/>
              <p:nvPr/>
            </p:nvGrpSpPr>
            <p:grpSpPr>
              <a:xfrm>
                <a:off x="1913343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56" name="Ellipse 1255">
                  <a:extLst>
                    <a:ext uri="{FF2B5EF4-FFF2-40B4-BE49-F238E27FC236}">
                      <a16:creationId xmlns:a16="http://schemas.microsoft.com/office/drawing/2014/main" id="{F4AA7318-2D17-4288-A3FC-5A42A99F381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57" name="Forme libre 17">
                  <a:extLst>
                    <a:ext uri="{FF2B5EF4-FFF2-40B4-BE49-F238E27FC236}">
                      <a16:creationId xmlns:a16="http://schemas.microsoft.com/office/drawing/2014/main" id="{89C19C78-148A-4A27-8978-15A86B99136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87" name="Groupe 1186">
                <a:extLst>
                  <a:ext uri="{FF2B5EF4-FFF2-40B4-BE49-F238E27FC236}">
                    <a16:creationId xmlns:a16="http://schemas.microsoft.com/office/drawing/2014/main" id="{941BB3ED-4CD5-4A38-9D7C-CB1E36B25328}"/>
                  </a:ext>
                </a:extLst>
              </p:cNvPr>
              <p:cNvGrpSpPr/>
              <p:nvPr/>
            </p:nvGrpSpPr>
            <p:grpSpPr>
              <a:xfrm>
                <a:off x="1913343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54" name="Ellipse 1253">
                  <a:extLst>
                    <a:ext uri="{FF2B5EF4-FFF2-40B4-BE49-F238E27FC236}">
                      <a16:creationId xmlns:a16="http://schemas.microsoft.com/office/drawing/2014/main" id="{2A6FA846-DD53-4AB5-A796-F3AD7525C20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55" name="Forme libre 116">
                  <a:extLst>
                    <a:ext uri="{FF2B5EF4-FFF2-40B4-BE49-F238E27FC236}">
                      <a16:creationId xmlns:a16="http://schemas.microsoft.com/office/drawing/2014/main" id="{EB945995-7FF0-40D8-987E-E14C2F20E81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88" name="Groupe 1187">
                <a:extLst>
                  <a:ext uri="{FF2B5EF4-FFF2-40B4-BE49-F238E27FC236}">
                    <a16:creationId xmlns:a16="http://schemas.microsoft.com/office/drawing/2014/main" id="{206907E1-2A8F-41D4-8419-5CAB89E16E17}"/>
                  </a:ext>
                </a:extLst>
              </p:cNvPr>
              <p:cNvGrpSpPr/>
              <p:nvPr/>
            </p:nvGrpSpPr>
            <p:grpSpPr>
              <a:xfrm>
                <a:off x="1913343" y="523904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28611468-052D-4854-9920-D9E48D0DAAD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53" name="Forme libre 490">
                  <a:extLst>
                    <a:ext uri="{FF2B5EF4-FFF2-40B4-BE49-F238E27FC236}">
                      <a16:creationId xmlns:a16="http://schemas.microsoft.com/office/drawing/2014/main" id="{CEB24FB7-F88E-46ED-9989-26782D8804B5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89" name="Groupe 1188">
                <a:extLst>
                  <a:ext uri="{FF2B5EF4-FFF2-40B4-BE49-F238E27FC236}">
                    <a16:creationId xmlns:a16="http://schemas.microsoft.com/office/drawing/2014/main" id="{C35EEB1E-6B41-4BC9-B97D-5736AB311345}"/>
                  </a:ext>
                </a:extLst>
              </p:cNvPr>
              <p:cNvGrpSpPr/>
              <p:nvPr/>
            </p:nvGrpSpPr>
            <p:grpSpPr>
              <a:xfrm>
                <a:off x="4522123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A1B5BC0C-FD0F-451D-854B-E971F8DFD1B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Forme libre 68">
                  <a:extLst>
                    <a:ext uri="{FF2B5EF4-FFF2-40B4-BE49-F238E27FC236}">
                      <a16:creationId xmlns:a16="http://schemas.microsoft.com/office/drawing/2014/main" id="{9C5D81B8-90AB-4B94-89C4-9DD80C55525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90" name="Groupe 1189">
                <a:extLst>
                  <a:ext uri="{FF2B5EF4-FFF2-40B4-BE49-F238E27FC236}">
                    <a16:creationId xmlns:a16="http://schemas.microsoft.com/office/drawing/2014/main" id="{9408F3A2-09DC-43EE-AC94-6F98D9B94CD4}"/>
                  </a:ext>
                </a:extLst>
              </p:cNvPr>
              <p:cNvGrpSpPr/>
              <p:nvPr/>
            </p:nvGrpSpPr>
            <p:grpSpPr>
              <a:xfrm>
                <a:off x="4522123" y="628329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48" name="Ellipse 1247">
                  <a:extLst>
                    <a:ext uri="{FF2B5EF4-FFF2-40B4-BE49-F238E27FC236}">
                      <a16:creationId xmlns:a16="http://schemas.microsoft.com/office/drawing/2014/main" id="{D782D3C1-ADDE-40BC-B89B-875EF3958BD5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Forme libre 158">
                  <a:extLst>
                    <a:ext uri="{FF2B5EF4-FFF2-40B4-BE49-F238E27FC236}">
                      <a16:creationId xmlns:a16="http://schemas.microsoft.com/office/drawing/2014/main" id="{26C0871C-B10A-4D50-B878-12FB0423501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91" name="Groupe 1190">
                <a:extLst>
                  <a:ext uri="{FF2B5EF4-FFF2-40B4-BE49-F238E27FC236}">
                    <a16:creationId xmlns:a16="http://schemas.microsoft.com/office/drawing/2014/main" id="{52E1D59F-D590-40F6-B1B1-C7D9DB970BA9}"/>
                  </a:ext>
                </a:extLst>
              </p:cNvPr>
              <p:cNvGrpSpPr/>
              <p:nvPr/>
            </p:nvGrpSpPr>
            <p:grpSpPr>
              <a:xfrm>
                <a:off x="4522123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46" name="Ellipse 1245">
                  <a:extLst>
                    <a:ext uri="{FF2B5EF4-FFF2-40B4-BE49-F238E27FC236}">
                      <a16:creationId xmlns:a16="http://schemas.microsoft.com/office/drawing/2014/main" id="{FDA9525F-0F0F-4BA6-9B56-AF0D10A0BAFC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Forme libre 246">
                  <a:extLst>
                    <a:ext uri="{FF2B5EF4-FFF2-40B4-BE49-F238E27FC236}">
                      <a16:creationId xmlns:a16="http://schemas.microsoft.com/office/drawing/2014/main" id="{9729EF57-4828-4A8F-B023-B6D7F858FED8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92" name="Groupe 1191">
                <a:extLst>
                  <a:ext uri="{FF2B5EF4-FFF2-40B4-BE49-F238E27FC236}">
                    <a16:creationId xmlns:a16="http://schemas.microsoft.com/office/drawing/2014/main" id="{2D424E64-B25B-4BBB-8427-93CDF24DB927}"/>
                  </a:ext>
                </a:extLst>
              </p:cNvPr>
              <p:cNvGrpSpPr/>
              <p:nvPr/>
            </p:nvGrpSpPr>
            <p:grpSpPr>
              <a:xfrm>
                <a:off x="4522123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44" name="Ellipse 1243">
                  <a:extLst>
                    <a:ext uri="{FF2B5EF4-FFF2-40B4-BE49-F238E27FC236}">
                      <a16:creationId xmlns:a16="http://schemas.microsoft.com/office/drawing/2014/main" id="{C091B9F9-FBBA-4A70-9BCC-0C5468D789F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Forme libre 243">
                  <a:extLst>
                    <a:ext uri="{FF2B5EF4-FFF2-40B4-BE49-F238E27FC236}">
                      <a16:creationId xmlns:a16="http://schemas.microsoft.com/office/drawing/2014/main" id="{ECB7C13C-5ED7-48CF-A879-BB805E4A5B1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93" name="Groupe 1192">
                <a:extLst>
                  <a:ext uri="{FF2B5EF4-FFF2-40B4-BE49-F238E27FC236}">
                    <a16:creationId xmlns:a16="http://schemas.microsoft.com/office/drawing/2014/main" id="{D6C6632C-723A-4937-812F-522D73487F49}"/>
                  </a:ext>
                </a:extLst>
              </p:cNvPr>
              <p:cNvGrpSpPr/>
              <p:nvPr/>
            </p:nvGrpSpPr>
            <p:grpSpPr>
              <a:xfrm>
                <a:off x="4522123" y="523904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42" name="Ellipse 1241">
                  <a:extLst>
                    <a:ext uri="{FF2B5EF4-FFF2-40B4-BE49-F238E27FC236}">
                      <a16:creationId xmlns:a16="http://schemas.microsoft.com/office/drawing/2014/main" id="{277C57B7-01DB-43DD-A974-FF1FE341E34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Forme libre 74">
                  <a:extLst>
                    <a:ext uri="{FF2B5EF4-FFF2-40B4-BE49-F238E27FC236}">
                      <a16:creationId xmlns:a16="http://schemas.microsoft.com/office/drawing/2014/main" id="{E3A5585F-F9C8-4469-BF26-69E07B99497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94" name="Groupe 1193">
                <a:extLst>
                  <a:ext uri="{FF2B5EF4-FFF2-40B4-BE49-F238E27FC236}">
                    <a16:creationId xmlns:a16="http://schemas.microsoft.com/office/drawing/2014/main" id="{41562359-5FC5-455D-819B-4059ADCA9592}"/>
                  </a:ext>
                </a:extLst>
              </p:cNvPr>
              <p:cNvGrpSpPr/>
              <p:nvPr/>
            </p:nvGrpSpPr>
            <p:grpSpPr>
              <a:xfrm>
                <a:off x="5043879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40" name="Ellipse 1239">
                  <a:extLst>
                    <a:ext uri="{FF2B5EF4-FFF2-40B4-BE49-F238E27FC236}">
                      <a16:creationId xmlns:a16="http://schemas.microsoft.com/office/drawing/2014/main" id="{AC5E1502-D38A-4A25-B255-4801A079721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41" name="Forme libre 237">
                  <a:extLst>
                    <a:ext uri="{FF2B5EF4-FFF2-40B4-BE49-F238E27FC236}">
                      <a16:creationId xmlns:a16="http://schemas.microsoft.com/office/drawing/2014/main" id="{C18252B8-981B-4FBB-BD4F-CC61AA793AB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95" name="Groupe 1194">
                <a:extLst>
                  <a:ext uri="{FF2B5EF4-FFF2-40B4-BE49-F238E27FC236}">
                    <a16:creationId xmlns:a16="http://schemas.microsoft.com/office/drawing/2014/main" id="{B0AAF240-450B-4C53-9CC4-B16FFA67FE96}"/>
                  </a:ext>
                </a:extLst>
              </p:cNvPr>
              <p:cNvGrpSpPr/>
              <p:nvPr/>
            </p:nvGrpSpPr>
            <p:grpSpPr>
              <a:xfrm>
                <a:off x="5043879" y="628329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38" name="Ellipse 1237">
                  <a:extLst>
                    <a:ext uri="{FF2B5EF4-FFF2-40B4-BE49-F238E27FC236}">
                      <a16:creationId xmlns:a16="http://schemas.microsoft.com/office/drawing/2014/main" id="{7F86B55E-1AC1-4F94-B754-0A80569BDA41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39" name="Forme libre 53">
                  <a:extLst>
                    <a:ext uri="{FF2B5EF4-FFF2-40B4-BE49-F238E27FC236}">
                      <a16:creationId xmlns:a16="http://schemas.microsoft.com/office/drawing/2014/main" id="{FE8B18DD-62E8-454C-800A-B6687150A03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96" name="Groupe 1195">
                <a:extLst>
                  <a:ext uri="{FF2B5EF4-FFF2-40B4-BE49-F238E27FC236}">
                    <a16:creationId xmlns:a16="http://schemas.microsoft.com/office/drawing/2014/main" id="{DF663896-D3D5-4589-901C-844C094707A0}"/>
                  </a:ext>
                </a:extLst>
              </p:cNvPr>
              <p:cNvGrpSpPr/>
              <p:nvPr/>
            </p:nvGrpSpPr>
            <p:grpSpPr>
              <a:xfrm>
                <a:off x="5043879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36" name="Ellipse 1235">
                  <a:extLst>
                    <a:ext uri="{FF2B5EF4-FFF2-40B4-BE49-F238E27FC236}">
                      <a16:creationId xmlns:a16="http://schemas.microsoft.com/office/drawing/2014/main" id="{0FF6F1F6-576F-4C32-8C40-AB18FB7A1DD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37" name="Forme libre 47">
                  <a:extLst>
                    <a:ext uri="{FF2B5EF4-FFF2-40B4-BE49-F238E27FC236}">
                      <a16:creationId xmlns:a16="http://schemas.microsoft.com/office/drawing/2014/main" id="{EC0BD691-F035-42EC-991F-647232AA21E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97" name="Groupe 1196">
                <a:extLst>
                  <a:ext uri="{FF2B5EF4-FFF2-40B4-BE49-F238E27FC236}">
                    <a16:creationId xmlns:a16="http://schemas.microsoft.com/office/drawing/2014/main" id="{DB7AEA04-83D1-410A-8A5F-AAC5F2394C86}"/>
                  </a:ext>
                </a:extLst>
              </p:cNvPr>
              <p:cNvGrpSpPr/>
              <p:nvPr/>
            </p:nvGrpSpPr>
            <p:grpSpPr>
              <a:xfrm>
                <a:off x="5043879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34" name="Ellipse 1233">
                  <a:extLst>
                    <a:ext uri="{FF2B5EF4-FFF2-40B4-BE49-F238E27FC236}">
                      <a16:creationId xmlns:a16="http://schemas.microsoft.com/office/drawing/2014/main" id="{D027C295-63D4-4D64-A4BE-056BA812B717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35" name="Forme libre 234">
                  <a:extLst>
                    <a:ext uri="{FF2B5EF4-FFF2-40B4-BE49-F238E27FC236}">
                      <a16:creationId xmlns:a16="http://schemas.microsoft.com/office/drawing/2014/main" id="{F76CEAC4-60D8-43A9-8183-DDA73FBBF1A1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98" name="Groupe 1197">
                <a:extLst>
                  <a:ext uri="{FF2B5EF4-FFF2-40B4-BE49-F238E27FC236}">
                    <a16:creationId xmlns:a16="http://schemas.microsoft.com/office/drawing/2014/main" id="{A0A82CEB-3CA4-48F7-A7B3-6465FF13116D}"/>
                  </a:ext>
                </a:extLst>
              </p:cNvPr>
              <p:cNvGrpSpPr/>
              <p:nvPr/>
            </p:nvGrpSpPr>
            <p:grpSpPr>
              <a:xfrm>
                <a:off x="5043879" y="523904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32" name="Ellipse 1231">
                  <a:extLst>
                    <a:ext uri="{FF2B5EF4-FFF2-40B4-BE49-F238E27FC236}">
                      <a16:creationId xmlns:a16="http://schemas.microsoft.com/office/drawing/2014/main" id="{5665154C-BF65-458A-B3FF-791D874E993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33" name="Forme libre 216">
                  <a:extLst>
                    <a:ext uri="{FF2B5EF4-FFF2-40B4-BE49-F238E27FC236}">
                      <a16:creationId xmlns:a16="http://schemas.microsoft.com/office/drawing/2014/main" id="{E51CE149-8446-482F-9D4B-8AFF2E43D299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99" name="Groupe 1198">
                <a:extLst>
                  <a:ext uri="{FF2B5EF4-FFF2-40B4-BE49-F238E27FC236}">
                    <a16:creationId xmlns:a16="http://schemas.microsoft.com/office/drawing/2014/main" id="{FC133A83-1D64-408F-A8E2-804637581745}"/>
                  </a:ext>
                </a:extLst>
              </p:cNvPr>
              <p:cNvGrpSpPr/>
              <p:nvPr/>
            </p:nvGrpSpPr>
            <p:grpSpPr>
              <a:xfrm>
                <a:off x="4783001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30" name="Ellipse 1229">
                  <a:extLst>
                    <a:ext uri="{FF2B5EF4-FFF2-40B4-BE49-F238E27FC236}">
                      <a16:creationId xmlns:a16="http://schemas.microsoft.com/office/drawing/2014/main" id="{E3F853C3-4F29-4831-B35B-936491E53934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31" name="Forme libre 152">
                  <a:extLst>
                    <a:ext uri="{FF2B5EF4-FFF2-40B4-BE49-F238E27FC236}">
                      <a16:creationId xmlns:a16="http://schemas.microsoft.com/office/drawing/2014/main" id="{49BD484F-A77B-4639-86F4-AAAB76FBBEF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0" name="Groupe 1199">
                <a:extLst>
                  <a:ext uri="{FF2B5EF4-FFF2-40B4-BE49-F238E27FC236}">
                    <a16:creationId xmlns:a16="http://schemas.microsoft.com/office/drawing/2014/main" id="{9C5B5937-9ABC-4F75-A476-749E1298A09E}"/>
                  </a:ext>
                </a:extLst>
              </p:cNvPr>
              <p:cNvGrpSpPr/>
              <p:nvPr/>
            </p:nvGrpSpPr>
            <p:grpSpPr>
              <a:xfrm>
                <a:off x="4783001" y="628329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28" name="Ellipse 1227">
                  <a:extLst>
                    <a:ext uri="{FF2B5EF4-FFF2-40B4-BE49-F238E27FC236}">
                      <a16:creationId xmlns:a16="http://schemas.microsoft.com/office/drawing/2014/main" id="{2F1942D9-712C-46D7-9338-B126405263AA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29" name="Forme libre 59">
                  <a:extLst>
                    <a:ext uri="{FF2B5EF4-FFF2-40B4-BE49-F238E27FC236}">
                      <a16:creationId xmlns:a16="http://schemas.microsoft.com/office/drawing/2014/main" id="{A8748D0E-4CAD-4C59-8142-1E31E48A216F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1" name="Groupe 1200">
                <a:extLst>
                  <a:ext uri="{FF2B5EF4-FFF2-40B4-BE49-F238E27FC236}">
                    <a16:creationId xmlns:a16="http://schemas.microsoft.com/office/drawing/2014/main" id="{FF433A98-F732-46FC-98E6-833213747E71}"/>
                  </a:ext>
                </a:extLst>
              </p:cNvPr>
              <p:cNvGrpSpPr/>
              <p:nvPr/>
            </p:nvGrpSpPr>
            <p:grpSpPr>
              <a:xfrm>
                <a:off x="4783001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26" name="Ellipse 1225">
                  <a:extLst>
                    <a:ext uri="{FF2B5EF4-FFF2-40B4-BE49-F238E27FC236}">
                      <a16:creationId xmlns:a16="http://schemas.microsoft.com/office/drawing/2014/main" id="{C9B580D6-73DF-4A58-8D03-E6B342437BA2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27" name="Forme libre 38">
                  <a:extLst>
                    <a:ext uri="{FF2B5EF4-FFF2-40B4-BE49-F238E27FC236}">
                      <a16:creationId xmlns:a16="http://schemas.microsoft.com/office/drawing/2014/main" id="{BAE8F212-537B-41F4-8A5E-DA014A798C9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2" name="Groupe 1201">
                <a:extLst>
                  <a:ext uri="{FF2B5EF4-FFF2-40B4-BE49-F238E27FC236}">
                    <a16:creationId xmlns:a16="http://schemas.microsoft.com/office/drawing/2014/main" id="{A9C30902-E5B6-4FD2-8B29-582FF9A61386}"/>
                  </a:ext>
                </a:extLst>
              </p:cNvPr>
              <p:cNvGrpSpPr/>
              <p:nvPr/>
            </p:nvGrpSpPr>
            <p:grpSpPr>
              <a:xfrm>
                <a:off x="4783001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24" name="Ellipse 1223">
                  <a:extLst>
                    <a:ext uri="{FF2B5EF4-FFF2-40B4-BE49-F238E27FC236}">
                      <a16:creationId xmlns:a16="http://schemas.microsoft.com/office/drawing/2014/main" id="{12E8A4EC-684B-446E-A4DC-2BB9E9097D1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25" name="Forme libre 149">
                  <a:extLst>
                    <a:ext uri="{FF2B5EF4-FFF2-40B4-BE49-F238E27FC236}">
                      <a16:creationId xmlns:a16="http://schemas.microsoft.com/office/drawing/2014/main" id="{CF471609-79D3-4EF6-BFE4-8258265B227B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3" name="Groupe 1202">
                <a:extLst>
                  <a:ext uri="{FF2B5EF4-FFF2-40B4-BE49-F238E27FC236}">
                    <a16:creationId xmlns:a16="http://schemas.microsoft.com/office/drawing/2014/main" id="{C4328A26-BED4-47B5-A8CC-DD29609ABFAE}"/>
                  </a:ext>
                </a:extLst>
              </p:cNvPr>
              <p:cNvGrpSpPr/>
              <p:nvPr/>
            </p:nvGrpSpPr>
            <p:grpSpPr>
              <a:xfrm>
                <a:off x="4783001" y="523904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22" name="Ellipse 1221">
                  <a:extLst>
                    <a:ext uri="{FF2B5EF4-FFF2-40B4-BE49-F238E27FC236}">
                      <a16:creationId xmlns:a16="http://schemas.microsoft.com/office/drawing/2014/main" id="{6C871004-C888-4F31-B39B-5742EAAC308E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23" name="Forme libre 231">
                  <a:extLst>
                    <a:ext uri="{FF2B5EF4-FFF2-40B4-BE49-F238E27FC236}">
                      <a16:creationId xmlns:a16="http://schemas.microsoft.com/office/drawing/2014/main" id="{98D5F13A-0876-417C-9134-A9CCA7CE1BF7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4" name="Groupe 1203">
                <a:extLst>
                  <a:ext uri="{FF2B5EF4-FFF2-40B4-BE49-F238E27FC236}">
                    <a16:creationId xmlns:a16="http://schemas.microsoft.com/office/drawing/2014/main" id="{48411070-7BC2-4F2B-95BB-14D4435B3AFE}"/>
                  </a:ext>
                </a:extLst>
              </p:cNvPr>
              <p:cNvGrpSpPr/>
              <p:nvPr/>
            </p:nvGrpSpPr>
            <p:grpSpPr>
              <a:xfrm>
                <a:off x="4261245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20" name="Ellipse 1219">
                  <a:extLst>
                    <a:ext uri="{FF2B5EF4-FFF2-40B4-BE49-F238E27FC236}">
                      <a16:creationId xmlns:a16="http://schemas.microsoft.com/office/drawing/2014/main" id="{6AE3E48C-7C00-495E-A63D-E361438362A6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21" name="Forme libre 71">
                  <a:extLst>
                    <a:ext uri="{FF2B5EF4-FFF2-40B4-BE49-F238E27FC236}">
                      <a16:creationId xmlns:a16="http://schemas.microsoft.com/office/drawing/2014/main" id="{9AF40A15-DCBA-4A7D-AFC3-42632DA3051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5" name="Groupe 1204">
                <a:extLst>
                  <a:ext uri="{FF2B5EF4-FFF2-40B4-BE49-F238E27FC236}">
                    <a16:creationId xmlns:a16="http://schemas.microsoft.com/office/drawing/2014/main" id="{7D5CF736-EE9C-4A09-AF41-28CBD6EB6F93}"/>
                  </a:ext>
                </a:extLst>
              </p:cNvPr>
              <p:cNvGrpSpPr/>
              <p:nvPr/>
            </p:nvGrpSpPr>
            <p:grpSpPr>
              <a:xfrm>
                <a:off x="4261245" y="6283291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18" name="Ellipse 1217">
                  <a:extLst>
                    <a:ext uri="{FF2B5EF4-FFF2-40B4-BE49-F238E27FC236}">
                      <a16:creationId xmlns:a16="http://schemas.microsoft.com/office/drawing/2014/main" id="{53A59757-4C2C-4747-81DE-17A05C757E7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19" name="Forme libre 261">
                  <a:extLst>
                    <a:ext uri="{FF2B5EF4-FFF2-40B4-BE49-F238E27FC236}">
                      <a16:creationId xmlns:a16="http://schemas.microsoft.com/office/drawing/2014/main" id="{2178D426-FA97-467C-98F7-AADCDE93375C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6" name="Groupe 1205">
                <a:extLst>
                  <a:ext uri="{FF2B5EF4-FFF2-40B4-BE49-F238E27FC236}">
                    <a16:creationId xmlns:a16="http://schemas.microsoft.com/office/drawing/2014/main" id="{84D17E13-E10D-4370-B8CD-1E0107413D2B}"/>
                  </a:ext>
                </a:extLst>
              </p:cNvPr>
              <p:cNvGrpSpPr/>
              <p:nvPr/>
            </p:nvGrpSpPr>
            <p:grpSpPr>
              <a:xfrm>
                <a:off x="4261245" y="6022230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16" name="Ellipse 1215">
                  <a:extLst>
                    <a:ext uri="{FF2B5EF4-FFF2-40B4-BE49-F238E27FC236}">
                      <a16:creationId xmlns:a16="http://schemas.microsoft.com/office/drawing/2014/main" id="{08DE513E-71FB-4CFC-B8FD-4894929C76EF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17" name="Forme libre 240">
                  <a:extLst>
                    <a:ext uri="{FF2B5EF4-FFF2-40B4-BE49-F238E27FC236}">
                      <a16:creationId xmlns:a16="http://schemas.microsoft.com/office/drawing/2014/main" id="{C2D128CD-3044-4E68-AB89-0E9B3278139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7" name="Groupe 1206">
                <a:extLst>
                  <a:ext uri="{FF2B5EF4-FFF2-40B4-BE49-F238E27FC236}">
                    <a16:creationId xmlns:a16="http://schemas.microsoft.com/office/drawing/2014/main" id="{40C8347F-34F0-4F76-9CFF-DCCA9A7E0334}"/>
                  </a:ext>
                </a:extLst>
              </p:cNvPr>
              <p:cNvGrpSpPr/>
              <p:nvPr/>
            </p:nvGrpSpPr>
            <p:grpSpPr>
              <a:xfrm>
                <a:off x="4261245" y="5761169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14" name="Ellipse 1213">
                  <a:extLst>
                    <a:ext uri="{FF2B5EF4-FFF2-40B4-BE49-F238E27FC236}">
                      <a16:creationId xmlns:a16="http://schemas.microsoft.com/office/drawing/2014/main" id="{244D0A9C-768B-4F7B-8633-49819975ABE0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E50019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15" name="Forme libre 77">
                  <a:extLst>
                    <a:ext uri="{FF2B5EF4-FFF2-40B4-BE49-F238E27FC236}">
                      <a16:creationId xmlns:a16="http://schemas.microsoft.com/office/drawing/2014/main" id="{9EB95595-D956-4AB1-91CA-BDB4BBEB2B42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E5001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8" name="Groupe 1207">
                <a:extLst>
                  <a:ext uri="{FF2B5EF4-FFF2-40B4-BE49-F238E27FC236}">
                    <a16:creationId xmlns:a16="http://schemas.microsoft.com/office/drawing/2014/main" id="{835EDB7F-7453-4CE5-B95C-067C53F5D12E}"/>
                  </a:ext>
                </a:extLst>
              </p:cNvPr>
              <p:cNvGrpSpPr/>
              <p:nvPr/>
            </p:nvGrpSpPr>
            <p:grpSpPr>
              <a:xfrm>
                <a:off x="4261245" y="5239047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12" name="Ellipse 1211">
                  <a:extLst>
                    <a:ext uri="{FF2B5EF4-FFF2-40B4-BE49-F238E27FC236}">
                      <a16:creationId xmlns:a16="http://schemas.microsoft.com/office/drawing/2014/main" id="{E257DD2F-F469-4C14-8D82-4F9EE1168B73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13" name="Forme libre 511">
                  <a:extLst>
                    <a:ext uri="{FF2B5EF4-FFF2-40B4-BE49-F238E27FC236}">
                      <a16:creationId xmlns:a16="http://schemas.microsoft.com/office/drawing/2014/main" id="{C6B4DF19-9143-4103-B6DC-BE17CC1C604D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9" name="Groupe 1208">
                <a:extLst>
                  <a:ext uri="{FF2B5EF4-FFF2-40B4-BE49-F238E27FC236}">
                    <a16:creationId xmlns:a16="http://schemas.microsoft.com/office/drawing/2014/main" id="{93466CDC-DF28-44A3-AE0A-47BCA8D8A5FB}"/>
                  </a:ext>
                </a:extLst>
              </p:cNvPr>
              <p:cNvGrpSpPr/>
              <p:nvPr/>
            </p:nvGrpSpPr>
            <p:grpSpPr>
              <a:xfrm>
                <a:off x="869831" y="5500108"/>
                <a:ext cx="252000" cy="252000"/>
                <a:chOff x="7266576" y="2052682"/>
                <a:chExt cx="1793966" cy="1793966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210" name="Ellipse 1209">
                  <a:extLst>
                    <a:ext uri="{FF2B5EF4-FFF2-40B4-BE49-F238E27FC236}">
                      <a16:creationId xmlns:a16="http://schemas.microsoft.com/office/drawing/2014/main" id="{613C6560-CB26-4E61-BA77-19898ED1A439}"/>
                    </a:ext>
                  </a:extLst>
                </p:cNvPr>
                <p:cNvSpPr/>
                <p:nvPr/>
              </p:nvSpPr>
              <p:spPr>
                <a:xfrm>
                  <a:off x="7266576" y="2052682"/>
                  <a:ext cx="1793966" cy="1793966"/>
                </a:xfrm>
                <a:prstGeom prst="ellipse">
                  <a:avLst/>
                </a:prstGeom>
                <a:solidFill>
                  <a:srgbClr val="0093A7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44000" tIns="108000" rIns="144000" bIns="144000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  <p:sp>
              <p:nvSpPr>
                <p:cNvPr id="1211" name="Forme libre 195">
                  <a:extLst>
                    <a:ext uri="{FF2B5EF4-FFF2-40B4-BE49-F238E27FC236}">
                      <a16:creationId xmlns:a16="http://schemas.microsoft.com/office/drawing/2014/main" id="{5CB13DCD-8C43-4F4D-B28C-D54B5601DEEA}"/>
                    </a:ext>
                  </a:extLst>
                </p:cNvPr>
                <p:cNvSpPr/>
                <p:nvPr/>
              </p:nvSpPr>
              <p:spPr>
                <a:xfrm>
                  <a:off x="7266576" y="2159032"/>
                  <a:ext cx="1559331" cy="1687616"/>
                </a:xfrm>
                <a:custGeom>
                  <a:avLst/>
                  <a:gdLst>
                    <a:gd name="connsiteX0" fmla="*/ 473395 w 1559331"/>
                    <a:gd name="connsiteY0" fmla="*/ 0 h 1687616"/>
                    <a:gd name="connsiteX1" fmla="*/ 391951 w 1559331"/>
                    <a:gd name="connsiteY1" fmla="*/ 98711 h 1687616"/>
                    <a:gd name="connsiteX2" fmla="*/ 238760 w 1559331"/>
                    <a:gd name="connsiteY2" fmla="*/ 600223 h 1687616"/>
                    <a:gd name="connsiteX3" fmla="*/ 1135743 w 1559331"/>
                    <a:gd name="connsiteY3" fmla="*/ 1497206 h 1687616"/>
                    <a:gd name="connsiteX4" fmla="*/ 1484889 w 1559331"/>
                    <a:gd name="connsiteY4" fmla="*/ 1426717 h 1687616"/>
                    <a:gd name="connsiteX5" fmla="*/ 1559331 w 1559331"/>
                    <a:gd name="connsiteY5" fmla="*/ 1390856 h 1687616"/>
                    <a:gd name="connsiteX6" fmla="*/ 1531246 w 1559331"/>
                    <a:gd name="connsiteY6" fmla="*/ 1424896 h 1687616"/>
                    <a:gd name="connsiteX7" fmla="*/ 896983 w 1559331"/>
                    <a:gd name="connsiteY7" fmla="*/ 1687616 h 1687616"/>
                    <a:gd name="connsiteX8" fmla="*/ 0 w 1559331"/>
                    <a:gd name="connsiteY8" fmla="*/ 790633 h 1687616"/>
                    <a:gd name="connsiteX9" fmla="*/ 469428 w 1559331"/>
                    <a:gd name="connsiteY9" fmla="*/ 1911 h 168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9331" h="1687616">
                      <a:moveTo>
                        <a:pt x="473395" y="0"/>
                      </a:moveTo>
                      <a:lnTo>
                        <a:pt x="391951" y="98711"/>
                      </a:lnTo>
                      <a:cubicBezTo>
                        <a:pt x="295234" y="241871"/>
                        <a:pt x="238760" y="414452"/>
                        <a:pt x="238760" y="600223"/>
                      </a:cubicBezTo>
                      <a:cubicBezTo>
                        <a:pt x="238760" y="1095613"/>
                        <a:pt x="640353" y="1497206"/>
                        <a:pt x="1135743" y="1497206"/>
                      </a:cubicBezTo>
                      <a:cubicBezTo>
                        <a:pt x="1259591" y="1497206"/>
                        <a:pt x="1377576" y="1472107"/>
                        <a:pt x="1484889" y="1426717"/>
                      </a:cubicBezTo>
                      <a:lnTo>
                        <a:pt x="1559331" y="1390856"/>
                      </a:lnTo>
                      <a:lnTo>
                        <a:pt x="1531246" y="1424896"/>
                      </a:lnTo>
                      <a:cubicBezTo>
                        <a:pt x="1368924" y="1587218"/>
                        <a:pt x="1144678" y="1687616"/>
                        <a:pt x="896983" y="1687616"/>
                      </a:cubicBezTo>
                      <a:cubicBezTo>
                        <a:pt x="401593" y="1687616"/>
                        <a:pt x="0" y="1286023"/>
                        <a:pt x="0" y="790633"/>
                      </a:cubicBezTo>
                      <a:cubicBezTo>
                        <a:pt x="0" y="450053"/>
                        <a:pt x="189816" y="153806"/>
                        <a:pt x="469428" y="1911"/>
                      </a:cubicBezTo>
                      <a:close/>
                    </a:path>
                  </a:pathLst>
                </a:custGeom>
                <a:solidFill>
                  <a:srgbClr val="009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618" name="Rectangle 1617">
            <a:extLst>
              <a:ext uri="{FF2B5EF4-FFF2-40B4-BE49-F238E27FC236}">
                <a16:creationId xmlns:a16="http://schemas.microsoft.com/office/drawing/2014/main" id="{853A0490-E358-4CE5-B9B2-A66A4807A9D9}"/>
              </a:ext>
            </a:extLst>
          </p:cNvPr>
          <p:cNvSpPr/>
          <p:nvPr/>
        </p:nvSpPr>
        <p:spPr>
          <a:xfrm rot="10800000" flipH="1">
            <a:off x="2400425" y="2340632"/>
            <a:ext cx="697031" cy="284731"/>
          </a:xfrm>
          <a:prstGeom prst="rect">
            <a:avLst/>
          </a:prstGeom>
          <a:gradFill>
            <a:gsLst>
              <a:gs pos="60000">
                <a:srgbClr val="FFE8A2"/>
              </a:gs>
              <a:gs pos="94000">
                <a:srgbClr val="FFC000"/>
              </a:gs>
              <a:gs pos="6000">
                <a:sysClr val="window" lastClr="FFFFFF"/>
              </a:gs>
            </a:gsLst>
            <a:lin ang="0" scaled="0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wrap="square" lIns="144000" tIns="108000" rIns="144000" bIns="144000" rtlCol="0" anchor="ctr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19" name="Groupe 1618">
            <a:extLst>
              <a:ext uri="{FF2B5EF4-FFF2-40B4-BE49-F238E27FC236}">
                <a16:creationId xmlns:a16="http://schemas.microsoft.com/office/drawing/2014/main" id="{F2AC6974-0A65-4700-95C0-2338C650ADD5}"/>
              </a:ext>
            </a:extLst>
          </p:cNvPr>
          <p:cNvGrpSpPr/>
          <p:nvPr/>
        </p:nvGrpSpPr>
        <p:grpSpPr>
          <a:xfrm>
            <a:off x="2990562" y="2218811"/>
            <a:ext cx="571620" cy="570411"/>
            <a:chOff x="3322117" y="4087933"/>
            <a:chExt cx="1588055" cy="1584696"/>
          </a:xfrm>
        </p:grpSpPr>
        <p:grpSp>
          <p:nvGrpSpPr>
            <p:cNvPr id="1620" name="Groupe 1619">
              <a:extLst>
                <a:ext uri="{FF2B5EF4-FFF2-40B4-BE49-F238E27FC236}">
                  <a16:creationId xmlns:a16="http://schemas.microsoft.com/office/drawing/2014/main" id="{8DC1F601-B5A7-49D8-9501-E1068BB8C4E1}"/>
                </a:ext>
              </a:extLst>
            </p:cNvPr>
            <p:cNvGrpSpPr/>
            <p:nvPr/>
          </p:nvGrpSpPr>
          <p:grpSpPr>
            <a:xfrm>
              <a:off x="3469337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25" name="Ellipse 1824">
                <a:extLst>
                  <a:ext uri="{FF2B5EF4-FFF2-40B4-BE49-F238E27FC236}">
                    <a16:creationId xmlns:a16="http://schemas.microsoft.com/office/drawing/2014/main" id="{42C47C6C-A471-43F6-912E-C226255E973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26" name="Forme libre 950">
                <a:extLst>
                  <a:ext uri="{FF2B5EF4-FFF2-40B4-BE49-F238E27FC236}">
                    <a16:creationId xmlns:a16="http://schemas.microsoft.com/office/drawing/2014/main" id="{BC9CA8CC-D40F-422D-9F27-2BB9F9FFB3C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21" name="Groupe 1620">
              <a:extLst>
                <a:ext uri="{FF2B5EF4-FFF2-40B4-BE49-F238E27FC236}">
                  <a16:creationId xmlns:a16="http://schemas.microsoft.com/office/drawing/2014/main" id="{601F1FDA-D373-4BF4-B7E5-2231274DAD70}"/>
                </a:ext>
              </a:extLst>
            </p:cNvPr>
            <p:cNvGrpSpPr/>
            <p:nvPr/>
          </p:nvGrpSpPr>
          <p:grpSpPr>
            <a:xfrm>
              <a:off x="3469337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23" name="Ellipse 1822">
                <a:extLst>
                  <a:ext uri="{FF2B5EF4-FFF2-40B4-BE49-F238E27FC236}">
                    <a16:creationId xmlns:a16="http://schemas.microsoft.com/office/drawing/2014/main" id="{24418FED-6991-4C2A-8570-DF34ABEFB06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24" name="Forme libre 956">
                <a:extLst>
                  <a:ext uri="{FF2B5EF4-FFF2-40B4-BE49-F238E27FC236}">
                    <a16:creationId xmlns:a16="http://schemas.microsoft.com/office/drawing/2014/main" id="{1C36BC7C-3C9F-4C96-AF2A-0E3D392FEB3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22" name="Groupe 1621">
              <a:extLst>
                <a:ext uri="{FF2B5EF4-FFF2-40B4-BE49-F238E27FC236}">
                  <a16:creationId xmlns:a16="http://schemas.microsoft.com/office/drawing/2014/main" id="{42A55FBA-F748-4C7A-B173-ECF9AEE5CB8B}"/>
                </a:ext>
              </a:extLst>
            </p:cNvPr>
            <p:cNvGrpSpPr/>
            <p:nvPr/>
          </p:nvGrpSpPr>
          <p:grpSpPr>
            <a:xfrm>
              <a:off x="3469337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21" name="Ellipse 1820">
                <a:extLst>
                  <a:ext uri="{FF2B5EF4-FFF2-40B4-BE49-F238E27FC236}">
                    <a16:creationId xmlns:a16="http://schemas.microsoft.com/office/drawing/2014/main" id="{18A85245-4E07-48CE-AFC2-67A7F1777A6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22" name="Forme libre 959">
                <a:extLst>
                  <a:ext uri="{FF2B5EF4-FFF2-40B4-BE49-F238E27FC236}">
                    <a16:creationId xmlns:a16="http://schemas.microsoft.com/office/drawing/2014/main" id="{95D94794-7EDF-454C-B1FD-86BC0CFCBB2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23" name="Groupe 1622">
              <a:extLst>
                <a:ext uri="{FF2B5EF4-FFF2-40B4-BE49-F238E27FC236}">
                  <a16:creationId xmlns:a16="http://schemas.microsoft.com/office/drawing/2014/main" id="{83126797-65E7-46BE-905D-919325DD0D8E}"/>
                </a:ext>
              </a:extLst>
            </p:cNvPr>
            <p:cNvGrpSpPr/>
            <p:nvPr/>
          </p:nvGrpSpPr>
          <p:grpSpPr>
            <a:xfrm rot="10800000" flipH="1" flipV="1">
              <a:off x="3469338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19" name="Ellipse 1818">
                <a:extLst>
                  <a:ext uri="{FF2B5EF4-FFF2-40B4-BE49-F238E27FC236}">
                    <a16:creationId xmlns:a16="http://schemas.microsoft.com/office/drawing/2014/main" id="{59907CC8-5082-46BB-B41A-A1A4093C786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20" name="Forme libre 950">
                <a:extLst>
                  <a:ext uri="{FF2B5EF4-FFF2-40B4-BE49-F238E27FC236}">
                    <a16:creationId xmlns:a16="http://schemas.microsoft.com/office/drawing/2014/main" id="{789B60E7-C532-4A3A-AD34-EDAB7FEC304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24" name="Groupe 1623">
              <a:extLst>
                <a:ext uri="{FF2B5EF4-FFF2-40B4-BE49-F238E27FC236}">
                  <a16:creationId xmlns:a16="http://schemas.microsoft.com/office/drawing/2014/main" id="{5FB4D384-E1CD-49AE-B513-0CDB38D9B53B}"/>
                </a:ext>
              </a:extLst>
            </p:cNvPr>
            <p:cNvGrpSpPr/>
            <p:nvPr/>
          </p:nvGrpSpPr>
          <p:grpSpPr>
            <a:xfrm>
              <a:off x="4605127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17" name="Ellipse 1816">
                <a:extLst>
                  <a:ext uri="{FF2B5EF4-FFF2-40B4-BE49-F238E27FC236}">
                    <a16:creationId xmlns:a16="http://schemas.microsoft.com/office/drawing/2014/main" id="{92259BDE-32DA-43EE-B0E4-3B073B1A203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18" name="Forme libre 977">
                <a:extLst>
                  <a:ext uri="{FF2B5EF4-FFF2-40B4-BE49-F238E27FC236}">
                    <a16:creationId xmlns:a16="http://schemas.microsoft.com/office/drawing/2014/main" id="{381118CC-0F65-47A2-A61F-E9C178B2358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25" name="Groupe 1624">
              <a:extLst>
                <a:ext uri="{FF2B5EF4-FFF2-40B4-BE49-F238E27FC236}">
                  <a16:creationId xmlns:a16="http://schemas.microsoft.com/office/drawing/2014/main" id="{0FC04781-008D-4E5F-8925-E8A8913F0A54}"/>
                </a:ext>
              </a:extLst>
            </p:cNvPr>
            <p:cNvGrpSpPr/>
            <p:nvPr/>
          </p:nvGrpSpPr>
          <p:grpSpPr>
            <a:xfrm>
              <a:off x="4605127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15" name="Ellipse 1814">
                <a:extLst>
                  <a:ext uri="{FF2B5EF4-FFF2-40B4-BE49-F238E27FC236}">
                    <a16:creationId xmlns:a16="http://schemas.microsoft.com/office/drawing/2014/main" id="{F93F0AC0-8637-4026-8CE8-4E988336258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16" name="Forme libre 983">
                <a:extLst>
                  <a:ext uri="{FF2B5EF4-FFF2-40B4-BE49-F238E27FC236}">
                    <a16:creationId xmlns:a16="http://schemas.microsoft.com/office/drawing/2014/main" id="{32A890EC-6815-4CF7-8075-7AF8977E46C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26" name="Groupe 1625">
              <a:extLst>
                <a:ext uri="{FF2B5EF4-FFF2-40B4-BE49-F238E27FC236}">
                  <a16:creationId xmlns:a16="http://schemas.microsoft.com/office/drawing/2014/main" id="{FC78CD99-240C-4BB0-9299-466EDB65F2B7}"/>
                </a:ext>
              </a:extLst>
            </p:cNvPr>
            <p:cNvGrpSpPr/>
            <p:nvPr/>
          </p:nvGrpSpPr>
          <p:grpSpPr>
            <a:xfrm>
              <a:off x="4605127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13" name="Ellipse 1812">
                <a:extLst>
                  <a:ext uri="{FF2B5EF4-FFF2-40B4-BE49-F238E27FC236}">
                    <a16:creationId xmlns:a16="http://schemas.microsoft.com/office/drawing/2014/main" id="{29DD9D62-2802-46B2-90E9-09222D41601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14" name="Forme libre 986">
                <a:extLst>
                  <a:ext uri="{FF2B5EF4-FFF2-40B4-BE49-F238E27FC236}">
                    <a16:creationId xmlns:a16="http://schemas.microsoft.com/office/drawing/2014/main" id="{A4659E0D-4FEA-435A-9926-DF45CC0949C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27" name="Groupe 1626">
              <a:extLst>
                <a:ext uri="{FF2B5EF4-FFF2-40B4-BE49-F238E27FC236}">
                  <a16:creationId xmlns:a16="http://schemas.microsoft.com/office/drawing/2014/main" id="{0EC9E66B-A3C3-4BE4-B42E-96C3D47351E5}"/>
                </a:ext>
              </a:extLst>
            </p:cNvPr>
            <p:cNvGrpSpPr/>
            <p:nvPr/>
          </p:nvGrpSpPr>
          <p:grpSpPr>
            <a:xfrm rot="10800000" flipH="1" flipV="1">
              <a:off x="4605128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11" name="Ellipse 1810">
                <a:extLst>
                  <a:ext uri="{FF2B5EF4-FFF2-40B4-BE49-F238E27FC236}">
                    <a16:creationId xmlns:a16="http://schemas.microsoft.com/office/drawing/2014/main" id="{221ADF5F-26B8-452D-AB63-6B68B29BD44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12" name="Forme libre 977">
                <a:extLst>
                  <a:ext uri="{FF2B5EF4-FFF2-40B4-BE49-F238E27FC236}">
                    <a16:creationId xmlns:a16="http://schemas.microsoft.com/office/drawing/2014/main" id="{5A3D6F2E-B9C3-454C-B264-6F5F808A0BA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28" name="Groupe 1627">
              <a:extLst>
                <a:ext uri="{FF2B5EF4-FFF2-40B4-BE49-F238E27FC236}">
                  <a16:creationId xmlns:a16="http://schemas.microsoft.com/office/drawing/2014/main" id="{EFA795BD-4BD9-493E-8ACE-8CC663719A82}"/>
                </a:ext>
              </a:extLst>
            </p:cNvPr>
            <p:cNvGrpSpPr/>
            <p:nvPr/>
          </p:nvGrpSpPr>
          <p:grpSpPr>
            <a:xfrm>
              <a:off x="3923653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09" name="Ellipse 1808">
                <a:extLst>
                  <a:ext uri="{FF2B5EF4-FFF2-40B4-BE49-F238E27FC236}">
                    <a16:creationId xmlns:a16="http://schemas.microsoft.com/office/drawing/2014/main" id="{361D7706-DB72-49D9-B623-D229782F6E4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10" name="Forme libre 1001">
                <a:extLst>
                  <a:ext uri="{FF2B5EF4-FFF2-40B4-BE49-F238E27FC236}">
                    <a16:creationId xmlns:a16="http://schemas.microsoft.com/office/drawing/2014/main" id="{19410FCC-0C23-44B3-B0F9-64302D21F1B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29" name="Groupe 1628">
              <a:extLst>
                <a:ext uri="{FF2B5EF4-FFF2-40B4-BE49-F238E27FC236}">
                  <a16:creationId xmlns:a16="http://schemas.microsoft.com/office/drawing/2014/main" id="{320E8192-50FC-4865-960A-7532816A8BCF}"/>
                </a:ext>
              </a:extLst>
            </p:cNvPr>
            <p:cNvGrpSpPr/>
            <p:nvPr/>
          </p:nvGrpSpPr>
          <p:grpSpPr>
            <a:xfrm>
              <a:off x="3923653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07" name="Ellipse 1806">
                <a:extLst>
                  <a:ext uri="{FF2B5EF4-FFF2-40B4-BE49-F238E27FC236}">
                    <a16:creationId xmlns:a16="http://schemas.microsoft.com/office/drawing/2014/main" id="{CD97C4BB-B7CE-4164-A1FC-7AFD64D7652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08" name="Forme libre 1007">
                <a:extLst>
                  <a:ext uri="{FF2B5EF4-FFF2-40B4-BE49-F238E27FC236}">
                    <a16:creationId xmlns:a16="http://schemas.microsoft.com/office/drawing/2014/main" id="{988A0943-245B-46F0-9A03-463BFB0D8F0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30" name="Groupe 1629">
              <a:extLst>
                <a:ext uri="{FF2B5EF4-FFF2-40B4-BE49-F238E27FC236}">
                  <a16:creationId xmlns:a16="http://schemas.microsoft.com/office/drawing/2014/main" id="{60F3022F-F8DC-4589-A8B3-4BDF60A0F8B7}"/>
                </a:ext>
              </a:extLst>
            </p:cNvPr>
            <p:cNvGrpSpPr/>
            <p:nvPr/>
          </p:nvGrpSpPr>
          <p:grpSpPr>
            <a:xfrm>
              <a:off x="3923653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05" name="Ellipse 1804">
                <a:extLst>
                  <a:ext uri="{FF2B5EF4-FFF2-40B4-BE49-F238E27FC236}">
                    <a16:creationId xmlns:a16="http://schemas.microsoft.com/office/drawing/2014/main" id="{6F2FCC42-6EED-4AE4-92FE-F235946B816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06" name="Forme libre 1010">
                <a:extLst>
                  <a:ext uri="{FF2B5EF4-FFF2-40B4-BE49-F238E27FC236}">
                    <a16:creationId xmlns:a16="http://schemas.microsoft.com/office/drawing/2014/main" id="{9FC5BDF4-F27B-4B25-9AA1-99233CA47E2B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31" name="Groupe 1630">
              <a:extLst>
                <a:ext uri="{FF2B5EF4-FFF2-40B4-BE49-F238E27FC236}">
                  <a16:creationId xmlns:a16="http://schemas.microsoft.com/office/drawing/2014/main" id="{688BACE4-91E8-4A30-AE26-C761599EB005}"/>
                </a:ext>
              </a:extLst>
            </p:cNvPr>
            <p:cNvGrpSpPr/>
            <p:nvPr/>
          </p:nvGrpSpPr>
          <p:grpSpPr>
            <a:xfrm>
              <a:off x="3923653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03" name="Ellipse 1802">
                <a:extLst>
                  <a:ext uri="{FF2B5EF4-FFF2-40B4-BE49-F238E27FC236}">
                    <a16:creationId xmlns:a16="http://schemas.microsoft.com/office/drawing/2014/main" id="{FE64077C-6CCD-4524-9954-ABAC77D59BE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04" name="Forme libre 1013">
                <a:extLst>
                  <a:ext uri="{FF2B5EF4-FFF2-40B4-BE49-F238E27FC236}">
                    <a16:creationId xmlns:a16="http://schemas.microsoft.com/office/drawing/2014/main" id="{3A137E2A-1FA9-46DB-B5C4-EF63AB6F94A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32" name="Groupe 1631">
              <a:extLst>
                <a:ext uri="{FF2B5EF4-FFF2-40B4-BE49-F238E27FC236}">
                  <a16:creationId xmlns:a16="http://schemas.microsoft.com/office/drawing/2014/main" id="{15D1C987-3FCD-4E76-B6B5-64A6E6BA1D9F}"/>
                </a:ext>
              </a:extLst>
            </p:cNvPr>
            <p:cNvGrpSpPr/>
            <p:nvPr/>
          </p:nvGrpSpPr>
          <p:grpSpPr>
            <a:xfrm>
              <a:off x="3923653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01" name="Ellipse 1800">
                <a:extLst>
                  <a:ext uri="{FF2B5EF4-FFF2-40B4-BE49-F238E27FC236}">
                    <a16:creationId xmlns:a16="http://schemas.microsoft.com/office/drawing/2014/main" id="{8049E427-AE52-43A8-8D9F-F08BA795651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02" name="Forme libre 1016">
                <a:extLst>
                  <a:ext uri="{FF2B5EF4-FFF2-40B4-BE49-F238E27FC236}">
                    <a16:creationId xmlns:a16="http://schemas.microsoft.com/office/drawing/2014/main" id="{D3A51B89-ECCF-4312-8D1F-DB71AAFD4BB2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33" name="Groupe 1632">
              <a:extLst>
                <a:ext uri="{FF2B5EF4-FFF2-40B4-BE49-F238E27FC236}">
                  <a16:creationId xmlns:a16="http://schemas.microsoft.com/office/drawing/2014/main" id="{448ED685-50FF-4BC6-89A9-685608B64C88}"/>
                </a:ext>
              </a:extLst>
            </p:cNvPr>
            <p:cNvGrpSpPr/>
            <p:nvPr/>
          </p:nvGrpSpPr>
          <p:grpSpPr>
            <a:xfrm rot="10800000" flipH="1" flipV="1">
              <a:off x="3923654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99" name="Ellipse 1798">
                <a:extLst>
                  <a:ext uri="{FF2B5EF4-FFF2-40B4-BE49-F238E27FC236}">
                    <a16:creationId xmlns:a16="http://schemas.microsoft.com/office/drawing/2014/main" id="{18853B10-3A75-4C6B-BE41-0043104B709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00" name="Forme libre 1007">
                <a:extLst>
                  <a:ext uri="{FF2B5EF4-FFF2-40B4-BE49-F238E27FC236}">
                    <a16:creationId xmlns:a16="http://schemas.microsoft.com/office/drawing/2014/main" id="{9A2E5F12-A113-4959-AD87-728A8143A5C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34" name="Groupe 1633">
              <a:extLst>
                <a:ext uri="{FF2B5EF4-FFF2-40B4-BE49-F238E27FC236}">
                  <a16:creationId xmlns:a16="http://schemas.microsoft.com/office/drawing/2014/main" id="{B5A1AA98-3F7F-4C46-BC59-57A1E7E80CC3}"/>
                </a:ext>
              </a:extLst>
            </p:cNvPr>
            <p:cNvGrpSpPr/>
            <p:nvPr/>
          </p:nvGrpSpPr>
          <p:grpSpPr>
            <a:xfrm>
              <a:off x="4150811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97" name="Ellipse 1796">
                <a:extLst>
                  <a:ext uri="{FF2B5EF4-FFF2-40B4-BE49-F238E27FC236}">
                    <a16:creationId xmlns:a16="http://schemas.microsoft.com/office/drawing/2014/main" id="{21FEC9E8-DF19-4544-9797-6969ABC1819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98" name="Forme libre 1034">
                <a:extLst>
                  <a:ext uri="{FF2B5EF4-FFF2-40B4-BE49-F238E27FC236}">
                    <a16:creationId xmlns:a16="http://schemas.microsoft.com/office/drawing/2014/main" id="{E6D89C66-166C-4746-AD69-F25C9D18F7DC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35" name="Groupe 1634">
              <a:extLst>
                <a:ext uri="{FF2B5EF4-FFF2-40B4-BE49-F238E27FC236}">
                  <a16:creationId xmlns:a16="http://schemas.microsoft.com/office/drawing/2014/main" id="{AF891F1D-977C-4A39-A0F8-A6B04C9C6FBB}"/>
                </a:ext>
              </a:extLst>
            </p:cNvPr>
            <p:cNvGrpSpPr/>
            <p:nvPr/>
          </p:nvGrpSpPr>
          <p:grpSpPr>
            <a:xfrm>
              <a:off x="4150811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95" name="Ellipse 1794">
                <a:extLst>
                  <a:ext uri="{FF2B5EF4-FFF2-40B4-BE49-F238E27FC236}">
                    <a16:creationId xmlns:a16="http://schemas.microsoft.com/office/drawing/2014/main" id="{4A836217-FA87-447D-8AC4-316D883E7C4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96" name="Forme libre 1040">
                <a:extLst>
                  <a:ext uri="{FF2B5EF4-FFF2-40B4-BE49-F238E27FC236}">
                    <a16:creationId xmlns:a16="http://schemas.microsoft.com/office/drawing/2014/main" id="{B8DBB01A-728D-487E-B34E-386D7471A7B1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36" name="Groupe 1635">
              <a:extLst>
                <a:ext uri="{FF2B5EF4-FFF2-40B4-BE49-F238E27FC236}">
                  <a16:creationId xmlns:a16="http://schemas.microsoft.com/office/drawing/2014/main" id="{31056AAF-BC2D-49F0-A96D-91149C298C12}"/>
                </a:ext>
              </a:extLst>
            </p:cNvPr>
            <p:cNvGrpSpPr/>
            <p:nvPr/>
          </p:nvGrpSpPr>
          <p:grpSpPr>
            <a:xfrm>
              <a:off x="4150811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93" name="Ellipse 1792">
                <a:extLst>
                  <a:ext uri="{FF2B5EF4-FFF2-40B4-BE49-F238E27FC236}">
                    <a16:creationId xmlns:a16="http://schemas.microsoft.com/office/drawing/2014/main" id="{37834B3D-150A-40F6-B5DB-4D232EB70ED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94" name="Forme libre 1043">
                <a:extLst>
                  <a:ext uri="{FF2B5EF4-FFF2-40B4-BE49-F238E27FC236}">
                    <a16:creationId xmlns:a16="http://schemas.microsoft.com/office/drawing/2014/main" id="{5FD60330-652A-474B-97F9-2E5D29334F64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37" name="Groupe 1636">
              <a:extLst>
                <a:ext uri="{FF2B5EF4-FFF2-40B4-BE49-F238E27FC236}">
                  <a16:creationId xmlns:a16="http://schemas.microsoft.com/office/drawing/2014/main" id="{8299D876-B2AD-446B-9141-47388E3A3DDB}"/>
                </a:ext>
              </a:extLst>
            </p:cNvPr>
            <p:cNvGrpSpPr/>
            <p:nvPr/>
          </p:nvGrpSpPr>
          <p:grpSpPr>
            <a:xfrm>
              <a:off x="4150811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91" name="Ellipse 1790">
                <a:extLst>
                  <a:ext uri="{FF2B5EF4-FFF2-40B4-BE49-F238E27FC236}">
                    <a16:creationId xmlns:a16="http://schemas.microsoft.com/office/drawing/2014/main" id="{17019F03-F3F6-4BA2-B5D9-FD82950C084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92" name="Forme libre 1046">
                <a:extLst>
                  <a:ext uri="{FF2B5EF4-FFF2-40B4-BE49-F238E27FC236}">
                    <a16:creationId xmlns:a16="http://schemas.microsoft.com/office/drawing/2014/main" id="{F43A9B6A-C500-4C52-B5DA-BE51E9B35647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38" name="Groupe 1637">
              <a:extLst>
                <a:ext uri="{FF2B5EF4-FFF2-40B4-BE49-F238E27FC236}">
                  <a16:creationId xmlns:a16="http://schemas.microsoft.com/office/drawing/2014/main" id="{AE8281E7-D110-4DA0-A484-7656A141D486}"/>
                </a:ext>
              </a:extLst>
            </p:cNvPr>
            <p:cNvGrpSpPr/>
            <p:nvPr/>
          </p:nvGrpSpPr>
          <p:grpSpPr>
            <a:xfrm>
              <a:off x="4150811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89" name="Ellipse 1788">
                <a:extLst>
                  <a:ext uri="{FF2B5EF4-FFF2-40B4-BE49-F238E27FC236}">
                    <a16:creationId xmlns:a16="http://schemas.microsoft.com/office/drawing/2014/main" id="{4F825ADA-1606-4772-AB2A-C0B36DAABA4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90" name="Forme libre 1049">
                <a:extLst>
                  <a:ext uri="{FF2B5EF4-FFF2-40B4-BE49-F238E27FC236}">
                    <a16:creationId xmlns:a16="http://schemas.microsoft.com/office/drawing/2014/main" id="{4B33A577-1B91-499D-9C0C-2C2D9D8D4AB4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39" name="Groupe 1638">
              <a:extLst>
                <a:ext uri="{FF2B5EF4-FFF2-40B4-BE49-F238E27FC236}">
                  <a16:creationId xmlns:a16="http://schemas.microsoft.com/office/drawing/2014/main" id="{B6871B09-F221-49A0-8218-21097B9EEAB5}"/>
                </a:ext>
              </a:extLst>
            </p:cNvPr>
            <p:cNvGrpSpPr/>
            <p:nvPr/>
          </p:nvGrpSpPr>
          <p:grpSpPr>
            <a:xfrm rot="10800000" flipH="1" flipV="1">
              <a:off x="4150812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87" name="Ellipse 1786">
                <a:extLst>
                  <a:ext uri="{FF2B5EF4-FFF2-40B4-BE49-F238E27FC236}">
                    <a16:creationId xmlns:a16="http://schemas.microsoft.com/office/drawing/2014/main" id="{12600944-2563-4781-95E4-799D21457AF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88" name="Forme libre 1040">
                <a:extLst>
                  <a:ext uri="{FF2B5EF4-FFF2-40B4-BE49-F238E27FC236}">
                    <a16:creationId xmlns:a16="http://schemas.microsoft.com/office/drawing/2014/main" id="{6C52F9BC-25E6-4C62-B7DA-98AA9E2D14F7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40" name="Groupe 1639">
              <a:extLst>
                <a:ext uri="{FF2B5EF4-FFF2-40B4-BE49-F238E27FC236}">
                  <a16:creationId xmlns:a16="http://schemas.microsoft.com/office/drawing/2014/main" id="{1D20FD15-8050-4A82-AE0E-FD5DBE8476BE}"/>
                </a:ext>
              </a:extLst>
            </p:cNvPr>
            <p:cNvGrpSpPr/>
            <p:nvPr/>
          </p:nvGrpSpPr>
          <p:grpSpPr>
            <a:xfrm>
              <a:off x="3696495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85" name="Ellipse 1784">
                <a:extLst>
                  <a:ext uri="{FF2B5EF4-FFF2-40B4-BE49-F238E27FC236}">
                    <a16:creationId xmlns:a16="http://schemas.microsoft.com/office/drawing/2014/main" id="{F5FA0813-40E8-4164-955C-9C86023BE83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86" name="Forme libre 1067">
                <a:extLst>
                  <a:ext uri="{FF2B5EF4-FFF2-40B4-BE49-F238E27FC236}">
                    <a16:creationId xmlns:a16="http://schemas.microsoft.com/office/drawing/2014/main" id="{B0E49787-51D8-4099-8546-28CA01C1424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41" name="Groupe 1640">
              <a:extLst>
                <a:ext uri="{FF2B5EF4-FFF2-40B4-BE49-F238E27FC236}">
                  <a16:creationId xmlns:a16="http://schemas.microsoft.com/office/drawing/2014/main" id="{295B2EF6-79CC-4A44-B73A-A81165582370}"/>
                </a:ext>
              </a:extLst>
            </p:cNvPr>
            <p:cNvGrpSpPr/>
            <p:nvPr/>
          </p:nvGrpSpPr>
          <p:grpSpPr>
            <a:xfrm>
              <a:off x="3696495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83" name="Ellipse 1782">
                <a:extLst>
                  <a:ext uri="{FF2B5EF4-FFF2-40B4-BE49-F238E27FC236}">
                    <a16:creationId xmlns:a16="http://schemas.microsoft.com/office/drawing/2014/main" id="{8D173A14-D22C-4FEC-A05E-6D377EBF598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84" name="Forme libre 1073">
                <a:extLst>
                  <a:ext uri="{FF2B5EF4-FFF2-40B4-BE49-F238E27FC236}">
                    <a16:creationId xmlns:a16="http://schemas.microsoft.com/office/drawing/2014/main" id="{D2DE527D-2A52-4302-9B5D-9585AD25D7E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42" name="Groupe 1641">
              <a:extLst>
                <a:ext uri="{FF2B5EF4-FFF2-40B4-BE49-F238E27FC236}">
                  <a16:creationId xmlns:a16="http://schemas.microsoft.com/office/drawing/2014/main" id="{AB02EF22-206B-4CCB-BF09-CC56592BA964}"/>
                </a:ext>
              </a:extLst>
            </p:cNvPr>
            <p:cNvGrpSpPr/>
            <p:nvPr/>
          </p:nvGrpSpPr>
          <p:grpSpPr>
            <a:xfrm>
              <a:off x="3696495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81" name="Ellipse 1780">
                <a:extLst>
                  <a:ext uri="{FF2B5EF4-FFF2-40B4-BE49-F238E27FC236}">
                    <a16:creationId xmlns:a16="http://schemas.microsoft.com/office/drawing/2014/main" id="{6734E032-63C4-4694-A544-3723EC1D846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82" name="Forme libre 1076">
                <a:extLst>
                  <a:ext uri="{FF2B5EF4-FFF2-40B4-BE49-F238E27FC236}">
                    <a16:creationId xmlns:a16="http://schemas.microsoft.com/office/drawing/2014/main" id="{D5716B6E-7E37-4B90-8D40-484F728C7AB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43" name="Groupe 1642">
              <a:extLst>
                <a:ext uri="{FF2B5EF4-FFF2-40B4-BE49-F238E27FC236}">
                  <a16:creationId xmlns:a16="http://schemas.microsoft.com/office/drawing/2014/main" id="{1535DD4B-AEF6-45BC-9728-04983ED314BF}"/>
                </a:ext>
              </a:extLst>
            </p:cNvPr>
            <p:cNvGrpSpPr/>
            <p:nvPr/>
          </p:nvGrpSpPr>
          <p:grpSpPr>
            <a:xfrm>
              <a:off x="3696495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79" name="Ellipse 1778">
                <a:extLst>
                  <a:ext uri="{FF2B5EF4-FFF2-40B4-BE49-F238E27FC236}">
                    <a16:creationId xmlns:a16="http://schemas.microsoft.com/office/drawing/2014/main" id="{E041E371-6BE2-4A0D-B892-C9A8E919DFE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80" name="Forme libre 1079">
                <a:extLst>
                  <a:ext uri="{FF2B5EF4-FFF2-40B4-BE49-F238E27FC236}">
                    <a16:creationId xmlns:a16="http://schemas.microsoft.com/office/drawing/2014/main" id="{2EDE594F-9B92-4D26-AA9E-BB165EEDCF4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44" name="Groupe 1643">
              <a:extLst>
                <a:ext uri="{FF2B5EF4-FFF2-40B4-BE49-F238E27FC236}">
                  <a16:creationId xmlns:a16="http://schemas.microsoft.com/office/drawing/2014/main" id="{5AF07F55-D5F4-4D19-B696-D9A80E683B55}"/>
                </a:ext>
              </a:extLst>
            </p:cNvPr>
            <p:cNvGrpSpPr/>
            <p:nvPr/>
          </p:nvGrpSpPr>
          <p:grpSpPr>
            <a:xfrm>
              <a:off x="3696495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77" name="Ellipse 1776">
                <a:extLst>
                  <a:ext uri="{FF2B5EF4-FFF2-40B4-BE49-F238E27FC236}">
                    <a16:creationId xmlns:a16="http://schemas.microsoft.com/office/drawing/2014/main" id="{33752B0E-BD83-4E00-8DE8-671950697E3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78" name="Forme libre 1082">
                <a:extLst>
                  <a:ext uri="{FF2B5EF4-FFF2-40B4-BE49-F238E27FC236}">
                    <a16:creationId xmlns:a16="http://schemas.microsoft.com/office/drawing/2014/main" id="{CAF04D4B-81E2-4316-9AEF-0CF413976D8B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45" name="Groupe 1644">
              <a:extLst>
                <a:ext uri="{FF2B5EF4-FFF2-40B4-BE49-F238E27FC236}">
                  <a16:creationId xmlns:a16="http://schemas.microsoft.com/office/drawing/2014/main" id="{D14E8EE1-6ED7-478C-82FF-45C90F0A38DE}"/>
                </a:ext>
              </a:extLst>
            </p:cNvPr>
            <p:cNvGrpSpPr/>
            <p:nvPr/>
          </p:nvGrpSpPr>
          <p:grpSpPr>
            <a:xfrm rot="10800000" flipH="1" flipV="1">
              <a:off x="3696496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75" name="Ellipse 1774">
                <a:extLst>
                  <a:ext uri="{FF2B5EF4-FFF2-40B4-BE49-F238E27FC236}">
                    <a16:creationId xmlns:a16="http://schemas.microsoft.com/office/drawing/2014/main" id="{3A0F946A-0218-41FD-B0D8-2B8E00E7AA4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76" name="Forme libre 1073">
                <a:extLst>
                  <a:ext uri="{FF2B5EF4-FFF2-40B4-BE49-F238E27FC236}">
                    <a16:creationId xmlns:a16="http://schemas.microsoft.com/office/drawing/2014/main" id="{7C85AB96-47E8-426D-BDB0-79F9AB649F4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46" name="Groupe 1645">
              <a:extLst>
                <a:ext uri="{FF2B5EF4-FFF2-40B4-BE49-F238E27FC236}">
                  <a16:creationId xmlns:a16="http://schemas.microsoft.com/office/drawing/2014/main" id="{692E854B-DB60-4D02-8EC1-DA781DEF95F4}"/>
                </a:ext>
              </a:extLst>
            </p:cNvPr>
            <p:cNvGrpSpPr/>
            <p:nvPr/>
          </p:nvGrpSpPr>
          <p:grpSpPr>
            <a:xfrm>
              <a:off x="4377969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73" name="Ellipse 1772">
                <a:extLst>
                  <a:ext uri="{FF2B5EF4-FFF2-40B4-BE49-F238E27FC236}">
                    <a16:creationId xmlns:a16="http://schemas.microsoft.com/office/drawing/2014/main" id="{A427B190-0A70-46CC-95EE-CE52CF0D895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74" name="Forme libre 1067">
                <a:extLst>
                  <a:ext uri="{FF2B5EF4-FFF2-40B4-BE49-F238E27FC236}">
                    <a16:creationId xmlns:a16="http://schemas.microsoft.com/office/drawing/2014/main" id="{1EB901CE-322A-42B8-B0FB-14CFDCCA56F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47" name="Groupe 1646">
              <a:extLst>
                <a:ext uri="{FF2B5EF4-FFF2-40B4-BE49-F238E27FC236}">
                  <a16:creationId xmlns:a16="http://schemas.microsoft.com/office/drawing/2014/main" id="{CB0F2B6A-0DF7-47A6-8057-67E01A6671CD}"/>
                </a:ext>
              </a:extLst>
            </p:cNvPr>
            <p:cNvGrpSpPr/>
            <p:nvPr/>
          </p:nvGrpSpPr>
          <p:grpSpPr>
            <a:xfrm>
              <a:off x="4377969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71" name="Ellipse 1770">
                <a:extLst>
                  <a:ext uri="{FF2B5EF4-FFF2-40B4-BE49-F238E27FC236}">
                    <a16:creationId xmlns:a16="http://schemas.microsoft.com/office/drawing/2014/main" id="{B54FBC21-E9BF-4867-BBEF-223C50DEBD5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72" name="Forme libre 1073">
                <a:extLst>
                  <a:ext uri="{FF2B5EF4-FFF2-40B4-BE49-F238E27FC236}">
                    <a16:creationId xmlns:a16="http://schemas.microsoft.com/office/drawing/2014/main" id="{E039C3D5-A17F-4B5C-8ECA-12FE2322A14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48" name="Groupe 1647">
              <a:extLst>
                <a:ext uri="{FF2B5EF4-FFF2-40B4-BE49-F238E27FC236}">
                  <a16:creationId xmlns:a16="http://schemas.microsoft.com/office/drawing/2014/main" id="{6848F541-3486-4827-8507-8B9F22DCE4E3}"/>
                </a:ext>
              </a:extLst>
            </p:cNvPr>
            <p:cNvGrpSpPr/>
            <p:nvPr/>
          </p:nvGrpSpPr>
          <p:grpSpPr>
            <a:xfrm>
              <a:off x="4377969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69" name="Ellipse 1768">
                <a:extLst>
                  <a:ext uri="{FF2B5EF4-FFF2-40B4-BE49-F238E27FC236}">
                    <a16:creationId xmlns:a16="http://schemas.microsoft.com/office/drawing/2014/main" id="{F5810355-7884-4A61-A401-4C5AFDD23D0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70" name="Forme libre 1076">
                <a:extLst>
                  <a:ext uri="{FF2B5EF4-FFF2-40B4-BE49-F238E27FC236}">
                    <a16:creationId xmlns:a16="http://schemas.microsoft.com/office/drawing/2014/main" id="{3846F163-E48F-4AC1-8C21-ED58AF52B96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49" name="Groupe 1648">
              <a:extLst>
                <a:ext uri="{FF2B5EF4-FFF2-40B4-BE49-F238E27FC236}">
                  <a16:creationId xmlns:a16="http://schemas.microsoft.com/office/drawing/2014/main" id="{6FCAB2A7-2AD4-4C70-9B97-A1454C3C483F}"/>
                </a:ext>
              </a:extLst>
            </p:cNvPr>
            <p:cNvGrpSpPr/>
            <p:nvPr/>
          </p:nvGrpSpPr>
          <p:grpSpPr>
            <a:xfrm>
              <a:off x="4377969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67" name="Ellipse 1766">
                <a:extLst>
                  <a:ext uri="{FF2B5EF4-FFF2-40B4-BE49-F238E27FC236}">
                    <a16:creationId xmlns:a16="http://schemas.microsoft.com/office/drawing/2014/main" id="{3D6EF6CF-68AC-4D08-8831-896437AE6F0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68" name="Forme libre 1079">
                <a:extLst>
                  <a:ext uri="{FF2B5EF4-FFF2-40B4-BE49-F238E27FC236}">
                    <a16:creationId xmlns:a16="http://schemas.microsoft.com/office/drawing/2014/main" id="{48F7823F-5A3D-4303-82FC-444B9AE8E80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50" name="Groupe 1649">
              <a:extLst>
                <a:ext uri="{FF2B5EF4-FFF2-40B4-BE49-F238E27FC236}">
                  <a16:creationId xmlns:a16="http://schemas.microsoft.com/office/drawing/2014/main" id="{2F531960-DEF5-41B2-8383-4751D7FCFD2E}"/>
                </a:ext>
              </a:extLst>
            </p:cNvPr>
            <p:cNvGrpSpPr/>
            <p:nvPr/>
          </p:nvGrpSpPr>
          <p:grpSpPr>
            <a:xfrm>
              <a:off x="4377969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65" name="Ellipse 1764">
                <a:extLst>
                  <a:ext uri="{FF2B5EF4-FFF2-40B4-BE49-F238E27FC236}">
                    <a16:creationId xmlns:a16="http://schemas.microsoft.com/office/drawing/2014/main" id="{7299F2AF-F298-47D4-B3CD-BC75E7FEF2B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66" name="Forme libre 1082">
                <a:extLst>
                  <a:ext uri="{FF2B5EF4-FFF2-40B4-BE49-F238E27FC236}">
                    <a16:creationId xmlns:a16="http://schemas.microsoft.com/office/drawing/2014/main" id="{636E893B-AE9C-406B-8196-AA65A545E7B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51" name="Groupe 1650">
              <a:extLst>
                <a:ext uri="{FF2B5EF4-FFF2-40B4-BE49-F238E27FC236}">
                  <a16:creationId xmlns:a16="http://schemas.microsoft.com/office/drawing/2014/main" id="{616D12EC-0464-4E94-B79D-E233E4223B86}"/>
                </a:ext>
              </a:extLst>
            </p:cNvPr>
            <p:cNvGrpSpPr/>
            <p:nvPr/>
          </p:nvGrpSpPr>
          <p:grpSpPr>
            <a:xfrm rot="10800000" flipH="1" flipV="1">
              <a:off x="4377970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63" name="Ellipse 1762">
                <a:extLst>
                  <a:ext uri="{FF2B5EF4-FFF2-40B4-BE49-F238E27FC236}">
                    <a16:creationId xmlns:a16="http://schemas.microsoft.com/office/drawing/2014/main" id="{938E08F3-E27A-41D9-B157-CD00F52F1CA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64" name="Forme libre 1073">
                <a:extLst>
                  <a:ext uri="{FF2B5EF4-FFF2-40B4-BE49-F238E27FC236}">
                    <a16:creationId xmlns:a16="http://schemas.microsoft.com/office/drawing/2014/main" id="{233761E3-F0AF-41FC-94AA-047CDF8C2E0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52" name="Groupe 1651">
              <a:extLst>
                <a:ext uri="{FF2B5EF4-FFF2-40B4-BE49-F238E27FC236}">
                  <a16:creationId xmlns:a16="http://schemas.microsoft.com/office/drawing/2014/main" id="{B99C377D-5E0C-4DCE-AB61-C73DBF1D1D23}"/>
                </a:ext>
              </a:extLst>
            </p:cNvPr>
            <p:cNvGrpSpPr/>
            <p:nvPr/>
          </p:nvGrpSpPr>
          <p:grpSpPr>
            <a:xfrm>
              <a:off x="3549884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61" name="Ellipse 1760">
                <a:extLst>
                  <a:ext uri="{FF2B5EF4-FFF2-40B4-BE49-F238E27FC236}">
                    <a16:creationId xmlns:a16="http://schemas.microsoft.com/office/drawing/2014/main" id="{D15F4C4F-A5F1-4955-B4B4-D765D292C75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62" name="Forme libre 122">
                <a:extLst>
                  <a:ext uri="{FF2B5EF4-FFF2-40B4-BE49-F238E27FC236}">
                    <a16:creationId xmlns:a16="http://schemas.microsoft.com/office/drawing/2014/main" id="{F609C583-0D48-4323-9D1D-C265346A353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53" name="Groupe 1652">
              <a:extLst>
                <a:ext uri="{FF2B5EF4-FFF2-40B4-BE49-F238E27FC236}">
                  <a16:creationId xmlns:a16="http://schemas.microsoft.com/office/drawing/2014/main" id="{2E07CAEB-3E79-49E8-9C69-54034DCF4584}"/>
                </a:ext>
              </a:extLst>
            </p:cNvPr>
            <p:cNvGrpSpPr/>
            <p:nvPr/>
          </p:nvGrpSpPr>
          <p:grpSpPr>
            <a:xfrm>
              <a:off x="4460952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59" name="Ellipse 1758">
                <a:extLst>
                  <a:ext uri="{FF2B5EF4-FFF2-40B4-BE49-F238E27FC236}">
                    <a16:creationId xmlns:a16="http://schemas.microsoft.com/office/drawing/2014/main" id="{DF6856BC-A942-4317-801C-95762ABB905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60" name="Forme libre 234">
                <a:extLst>
                  <a:ext uri="{FF2B5EF4-FFF2-40B4-BE49-F238E27FC236}">
                    <a16:creationId xmlns:a16="http://schemas.microsoft.com/office/drawing/2014/main" id="{A6E47DD0-6146-4F43-BCF6-C7A47171E4A2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54" name="Groupe 1653">
              <a:extLst>
                <a:ext uri="{FF2B5EF4-FFF2-40B4-BE49-F238E27FC236}">
                  <a16:creationId xmlns:a16="http://schemas.microsoft.com/office/drawing/2014/main" id="{24629869-E2CC-4711-8ED5-84478A4E1A08}"/>
                </a:ext>
              </a:extLst>
            </p:cNvPr>
            <p:cNvGrpSpPr/>
            <p:nvPr/>
          </p:nvGrpSpPr>
          <p:grpSpPr>
            <a:xfrm>
              <a:off x="4005418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57" name="Ellipse 1756">
                <a:extLst>
                  <a:ext uri="{FF2B5EF4-FFF2-40B4-BE49-F238E27FC236}">
                    <a16:creationId xmlns:a16="http://schemas.microsoft.com/office/drawing/2014/main" id="{0FDB8B42-2E3F-405D-87BF-FA26E16AD0A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58" name="Forme libre 170">
                <a:extLst>
                  <a:ext uri="{FF2B5EF4-FFF2-40B4-BE49-F238E27FC236}">
                    <a16:creationId xmlns:a16="http://schemas.microsoft.com/office/drawing/2014/main" id="{AEEBC2D9-32D5-4502-8A56-16353415FD8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55" name="Groupe 1654">
              <a:extLst>
                <a:ext uri="{FF2B5EF4-FFF2-40B4-BE49-F238E27FC236}">
                  <a16:creationId xmlns:a16="http://schemas.microsoft.com/office/drawing/2014/main" id="{3B29106A-2954-4A56-84C8-44BE6C8D4A9E}"/>
                </a:ext>
              </a:extLst>
            </p:cNvPr>
            <p:cNvGrpSpPr/>
            <p:nvPr/>
          </p:nvGrpSpPr>
          <p:grpSpPr>
            <a:xfrm>
              <a:off x="4233185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55" name="Ellipse 1754">
                <a:extLst>
                  <a:ext uri="{FF2B5EF4-FFF2-40B4-BE49-F238E27FC236}">
                    <a16:creationId xmlns:a16="http://schemas.microsoft.com/office/drawing/2014/main" id="{FC2987EE-B13C-4163-B99D-B0721362D22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56" name="Forme libre 149">
                <a:extLst>
                  <a:ext uri="{FF2B5EF4-FFF2-40B4-BE49-F238E27FC236}">
                    <a16:creationId xmlns:a16="http://schemas.microsoft.com/office/drawing/2014/main" id="{D8EDB83C-B48A-44B0-BE84-73367C5E6C3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56" name="Groupe 1655">
              <a:extLst>
                <a:ext uri="{FF2B5EF4-FFF2-40B4-BE49-F238E27FC236}">
                  <a16:creationId xmlns:a16="http://schemas.microsoft.com/office/drawing/2014/main" id="{70C37AE3-538D-427B-9BA8-789C22D1220D}"/>
                </a:ext>
              </a:extLst>
            </p:cNvPr>
            <p:cNvGrpSpPr/>
            <p:nvPr/>
          </p:nvGrpSpPr>
          <p:grpSpPr>
            <a:xfrm>
              <a:off x="3777651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53" name="Ellipse 1752">
                <a:extLst>
                  <a:ext uri="{FF2B5EF4-FFF2-40B4-BE49-F238E27FC236}">
                    <a16:creationId xmlns:a16="http://schemas.microsoft.com/office/drawing/2014/main" id="{49F5F574-96FF-4095-BFBE-5E28CE9AC22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54" name="Forme libre 143">
                <a:extLst>
                  <a:ext uri="{FF2B5EF4-FFF2-40B4-BE49-F238E27FC236}">
                    <a16:creationId xmlns:a16="http://schemas.microsoft.com/office/drawing/2014/main" id="{A695F2AC-DBEF-490C-BE33-33D0673F53B3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57" name="Groupe 1656">
              <a:extLst>
                <a:ext uri="{FF2B5EF4-FFF2-40B4-BE49-F238E27FC236}">
                  <a16:creationId xmlns:a16="http://schemas.microsoft.com/office/drawing/2014/main" id="{7FF6DACD-5CC2-4731-B88F-142ECF326D03}"/>
                </a:ext>
              </a:extLst>
            </p:cNvPr>
            <p:cNvGrpSpPr/>
            <p:nvPr/>
          </p:nvGrpSpPr>
          <p:grpSpPr>
            <a:xfrm>
              <a:off x="3549884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51" name="Ellipse 1750">
                <a:extLst>
                  <a:ext uri="{FF2B5EF4-FFF2-40B4-BE49-F238E27FC236}">
                    <a16:creationId xmlns:a16="http://schemas.microsoft.com/office/drawing/2014/main" id="{76767AB3-C7FE-4491-82A1-E39F7826EC5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52" name="Forme libre 125">
                <a:extLst>
                  <a:ext uri="{FF2B5EF4-FFF2-40B4-BE49-F238E27FC236}">
                    <a16:creationId xmlns:a16="http://schemas.microsoft.com/office/drawing/2014/main" id="{75F55E1D-5146-4DEC-ADC5-641E9B0B012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58" name="Groupe 1657">
              <a:extLst>
                <a:ext uri="{FF2B5EF4-FFF2-40B4-BE49-F238E27FC236}">
                  <a16:creationId xmlns:a16="http://schemas.microsoft.com/office/drawing/2014/main" id="{57E69C59-9AA2-4E75-96D3-9C95C15AB6CE}"/>
                </a:ext>
              </a:extLst>
            </p:cNvPr>
            <p:cNvGrpSpPr/>
            <p:nvPr/>
          </p:nvGrpSpPr>
          <p:grpSpPr>
            <a:xfrm>
              <a:off x="4460952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49" name="Ellipse 1748">
                <a:extLst>
                  <a:ext uri="{FF2B5EF4-FFF2-40B4-BE49-F238E27FC236}">
                    <a16:creationId xmlns:a16="http://schemas.microsoft.com/office/drawing/2014/main" id="{AEBE7E2D-9CD2-437F-A694-F88CF62589A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50" name="Forme libre 20">
                <a:extLst>
                  <a:ext uri="{FF2B5EF4-FFF2-40B4-BE49-F238E27FC236}">
                    <a16:creationId xmlns:a16="http://schemas.microsoft.com/office/drawing/2014/main" id="{289075E3-57BC-44A4-A5F4-78469A55793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59" name="Groupe 1658">
              <a:extLst>
                <a:ext uri="{FF2B5EF4-FFF2-40B4-BE49-F238E27FC236}">
                  <a16:creationId xmlns:a16="http://schemas.microsoft.com/office/drawing/2014/main" id="{75F623F0-71B3-46D8-B380-C7B629CC7F73}"/>
                </a:ext>
              </a:extLst>
            </p:cNvPr>
            <p:cNvGrpSpPr/>
            <p:nvPr/>
          </p:nvGrpSpPr>
          <p:grpSpPr>
            <a:xfrm>
              <a:off x="4005418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47" name="Ellipse 1746">
                <a:extLst>
                  <a:ext uri="{FF2B5EF4-FFF2-40B4-BE49-F238E27FC236}">
                    <a16:creationId xmlns:a16="http://schemas.microsoft.com/office/drawing/2014/main" id="{9A391A82-B6E1-4E3F-9D0A-9B1EE0EAFF1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48" name="Forme libre 14">
                <a:extLst>
                  <a:ext uri="{FF2B5EF4-FFF2-40B4-BE49-F238E27FC236}">
                    <a16:creationId xmlns:a16="http://schemas.microsoft.com/office/drawing/2014/main" id="{509C1592-8CEB-4ACC-B029-2FAE71B6EE5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60" name="Groupe 1659">
              <a:extLst>
                <a:ext uri="{FF2B5EF4-FFF2-40B4-BE49-F238E27FC236}">
                  <a16:creationId xmlns:a16="http://schemas.microsoft.com/office/drawing/2014/main" id="{5ED209CB-0C17-48EB-9EF3-89A684832CF5}"/>
                </a:ext>
              </a:extLst>
            </p:cNvPr>
            <p:cNvGrpSpPr/>
            <p:nvPr/>
          </p:nvGrpSpPr>
          <p:grpSpPr>
            <a:xfrm>
              <a:off x="4233185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45" name="Ellipse 1744">
                <a:extLst>
                  <a:ext uri="{FF2B5EF4-FFF2-40B4-BE49-F238E27FC236}">
                    <a16:creationId xmlns:a16="http://schemas.microsoft.com/office/drawing/2014/main" id="{125B2478-78A0-4ABB-87F0-1DFC6CB20F7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46" name="Forme libre 23">
                <a:extLst>
                  <a:ext uri="{FF2B5EF4-FFF2-40B4-BE49-F238E27FC236}">
                    <a16:creationId xmlns:a16="http://schemas.microsoft.com/office/drawing/2014/main" id="{51B368B8-5F3E-4465-8034-12470159380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61" name="Groupe 1660">
              <a:extLst>
                <a:ext uri="{FF2B5EF4-FFF2-40B4-BE49-F238E27FC236}">
                  <a16:creationId xmlns:a16="http://schemas.microsoft.com/office/drawing/2014/main" id="{6682014A-10AF-4B65-84F7-7932397F2B8C}"/>
                </a:ext>
              </a:extLst>
            </p:cNvPr>
            <p:cNvGrpSpPr/>
            <p:nvPr/>
          </p:nvGrpSpPr>
          <p:grpSpPr>
            <a:xfrm>
              <a:off x="3777651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43" name="Ellipse 1742">
                <a:extLst>
                  <a:ext uri="{FF2B5EF4-FFF2-40B4-BE49-F238E27FC236}">
                    <a16:creationId xmlns:a16="http://schemas.microsoft.com/office/drawing/2014/main" id="{B37564B0-1831-4210-AA12-D4B34E69C86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44" name="Forme libre 17">
                <a:extLst>
                  <a:ext uri="{FF2B5EF4-FFF2-40B4-BE49-F238E27FC236}">
                    <a16:creationId xmlns:a16="http://schemas.microsoft.com/office/drawing/2014/main" id="{85FEA84D-A812-4345-AA48-7B044CD04C24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62" name="Groupe 1661">
              <a:extLst>
                <a:ext uri="{FF2B5EF4-FFF2-40B4-BE49-F238E27FC236}">
                  <a16:creationId xmlns:a16="http://schemas.microsoft.com/office/drawing/2014/main" id="{B37CE277-203D-47D8-A93C-93B0F3B920F5}"/>
                </a:ext>
              </a:extLst>
            </p:cNvPr>
            <p:cNvGrpSpPr/>
            <p:nvPr/>
          </p:nvGrpSpPr>
          <p:grpSpPr>
            <a:xfrm>
              <a:off x="4688719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41" name="Ellipse 1740">
                <a:extLst>
                  <a:ext uri="{FF2B5EF4-FFF2-40B4-BE49-F238E27FC236}">
                    <a16:creationId xmlns:a16="http://schemas.microsoft.com/office/drawing/2014/main" id="{FB3C3256-3979-4ABF-A385-4FBCC0AE4ED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42" name="Forme libre 83">
                <a:extLst>
                  <a:ext uri="{FF2B5EF4-FFF2-40B4-BE49-F238E27FC236}">
                    <a16:creationId xmlns:a16="http://schemas.microsoft.com/office/drawing/2014/main" id="{BAD53D52-AF09-42C4-B9E9-BA30B7F9ACE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63" name="Groupe 1662">
              <a:extLst>
                <a:ext uri="{FF2B5EF4-FFF2-40B4-BE49-F238E27FC236}">
                  <a16:creationId xmlns:a16="http://schemas.microsoft.com/office/drawing/2014/main" id="{D09B5F6B-CB8E-4EFA-AF86-3ADD33A4F393}"/>
                </a:ext>
              </a:extLst>
            </p:cNvPr>
            <p:cNvGrpSpPr/>
            <p:nvPr/>
          </p:nvGrpSpPr>
          <p:grpSpPr>
            <a:xfrm>
              <a:off x="3322117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39" name="Ellipse 1738">
                <a:extLst>
                  <a:ext uri="{FF2B5EF4-FFF2-40B4-BE49-F238E27FC236}">
                    <a16:creationId xmlns:a16="http://schemas.microsoft.com/office/drawing/2014/main" id="{7CEAC501-E42C-484E-8697-065F39F8DF0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40" name="Forme libre 131">
                <a:extLst>
                  <a:ext uri="{FF2B5EF4-FFF2-40B4-BE49-F238E27FC236}">
                    <a16:creationId xmlns:a16="http://schemas.microsoft.com/office/drawing/2014/main" id="{4676B919-4130-4176-9833-137B92EB598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64" name="Groupe 1663">
              <a:extLst>
                <a:ext uri="{FF2B5EF4-FFF2-40B4-BE49-F238E27FC236}">
                  <a16:creationId xmlns:a16="http://schemas.microsoft.com/office/drawing/2014/main" id="{E3FCA662-2393-42D0-9749-48689755D71A}"/>
                </a:ext>
              </a:extLst>
            </p:cNvPr>
            <p:cNvGrpSpPr/>
            <p:nvPr/>
          </p:nvGrpSpPr>
          <p:grpSpPr>
            <a:xfrm>
              <a:off x="3549884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37" name="Ellipse 1736">
                <a:extLst>
                  <a:ext uri="{FF2B5EF4-FFF2-40B4-BE49-F238E27FC236}">
                    <a16:creationId xmlns:a16="http://schemas.microsoft.com/office/drawing/2014/main" id="{0CCAF417-CEC7-4380-9D7F-68F3F11D3FA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38" name="Forme libre 86">
                <a:extLst>
                  <a:ext uri="{FF2B5EF4-FFF2-40B4-BE49-F238E27FC236}">
                    <a16:creationId xmlns:a16="http://schemas.microsoft.com/office/drawing/2014/main" id="{881FA37C-4F7C-4AE3-83B2-C200B965168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65" name="Groupe 1664">
              <a:extLst>
                <a:ext uri="{FF2B5EF4-FFF2-40B4-BE49-F238E27FC236}">
                  <a16:creationId xmlns:a16="http://schemas.microsoft.com/office/drawing/2014/main" id="{71CB0876-9424-458D-A011-233237E18D79}"/>
                </a:ext>
              </a:extLst>
            </p:cNvPr>
            <p:cNvGrpSpPr/>
            <p:nvPr/>
          </p:nvGrpSpPr>
          <p:grpSpPr>
            <a:xfrm>
              <a:off x="4460952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35" name="Ellipse 1734">
                <a:extLst>
                  <a:ext uri="{FF2B5EF4-FFF2-40B4-BE49-F238E27FC236}">
                    <a16:creationId xmlns:a16="http://schemas.microsoft.com/office/drawing/2014/main" id="{8FC8A1E1-9DAC-40B6-B756-768855C677D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36" name="Forme libre 38">
                <a:extLst>
                  <a:ext uri="{FF2B5EF4-FFF2-40B4-BE49-F238E27FC236}">
                    <a16:creationId xmlns:a16="http://schemas.microsoft.com/office/drawing/2014/main" id="{EEAB15F6-8D63-4B27-B34C-C5F55358A98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66" name="Groupe 1665">
              <a:extLst>
                <a:ext uri="{FF2B5EF4-FFF2-40B4-BE49-F238E27FC236}">
                  <a16:creationId xmlns:a16="http://schemas.microsoft.com/office/drawing/2014/main" id="{33CD7933-67B3-4B8F-BFAC-F20DC34E0EF0}"/>
                </a:ext>
              </a:extLst>
            </p:cNvPr>
            <p:cNvGrpSpPr/>
            <p:nvPr/>
          </p:nvGrpSpPr>
          <p:grpSpPr>
            <a:xfrm>
              <a:off x="4005418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33" name="Ellipse 1732">
                <a:extLst>
                  <a:ext uri="{FF2B5EF4-FFF2-40B4-BE49-F238E27FC236}">
                    <a16:creationId xmlns:a16="http://schemas.microsoft.com/office/drawing/2014/main" id="{7322247C-77BF-4EB9-8F3E-03DB3A34EFC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34" name="Forme libre 92">
                <a:extLst>
                  <a:ext uri="{FF2B5EF4-FFF2-40B4-BE49-F238E27FC236}">
                    <a16:creationId xmlns:a16="http://schemas.microsoft.com/office/drawing/2014/main" id="{D92C85EA-5061-49E7-9C6D-4A7FD2D8780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67" name="Groupe 1666">
              <a:extLst>
                <a:ext uri="{FF2B5EF4-FFF2-40B4-BE49-F238E27FC236}">
                  <a16:creationId xmlns:a16="http://schemas.microsoft.com/office/drawing/2014/main" id="{FC3E74A1-8F49-45A2-959C-70F7E4010202}"/>
                </a:ext>
              </a:extLst>
            </p:cNvPr>
            <p:cNvGrpSpPr/>
            <p:nvPr/>
          </p:nvGrpSpPr>
          <p:grpSpPr>
            <a:xfrm>
              <a:off x="4233185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31" name="Ellipse 1730">
                <a:extLst>
                  <a:ext uri="{FF2B5EF4-FFF2-40B4-BE49-F238E27FC236}">
                    <a16:creationId xmlns:a16="http://schemas.microsoft.com/office/drawing/2014/main" id="{298D8ADC-0ABD-4824-95D1-9433EE71D66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32" name="Forme libre 41">
                <a:extLst>
                  <a:ext uri="{FF2B5EF4-FFF2-40B4-BE49-F238E27FC236}">
                    <a16:creationId xmlns:a16="http://schemas.microsoft.com/office/drawing/2014/main" id="{662CC012-499E-496E-93CC-F17ED3FAC8A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68" name="Groupe 1667">
              <a:extLst>
                <a:ext uri="{FF2B5EF4-FFF2-40B4-BE49-F238E27FC236}">
                  <a16:creationId xmlns:a16="http://schemas.microsoft.com/office/drawing/2014/main" id="{77E16C88-67D6-40D2-9EF3-68D3B131992A}"/>
                </a:ext>
              </a:extLst>
            </p:cNvPr>
            <p:cNvGrpSpPr/>
            <p:nvPr/>
          </p:nvGrpSpPr>
          <p:grpSpPr>
            <a:xfrm>
              <a:off x="3777651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29" name="Ellipse 1728">
                <a:extLst>
                  <a:ext uri="{FF2B5EF4-FFF2-40B4-BE49-F238E27FC236}">
                    <a16:creationId xmlns:a16="http://schemas.microsoft.com/office/drawing/2014/main" id="{748190EB-E570-4F17-BB17-46976232D42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30" name="Forme libre 95">
                <a:extLst>
                  <a:ext uri="{FF2B5EF4-FFF2-40B4-BE49-F238E27FC236}">
                    <a16:creationId xmlns:a16="http://schemas.microsoft.com/office/drawing/2014/main" id="{27A3DE35-AD54-46ED-937B-D9566CFEF280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69" name="Groupe 1668">
              <a:extLst>
                <a:ext uri="{FF2B5EF4-FFF2-40B4-BE49-F238E27FC236}">
                  <a16:creationId xmlns:a16="http://schemas.microsoft.com/office/drawing/2014/main" id="{5F640DC3-791A-40EE-8BF3-3BA61E316C5C}"/>
                </a:ext>
              </a:extLst>
            </p:cNvPr>
            <p:cNvGrpSpPr/>
            <p:nvPr/>
          </p:nvGrpSpPr>
          <p:grpSpPr>
            <a:xfrm>
              <a:off x="3549884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27" name="Ellipse 1726">
                <a:extLst>
                  <a:ext uri="{FF2B5EF4-FFF2-40B4-BE49-F238E27FC236}">
                    <a16:creationId xmlns:a16="http://schemas.microsoft.com/office/drawing/2014/main" id="{EB98EA94-64B2-413F-AC9F-C4E6EA70582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28" name="Forme libre 104">
                <a:extLst>
                  <a:ext uri="{FF2B5EF4-FFF2-40B4-BE49-F238E27FC236}">
                    <a16:creationId xmlns:a16="http://schemas.microsoft.com/office/drawing/2014/main" id="{68C08981-28B4-4CBF-A7F1-3AD1ED77406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70" name="Groupe 1669">
              <a:extLst>
                <a:ext uri="{FF2B5EF4-FFF2-40B4-BE49-F238E27FC236}">
                  <a16:creationId xmlns:a16="http://schemas.microsoft.com/office/drawing/2014/main" id="{2E7AC217-C6D1-4E2E-ACE9-08C43728F634}"/>
                </a:ext>
              </a:extLst>
            </p:cNvPr>
            <p:cNvGrpSpPr/>
            <p:nvPr/>
          </p:nvGrpSpPr>
          <p:grpSpPr>
            <a:xfrm>
              <a:off x="4460952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25" name="Ellipse 1724">
                <a:extLst>
                  <a:ext uri="{FF2B5EF4-FFF2-40B4-BE49-F238E27FC236}">
                    <a16:creationId xmlns:a16="http://schemas.microsoft.com/office/drawing/2014/main" id="{FDA12A4A-9323-445C-BFA9-8CAABE933FB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26" name="Forme libre 56">
                <a:extLst>
                  <a:ext uri="{FF2B5EF4-FFF2-40B4-BE49-F238E27FC236}">
                    <a16:creationId xmlns:a16="http://schemas.microsoft.com/office/drawing/2014/main" id="{3EC6314F-4A04-45F7-A061-210168979DC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71" name="Groupe 1670">
              <a:extLst>
                <a:ext uri="{FF2B5EF4-FFF2-40B4-BE49-F238E27FC236}">
                  <a16:creationId xmlns:a16="http://schemas.microsoft.com/office/drawing/2014/main" id="{510BA0C5-31AB-4932-8672-2DDB34F0541C}"/>
                </a:ext>
              </a:extLst>
            </p:cNvPr>
            <p:cNvGrpSpPr/>
            <p:nvPr/>
          </p:nvGrpSpPr>
          <p:grpSpPr>
            <a:xfrm>
              <a:off x="4005418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23" name="Ellipse 1722">
                <a:extLst>
                  <a:ext uri="{FF2B5EF4-FFF2-40B4-BE49-F238E27FC236}">
                    <a16:creationId xmlns:a16="http://schemas.microsoft.com/office/drawing/2014/main" id="{E6CB0766-A824-4941-A50C-1BA9A001265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24" name="Forme libre 35">
                <a:extLst>
                  <a:ext uri="{FF2B5EF4-FFF2-40B4-BE49-F238E27FC236}">
                    <a16:creationId xmlns:a16="http://schemas.microsoft.com/office/drawing/2014/main" id="{7CB2ED2D-193C-405C-B786-D8F786D4CE5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72" name="Groupe 1671">
              <a:extLst>
                <a:ext uri="{FF2B5EF4-FFF2-40B4-BE49-F238E27FC236}">
                  <a16:creationId xmlns:a16="http://schemas.microsoft.com/office/drawing/2014/main" id="{37056C32-2D98-4BD1-AC27-FF3A741A0150}"/>
                </a:ext>
              </a:extLst>
            </p:cNvPr>
            <p:cNvGrpSpPr/>
            <p:nvPr/>
          </p:nvGrpSpPr>
          <p:grpSpPr>
            <a:xfrm>
              <a:off x="4233185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21" name="Ellipse 1720">
                <a:extLst>
                  <a:ext uri="{FF2B5EF4-FFF2-40B4-BE49-F238E27FC236}">
                    <a16:creationId xmlns:a16="http://schemas.microsoft.com/office/drawing/2014/main" id="{369C028B-CBE7-406A-958A-3C8A2D0B660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22" name="Forme libre 29">
                <a:extLst>
                  <a:ext uri="{FF2B5EF4-FFF2-40B4-BE49-F238E27FC236}">
                    <a16:creationId xmlns:a16="http://schemas.microsoft.com/office/drawing/2014/main" id="{08F540DE-A526-4BE7-892D-BB5609F7EC9B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73" name="Groupe 1672">
              <a:extLst>
                <a:ext uri="{FF2B5EF4-FFF2-40B4-BE49-F238E27FC236}">
                  <a16:creationId xmlns:a16="http://schemas.microsoft.com/office/drawing/2014/main" id="{BDDBCCB5-5C8B-402D-88FB-AA7BBEF3EC16}"/>
                </a:ext>
              </a:extLst>
            </p:cNvPr>
            <p:cNvGrpSpPr/>
            <p:nvPr/>
          </p:nvGrpSpPr>
          <p:grpSpPr>
            <a:xfrm>
              <a:off x="3777651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19" name="Ellipse 1718">
                <a:extLst>
                  <a:ext uri="{FF2B5EF4-FFF2-40B4-BE49-F238E27FC236}">
                    <a16:creationId xmlns:a16="http://schemas.microsoft.com/office/drawing/2014/main" id="{1341AF16-902E-4119-9FA0-BB5C178C012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20" name="Forme libre 98">
                <a:extLst>
                  <a:ext uri="{FF2B5EF4-FFF2-40B4-BE49-F238E27FC236}">
                    <a16:creationId xmlns:a16="http://schemas.microsoft.com/office/drawing/2014/main" id="{9116DFDB-CD7B-456B-BD5F-A2FB6D65948B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74" name="Groupe 1673">
              <a:extLst>
                <a:ext uri="{FF2B5EF4-FFF2-40B4-BE49-F238E27FC236}">
                  <a16:creationId xmlns:a16="http://schemas.microsoft.com/office/drawing/2014/main" id="{922FB2F7-1B03-432C-9DD7-ECAA4704C3A2}"/>
                </a:ext>
              </a:extLst>
            </p:cNvPr>
            <p:cNvGrpSpPr/>
            <p:nvPr/>
          </p:nvGrpSpPr>
          <p:grpSpPr>
            <a:xfrm>
              <a:off x="4688719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17" name="Ellipse 1716">
                <a:extLst>
                  <a:ext uri="{FF2B5EF4-FFF2-40B4-BE49-F238E27FC236}">
                    <a16:creationId xmlns:a16="http://schemas.microsoft.com/office/drawing/2014/main" id="{BA01D7EA-3CBE-4346-8F40-BA41AD1428C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18" name="Forme libre 50">
                <a:extLst>
                  <a:ext uri="{FF2B5EF4-FFF2-40B4-BE49-F238E27FC236}">
                    <a16:creationId xmlns:a16="http://schemas.microsoft.com/office/drawing/2014/main" id="{D8263FB1-8F56-4DF1-BC60-3C1D9E27CD5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75" name="Groupe 1674">
              <a:extLst>
                <a:ext uri="{FF2B5EF4-FFF2-40B4-BE49-F238E27FC236}">
                  <a16:creationId xmlns:a16="http://schemas.microsoft.com/office/drawing/2014/main" id="{1F70C823-DF4E-4DD8-9D09-3D20A13439E4}"/>
                </a:ext>
              </a:extLst>
            </p:cNvPr>
            <p:cNvGrpSpPr/>
            <p:nvPr/>
          </p:nvGrpSpPr>
          <p:grpSpPr>
            <a:xfrm>
              <a:off x="3322117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15" name="Ellipse 1714">
                <a:extLst>
                  <a:ext uri="{FF2B5EF4-FFF2-40B4-BE49-F238E27FC236}">
                    <a16:creationId xmlns:a16="http://schemas.microsoft.com/office/drawing/2014/main" id="{49D09CB7-2419-4F79-ADA7-6984F709C28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16" name="Forme libre 189">
                <a:extLst>
                  <a:ext uri="{FF2B5EF4-FFF2-40B4-BE49-F238E27FC236}">
                    <a16:creationId xmlns:a16="http://schemas.microsoft.com/office/drawing/2014/main" id="{434363B9-549F-4CE5-BCBB-D45AFE1A06F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76" name="Groupe 1675">
              <a:extLst>
                <a:ext uri="{FF2B5EF4-FFF2-40B4-BE49-F238E27FC236}">
                  <a16:creationId xmlns:a16="http://schemas.microsoft.com/office/drawing/2014/main" id="{EE738576-EDF2-446C-AA65-71C9A45E755A}"/>
                </a:ext>
              </a:extLst>
            </p:cNvPr>
            <p:cNvGrpSpPr/>
            <p:nvPr/>
          </p:nvGrpSpPr>
          <p:grpSpPr>
            <a:xfrm>
              <a:off x="3549884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13" name="Ellipse 1712">
                <a:extLst>
                  <a:ext uri="{FF2B5EF4-FFF2-40B4-BE49-F238E27FC236}">
                    <a16:creationId xmlns:a16="http://schemas.microsoft.com/office/drawing/2014/main" id="{871895E9-8CE2-4FBC-A4D5-224C8B53A50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14" name="Forme libre 119">
                <a:extLst>
                  <a:ext uri="{FF2B5EF4-FFF2-40B4-BE49-F238E27FC236}">
                    <a16:creationId xmlns:a16="http://schemas.microsoft.com/office/drawing/2014/main" id="{3D0ED63B-6F1C-441F-B926-90C53AEF8F4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77" name="Groupe 1676">
              <a:extLst>
                <a:ext uri="{FF2B5EF4-FFF2-40B4-BE49-F238E27FC236}">
                  <a16:creationId xmlns:a16="http://schemas.microsoft.com/office/drawing/2014/main" id="{EF84A7ED-C13C-424A-8E2B-6A57784B7F82}"/>
                </a:ext>
              </a:extLst>
            </p:cNvPr>
            <p:cNvGrpSpPr/>
            <p:nvPr/>
          </p:nvGrpSpPr>
          <p:grpSpPr>
            <a:xfrm>
              <a:off x="4460952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11" name="Ellipse 1710">
                <a:extLst>
                  <a:ext uri="{FF2B5EF4-FFF2-40B4-BE49-F238E27FC236}">
                    <a16:creationId xmlns:a16="http://schemas.microsoft.com/office/drawing/2014/main" id="{A2927D40-623C-4280-8F81-8048005415A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12" name="Forme libre 65">
                <a:extLst>
                  <a:ext uri="{FF2B5EF4-FFF2-40B4-BE49-F238E27FC236}">
                    <a16:creationId xmlns:a16="http://schemas.microsoft.com/office/drawing/2014/main" id="{8C00550F-A338-4F08-B472-F1596947056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78" name="Groupe 1677">
              <a:extLst>
                <a:ext uri="{FF2B5EF4-FFF2-40B4-BE49-F238E27FC236}">
                  <a16:creationId xmlns:a16="http://schemas.microsoft.com/office/drawing/2014/main" id="{81DCFF66-A62A-4F77-B96A-13C4FC28D0DC}"/>
                </a:ext>
              </a:extLst>
            </p:cNvPr>
            <p:cNvGrpSpPr/>
            <p:nvPr/>
          </p:nvGrpSpPr>
          <p:grpSpPr>
            <a:xfrm>
              <a:off x="4005418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09" name="Ellipse 1708">
                <a:extLst>
                  <a:ext uri="{FF2B5EF4-FFF2-40B4-BE49-F238E27FC236}">
                    <a16:creationId xmlns:a16="http://schemas.microsoft.com/office/drawing/2014/main" id="{16BE8B9F-46DC-41AF-ABD3-E71CD2EDC79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10" name="Forme libre 32">
                <a:extLst>
                  <a:ext uri="{FF2B5EF4-FFF2-40B4-BE49-F238E27FC236}">
                    <a16:creationId xmlns:a16="http://schemas.microsoft.com/office/drawing/2014/main" id="{5EC278A0-5256-45A6-99C1-553469B322E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79" name="Groupe 1678">
              <a:extLst>
                <a:ext uri="{FF2B5EF4-FFF2-40B4-BE49-F238E27FC236}">
                  <a16:creationId xmlns:a16="http://schemas.microsoft.com/office/drawing/2014/main" id="{9621A173-224D-4E5E-9333-44EEFBE60DBA}"/>
                </a:ext>
              </a:extLst>
            </p:cNvPr>
            <p:cNvGrpSpPr/>
            <p:nvPr/>
          </p:nvGrpSpPr>
          <p:grpSpPr>
            <a:xfrm>
              <a:off x="4233185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07" name="Ellipse 1706">
                <a:extLst>
                  <a:ext uri="{FF2B5EF4-FFF2-40B4-BE49-F238E27FC236}">
                    <a16:creationId xmlns:a16="http://schemas.microsoft.com/office/drawing/2014/main" id="{E65FB7FD-6932-4058-9153-A7298710BC0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08" name="Forme libre 26">
                <a:extLst>
                  <a:ext uri="{FF2B5EF4-FFF2-40B4-BE49-F238E27FC236}">
                    <a16:creationId xmlns:a16="http://schemas.microsoft.com/office/drawing/2014/main" id="{BFCAA0F3-D391-42FD-B547-5F98DAC80C6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80" name="Groupe 1679">
              <a:extLst>
                <a:ext uri="{FF2B5EF4-FFF2-40B4-BE49-F238E27FC236}">
                  <a16:creationId xmlns:a16="http://schemas.microsoft.com/office/drawing/2014/main" id="{3E4A07B2-62C3-4959-9DFB-4D18F1FC3E4F}"/>
                </a:ext>
              </a:extLst>
            </p:cNvPr>
            <p:cNvGrpSpPr/>
            <p:nvPr/>
          </p:nvGrpSpPr>
          <p:grpSpPr>
            <a:xfrm>
              <a:off x="3777651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05" name="Ellipse 1704">
                <a:extLst>
                  <a:ext uri="{FF2B5EF4-FFF2-40B4-BE49-F238E27FC236}">
                    <a16:creationId xmlns:a16="http://schemas.microsoft.com/office/drawing/2014/main" id="{B93ADE24-FE08-4576-A448-C3084670350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06" name="Forme libre 116">
                <a:extLst>
                  <a:ext uri="{FF2B5EF4-FFF2-40B4-BE49-F238E27FC236}">
                    <a16:creationId xmlns:a16="http://schemas.microsoft.com/office/drawing/2014/main" id="{EB2CC0FC-E4F1-477F-A770-CC55B558BCCE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81" name="Groupe 1680">
              <a:extLst>
                <a:ext uri="{FF2B5EF4-FFF2-40B4-BE49-F238E27FC236}">
                  <a16:creationId xmlns:a16="http://schemas.microsoft.com/office/drawing/2014/main" id="{F972EEF3-A645-41C2-8078-6E4AD33390CD}"/>
                </a:ext>
              </a:extLst>
            </p:cNvPr>
            <p:cNvGrpSpPr/>
            <p:nvPr/>
          </p:nvGrpSpPr>
          <p:grpSpPr>
            <a:xfrm>
              <a:off x="4688719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03" name="Ellipse 1702">
                <a:extLst>
                  <a:ext uri="{FF2B5EF4-FFF2-40B4-BE49-F238E27FC236}">
                    <a16:creationId xmlns:a16="http://schemas.microsoft.com/office/drawing/2014/main" id="{D518D1CD-1802-4198-89B0-18A69CE68E7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04" name="Forme libre 62">
                <a:extLst>
                  <a:ext uri="{FF2B5EF4-FFF2-40B4-BE49-F238E27FC236}">
                    <a16:creationId xmlns:a16="http://schemas.microsoft.com/office/drawing/2014/main" id="{2658866B-35B4-44FD-A6B2-BAF80FCE79E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82" name="Groupe 1681">
              <a:extLst>
                <a:ext uri="{FF2B5EF4-FFF2-40B4-BE49-F238E27FC236}">
                  <a16:creationId xmlns:a16="http://schemas.microsoft.com/office/drawing/2014/main" id="{485CB237-8B98-4CDB-A0EC-B5A4878A87A5}"/>
                </a:ext>
              </a:extLst>
            </p:cNvPr>
            <p:cNvGrpSpPr/>
            <p:nvPr/>
          </p:nvGrpSpPr>
          <p:grpSpPr>
            <a:xfrm>
              <a:off x="3322117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01" name="Ellipse 1700">
                <a:extLst>
                  <a:ext uri="{FF2B5EF4-FFF2-40B4-BE49-F238E27FC236}">
                    <a16:creationId xmlns:a16="http://schemas.microsoft.com/office/drawing/2014/main" id="{772D79FE-31E4-4955-ADA5-AF6117A1381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02" name="Forme libre 110">
                <a:extLst>
                  <a:ext uri="{FF2B5EF4-FFF2-40B4-BE49-F238E27FC236}">
                    <a16:creationId xmlns:a16="http://schemas.microsoft.com/office/drawing/2014/main" id="{EB0CE7D5-8570-4D74-8C77-93E418A419F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83" name="Groupe 1682">
              <a:extLst>
                <a:ext uri="{FF2B5EF4-FFF2-40B4-BE49-F238E27FC236}">
                  <a16:creationId xmlns:a16="http://schemas.microsoft.com/office/drawing/2014/main" id="{A69E394A-FA8A-4179-AB66-B0ED0ECACE8A}"/>
                </a:ext>
              </a:extLst>
            </p:cNvPr>
            <p:cNvGrpSpPr/>
            <p:nvPr/>
          </p:nvGrpSpPr>
          <p:grpSpPr>
            <a:xfrm>
              <a:off x="4005418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99" name="Ellipse 1698">
                <a:extLst>
                  <a:ext uri="{FF2B5EF4-FFF2-40B4-BE49-F238E27FC236}">
                    <a16:creationId xmlns:a16="http://schemas.microsoft.com/office/drawing/2014/main" id="{EE177EF0-0138-4196-9B33-D6A667453E5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700" name="Forme libre 167">
                <a:extLst>
                  <a:ext uri="{FF2B5EF4-FFF2-40B4-BE49-F238E27FC236}">
                    <a16:creationId xmlns:a16="http://schemas.microsoft.com/office/drawing/2014/main" id="{78A37B03-71C1-4105-834D-0588850D653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84" name="Groupe 1683">
              <a:extLst>
                <a:ext uri="{FF2B5EF4-FFF2-40B4-BE49-F238E27FC236}">
                  <a16:creationId xmlns:a16="http://schemas.microsoft.com/office/drawing/2014/main" id="{A2BA2AE6-C9DD-46E9-97BC-554106F6AD46}"/>
                </a:ext>
              </a:extLst>
            </p:cNvPr>
            <p:cNvGrpSpPr/>
            <p:nvPr/>
          </p:nvGrpSpPr>
          <p:grpSpPr>
            <a:xfrm>
              <a:off x="4233185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97" name="Ellipse 1696">
                <a:extLst>
                  <a:ext uri="{FF2B5EF4-FFF2-40B4-BE49-F238E27FC236}">
                    <a16:creationId xmlns:a16="http://schemas.microsoft.com/office/drawing/2014/main" id="{50CDB520-868F-489C-BDEB-FE9C429A4DA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698" name="Forme libre 158">
                <a:extLst>
                  <a:ext uri="{FF2B5EF4-FFF2-40B4-BE49-F238E27FC236}">
                    <a16:creationId xmlns:a16="http://schemas.microsoft.com/office/drawing/2014/main" id="{AAC2A5A9-BD97-414C-B56D-009647EAF7F2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85" name="Groupe 1684">
              <a:extLst>
                <a:ext uri="{FF2B5EF4-FFF2-40B4-BE49-F238E27FC236}">
                  <a16:creationId xmlns:a16="http://schemas.microsoft.com/office/drawing/2014/main" id="{93C6A0B5-BEB9-4466-9E70-7F5E85863A4C}"/>
                </a:ext>
              </a:extLst>
            </p:cNvPr>
            <p:cNvGrpSpPr/>
            <p:nvPr/>
          </p:nvGrpSpPr>
          <p:grpSpPr>
            <a:xfrm>
              <a:off x="3777651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95" name="Ellipse 1694">
                <a:extLst>
                  <a:ext uri="{FF2B5EF4-FFF2-40B4-BE49-F238E27FC236}">
                    <a16:creationId xmlns:a16="http://schemas.microsoft.com/office/drawing/2014/main" id="{9E7265AE-3DCA-46AA-9383-C0B534E9B11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696" name="Forme libre 101">
                <a:extLst>
                  <a:ext uri="{FF2B5EF4-FFF2-40B4-BE49-F238E27FC236}">
                    <a16:creationId xmlns:a16="http://schemas.microsoft.com/office/drawing/2014/main" id="{38214C5D-EA13-4B62-A283-1F428FF9E301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86" name="Groupe 1685">
              <a:extLst>
                <a:ext uri="{FF2B5EF4-FFF2-40B4-BE49-F238E27FC236}">
                  <a16:creationId xmlns:a16="http://schemas.microsoft.com/office/drawing/2014/main" id="{B6D24245-46E2-4F1A-978F-E88A296E7E24}"/>
                </a:ext>
              </a:extLst>
            </p:cNvPr>
            <p:cNvGrpSpPr/>
            <p:nvPr/>
          </p:nvGrpSpPr>
          <p:grpSpPr>
            <a:xfrm>
              <a:off x="4005418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93" name="Ellipse 1692">
                <a:extLst>
                  <a:ext uri="{FF2B5EF4-FFF2-40B4-BE49-F238E27FC236}">
                    <a16:creationId xmlns:a16="http://schemas.microsoft.com/office/drawing/2014/main" id="{CE674592-555B-484E-B3BC-E1D0E295305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694" name="Forme libre 173">
                <a:extLst>
                  <a:ext uri="{FF2B5EF4-FFF2-40B4-BE49-F238E27FC236}">
                    <a16:creationId xmlns:a16="http://schemas.microsoft.com/office/drawing/2014/main" id="{A78C3B7D-45A8-44BF-BDD9-0DE5DEA5C51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87" name="Groupe 1686">
              <a:extLst>
                <a:ext uri="{FF2B5EF4-FFF2-40B4-BE49-F238E27FC236}">
                  <a16:creationId xmlns:a16="http://schemas.microsoft.com/office/drawing/2014/main" id="{7EDA69B1-5424-495F-BF68-C7137400359A}"/>
                </a:ext>
              </a:extLst>
            </p:cNvPr>
            <p:cNvGrpSpPr/>
            <p:nvPr/>
          </p:nvGrpSpPr>
          <p:grpSpPr>
            <a:xfrm>
              <a:off x="4233185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91" name="Ellipse 1690">
                <a:extLst>
                  <a:ext uri="{FF2B5EF4-FFF2-40B4-BE49-F238E27FC236}">
                    <a16:creationId xmlns:a16="http://schemas.microsoft.com/office/drawing/2014/main" id="{C7E2816F-2FB7-46EF-B0CF-CCEBEA79AC7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692" name="Forme libre 152">
                <a:extLst>
                  <a:ext uri="{FF2B5EF4-FFF2-40B4-BE49-F238E27FC236}">
                    <a16:creationId xmlns:a16="http://schemas.microsoft.com/office/drawing/2014/main" id="{57426E4C-4357-456C-9EC6-9B42D36E7D0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688" name="Groupe 1687">
              <a:extLst>
                <a:ext uri="{FF2B5EF4-FFF2-40B4-BE49-F238E27FC236}">
                  <a16:creationId xmlns:a16="http://schemas.microsoft.com/office/drawing/2014/main" id="{64ADCAF1-3FCC-4CAD-96C5-9B8B3D96A087}"/>
                </a:ext>
              </a:extLst>
            </p:cNvPr>
            <p:cNvGrpSpPr/>
            <p:nvPr/>
          </p:nvGrpSpPr>
          <p:grpSpPr>
            <a:xfrm>
              <a:off x="3777651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89" name="Ellipse 1688">
                <a:extLst>
                  <a:ext uri="{FF2B5EF4-FFF2-40B4-BE49-F238E27FC236}">
                    <a16:creationId xmlns:a16="http://schemas.microsoft.com/office/drawing/2014/main" id="{B8F38C38-135F-4326-B573-02C659FF9B3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690" name="Forme libre 146">
                <a:extLst>
                  <a:ext uri="{FF2B5EF4-FFF2-40B4-BE49-F238E27FC236}">
                    <a16:creationId xmlns:a16="http://schemas.microsoft.com/office/drawing/2014/main" id="{867BFFC1-E7E8-4926-93AF-B5155FD6E0EF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27" name="Groupe 1826">
            <a:extLst>
              <a:ext uri="{FF2B5EF4-FFF2-40B4-BE49-F238E27FC236}">
                <a16:creationId xmlns:a16="http://schemas.microsoft.com/office/drawing/2014/main" id="{6214F2ED-15DA-409A-8E13-7F457C78F281}"/>
              </a:ext>
            </a:extLst>
          </p:cNvPr>
          <p:cNvGrpSpPr/>
          <p:nvPr/>
        </p:nvGrpSpPr>
        <p:grpSpPr>
          <a:xfrm>
            <a:off x="3612267" y="2945448"/>
            <a:ext cx="311293" cy="275316"/>
            <a:chOff x="3565244" y="4859459"/>
            <a:chExt cx="753334" cy="666267"/>
          </a:xfrm>
        </p:grpSpPr>
        <p:cxnSp>
          <p:nvCxnSpPr>
            <p:cNvPr id="1828" name="Connecteur droit 1827">
              <a:extLst>
                <a:ext uri="{FF2B5EF4-FFF2-40B4-BE49-F238E27FC236}">
                  <a16:creationId xmlns:a16="http://schemas.microsoft.com/office/drawing/2014/main" id="{7F565761-BEC9-4E53-9C9F-84DBCFBAC31D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3586151" y="4838552"/>
              <a:ext cx="519094" cy="560907"/>
            </a:xfrm>
            <a:prstGeom prst="line">
              <a:avLst/>
            </a:prstGeom>
            <a:noFill/>
            <a:ln w="38100" cap="flat" cmpd="sng" algn="ctr">
              <a:gradFill flip="none" rotWithShape="1">
                <a:gsLst>
                  <a:gs pos="100000">
                    <a:srgbClr val="0093A7"/>
                  </a:gs>
                  <a:gs pos="29000">
                    <a:sysClr val="window" lastClr="FFFFFF"/>
                  </a:gs>
                </a:gsLst>
                <a:lin ang="21594000" scaled="0"/>
                <a:tileRect/>
              </a:gradFill>
              <a:prstDash val="solid"/>
              <a:miter lim="800000"/>
            </a:ln>
            <a:effectLst/>
          </p:spPr>
        </p:cxnSp>
        <p:grpSp>
          <p:nvGrpSpPr>
            <p:cNvPr id="1829" name="Groupe 1828">
              <a:extLst>
                <a:ext uri="{FF2B5EF4-FFF2-40B4-BE49-F238E27FC236}">
                  <a16:creationId xmlns:a16="http://schemas.microsoft.com/office/drawing/2014/main" id="{1E88642D-DD81-4B3E-AED8-6DCCFEB0FBC7}"/>
                </a:ext>
              </a:extLst>
            </p:cNvPr>
            <p:cNvGrpSpPr/>
            <p:nvPr/>
          </p:nvGrpSpPr>
          <p:grpSpPr>
            <a:xfrm>
              <a:off x="4016046" y="5273726"/>
              <a:ext cx="252000" cy="252000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31" name="Ellipse 1830">
                <a:extLst>
                  <a:ext uri="{FF2B5EF4-FFF2-40B4-BE49-F238E27FC236}">
                    <a16:creationId xmlns:a16="http://schemas.microsoft.com/office/drawing/2014/main" id="{AC1DBB67-DB21-421F-A862-160F1EB3717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32" name="Forme libre 480">
                <a:extLst>
                  <a:ext uri="{FF2B5EF4-FFF2-40B4-BE49-F238E27FC236}">
                    <a16:creationId xmlns:a16="http://schemas.microsoft.com/office/drawing/2014/main" id="{664258A3-3339-4305-A5D8-2CB9F9D108C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0" name="ZoneTexte 1829">
                  <a:extLst>
                    <a:ext uri="{FF2B5EF4-FFF2-40B4-BE49-F238E27FC236}">
                      <a16:creationId xmlns:a16="http://schemas.microsoft.com/office/drawing/2014/main" id="{49DCDDBD-F073-45ED-8809-CCFBB964E6A0}"/>
                    </a:ext>
                  </a:extLst>
                </p:cNvPr>
                <p:cNvSpPr txBox="1"/>
                <p:nvPr/>
              </p:nvSpPr>
              <p:spPr>
                <a:xfrm rot="5703115">
                  <a:off x="4238876" y="5341753"/>
                  <a:ext cx="67071" cy="923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fr-FR" sz="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𝑛</m:t>
                        </m:r>
                      </m:oMath>
                    </m:oMathPara>
                  </a14:m>
                  <a:endParaRPr kumimoji="0" lang="fr-FR" sz="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868" name="ZoneTexte 4867">
                  <a:extLst>
                    <a:ext uri="{FF2B5EF4-FFF2-40B4-BE49-F238E27FC236}">
                      <a16:creationId xmlns:a16="http://schemas.microsoft.com/office/drawing/2014/main" id="{1F6BE13D-54F2-4C59-9ED8-9DCF109672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703115">
                  <a:off x="4238876" y="5341753"/>
                  <a:ext cx="67071" cy="92333"/>
                </a:xfrm>
                <a:prstGeom prst="rect">
                  <a:avLst/>
                </a:prstGeom>
                <a:blipFill>
                  <a:blip r:embed="rId3"/>
                  <a:stretch>
                    <a:fillRect l="-112500" t="-66667" b="-8333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833" name="Groupe 1832">
            <a:extLst>
              <a:ext uri="{FF2B5EF4-FFF2-40B4-BE49-F238E27FC236}">
                <a16:creationId xmlns:a16="http://schemas.microsoft.com/office/drawing/2014/main" id="{4AD94D1A-04D2-49DD-B332-1C1F5E84E468}"/>
              </a:ext>
            </a:extLst>
          </p:cNvPr>
          <p:cNvGrpSpPr/>
          <p:nvPr/>
        </p:nvGrpSpPr>
        <p:grpSpPr>
          <a:xfrm rot="17238872">
            <a:off x="3402363" y="1881885"/>
            <a:ext cx="324012" cy="264201"/>
            <a:chOff x="3483933" y="4886356"/>
            <a:chExt cx="784113" cy="639370"/>
          </a:xfrm>
        </p:grpSpPr>
        <p:cxnSp>
          <p:nvCxnSpPr>
            <p:cNvPr id="1834" name="Connecteur droit 1833">
              <a:extLst>
                <a:ext uri="{FF2B5EF4-FFF2-40B4-BE49-F238E27FC236}">
                  <a16:creationId xmlns:a16="http://schemas.microsoft.com/office/drawing/2014/main" id="{CF8E7CD8-D659-4979-8738-EBE0836069A6}"/>
                </a:ext>
              </a:extLst>
            </p:cNvPr>
            <p:cNvCxnSpPr>
              <a:cxnSpLocks/>
            </p:cNvCxnSpPr>
            <p:nvPr/>
          </p:nvCxnSpPr>
          <p:spPr>
            <a:xfrm rot="4361128" flipV="1">
              <a:off x="3465814" y="4904475"/>
              <a:ext cx="542327" cy="506089"/>
            </a:xfrm>
            <a:prstGeom prst="line">
              <a:avLst/>
            </a:prstGeom>
            <a:noFill/>
            <a:ln w="38100" cap="flat" cmpd="sng" algn="ctr">
              <a:gradFill flip="none" rotWithShape="1">
                <a:gsLst>
                  <a:gs pos="100000">
                    <a:srgbClr val="0093A7"/>
                  </a:gs>
                  <a:gs pos="29000">
                    <a:sysClr val="window" lastClr="FFFFFF"/>
                  </a:gs>
                </a:gsLst>
                <a:lin ang="21594000" scaled="0"/>
                <a:tileRect/>
              </a:gradFill>
              <a:prstDash val="solid"/>
              <a:miter lim="800000"/>
            </a:ln>
            <a:effectLst/>
          </p:spPr>
        </p:cxnSp>
        <p:grpSp>
          <p:nvGrpSpPr>
            <p:cNvPr id="1835" name="Groupe 1834">
              <a:extLst>
                <a:ext uri="{FF2B5EF4-FFF2-40B4-BE49-F238E27FC236}">
                  <a16:creationId xmlns:a16="http://schemas.microsoft.com/office/drawing/2014/main" id="{96B929A2-E4B7-4143-AFE7-9BC3691FA2B4}"/>
                </a:ext>
              </a:extLst>
            </p:cNvPr>
            <p:cNvGrpSpPr/>
            <p:nvPr/>
          </p:nvGrpSpPr>
          <p:grpSpPr>
            <a:xfrm>
              <a:off x="4016046" y="5273726"/>
              <a:ext cx="252000" cy="252000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37" name="Ellipse 1836">
                <a:extLst>
                  <a:ext uri="{FF2B5EF4-FFF2-40B4-BE49-F238E27FC236}">
                    <a16:creationId xmlns:a16="http://schemas.microsoft.com/office/drawing/2014/main" id="{BBF1C465-CE4D-45C8-907A-A9975875879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38" name="Forme libre 480">
                <a:extLst>
                  <a:ext uri="{FF2B5EF4-FFF2-40B4-BE49-F238E27FC236}">
                    <a16:creationId xmlns:a16="http://schemas.microsoft.com/office/drawing/2014/main" id="{C5CA769D-969D-498C-8C7F-8C8CC6DC5B5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6" name="ZoneTexte 1835">
                  <a:extLst>
                    <a:ext uri="{FF2B5EF4-FFF2-40B4-BE49-F238E27FC236}">
                      <a16:creationId xmlns:a16="http://schemas.microsoft.com/office/drawing/2014/main" id="{E33E9512-107F-414F-B424-A13973A0DE58}"/>
                    </a:ext>
                  </a:extLst>
                </p:cNvPr>
                <p:cNvSpPr txBox="1"/>
                <p:nvPr/>
              </p:nvSpPr>
              <p:spPr>
                <a:xfrm rot="9761128">
                  <a:off x="4174047" y="5423326"/>
                  <a:ext cx="67071" cy="923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fr-FR" sz="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𝑛</m:t>
                        </m:r>
                      </m:oMath>
                    </m:oMathPara>
                  </a14:m>
                  <a:endParaRPr kumimoji="0" lang="fr-FR" sz="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874" name="ZoneTexte 4873">
                  <a:extLst>
                    <a:ext uri="{FF2B5EF4-FFF2-40B4-BE49-F238E27FC236}">
                      <a16:creationId xmlns:a16="http://schemas.microsoft.com/office/drawing/2014/main" id="{FB1B8216-BFCE-4D70-943F-A3B1ADB0DDB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9761128">
                  <a:off x="4174047" y="5423326"/>
                  <a:ext cx="67071" cy="92333"/>
                </a:xfrm>
                <a:prstGeom prst="rect">
                  <a:avLst/>
                </a:prstGeom>
                <a:blipFill>
                  <a:blip r:embed="rId4"/>
                  <a:stretch>
                    <a:fillRect l="-150000" t="-100000" b="-15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839" name="Groupe 1838">
            <a:extLst>
              <a:ext uri="{FF2B5EF4-FFF2-40B4-BE49-F238E27FC236}">
                <a16:creationId xmlns:a16="http://schemas.microsoft.com/office/drawing/2014/main" id="{39FE09F7-46E7-45D0-B75A-F4452FA6B27E}"/>
              </a:ext>
            </a:extLst>
          </p:cNvPr>
          <p:cNvGrpSpPr/>
          <p:nvPr/>
        </p:nvGrpSpPr>
        <p:grpSpPr>
          <a:xfrm rot="4045968">
            <a:off x="3695438" y="2632151"/>
            <a:ext cx="465842" cy="352884"/>
            <a:chOff x="4819208" y="5017378"/>
            <a:chExt cx="933927" cy="707466"/>
          </a:xfrm>
        </p:grpSpPr>
        <p:sp>
          <p:nvSpPr>
            <p:cNvPr id="1840" name="Forme libre 27">
              <a:extLst>
                <a:ext uri="{FF2B5EF4-FFF2-40B4-BE49-F238E27FC236}">
                  <a16:creationId xmlns:a16="http://schemas.microsoft.com/office/drawing/2014/main" id="{DF54BD02-639E-4716-B16B-5B01139DA91D}"/>
                </a:ext>
              </a:extLst>
            </p:cNvPr>
            <p:cNvSpPr/>
            <p:nvPr/>
          </p:nvSpPr>
          <p:spPr>
            <a:xfrm>
              <a:off x="4819208" y="5178957"/>
              <a:ext cx="716280" cy="545887"/>
            </a:xfrm>
            <a:custGeom>
              <a:avLst/>
              <a:gdLst>
                <a:gd name="connsiteX0" fmla="*/ 716280 w 716280"/>
                <a:gd name="connsiteY0" fmla="*/ 27727 h 545887"/>
                <a:gd name="connsiteX1" fmla="*/ 624840 w 716280"/>
                <a:gd name="connsiteY1" fmla="*/ 73447 h 545887"/>
                <a:gd name="connsiteX2" fmla="*/ 548640 w 716280"/>
                <a:gd name="connsiteY2" fmla="*/ 4867 h 545887"/>
                <a:gd name="connsiteX3" fmla="*/ 624840 w 716280"/>
                <a:gd name="connsiteY3" fmla="*/ 233467 h 545887"/>
                <a:gd name="connsiteX4" fmla="*/ 434340 w 716280"/>
                <a:gd name="connsiteY4" fmla="*/ 96307 h 545887"/>
                <a:gd name="connsiteX5" fmla="*/ 495300 w 716280"/>
                <a:gd name="connsiteY5" fmla="*/ 309667 h 545887"/>
                <a:gd name="connsiteX6" fmla="*/ 251460 w 716280"/>
                <a:gd name="connsiteY6" fmla="*/ 210607 h 545887"/>
                <a:gd name="connsiteX7" fmla="*/ 259080 w 716280"/>
                <a:gd name="connsiteY7" fmla="*/ 408727 h 545887"/>
                <a:gd name="connsiteX8" fmla="*/ 68580 w 716280"/>
                <a:gd name="connsiteY8" fmla="*/ 363007 h 545887"/>
                <a:gd name="connsiteX9" fmla="*/ 0 w 716280"/>
                <a:gd name="connsiteY9" fmla="*/ 545887 h 54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6280" h="545887">
                  <a:moveTo>
                    <a:pt x="716280" y="27727"/>
                  </a:moveTo>
                  <a:cubicBezTo>
                    <a:pt x="684530" y="52492"/>
                    <a:pt x="652780" y="77257"/>
                    <a:pt x="624840" y="73447"/>
                  </a:cubicBezTo>
                  <a:cubicBezTo>
                    <a:pt x="596900" y="69637"/>
                    <a:pt x="548640" y="-21803"/>
                    <a:pt x="548640" y="4867"/>
                  </a:cubicBezTo>
                  <a:cubicBezTo>
                    <a:pt x="548640" y="31537"/>
                    <a:pt x="643890" y="218227"/>
                    <a:pt x="624840" y="233467"/>
                  </a:cubicBezTo>
                  <a:cubicBezTo>
                    <a:pt x="605790" y="248707"/>
                    <a:pt x="455930" y="83607"/>
                    <a:pt x="434340" y="96307"/>
                  </a:cubicBezTo>
                  <a:cubicBezTo>
                    <a:pt x="412750" y="109007"/>
                    <a:pt x="525780" y="290617"/>
                    <a:pt x="495300" y="309667"/>
                  </a:cubicBezTo>
                  <a:cubicBezTo>
                    <a:pt x="464820" y="328717"/>
                    <a:pt x="290830" y="194097"/>
                    <a:pt x="251460" y="210607"/>
                  </a:cubicBezTo>
                  <a:cubicBezTo>
                    <a:pt x="212090" y="227117"/>
                    <a:pt x="289560" y="383327"/>
                    <a:pt x="259080" y="408727"/>
                  </a:cubicBezTo>
                  <a:cubicBezTo>
                    <a:pt x="228600" y="434127"/>
                    <a:pt x="111760" y="340147"/>
                    <a:pt x="68580" y="363007"/>
                  </a:cubicBezTo>
                  <a:cubicBezTo>
                    <a:pt x="25400" y="385867"/>
                    <a:pt x="12700" y="465877"/>
                    <a:pt x="0" y="545887"/>
                  </a:cubicBezTo>
                </a:path>
              </a:pathLst>
            </a:custGeom>
            <a:noFill/>
            <a:ln w="25400" cap="flat" cmpd="sng" algn="ctr">
              <a:gradFill>
                <a:gsLst>
                  <a:gs pos="98000">
                    <a:srgbClr val="FFCD31"/>
                  </a:gs>
                  <a:gs pos="22000">
                    <a:sysClr val="window" lastClr="FFFFFF"/>
                  </a:gs>
                </a:gsLst>
                <a:lin ang="0" scaled="0"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oppins"/>
                <a:ea typeface="+mn-ea"/>
                <a:cs typeface="+mn-cs"/>
              </a:endParaRPr>
            </a:p>
          </p:txBody>
        </p:sp>
        <p:grpSp>
          <p:nvGrpSpPr>
            <p:cNvPr id="1841" name="Groupe 1840">
              <a:extLst>
                <a:ext uri="{FF2B5EF4-FFF2-40B4-BE49-F238E27FC236}">
                  <a16:creationId xmlns:a16="http://schemas.microsoft.com/office/drawing/2014/main" id="{C68D1F1D-28EB-4F97-821A-AF21E5E8A781}"/>
                </a:ext>
              </a:extLst>
            </p:cNvPr>
            <p:cNvGrpSpPr/>
            <p:nvPr/>
          </p:nvGrpSpPr>
          <p:grpSpPr>
            <a:xfrm>
              <a:off x="5501135" y="5018264"/>
              <a:ext cx="252000" cy="252000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43" name="Ellipse 1842">
                <a:extLst>
                  <a:ext uri="{FF2B5EF4-FFF2-40B4-BE49-F238E27FC236}">
                    <a16:creationId xmlns:a16="http://schemas.microsoft.com/office/drawing/2014/main" id="{79864292-DF9F-4C9F-9F9D-52006D3838C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FFCD31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44" name="Forme libre 576">
                <a:extLst>
                  <a:ext uri="{FF2B5EF4-FFF2-40B4-BE49-F238E27FC236}">
                    <a16:creationId xmlns:a16="http://schemas.microsoft.com/office/drawing/2014/main" id="{294F767B-2FB0-49AD-A684-3686D1DD14A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FFCD3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42" name="ZoneTexte 1841">
                  <a:extLst>
                    <a:ext uri="{FF2B5EF4-FFF2-40B4-BE49-F238E27FC236}">
                      <a16:creationId xmlns:a16="http://schemas.microsoft.com/office/drawing/2014/main" id="{40401A81-F302-4340-98A4-3B05E5FD8A5F}"/>
                    </a:ext>
                  </a:extLst>
                </p:cNvPr>
                <p:cNvSpPr txBox="1"/>
                <p:nvPr/>
              </p:nvSpPr>
              <p:spPr>
                <a:xfrm rot="1354032">
                  <a:off x="5611422" y="5017378"/>
                  <a:ext cx="102422" cy="1501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fr-FR" sz="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𝛾</m:t>
                        </m:r>
                      </m:oMath>
                    </m:oMathPara>
                  </a14:m>
                  <a:endParaRPr kumimoji="0" lang="fr-FR" sz="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880" name="ZoneTexte 4879">
                  <a:extLst>
                    <a:ext uri="{FF2B5EF4-FFF2-40B4-BE49-F238E27FC236}">
                      <a16:creationId xmlns:a16="http://schemas.microsoft.com/office/drawing/2014/main" id="{2F5189FF-F0EC-499C-A7FE-0F71B23910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354032">
                  <a:off x="5611422" y="5017378"/>
                  <a:ext cx="102422" cy="150188"/>
                </a:xfrm>
                <a:prstGeom prst="rect">
                  <a:avLst/>
                </a:prstGeom>
                <a:blipFill>
                  <a:blip r:embed="rId2"/>
                  <a:stretch>
                    <a:fillRect l="-50000" t="-33333" b="-4444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845" name="Groupe 1844">
            <a:extLst>
              <a:ext uri="{FF2B5EF4-FFF2-40B4-BE49-F238E27FC236}">
                <a16:creationId xmlns:a16="http://schemas.microsoft.com/office/drawing/2014/main" id="{EEDCF8F1-9A7C-445C-8544-3B9FD408DE16}"/>
              </a:ext>
            </a:extLst>
          </p:cNvPr>
          <p:cNvGrpSpPr/>
          <p:nvPr/>
        </p:nvGrpSpPr>
        <p:grpSpPr>
          <a:xfrm rot="6499290">
            <a:off x="3037977" y="2982639"/>
            <a:ext cx="465842" cy="355995"/>
            <a:chOff x="4819208" y="5011141"/>
            <a:chExt cx="933927" cy="713703"/>
          </a:xfrm>
        </p:grpSpPr>
        <p:sp>
          <p:nvSpPr>
            <p:cNvPr id="1846" name="Forme libre 27">
              <a:extLst>
                <a:ext uri="{FF2B5EF4-FFF2-40B4-BE49-F238E27FC236}">
                  <a16:creationId xmlns:a16="http://schemas.microsoft.com/office/drawing/2014/main" id="{6F740341-F310-4F9B-BA03-AEBFCFFA1BE9}"/>
                </a:ext>
              </a:extLst>
            </p:cNvPr>
            <p:cNvSpPr/>
            <p:nvPr/>
          </p:nvSpPr>
          <p:spPr>
            <a:xfrm>
              <a:off x="4819208" y="5178957"/>
              <a:ext cx="716280" cy="545887"/>
            </a:xfrm>
            <a:custGeom>
              <a:avLst/>
              <a:gdLst>
                <a:gd name="connsiteX0" fmla="*/ 716280 w 716280"/>
                <a:gd name="connsiteY0" fmla="*/ 27727 h 545887"/>
                <a:gd name="connsiteX1" fmla="*/ 624840 w 716280"/>
                <a:gd name="connsiteY1" fmla="*/ 73447 h 545887"/>
                <a:gd name="connsiteX2" fmla="*/ 548640 w 716280"/>
                <a:gd name="connsiteY2" fmla="*/ 4867 h 545887"/>
                <a:gd name="connsiteX3" fmla="*/ 624840 w 716280"/>
                <a:gd name="connsiteY3" fmla="*/ 233467 h 545887"/>
                <a:gd name="connsiteX4" fmla="*/ 434340 w 716280"/>
                <a:gd name="connsiteY4" fmla="*/ 96307 h 545887"/>
                <a:gd name="connsiteX5" fmla="*/ 495300 w 716280"/>
                <a:gd name="connsiteY5" fmla="*/ 309667 h 545887"/>
                <a:gd name="connsiteX6" fmla="*/ 251460 w 716280"/>
                <a:gd name="connsiteY6" fmla="*/ 210607 h 545887"/>
                <a:gd name="connsiteX7" fmla="*/ 259080 w 716280"/>
                <a:gd name="connsiteY7" fmla="*/ 408727 h 545887"/>
                <a:gd name="connsiteX8" fmla="*/ 68580 w 716280"/>
                <a:gd name="connsiteY8" fmla="*/ 363007 h 545887"/>
                <a:gd name="connsiteX9" fmla="*/ 0 w 716280"/>
                <a:gd name="connsiteY9" fmla="*/ 545887 h 54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6280" h="545887">
                  <a:moveTo>
                    <a:pt x="716280" y="27727"/>
                  </a:moveTo>
                  <a:cubicBezTo>
                    <a:pt x="684530" y="52492"/>
                    <a:pt x="652780" y="77257"/>
                    <a:pt x="624840" y="73447"/>
                  </a:cubicBezTo>
                  <a:cubicBezTo>
                    <a:pt x="596900" y="69637"/>
                    <a:pt x="548640" y="-21803"/>
                    <a:pt x="548640" y="4867"/>
                  </a:cubicBezTo>
                  <a:cubicBezTo>
                    <a:pt x="548640" y="31537"/>
                    <a:pt x="643890" y="218227"/>
                    <a:pt x="624840" y="233467"/>
                  </a:cubicBezTo>
                  <a:cubicBezTo>
                    <a:pt x="605790" y="248707"/>
                    <a:pt x="455930" y="83607"/>
                    <a:pt x="434340" y="96307"/>
                  </a:cubicBezTo>
                  <a:cubicBezTo>
                    <a:pt x="412750" y="109007"/>
                    <a:pt x="525780" y="290617"/>
                    <a:pt x="495300" y="309667"/>
                  </a:cubicBezTo>
                  <a:cubicBezTo>
                    <a:pt x="464820" y="328717"/>
                    <a:pt x="290830" y="194097"/>
                    <a:pt x="251460" y="210607"/>
                  </a:cubicBezTo>
                  <a:cubicBezTo>
                    <a:pt x="212090" y="227117"/>
                    <a:pt x="289560" y="383327"/>
                    <a:pt x="259080" y="408727"/>
                  </a:cubicBezTo>
                  <a:cubicBezTo>
                    <a:pt x="228600" y="434127"/>
                    <a:pt x="111760" y="340147"/>
                    <a:pt x="68580" y="363007"/>
                  </a:cubicBezTo>
                  <a:cubicBezTo>
                    <a:pt x="25400" y="385867"/>
                    <a:pt x="12700" y="465877"/>
                    <a:pt x="0" y="545887"/>
                  </a:cubicBezTo>
                </a:path>
              </a:pathLst>
            </a:custGeom>
            <a:noFill/>
            <a:ln w="25400" cap="flat" cmpd="sng" algn="ctr">
              <a:gradFill>
                <a:gsLst>
                  <a:gs pos="98000">
                    <a:srgbClr val="FFCD31"/>
                  </a:gs>
                  <a:gs pos="22000">
                    <a:sysClr val="window" lastClr="FFFFFF"/>
                  </a:gs>
                </a:gsLst>
                <a:lin ang="0" scaled="0"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oppins"/>
                <a:ea typeface="+mn-ea"/>
                <a:cs typeface="+mn-cs"/>
              </a:endParaRPr>
            </a:p>
          </p:txBody>
        </p:sp>
        <p:grpSp>
          <p:nvGrpSpPr>
            <p:cNvPr id="1847" name="Groupe 1846">
              <a:extLst>
                <a:ext uri="{FF2B5EF4-FFF2-40B4-BE49-F238E27FC236}">
                  <a16:creationId xmlns:a16="http://schemas.microsoft.com/office/drawing/2014/main" id="{AAA0C2CD-F536-4852-9147-5101F8B010CD}"/>
                </a:ext>
              </a:extLst>
            </p:cNvPr>
            <p:cNvGrpSpPr/>
            <p:nvPr/>
          </p:nvGrpSpPr>
          <p:grpSpPr>
            <a:xfrm>
              <a:off x="5501135" y="5018264"/>
              <a:ext cx="252000" cy="252000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49" name="Ellipse 1848">
                <a:extLst>
                  <a:ext uri="{FF2B5EF4-FFF2-40B4-BE49-F238E27FC236}">
                    <a16:creationId xmlns:a16="http://schemas.microsoft.com/office/drawing/2014/main" id="{C26BCF85-8B4C-41AA-9140-CDDC5243116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FFCD31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850" name="Forme libre 576">
                <a:extLst>
                  <a:ext uri="{FF2B5EF4-FFF2-40B4-BE49-F238E27FC236}">
                    <a16:creationId xmlns:a16="http://schemas.microsoft.com/office/drawing/2014/main" id="{23E9E59C-409C-49BE-806B-32765BD5606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FFCD3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48" name="ZoneTexte 1847">
                  <a:extLst>
                    <a:ext uri="{FF2B5EF4-FFF2-40B4-BE49-F238E27FC236}">
                      <a16:creationId xmlns:a16="http://schemas.microsoft.com/office/drawing/2014/main" id="{DF4EB4F5-9496-4774-8E99-FBFE5EEA8CC3}"/>
                    </a:ext>
                  </a:extLst>
                </p:cNvPr>
                <p:cNvSpPr txBox="1"/>
                <p:nvPr/>
              </p:nvSpPr>
              <p:spPr>
                <a:xfrm rot="20500710">
                  <a:off x="5579958" y="5011141"/>
                  <a:ext cx="102422" cy="1501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fr-FR" sz="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𝛾</m:t>
                        </m:r>
                      </m:oMath>
                    </m:oMathPara>
                  </a14:m>
                  <a:endParaRPr kumimoji="0" lang="fr-FR" sz="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886" name="ZoneTexte 4885">
                  <a:extLst>
                    <a:ext uri="{FF2B5EF4-FFF2-40B4-BE49-F238E27FC236}">
                      <a16:creationId xmlns:a16="http://schemas.microsoft.com/office/drawing/2014/main" id="{E0562544-0C85-41AA-82FD-949959441F9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0500710">
                  <a:off x="5579958" y="5011141"/>
                  <a:ext cx="102422" cy="150188"/>
                </a:xfrm>
                <a:prstGeom prst="rect">
                  <a:avLst/>
                </a:prstGeom>
                <a:blipFill>
                  <a:blip r:embed="rId2"/>
                  <a:stretch>
                    <a:fillRect l="-50000" t="-33333" b="-4444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851" name="Groupe 1850">
            <a:extLst>
              <a:ext uri="{FF2B5EF4-FFF2-40B4-BE49-F238E27FC236}">
                <a16:creationId xmlns:a16="http://schemas.microsoft.com/office/drawing/2014/main" id="{3F584181-2214-4C34-852B-B9DA0461FC07}"/>
              </a:ext>
            </a:extLst>
          </p:cNvPr>
          <p:cNvGrpSpPr/>
          <p:nvPr/>
        </p:nvGrpSpPr>
        <p:grpSpPr>
          <a:xfrm>
            <a:off x="3821856" y="3829329"/>
            <a:ext cx="511360" cy="510278"/>
            <a:chOff x="3322117" y="4087933"/>
            <a:chExt cx="1588055" cy="1584696"/>
          </a:xfrm>
        </p:grpSpPr>
        <p:grpSp>
          <p:nvGrpSpPr>
            <p:cNvPr id="1852" name="Groupe 1851">
              <a:extLst>
                <a:ext uri="{FF2B5EF4-FFF2-40B4-BE49-F238E27FC236}">
                  <a16:creationId xmlns:a16="http://schemas.microsoft.com/office/drawing/2014/main" id="{56CD308D-D576-4B95-9559-87397ACFE34D}"/>
                </a:ext>
              </a:extLst>
            </p:cNvPr>
            <p:cNvGrpSpPr/>
            <p:nvPr/>
          </p:nvGrpSpPr>
          <p:grpSpPr>
            <a:xfrm>
              <a:off x="3469337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57" name="Ellipse 2056">
                <a:extLst>
                  <a:ext uri="{FF2B5EF4-FFF2-40B4-BE49-F238E27FC236}">
                    <a16:creationId xmlns:a16="http://schemas.microsoft.com/office/drawing/2014/main" id="{E080DA68-0E94-45D0-B16D-B200EBB3908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58" name="Forme libre 950">
                <a:extLst>
                  <a:ext uri="{FF2B5EF4-FFF2-40B4-BE49-F238E27FC236}">
                    <a16:creationId xmlns:a16="http://schemas.microsoft.com/office/drawing/2014/main" id="{A3ABE440-C64E-4655-9FC7-FA4AEA3C140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53" name="Groupe 1852">
              <a:extLst>
                <a:ext uri="{FF2B5EF4-FFF2-40B4-BE49-F238E27FC236}">
                  <a16:creationId xmlns:a16="http://schemas.microsoft.com/office/drawing/2014/main" id="{00647AD5-81A3-48E3-9A31-F4FDD61F4829}"/>
                </a:ext>
              </a:extLst>
            </p:cNvPr>
            <p:cNvGrpSpPr/>
            <p:nvPr/>
          </p:nvGrpSpPr>
          <p:grpSpPr>
            <a:xfrm>
              <a:off x="3469337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55" name="Ellipse 2054">
                <a:extLst>
                  <a:ext uri="{FF2B5EF4-FFF2-40B4-BE49-F238E27FC236}">
                    <a16:creationId xmlns:a16="http://schemas.microsoft.com/office/drawing/2014/main" id="{7A51F12F-E05F-4F0A-8E45-5C7F0FF27BB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56" name="Forme libre 956">
                <a:extLst>
                  <a:ext uri="{FF2B5EF4-FFF2-40B4-BE49-F238E27FC236}">
                    <a16:creationId xmlns:a16="http://schemas.microsoft.com/office/drawing/2014/main" id="{0E98F679-C1DC-4E1F-BFF7-9073227B645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54" name="Groupe 1853">
              <a:extLst>
                <a:ext uri="{FF2B5EF4-FFF2-40B4-BE49-F238E27FC236}">
                  <a16:creationId xmlns:a16="http://schemas.microsoft.com/office/drawing/2014/main" id="{9E8710ED-A46D-432E-8DF2-E9A8BB351675}"/>
                </a:ext>
              </a:extLst>
            </p:cNvPr>
            <p:cNvGrpSpPr/>
            <p:nvPr/>
          </p:nvGrpSpPr>
          <p:grpSpPr>
            <a:xfrm>
              <a:off x="3469337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53" name="Ellipse 2052">
                <a:extLst>
                  <a:ext uri="{FF2B5EF4-FFF2-40B4-BE49-F238E27FC236}">
                    <a16:creationId xmlns:a16="http://schemas.microsoft.com/office/drawing/2014/main" id="{A8B9047A-40C1-4CA9-8E3E-A320C76C8F9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54" name="Forme libre 959">
                <a:extLst>
                  <a:ext uri="{FF2B5EF4-FFF2-40B4-BE49-F238E27FC236}">
                    <a16:creationId xmlns:a16="http://schemas.microsoft.com/office/drawing/2014/main" id="{CAF08900-7C49-4490-AC76-5713BD14163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55" name="Groupe 1854">
              <a:extLst>
                <a:ext uri="{FF2B5EF4-FFF2-40B4-BE49-F238E27FC236}">
                  <a16:creationId xmlns:a16="http://schemas.microsoft.com/office/drawing/2014/main" id="{9CE0333D-902D-44DC-BDAD-856825C2CA5B}"/>
                </a:ext>
              </a:extLst>
            </p:cNvPr>
            <p:cNvGrpSpPr/>
            <p:nvPr/>
          </p:nvGrpSpPr>
          <p:grpSpPr>
            <a:xfrm rot="10800000" flipH="1" flipV="1">
              <a:off x="3469338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51" name="Ellipse 2050">
                <a:extLst>
                  <a:ext uri="{FF2B5EF4-FFF2-40B4-BE49-F238E27FC236}">
                    <a16:creationId xmlns:a16="http://schemas.microsoft.com/office/drawing/2014/main" id="{28316C19-0F3A-482A-A923-346FDD1C441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52" name="Forme libre 950">
                <a:extLst>
                  <a:ext uri="{FF2B5EF4-FFF2-40B4-BE49-F238E27FC236}">
                    <a16:creationId xmlns:a16="http://schemas.microsoft.com/office/drawing/2014/main" id="{F3FE8672-B595-4B06-BC19-863F5FEC0C5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56" name="Groupe 1855">
              <a:extLst>
                <a:ext uri="{FF2B5EF4-FFF2-40B4-BE49-F238E27FC236}">
                  <a16:creationId xmlns:a16="http://schemas.microsoft.com/office/drawing/2014/main" id="{0D8087D3-B840-4BA2-BEDD-62A41B246D8A}"/>
                </a:ext>
              </a:extLst>
            </p:cNvPr>
            <p:cNvGrpSpPr/>
            <p:nvPr/>
          </p:nvGrpSpPr>
          <p:grpSpPr>
            <a:xfrm>
              <a:off x="4605127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49" name="Ellipse 2048">
                <a:extLst>
                  <a:ext uri="{FF2B5EF4-FFF2-40B4-BE49-F238E27FC236}">
                    <a16:creationId xmlns:a16="http://schemas.microsoft.com/office/drawing/2014/main" id="{C6BFDC0F-7596-474A-BB8D-3465F49AF5F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50" name="Forme libre 977">
                <a:extLst>
                  <a:ext uri="{FF2B5EF4-FFF2-40B4-BE49-F238E27FC236}">
                    <a16:creationId xmlns:a16="http://schemas.microsoft.com/office/drawing/2014/main" id="{D5ACDE41-12B6-412E-9130-F819C304110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57" name="Groupe 1856">
              <a:extLst>
                <a:ext uri="{FF2B5EF4-FFF2-40B4-BE49-F238E27FC236}">
                  <a16:creationId xmlns:a16="http://schemas.microsoft.com/office/drawing/2014/main" id="{F9D6A903-BEB6-4AE5-B370-E3D2E0CE812C}"/>
                </a:ext>
              </a:extLst>
            </p:cNvPr>
            <p:cNvGrpSpPr/>
            <p:nvPr/>
          </p:nvGrpSpPr>
          <p:grpSpPr>
            <a:xfrm>
              <a:off x="4605127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47" name="Ellipse 2046">
                <a:extLst>
                  <a:ext uri="{FF2B5EF4-FFF2-40B4-BE49-F238E27FC236}">
                    <a16:creationId xmlns:a16="http://schemas.microsoft.com/office/drawing/2014/main" id="{9C918678-B4D2-48D1-B0B1-B813CC07D79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48" name="Forme libre 983">
                <a:extLst>
                  <a:ext uri="{FF2B5EF4-FFF2-40B4-BE49-F238E27FC236}">
                    <a16:creationId xmlns:a16="http://schemas.microsoft.com/office/drawing/2014/main" id="{718F0FEA-1CCD-49C2-9341-68D89CFFCDC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58" name="Groupe 1857">
              <a:extLst>
                <a:ext uri="{FF2B5EF4-FFF2-40B4-BE49-F238E27FC236}">
                  <a16:creationId xmlns:a16="http://schemas.microsoft.com/office/drawing/2014/main" id="{98A9FD19-25B2-428F-AD6A-FED55CBC8883}"/>
                </a:ext>
              </a:extLst>
            </p:cNvPr>
            <p:cNvGrpSpPr/>
            <p:nvPr/>
          </p:nvGrpSpPr>
          <p:grpSpPr>
            <a:xfrm>
              <a:off x="4605127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45" name="Ellipse 2044">
                <a:extLst>
                  <a:ext uri="{FF2B5EF4-FFF2-40B4-BE49-F238E27FC236}">
                    <a16:creationId xmlns:a16="http://schemas.microsoft.com/office/drawing/2014/main" id="{99E0B990-6C45-4710-A7B2-B218A7983F2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46" name="Forme libre 986">
                <a:extLst>
                  <a:ext uri="{FF2B5EF4-FFF2-40B4-BE49-F238E27FC236}">
                    <a16:creationId xmlns:a16="http://schemas.microsoft.com/office/drawing/2014/main" id="{0F855C96-80B1-483C-B66B-20EFEC7D272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59" name="Groupe 1858">
              <a:extLst>
                <a:ext uri="{FF2B5EF4-FFF2-40B4-BE49-F238E27FC236}">
                  <a16:creationId xmlns:a16="http://schemas.microsoft.com/office/drawing/2014/main" id="{23A787B7-AB5A-44FD-BC3E-158710300118}"/>
                </a:ext>
              </a:extLst>
            </p:cNvPr>
            <p:cNvGrpSpPr/>
            <p:nvPr/>
          </p:nvGrpSpPr>
          <p:grpSpPr>
            <a:xfrm rot="10800000" flipH="1" flipV="1">
              <a:off x="4605128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43" name="Ellipse 2042">
                <a:extLst>
                  <a:ext uri="{FF2B5EF4-FFF2-40B4-BE49-F238E27FC236}">
                    <a16:creationId xmlns:a16="http://schemas.microsoft.com/office/drawing/2014/main" id="{42FC27D4-E231-4DB3-901B-29C20BC2DE4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44" name="Forme libre 977">
                <a:extLst>
                  <a:ext uri="{FF2B5EF4-FFF2-40B4-BE49-F238E27FC236}">
                    <a16:creationId xmlns:a16="http://schemas.microsoft.com/office/drawing/2014/main" id="{1D18767D-A8AD-47FF-ABA6-9AF130C6F9D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60" name="Groupe 1859">
              <a:extLst>
                <a:ext uri="{FF2B5EF4-FFF2-40B4-BE49-F238E27FC236}">
                  <a16:creationId xmlns:a16="http://schemas.microsoft.com/office/drawing/2014/main" id="{C4B4EC42-1602-45D5-B364-83522DE27475}"/>
                </a:ext>
              </a:extLst>
            </p:cNvPr>
            <p:cNvGrpSpPr/>
            <p:nvPr/>
          </p:nvGrpSpPr>
          <p:grpSpPr>
            <a:xfrm>
              <a:off x="3923653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41" name="Ellipse 2040">
                <a:extLst>
                  <a:ext uri="{FF2B5EF4-FFF2-40B4-BE49-F238E27FC236}">
                    <a16:creationId xmlns:a16="http://schemas.microsoft.com/office/drawing/2014/main" id="{C1B51E57-BC21-4CB4-9CF0-AB20BE89312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42" name="Forme libre 1001">
                <a:extLst>
                  <a:ext uri="{FF2B5EF4-FFF2-40B4-BE49-F238E27FC236}">
                    <a16:creationId xmlns:a16="http://schemas.microsoft.com/office/drawing/2014/main" id="{F7B42451-8E35-4387-937F-7E4B3F365E4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61" name="Groupe 1860">
              <a:extLst>
                <a:ext uri="{FF2B5EF4-FFF2-40B4-BE49-F238E27FC236}">
                  <a16:creationId xmlns:a16="http://schemas.microsoft.com/office/drawing/2014/main" id="{94BDD7AE-9015-4674-B8ED-57662F5D14E8}"/>
                </a:ext>
              </a:extLst>
            </p:cNvPr>
            <p:cNvGrpSpPr/>
            <p:nvPr/>
          </p:nvGrpSpPr>
          <p:grpSpPr>
            <a:xfrm>
              <a:off x="3923653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39" name="Ellipse 2038">
                <a:extLst>
                  <a:ext uri="{FF2B5EF4-FFF2-40B4-BE49-F238E27FC236}">
                    <a16:creationId xmlns:a16="http://schemas.microsoft.com/office/drawing/2014/main" id="{B64E94C8-178B-48E2-AB6D-AF0ABE15AC3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40" name="Forme libre 1007">
                <a:extLst>
                  <a:ext uri="{FF2B5EF4-FFF2-40B4-BE49-F238E27FC236}">
                    <a16:creationId xmlns:a16="http://schemas.microsoft.com/office/drawing/2014/main" id="{BCE6BB01-96AA-4908-98B3-C89A8F4DB68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62" name="Groupe 1861">
              <a:extLst>
                <a:ext uri="{FF2B5EF4-FFF2-40B4-BE49-F238E27FC236}">
                  <a16:creationId xmlns:a16="http://schemas.microsoft.com/office/drawing/2014/main" id="{BE90BEDF-B10D-4B01-8178-DABDA777FD3D}"/>
                </a:ext>
              </a:extLst>
            </p:cNvPr>
            <p:cNvGrpSpPr/>
            <p:nvPr/>
          </p:nvGrpSpPr>
          <p:grpSpPr>
            <a:xfrm>
              <a:off x="3923653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37" name="Ellipse 2036">
                <a:extLst>
                  <a:ext uri="{FF2B5EF4-FFF2-40B4-BE49-F238E27FC236}">
                    <a16:creationId xmlns:a16="http://schemas.microsoft.com/office/drawing/2014/main" id="{FEDE2F4A-680A-41F5-A198-A00595A5D2C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38" name="Forme libre 1010">
                <a:extLst>
                  <a:ext uri="{FF2B5EF4-FFF2-40B4-BE49-F238E27FC236}">
                    <a16:creationId xmlns:a16="http://schemas.microsoft.com/office/drawing/2014/main" id="{E2E4599F-083B-4079-A752-259C3BF3E2C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63" name="Groupe 1862">
              <a:extLst>
                <a:ext uri="{FF2B5EF4-FFF2-40B4-BE49-F238E27FC236}">
                  <a16:creationId xmlns:a16="http://schemas.microsoft.com/office/drawing/2014/main" id="{15738F32-941C-4370-9E96-52A669B641F9}"/>
                </a:ext>
              </a:extLst>
            </p:cNvPr>
            <p:cNvGrpSpPr/>
            <p:nvPr/>
          </p:nvGrpSpPr>
          <p:grpSpPr>
            <a:xfrm>
              <a:off x="3923653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35" name="Ellipse 2034">
                <a:extLst>
                  <a:ext uri="{FF2B5EF4-FFF2-40B4-BE49-F238E27FC236}">
                    <a16:creationId xmlns:a16="http://schemas.microsoft.com/office/drawing/2014/main" id="{B4F655DD-9850-49A3-A723-8A0FEF2EF64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36" name="Forme libre 1013">
                <a:extLst>
                  <a:ext uri="{FF2B5EF4-FFF2-40B4-BE49-F238E27FC236}">
                    <a16:creationId xmlns:a16="http://schemas.microsoft.com/office/drawing/2014/main" id="{91E56B33-011E-451A-9B52-31C65CE08B2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64" name="Groupe 1863">
              <a:extLst>
                <a:ext uri="{FF2B5EF4-FFF2-40B4-BE49-F238E27FC236}">
                  <a16:creationId xmlns:a16="http://schemas.microsoft.com/office/drawing/2014/main" id="{F1F6A36E-4689-4083-BD34-0388D191A245}"/>
                </a:ext>
              </a:extLst>
            </p:cNvPr>
            <p:cNvGrpSpPr/>
            <p:nvPr/>
          </p:nvGrpSpPr>
          <p:grpSpPr>
            <a:xfrm>
              <a:off x="3923653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33" name="Ellipse 2032">
                <a:extLst>
                  <a:ext uri="{FF2B5EF4-FFF2-40B4-BE49-F238E27FC236}">
                    <a16:creationId xmlns:a16="http://schemas.microsoft.com/office/drawing/2014/main" id="{8A7470D4-9C1F-4E11-A7F9-25DB5C60B4B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34" name="Forme libre 1016">
                <a:extLst>
                  <a:ext uri="{FF2B5EF4-FFF2-40B4-BE49-F238E27FC236}">
                    <a16:creationId xmlns:a16="http://schemas.microsoft.com/office/drawing/2014/main" id="{036B0285-F0E3-4A57-B51C-AD722131D39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65" name="Groupe 1864">
              <a:extLst>
                <a:ext uri="{FF2B5EF4-FFF2-40B4-BE49-F238E27FC236}">
                  <a16:creationId xmlns:a16="http://schemas.microsoft.com/office/drawing/2014/main" id="{1ED682E2-227A-4124-B8E0-8588D7E092A5}"/>
                </a:ext>
              </a:extLst>
            </p:cNvPr>
            <p:cNvGrpSpPr/>
            <p:nvPr/>
          </p:nvGrpSpPr>
          <p:grpSpPr>
            <a:xfrm rot="10800000" flipH="1" flipV="1">
              <a:off x="3923654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31" name="Ellipse 2030">
                <a:extLst>
                  <a:ext uri="{FF2B5EF4-FFF2-40B4-BE49-F238E27FC236}">
                    <a16:creationId xmlns:a16="http://schemas.microsoft.com/office/drawing/2014/main" id="{D2643049-05DB-46F7-84AB-DB71F651003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32" name="Forme libre 1007">
                <a:extLst>
                  <a:ext uri="{FF2B5EF4-FFF2-40B4-BE49-F238E27FC236}">
                    <a16:creationId xmlns:a16="http://schemas.microsoft.com/office/drawing/2014/main" id="{3A1793CE-1CB4-4776-A2E6-B433016946F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66" name="Groupe 1865">
              <a:extLst>
                <a:ext uri="{FF2B5EF4-FFF2-40B4-BE49-F238E27FC236}">
                  <a16:creationId xmlns:a16="http://schemas.microsoft.com/office/drawing/2014/main" id="{267B1612-4ABD-47CD-B000-DC5FBC907B65}"/>
                </a:ext>
              </a:extLst>
            </p:cNvPr>
            <p:cNvGrpSpPr/>
            <p:nvPr/>
          </p:nvGrpSpPr>
          <p:grpSpPr>
            <a:xfrm>
              <a:off x="4150811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29" name="Ellipse 2028">
                <a:extLst>
                  <a:ext uri="{FF2B5EF4-FFF2-40B4-BE49-F238E27FC236}">
                    <a16:creationId xmlns:a16="http://schemas.microsoft.com/office/drawing/2014/main" id="{6037B5B0-5A1F-4DD3-88EA-C222A7BE01C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30" name="Forme libre 1034">
                <a:extLst>
                  <a:ext uri="{FF2B5EF4-FFF2-40B4-BE49-F238E27FC236}">
                    <a16:creationId xmlns:a16="http://schemas.microsoft.com/office/drawing/2014/main" id="{BFCEB1AC-7CD2-48B5-BB99-AF7C1DF7C4C7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67" name="Groupe 1866">
              <a:extLst>
                <a:ext uri="{FF2B5EF4-FFF2-40B4-BE49-F238E27FC236}">
                  <a16:creationId xmlns:a16="http://schemas.microsoft.com/office/drawing/2014/main" id="{E6AA2771-C136-47D6-95F4-FEFC914E1E5E}"/>
                </a:ext>
              </a:extLst>
            </p:cNvPr>
            <p:cNvGrpSpPr/>
            <p:nvPr/>
          </p:nvGrpSpPr>
          <p:grpSpPr>
            <a:xfrm>
              <a:off x="4150811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27" name="Ellipse 2026">
                <a:extLst>
                  <a:ext uri="{FF2B5EF4-FFF2-40B4-BE49-F238E27FC236}">
                    <a16:creationId xmlns:a16="http://schemas.microsoft.com/office/drawing/2014/main" id="{76261CAA-4F0C-4903-A9AE-675C647A76D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28" name="Forme libre 1040">
                <a:extLst>
                  <a:ext uri="{FF2B5EF4-FFF2-40B4-BE49-F238E27FC236}">
                    <a16:creationId xmlns:a16="http://schemas.microsoft.com/office/drawing/2014/main" id="{AEAB456C-9B95-47BD-82E5-C3C8C1713F30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68" name="Groupe 1867">
              <a:extLst>
                <a:ext uri="{FF2B5EF4-FFF2-40B4-BE49-F238E27FC236}">
                  <a16:creationId xmlns:a16="http://schemas.microsoft.com/office/drawing/2014/main" id="{11835CA7-E21B-4F40-BE6D-4C94C1086356}"/>
                </a:ext>
              </a:extLst>
            </p:cNvPr>
            <p:cNvGrpSpPr/>
            <p:nvPr/>
          </p:nvGrpSpPr>
          <p:grpSpPr>
            <a:xfrm>
              <a:off x="4150811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25" name="Ellipse 2024">
                <a:extLst>
                  <a:ext uri="{FF2B5EF4-FFF2-40B4-BE49-F238E27FC236}">
                    <a16:creationId xmlns:a16="http://schemas.microsoft.com/office/drawing/2014/main" id="{84EAF9C6-8458-4107-8135-D203A483A0B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26" name="Forme libre 1043">
                <a:extLst>
                  <a:ext uri="{FF2B5EF4-FFF2-40B4-BE49-F238E27FC236}">
                    <a16:creationId xmlns:a16="http://schemas.microsoft.com/office/drawing/2014/main" id="{04F0D535-1041-44C5-A97B-1F3A3387F316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69" name="Groupe 1868">
              <a:extLst>
                <a:ext uri="{FF2B5EF4-FFF2-40B4-BE49-F238E27FC236}">
                  <a16:creationId xmlns:a16="http://schemas.microsoft.com/office/drawing/2014/main" id="{84694978-B083-441A-853F-F3F91A459210}"/>
                </a:ext>
              </a:extLst>
            </p:cNvPr>
            <p:cNvGrpSpPr/>
            <p:nvPr/>
          </p:nvGrpSpPr>
          <p:grpSpPr>
            <a:xfrm>
              <a:off x="4150811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23" name="Ellipse 2022">
                <a:extLst>
                  <a:ext uri="{FF2B5EF4-FFF2-40B4-BE49-F238E27FC236}">
                    <a16:creationId xmlns:a16="http://schemas.microsoft.com/office/drawing/2014/main" id="{D5ABD909-C6CE-4666-980D-7FAFBECE249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24" name="Forme libre 1046">
                <a:extLst>
                  <a:ext uri="{FF2B5EF4-FFF2-40B4-BE49-F238E27FC236}">
                    <a16:creationId xmlns:a16="http://schemas.microsoft.com/office/drawing/2014/main" id="{494BF8FA-751D-4989-B20E-15ABD4957D9D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70" name="Groupe 1869">
              <a:extLst>
                <a:ext uri="{FF2B5EF4-FFF2-40B4-BE49-F238E27FC236}">
                  <a16:creationId xmlns:a16="http://schemas.microsoft.com/office/drawing/2014/main" id="{B7295C2E-A15D-4694-B8CD-D18ED54D13AF}"/>
                </a:ext>
              </a:extLst>
            </p:cNvPr>
            <p:cNvGrpSpPr/>
            <p:nvPr/>
          </p:nvGrpSpPr>
          <p:grpSpPr>
            <a:xfrm>
              <a:off x="4150811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21" name="Ellipse 2020">
                <a:extLst>
                  <a:ext uri="{FF2B5EF4-FFF2-40B4-BE49-F238E27FC236}">
                    <a16:creationId xmlns:a16="http://schemas.microsoft.com/office/drawing/2014/main" id="{EEB7230E-CA5E-428F-9C1E-24829061373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22" name="Forme libre 1049">
                <a:extLst>
                  <a:ext uri="{FF2B5EF4-FFF2-40B4-BE49-F238E27FC236}">
                    <a16:creationId xmlns:a16="http://schemas.microsoft.com/office/drawing/2014/main" id="{0D172C13-8F87-46F8-BB2F-8C2063ED7168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71" name="Groupe 1870">
              <a:extLst>
                <a:ext uri="{FF2B5EF4-FFF2-40B4-BE49-F238E27FC236}">
                  <a16:creationId xmlns:a16="http://schemas.microsoft.com/office/drawing/2014/main" id="{4EC5F9F2-84F6-435C-9294-DA91DCBFE5A2}"/>
                </a:ext>
              </a:extLst>
            </p:cNvPr>
            <p:cNvGrpSpPr/>
            <p:nvPr/>
          </p:nvGrpSpPr>
          <p:grpSpPr>
            <a:xfrm rot="10800000" flipH="1" flipV="1">
              <a:off x="4150812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19" name="Ellipse 2018">
                <a:extLst>
                  <a:ext uri="{FF2B5EF4-FFF2-40B4-BE49-F238E27FC236}">
                    <a16:creationId xmlns:a16="http://schemas.microsoft.com/office/drawing/2014/main" id="{9E13FD44-0EF4-4907-A3AD-4A34A0EA13E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20" name="Forme libre 1040">
                <a:extLst>
                  <a:ext uri="{FF2B5EF4-FFF2-40B4-BE49-F238E27FC236}">
                    <a16:creationId xmlns:a16="http://schemas.microsoft.com/office/drawing/2014/main" id="{0E002AC8-6D7D-49E1-9917-B31AEF09D50F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72" name="Groupe 1871">
              <a:extLst>
                <a:ext uri="{FF2B5EF4-FFF2-40B4-BE49-F238E27FC236}">
                  <a16:creationId xmlns:a16="http://schemas.microsoft.com/office/drawing/2014/main" id="{83EF2E72-E06D-4F4A-84CD-1C89C204EA80}"/>
                </a:ext>
              </a:extLst>
            </p:cNvPr>
            <p:cNvGrpSpPr/>
            <p:nvPr/>
          </p:nvGrpSpPr>
          <p:grpSpPr>
            <a:xfrm>
              <a:off x="3696495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17" name="Ellipse 2016">
                <a:extLst>
                  <a:ext uri="{FF2B5EF4-FFF2-40B4-BE49-F238E27FC236}">
                    <a16:creationId xmlns:a16="http://schemas.microsoft.com/office/drawing/2014/main" id="{8DE1BAA0-4FEF-45BF-B396-86D5A2848EF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18" name="Forme libre 1067">
                <a:extLst>
                  <a:ext uri="{FF2B5EF4-FFF2-40B4-BE49-F238E27FC236}">
                    <a16:creationId xmlns:a16="http://schemas.microsoft.com/office/drawing/2014/main" id="{6974B4CA-4F12-4431-A606-0CC0AA66B44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73" name="Groupe 1872">
              <a:extLst>
                <a:ext uri="{FF2B5EF4-FFF2-40B4-BE49-F238E27FC236}">
                  <a16:creationId xmlns:a16="http://schemas.microsoft.com/office/drawing/2014/main" id="{73C2B0F1-1E31-4F03-A067-9AA4CE8BEB4A}"/>
                </a:ext>
              </a:extLst>
            </p:cNvPr>
            <p:cNvGrpSpPr/>
            <p:nvPr/>
          </p:nvGrpSpPr>
          <p:grpSpPr>
            <a:xfrm>
              <a:off x="3696495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15" name="Ellipse 2014">
                <a:extLst>
                  <a:ext uri="{FF2B5EF4-FFF2-40B4-BE49-F238E27FC236}">
                    <a16:creationId xmlns:a16="http://schemas.microsoft.com/office/drawing/2014/main" id="{311E02C0-2BFD-4D4D-84C7-EA453DE3959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16" name="Forme libre 1073">
                <a:extLst>
                  <a:ext uri="{FF2B5EF4-FFF2-40B4-BE49-F238E27FC236}">
                    <a16:creationId xmlns:a16="http://schemas.microsoft.com/office/drawing/2014/main" id="{F2EFFB45-0417-4840-835F-1AB8A902B95B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74" name="Groupe 1873">
              <a:extLst>
                <a:ext uri="{FF2B5EF4-FFF2-40B4-BE49-F238E27FC236}">
                  <a16:creationId xmlns:a16="http://schemas.microsoft.com/office/drawing/2014/main" id="{424138A8-4EA4-4507-92AA-2D758D7346A5}"/>
                </a:ext>
              </a:extLst>
            </p:cNvPr>
            <p:cNvGrpSpPr/>
            <p:nvPr/>
          </p:nvGrpSpPr>
          <p:grpSpPr>
            <a:xfrm>
              <a:off x="3696495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13" name="Ellipse 2012">
                <a:extLst>
                  <a:ext uri="{FF2B5EF4-FFF2-40B4-BE49-F238E27FC236}">
                    <a16:creationId xmlns:a16="http://schemas.microsoft.com/office/drawing/2014/main" id="{1FBDA537-23C9-4404-84FB-2F0563020C6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14" name="Forme libre 1076">
                <a:extLst>
                  <a:ext uri="{FF2B5EF4-FFF2-40B4-BE49-F238E27FC236}">
                    <a16:creationId xmlns:a16="http://schemas.microsoft.com/office/drawing/2014/main" id="{D2A1FE84-8EEE-4388-8C93-B2712F0E185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75" name="Groupe 1874">
              <a:extLst>
                <a:ext uri="{FF2B5EF4-FFF2-40B4-BE49-F238E27FC236}">
                  <a16:creationId xmlns:a16="http://schemas.microsoft.com/office/drawing/2014/main" id="{27984DFB-BF64-4482-8BD4-1AF365A6EAA2}"/>
                </a:ext>
              </a:extLst>
            </p:cNvPr>
            <p:cNvGrpSpPr/>
            <p:nvPr/>
          </p:nvGrpSpPr>
          <p:grpSpPr>
            <a:xfrm>
              <a:off x="3696495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11" name="Ellipse 2010">
                <a:extLst>
                  <a:ext uri="{FF2B5EF4-FFF2-40B4-BE49-F238E27FC236}">
                    <a16:creationId xmlns:a16="http://schemas.microsoft.com/office/drawing/2014/main" id="{0827F52E-EEE6-4182-9EFD-8BB11DCB432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12" name="Forme libre 1079">
                <a:extLst>
                  <a:ext uri="{FF2B5EF4-FFF2-40B4-BE49-F238E27FC236}">
                    <a16:creationId xmlns:a16="http://schemas.microsoft.com/office/drawing/2014/main" id="{3178514F-BAA8-4796-9C95-2558C78F47E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76" name="Groupe 1875">
              <a:extLst>
                <a:ext uri="{FF2B5EF4-FFF2-40B4-BE49-F238E27FC236}">
                  <a16:creationId xmlns:a16="http://schemas.microsoft.com/office/drawing/2014/main" id="{1583FEEA-2015-462E-A85E-2BA3DC8E2F1D}"/>
                </a:ext>
              </a:extLst>
            </p:cNvPr>
            <p:cNvGrpSpPr/>
            <p:nvPr/>
          </p:nvGrpSpPr>
          <p:grpSpPr>
            <a:xfrm>
              <a:off x="3696495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09" name="Ellipse 2008">
                <a:extLst>
                  <a:ext uri="{FF2B5EF4-FFF2-40B4-BE49-F238E27FC236}">
                    <a16:creationId xmlns:a16="http://schemas.microsoft.com/office/drawing/2014/main" id="{D0B71522-A282-4C5F-8856-25672BE04D6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10" name="Forme libre 1082">
                <a:extLst>
                  <a:ext uri="{FF2B5EF4-FFF2-40B4-BE49-F238E27FC236}">
                    <a16:creationId xmlns:a16="http://schemas.microsoft.com/office/drawing/2014/main" id="{DFE47BE3-0A93-4C69-8C3C-61D446BF302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77" name="Groupe 1876">
              <a:extLst>
                <a:ext uri="{FF2B5EF4-FFF2-40B4-BE49-F238E27FC236}">
                  <a16:creationId xmlns:a16="http://schemas.microsoft.com/office/drawing/2014/main" id="{341B2428-72FE-4938-BD61-C6CB256DCE21}"/>
                </a:ext>
              </a:extLst>
            </p:cNvPr>
            <p:cNvGrpSpPr/>
            <p:nvPr/>
          </p:nvGrpSpPr>
          <p:grpSpPr>
            <a:xfrm rot="10800000" flipH="1" flipV="1">
              <a:off x="3696496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07" name="Ellipse 2006">
                <a:extLst>
                  <a:ext uri="{FF2B5EF4-FFF2-40B4-BE49-F238E27FC236}">
                    <a16:creationId xmlns:a16="http://schemas.microsoft.com/office/drawing/2014/main" id="{C82590AC-4580-4E2C-9C56-2CCE4FD9D7E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08" name="Forme libre 1073">
                <a:extLst>
                  <a:ext uri="{FF2B5EF4-FFF2-40B4-BE49-F238E27FC236}">
                    <a16:creationId xmlns:a16="http://schemas.microsoft.com/office/drawing/2014/main" id="{102F7AEC-7D2E-48A7-9800-F5554CCFF47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78" name="Groupe 1877">
              <a:extLst>
                <a:ext uri="{FF2B5EF4-FFF2-40B4-BE49-F238E27FC236}">
                  <a16:creationId xmlns:a16="http://schemas.microsoft.com/office/drawing/2014/main" id="{83990516-0694-4BE8-A5AA-DFA4EA403570}"/>
                </a:ext>
              </a:extLst>
            </p:cNvPr>
            <p:cNvGrpSpPr/>
            <p:nvPr/>
          </p:nvGrpSpPr>
          <p:grpSpPr>
            <a:xfrm>
              <a:off x="4377969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05" name="Ellipse 2004">
                <a:extLst>
                  <a:ext uri="{FF2B5EF4-FFF2-40B4-BE49-F238E27FC236}">
                    <a16:creationId xmlns:a16="http://schemas.microsoft.com/office/drawing/2014/main" id="{B3AF2A3F-D5CD-45D4-A394-C1597BCCB40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06" name="Forme libre 1067">
                <a:extLst>
                  <a:ext uri="{FF2B5EF4-FFF2-40B4-BE49-F238E27FC236}">
                    <a16:creationId xmlns:a16="http://schemas.microsoft.com/office/drawing/2014/main" id="{4E43ABE9-18E8-4A91-AE8D-91DD0BC6E93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79" name="Groupe 1878">
              <a:extLst>
                <a:ext uri="{FF2B5EF4-FFF2-40B4-BE49-F238E27FC236}">
                  <a16:creationId xmlns:a16="http://schemas.microsoft.com/office/drawing/2014/main" id="{E3921BCD-92FE-4F79-B9C3-67B7467A03B4}"/>
                </a:ext>
              </a:extLst>
            </p:cNvPr>
            <p:cNvGrpSpPr/>
            <p:nvPr/>
          </p:nvGrpSpPr>
          <p:grpSpPr>
            <a:xfrm>
              <a:off x="4377969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03" name="Ellipse 2002">
                <a:extLst>
                  <a:ext uri="{FF2B5EF4-FFF2-40B4-BE49-F238E27FC236}">
                    <a16:creationId xmlns:a16="http://schemas.microsoft.com/office/drawing/2014/main" id="{678922B7-4B19-4FE4-8092-AAB3B5E4284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04" name="Forme libre 1073">
                <a:extLst>
                  <a:ext uri="{FF2B5EF4-FFF2-40B4-BE49-F238E27FC236}">
                    <a16:creationId xmlns:a16="http://schemas.microsoft.com/office/drawing/2014/main" id="{880CDF3D-D82A-4AED-A75A-B7DA7999EE4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80" name="Groupe 1879">
              <a:extLst>
                <a:ext uri="{FF2B5EF4-FFF2-40B4-BE49-F238E27FC236}">
                  <a16:creationId xmlns:a16="http://schemas.microsoft.com/office/drawing/2014/main" id="{ACE4636F-F700-4511-B698-1D1033A59295}"/>
                </a:ext>
              </a:extLst>
            </p:cNvPr>
            <p:cNvGrpSpPr/>
            <p:nvPr/>
          </p:nvGrpSpPr>
          <p:grpSpPr>
            <a:xfrm>
              <a:off x="4377969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01" name="Ellipse 2000">
                <a:extLst>
                  <a:ext uri="{FF2B5EF4-FFF2-40B4-BE49-F238E27FC236}">
                    <a16:creationId xmlns:a16="http://schemas.microsoft.com/office/drawing/2014/main" id="{DA75FCFE-5D88-40EA-8449-3BDF82A1EC2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02" name="Forme libre 1076">
                <a:extLst>
                  <a:ext uri="{FF2B5EF4-FFF2-40B4-BE49-F238E27FC236}">
                    <a16:creationId xmlns:a16="http://schemas.microsoft.com/office/drawing/2014/main" id="{DD310566-152D-4704-8085-09ADE36D038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81" name="Groupe 1880">
              <a:extLst>
                <a:ext uri="{FF2B5EF4-FFF2-40B4-BE49-F238E27FC236}">
                  <a16:creationId xmlns:a16="http://schemas.microsoft.com/office/drawing/2014/main" id="{A164D4B5-05F6-401A-A1E8-F1D53CA65650}"/>
                </a:ext>
              </a:extLst>
            </p:cNvPr>
            <p:cNvGrpSpPr/>
            <p:nvPr/>
          </p:nvGrpSpPr>
          <p:grpSpPr>
            <a:xfrm>
              <a:off x="4377969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99" name="Ellipse 1998">
                <a:extLst>
                  <a:ext uri="{FF2B5EF4-FFF2-40B4-BE49-F238E27FC236}">
                    <a16:creationId xmlns:a16="http://schemas.microsoft.com/office/drawing/2014/main" id="{281B0583-BDA5-49D8-ACDB-07B2F9A2641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000" name="Forme libre 1079">
                <a:extLst>
                  <a:ext uri="{FF2B5EF4-FFF2-40B4-BE49-F238E27FC236}">
                    <a16:creationId xmlns:a16="http://schemas.microsoft.com/office/drawing/2014/main" id="{D99C895B-E759-4BF1-B058-795D6CB0A73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82" name="Groupe 1881">
              <a:extLst>
                <a:ext uri="{FF2B5EF4-FFF2-40B4-BE49-F238E27FC236}">
                  <a16:creationId xmlns:a16="http://schemas.microsoft.com/office/drawing/2014/main" id="{5165E773-9399-4B93-BBC4-C37346DA8AE6}"/>
                </a:ext>
              </a:extLst>
            </p:cNvPr>
            <p:cNvGrpSpPr/>
            <p:nvPr/>
          </p:nvGrpSpPr>
          <p:grpSpPr>
            <a:xfrm>
              <a:off x="4377969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97" name="Ellipse 1996">
                <a:extLst>
                  <a:ext uri="{FF2B5EF4-FFF2-40B4-BE49-F238E27FC236}">
                    <a16:creationId xmlns:a16="http://schemas.microsoft.com/office/drawing/2014/main" id="{1B4002BC-44A6-4500-BE95-AEC3B9E002B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98" name="Forme libre 1082">
                <a:extLst>
                  <a:ext uri="{FF2B5EF4-FFF2-40B4-BE49-F238E27FC236}">
                    <a16:creationId xmlns:a16="http://schemas.microsoft.com/office/drawing/2014/main" id="{C276CD1A-D965-43C5-854F-9A37FC44D94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83" name="Groupe 1882">
              <a:extLst>
                <a:ext uri="{FF2B5EF4-FFF2-40B4-BE49-F238E27FC236}">
                  <a16:creationId xmlns:a16="http://schemas.microsoft.com/office/drawing/2014/main" id="{737E1BA3-B641-4330-B952-3787BDDEB911}"/>
                </a:ext>
              </a:extLst>
            </p:cNvPr>
            <p:cNvGrpSpPr/>
            <p:nvPr/>
          </p:nvGrpSpPr>
          <p:grpSpPr>
            <a:xfrm rot="10800000" flipH="1" flipV="1">
              <a:off x="4377970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95" name="Ellipse 1994">
                <a:extLst>
                  <a:ext uri="{FF2B5EF4-FFF2-40B4-BE49-F238E27FC236}">
                    <a16:creationId xmlns:a16="http://schemas.microsoft.com/office/drawing/2014/main" id="{3068F606-F804-4AFE-8099-0E9E9255C87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96" name="Forme libre 1073">
                <a:extLst>
                  <a:ext uri="{FF2B5EF4-FFF2-40B4-BE49-F238E27FC236}">
                    <a16:creationId xmlns:a16="http://schemas.microsoft.com/office/drawing/2014/main" id="{1D254CE0-04B5-4393-8BC3-3E74CA6AD30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84" name="Groupe 1883">
              <a:extLst>
                <a:ext uri="{FF2B5EF4-FFF2-40B4-BE49-F238E27FC236}">
                  <a16:creationId xmlns:a16="http://schemas.microsoft.com/office/drawing/2014/main" id="{E97B0EF2-4A62-43E9-9293-48165FE0451B}"/>
                </a:ext>
              </a:extLst>
            </p:cNvPr>
            <p:cNvGrpSpPr/>
            <p:nvPr/>
          </p:nvGrpSpPr>
          <p:grpSpPr>
            <a:xfrm>
              <a:off x="3549884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93" name="Ellipse 1992">
                <a:extLst>
                  <a:ext uri="{FF2B5EF4-FFF2-40B4-BE49-F238E27FC236}">
                    <a16:creationId xmlns:a16="http://schemas.microsoft.com/office/drawing/2014/main" id="{374782B5-5C96-440A-9FE0-D4A57CC6BE3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94" name="Forme libre 122">
                <a:extLst>
                  <a:ext uri="{FF2B5EF4-FFF2-40B4-BE49-F238E27FC236}">
                    <a16:creationId xmlns:a16="http://schemas.microsoft.com/office/drawing/2014/main" id="{B1682FC8-6B84-4282-B10F-7667ACE05AC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85" name="Groupe 1884">
              <a:extLst>
                <a:ext uri="{FF2B5EF4-FFF2-40B4-BE49-F238E27FC236}">
                  <a16:creationId xmlns:a16="http://schemas.microsoft.com/office/drawing/2014/main" id="{BE01F011-32DE-4A72-A260-3FCC5A49F4C4}"/>
                </a:ext>
              </a:extLst>
            </p:cNvPr>
            <p:cNvGrpSpPr/>
            <p:nvPr/>
          </p:nvGrpSpPr>
          <p:grpSpPr>
            <a:xfrm>
              <a:off x="4460952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91" name="Ellipse 1990">
                <a:extLst>
                  <a:ext uri="{FF2B5EF4-FFF2-40B4-BE49-F238E27FC236}">
                    <a16:creationId xmlns:a16="http://schemas.microsoft.com/office/drawing/2014/main" id="{4860A305-A440-409C-9064-92E588D00F3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92" name="Forme libre 234">
                <a:extLst>
                  <a:ext uri="{FF2B5EF4-FFF2-40B4-BE49-F238E27FC236}">
                    <a16:creationId xmlns:a16="http://schemas.microsoft.com/office/drawing/2014/main" id="{E6E71170-D59B-4E9D-98C1-6AF512AD565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86" name="Groupe 1885">
              <a:extLst>
                <a:ext uri="{FF2B5EF4-FFF2-40B4-BE49-F238E27FC236}">
                  <a16:creationId xmlns:a16="http://schemas.microsoft.com/office/drawing/2014/main" id="{E0D1C005-1612-4984-8D68-B996B41FB246}"/>
                </a:ext>
              </a:extLst>
            </p:cNvPr>
            <p:cNvGrpSpPr/>
            <p:nvPr/>
          </p:nvGrpSpPr>
          <p:grpSpPr>
            <a:xfrm>
              <a:off x="4005418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89" name="Ellipse 1988">
                <a:extLst>
                  <a:ext uri="{FF2B5EF4-FFF2-40B4-BE49-F238E27FC236}">
                    <a16:creationId xmlns:a16="http://schemas.microsoft.com/office/drawing/2014/main" id="{A0C8DF8C-6BE7-4A7F-9C71-B9295979D30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90" name="Forme libre 170">
                <a:extLst>
                  <a:ext uri="{FF2B5EF4-FFF2-40B4-BE49-F238E27FC236}">
                    <a16:creationId xmlns:a16="http://schemas.microsoft.com/office/drawing/2014/main" id="{3C674BEE-7786-419F-BCF0-C4CA3A9BC7C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87" name="Groupe 1886">
              <a:extLst>
                <a:ext uri="{FF2B5EF4-FFF2-40B4-BE49-F238E27FC236}">
                  <a16:creationId xmlns:a16="http://schemas.microsoft.com/office/drawing/2014/main" id="{71364EB2-5ABB-4E29-BC65-F43B3367F2DE}"/>
                </a:ext>
              </a:extLst>
            </p:cNvPr>
            <p:cNvGrpSpPr/>
            <p:nvPr/>
          </p:nvGrpSpPr>
          <p:grpSpPr>
            <a:xfrm>
              <a:off x="4233185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87" name="Ellipse 1986">
                <a:extLst>
                  <a:ext uri="{FF2B5EF4-FFF2-40B4-BE49-F238E27FC236}">
                    <a16:creationId xmlns:a16="http://schemas.microsoft.com/office/drawing/2014/main" id="{51AB630C-F3AC-4486-AE78-131997F6A1B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88" name="Forme libre 149">
                <a:extLst>
                  <a:ext uri="{FF2B5EF4-FFF2-40B4-BE49-F238E27FC236}">
                    <a16:creationId xmlns:a16="http://schemas.microsoft.com/office/drawing/2014/main" id="{F1E51F11-ECD8-43E3-9B7F-96A79E15D14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88" name="Groupe 1887">
              <a:extLst>
                <a:ext uri="{FF2B5EF4-FFF2-40B4-BE49-F238E27FC236}">
                  <a16:creationId xmlns:a16="http://schemas.microsoft.com/office/drawing/2014/main" id="{D2A39213-941D-4F1D-A757-A4D1E69C3241}"/>
                </a:ext>
              </a:extLst>
            </p:cNvPr>
            <p:cNvGrpSpPr/>
            <p:nvPr/>
          </p:nvGrpSpPr>
          <p:grpSpPr>
            <a:xfrm>
              <a:off x="3777651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85" name="Ellipse 1984">
                <a:extLst>
                  <a:ext uri="{FF2B5EF4-FFF2-40B4-BE49-F238E27FC236}">
                    <a16:creationId xmlns:a16="http://schemas.microsoft.com/office/drawing/2014/main" id="{B5DC3E31-BBCA-4DD0-8F98-C4EFF5D2E31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86" name="Forme libre 143">
                <a:extLst>
                  <a:ext uri="{FF2B5EF4-FFF2-40B4-BE49-F238E27FC236}">
                    <a16:creationId xmlns:a16="http://schemas.microsoft.com/office/drawing/2014/main" id="{4C808E75-4603-4065-920C-A1E082FF66CD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89" name="Groupe 1888">
              <a:extLst>
                <a:ext uri="{FF2B5EF4-FFF2-40B4-BE49-F238E27FC236}">
                  <a16:creationId xmlns:a16="http://schemas.microsoft.com/office/drawing/2014/main" id="{212A1DAC-2367-4ECB-B27D-4B6298F700A0}"/>
                </a:ext>
              </a:extLst>
            </p:cNvPr>
            <p:cNvGrpSpPr/>
            <p:nvPr/>
          </p:nvGrpSpPr>
          <p:grpSpPr>
            <a:xfrm>
              <a:off x="3549884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83" name="Ellipse 1982">
                <a:extLst>
                  <a:ext uri="{FF2B5EF4-FFF2-40B4-BE49-F238E27FC236}">
                    <a16:creationId xmlns:a16="http://schemas.microsoft.com/office/drawing/2014/main" id="{7294A05E-021C-41D0-B389-58FF8C669D4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84" name="Forme libre 125">
                <a:extLst>
                  <a:ext uri="{FF2B5EF4-FFF2-40B4-BE49-F238E27FC236}">
                    <a16:creationId xmlns:a16="http://schemas.microsoft.com/office/drawing/2014/main" id="{3AB8076B-8851-4037-8486-113D3AFD47E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90" name="Groupe 1889">
              <a:extLst>
                <a:ext uri="{FF2B5EF4-FFF2-40B4-BE49-F238E27FC236}">
                  <a16:creationId xmlns:a16="http://schemas.microsoft.com/office/drawing/2014/main" id="{343CCAAC-8ADC-4526-BC1D-2A7C4A4F3DB9}"/>
                </a:ext>
              </a:extLst>
            </p:cNvPr>
            <p:cNvGrpSpPr/>
            <p:nvPr/>
          </p:nvGrpSpPr>
          <p:grpSpPr>
            <a:xfrm>
              <a:off x="4460952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81" name="Ellipse 1980">
                <a:extLst>
                  <a:ext uri="{FF2B5EF4-FFF2-40B4-BE49-F238E27FC236}">
                    <a16:creationId xmlns:a16="http://schemas.microsoft.com/office/drawing/2014/main" id="{BD269459-1360-4463-B870-897D344C3B9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82" name="Forme libre 20">
                <a:extLst>
                  <a:ext uri="{FF2B5EF4-FFF2-40B4-BE49-F238E27FC236}">
                    <a16:creationId xmlns:a16="http://schemas.microsoft.com/office/drawing/2014/main" id="{65DB2BA5-925F-4FB4-936A-77E7C530FDF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91" name="Groupe 1890">
              <a:extLst>
                <a:ext uri="{FF2B5EF4-FFF2-40B4-BE49-F238E27FC236}">
                  <a16:creationId xmlns:a16="http://schemas.microsoft.com/office/drawing/2014/main" id="{E3863BEF-99B0-479F-956D-F5BC4CF7E999}"/>
                </a:ext>
              </a:extLst>
            </p:cNvPr>
            <p:cNvGrpSpPr/>
            <p:nvPr/>
          </p:nvGrpSpPr>
          <p:grpSpPr>
            <a:xfrm>
              <a:off x="4005418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79" name="Ellipse 1978">
                <a:extLst>
                  <a:ext uri="{FF2B5EF4-FFF2-40B4-BE49-F238E27FC236}">
                    <a16:creationId xmlns:a16="http://schemas.microsoft.com/office/drawing/2014/main" id="{030F0900-7DB1-4702-9F52-934F56B4CFB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80" name="Forme libre 14">
                <a:extLst>
                  <a:ext uri="{FF2B5EF4-FFF2-40B4-BE49-F238E27FC236}">
                    <a16:creationId xmlns:a16="http://schemas.microsoft.com/office/drawing/2014/main" id="{FE1D698F-0B18-4D0F-A420-F481A3EA811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92" name="Groupe 1891">
              <a:extLst>
                <a:ext uri="{FF2B5EF4-FFF2-40B4-BE49-F238E27FC236}">
                  <a16:creationId xmlns:a16="http://schemas.microsoft.com/office/drawing/2014/main" id="{2ADF5F0C-1D18-4D7A-B9AA-0058E1A23126}"/>
                </a:ext>
              </a:extLst>
            </p:cNvPr>
            <p:cNvGrpSpPr/>
            <p:nvPr/>
          </p:nvGrpSpPr>
          <p:grpSpPr>
            <a:xfrm>
              <a:off x="4233185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77" name="Ellipse 1976">
                <a:extLst>
                  <a:ext uri="{FF2B5EF4-FFF2-40B4-BE49-F238E27FC236}">
                    <a16:creationId xmlns:a16="http://schemas.microsoft.com/office/drawing/2014/main" id="{79D3D36E-F538-4283-BD31-947BD213CF6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78" name="Forme libre 23">
                <a:extLst>
                  <a:ext uri="{FF2B5EF4-FFF2-40B4-BE49-F238E27FC236}">
                    <a16:creationId xmlns:a16="http://schemas.microsoft.com/office/drawing/2014/main" id="{843DD20B-49B5-4740-8CE6-70479EDB154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93" name="Groupe 1892">
              <a:extLst>
                <a:ext uri="{FF2B5EF4-FFF2-40B4-BE49-F238E27FC236}">
                  <a16:creationId xmlns:a16="http://schemas.microsoft.com/office/drawing/2014/main" id="{BDB5B826-955C-4CAC-96B5-53BA7EF304C3}"/>
                </a:ext>
              </a:extLst>
            </p:cNvPr>
            <p:cNvGrpSpPr/>
            <p:nvPr/>
          </p:nvGrpSpPr>
          <p:grpSpPr>
            <a:xfrm>
              <a:off x="3777651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75" name="Ellipse 1974">
                <a:extLst>
                  <a:ext uri="{FF2B5EF4-FFF2-40B4-BE49-F238E27FC236}">
                    <a16:creationId xmlns:a16="http://schemas.microsoft.com/office/drawing/2014/main" id="{21CE758F-87DA-4669-A92F-CC6F7C22AD4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76" name="Forme libre 17">
                <a:extLst>
                  <a:ext uri="{FF2B5EF4-FFF2-40B4-BE49-F238E27FC236}">
                    <a16:creationId xmlns:a16="http://schemas.microsoft.com/office/drawing/2014/main" id="{3AD1FF46-2C85-424D-A025-2303A74671C1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94" name="Groupe 1893">
              <a:extLst>
                <a:ext uri="{FF2B5EF4-FFF2-40B4-BE49-F238E27FC236}">
                  <a16:creationId xmlns:a16="http://schemas.microsoft.com/office/drawing/2014/main" id="{C73B56FD-F6A6-4282-98A6-DB5893D25E57}"/>
                </a:ext>
              </a:extLst>
            </p:cNvPr>
            <p:cNvGrpSpPr/>
            <p:nvPr/>
          </p:nvGrpSpPr>
          <p:grpSpPr>
            <a:xfrm>
              <a:off x="4688719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73" name="Ellipse 1972">
                <a:extLst>
                  <a:ext uri="{FF2B5EF4-FFF2-40B4-BE49-F238E27FC236}">
                    <a16:creationId xmlns:a16="http://schemas.microsoft.com/office/drawing/2014/main" id="{4F6429A1-FED6-4330-8A2F-7E0B572EB8A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74" name="Forme libre 83">
                <a:extLst>
                  <a:ext uri="{FF2B5EF4-FFF2-40B4-BE49-F238E27FC236}">
                    <a16:creationId xmlns:a16="http://schemas.microsoft.com/office/drawing/2014/main" id="{66FD47DD-DB83-4429-AC54-BBA9F29439B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95" name="Groupe 1894">
              <a:extLst>
                <a:ext uri="{FF2B5EF4-FFF2-40B4-BE49-F238E27FC236}">
                  <a16:creationId xmlns:a16="http://schemas.microsoft.com/office/drawing/2014/main" id="{A5F5304E-8EBB-47C2-8A3C-D6B437D0E008}"/>
                </a:ext>
              </a:extLst>
            </p:cNvPr>
            <p:cNvGrpSpPr/>
            <p:nvPr/>
          </p:nvGrpSpPr>
          <p:grpSpPr>
            <a:xfrm>
              <a:off x="3322117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71" name="Ellipse 1970">
                <a:extLst>
                  <a:ext uri="{FF2B5EF4-FFF2-40B4-BE49-F238E27FC236}">
                    <a16:creationId xmlns:a16="http://schemas.microsoft.com/office/drawing/2014/main" id="{F275ABC6-962D-471A-91DB-F4E2D3C5810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72" name="Forme libre 131">
                <a:extLst>
                  <a:ext uri="{FF2B5EF4-FFF2-40B4-BE49-F238E27FC236}">
                    <a16:creationId xmlns:a16="http://schemas.microsoft.com/office/drawing/2014/main" id="{AF725900-8E20-4BDA-B23C-5B6B05354FB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96" name="Groupe 1895">
              <a:extLst>
                <a:ext uri="{FF2B5EF4-FFF2-40B4-BE49-F238E27FC236}">
                  <a16:creationId xmlns:a16="http://schemas.microsoft.com/office/drawing/2014/main" id="{E8A93E8F-632C-4392-904D-A4C2B366071C}"/>
                </a:ext>
              </a:extLst>
            </p:cNvPr>
            <p:cNvGrpSpPr/>
            <p:nvPr/>
          </p:nvGrpSpPr>
          <p:grpSpPr>
            <a:xfrm>
              <a:off x="3549884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69" name="Ellipse 1968">
                <a:extLst>
                  <a:ext uri="{FF2B5EF4-FFF2-40B4-BE49-F238E27FC236}">
                    <a16:creationId xmlns:a16="http://schemas.microsoft.com/office/drawing/2014/main" id="{C32D3D11-DE58-4F48-9263-EC57FFF81B2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70" name="Forme libre 86">
                <a:extLst>
                  <a:ext uri="{FF2B5EF4-FFF2-40B4-BE49-F238E27FC236}">
                    <a16:creationId xmlns:a16="http://schemas.microsoft.com/office/drawing/2014/main" id="{C824F1EA-E10F-4940-BC7A-94F7DD1FE312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97" name="Groupe 1896">
              <a:extLst>
                <a:ext uri="{FF2B5EF4-FFF2-40B4-BE49-F238E27FC236}">
                  <a16:creationId xmlns:a16="http://schemas.microsoft.com/office/drawing/2014/main" id="{5B49A1E2-F22F-4C17-9F2E-04DD18400CCB}"/>
                </a:ext>
              </a:extLst>
            </p:cNvPr>
            <p:cNvGrpSpPr/>
            <p:nvPr/>
          </p:nvGrpSpPr>
          <p:grpSpPr>
            <a:xfrm>
              <a:off x="4460952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67" name="Ellipse 1966">
                <a:extLst>
                  <a:ext uri="{FF2B5EF4-FFF2-40B4-BE49-F238E27FC236}">
                    <a16:creationId xmlns:a16="http://schemas.microsoft.com/office/drawing/2014/main" id="{A7406FCE-14DA-4B3A-B8B2-13D2A1B2376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68" name="Forme libre 38">
                <a:extLst>
                  <a:ext uri="{FF2B5EF4-FFF2-40B4-BE49-F238E27FC236}">
                    <a16:creationId xmlns:a16="http://schemas.microsoft.com/office/drawing/2014/main" id="{2BFCBC40-3280-4553-BA6B-73F54939577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98" name="Groupe 1897">
              <a:extLst>
                <a:ext uri="{FF2B5EF4-FFF2-40B4-BE49-F238E27FC236}">
                  <a16:creationId xmlns:a16="http://schemas.microsoft.com/office/drawing/2014/main" id="{EA33DAF5-BA67-4A03-94AE-C8C7988CA640}"/>
                </a:ext>
              </a:extLst>
            </p:cNvPr>
            <p:cNvGrpSpPr/>
            <p:nvPr/>
          </p:nvGrpSpPr>
          <p:grpSpPr>
            <a:xfrm>
              <a:off x="4005418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65" name="Ellipse 1964">
                <a:extLst>
                  <a:ext uri="{FF2B5EF4-FFF2-40B4-BE49-F238E27FC236}">
                    <a16:creationId xmlns:a16="http://schemas.microsoft.com/office/drawing/2014/main" id="{E334315A-F76D-4098-ADAE-639D220F26E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66" name="Forme libre 92">
                <a:extLst>
                  <a:ext uri="{FF2B5EF4-FFF2-40B4-BE49-F238E27FC236}">
                    <a16:creationId xmlns:a16="http://schemas.microsoft.com/office/drawing/2014/main" id="{465C1167-56DE-458D-89E0-C3D1C676764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899" name="Groupe 1898">
              <a:extLst>
                <a:ext uri="{FF2B5EF4-FFF2-40B4-BE49-F238E27FC236}">
                  <a16:creationId xmlns:a16="http://schemas.microsoft.com/office/drawing/2014/main" id="{09FF31E6-7393-473A-BA84-6B2203606301}"/>
                </a:ext>
              </a:extLst>
            </p:cNvPr>
            <p:cNvGrpSpPr/>
            <p:nvPr/>
          </p:nvGrpSpPr>
          <p:grpSpPr>
            <a:xfrm>
              <a:off x="4233185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63" name="Ellipse 1962">
                <a:extLst>
                  <a:ext uri="{FF2B5EF4-FFF2-40B4-BE49-F238E27FC236}">
                    <a16:creationId xmlns:a16="http://schemas.microsoft.com/office/drawing/2014/main" id="{70B44477-CD2F-4F77-8E7D-AC342A775BA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64" name="Forme libre 41">
                <a:extLst>
                  <a:ext uri="{FF2B5EF4-FFF2-40B4-BE49-F238E27FC236}">
                    <a16:creationId xmlns:a16="http://schemas.microsoft.com/office/drawing/2014/main" id="{A9018A39-34D2-49DA-9F96-D52F5DE65A0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00" name="Groupe 1899">
              <a:extLst>
                <a:ext uri="{FF2B5EF4-FFF2-40B4-BE49-F238E27FC236}">
                  <a16:creationId xmlns:a16="http://schemas.microsoft.com/office/drawing/2014/main" id="{06C15F87-46EC-4553-990A-2A309CA6278F}"/>
                </a:ext>
              </a:extLst>
            </p:cNvPr>
            <p:cNvGrpSpPr/>
            <p:nvPr/>
          </p:nvGrpSpPr>
          <p:grpSpPr>
            <a:xfrm>
              <a:off x="3777651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61" name="Ellipse 1960">
                <a:extLst>
                  <a:ext uri="{FF2B5EF4-FFF2-40B4-BE49-F238E27FC236}">
                    <a16:creationId xmlns:a16="http://schemas.microsoft.com/office/drawing/2014/main" id="{CB607A3B-DEF8-4ACF-B521-138FDC66E9F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62" name="Forme libre 95">
                <a:extLst>
                  <a:ext uri="{FF2B5EF4-FFF2-40B4-BE49-F238E27FC236}">
                    <a16:creationId xmlns:a16="http://schemas.microsoft.com/office/drawing/2014/main" id="{2BF07175-51D8-4E5A-ACD4-17D9D0F1EA74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01" name="Groupe 1900">
              <a:extLst>
                <a:ext uri="{FF2B5EF4-FFF2-40B4-BE49-F238E27FC236}">
                  <a16:creationId xmlns:a16="http://schemas.microsoft.com/office/drawing/2014/main" id="{C1F8B101-94BA-44C5-BA3D-7CB3F1507A3F}"/>
                </a:ext>
              </a:extLst>
            </p:cNvPr>
            <p:cNvGrpSpPr/>
            <p:nvPr/>
          </p:nvGrpSpPr>
          <p:grpSpPr>
            <a:xfrm>
              <a:off x="3549884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59" name="Ellipse 1958">
                <a:extLst>
                  <a:ext uri="{FF2B5EF4-FFF2-40B4-BE49-F238E27FC236}">
                    <a16:creationId xmlns:a16="http://schemas.microsoft.com/office/drawing/2014/main" id="{F62B0972-F127-449C-98AF-C0B3BE6AEA6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9F001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60" name="Forme libre 104">
                <a:extLst>
                  <a:ext uri="{FF2B5EF4-FFF2-40B4-BE49-F238E27FC236}">
                    <a16:creationId xmlns:a16="http://schemas.microsoft.com/office/drawing/2014/main" id="{785AEE1A-9A0F-4B67-AEF5-65A127D7D682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02" name="Groupe 1901">
              <a:extLst>
                <a:ext uri="{FF2B5EF4-FFF2-40B4-BE49-F238E27FC236}">
                  <a16:creationId xmlns:a16="http://schemas.microsoft.com/office/drawing/2014/main" id="{2D701DE9-E95D-4B63-8BEB-5FD44C6898E9}"/>
                </a:ext>
              </a:extLst>
            </p:cNvPr>
            <p:cNvGrpSpPr/>
            <p:nvPr/>
          </p:nvGrpSpPr>
          <p:grpSpPr>
            <a:xfrm>
              <a:off x="4460952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57" name="Ellipse 1956">
                <a:extLst>
                  <a:ext uri="{FF2B5EF4-FFF2-40B4-BE49-F238E27FC236}">
                    <a16:creationId xmlns:a16="http://schemas.microsoft.com/office/drawing/2014/main" id="{F4145D71-C3F6-420B-9C1F-AB396749087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58" name="Forme libre 56">
                <a:extLst>
                  <a:ext uri="{FF2B5EF4-FFF2-40B4-BE49-F238E27FC236}">
                    <a16:creationId xmlns:a16="http://schemas.microsoft.com/office/drawing/2014/main" id="{E80D3CF2-1029-4B3C-A06A-02A5D6AB97A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03" name="Groupe 1902">
              <a:extLst>
                <a:ext uri="{FF2B5EF4-FFF2-40B4-BE49-F238E27FC236}">
                  <a16:creationId xmlns:a16="http://schemas.microsoft.com/office/drawing/2014/main" id="{85AFE8AC-E165-47FC-8720-9A418C5B045B}"/>
                </a:ext>
              </a:extLst>
            </p:cNvPr>
            <p:cNvGrpSpPr/>
            <p:nvPr/>
          </p:nvGrpSpPr>
          <p:grpSpPr>
            <a:xfrm>
              <a:off x="4005418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55" name="Ellipse 1954">
                <a:extLst>
                  <a:ext uri="{FF2B5EF4-FFF2-40B4-BE49-F238E27FC236}">
                    <a16:creationId xmlns:a16="http://schemas.microsoft.com/office/drawing/2014/main" id="{1CB2B44A-E990-4D38-8F22-15516FDD8EC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56" name="Forme libre 35">
                <a:extLst>
                  <a:ext uri="{FF2B5EF4-FFF2-40B4-BE49-F238E27FC236}">
                    <a16:creationId xmlns:a16="http://schemas.microsoft.com/office/drawing/2014/main" id="{DE2F38BA-A221-4F3B-BDEA-3485EFC6E6B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04" name="Groupe 1903">
              <a:extLst>
                <a:ext uri="{FF2B5EF4-FFF2-40B4-BE49-F238E27FC236}">
                  <a16:creationId xmlns:a16="http://schemas.microsoft.com/office/drawing/2014/main" id="{8355A313-62DB-4A72-AA47-B2B79F923B3B}"/>
                </a:ext>
              </a:extLst>
            </p:cNvPr>
            <p:cNvGrpSpPr/>
            <p:nvPr/>
          </p:nvGrpSpPr>
          <p:grpSpPr>
            <a:xfrm>
              <a:off x="4233185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53" name="Ellipse 1952">
                <a:extLst>
                  <a:ext uri="{FF2B5EF4-FFF2-40B4-BE49-F238E27FC236}">
                    <a16:creationId xmlns:a16="http://schemas.microsoft.com/office/drawing/2014/main" id="{8B5247BA-298A-490B-8800-B0EDEE1C9D6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54" name="Forme libre 29">
                <a:extLst>
                  <a:ext uri="{FF2B5EF4-FFF2-40B4-BE49-F238E27FC236}">
                    <a16:creationId xmlns:a16="http://schemas.microsoft.com/office/drawing/2014/main" id="{356DA02F-05F5-4E23-827E-ADA1A8DFDFA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05" name="Groupe 1904">
              <a:extLst>
                <a:ext uri="{FF2B5EF4-FFF2-40B4-BE49-F238E27FC236}">
                  <a16:creationId xmlns:a16="http://schemas.microsoft.com/office/drawing/2014/main" id="{42BFCF5D-1748-4928-92A1-CA25FFCE2006}"/>
                </a:ext>
              </a:extLst>
            </p:cNvPr>
            <p:cNvGrpSpPr/>
            <p:nvPr/>
          </p:nvGrpSpPr>
          <p:grpSpPr>
            <a:xfrm>
              <a:off x="3777651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51" name="Ellipse 1950">
                <a:extLst>
                  <a:ext uri="{FF2B5EF4-FFF2-40B4-BE49-F238E27FC236}">
                    <a16:creationId xmlns:a16="http://schemas.microsoft.com/office/drawing/2014/main" id="{31FBEB65-8A5A-4D35-A2D3-32EBB560F2C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52" name="Forme libre 98">
                <a:extLst>
                  <a:ext uri="{FF2B5EF4-FFF2-40B4-BE49-F238E27FC236}">
                    <a16:creationId xmlns:a16="http://schemas.microsoft.com/office/drawing/2014/main" id="{CBD8E963-5F9D-4208-885D-DFFD67CE441C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06" name="Groupe 1905">
              <a:extLst>
                <a:ext uri="{FF2B5EF4-FFF2-40B4-BE49-F238E27FC236}">
                  <a16:creationId xmlns:a16="http://schemas.microsoft.com/office/drawing/2014/main" id="{0BF7AD31-7742-414A-8345-8D173E861F53}"/>
                </a:ext>
              </a:extLst>
            </p:cNvPr>
            <p:cNvGrpSpPr/>
            <p:nvPr/>
          </p:nvGrpSpPr>
          <p:grpSpPr>
            <a:xfrm>
              <a:off x="4688719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49" name="Ellipse 1948">
                <a:extLst>
                  <a:ext uri="{FF2B5EF4-FFF2-40B4-BE49-F238E27FC236}">
                    <a16:creationId xmlns:a16="http://schemas.microsoft.com/office/drawing/2014/main" id="{F395CF5E-D44A-43A4-9FFD-7499D52C3A5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50" name="Forme libre 50">
                <a:extLst>
                  <a:ext uri="{FF2B5EF4-FFF2-40B4-BE49-F238E27FC236}">
                    <a16:creationId xmlns:a16="http://schemas.microsoft.com/office/drawing/2014/main" id="{BBFDEC05-94C7-4048-9503-049785DFF1E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07" name="Groupe 1906">
              <a:extLst>
                <a:ext uri="{FF2B5EF4-FFF2-40B4-BE49-F238E27FC236}">
                  <a16:creationId xmlns:a16="http://schemas.microsoft.com/office/drawing/2014/main" id="{BECE4C1A-01A0-48E8-922F-5FFA984D3915}"/>
                </a:ext>
              </a:extLst>
            </p:cNvPr>
            <p:cNvGrpSpPr/>
            <p:nvPr/>
          </p:nvGrpSpPr>
          <p:grpSpPr>
            <a:xfrm>
              <a:off x="3322117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47" name="Ellipse 1946">
                <a:extLst>
                  <a:ext uri="{FF2B5EF4-FFF2-40B4-BE49-F238E27FC236}">
                    <a16:creationId xmlns:a16="http://schemas.microsoft.com/office/drawing/2014/main" id="{F6AF87D3-59E0-41CA-A3B7-AD6A03C88D4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48" name="Forme libre 189">
                <a:extLst>
                  <a:ext uri="{FF2B5EF4-FFF2-40B4-BE49-F238E27FC236}">
                    <a16:creationId xmlns:a16="http://schemas.microsoft.com/office/drawing/2014/main" id="{0C52F9C4-E347-48C3-9132-25ECC8E09CF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08" name="Groupe 1907">
              <a:extLst>
                <a:ext uri="{FF2B5EF4-FFF2-40B4-BE49-F238E27FC236}">
                  <a16:creationId xmlns:a16="http://schemas.microsoft.com/office/drawing/2014/main" id="{C7B023BF-E3FD-4711-9154-4871E74D35CC}"/>
                </a:ext>
              </a:extLst>
            </p:cNvPr>
            <p:cNvGrpSpPr/>
            <p:nvPr/>
          </p:nvGrpSpPr>
          <p:grpSpPr>
            <a:xfrm>
              <a:off x="3549884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45" name="Ellipse 1944">
                <a:extLst>
                  <a:ext uri="{FF2B5EF4-FFF2-40B4-BE49-F238E27FC236}">
                    <a16:creationId xmlns:a16="http://schemas.microsoft.com/office/drawing/2014/main" id="{81A68BDE-C613-4EC5-BF77-2933364DFE0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46" name="Forme libre 119">
                <a:extLst>
                  <a:ext uri="{FF2B5EF4-FFF2-40B4-BE49-F238E27FC236}">
                    <a16:creationId xmlns:a16="http://schemas.microsoft.com/office/drawing/2014/main" id="{E454D7D7-BD91-4DAE-843C-2A570DA4A47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09" name="Groupe 1908">
              <a:extLst>
                <a:ext uri="{FF2B5EF4-FFF2-40B4-BE49-F238E27FC236}">
                  <a16:creationId xmlns:a16="http://schemas.microsoft.com/office/drawing/2014/main" id="{1C4F1742-8CF7-4232-B11B-339B566BAC11}"/>
                </a:ext>
              </a:extLst>
            </p:cNvPr>
            <p:cNvGrpSpPr/>
            <p:nvPr/>
          </p:nvGrpSpPr>
          <p:grpSpPr>
            <a:xfrm>
              <a:off x="4460952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43" name="Ellipse 1942">
                <a:extLst>
                  <a:ext uri="{FF2B5EF4-FFF2-40B4-BE49-F238E27FC236}">
                    <a16:creationId xmlns:a16="http://schemas.microsoft.com/office/drawing/2014/main" id="{5FF5F74E-3CDF-4532-BB42-0E86D24271D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44" name="Forme libre 65">
                <a:extLst>
                  <a:ext uri="{FF2B5EF4-FFF2-40B4-BE49-F238E27FC236}">
                    <a16:creationId xmlns:a16="http://schemas.microsoft.com/office/drawing/2014/main" id="{17317784-06A9-4202-A471-1E20757D6F5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10" name="Groupe 1909">
              <a:extLst>
                <a:ext uri="{FF2B5EF4-FFF2-40B4-BE49-F238E27FC236}">
                  <a16:creationId xmlns:a16="http://schemas.microsoft.com/office/drawing/2014/main" id="{252406C6-22C2-468F-BEA7-DF04135C5AFE}"/>
                </a:ext>
              </a:extLst>
            </p:cNvPr>
            <p:cNvGrpSpPr/>
            <p:nvPr/>
          </p:nvGrpSpPr>
          <p:grpSpPr>
            <a:xfrm>
              <a:off x="4005418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41" name="Ellipse 1940">
                <a:extLst>
                  <a:ext uri="{FF2B5EF4-FFF2-40B4-BE49-F238E27FC236}">
                    <a16:creationId xmlns:a16="http://schemas.microsoft.com/office/drawing/2014/main" id="{E1DDD5F1-52F0-4AB4-B292-4528021F5F2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42" name="Forme libre 32">
                <a:extLst>
                  <a:ext uri="{FF2B5EF4-FFF2-40B4-BE49-F238E27FC236}">
                    <a16:creationId xmlns:a16="http://schemas.microsoft.com/office/drawing/2014/main" id="{878DA998-4628-4A18-96C6-D322E413AC3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11" name="Groupe 1910">
              <a:extLst>
                <a:ext uri="{FF2B5EF4-FFF2-40B4-BE49-F238E27FC236}">
                  <a16:creationId xmlns:a16="http://schemas.microsoft.com/office/drawing/2014/main" id="{82973D25-D199-41DE-9CCF-5509404F76FF}"/>
                </a:ext>
              </a:extLst>
            </p:cNvPr>
            <p:cNvGrpSpPr/>
            <p:nvPr/>
          </p:nvGrpSpPr>
          <p:grpSpPr>
            <a:xfrm>
              <a:off x="4233185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39" name="Ellipse 1938">
                <a:extLst>
                  <a:ext uri="{FF2B5EF4-FFF2-40B4-BE49-F238E27FC236}">
                    <a16:creationId xmlns:a16="http://schemas.microsoft.com/office/drawing/2014/main" id="{860CAC3B-A053-4304-B218-5B7440B6699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40" name="Forme libre 26">
                <a:extLst>
                  <a:ext uri="{FF2B5EF4-FFF2-40B4-BE49-F238E27FC236}">
                    <a16:creationId xmlns:a16="http://schemas.microsoft.com/office/drawing/2014/main" id="{80ACF9E7-7087-4B27-96F5-FBF65496210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12" name="Groupe 1911">
              <a:extLst>
                <a:ext uri="{FF2B5EF4-FFF2-40B4-BE49-F238E27FC236}">
                  <a16:creationId xmlns:a16="http://schemas.microsoft.com/office/drawing/2014/main" id="{685C92D6-C0F1-46F0-B8E1-DC6704C806AB}"/>
                </a:ext>
              </a:extLst>
            </p:cNvPr>
            <p:cNvGrpSpPr/>
            <p:nvPr/>
          </p:nvGrpSpPr>
          <p:grpSpPr>
            <a:xfrm>
              <a:off x="3777651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37" name="Ellipse 1936">
                <a:extLst>
                  <a:ext uri="{FF2B5EF4-FFF2-40B4-BE49-F238E27FC236}">
                    <a16:creationId xmlns:a16="http://schemas.microsoft.com/office/drawing/2014/main" id="{220A3950-317B-4CC6-86F5-7098BD25816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38" name="Forme libre 116">
                <a:extLst>
                  <a:ext uri="{FF2B5EF4-FFF2-40B4-BE49-F238E27FC236}">
                    <a16:creationId xmlns:a16="http://schemas.microsoft.com/office/drawing/2014/main" id="{271D02E8-7403-445B-913C-DE326E91D7F6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13" name="Groupe 1912">
              <a:extLst>
                <a:ext uri="{FF2B5EF4-FFF2-40B4-BE49-F238E27FC236}">
                  <a16:creationId xmlns:a16="http://schemas.microsoft.com/office/drawing/2014/main" id="{D4DBF85C-92A4-4202-8761-BBD14CAA59D6}"/>
                </a:ext>
              </a:extLst>
            </p:cNvPr>
            <p:cNvGrpSpPr/>
            <p:nvPr/>
          </p:nvGrpSpPr>
          <p:grpSpPr>
            <a:xfrm>
              <a:off x="4688719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35" name="Ellipse 1934">
                <a:extLst>
                  <a:ext uri="{FF2B5EF4-FFF2-40B4-BE49-F238E27FC236}">
                    <a16:creationId xmlns:a16="http://schemas.microsoft.com/office/drawing/2014/main" id="{B072C912-7712-426A-8B8F-3E4B1CE3F02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36" name="Forme libre 62">
                <a:extLst>
                  <a:ext uri="{FF2B5EF4-FFF2-40B4-BE49-F238E27FC236}">
                    <a16:creationId xmlns:a16="http://schemas.microsoft.com/office/drawing/2014/main" id="{CBBD1F5F-E57A-4621-A3B1-ABE783B4E3F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14" name="Groupe 1913">
              <a:extLst>
                <a:ext uri="{FF2B5EF4-FFF2-40B4-BE49-F238E27FC236}">
                  <a16:creationId xmlns:a16="http://schemas.microsoft.com/office/drawing/2014/main" id="{88A1B094-C08F-4525-9073-BA321EC6364F}"/>
                </a:ext>
              </a:extLst>
            </p:cNvPr>
            <p:cNvGrpSpPr/>
            <p:nvPr/>
          </p:nvGrpSpPr>
          <p:grpSpPr>
            <a:xfrm>
              <a:off x="3322117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33" name="Ellipse 1932">
                <a:extLst>
                  <a:ext uri="{FF2B5EF4-FFF2-40B4-BE49-F238E27FC236}">
                    <a16:creationId xmlns:a16="http://schemas.microsoft.com/office/drawing/2014/main" id="{48768E64-32FF-45B2-8CB6-66A6B333145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34" name="Forme libre 110">
                <a:extLst>
                  <a:ext uri="{FF2B5EF4-FFF2-40B4-BE49-F238E27FC236}">
                    <a16:creationId xmlns:a16="http://schemas.microsoft.com/office/drawing/2014/main" id="{B1E8759E-1805-4501-AE84-0BB84EF8CF92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15" name="Groupe 1914">
              <a:extLst>
                <a:ext uri="{FF2B5EF4-FFF2-40B4-BE49-F238E27FC236}">
                  <a16:creationId xmlns:a16="http://schemas.microsoft.com/office/drawing/2014/main" id="{2D1C2B7D-2B66-46C9-B3F4-F977352F4135}"/>
                </a:ext>
              </a:extLst>
            </p:cNvPr>
            <p:cNvGrpSpPr/>
            <p:nvPr/>
          </p:nvGrpSpPr>
          <p:grpSpPr>
            <a:xfrm>
              <a:off x="4005418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31" name="Ellipse 1930">
                <a:extLst>
                  <a:ext uri="{FF2B5EF4-FFF2-40B4-BE49-F238E27FC236}">
                    <a16:creationId xmlns:a16="http://schemas.microsoft.com/office/drawing/2014/main" id="{A1FFA110-5E68-44E5-90BE-797022778AD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32" name="Forme libre 167">
                <a:extLst>
                  <a:ext uri="{FF2B5EF4-FFF2-40B4-BE49-F238E27FC236}">
                    <a16:creationId xmlns:a16="http://schemas.microsoft.com/office/drawing/2014/main" id="{A4FA47FC-D74F-41F4-B8CF-6805CF8431D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16" name="Groupe 1915">
              <a:extLst>
                <a:ext uri="{FF2B5EF4-FFF2-40B4-BE49-F238E27FC236}">
                  <a16:creationId xmlns:a16="http://schemas.microsoft.com/office/drawing/2014/main" id="{EA94E1C6-0C59-4EC1-BE02-B8732C15DB0A}"/>
                </a:ext>
              </a:extLst>
            </p:cNvPr>
            <p:cNvGrpSpPr/>
            <p:nvPr/>
          </p:nvGrpSpPr>
          <p:grpSpPr>
            <a:xfrm>
              <a:off x="4233185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29" name="Ellipse 1928">
                <a:extLst>
                  <a:ext uri="{FF2B5EF4-FFF2-40B4-BE49-F238E27FC236}">
                    <a16:creationId xmlns:a16="http://schemas.microsoft.com/office/drawing/2014/main" id="{1E55BC4B-DF4F-4D3F-A9CA-4B9452F9CD5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30" name="Forme libre 158">
                <a:extLst>
                  <a:ext uri="{FF2B5EF4-FFF2-40B4-BE49-F238E27FC236}">
                    <a16:creationId xmlns:a16="http://schemas.microsoft.com/office/drawing/2014/main" id="{FACC66EF-18DB-4859-9AF5-7B4404DD7DB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17" name="Groupe 1916">
              <a:extLst>
                <a:ext uri="{FF2B5EF4-FFF2-40B4-BE49-F238E27FC236}">
                  <a16:creationId xmlns:a16="http://schemas.microsoft.com/office/drawing/2014/main" id="{7E6BE76E-EBAF-4AC7-95C4-D7A6CB16A319}"/>
                </a:ext>
              </a:extLst>
            </p:cNvPr>
            <p:cNvGrpSpPr/>
            <p:nvPr/>
          </p:nvGrpSpPr>
          <p:grpSpPr>
            <a:xfrm>
              <a:off x="3777651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27" name="Ellipse 1926">
                <a:extLst>
                  <a:ext uri="{FF2B5EF4-FFF2-40B4-BE49-F238E27FC236}">
                    <a16:creationId xmlns:a16="http://schemas.microsoft.com/office/drawing/2014/main" id="{27A03B3A-C00C-4600-8987-F62426A13BB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28" name="Forme libre 101">
                <a:extLst>
                  <a:ext uri="{FF2B5EF4-FFF2-40B4-BE49-F238E27FC236}">
                    <a16:creationId xmlns:a16="http://schemas.microsoft.com/office/drawing/2014/main" id="{88BF94DC-D679-45F5-B3CB-5BE685C69B40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18" name="Groupe 1917">
              <a:extLst>
                <a:ext uri="{FF2B5EF4-FFF2-40B4-BE49-F238E27FC236}">
                  <a16:creationId xmlns:a16="http://schemas.microsoft.com/office/drawing/2014/main" id="{A534FA67-3A97-42FF-835B-DD6BA02223F8}"/>
                </a:ext>
              </a:extLst>
            </p:cNvPr>
            <p:cNvGrpSpPr/>
            <p:nvPr/>
          </p:nvGrpSpPr>
          <p:grpSpPr>
            <a:xfrm>
              <a:off x="4005418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25" name="Ellipse 1924">
                <a:extLst>
                  <a:ext uri="{FF2B5EF4-FFF2-40B4-BE49-F238E27FC236}">
                    <a16:creationId xmlns:a16="http://schemas.microsoft.com/office/drawing/2014/main" id="{65CD0BC0-3C55-44C4-A6EE-A9DA4F30A88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26" name="Forme libre 173">
                <a:extLst>
                  <a:ext uri="{FF2B5EF4-FFF2-40B4-BE49-F238E27FC236}">
                    <a16:creationId xmlns:a16="http://schemas.microsoft.com/office/drawing/2014/main" id="{7984BD5D-1960-4CE0-96FA-608F0511A63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19" name="Groupe 1918">
              <a:extLst>
                <a:ext uri="{FF2B5EF4-FFF2-40B4-BE49-F238E27FC236}">
                  <a16:creationId xmlns:a16="http://schemas.microsoft.com/office/drawing/2014/main" id="{07D9E0E4-9ACB-4BB8-BBEB-96F9C5B45D2B}"/>
                </a:ext>
              </a:extLst>
            </p:cNvPr>
            <p:cNvGrpSpPr/>
            <p:nvPr/>
          </p:nvGrpSpPr>
          <p:grpSpPr>
            <a:xfrm>
              <a:off x="4233185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23" name="Ellipse 1922">
                <a:extLst>
                  <a:ext uri="{FF2B5EF4-FFF2-40B4-BE49-F238E27FC236}">
                    <a16:creationId xmlns:a16="http://schemas.microsoft.com/office/drawing/2014/main" id="{E37EC83F-14DC-400C-B107-8696CC50EBB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24" name="Forme libre 152">
                <a:extLst>
                  <a:ext uri="{FF2B5EF4-FFF2-40B4-BE49-F238E27FC236}">
                    <a16:creationId xmlns:a16="http://schemas.microsoft.com/office/drawing/2014/main" id="{C19F4946-9B26-41FB-9A6A-666A2ADF833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1920" name="Groupe 1919">
              <a:extLst>
                <a:ext uri="{FF2B5EF4-FFF2-40B4-BE49-F238E27FC236}">
                  <a16:creationId xmlns:a16="http://schemas.microsoft.com/office/drawing/2014/main" id="{C9D20882-DC41-494D-A0BB-EC5A6535E8CB}"/>
                </a:ext>
              </a:extLst>
            </p:cNvPr>
            <p:cNvGrpSpPr/>
            <p:nvPr/>
          </p:nvGrpSpPr>
          <p:grpSpPr>
            <a:xfrm>
              <a:off x="3777651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21" name="Ellipse 1920">
                <a:extLst>
                  <a:ext uri="{FF2B5EF4-FFF2-40B4-BE49-F238E27FC236}">
                    <a16:creationId xmlns:a16="http://schemas.microsoft.com/office/drawing/2014/main" id="{69416E9B-C15F-4291-A8B3-0FFA80BC9A4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1922" name="Forme libre 146">
                <a:extLst>
                  <a:ext uri="{FF2B5EF4-FFF2-40B4-BE49-F238E27FC236}">
                    <a16:creationId xmlns:a16="http://schemas.microsoft.com/office/drawing/2014/main" id="{C95AF15A-5C65-4F68-A9AE-4E6AA45159B8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59" name="Groupe 2058">
            <a:extLst>
              <a:ext uri="{FF2B5EF4-FFF2-40B4-BE49-F238E27FC236}">
                <a16:creationId xmlns:a16="http://schemas.microsoft.com/office/drawing/2014/main" id="{36FD8962-8C63-439F-B9EC-874F59D62FE9}"/>
              </a:ext>
            </a:extLst>
          </p:cNvPr>
          <p:cNvGrpSpPr/>
          <p:nvPr/>
        </p:nvGrpSpPr>
        <p:grpSpPr>
          <a:xfrm>
            <a:off x="572873" y="1779709"/>
            <a:ext cx="511360" cy="510278"/>
            <a:chOff x="3322117" y="4087933"/>
            <a:chExt cx="1588055" cy="1584696"/>
          </a:xfrm>
          <a:solidFill>
            <a:srgbClr val="4472C4">
              <a:alpha val="10000"/>
            </a:srgbClr>
          </a:solidFill>
        </p:grpSpPr>
        <p:grpSp>
          <p:nvGrpSpPr>
            <p:cNvPr id="2060" name="Groupe 2059">
              <a:extLst>
                <a:ext uri="{FF2B5EF4-FFF2-40B4-BE49-F238E27FC236}">
                  <a16:creationId xmlns:a16="http://schemas.microsoft.com/office/drawing/2014/main" id="{39529F14-B555-410E-9B41-5B2F219822D9}"/>
                </a:ext>
              </a:extLst>
            </p:cNvPr>
            <p:cNvGrpSpPr/>
            <p:nvPr/>
          </p:nvGrpSpPr>
          <p:grpSpPr>
            <a:xfrm>
              <a:off x="3469337" y="4638860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65" name="Ellipse 2264">
                <a:extLst>
                  <a:ext uri="{FF2B5EF4-FFF2-40B4-BE49-F238E27FC236}">
                    <a16:creationId xmlns:a16="http://schemas.microsoft.com/office/drawing/2014/main" id="{8C1ACFB1-F0EC-4348-B902-E24438AD52F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66" name="Forme libre 950">
                <a:extLst>
                  <a:ext uri="{FF2B5EF4-FFF2-40B4-BE49-F238E27FC236}">
                    <a16:creationId xmlns:a16="http://schemas.microsoft.com/office/drawing/2014/main" id="{817C8E5C-0862-4F7B-9F11-BF5850232ED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61" name="Groupe 2060">
              <a:extLst>
                <a:ext uri="{FF2B5EF4-FFF2-40B4-BE49-F238E27FC236}">
                  <a16:creationId xmlns:a16="http://schemas.microsoft.com/office/drawing/2014/main" id="{54100012-0DC4-4FB0-98A4-D0579BFBF244}"/>
                </a:ext>
              </a:extLst>
            </p:cNvPr>
            <p:cNvGrpSpPr/>
            <p:nvPr/>
          </p:nvGrpSpPr>
          <p:grpSpPr>
            <a:xfrm>
              <a:off x="3469337" y="5095448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63" name="Ellipse 2262">
                <a:extLst>
                  <a:ext uri="{FF2B5EF4-FFF2-40B4-BE49-F238E27FC236}">
                    <a16:creationId xmlns:a16="http://schemas.microsoft.com/office/drawing/2014/main" id="{F7C7C7EE-41C5-4F09-BF36-8629764DB21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64" name="Forme libre 956">
                <a:extLst>
                  <a:ext uri="{FF2B5EF4-FFF2-40B4-BE49-F238E27FC236}">
                    <a16:creationId xmlns:a16="http://schemas.microsoft.com/office/drawing/2014/main" id="{EF0CD8B8-A1ED-47A4-89B6-134AF01D5AA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62" name="Groupe 2061">
              <a:extLst>
                <a:ext uri="{FF2B5EF4-FFF2-40B4-BE49-F238E27FC236}">
                  <a16:creationId xmlns:a16="http://schemas.microsoft.com/office/drawing/2014/main" id="{EA5CE0C3-01D6-464E-8924-A867C38D6EE4}"/>
                </a:ext>
              </a:extLst>
            </p:cNvPr>
            <p:cNvGrpSpPr/>
            <p:nvPr/>
          </p:nvGrpSpPr>
          <p:grpSpPr>
            <a:xfrm>
              <a:off x="3469337" y="441056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61" name="Ellipse 2260">
                <a:extLst>
                  <a:ext uri="{FF2B5EF4-FFF2-40B4-BE49-F238E27FC236}">
                    <a16:creationId xmlns:a16="http://schemas.microsoft.com/office/drawing/2014/main" id="{458FE9F6-3F53-4A13-8CC9-9093A664E4A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62" name="Forme libre 959">
                <a:extLst>
                  <a:ext uri="{FF2B5EF4-FFF2-40B4-BE49-F238E27FC236}">
                    <a16:creationId xmlns:a16="http://schemas.microsoft.com/office/drawing/2014/main" id="{BC6DC964-0084-408F-9252-19DF3FB18CB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63" name="Groupe 2062">
              <a:extLst>
                <a:ext uri="{FF2B5EF4-FFF2-40B4-BE49-F238E27FC236}">
                  <a16:creationId xmlns:a16="http://schemas.microsoft.com/office/drawing/2014/main" id="{F3C08F07-4B34-44BC-945A-011944B1E555}"/>
                </a:ext>
              </a:extLst>
            </p:cNvPr>
            <p:cNvGrpSpPr/>
            <p:nvPr/>
          </p:nvGrpSpPr>
          <p:grpSpPr>
            <a:xfrm rot="10800000" flipH="1" flipV="1">
              <a:off x="3469338" y="4867154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59" name="Ellipse 2258">
                <a:extLst>
                  <a:ext uri="{FF2B5EF4-FFF2-40B4-BE49-F238E27FC236}">
                    <a16:creationId xmlns:a16="http://schemas.microsoft.com/office/drawing/2014/main" id="{CF4E79D2-8717-4198-AF08-91E5FAECE26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60" name="Forme libre 950">
                <a:extLst>
                  <a:ext uri="{FF2B5EF4-FFF2-40B4-BE49-F238E27FC236}">
                    <a16:creationId xmlns:a16="http://schemas.microsoft.com/office/drawing/2014/main" id="{A88421E5-DC4A-4695-B6A8-85034C92864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64" name="Groupe 2063">
              <a:extLst>
                <a:ext uri="{FF2B5EF4-FFF2-40B4-BE49-F238E27FC236}">
                  <a16:creationId xmlns:a16="http://schemas.microsoft.com/office/drawing/2014/main" id="{7B4AC6F3-E375-4D4F-AFCB-E70E8DFDA8DB}"/>
                </a:ext>
              </a:extLst>
            </p:cNvPr>
            <p:cNvGrpSpPr/>
            <p:nvPr/>
          </p:nvGrpSpPr>
          <p:grpSpPr>
            <a:xfrm>
              <a:off x="4605127" y="4638860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57" name="Ellipse 2256">
                <a:extLst>
                  <a:ext uri="{FF2B5EF4-FFF2-40B4-BE49-F238E27FC236}">
                    <a16:creationId xmlns:a16="http://schemas.microsoft.com/office/drawing/2014/main" id="{C40B5BE2-F980-4B98-B8AE-038ED5F2F28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58" name="Forme libre 977">
                <a:extLst>
                  <a:ext uri="{FF2B5EF4-FFF2-40B4-BE49-F238E27FC236}">
                    <a16:creationId xmlns:a16="http://schemas.microsoft.com/office/drawing/2014/main" id="{D200E0FB-A715-4DB9-87A2-CF97E486462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65" name="Groupe 2064">
              <a:extLst>
                <a:ext uri="{FF2B5EF4-FFF2-40B4-BE49-F238E27FC236}">
                  <a16:creationId xmlns:a16="http://schemas.microsoft.com/office/drawing/2014/main" id="{A8F08285-46F4-4C85-A778-418E00950AEC}"/>
                </a:ext>
              </a:extLst>
            </p:cNvPr>
            <p:cNvGrpSpPr/>
            <p:nvPr/>
          </p:nvGrpSpPr>
          <p:grpSpPr>
            <a:xfrm>
              <a:off x="4605127" y="5095448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55" name="Ellipse 2254">
                <a:extLst>
                  <a:ext uri="{FF2B5EF4-FFF2-40B4-BE49-F238E27FC236}">
                    <a16:creationId xmlns:a16="http://schemas.microsoft.com/office/drawing/2014/main" id="{A72FBC83-1FC7-490E-9150-A109CFCDC49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56" name="Forme libre 983">
                <a:extLst>
                  <a:ext uri="{FF2B5EF4-FFF2-40B4-BE49-F238E27FC236}">
                    <a16:creationId xmlns:a16="http://schemas.microsoft.com/office/drawing/2014/main" id="{34858FE2-5D22-4CCC-8762-962F34ED8B0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66" name="Groupe 2065">
              <a:extLst>
                <a:ext uri="{FF2B5EF4-FFF2-40B4-BE49-F238E27FC236}">
                  <a16:creationId xmlns:a16="http://schemas.microsoft.com/office/drawing/2014/main" id="{06F839F9-542C-4D29-AFBE-BAF742E16701}"/>
                </a:ext>
              </a:extLst>
            </p:cNvPr>
            <p:cNvGrpSpPr/>
            <p:nvPr/>
          </p:nvGrpSpPr>
          <p:grpSpPr>
            <a:xfrm>
              <a:off x="4605127" y="441056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53" name="Ellipse 2252">
                <a:extLst>
                  <a:ext uri="{FF2B5EF4-FFF2-40B4-BE49-F238E27FC236}">
                    <a16:creationId xmlns:a16="http://schemas.microsoft.com/office/drawing/2014/main" id="{F2029BCC-1123-456B-983F-61C42D0A9C2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54" name="Forme libre 986">
                <a:extLst>
                  <a:ext uri="{FF2B5EF4-FFF2-40B4-BE49-F238E27FC236}">
                    <a16:creationId xmlns:a16="http://schemas.microsoft.com/office/drawing/2014/main" id="{F0678363-B4C5-4EF3-BE59-3F5BF809F45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67" name="Groupe 2066">
              <a:extLst>
                <a:ext uri="{FF2B5EF4-FFF2-40B4-BE49-F238E27FC236}">
                  <a16:creationId xmlns:a16="http://schemas.microsoft.com/office/drawing/2014/main" id="{E1EABE70-33AB-4A7A-B962-5CFBA0EA0E70}"/>
                </a:ext>
              </a:extLst>
            </p:cNvPr>
            <p:cNvGrpSpPr/>
            <p:nvPr/>
          </p:nvGrpSpPr>
          <p:grpSpPr>
            <a:xfrm rot="10800000" flipH="1" flipV="1">
              <a:off x="4605128" y="4867154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51" name="Ellipse 2250">
                <a:extLst>
                  <a:ext uri="{FF2B5EF4-FFF2-40B4-BE49-F238E27FC236}">
                    <a16:creationId xmlns:a16="http://schemas.microsoft.com/office/drawing/2014/main" id="{6893B50A-4478-49AF-8C28-70E4F7427EE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52" name="Forme libre 977">
                <a:extLst>
                  <a:ext uri="{FF2B5EF4-FFF2-40B4-BE49-F238E27FC236}">
                    <a16:creationId xmlns:a16="http://schemas.microsoft.com/office/drawing/2014/main" id="{AC398372-F434-400C-BAFC-C9274390D12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68" name="Groupe 2067">
              <a:extLst>
                <a:ext uri="{FF2B5EF4-FFF2-40B4-BE49-F238E27FC236}">
                  <a16:creationId xmlns:a16="http://schemas.microsoft.com/office/drawing/2014/main" id="{C8C9DAFF-95BE-4338-8CA9-7BF651AE2481}"/>
                </a:ext>
              </a:extLst>
            </p:cNvPr>
            <p:cNvGrpSpPr/>
            <p:nvPr/>
          </p:nvGrpSpPr>
          <p:grpSpPr>
            <a:xfrm>
              <a:off x="3923653" y="4182271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49" name="Ellipse 2248">
                <a:extLst>
                  <a:ext uri="{FF2B5EF4-FFF2-40B4-BE49-F238E27FC236}">
                    <a16:creationId xmlns:a16="http://schemas.microsoft.com/office/drawing/2014/main" id="{2CF9504E-F755-4F05-94D3-E0BDDC1C413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50" name="Forme libre 1001">
                <a:extLst>
                  <a:ext uri="{FF2B5EF4-FFF2-40B4-BE49-F238E27FC236}">
                    <a16:creationId xmlns:a16="http://schemas.microsoft.com/office/drawing/2014/main" id="{7A72005C-7E6C-4726-9931-5B084BDB2E9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69" name="Groupe 2068">
              <a:extLst>
                <a:ext uri="{FF2B5EF4-FFF2-40B4-BE49-F238E27FC236}">
                  <a16:creationId xmlns:a16="http://schemas.microsoft.com/office/drawing/2014/main" id="{C9527C8F-368E-42B9-8A01-A1C649C81D83}"/>
                </a:ext>
              </a:extLst>
            </p:cNvPr>
            <p:cNvGrpSpPr/>
            <p:nvPr/>
          </p:nvGrpSpPr>
          <p:grpSpPr>
            <a:xfrm>
              <a:off x="3923653" y="4638860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47" name="Ellipse 2246">
                <a:extLst>
                  <a:ext uri="{FF2B5EF4-FFF2-40B4-BE49-F238E27FC236}">
                    <a16:creationId xmlns:a16="http://schemas.microsoft.com/office/drawing/2014/main" id="{DF05BEE9-E4E2-4E0D-884F-F96BEA287DD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48" name="Forme libre 1007">
                <a:extLst>
                  <a:ext uri="{FF2B5EF4-FFF2-40B4-BE49-F238E27FC236}">
                    <a16:creationId xmlns:a16="http://schemas.microsoft.com/office/drawing/2014/main" id="{B5B17346-AEA2-4D6A-813B-118E11F6D72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70" name="Groupe 2069">
              <a:extLst>
                <a:ext uri="{FF2B5EF4-FFF2-40B4-BE49-F238E27FC236}">
                  <a16:creationId xmlns:a16="http://schemas.microsoft.com/office/drawing/2014/main" id="{7F145A35-D2E4-4620-ACEC-5CCB64855678}"/>
                </a:ext>
              </a:extLst>
            </p:cNvPr>
            <p:cNvGrpSpPr/>
            <p:nvPr/>
          </p:nvGrpSpPr>
          <p:grpSpPr>
            <a:xfrm>
              <a:off x="3923653" y="5323742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45" name="Ellipse 2244">
                <a:extLst>
                  <a:ext uri="{FF2B5EF4-FFF2-40B4-BE49-F238E27FC236}">
                    <a16:creationId xmlns:a16="http://schemas.microsoft.com/office/drawing/2014/main" id="{80F22FB1-7DE6-4802-B03D-845050B488E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46" name="Forme libre 1010">
                <a:extLst>
                  <a:ext uri="{FF2B5EF4-FFF2-40B4-BE49-F238E27FC236}">
                    <a16:creationId xmlns:a16="http://schemas.microsoft.com/office/drawing/2014/main" id="{32302A23-026A-4427-98D2-5AFFFE1EAB5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71" name="Groupe 2070">
              <a:extLst>
                <a:ext uri="{FF2B5EF4-FFF2-40B4-BE49-F238E27FC236}">
                  <a16:creationId xmlns:a16="http://schemas.microsoft.com/office/drawing/2014/main" id="{3B7EB4B2-588B-48BD-9700-E78675D6212E}"/>
                </a:ext>
              </a:extLst>
            </p:cNvPr>
            <p:cNvGrpSpPr/>
            <p:nvPr/>
          </p:nvGrpSpPr>
          <p:grpSpPr>
            <a:xfrm>
              <a:off x="3923653" y="5095448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43" name="Ellipse 2242">
                <a:extLst>
                  <a:ext uri="{FF2B5EF4-FFF2-40B4-BE49-F238E27FC236}">
                    <a16:creationId xmlns:a16="http://schemas.microsoft.com/office/drawing/2014/main" id="{6643A764-A6B0-41AD-BDBD-35F3B3F3F21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44" name="Forme libre 1013">
                <a:extLst>
                  <a:ext uri="{FF2B5EF4-FFF2-40B4-BE49-F238E27FC236}">
                    <a16:creationId xmlns:a16="http://schemas.microsoft.com/office/drawing/2014/main" id="{F4A75E94-203F-40BB-877F-58784AE1FC02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72" name="Groupe 2071">
              <a:extLst>
                <a:ext uri="{FF2B5EF4-FFF2-40B4-BE49-F238E27FC236}">
                  <a16:creationId xmlns:a16="http://schemas.microsoft.com/office/drawing/2014/main" id="{966E84AC-159F-4EA5-9468-726FE41B1996}"/>
                </a:ext>
              </a:extLst>
            </p:cNvPr>
            <p:cNvGrpSpPr/>
            <p:nvPr/>
          </p:nvGrpSpPr>
          <p:grpSpPr>
            <a:xfrm>
              <a:off x="3923653" y="441056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41" name="Ellipse 2240">
                <a:extLst>
                  <a:ext uri="{FF2B5EF4-FFF2-40B4-BE49-F238E27FC236}">
                    <a16:creationId xmlns:a16="http://schemas.microsoft.com/office/drawing/2014/main" id="{E4A137FD-7EC1-4CD2-AD4F-7DAC1E8DE34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42" name="Forme libre 1016">
                <a:extLst>
                  <a:ext uri="{FF2B5EF4-FFF2-40B4-BE49-F238E27FC236}">
                    <a16:creationId xmlns:a16="http://schemas.microsoft.com/office/drawing/2014/main" id="{1FFC0F12-5887-481F-B277-DD6D4F6BD47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73" name="Groupe 2072">
              <a:extLst>
                <a:ext uri="{FF2B5EF4-FFF2-40B4-BE49-F238E27FC236}">
                  <a16:creationId xmlns:a16="http://schemas.microsoft.com/office/drawing/2014/main" id="{B30BB1F1-4FDC-4E28-B7E4-2BF990390173}"/>
                </a:ext>
              </a:extLst>
            </p:cNvPr>
            <p:cNvGrpSpPr/>
            <p:nvPr/>
          </p:nvGrpSpPr>
          <p:grpSpPr>
            <a:xfrm rot="10800000" flipH="1" flipV="1">
              <a:off x="3923654" y="4867154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39" name="Ellipse 2238">
                <a:extLst>
                  <a:ext uri="{FF2B5EF4-FFF2-40B4-BE49-F238E27FC236}">
                    <a16:creationId xmlns:a16="http://schemas.microsoft.com/office/drawing/2014/main" id="{8433009E-C7EC-4526-A713-41DC53495C0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40" name="Forme libre 1007">
                <a:extLst>
                  <a:ext uri="{FF2B5EF4-FFF2-40B4-BE49-F238E27FC236}">
                    <a16:creationId xmlns:a16="http://schemas.microsoft.com/office/drawing/2014/main" id="{76F3B492-B327-436F-A3E6-7EA8895190F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74" name="Groupe 2073">
              <a:extLst>
                <a:ext uri="{FF2B5EF4-FFF2-40B4-BE49-F238E27FC236}">
                  <a16:creationId xmlns:a16="http://schemas.microsoft.com/office/drawing/2014/main" id="{0C83E966-6D4F-40DF-8938-E6D093FB3C0F}"/>
                </a:ext>
              </a:extLst>
            </p:cNvPr>
            <p:cNvGrpSpPr/>
            <p:nvPr/>
          </p:nvGrpSpPr>
          <p:grpSpPr>
            <a:xfrm>
              <a:off x="4150811" y="4182271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37" name="Ellipse 2236">
                <a:extLst>
                  <a:ext uri="{FF2B5EF4-FFF2-40B4-BE49-F238E27FC236}">
                    <a16:creationId xmlns:a16="http://schemas.microsoft.com/office/drawing/2014/main" id="{8ECB4AD2-AE8D-4172-84B5-BCC6BEC2A7F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38" name="Forme libre 1034">
                <a:extLst>
                  <a:ext uri="{FF2B5EF4-FFF2-40B4-BE49-F238E27FC236}">
                    <a16:creationId xmlns:a16="http://schemas.microsoft.com/office/drawing/2014/main" id="{D3E4014A-77B5-4B11-A423-3C9393230C21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75" name="Groupe 2074">
              <a:extLst>
                <a:ext uri="{FF2B5EF4-FFF2-40B4-BE49-F238E27FC236}">
                  <a16:creationId xmlns:a16="http://schemas.microsoft.com/office/drawing/2014/main" id="{AE384ABD-FE85-4BDE-BEF3-0B42A79F5AA9}"/>
                </a:ext>
              </a:extLst>
            </p:cNvPr>
            <p:cNvGrpSpPr/>
            <p:nvPr/>
          </p:nvGrpSpPr>
          <p:grpSpPr>
            <a:xfrm>
              <a:off x="4150811" y="4638860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35" name="Ellipse 2234">
                <a:extLst>
                  <a:ext uri="{FF2B5EF4-FFF2-40B4-BE49-F238E27FC236}">
                    <a16:creationId xmlns:a16="http://schemas.microsoft.com/office/drawing/2014/main" id="{D7D82974-7A04-4CF0-88E1-CF68B6395AD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36" name="Forme libre 1040">
                <a:extLst>
                  <a:ext uri="{FF2B5EF4-FFF2-40B4-BE49-F238E27FC236}">
                    <a16:creationId xmlns:a16="http://schemas.microsoft.com/office/drawing/2014/main" id="{4734CBC1-D3ED-4F9B-8AB3-E9EAB682F3D1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76" name="Groupe 2075">
              <a:extLst>
                <a:ext uri="{FF2B5EF4-FFF2-40B4-BE49-F238E27FC236}">
                  <a16:creationId xmlns:a16="http://schemas.microsoft.com/office/drawing/2014/main" id="{6478F3A4-8B06-4130-90D5-2AE2736BFFA3}"/>
                </a:ext>
              </a:extLst>
            </p:cNvPr>
            <p:cNvGrpSpPr/>
            <p:nvPr/>
          </p:nvGrpSpPr>
          <p:grpSpPr>
            <a:xfrm>
              <a:off x="4150811" y="5323742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33" name="Ellipse 2232">
                <a:extLst>
                  <a:ext uri="{FF2B5EF4-FFF2-40B4-BE49-F238E27FC236}">
                    <a16:creationId xmlns:a16="http://schemas.microsoft.com/office/drawing/2014/main" id="{C6601DD2-1691-4DFB-9513-08669E3D225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34" name="Forme libre 1043">
                <a:extLst>
                  <a:ext uri="{FF2B5EF4-FFF2-40B4-BE49-F238E27FC236}">
                    <a16:creationId xmlns:a16="http://schemas.microsoft.com/office/drawing/2014/main" id="{4C3F289E-442A-42D1-BD3A-162E00334561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77" name="Groupe 2076">
              <a:extLst>
                <a:ext uri="{FF2B5EF4-FFF2-40B4-BE49-F238E27FC236}">
                  <a16:creationId xmlns:a16="http://schemas.microsoft.com/office/drawing/2014/main" id="{A5CF91AC-EC75-4D14-8AEC-BF5500CECA64}"/>
                </a:ext>
              </a:extLst>
            </p:cNvPr>
            <p:cNvGrpSpPr/>
            <p:nvPr/>
          </p:nvGrpSpPr>
          <p:grpSpPr>
            <a:xfrm>
              <a:off x="4150811" y="5095448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31" name="Ellipse 2230">
                <a:extLst>
                  <a:ext uri="{FF2B5EF4-FFF2-40B4-BE49-F238E27FC236}">
                    <a16:creationId xmlns:a16="http://schemas.microsoft.com/office/drawing/2014/main" id="{81FDD247-6BB7-4189-97C3-504E69D264E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32" name="Forme libre 1046">
                <a:extLst>
                  <a:ext uri="{FF2B5EF4-FFF2-40B4-BE49-F238E27FC236}">
                    <a16:creationId xmlns:a16="http://schemas.microsoft.com/office/drawing/2014/main" id="{2B0DC715-890A-42D0-9D7A-8AEC8BBE3064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78" name="Groupe 2077">
              <a:extLst>
                <a:ext uri="{FF2B5EF4-FFF2-40B4-BE49-F238E27FC236}">
                  <a16:creationId xmlns:a16="http://schemas.microsoft.com/office/drawing/2014/main" id="{BA9E8278-C898-44AF-AE68-064A9DA7BD66}"/>
                </a:ext>
              </a:extLst>
            </p:cNvPr>
            <p:cNvGrpSpPr/>
            <p:nvPr/>
          </p:nvGrpSpPr>
          <p:grpSpPr>
            <a:xfrm>
              <a:off x="4150811" y="441056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29" name="Ellipse 2228">
                <a:extLst>
                  <a:ext uri="{FF2B5EF4-FFF2-40B4-BE49-F238E27FC236}">
                    <a16:creationId xmlns:a16="http://schemas.microsoft.com/office/drawing/2014/main" id="{9B09A954-D42F-4770-A423-FC3A16F4A1C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30" name="Forme libre 1049">
                <a:extLst>
                  <a:ext uri="{FF2B5EF4-FFF2-40B4-BE49-F238E27FC236}">
                    <a16:creationId xmlns:a16="http://schemas.microsoft.com/office/drawing/2014/main" id="{752A09BA-0228-40A1-8A64-2A3AE58E51B6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79" name="Groupe 2078">
              <a:extLst>
                <a:ext uri="{FF2B5EF4-FFF2-40B4-BE49-F238E27FC236}">
                  <a16:creationId xmlns:a16="http://schemas.microsoft.com/office/drawing/2014/main" id="{8AF5982D-5460-426C-9CBF-64B4F9D0963F}"/>
                </a:ext>
              </a:extLst>
            </p:cNvPr>
            <p:cNvGrpSpPr/>
            <p:nvPr/>
          </p:nvGrpSpPr>
          <p:grpSpPr>
            <a:xfrm rot="10800000" flipH="1" flipV="1">
              <a:off x="4150812" y="4867154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27" name="Ellipse 2226">
                <a:extLst>
                  <a:ext uri="{FF2B5EF4-FFF2-40B4-BE49-F238E27FC236}">
                    <a16:creationId xmlns:a16="http://schemas.microsoft.com/office/drawing/2014/main" id="{5CF2AB53-79D1-4B7C-A961-8920759919C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28" name="Forme libre 1040">
                <a:extLst>
                  <a:ext uri="{FF2B5EF4-FFF2-40B4-BE49-F238E27FC236}">
                    <a16:creationId xmlns:a16="http://schemas.microsoft.com/office/drawing/2014/main" id="{A83B39A0-465C-43E3-8E01-CEEA748CA25A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80" name="Groupe 2079">
              <a:extLst>
                <a:ext uri="{FF2B5EF4-FFF2-40B4-BE49-F238E27FC236}">
                  <a16:creationId xmlns:a16="http://schemas.microsoft.com/office/drawing/2014/main" id="{70DA0E9D-0A3F-454E-A5A8-766E7C78CA7A}"/>
                </a:ext>
              </a:extLst>
            </p:cNvPr>
            <p:cNvGrpSpPr/>
            <p:nvPr/>
          </p:nvGrpSpPr>
          <p:grpSpPr>
            <a:xfrm>
              <a:off x="3696495" y="4182271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25" name="Ellipse 2224">
                <a:extLst>
                  <a:ext uri="{FF2B5EF4-FFF2-40B4-BE49-F238E27FC236}">
                    <a16:creationId xmlns:a16="http://schemas.microsoft.com/office/drawing/2014/main" id="{9E30651A-DE6A-4BCC-9EE7-142D33D07AA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26" name="Forme libre 1067">
                <a:extLst>
                  <a:ext uri="{FF2B5EF4-FFF2-40B4-BE49-F238E27FC236}">
                    <a16:creationId xmlns:a16="http://schemas.microsoft.com/office/drawing/2014/main" id="{DB47F739-EE9B-4E47-9536-3D7A9A9E57D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81" name="Groupe 2080">
              <a:extLst>
                <a:ext uri="{FF2B5EF4-FFF2-40B4-BE49-F238E27FC236}">
                  <a16:creationId xmlns:a16="http://schemas.microsoft.com/office/drawing/2014/main" id="{1AE38D87-CF31-49DB-A1E8-A973AADC958F}"/>
                </a:ext>
              </a:extLst>
            </p:cNvPr>
            <p:cNvGrpSpPr/>
            <p:nvPr/>
          </p:nvGrpSpPr>
          <p:grpSpPr>
            <a:xfrm>
              <a:off x="3696495" y="4638860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23" name="Ellipse 2222">
                <a:extLst>
                  <a:ext uri="{FF2B5EF4-FFF2-40B4-BE49-F238E27FC236}">
                    <a16:creationId xmlns:a16="http://schemas.microsoft.com/office/drawing/2014/main" id="{4C025F75-F12B-46AB-A616-8F66AFBEC14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24" name="Forme libre 1073">
                <a:extLst>
                  <a:ext uri="{FF2B5EF4-FFF2-40B4-BE49-F238E27FC236}">
                    <a16:creationId xmlns:a16="http://schemas.microsoft.com/office/drawing/2014/main" id="{0F65C4DF-1C26-4913-A989-A957F4BCEB3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82" name="Groupe 2081">
              <a:extLst>
                <a:ext uri="{FF2B5EF4-FFF2-40B4-BE49-F238E27FC236}">
                  <a16:creationId xmlns:a16="http://schemas.microsoft.com/office/drawing/2014/main" id="{4F813F24-D853-4625-A2E0-689C51B82B02}"/>
                </a:ext>
              </a:extLst>
            </p:cNvPr>
            <p:cNvGrpSpPr/>
            <p:nvPr/>
          </p:nvGrpSpPr>
          <p:grpSpPr>
            <a:xfrm>
              <a:off x="3696495" y="5323742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21" name="Ellipse 2220">
                <a:extLst>
                  <a:ext uri="{FF2B5EF4-FFF2-40B4-BE49-F238E27FC236}">
                    <a16:creationId xmlns:a16="http://schemas.microsoft.com/office/drawing/2014/main" id="{C37A61A3-875E-4D73-B771-3794ED710F2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22" name="Forme libre 1076">
                <a:extLst>
                  <a:ext uri="{FF2B5EF4-FFF2-40B4-BE49-F238E27FC236}">
                    <a16:creationId xmlns:a16="http://schemas.microsoft.com/office/drawing/2014/main" id="{51854EC2-4FB5-46F2-BFEF-2C30DEF2B2F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83" name="Groupe 2082">
              <a:extLst>
                <a:ext uri="{FF2B5EF4-FFF2-40B4-BE49-F238E27FC236}">
                  <a16:creationId xmlns:a16="http://schemas.microsoft.com/office/drawing/2014/main" id="{7561C949-EF6C-4BA1-9E8E-6DEE1CF1FC6A}"/>
                </a:ext>
              </a:extLst>
            </p:cNvPr>
            <p:cNvGrpSpPr/>
            <p:nvPr/>
          </p:nvGrpSpPr>
          <p:grpSpPr>
            <a:xfrm>
              <a:off x="3696495" y="5095448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19" name="Ellipse 2218">
                <a:extLst>
                  <a:ext uri="{FF2B5EF4-FFF2-40B4-BE49-F238E27FC236}">
                    <a16:creationId xmlns:a16="http://schemas.microsoft.com/office/drawing/2014/main" id="{7A283075-F248-4489-B6D9-9B03BDB82DB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20" name="Forme libre 1079">
                <a:extLst>
                  <a:ext uri="{FF2B5EF4-FFF2-40B4-BE49-F238E27FC236}">
                    <a16:creationId xmlns:a16="http://schemas.microsoft.com/office/drawing/2014/main" id="{92A47E42-6484-402A-BDC2-67EEAD7023E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84" name="Groupe 2083">
              <a:extLst>
                <a:ext uri="{FF2B5EF4-FFF2-40B4-BE49-F238E27FC236}">
                  <a16:creationId xmlns:a16="http://schemas.microsoft.com/office/drawing/2014/main" id="{9B749417-7480-4224-8D6A-7305AFC243F5}"/>
                </a:ext>
              </a:extLst>
            </p:cNvPr>
            <p:cNvGrpSpPr/>
            <p:nvPr/>
          </p:nvGrpSpPr>
          <p:grpSpPr>
            <a:xfrm>
              <a:off x="3696495" y="441056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17" name="Ellipse 2216">
                <a:extLst>
                  <a:ext uri="{FF2B5EF4-FFF2-40B4-BE49-F238E27FC236}">
                    <a16:creationId xmlns:a16="http://schemas.microsoft.com/office/drawing/2014/main" id="{355A27B4-7989-4850-B498-1F4BA75D0F3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18" name="Forme libre 1082">
                <a:extLst>
                  <a:ext uri="{FF2B5EF4-FFF2-40B4-BE49-F238E27FC236}">
                    <a16:creationId xmlns:a16="http://schemas.microsoft.com/office/drawing/2014/main" id="{EFC79260-BC95-45C3-82D4-EF55ADC729C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85" name="Groupe 2084">
              <a:extLst>
                <a:ext uri="{FF2B5EF4-FFF2-40B4-BE49-F238E27FC236}">
                  <a16:creationId xmlns:a16="http://schemas.microsoft.com/office/drawing/2014/main" id="{38512AF1-D10E-48AD-9304-621BAD91155F}"/>
                </a:ext>
              </a:extLst>
            </p:cNvPr>
            <p:cNvGrpSpPr/>
            <p:nvPr/>
          </p:nvGrpSpPr>
          <p:grpSpPr>
            <a:xfrm rot="10800000" flipH="1" flipV="1">
              <a:off x="3696496" y="4867154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15" name="Ellipse 2214">
                <a:extLst>
                  <a:ext uri="{FF2B5EF4-FFF2-40B4-BE49-F238E27FC236}">
                    <a16:creationId xmlns:a16="http://schemas.microsoft.com/office/drawing/2014/main" id="{D8092F8C-E7B8-4840-942D-13B5FECF678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16" name="Forme libre 1073">
                <a:extLst>
                  <a:ext uri="{FF2B5EF4-FFF2-40B4-BE49-F238E27FC236}">
                    <a16:creationId xmlns:a16="http://schemas.microsoft.com/office/drawing/2014/main" id="{E933F180-9406-4BB6-997F-721C2C37CB9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86" name="Groupe 2085">
              <a:extLst>
                <a:ext uri="{FF2B5EF4-FFF2-40B4-BE49-F238E27FC236}">
                  <a16:creationId xmlns:a16="http://schemas.microsoft.com/office/drawing/2014/main" id="{59D47522-D7EE-4687-B3C3-18C172194094}"/>
                </a:ext>
              </a:extLst>
            </p:cNvPr>
            <p:cNvGrpSpPr/>
            <p:nvPr/>
          </p:nvGrpSpPr>
          <p:grpSpPr>
            <a:xfrm>
              <a:off x="4377969" y="4182271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13" name="Ellipse 2212">
                <a:extLst>
                  <a:ext uri="{FF2B5EF4-FFF2-40B4-BE49-F238E27FC236}">
                    <a16:creationId xmlns:a16="http://schemas.microsoft.com/office/drawing/2014/main" id="{669D321B-2653-4E37-BA6C-45B0C853E23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14" name="Forme libre 1067">
                <a:extLst>
                  <a:ext uri="{FF2B5EF4-FFF2-40B4-BE49-F238E27FC236}">
                    <a16:creationId xmlns:a16="http://schemas.microsoft.com/office/drawing/2014/main" id="{087ADC84-84B3-4977-823F-8A681973015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87" name="Groupe 2086">
              <a:extLst>
                <a:ext uri="{FF2B5EF4-FFF2-40B4-BE49-F238E27FC236}">
                  <a16:creationId xmlns:a16="http://schemas.microsoft.com/office/drawing/2014/main" id="{5C7D5494-AAEC-4269-98A3-32C6457FB4DF}"/>
                </a:ext>
              </a:extLst>
            </p:cNvPr>
            <p:cNvGrpSpPr/>
            <p:nvPr/>
          </p:nvGrpSpPr>
          <p:grpSpPr>
            <a:xfrm>
              <a:off x="4377969" y="4638860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11" name="Ellipse 2210">
                <a:extLst>
                  <a:ext uri="{FF2B5EF4-FFF2-40B4-BE49-F238E27FC236}">
                    <a16:creationId xmlns:a16="http://schemas.microsoft.com/office/drawing/2014/main" id="{CF3C7E5F-36F1-4548-BFC7-7B0DF3B8A1E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12" name="Forme libre 1073">
                <a:extLst>
                  <a:ext uri="{FF2B5EF4-FFF2-40B4-BE49-F238E27FC236}">
                    <a16:creationId xmlns:a16="http://schemas.microsoft.com/office/drawing/2014/main" id="{B3BDC57F-DDEB-4F2C-8EEE-A4D25732CA1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88" name="Groupe 2087">
              <a:extLst>
                <a:ext uri="{FF2B5EF4-FFF2-40B4-BE49-F238E27FC236}">
                  <a16:creationId xmlns:a16="http://schemas.microsoft.com/office/drawing/2014/main" id="{8A9EC9EB-10CA-477C-B58A-9C9A01539055}"/>
                </a:ext>
              </a:extLst>
            </p:cNvPr>
            <p:cNvGrpSpPr/>
            <p:nvPr/>
          </p:nvGrpSpPr>
          <p:grpSpPr>
            <a:xfrm>
              <a:off x="4377969" y="5323742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09" name="Ellipse 2208">
                <a:extLst>
                  <a:ext uri="{FF2B5EF4-FFF2-40B4-BE49-F238E27FC236}">
                    <a16:creationId xmlns:a16="http://schemas.microsoft.com/office/drawing/2014/main" id="{1DAFF770-45DC-40BB-A74E-29C8972A0EB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10" name="Forme libre 1076">
                <a:extLst>
                  <a:ext uri="{FF2B5EF4-FFF2-40B4-BE49-F238E27FC236}">
                    <a16:creationId xmlns:a16="http://schemas.microsoft.com/office/drawing/2014/main" id="{C6EE68CD-77FE-4B53-A9B5-C043663FC3F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89" name="Groupe 2088">
              <a:extLst>
                <a:ext uri="{FF2B5EF4-FFF2-40B4-BE49-F238E27FC236}">
                  <a16:creationId xmlns:a16="http://schemas.microsoft.com/office/drawing/2014/main" id="{F89C399E-32ED-4594-9BD4-1519BC0DEA41}"/>
                </a:ext>
              </a:extLst>
            </p:cNvPr>
            <p:cNvGrpSpPr/>
            <p:nvPr/>
          </p:nvGrpSpPr>
          <p:grpSpPr>
            <a:xfrm>
              <a:off x="4377969" y="5095448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07" name="Ellipse 2206">
                <a:extLst>
                  <a:ext uri="{FF2B5EF4-FFF2-40B4-BE49-F238E27FC236}">
                    <a16:creationId xmlns:a16="http://schemas.microsoft.com/office/drawing/2014/main" id="{25A96811-21BC-4188-910E-652AACCAF81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08" name="Forme libre 1079">
                <a:extLst>
                  <a:ext uri="{FF2B5EF4-FFF2-40B4-BE49-F238E27FC236}">
                    <a16:creationId xmlns:a16="http://schemas.microsoft.com/office/drawing/2014/main" id="{1EC3354B-F46C-41C1-8CE2-31079285540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90" name="Groupe 2089">
              <a:extLst>
                <a:ext uri="{FF2B5EF4-FFF2-40B4-BE49-F238E27FC236}">
                  <a16:creationId xmlns:a16="http://schemas.microsoft.com/office/drawing/2014/main" id="{F076C468-0FD8-4B96-9418-ADB307CAFE78}"/>
                </a:ext>
              </a:extLst>
            </p:cNvPr>
            <p:cNvGrpSpPr/>
            <p:nvPr/>
          </p:nvGrpSpPr>
          <p:grpSpPr>
            <a:xfrm>
              <a:off x="4377969" y="441056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05" name="Ellipse 2204">
                <a:extLst>
                  <a:ext uri="{FF2B5EF4-FFF2-40B4-BE49-F238E27FC236}">
                    <a16:creationId xmlns:a16="http://schemas.microsoft.com/office/drawing/2014/main" id="{D8CE460D-2669-41E4-82CE-8FC40AC2243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06" name="Forme libre 1082">
                <a:extLst>
                  <a:ext uri="{FF2B5EF4-FFF2-40B4-BE49-F238E27FC236}">
                    <a16:creationId xmlns:a16="http://schemas.microsoft.com/office/drawing/2014/main" id="{25099412-6410-4B36-BCE9-4D9E8FD225D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91" name="Groupe 2090">
              <a:extLst>
                <a:ext uri="{FF2B5EF4-FFF2-40B4-BE49-F238E27FC236}">
                  <a16:creationId xmlns:a16="http://schemas.microsoft.com/office/drawing/2014/main" id="{89866731-EB60-41B6-9F1C-E452987C8CFB}"/>
                </a:ext>
              </a:extLst>
            </p:cNvPr>
            <p:cNvGrpSpPr/>
            <p:nvPr/>
          </p:nvGrpSpPr>
          <p:grpSpPr>
            <a:xfrm rot="10800000" flipH="1" flipV="1">
              <a:off x="4377970" y="4867154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03" name="Ellipse 2202">
                <a:extLst>
                  <a:ext uri="{FF2B5EF4-FFF2-40B4-BE49-F238E27FC236}">
                    <a16:creationId xmlns:a16="http://schemas.microsoft.com/office/drawing/2014/main" id="{FA29DE03-249D-4BD8-8CA4-07D25CCEA01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04" name="Forme libre 1073">
                <a:extLst>
                  <a:ext uri="{FF2B5EF4-FFF2-40B4-BE49-F238E27FC236}">
                    <a16:creationId xmlns:a16="http://schemas.microsoft.com/office/drawing/2014/main" id="{5C2FDE9C-D3CE-47C0-8571-9C5E091F335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92" name="Groupe 2091">
              <a:extLst>
                <a:ext uri="{FF2B5EF4-FFF2-40B4-BE49-F238E27FC236}">
                  <a16:creationId xmlns:a16="http://schemas.microsoft.com/office/drawing/2014/main" id="{98B9E14E-D84D-4E84-A10A-6863414A050E}"/>
                </a:ext>
              </a:extLst>
            </p:cNvPr>
            <p:cNvGrpSpPr/>
            <p:nvPr/>
          </p:nvGrpSpPr>
          <p:grpSpPr>
            <a:xfrm>
              <a:off x="3549884" y="4315140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01" name="Ellipse 2200">
                <a:extLst>
                  <a:ext uri="{FF2B5EF4-FFF2-40B4-BE49-F238E27FC236}">
                    <a16:creationId xmlns:a16="http://schemas.microsoft.com/office/drawing/2014/main" id="{48229D1A-B08C-42CC-B471-54073A2C9CA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02" name="Forme libre 122">
                <a:extLst>
                  <a:ext uri="{FF2B5EF4-FFF2-40B4-BE49-F238E27FC236}">
                    <a16:creationId xmlns:a16="http://schemas.microsoft.com/office/drawing/2014/main" id="{CA88F3E7-D20D-4E52-ABEA-90CF6ADB14D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93" name="Groupe 2092">
              <a:extLst>
                <a:ext uri="{FF2B5EF4-FFF2-40B4-BE49-F238E27FC236}">
                  <a16:creationId xmlns:a16="http://schemas.microsoft.com/office/drawing/2014/main" id="{3D3C6A69-9A89-4744-A201-9B88B708695E}"/>
                </a:ext>
              </a:extLst>
            </p:cNvPr>
            <p:cNvGrpSpPr/>
            <p:nvPr/>
          </p:nvGrpSpPr>
          <p:grpSpPr>
            <a:xfrm>
              <a:off x="4460952" y="4315140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99" name="Ellipse 2198">
                <a:extLst>
                  <a:ext uri="{FF2B5EF4-FFF2-40B4-BE49-F238E27FC236}">
                    <a16:creationId xmlns:a16="http://schemas.microsoft.com/office/drawing/2014/main" id="{6AE79919-47B0-4638-BB3A-D06CB33F8DD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00" name="Forme libre 234">
                <a:extLst>
                  <a:ext uri="{FF2B5EF4-FFF2-40B4-BE49-F238E27FC236}">
                    <a16:creationId xmlns:a16="http://schemas.microsoft.com/office/drawing/2014/main" id="{FA9FEA4D-5862-42C8-801F-7BC4F9004F7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94" name="Groupe 2093">
              <a:extLst>
                <a:ext uri="{FF2B5EF4-FFF2-40B4-BE49-F238E27FC236}">
                  <a16:creationId xmlns:a16="http://schemas.microsoft.com/office/drawing/2014/main" id="{B2EA1315-551D-4996-A8DF-4CB512102A4F}"/>
                </a:ext>
              </a:extLst>
            </p:cNvPr>
            <p:cNvGrpSpPr/>
            <p:nvPr/>
          </p:nvGrpSpPr>
          <p:grpSpPr>
            <a:xfrm>
              <a:off x="4005418" y="4315140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97" name="Ellipse 2196">
                <a:extLst>
                  <a:ext uri="{FF2B5EF4-FFF2-40B4-BE49-F238E27FC236}">
                    <a16:creationId xmlns:a16="http://schemas.microsoft.com/office/drawing/2014/main" id="{680702DC-2D16-44B2-B978-CE7444E0C59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98" name="Forme libre 170">
                <a:extLst>
                  <a:ext uri="{FF2B5EF4-FFF2-40B4-BE49-F238E27FC236}">
                    <a16:creationId xmlns:a16="http://schemas.microsoft.com/office/drawing/2014/main" id="{093EDC76-6A80-4637-BBFA-FA2740CD6D1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95" name="Groupe 2094">
              <a:extLst>
                <a:ext uri="{FF2B5EF4-FFF2-40B4-BE49-F238E27FC236}">
                  <a16:creationId xmlns:a16="http://schemas.microsoft.com/office/drawing/2014/main" id="{38BD09E4-BFDE-4F92-8BD4-72E175C2615C}"/>
                </a:ext>
              </a:extLst>
            </p:cNvPr>
            <p:cNvGrpSpPr/>
            <p:nvPr/>
          </p:nvGrpSpPr>
          <p:grpSpPr>
            <a:xfrm>
              <a:off x="4233185" y="4315140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95" name="Ellipse 2194">
                <a:extLst>
                  <a:ext uri="{FF2B5EF4-FFF2-40B4-BE49-F238E27FC236}">
                    <a16:creationId xmlns:a16="http://schemas.microsoft.com/office/drawing/2014/main" id="{D84B9AB9-DA8D-45A1-B463-99CEDEEBD67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96" name="Forme libre 149">
                <a:extLst>
                  <a:ext uri="{FF2B5EF4-FFF2-40B4-BE49-F238E27FC236}">
                    <a16:creationId xmlns:a16="http://schemas.microsoft.com/office/drawing/2014/main" id="{47A4AC0A-462C-4761-A5C0-EA165F86A1E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96" name="Groupe 2095">
              <a:extLst>
                <a:ext uri="{FF2B5EF4-FFF2-40B4-BE49-F238E27FC236}">
                  <a16:creationId xmlns:a16="http://schemas.microsoft.com/office/drawing/2014/main" id="{171C5BB3-D1B7-4592-B0B5-79AF4F9A85C4}"/>
                </a:ext>
              </a:extLst>
            </p:cNvPr>
            <p:cNvGrpSpPr/>
            <p:nvPr/>
          </p:nvGrpSpPr>
          <p:grpSpPr>
            <a:xfrm>
              <a:off x="3777651" y="4315140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93" name="Ellipse 2192">
                <a:extLst>
                  <a:ext uri="{FF2B5EF4-FFF2-40B4-BE49-F238E27FC236}">
                    <a16:creationId xmlns:a16="http://schemas.microsoft.com/office/drawing/2014/main" id="{F27DF9B8-5862-41B5-A64D-AD412773FAB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94" name="Forme libre 143">
                <a:extLst>
                  <a:ext uri="{FF2B5EF4-FFF2-40B4-BE49-F238E27FC236}">
                    <a16:creationId xmlns:a16="http://schemas.microsoft.com/office/drawing/2014/main" id="{C41E7EAC-EE27-4DEB-9BBE-42CF32BFAED8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97" name="Groupe 2096">
              <a:extLst>
                <a:ext uri="{FF2B5EF4-FFF2-40B4-BE49-F238E27FC236}">
                  <a16:creationId xmlns:a16="http://schemas.microsoft.com/office/drawing/2014/main" id="{00DCC730-5B39-4584-8624-3E9E30D558BE}"/>
                </a:ext>
              </a:extLst>
            </p:cNvPr>
            <p:cNvGrpSpPr/>
            <p:nvPr/>
          </p:nvGrpSpPr>
          <p:grpSpPr>
            <a:xfrm>
              <a:off x="3549884" y="476955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91" name="Ellipse 2190">
                <a:extLst>
                  <a:ext uri="{FF2B5EF4-FFF2-40B4-BE49-F238E27FC236}">
                    <a16:creationId xmlns:a16="http://schemas.microsoft.com/office/drawing/2014/main" id="{F200C477-152F-442C-BE02-1077769BCFF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92" name="Forme libre 125">
                <a:extLst>
                  <a:ext uri="{FF2B5EF4-FFF2-40B4-BE49-F238E27FC236}">
                    <a16:creationId xmlns:a16="http://schemas.microsoft.com/office/drawing/2014/main" id="{83D9855E-009D-4517-BE23-7634CB0E4F5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98" name="Groupe 2097">
              <a:extLst>
                <a:ext uri="{FF2B5EF4-FFF2-40B4-BE49-F238E27FC236}">
                  <a16:creationId xmlns:a16="http://schemas.microsoft.com/office/drawing/2014/main" id="{93E83A6D-D049-45DA-B019-48271E81E79C}"/>
                </a:ext>
              </a:extLst>
            </p:cNvPr>
            <p:cNvGrpSpPr/>
            <p:nvPr/>
          </p:nvGrpSpPr>
          <p:grpSpPr>
            <a:xfrm>
              <a:off x="4460952" y="476955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89" name="Ellipse 2188">
                <a:extLst>
                  <a:ext uri="{FF2B5EF4-FFF2-40B4-BE49-F238E27FC236}">
                    <a16:creationId xmlns:a16="http://schemas.microsoft.com/office/drawing/2014/main" id="{812BF3E3-ACDE-43C9-8834-933498D66BF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90" name="Forme libre 20">
                <a:extLst>
                  <a:ext uri="{FF2B5EF4-FFF2-40B4-BE49-F238E27FC236}">
                    <a16:creationId xmlns:a16="http://schemas.microsoft.com/office/drawing/2014/main" id="{B9166B98-CA5E-4230-96EA-959DE31664A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099" name="Groupe 2098">
              <a:extLst>
                <a:ext uri="{FF2B5EF4-FFF2-40B4-BE49-F238E27FC236}">
                  <a16:creationId xmlns:a16="http://schemas.microsoft.com/office/drawing/2014/main" id="{03FA4DB6-5AF1-4D39-93BE-B81987CCB419}"/>
                </a:ext>
              </a:extLst>
            </p:cNvPr>
            <p:cNvGrpSpPr/>
            <p:nvPr/>
          </p:nvGrpSpPr>
          <p:grpSpPr>
            <a:xfrm>
              <a:off x="4005418" y="476955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87" name="Ellipse 2186">
                <a:extLst>
                  <a:ext uri="{FF2B5EF4-FFF2-40B4-BE49-F238E27FC236}">
                    <a16:creationId xmlns:a16="http://schemas.microsoft.com/office/drawing/2014/main" id="{BEF01AE3-F88A-49BF-ADC7-9C8973599F4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88" name="Forme libre 14">
                <a:extLst>
                  <a:ext uri="{FF2B5EF4-FFF2-40B4-BE49-F238E27FC236}">
                    <a16:creationId xmlns:a16="http://schemas.microsoft.com/office/drawing/2014/main" id="{D372CBC1-6579-4CC9-9645-6F8A0C774B42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00" name="Groupe 2099">
              <a:extLst>
                <a:ext uri="{FF2B5EF4-FFF2-40B4-BE49-F238E27FC236}">
                  <a16:creationId xmlns:a16="http://schemas.microsoft.com/office/drawing/2014/main" id="{033C5CBD-263B-4B22-A4C6-6FEFC1C20FA1}"/>
                </a:ext>
              </a:extLst>
            </p:cNvPr>
            <p:cNvGrpSpPr/>
            <p:nvPr/>
          </p:nvGrpSpPr>
          <p:grpSpPr>
            <a:xfrm>
              <a:off x="4233185" y="476955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85" name="Ellipse 2184">
                <a:extLst>
                  <a:ext uri="{FF2B5EF4-FFF2-40B4-BE49-F238E27FC236}">
                    <a16:creationId xmlns:a16="http://schemas.microsoft.com/office/drawing/2014/main" id="{A53A5E3C-C6B8-4891-AC39-45D9B3C119C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86" name="Forme libre 23">
                <a:extLst>
                  <a:ext uri="{FF2B5EF4-FFF2-40B4-BE49-F238E27FC236}">
                    <a16:creationId xmlns:a16="http://schemas.microsoft.com/office/drawing/2014/main" id="{F8B72E9E-6354-4EA0-B6EA-5F2B29E9626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01" name="Groupe 2100">
              <a:extLst>
                <a:ext uri="{FF2B5EF4-FFF2-40B4-BE49-F238E27FC236}">
                  <a16:creationId xmlns:a16="http://schemas.microsoft.com/office/drawing/2014/main" id="{0077C8A0-BE40-425C-8E40-036CF3067539}"/>
                </a:ext>
              </a:extLst>
            </p:cNvPr>
            <p:cNvGrpSpPr/>
            <p:nvPr/>
          </p:nvGrpSpPr>
          <p:grpSpPr>
            <a:xfrm>
              <a:off x="3777651" y="476955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83" name="Ellipse 2182">
                <a:extLst>
                  <a:ext uri="{FF2B5EF4-FFF2-40B4-BE49-F238E27FC236}">
                    <a16:creationId xmlns:a16="http://schemas.microsoft.com/office/drawing/2014/main" id="{58A92D82-53F7-46C8-A5E7-1E188D01143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84" name="Forme libre 17">
                <a:extLst>
                  <a:ext uri="{FF2B5EF4-FFF2-40B4-BE49-F238E27FC236}">
                    <a16:creationId xmlns:a16="http://schemas.microsoft.com/office/drawing/2014/main" id="{FD15D8CD-B330-48A1-A7B1-9DC5BEC5BF8F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02" name="Groupe 2101">
              <a:extLst>
                <a:ext uri="{FF2B5EF4-FFF2-40B4-BE49-F238E27FC236}">
                  <a16:creationId xmlns:a16="http://schemas.microsoft.com/office/drawing/2014/main" id="{E332D582-3315-4DDA-AB8A-4C51DDEE90AF}"/>
                </a:ext>
              </a:extLst>
            </p:cNvPr>
            <p:cNvGrpSpPr/>
            <p:nvPr/>
          </p:nvGrpSpPr>
          <p:grpSpPr>
            <a:xfrm>
              <a:off x="4688719" y="476955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81" name="Ellipse 2180">
                <a:extLst>
                  <a:ext uri="{FF2B5EF4-FFF2-40B4-BE49-F238E27FC236}">
                    <a16:creationId xmlns:a16="http://schemas.microsoft.com/office/drawing/2014/main" id="{56608D5A-28AB-40B2-B20B-1E67AA4C3B7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82" name="Forme libre 83">
                <a:extLst>
                  <a:ext uri="{FF2B5EF4-FFF2-40B4-BE49-F238E27FC236}">
                    <a16:creationId xmlns:a16="http://schemas.microsoft.com/office/drawing/2014/main" id="{0F7370AC-E999-493A-B407-3BBFC53779F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03" name="Groupe 2102">
              <a:extLst>
                <a:ext uri="{FF2B5EF4-FFF2-40B4-BE49-F238E27FC236}">
                  <a16:creationId xmlns:a16="http://schemas.microsoft.com/office/drawing/2014/main" id="{C493C63D-BB6A-4066-BAEA-EE1F911D0611}"/>
                </a:ext>
              </a:extLst>
            </p:cNvPr>
            <p:cNvGrpSpPr/>
            <p:nvPr/>
          </p:nvGrpSpPr>
          <p:grpSpPr>
            <a:xfrm>
              <a:off x="3322117" y="4769555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79" name="Ellipse 2178">
                <a:extLst>
                  <a:ext uri="{FF2B5EF4-FFF2-40B4-BE49-F238E27FC236}">
                    <a16:creationId xmlns:a16="http://schemas.microsoft.com/office/drawing/2014/main" id="{37880159-0EC9-45BC-991D-0E7088B473A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80" name="Forme libre 131">
                <a:extLst>
                  <a:ext uri="{FF2B5EF4-FFF2-40B4-BE49-F238E27FC236}">
                    <a16:creationId xmlns:a16="http://schemas.microsoft.com/office/drawing/2014/main" id="{AA3172DC-70C3-4628-BC58-C7F00B3DF3D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04" name="Groupe 2103">
              <a:extLst>
                <a:ext uri="{FF2B5EF4-FFF2-40B4-BE49-F238E27FC236}">
                  <a16:creationId xmlns:a16="http://schemas.microsoft.com/office/drawing/2014/main" id="{905B8565-64DE-451B-8EF6-B038027E27D4}"/>
                </a:ext>
              </a:extLst>
            </p:cNvPr>
            <p:cNvGrpSpPr/>
            <p:nvPr/>
          </p:nvGrpSpPr>
          <p:grpSpPr>
            <a:xfrm>
              <a:off x="3549884" y="5223969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77" name="Ellipse 2176">
                <a:extLst>
                  <a:ext uri="{FF2B5EF4-FFF2-40B4-BE49-F238E27FC236}">
                    <a16:creationId xmlns:a16="http://schemas.microsoft.com/office/drawing/2014/main" id="{20CA24EA-01D1-4BDC-B04C-0A5780733F6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78" name="Forme libre 86">
                <a:extLst>
                  <a:ext uri="{FF2B5EF4-FFF2-40B4-BE49-F238E27FC236}">
                    <a16:creationId xmlns:a16="http://schemas.microsoft.com/office/drawing/2014/main" id="{A374325D-37ED-4AD3-8EEC-3038F3B403D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05" name="Groupe 2104">
              <a:extLst>
                <a:ext uri="{FF2B5EF4-FFF2-40B4-BE49-F238E27FC236}">
                  <a16:creationId xmlns:a16="http://schemas.microsoft.com/office/drawing/2014/main" id="{9C5D914B-3B47-489C-A4F2-B2310750C466}"/>
                </a:ext>
              </a:extLst>
            </p:cNvPr>
            <p:cNvGrpSpPr/>
            <p:nvPr/>
          </p:nvGrpSpPr>
          <p:grpSpPr>
            <a:xfrm>
              <a:off x="4460952" y="5223969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75" name="Ellipse 2174">
                <a:extLst>
                  <a:ext uri="{FF2B5EF4-FFF2-40B4-BE49-F238E27FC236}">
                    <a16:creationId xmlns:a16="http://schemas.microsoft.com/office/drawing/2014/main" id="{541C8310-EECB-4658-A7CF-28BF40FF2D0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76" name="Forme libre 38">
                <a:extLst>
                  <a:ext uri="{FF2B5EF4-FFF2-40B4-BE49-F238E27FC236}">
                    <a16:creationId xmlns:a16="http://schemas.microsoft.com/office/drawing/2014/main" id="{0B2A5183-1AFF-4025-8648-99DB5207C66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06" name="Groupe 2105">
              <a:extLst>
                <a:ext uri="{FF2B5EF4-FFF2-40B4-BE49-F238E27FC236}">
                  <a16:creationId xmlns:a16="http://schemas.microsoft.com/office/drawing/2014/main" id="{02CEC53D-70BC-401A-9EEF-0C206DA5BC49}"/>
                </a:ext>
              </a:extLst>
            </p:cNvPr>
            <p:cNvGrpSpPr/>
            <p:nvPr/>
          </p:nvGrpSpPr>
          <p:grpSpPr>
            <a:xfrm>
              <a:off x="4005418" y="5223969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73" name="Ellipse 2172">
                <a:extLst>
                  <a:ext uri="{FF2B5EF4-FFF2-40B4-BE49-F238E27FC236}">
                    <a16:creationId xmlns:a16="http://schemas.microsoft.com/office/drawing/2014/main" id="{5111E34E-D8DD-40D1-A6AD-4C9BA83A610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74" name="Forme libre 92">
                <a:extLst>
                  <a:ext uri="{FF2B5EF4-FFF2-40B4-BE49-F238E27FC236}">
                    <a16:creationId xmlns:a16="http://schemas.microsoft.com/office/drawing/2014/main" id="{B3DF07D5-F828-4E54-BAA2-FB68EF3BB89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07" name="Groupe 2106">
              <a:extLst>
                <a:ext uri="{FF2B5EF4-FFF2-40B4-BE49-F238E27FC236}">
                  <a16:creationId xmlns:a16="http://schemas.microsoft.com/office/drawing/2014/main" id="{D1A412A8-505B-4EF8-B11F-53852AD8442F}"/>
                </a:ext>
              </a:extLst>
            </p:cNvPr>
            <p:cNvGrpSpPr/>
            <p:nvPr/>
          </p:nvGrpSpPr>
          <p:grpSpPr>
            <a:xfrm>
              <a:off x="4233185" y="5223969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71" name="Ellipse 2170">
                <a:extLst>
                  <a:ext uri="{FF2B5EF4-FFF2-40B4-BE49-F238E27FC236}">
                    <a16:creationId xmlns:a16="http://schemas.microsoft.com/office/drawing/2014/main" id="{CD605169-4674-4A3C-AD08-30AF81739DE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72" name="Forme libre 41">
                <a:extLst>
                  <a:ext uri="{FF2B5EF4-FFF2-40B4-BE49-F238E27FC236}">
                    <a16:creationId xmlns:a16="http://schemas.microsoft.com/office/drawing/2014/main" id="{8433E9DB-B69A-4E5D-AFA8-D3B8B9ECE27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08" name="Groupe 2107">
              <a:extLst>
                <a:ext uri="{FF2B5EF4-FFF2-40B4-BE49-F238E27FC236}">
                  <a16:creationId xmlns:a16="http://schemas.microsoft.com/office/drawing/2014/main" id="{EC6292C1-243E-4B98-9ED0-CDFC72F4A528}"/>
                </a:ext>
              </a:extLst>
            </p:cNvPr>
            <p:cNvGrpSpPr/>
            <p:nvPr/>
          </p:nvGrpSpPr>
          <p:grpSpPr>
            <a:xfrm>
              <a:off x="3777651" y="5223969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69" name="Ellipse 2168">
                <a:extLst>
                  <a:ext uri="{FF2B5EF4-FFF2-40B4-BE49-F238E27FC236}">
                    <a16:creationId xmlns:a16="http://schemas.microsoft.com/office/drawing/2014/main" id="{A09658FC-13D5-4DBA-B212-061C3FA1219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70" name="Forme libre 95">
                <a:extLst>
                  <a:ext uri="{FF2B5EF4-FFF2-40B4-BE49-F238E27FC236}">
                    <a16:creationId xmlns:a16="http://schemas.microsoft.com/office/drawing/2014/main" id="{A3239477-E7B4-45DD-A7EE-BE7C8ACB9954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09" name="Groupe 2108">
              <a:extLst>
                <a:ext uri="{FF2B5EF4-FFF2-40B4-BE49-F238E27FC236}">
                  <a16:creationId xmlns:a16="http://schemas.microsoft.com/office/drawing/2014/main" id="{06F627C6-89E8-46C6-A6C4-681382EF4289}"/>
                </a:ext>
              </a:extLst>
            </p:cNvPr>
            <p:cNvGrpSpPr/>
            <p:nvPr/>
          </p:nvGrpSpPr>
          <p:grpSpPr>
            <a:xfrm>
              <a:off x="3549884" y="4996762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67" name="Ellipse 2166">
                <a:extLst>
                  <a:ext uri="{FF2B5EF4-FFF2-40B4-BE49-F238E27FC236}">
                    <a16:creationId xmlns:a16="http://schemas.microsoft.com/office/drawing/2014/main" id="{F4D0D730-5655-4B87-ACE5-71E2879FA6D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68" name="Forme libre 104">
                <a:extLst>
                  <a:ext uri="{FF2B5EF4-FFF2-40B4-BE49-F238E27FC236}">
                    <a16:creationId xmlns:a16="http://schemas.microsoft.com/office/drawing/2014/main" id="{DC339213-4D66-46DF-B048-3D2675912C6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10" name="Groupe 2109">
              <a:extLst>
                <a:ext uri="{FF2B5EF4-FFF2-40B4-BE49-F238E27FC236}">
                  <a16:creationId xmlns:a16="http://schemas.microsoft.com/office/drawing/2014/main" id="{234B964F-5157-4DA3-82F8-0AE2A1F3865B}"/>
                </a:ext>
              </a:extLst>
            </p:cNvPr>
            <p:cNvGrpSpPr/>
            <p:nvPr/>
          </p:nvGrpSpPr>
          <p:grpSpPr>
            <a:xfrm>
              <a:off x="4460952" y="4996762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65" name="Ellipse 2164">
                <a:extLst>
                  <a:ext uri="{FF2B5EF4-FFF2-40B4-BE49-F238E27FC236}">
                    <a16:creationId xmlns:a16="http://schemas.microsoft.com/office/drawing/2014/main" id="{44AB6FF3-0EDE-47C9-9B0C-F5749B48885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66" name="Forme libre 56">
                <a:extLst>
                  <a:ext uri="{FF2B5EF4-FFF2-40B4-BE49-F238E27FC236}">
                    <a16:creationId xmlns:a16="http://schemas.microsoft.com/office/drawing/2014/main" id="{77A0FF62-68DF-4627-9A2B-D8BD052E9D8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11" name="Groupe 2110">
              <a:extLst>
                <a:ext uri="{FF2B5EF4-FFF2-40B4-BE49-F238E27FC236}">
                  <a16:creationId xmlns:a16="http://schemas.microsoft.com/office/drawing/2014/main" id="{95418CF7-14A8-4134-BBF1-B5542F7B74A5}"/>
                </a:ext>
              </a:extLst>
            </p:cNvPr>
            <p:cNvGrpSpPr/>
            <p:nvPr/>
          </p:nvGrpSpPr>
          <p:grpSpPr>
            <a:xfrm>
              <a:off x="4005418" y="4996762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63" name="Ellipse 2162">
                <a:extLst>
                  <a:ext uri="{FF2B5EF4-FFF2-40B4-BE49-F238E27FC236}">
                    <a16:creationId xmlns:a16="http://schemas.microsoft.com/office/drawing/2014/main" id="{E43B5F57-900F-41DB-A98D-9299DA58E8D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64" name="Forme libre 35">
                <a:extLst>
                  <a:ext uri="{FF2B5EF4-FFF2-40B4-BE49-F238E27FC236}">
                    <a16:creationId xmlns:a16="http://schemas.microsoft.com/office/drawing/2014/main" id="{9923EC2A-E92E-4A1B-9A07-12629E4FD58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12" name="Groupe 2111">
              <a:extLst>
                <a:ext uri="{FF2B5EF4-FFF2-40B4-BE49-F238E27FC236}">
                  <a16:creationId xmlns:a16="http://schemas.microsoft.com/office/drawing/2014/main" id="{FE5397F6-42DE-4553-A68A-5D7E668402AF}"/>
                </a:ext>
              </a:extLst>
            </p:cNvPr>
            <p:cNvGrpSpPr/>
            <p:nvPr/>
          </p:nvGrpSpPr>
          <p:grpSpPr>
            <a:xfrm>
              <a:off x="4233185" y="4996762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61" name="Ellipse 2160">
                <a:extLst>
                  <a:ext uri="{FF2B5EF4-FFF2-40B4-BE49-F238E27FC236}">
                    <a16:creationId xmlns:a16="http://schemas.microsoft.com/office/drawing/2014/main" id="{374D105F-AB11-4314-9329-38855AF2C5C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62" name="Forme libre 29">
                <a:extLst>
                  <a:ext uri="{FF2B5EF4-FFF2-40B4-BE49-F238E27FC236}">
                    <a16:creationId xmlns:a16="http://schemas.microsoft.com/office/drawing/2014/main" id="{2828822D-C86C-4595-B1A4-CE923E9C18F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13" name="Groupe 2112">
              <a:extLst>
                <a:ext uri="{FF2B5EF4-FFF2-40B4-BE49-F238E27FC236}">
                  <a16:creationId xmlns:a16="http://schemas.microsoft.com/office/drawing/2014/main" id="{E932D5FE-34CE-4ADA-A245-9CA7775C1575}"/>
                </a:ext>
              </a:extLst>
            </p:cNvPr>
            <p:cNvGrpSpPr/>
            <p:nvPr/>
          </p:nvGrpSpPr>
          <p:grpSpPr>
            <a:xfrm>
              <a:off x="3777651" y="4996762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59" name="Ellipse 2158">
                <a:extLst>
                  <a:ext uri="{FF2B5EF4-FFF2-40B4-BE49-F238E27FC236}">
                    <a16:creationId xmlns:a16="http://schemas.microsoft.com/office/drawing/2014/main" id="{2CFDD1DD-BFDD-4186-ACCA-E5CBF6D35DD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60" name="Forme libre 98">
                <a:extLst>
                  <a:ext uri="{FF2B5EF4-FFF2-40B4-BE49-F238E27FC236}">
                    <a16:creationId xmlns:a16="http://schemas.microsoft.com/office/drawing/2014/main" id="{9625D6B6-37B5-48E6-BD5E-50FC4B04D431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14" name="Groupe 2113">
              <a:extLst>
                <a:ext uri="{FF2B5EF4-FFF2-40B4-BE49-F238E27FC236}">
                  <a16:creationId xmlns:a16="http://schemas.microsoft.com/office/drawing/2014/main" id="{F12E95F9-D972-4E2B-856B-9346A19D75D1}"/>
                </a:ext>
              </a:extLst>
            </p:cNvPr>
            <p:cNvGrpSpPr/>
            <p:nvPr/>
          </p:nvGrpSpPr>
          <p:grpSpPr>
            <a:xfrm>
              <a:off x="4688719" y="4996762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57" name="Ellipse 2156">
                <a:extLst>
                  <a:ext uri="{FF2B5EF4-FFF2-40B4-BE49-F238E27FC236}">
                    <a16:creationId xmlns:a16="http://schemas.microsoft.com/office/drawing/2014/main" id="{D9A436C0-6E9E-42C2-9B3E-B474BDCED20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58" name="Forme libre 50">
                <a:extLst>
                  <a:ext uri="{FF2B5EF4-FFF2-40B4-BE49-F238E27FC236}">
                    <a16:creationId xmlns:a16="http://schemas.microsoft.com/office/drawing/2014/main" id="{3E2E4140-0EF1-4105-BC58-4E3B4F7C28F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15" name="Groupe 2114">
              <a:extLst>
                <a:ext uri="{FF2B5EF4-FFF2-40B4-BE49-F238E27FC236}">
                  <a16:creationId xmlns:a16="http://schemas.microsoft.com/office/drawing/2014/main" id="{58B3F977-CEB9-4A0A-B2CA-55F86A46BB88}"/>
                </a:ext>
              </a:extLst>
            </p:cNvPr>
            <p:cNvGrpSpPr/>
            <p:nvPr/>
          </p:nvGrpSpPr>
          <p:grpSpPr>
            <a:xfrm>
              <a:off x="3322117" y="4996762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55" name="Ellipse 2154">
                <a:extLst>
                  <a:ext uri="{FF2B5EF4-FFF2-40B4-BE49-F238E27FC236}">
                    <a16:creationId xmlns:a16="http://schemas.microsoft.com/office/drawing/2014/main" id="{DE385397-9606-45DC-B34F-24615C59EA3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56" name="Forme libre 189">
                <a:extLst>
                  <a:ext uri="{FF2B5EF4-FFF2-40B4-BE49-F238E27FC236}">
                    <a16:creationId xmlns:a16="http://schemas.microsoft.com/office/drawing/2014/main" id="{CFBE8244-AE1A-44B9-86BC-1ED57AB1FD7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16" name="Groupe 2115">
              <a:extLst>
                <a:ext uri="{FF2B5EF4-FFF2-40B4-BE49-F238E27FC236}">
                  <a16:creationId xmlns:a16="http://schemas.microsoft.com/office/drawing/2014/main" id="{8D9F8A42-3258-48E6-9CB2-CC4D0F9CA9C5}"/>
                </a:ext>
              </a:extLst>
            </p:cNvPr>
            <p:cNvGrpSpPr/>
            <p:nvPr/>
          </p:nvGrpSpPr>
          <p:grpSpPr>
            <a:xfrm>
              <a:off x="3549884" y="4542347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53" name="Ellipse 2152">
                <a:extLst>
                  <a:ext uri="{FF2B5EF4-FFF2-40B4-BE49-F238E27FC236}">
                    <a16:creationId xmlns:a16="http://schemas.microsoft.com/office/drawing/2014/main" id="{D72CBAC6-1E9A-44A4-8931-E29A133181C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54" name="Forme libre 119">
                <a:extLst>
                  <a:ext uri="{FF2B5EF4-FFF2-40B4-BE49-F238E27FC236}">
                    <a16:creationId xmlns:a16="http://schemas.microsoft.com/office/drawing/2014/main" id="{54E53DA0-F718-4820-8F7A-C1FD7371C51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17" name="Groupe 2116">
              <a:extLst>
                <a:ext uri="{FF2B5EF4-FFF2-40B4-BE49-F238E27FC236}">
                  <a16:creationId xmlns:a16="http://schemas.microsoft.com/office/drawing/2014/main" id="{5ECC1098-305E-467C-930D-06F6A304437A}"/>
                </a:ext>
              </a:extLst>
            </p:cNvPr>
            <p:cNvGrpSpPr/>
            <p:nvPr/>
          </p:nvGrpSpPr>
          <p:grpSpPr>
            <a:xfrm>
              <a:off x="4460952" y="4542347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51" name="Ellipse 2150">
                <a:extLst>
                  <a:ext uri="{FF2B5EF4-FFF2-40B4-BE49-F238E27FC236}">
                    <a16:creationId xmlns:a16="http://schemas.microsoft.com/office/drawing/2014/main" id="{B408667D-7835-4ABF-8DAC-4474D172CDE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52" name="Forme libre 65">
                <a:extLst>
                  <a:ext uri="{FF2B5EF4-FFF2-40B4-BE49-F238E27FC236}">
                    <a16:creationId xmlns:a16="http://schemas.microsoft.com/office/drawing/2014/main" id="{3DDC35CE-A645-4F5A-A21B-4B628743E82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18" name="Groupe 2117">
              <a:extLst>
                <a:ext uri="{FF2B5EF4-FFF2-40B4-BE49-F238E27FC236}">
                  <a16:creationId xmlns:a16="http://schemas.microsoft.com/office/drawing/2014/main" id="{2D14E6B1-8078-4C33-BFAF-0B1430288E6A}"/>
                </a:ext>
              </a:extLst>
            </p:cNvPr>
            <p:cNvGrpSpPr/>
            <p:nvPr/>
          </p:nvGrpSpPr>
          <p:grpSpPr>
            <a:xfrm>
              <a:off x="4005418" y="4542347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49" name="Ellipse 2148">
                <a:extLst>
                  <a:ext uri="{FF2B5EF4-FFF2-40B4-BE49-F238E27FC236}">
                    <a16:creationId xmlns:a16="http://schemas.microsoft.com/office/drawing/2014/main" id="{C9784FD3-5356-4C21-844B-B8AD44FD057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50" name="Forme libre 32">
                <a:extLst>
                  <a:ext uri="{FF2B5EF4-FFF2-40B4-BE49-F238E27FC236}">
                    <a16:creationId xmlns:a16="http://schemas.microsoft.com/office/drawing/2014/main" id="{63699674-F669-43A5-9D6E-5397A401051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19" name="Groupe 2118">
              <a:extLst>
                <a:ext uri="{FF2B5EF4-FFF2-40B4-BE49-F238E27FC236}">
                  <a16:creationId xmlns:a16="http://schemas.microsoft.com/office/drawing/2014/main" id="{85539E17-2030-4101-9813-8AC9990C9E36}"/>
                </a:ext>
              </a:extLst>
            </p:cNvPr>
            <p:cNvGrpSpPr/>
            <p:nvPr/>
          </p:nvGrpSpPr>
          <p:grpSpPr>
            <a:xfrm>
              <a:off x="4233185" y="4542347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47" name="Ellipse 2146">
                <a:extLst>
                  <a:ext uri="{FF2B5EF4-FFF2-40B4-BE49-F238E27FC236}">
                    <a16:creationId xmlns:a16="http://schemas.microsoft.com/office/drawing/2014/main" id="{57FE6A52-C069-4538-8C12-721B3577247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48" name="Forme libre 26">
                <a:extLst>
                  <a:ext uri="{FF2B5EF4-FFF2-40B4-BE49-F238E27FC236}">
                    <a16:creationId xmlns:a16="http://schemas.microsoft.com/office/drawing/2014/main" id="{1AA4F309-C58E-45C8-8598-DC88F16C828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20" name="Groupe 2119">
              <a:extLst>
                <a:ext uri="{FF2B5EF4-FFF2-40B4-BE49-F238E27FC236}">
                  <a16:creationId xmlns:a16="http://schemas.microsoft.com/office/drawing/2014/main" id="{31E7C3B8-BA15-400C-8213-465076691875}"/>
                </a:ext>
              </a:extLst>
            </p:cNvPr>
            <p:cNvGrpSpPr/>
            <p:nvPr/>
          </p:nvGrpSpPr>
          <p:grpSpPr>
            <a:xfrm>
              <a:off x="3777651" y="4542347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45" name="Ellipse 2144">
                <a:extLst>
                  <a:ext uri="{FF2B5EF4-FFF2-40B4-BE49-F238E27FC236}">
                    <a16:creationId xmlns:a16="http://schemas.microsoft.com/office/drawing/2014/main" id="{51E1DFC6-1E93-4EDC-9839-5F7C9602E94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46" name="Forme libre 116">
                <a:extLst>
                  <a:ext uri="{FF2B5EF4-FFF2-40B4-BE49-F238E27FC236}">
                    <a16:creationId xmlns:a16="http://schemas.microsoft.com/office/drawing/2014/main" id="{AFE4B53B-2ECF-4CA1-9688-F89C11E81712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21" name="Groupe 2120">
              <a:extLst>
                <a:ext uri="{FF2B5EF4-FFF2-40B4-BE49-F238E27FC236}">
                  <a16:creationId xmlns:a16="http://schemas.microsoft.com/office/drawing/2014/main" id="{F97CD655-5C8F-4833-9536-307BAC340B3C}"/>
                </a:ext>
              </a:extLst>
            </p:cNvPr>
            <p:cNvGrpSpPr/>
            <p:nvPr/>
          </p:nvGrpSpPr>
          <p:grpSpPr>
            <a:xfrm>
              <a:off x="4688719" y="4542347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43" name="Ellipse 2142">
                <a:extLst>
                  <a:ext uri="{FF2B5EF4-FFF2-40B4-BE49-F238E27FC236}">
                    <a16:creationId xmlns:a16="http://schemas.microsoft.com/office/drawing/2014/main" id="{9F7EC0C3-DBA1-47F8-B253-48F5B769C6B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44" name="Forme libre 62">
                <a:extLst>
                  <a:ext uri="{FF2B5EF4-FFF2-40B4-BE49-F238E27FC236}">
                    <a16:creationId xmlns:a16="http://schemas.microsoft.com/office/drawing/2014/main" id="{4DA5982A-E5CE-4C6B-8344-3B8F5D8AD92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22" name="Groupe 2121">
              <a:extLst>
                <a:ext uri="{FF2B5EF4-FFF2-40B4-BE49-F238E27FC236}">
                  <a16:creationId xmlns:a16="http://schemas.microsoft.com/office/drawing/2014/main" id="{F7D732DB-4436-4624-A5A7-51A79990DAA0}"/>
                </a:ext>
              </a:extLst>
            </p:cNvPr>
            <p:cNvGrpSpPr/>
            <p:nvPr/>
          </p:nvGrpSpPr>
          <p:grpSpPr>
            <a:xfrm>
              <a:off x="3322117" y="4542347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41" name="Ellipse 2140">
                <a:extLst>
                  <a:ext uri="{FF2B5EF4-FFF2-40B4-BE49-F238E27FC236}">
                    <a16:creationId xmlns:a16="http://schemas.microsoft.com/office/drawing/2014/main" id="{C6B72A67-D81A-48B4-A4B2-030DCD30E2D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42" name="Forme libre 110">
                <a:extLst>
                  <a:ext uri="{FF2B5EF4-FFF2-40B4-BE49-F238E27FC236}">
                    <a16:creationId xmlns:a16="http://schemas.microsoft.com/office/drawing/2014/main" id="{B9A38609-5C9F-4FF1-A537-7E6AFC43AA0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23" name="Groupe 2122">
              <a:extLst>
                <a:ext uri="{FF2B5EF4-FFF2-40B4-BE49-F238E27FC236}">
                  <a16:creationId xmlns:a16="http://schemas.microsoft.com/office/drawing/2014/main" id="{32F5A460-82A1-4E67-AF74-67C3A6726CF8}"/>
                </a:ext>
              </a:extLst>
            </p:cNvPr>
            <p:cNvGrpSpPr/>
            <p:nvPr/>
          </p:nvGrpSpPr>
          <p:grpSpPr>
            <a:xfrm>
              <a:off x="4005418" y="5451176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39" name="Ellipse 2138">
                <a:extLst>
                  <a:ext uri="{FF2B5EF4-FFF2-40B4-BE49-F238E27FC236}">
                    <a16:creationId xmlns:a16="http://schemas.microsoft.com/office/drawing/2014/main" id="{D6C00FC3-DFCE-4E36-922D-64638D94164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40" name="Forme libre 167">
                <a:extLst>
                  <a:ext uri="{FF2B5EF4-FFF2-40B4-BE49-F238E27FC236}">
                    <a16:creationId xmlns:a16="http://schemas.microsoft.com/office/drawing/2014/main" id="{1808134D-1283-4F65-BD87-3FFEF611FC5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24" name="Groupe 2123">
              <a:extLst>
                <a:ext uri="{FF2B5EF4-FFF2-40B4-BE49-F238E27FC236}">
                  <a16:creationId xmlns:a16="http://schemas.microsoft.com/office/drawing/2014/main" id="{0691232F-2873-4451-893A-BF2BF1EF322A}"/>
                </a:ext>
              </a:extLst>
            </p:cNvPr>
            <p:cNvGrpSpPr/>
            <p:nvPr/>
          </p:nvGrpSpPr>
          <p:grpSpPr>
            <a:xfrm>
              <a:off x="4233185" y="5451176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37" name="Ellipse 2136">
                <a:extLst>
                  <a:ext uri="{FF2B5EF4-FFF2-40B4-BE49-F238E27FC236}">
                    <a16:creationId xmlns:a16="http://schemas.microsoft.com/office/drawing/2014/main" id="{C64C5227-3E52-456F-B3D4-7D01A824F0D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38" name="Forme libre 158">
                <a:extLst>
                  <a:ext uri="{FF2B5EF4-FFF2-40B4-BE49-F238E27FC236}">
                    <a16:creationId xmlns:a16="http://schemas.microsoft.com/office/drawing/2014/main" id="{F5E4D7D2-E8DE-46D1-A0D9-21A6BB2B7B5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25" name="Groupe 2124">
              <a:extLst>
                <a:ext uri="{FF2B5EF4-FFF2-40B4-BE49-F238E27FC236}">
                  <a16:creationId xmlns:a16="http://schemas.microsoft.com/office/drawing/2014/main" id="{50C93C53-B240-4C35-A48D-D380C18944C6}"/>
                </a:ext>
              </a:extLst>
            </p:cNvPr>
            <p:cNvGrpSpPr/>
            <p:nvPr/>
          </p:nvGrpSpPr>
          <p:grpSpPr>
            <a:xfrm>
              <a:off x="3777651" y="5451176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35" name="Ellipse 2134">
                <a:extLst>
                  <a:ext uri="{FF2B5EF4-FFF2-40B4-BE49-F238E27FC236}">
                    <a16:creationId xmlns:a16="http://schemas.microsoft.com/office/drawing/2014/main" id="{7B7BC96D-B0D9-4AF6-87A7-2D8DF37BEEB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36" name="Forme libre 101">
                <a:extLst>
                  <a:ext uri="{FF2B5EF4-FFF2-40B4-BE49-F238E27FC236}">
                    <a16:creationId xmlns:a16="http://schemas.microsoft.com/office/drawing/2014/main" id="{664D9D92-8B9C-400F-B781-1B811BCA426F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26" name="Groupe 2125">
              <a:extLst>
                <a:ext uri="{FF2B5EF4-FFF2-40B4-BE49-F238E27FC236}">
                  <a16:creationId xmlns:a16="http://schemas.microsoft.com/office/drawing/2014/main" id="{F605A85C-EF8E-43AA-BD6A-95616A57EC68}"/>
                </a:ext>
              </a:extLst>
            </p:cNvPr>
            <p:cNvGrpSpPr/>
            <p:nvPr/>
          </p:nvGrpSpPr>
          <p:grpSpPr>
            <a:xfrm>
              <a:off x="4005418" y="4087933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33" name="Ellipse 2132">
                <a:extLst>
                  <a:ext uri="{FF2B5EF4-FFF2-40B4-BE49-F238E27FC236}">
                    <a16:creationId xmlns:a16="http://schemas.microsoft.com/office/drawing/2014/main" id="{677C186E-DF76-4DA9-9B09-64813B4572E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34" name="Forme libre 173">
                <a:extLst>
                  <a:ext uri="{FF2B5EF4-FFF2-40B4-BE49-F238E27FC236}">
                    <a16:creationId xmlns:a16="http://schemas.microsoft.com/office/drawing/2014/main" id="{287A7C53-7718-481A-A66E-182A32B6DCB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27" name="Groupe 2126">
              <a:extLst>
                <a:ext uri="{FF2B5EF4-FFF2-40B4-BE49-F238E27FC236}">
                  <a16:creationId xmlns:a16="http://schemas.microsoft.com/office/drawing/2014/main" id="{6897A379-B41D-4B14-9937-A1A1927E2E29}"/>
                </a:ext>
              </a:extLst>
            </p:cNvPr>
            <p:cNvGrpSpPr/>
            <p:nvPr/>
          </p:nvGrpSpPr>
          <p:grpSpPr>
            <a:xfrm>
              <a:off x="4233185" y="4087933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31" name="Ellipse 2130">
                <a:extLst>
                  <a:ext uri="{FF2B5EF4-FFF2-40B4-BE49-F238E27FC236}">
                    <a16:creationId xmlns:a16="http://schemas.microsoft.com/office/drawing/2014/main" id="{AED8E27F-E8C8-498C-AB31-F9B39D31294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32" name="Forme libre 152">
                <a:extLst>
                  <a:ext uri="{FF2B5EF4-FFF2-40B4-BE49-F238E27FC236}">
                    <a16:creationId xmlns:a16="http://schemas.microsoft.com/office/drawing/2014/main" id="{2AE1BD7B-9A0E-492A-8986-398D2AD0D03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128" name="Groupe 2127">
              <a:extLst>
                <a:ext uri="{FF2B5EF4-FFF2-40B4-BE49-F238E27FC236}">
                  <a16:creationId xmlns:a16="http://schemas.microsoft.com/office/drawing/2014/main" id="{DDE4AF68-8BDD-43AF-9D95-C77559E53AB9}"/>
                </a:ext>
              </a:extLst>
            </p:cNvPr>
            <p:cNvGrpSpPr/>
            <p:nvPr/>
          </p:nvGrpSpPr>
          <p:grpSpPr>
            <a:xfrm>
              <a:off x="3777651" y="4087933"/>
              <a:ext cx="221453" cy="221453"/>
              <a:chOff x="7266576" y="2052682"/>
              <a:chExt cx="1793966" cy="1793966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29" name="Ellipse 2128">
                <a:extLst>
                  <a:ext uri="{FF2B5EF4-FFF2-40B4-BE49-F238E27FC236}">
                    <a16:creationId xmlns:a16="http://schemas.microsoft.com/office/drawing/2014/main" id="{7505C15F-41DC-46F4-B2D6-413722A9CDC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130" name="Forme libre 146">
                <a:extLst>
                  <a:ext uri="{FF2B5EF4-FFF2-40B4-BE49-F238E27FC236}">
                    <a16:creationId xmlns:a16="http://schemas.microsoft.com/office/drawing/2014/main" id="{F6F25776-AABB-4A37-9B0F-D39DDB3872FF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67" name="Groupe 2266">
            <a:extLst>
              <a:ext uri="{FF2B5EF4-FFF2-40B4-BE49-F238E27FC236}">
                <a16:creationId xmlns:a16="http://schemas.microsoft.com/office/drawing/2014/main" id="{F6C38198-468D-4BCC-9867-5213BD21E85A}"/>
              </a:ext>
            </a:extLst>
          </p:cNvPr>
          <p:cNvGrpSpPr/>
          <p:nvPr/>
        </p:nvGrpSpPr>
        <p:grpSpPr>
          <a:xfrm>
            <a:off x="1309197" y="-2045724"/>
            <a:ext cx="308263" cy="348974"/>
            <a:chOff x="3522046" y="4681204"/>
            <a:chExt cx="746000" cy="844522"/>
          </a:xfrm>
        </p:grpSpPr>
        <p:cxnSp>
          <p:nvCxnSpPr>
            <p:cNvPr id="2268" name="Connecteur droit 2267">
              <a:extLst>
                <a:ext uri="{FF2B5EF4-FFF2-40B4-BE49-F238E27FC236}">
                  <a16:creationId xmlns:a16="http://schemas.microsoft.com/office/drawing/2014/main" id="{51EBCF10-43D8-4478-867B-1B0DE05E6777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3483371" y="4719879"/>
              <a:ext cx="636988" cy="559638"/>
            </a:xfrm>
            <a:prstGeom prst="line">
              <a:avLst/>
            </a:prstGeom>
            <a:noFill/>
            <a:ln w="38100" cap="flat" cmpd="sng" algn="ctr">
              <a:gradFill flip="none" rotWithShape="1">
                <a:gsLst>
                  <a:gs pos="100000">
                    <a:srgbClr val="0093A7"/>
                  </a:gs>
                  <a:gs pos="29000">
                    <a:sysClr val="window" lastClr="FFFFFF"/>
                  </a:gs>
                </a:gsLst>
                <a:lin ang="21594000" scaled="0"/>
                <a:tileRect/>
              </a:gradFill>
              <a:prstDash val="solid"/>
              <a:miter lim="800000"/>
            </a:ln>
            <a:effectLst/>
          </p:spPr>
        </p:cxnSp>
        <p:grpSp>
          <p:nvGrpSpPr>
            <p:cNvPr id="2269" name="Groupe 2268">
              <a:extLst>
                <a:ext uri="{FF2B5EF4-FFF2-40B4-BE49-F238E27FC236}">
                  <a16:creationId xmlns:a16="http://schemas.microsoft.com/office/drawing/2014/main" id="{AF5D44AA-2DBA-463C-8939-B4B8FA3376FD}"/>
                </a:ext>
              </a:extLst>
            </p:cNvPr>
            <p:cNvGrpSpPr/>
            <p:nvPr/>
          </p:nvGrpSpPr>
          <p:grpSpPr>
            <a:xfrm>
              <a:off x="4016046" y="5273726"/>
              <a:ext cx="252000" cy="252000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71" name="Ellipse 2270">
                <a:extLst>
                  <a:ext uri="{FF2B5EF4-FFF2-40B4-BE49-F238E27FC236}">
                    <a16:creationId xmlns:a16="http://schemas.microsoft.com/office/drawing/2014/main" id="{9BC14CF2-2A67-4D4B-8D96-A6D2F739E2D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272" name="Forme libre 480">
                <a:extLst>
                  <a:ext uri="{FF2B5EF4-FFF2-40B4-BE49-F238E27FC236}">
                    <a16:creationId xmlns:a16="http://schemas.microsoft.com/office/drawing/2014/main" id="{3A2E028C-3515-419C-9392-EB563FE7A2F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70" name="ZoneTexte 2269">
                  <a:extLst>
                    <a:ext uri="{FF2B5EF4-FFF2-40B4-BE49-F238E27FC236}">
                      <a16:creationId xmlns:a16="http://schemas.microsoft.com/office/drawing/2014/main" id="{A0CDE803-AA19-41D4-BF64-9E35C47B96D7}"/>
                    </a:ext>
                  </a:extLst>
                </p:cNvPr>
                <p:cNvSpPr txBox="1"/>
                <p:nvPr/>
              </p:nvSpPr>
              <p:spPr>
                <a:xfrm>
                  <a:off x="4030634" y="5318192"/>
                  <a:ext cx="223447" cy="162310"/>
                </a:xfrm>
                <a:prstGeom prst="rect">
                  <a:avLst/>
                </a:prstGeom>
                <a:noFill/>
              </p:spPr>
              <p:txBody>
                <a:bodyPr vert="vert"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fr-FR" sz="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𝑛</m:t>
                        </m:r>
                      </m:oMath>
                    </m:oMathPara>
                  </a14:m>
                  <a:endParaRPr kumimoji="0" lang="fr-FR" sz="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Poppins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5337" name="ZoneTexte 5336">
                  <a:extLst>
                    <a:ext uri="{FF2B5EF4-FFF2-40B4-BE49-F238E27FC236}">
                      <a16:creationId xmlns:a16="http://schemas.microsoft.com/office/drawing/2014/main" id="{68CF9810-2A80-4565-8D0C-FD706955503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0634" y="5318192"/>
                  <a:ext cx="223447" cy="162310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273" name="Triangle isocèle 2272">
            <a:extLst>
              <a:ext uri="{FF2B5EF4-FFF2-40B4-BE49-F238E27FC236}">
                <a16:creationId xmlns:a16="http://schemas.microsoft.com/office/drawing/2014/main" id="{E6E4D4C2-62E5-4616-B7E2-08D78B66260D}"/>
              </a:ext>
            </a:extLst>
          </p:cNvPr>
          <p:cNvSpPr/>
          <p:nvPr/>
        </p:nvSpPr>
        <p:spPr>
          <a:xfrm rot="10800000">
            <a:off x="1869367" y="-959361"/>
            <a:ext cx="198120" cy="185671"/>
          </a:xfrm>
          <a:prstGeom prst="triangle">
            <a:avLst/>
          </a:prstGeom>
          <a:noFill/>
          <a:ln w="38100" cap="flat" cmpd="sng" algn="ctr">
            <a:solidFill>
              <a:srgbClr val="ED7D31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74" name="Triangle isocèle 2273">
            <a:extLst>
              <a:ext uri="{FF2B5EF4-FFF2-40B4-BE49-F238E27FC236}">
                <a16:creationId xmlns:a16="http://schemas.microsoft.com/office/drawing/2014/main" id="{C636BD29-B85A-4E9D-BBD5-8D17862CA825}"/>
              </a:ext>
            </a:extLst>
          </p:cNvPr>
          <p:cNvSpPr/>
          <p:nvPr/>
        </p:nvSpPr>
        <p:spPr>
          <a:xfrm rot="10800000">
            <a:off x="1869367" y="246730"/>
            <a:ext cx="198120" cy="185671"/>
          </a:xfrm>
          <a:prstGeom prst="triangle">
            <a:avLst/>
          </a:prstGeom>
          <a:noFill/>
          <a:ln w="38100" cap="flat" cmpd="sng" algn="ctr">
            <a:solidFill>
              <a:srgbClr val="ED7D31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75" name="Triangle isocèle 2274">
            <a:extLst>
              <a:ext uri="{FF2B5EF4-FFF2-40B4-BE49-F238E27FC236}">
                <a16:creationId xmlns:a16="http://schemas.microsoft.com/office/drawing/2014/main" id="{36D684B5-EDA0-4B19-BEDD-6FE1F8797315}"/>
              </a:ext>
            </a:extLst>
          </p:cNvPr>
          <p:cNvSpPr/>
          <p:nvPr/>
        </p:nvSpPr>
        <p:spPr>
          <a:xfrm rot="8778955">
            <a:off x="2743042" y="1534784"/>
            <a:ext cx="198120" cy="185671"/>
          </a:xfrm>
          <a:prstGeom prst="triangle">
            <a:avLst/>
          </a:prstGeom>
          <a:noFill/>
          <a:ln w="38100" cap="flat" cmpd="sng" algn="ctr">
            <a:solidFill>
              <a:srgbClr val="ED7D31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76" name="Triangle isocèle 2275">
            <a:extLst>
              <a:ext uri="{FF2B5EF4-FFF2-40B4-BE49-F238E27FC236}">
                <a16:creationId xmlns:a16="http://schemas.microsoft.com/office/drawing/2014/main" id="{D94B3CF9-A8C3-43FF-9AF3-A57BDEEE0445}"/>
              </a:ext>
            </a:extLst>
          </p:cNvPr>
          <p:cNvSpPr/>
          <p:nvPr/>
        </p:nvSpPr>
        <p:spPr>
          <a:xfrm rot="8778955">
            <a:off x="3719252" y="3386010"/>
            <a:ext cx="198120" cy="185671"/>
          </a:xfrm>
          <a:prstGeom prst="triangle">
            <a:avLst/>
          </a:prstGeom>
          <a:noFill/>
          <a:ln w="38100" cap="flat" cmpd="sng" algn="ctr">
            <a:solidFill>
              <a:srgbClr val="ED7D31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77" name="Triangle isocèle 2276">
            <a:extLst>
              <a:ext uri="{FF2B5EF4-FFF2-40B4-BE49-F238E27FC236}">
                <a16:creationId xmlns:a16="http://schemas.microsoft.com/office/drawing/2014/main" id="{C126F98C-7C07-4CC0-B78C-CF7A0A1D76D1}"/>
              </a:ext>
            </a:extLst>
          </p:cNvPr>
          <p:cNvSpPr/>
          <p:nvPr/>
        </p:nvSpPr>
        <p:spPr>
          <a:xfrm rot="12821045" flipH="1">
            <a:off x="962691" y="1395998"/>
            <a:ext cx="198120" cy="185671"/>
          </a:xfrm>
          <a:prstGeom prst="triangle">
            <a:avLst/>
          </a:prstGeom>
          <a:noFill/>
          <a:ln w="38100" cap="flat" cmpd="sng" algn="ctr">
            <a:solidFill>
              <a:srgbClr val="ED7D31">
                <a:lumMod val="60000"/>
                <a:lumOff val="4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278" name="Groupe 2277">
            <a:extLst>
              <a:ext uri="{FF2B5EF4-FFF2-40B4-BE49-F238E27FC236}">
                <a16:creationId xmlns:a16="http://schemas.microsoft.com/office/drawing/2014/main" id="{40FD5626-EC2C-4ACB-8A5F-34E5A85A77FE}"/>
              </a:ext>
            </a:extLst>
          </p:cNvPr>
          <p:cNvGrpSpPr/>
          <p:nvPr/>
        </p:nvGrpSpPr>
        <p:grpSpPr>
          <a:xfrm>
            <a:off x="4445961" y="4809268"/>
            <a:ext cx="511360" cy="510278"/>
            <a:chOff x="3322117" y="4087933"/>
            <a:chExt cx="1588055" cy="1584696"/>
          </a:xfrm>
        </p:grpSpPr>
        <p:grpSp>
          <p:nvGrpSpPr>
            <p:cNvPr id="2279" name="Groupe 2278">
              <a:extLst>
                <a:ext uri="{FF2B5EF4-FFF2-40B4-BE49-F238E27FC236}">
                  <a16:creationId xmlns:a16="http://schemas.microsoft.com/office/drawing/2014/main" id="{388911B1-3622-4FAB-A091-0B6D1E216191}"/>
                </a:ext>
              </a:extLst>
            </p:cNvPr>
            <p:cNvGrpSpPr/>
            <p:nvPr/>
          </p:nvGrpSpPr>
          <p:grpSpPr>
            <a:xfrm>
              <a:off x="3469337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84" name="Ellipse 2483">
                <a:extLst>
                  <a:ext uri="{FF2B5EF4-FFF2-40B4-BE49-F238E27FC236}">
                    <a16:creationId xmlns:a16="http://schemas.microsoft.com/office/drawing/2014/main" id="{93459F74-9DC3-4144-B8F3-E3B65844622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85" name="Forme libre 950">
                <a:extLst>
                  <a:ext uri="{FF2B5EF4-FFF2-40B4-BE49-F238E27FC236}">
                    <a16:creationId xmlns:a16="http://schemas.microsoft.com/office/drawing/2014/main" id="{453308ED-AF64-4DE1-B3A7-74906D1BBB1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80" name="Groupe 2279">
              <a:extLst>
                <a:ext uri="{FF2B5EF4-FFF2-40B4-BE49-F238E27FC236}">
                  <a16:creationId xmlns:a16="http://schemas.microsoft.com/office/drawing/2014/main" id="{A49B2B4D-8C0F-49B5-AEE5-7F4496072C03}"/>
                </a:ext>
              </a:extLst>
            </p:cNvPr>
            <p:cNvGrpSpPr/>
            <p:nvPr/>
          </p:nvGrpSpPr>
          <p:grpSpPr>
            <a:xfrm>
              <a:off x="3469337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82" name="Ellipse 2481">
                <a:extLst>
                  <a:ext uri="{FF2B5EF4-FFF2-40B4-BE49-F238E27FC236}">
                    <a16:creationId xmlns:a16="http://schemas.microsoft.com/office/drawing/2014/main" id="{F6D8FDDC-2105-4A9C-BA08-03ECCC34EC0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83" name="Forme libre 956">
                <a:extLst>
                  <a:ext uri="{FF2B5EF4-FFF2-40B4-BE49-F238E27FC236}">
                    <a16:creationId xmlns:a16="http://schemas.microsoft.com/office/drawing/2014/main" id="{AF4D5584-821F-40F8-82C1-9DA5941142D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81" name="Groupe 2280">
              <a:extLst>
                <a:ext uri="{FF2B5EF4-FFF2-40B4-BE49-F238E27FC236}">
                  <a16:creationId xmlns:a16="http://schemas.microsoft.com/office/drawing/2014/main" id="{39A68E71-FD7B-44A2-B05A-99F9C35A7CCD}"/>
                </a:ext>
              </a:extLst>
            </p:cNvPr>
            <p:cNvGrpSpPr/>
            <p:nvPr/>
          </p:nvGrpSpPr>
          <p:grpSpPr>
            <a:xfrm>
              <a:off x="3469337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80" name="Ellipse 2479">
                <a:extLst>
                  <a:ext uri="{FF2B5EF4-FFF2-40B4-BE49-F238E27FC236}">
                    <a16:creationId xmlns:a16="http://schemas.microsoft.com/office/drawing/2014/main" id="{1FCC7185-D4AC-4F43-95EA-AA869D8465C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81" name="Forme libre 959">
                <a:extLst>
                  <a:ext uri="{FF2B5EF4-FFF2-40B4-BE49-F238E27FC236}">
                    <a16:creationId xmlns:a16="http://schemas.microsoft.com/office/drawing/2014/main" id="{1FC22B1D-430A-4106-B899-4EC7ED24A42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82" name="Groupe 2281">
              <a:extLst>
                <a:ext uri="{FF2B5EF4-FFF2-40B4-BE49-F238E27FC236}">
                  <a16:creationId xmlns:a16="http://schemas.microsoft.com/office/drawing/2014/main" id="{B39A1CC2-5ACA-4E05-BFD2-FFC3CB3593ED}"/>
                </a:ext>
              </a:extLst>
            </p:cNvPr>
            <p:cNvGrpSpPr/>
            <p:nvPr/>
          </p:nvGrpSpPr>
          <p:grpSpPr>
            <a:xfrm rot="10800000" flipH="1" flipV="1">
              <a:off x="3469338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78" name="Ellipse 2477">
                <a:extLst>
                  <a:ext uri="{FF2B5EF4-FFF2-40B4-BE49-F238E27FC236}">
                    <a16:creationId xmlns:a16="http://schemas.microsoft.com/office/drawing/2014/main" id="{EF9DA97F-7193-428D-B7F2-0F46CE157BD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79" name="Forme libre 950">
                <a:extLst>
                  <a:ext uri="{FF2B5EF4-FFF2-40B4-BE49-F238E27FC236}">
                    <a16:creationId xmlns:a16="http://schemas.microsoft.com/office/drawing/2014/main" id="{3E617FDB-8DCE-400C-8FFC-AFA92A9428E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83" name="Groupe 2282">
              <a:extLst>
                <a:ext uri="{FF2B5EF4-FFF2-40B4-BE49-F238E27FC236}">
                  <a16:creationId xmlns:a16="http://schemas.microsoft.com/office/drawing/2014/main" id="{FF6A7C6D-0B67-44A4-A328-FACACE3F334B}"/>
                </a:ext>
              </a:extLst>
            </p:cNvPr>
            <p:cNvGrpSpPr/>
            <p:nvPr/>
          </p:nvGrpSpPr>
          <p:grpSpPr>
            <a:xfrm>
              <a:off x="4605127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76" name="Ellipse 2475">
                <a:extLst>
                  <a:ext uri="{FF2B5EF4-FFF2-40B4-BE49-F238E27FC236}">
                    <a16:creationId xmlns:a16="http://schemas.microsoft.com/office/drawing/2014/main" id="{DB6A0006-DBC3-4B28-9B25-CFA553D9D8D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77" name="Forme libre 977">
                <a:extLst>
                  <a:ext uri="{FF2B5EF4-FFF2-40B4-BE49-F238E27FC236}">
                    <a16:creationId xmlns:a16="http://schemas.microsoft.com/office/drawing/2014/main" id="{2A24104E-03B8-4050-BA8A-22841DD861E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84" name="Groupe 2283">
              <a:extLst>
                <a:ext uri="{FF2B5EF4-FFF2-40B4-BE49-F238E27FC236}">
                  <a16:creationId xmlns:a16="http://schemas.microsoft.com/office/drawing/2014/main" id="{ECD89C6C-5662-4223-BB38-9BDC3AE2BEDA}"/>
                </a:ext>
              </a:extLst>
            </p:cNvPr>
            <p:cNvGrpSpPr/>
            <p:nvPr/>
          </p:nvGrpSpPr>
          <p:grpSpPr>
            <a:xfrm>
              <a:off x="4605127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74" name="Ellipse 2473">
                <a:extLst>
                  <a:ext uri="{FF2B5EF4-FFF2-40B4-BE49-F238E27FC236}">
                    <a16:creationId xmlns:a16="http://schemas.microsoft.com/office/drawing/2014/main" id="{F05A31C0-B8F7-41E6-89DE-156E7989B2E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75" name="Forme libre 983">
                <a:extLst>
                  <a:ext uri="{FF2B5EF4-FFF2-40B4-BE49-F238E27FC236}">
                    <a16:creationId xmlns:a16="http://schemas.microsoft.com/office/drawing/2014/main" id="{6109F983-BB8A-4885-8C24-7469F7F3494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85" name="Groupe 2284">
              <a:extLst>
                <a:ext uri="{FF2B5EF4-FFF2-40B4-BE49-F238E27FC236}">
                  <a16:creationId xmlns:a16="http://schemas.microsoft.com/office/drawing/2014/main" id="{86051579-6F02-4FED-88DA-BBCAD25491B7}"/>
                </a:ext>
              </a:extLst>
            </p:cNvPr>
            <p:cNvGrpSpPr/>
            <p:nvPr/>
          </p:nvGrpSpPr>
          <p:grpSpPr>
            <a:xfrm>
              <a:off x="4605127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72" name="Ellipse 2471">
                <a:extLst>
                  <a:ext uri="{FF2B5EF4-FFF2-40B4-BE49-F238E27FC236}">
                    <a16:creationId xmlns:a16="http://schemas.microsoft.com/office/drawing/2014/main" id="{9E27FA42-184E-497C-B9FF-6F864541617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73" name="Forme libre 986">
                <a:extLst>
                  <a:ext uri="{FF2B5EF4-FFF2-40B4-BE49-F238E27FC236}">
                    <a16:creationId xmlns:a16="http://schemas.microsoft.com/office/drawing/2014/main" id="{CFFF391A-4057-4000-9152-1ED13018534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86" name="Groupe 2285">
              <a:extLst>
                <a:ext uri="{FF2B5EF4-FFF2-40B4-BE49-F238E27FC236}">
                  <a16:creationId xmlns:a16="http://schemas.microsoft.com/office/drawing/2014/main" id="{3ADAA5C5-F7E7-43AC-9FA0-95891BE2361B}"/>
                </a:ext>
              </a:extLst>
            </p:cNvPr>
            <p:cNvGrpSpPr/>
            <p:nvPr/>
          </p:nvGrpSpPr>
          <p:grpSpPr>
            <a:xfrm rot="10800000" flipH="1" flipV="1">
              <a:off x="4605128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70" name="Ellipse 2469">
                <a:extLst>
                  <a:ext uri="{FF2B5EF4-FFF2-40B4-BE49-F238E27FC236}">
                    <a16:creationId xmlns:a16="http://schemas.microsoft.com/office/drawing/2014/main" id="{8686EE1E-BCCE-468B-9697-567CEFA926A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71" name="Forme libre 977">
                <a:extLst>
                  <a:ext uri="{FF2B5EF4-FFF2-40B4-BE49-F238E27FC236}">
                    <a16:creationId xmlns:a16="http://schemas.microsoft.com/office/drawing/2014/main" id="{408C69C3-C602-4377-B9BD-E3A8C5CC630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87" name="Groupe 2286">
              <a:extLst>
                <a:ext uri="{FF2B5EF4-FFF2-40B4-BE49-F238E27FC236}">
                  <a16:creationId xmlns:a16="http://schemas.microsoft.com/office/drawing/2014/main" id="{5F7E72C8-B851-4596-9BED-62338A7D08A8}"/>
                </a:ext>
              </a:extLst>
            </p:cNvPr>
            <p:cNvGrpSpPr/>
            <p:nvPr/>
          </p:nvGrpSpPr>
          <p:grpSpPr>
            <a:xfrm>
              <a:off x="3923653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68" name="Ellipse 2467">
                <a:extLst>
                  <a:ext uri="{FF2B5EF4-FFF2-40B4-BE49-F238E27FC236}">
                    <a16:creationId xmlns:a16="http://schemas.microsoft.com/office/drawing/2014/main" id="{F3980A80-4EC2-4C3A-9724-CFCFF8894EB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69" name="Forme libre 1001">
                <a:extLst>
                  <a:ext uri="{FF2B5EF4-FFF2-40B4-BE49-F238E27FC236}">
                    <a16:creationId xmlns:a16="http://schemas.microsoft.com/office/drawing/2014/main" id="{B63EF8EF-15C6-4FA6-B1BC-5B5D61EAFFF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88" name="Groupe 2287">
              <a:extLst>
                <a:ext uri="{FF2B5EF4-FFF2-40B4-BE49-F238E27FC236}">
                  <a16:creationId xmlns:a16="http://schemas.microsoft.com/office/drawing/2014/main" id="{FB5E1CAC-1A49-4131-B4AD-1169CBEDEF13}"/>
                </a:ext>
              </a:extLst>
            </p:cNvPr>
            <p:cNvGrpSpPr/>
            <p:nvPr/>
          </p:nvGrpSpPr>
          <p:grpSpPr>
            <a:xfrm>
              <a:off x="3923653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66" name="Ellipse 2465">
                <a:extLst>
                  <a:ext uri="{FF2B5EF4-FFF2-40B4-BE49-F238E27FC236}">
                    <a16:creationId xmlns:a16="http://schemas.microsoft.com/office/drawing/2014/main" id="{4CB97951-0D65-43E2-83E5-A6AA91EA025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67" name="Forme libre 1007">
                <a:extLst>
                  <a:ext uri="{FF2B5EF4-FFF2-40B4-BE49-F238E27FC236}">
                    <a16:creationId xmlns:a16="http://schemas.microsoft.com/office/drawing/2014/main" id="{576B8547-42ED-4105-B2D0-1E42BE8BD31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89" name="Groupe 2288">
              <a:extLst>
                <a:ext uri="{FF2B5EF4-FFF2-40B4-BE49-F238E27FC236}">
                  <a16:creationId xmlns:a16="http://schemas.microsoft.com/office/drawing/2014/main" id="{AEB96443-4C01-4B5A-AD58-5CA35239E705}"/>
                </a:ext>
              </a:extLst>
            </p:cNvPr>
            <p:cNvGrpSpPr/>
            <p:nvPr/>
          </p:nvGrpSpPr>
          <p:grpSpPr>
            <a:xfrm>
              <a:off x="3923653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64" name="Ellipse 2463">
                <a:extLst>
                  <a:ext uri="{FF2B5EF4-FFF2-40B4-BE49-F238E27FC236}">
                    <a16:creationId xmlns:a16="http://schemas.microsoft.com/office/drawing/2014/main" id="{F0EBC243-4F8B-403A-A605-72A8C3D7F51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65" name="Forme libre 1010">
                <a:extLst>
                  <a:ext uri="{FF2B5EF4-FFF2-40B4-BE49-F238E27FC236}">
                    <a16:creationId xmlns:a16="http://schemas.microsoft.com/office/drawing/2014/main" id="{A35A7AA1-1539-4872-B3A9-4FC4CC86CD6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90" name="Groupe 2289">
              <a:extLst>
                <a:ext uri="{FF2B5EF4-FFF2-40B4-BE49-F238E27FC236}">
                  <a16:creationId xmlns:a16="http://schemas.microsoft.com/office/drawing/2014/main" id="{ECF29148-3802-418E-BAE8-F012786BBAAE}"/>
                </a:ext>
              </a:extLst>
            </p:cNvPr>
            <p:cNvGrpSpPr/>
            <p:nvPr/>
          </p:nvGrpSpPr>
          <p:grpSpPr>
            <a:xfrm>
              <a:off x="3923653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62" name="Ellipse 2461">
                <a:extLst>
                  <a:ext uri="{FF2B5EF4-FFF2-40B4-BE49-F238E27FC236}">
                    <a16:creationId xmlns:a16="http://schemas.microsoft.com/office/drawing/2014/main" id="{A772213F-ED77-4DD2-8209-FDD7859446A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63" name="Forme libre 1013">
                <a:extLst>
                  <a:ext uri="{FF2B5EF4-FFF2-40B4-BE49-F238E27FC236}">
                    <a16:creationId xmlns:a16="http://schemas.microsoft.com/office/drawing/2014/main" id="{791A7A87-A361-4AC3-B255-2FD9032ED54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91" name="Groupe 2290">
              <a:extLst>
                <a:ext uri="{FF2B5EF4-FFF2-40B4-BE49-F238E27FC236}">
                  <a16:creationId xmlns:a16="http://schemas.microsoft.com/office/drawing/2014/main" id="{F8C2F673-217E-456E-944F-2B76197DEA1B}"/>
                </a:ext>
              </a:extLst>
            </p:cNvPr>
            <p:cNvGrpSpPr/>
            <p:nvPr/>
          </p:nvGrpSpPr>
          <p:grpSpPr>
            <a:xfrm>
              <a:off x="3923653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60" name="Ellipse 2459">
                <a:extLst>
                  <a:ext uri="{FF2B5EF4-FFF2-40B4-BE49-F238E27FC236}">
                    <a16:creationId xmlns:a16="http://schemas.microsoft.com/office/drawing/2014/main" id="{587FC84B-AB75-4BD8-B6FC-62D1F263B4D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61" name="Forme libre 1016">
                <a:extLst>
                  <a:ext uri="{FF2B5EF4-FFF2-40B4-BE49-F238E27FC236}">
                    <a16:creationId xmlns:a16="http://schemas.microsoft.com/office/drawing/2014/main" id="{239C65DC-9FEF-4C9F-B4DC-7DE8323F3E9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92" name="Groupe 2291">
              <a:extLst>
                <a:ext uri="{FF2B5EF4-FFF2-40B4-BE49-F238E27FC236}">
                  <a16:creationId xmlns:a16="http://schemas.microsoft.com/office/drawing/2014/main" id="{2B1B26B8-B11A-466E-A6F6-F647AE6257D2}"/>
                </a:ext>
              </a:extLst>
            </p:cNvPr>
            <p:cNvGrpSpPr/>
            <p:nvPr/>
          </p:nvGrpSpPr>
          <p:grpSpPr>
            <a:xfrm rot="10800000" flipH="1" flipV="1">
              <a:off x="3923654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58" name="Ellipse 2457">
                <a:extLst>
                  <a:ext uri="{FF2B5EF4-FFF2-40B4-BE49-F238E27FC236}">
                    <a16:creationId xmlns:a16="http://schemas.microsoft.com/office/drawing/2014/main" id="{99F0B6E5-1D15-4EE0-B35C-7FA6360E338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59" name="Forme libre 1007">
                <a:extLst>
                  <a:ext uri="{FF2B5EF4-FFF2-40B4-BE49-F238E27FC236}">
                    <a16:creationId xmlns:a16="http://schemas.microsoft.com/office/drawing/2014/main" id="{B3780622-0605-4EF4-9BD9-C7F3870305D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93" name="Groupe 2292">
              <a:extLst>
                <a:ext uri="{FF2B5EF4-FFF2-40B4-BE49-F238E27FC236}">
                  <a16:creationId xmlns:a16="http://schemas.microsoft.com/office/drawing/2014/main" id="{2F92BEE4-555D-42E6-9FE8-04F56C57C564}"/>
                </a:ext>
              </a:extLst>
            </p:cNvPr>
            <p:cNvGrpSpPr/>
            <p:nvPr/>
          </p:nvGrpSpPr>
          <p:grpSpPr>
            <a:xfrm>
              <a:off x="4150811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56" name="Ellipse 2455">
                <a:extLst>
                  <a:ext uri="{FF2B5EF4-FFF2-40B4-BE49-F238E27FC236}">
                    <a16:creationId xmlns:a16="http://schemas.microsoft.com/office/drawing/2014/main" id="{2A25567E-997C-4A34-860A-051FCDF53E5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57" name="Forme libre 1034">
                <a:extLst>
                  <a:ext uri="{FF2B5EF4-FFF2-40B4-BE49-F238E27FC236}">
                    <a16:creationId xmlns:a16="http://schemas.microsoft.com/office/drawing/2014/main" id="{05AB9C3F-B8EE-459D-884D-FC868277004D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94" name="Groupe 2293">
              <a:extLst>
                <a:ext uri="{FF2B5EF4-FFF2-40B4-BE49-F238E27FC236}">
                  <a16:creationId xmlns:a16="http://schemas.microsoft.com/office/drawing/2014/main" id="{2C0C5C68-E07D-4B10-922D-24A3F07BC0C2}"/>
                </a:ext>
              </a:extLst>
            </p:cNvPr>
            <p:cNvGrpSpPr/>
            <p:nvPr/>
          </p:nvGrpSpPr>
          <p:grpSpPr>
            <a:xfrm>
              <a:off x="4150811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54" name="Ellipse 2453">
                <a:extLst>
                  <a:ext uri="{FF2B5EF4-FFF2-40B4-BE49-F238E27FC236}">
                    <a16:creationId xmlns:a16="http://schemas.microsoft.com/office/drawing/2014/main" id="{36238521-13EB-4252-83EB-DE7EFA669E2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55" name="Forme libre 1040">
                <a:extLst>
                  <a:ext uri="{FF2B5EF4-FFF2-40B4-BE49-F238E27FC236}">
                    <a16:creationId xmlns:a16="http://schemas.microsoft.com/office/drawing/2014/main" id="{45261566-A7A7-4E67-8E25-5C12AF7E2407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95" name="Groupe 2294">
              <a:extLst>
                <a:ext uri="{FF2B5EF4-FFF2-40B4-BE49-F238E27FC236}">
                  <a16:creationId xmlns:a16="http://schemas.microsoft.com/office/drawing/2014/main" id="{525D32AC-DD1E-497B-9589-2D5629168B33}"/>
                </a:ext>
              </a:extLst>
            </p:cNvPr>
            <p:cNvGrpSpPr/>
            <p:nvPr/>
          </p:nvGrpSpPr>
          <p:grpSpPr>
            <a:xfrm>
              <a:off x="4150811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52" name="Ellipse 2451">
                <a:extLst>
                  <a:ext uri="{FF2B5EF4-FFF2-40B4-BE49-F238E27FC236}">
                    <a16:creationId xmlns:a16="http://schemas.microsoft.com/office/drawing/2014/main" id="{282AB842-A4E6-46CA-9B43-EA2F0092CB9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53" name="Forme libre 1043">
                <a:extLst>
                  <a:ext uri="{FF2B5EF4-FFF2-40B4-BE49-F238E27FC236}">
                    <a16:creationId xmlns:a16="http://schemas.microsoft.com/office/drawing/2014/main" id="{E43DF47A-3DBB-4A4E-AEA4-FA986C1E7B6C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96" name="Groupe 2295">
              <a:extLst>
                <a:ext uri="{FF2B5EF4-FFF2-40B4-BE49-F238E27FC236}">
                  <a16:creationId xmlns:a16="http://schemas.microsoft.com/office/drawing/2014/main" id="{180B0C7F-BF3B-419E-A10C-66F85AB3C6FF}"/>
                </a:ext>
              </a:extLst>
            </p:cNvPr>
            <p:cNvGrpSpPr/>
            <p:nvPr/>
          </p:nvGrpSpPr>
          <p:grpSpPr>
            <a:xfrm>
              <a:off x="4150811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50" name="Ellipse 2449">
                <a:extLst>
                  <a:ext uri="{FF2B5EF4-FFF2-40B4-BE49-F238E27FC236}">
                    <a16:creationId xmlns:a16="http://schemas.microsoft.com/office/drawing/2014/main" id="{C26E8DEA-886B-4729-8CFB-B5033E457A5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51" name="Forme libre 1046">
                <a:extLst>
                  <a:ext uri="{FF2B5EF4-FFF2-40B4-BE49-F238E27FC236}">
                    <a16:creationId xmlns:a16="http://schemas.microsoft.com/office/drawing/2014/main" id="{2769E090-6EEB-47AA-9170-C4CDAE9C7BB4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97" name="Groupe 2296">
              <a:extLst>
                <a:ext uri="{FF2B5EF4-FFF2-40B4-BE49-F238E27FC236}">
                  <a16:creationId xmlns:a16="http://schemas.microsoft.com/office/drawing/2014/main" id="{D21471B5-2147-4014-90A4-03B589D639BC}"/>
                </a:ext>
              </a:extLst>
            </p:cNvPr>
            <p:cNvGrpSpPr/>
            <p:nvPr/>
          </p:nvGrpSpPr>
          <p:grpSpPr>
            <a:xfrm>
              <a:off x="4150811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48" name="Ellipse 2447">
                <a:extLst>
                  <a:ext uri="{FF2B5EF4-FFF2-40B4-BE49-F238E27FC236}">
                    <a16:creationId xmlns:a16="http://schemas.microsoft.com/office/drawing/2014/main" id="{70089F0F-E9A7-4207-B9EE-005E28FB8A1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49" name="Forme libre 1049">
                <a:extLst>
                  <a:ext uri="{FF2B5EF4-FFF2-40B4-BE49-F238E27FC236}">
                    <a16:creationId xmlns:a16="http://schemas.microsoft.com/office/drawing/2014/main" id="{F227917E-DB13-49FC-8AE2-85302D33B748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98" name="Groupe 2297">
              <a:extLst>
                <a:ext uri="{FF2B5EF4-FFF2-40B4-BE49-F238E27FC236}">
                  <a16:creationId xmlns:a16="http://schemas.microsoft.com/office/drawing/2014/main" id="{257A974D-1D3D-4D90-8DA1-18A2D2C9F837}"/>
                </a:ext>
              </a:extLst>
            </p:cNvPr>
            <p:cNvGrpSpPr/>
            <p:nvPr/>
          </p:nvGrpSpPr>
          <p:grpSpPr>
            <a:xfrm rot="10800000" flipH="1" flipV="1">
              <a:off x="4150812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46" name="Ellipse 2445">
                <a:extLst>
                  <a:ext uri="{FF2B5EF4-FFF2-40B4-BE49-F238E27FC236}">
                    <a16:creationId xmlns:a16="http://schemas.microsoft.com/office/drawing/2014/main" id="{0FFEF7AC-53DD-471D-AA3A-1C6477A5C61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47" name="Forme libre 1040">
                <a:extLst>
                  <a:ext uri="{FF2B5EF4-FFF2-40B4-BE49-F238E27FC236}">
                    <a16:creationId xmlns:a16="http://schemas.microsoft.com/office/drawing/2014/main" id="{469E5E3F-905E-4958-ACA7-8C2D14F5191D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299" name="Groupe 2298">
              <a:extLst>
                <a:ext uri="{FF2B5EF4-FFF2-40B4-BE49-F238E27FC236}">
                  <a16:creationId xmlns:a16="http://schemas.microsoft.com/office/drawing/2014/main" id="{F061DECD-CE04-4529-B77C-187152726B18}"/>
                </a:ext>
              </a:extLst>
            </p:cNvPr>
            <p:cNvGrpSpPr/>
            <p:nvPr/>
          </p:nvGrpSpPr>
          <p:grpSpPr>
            <a:xfrm>
              <a:off x="3696495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44" name="Ellipse 2443">
                <a:extLst>
                  <a:ext uri="{FF2B5EF4-FFF2-40B4-BE49-F238E27FC236}">
                    <a16:creationId xmlns:a16="http://schemas.microsoft.com/office/drawing/2014/main" id="{129144A1-9428-419B-89ED-2CF25649329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45" name="Forme libre 1067">
                <a:extLst>
                  <a:ext uri="{FF2B5EF4-FFF2-40B4-BE49-F238E27FC236}">
                    <a16:creationId xmlns:a16="http://schemas.microsoft.com/office/drawing/2014/main" id="{D2DE5706-F5EC-4A02-ABB2-267ECC3ABCE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00" name="Groupe 2299">
              <a:extLst>
                <a:ext uri="{FF2B5EF4-FFF2-40B4-BE49-F238E27FC236}">
                  <a16:creationId xmlns:a16="http://schemas.microsoft.com/office/drawing/2014/main" id="{B66858E4-1B0A-4BF8-8BEB-B665A26E260C}"/>
                </a:ext>
              </a:extLst>
            </p:cNvPr>
            <p:cNvGrpSpPr/>
            <p:nvPr/>
          </p:nvGrpSpPr>
          <p:grpSpPr>
            <a:xfrm>
              <a:off x="3696495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42" name="Ellipse 2441">
                <a:extLst>
                  <a:ext uri="{FF2B5EF4-FFF2-40B4-BE49-F238E27FC236}">
                    <a16:creationId xmlns:a16="http://schemas.microsoft.com/office/drawing/2014/main" id="{21CDA5AE-2725-4506-9236-F6B25F5C2FD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43" name="Forme libre 1073">
                <a:extLst>
                  <a:ext uri="{FF2B5EF4-FFF2-40B4-BE49-F238E27FC236}">
                    <a16:creationId xmlns:a16="http://schemas.microsoft.com/office/drawing/2014/main" id="{2EC1BB84-8327-4B62-93DD-6E57F73BD2D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01" name="Groupe 2300">
              <a:extLst>
                <a:ext uri="{FF2B5EF4-FFF2-40B4-BE49-F238E27FC236}">
                  <a16:creationId xmlns:a16="http://schemas.microsoft.com/office/drawing/2014/main" id="{948D597F-83CB-4ECC-BC77-434C8C0F2B5A}"/>
                </a:ext>
              </a:extLst>
            </p:cNvPr>
            <p:cNvGrpSpPr/>
            <p:nvPr/>
          </p:nvGrpSpPr>
          <p:grpSpPr>
            <a:xfrm>
              <a:off x="3696495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40" name="Ellipse 2439">
                <a:extLst>
                  <a:ext uri="{FF2B5EF4-FFF2-40B4-BE49-F238E27FC236}">
                    <a16:creationId xmlns:a16="http://schemas.microsoft.com/office/drawing/2014/main" id="{EBEC3C58-5460-416E-A462-686E0764A6B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41" name="Forme libre 1076">
                <a:extLst>
                  <a:ext uri="{FF2B5EF4-FFF2-40B4-BE49-F238E27FC236}">
                    <a16:creationId xmlns:a16="http://schemas.microsoft.com/office/drawing/2014/main" id="{7826D45B-9071-4DF1-BE6A-475CA9DB68F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02" name="Groupe 2301">
              <a:extLst>
                <a:ext uri="{FF2B5EF4-FFF2-40B4-BE49-F238E27FC236}">
                  <a16:creationId xmlns:a16="http://schemas.microsoft.com/office/drawing/2014/main" id="{8B09A758-7980-4A12-B917-3BF394007A7E}"/>
                </a:ext>
              </a:extLst>
            </p:cNvPr>
            <p:cNvGrpSpPr/>
            <p:nvPr/>
          </p:nvGrpSpPr>
          <p:grpSpPr>
            <a:xfrm>
              <a:off x="3696495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38" name="Ellipse 2437">
                <a:extLst>
                  <a:ext uri="{FF2B5EF4-FFF2-40B4-BE49-F238E27FC236}">
                    <a16:creationId xmlns:a16="http://schemas.microsoft.com/office/drawing/2014/main" id="{91D3F29E-6688-48C9-8E1D-85866B00FAC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39" name="Forme libre 1079">
                <a:extLst>
                  <a:ext uri="{FF2B5EF4-FFF2-40B4-BE49-F238E27FC236}">
                    <a16:creationId xmlns:a16="http://schemas.microsoft.com/office/drawing/2014/main" id="{3B32C4A0-AD2C-4E4C-A2B5-A106875EC34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03" name="Groupe 2302">
              <a:extLst>
                <a:ext uri="{FF2B5EF4-FFF2-40B4-BE49-F238E27FC236}">
                  <a16:creationId xmlns:a16="http://schemas.microsoft.com/office/drawing/2014/main" id="{00B2EAFF-236C-4799-8438-4D8DBF94365F}"/>
                </a:ext>
              </a:extLst>
            </p:cNvPr>
            <p:cNvGrpSpPr/>
            <p:nvPr/>
          </p:nvGrpSpPr>
          <p:grpSpPr>
            <a:xfrm>
              <a:off x="3696495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36" name="Ellipse 2435">
                <a:extLst>
                  <a:ext uri="{FF2B5EF4-FFF2-40B4-BE49-F238E27FC236}">
                    <a16:creationId xmlns:a16="http://schemas.microsoft.com/office/drawing/2014/main" id="{F7AF60C0-24C2-4AFC-BB39-9119DF38310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37" name="Forme libre 1082">
                <a:extLst>
                  <a:ext uri="{FF2B5EF4-FFF2-40B4-BE49-F238E27FC236}">
                    <a16:creationId xmlns:a16="http://schemas.microsoft.com/office/drawing/2014/main" id="{DC027937-CA77-4001-BA37-9D3A9F22A17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04" name="Groupe 2303">
              <a:extLst>
                <a:ext uri="{FF2B5EF4-FFF2-40B4-BE49-F238E27FC236}">
                  <a16:creationId xmlns:a16="http://schemas.microsoft.com/office/drawing/2014/main" id="{30ADF81A-00DA-4DCF-840A-2FB3B62D26BE}"/>
                </a:ext>
              </a:extLst>
            </p:cNvPr>
            <p:cNvGrpSpPr/>
            <p:nvPr/>
          </p:nvGrpSpPr>
          <p:grpSpPr>
            <a:xfrm rot="10800000" flipH="1" flipV="1">
              <a:off x="3696496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34" name="Ellipse 2433">
                <a:extLst>
                  <a:ext uri="{FF2B5EF4-FFF2-40B4-BE49-F238E27FC236}">
                    <a16:creationId xmlns:a16="http://schemas.microsoft.com/office/drawing/2014/main" id="{1EEC88C2-415E-4B9B-8096-95EE1BBFEDB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35" name="Forme libre 1073">
                <a:extLst>
                  <a:ext uri="{FF2B5EF4-FFF2-40B4-BE49-F238E27FC236}">
                    <a16:creationId xmlns:a16="http://schemas.microsoft.com/office/drawing/2014/main" id="{9637F71A-32EF-4F9F-B409-9BC273F34B7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05" name="Groupe 2304">
              <a:extLst>
                <a:ext uri="{FF2B5EF4-FFF2-40B4-BE49-F238E27FC236}">
                  <a16:creationId xmlns:a16="http://schemas.microsoft.com/office/drawing/2014/main" id="{9D167513-D58E-4443-91C9-22524D3FC2EA}"/>
                </a:ext>
              </a:extLst>
            </p:cNvPr>
            <p:cNvGrpSpPr/>
            <p:nvPr/>
          </p:nvGrpSpPr>
          <p:grpSpPr>
            <a:xfrm>
              <a:off x="4377969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32" name="Ellipse 2431">
                <a:extLst>
                  <a:ext uri="{FF2B5EF4-FFF2-40B4-BE49-F238E27FC236}">
                    <a16:creationId xmlns:a16="http://schemas.microsoft.com/office/drawing/2014/main" id="{3711F54D-A79A-489A-86C6-6A72EF13B9B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33" name="Forme libre 1067">
                <a:extLst>
                  <a:ext uri="{FF2B5EF4-FFF2-40B4-BE49-F238E27FC236}">
                    <a16:creationId xmlns:a16="http://schemas.microsoft.com/office/drawing/2014/main" id="{97707C26-3BF5-4797-9135-564DAED2876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06" name="Groupe 2305">
              <a:extLst>
                <a:ext uri="{FF2B5EF4-FFF2-40B4-BE49-F238E27FC236}">
                  <a16:creationId xmlns:a16="http://schemas.microsoft.com/office/drawing/2014/main" id="{F623E974-3FC5-4678-B2C1-449BFC79C17C}"/>
                </a:ext>
              </a:extLst>
            </p:cNvPr>
            <p:cNvGrpSpPr/>
            <p:nvPr/>
          </p:nvGrpSpPr>
          <p:grpSpPr>
            <a:xfrm>
              <a:off x="4377969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30" name="Ellipse 2429">
                <a:extLst>
                  <a:ext uri="{FF2B5EF4-FFF2-40B4-BE49-F238E27FC236}">
                    <a16:creationId xmlns:a16="http://schemas.microsoft.com/office/drawing/2014/main" id="{B1BD639A-3746-4858-AF72-557FD871957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31" name="Forme libre 1073">
                <a:extLst>
                  <a:ext uri="{FF2B5EF4-FFF2-40B4-BE49-F238E27FC236}">
                    <a16:creationId xmlns:a16="http://schemas.microsoft.com/office/drawing/2014/main" id="{2FA7220E-176C-416B-9681-00618FE8542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07" name="Groupe 2306">
              <a:extLst>
                <a:ext uri="{FF2B5EF4-FFF2-40B4-BE49-F238E27FC236}">
                  <a16:creationId xmlns:a16="http://schemas.microsoft.com/office/drawing/2014/main" id="{3EC80619-025A-44F1-AFF7-5A881E909224}"/>
                </a:ext>
              </a:extLst>
            </p:cNvPr>
            <p:cNvGrpSpPr/>
            <p:nvPr/>
          </p:nvGrpSpPr>
          <p:grpSpPr>
            <a:xfrm>
              <a:off x="4377969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28" name="Ellipse 2427">
                <a:extLst>
                  <a:ext uri="{FF2B5EF4-FFF2-40B4-BE49-F238E27FC236}">
                    <a16:creationId xmlns:a16="http://schemas.microsoft.com/office/drawing/2014/main" id="{BB4F1399-219E-48B1-8F62-9ECD001F820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29" name="Forme libre 1076">
                <a:extLst>
                  <a:ext uri="{FF2B5EF4-FFF2-40B4-BE49-F238E27FC236}">
                    <a16:creationId xmlns:a16="http://schemas.microsoft.com/office/drawing/2014/main" id="{3B7CCB23-1D55-477D-8183-1C2907B71F1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08" name="Groupe 2307">
              <a:extLst>
                <a:ext uri="{FF2B5EF4-FFF2-40B4-BE49-F238E27FC236}">
                  <a16:creationId xmlns:a16="http://schemas.microsoft.com/office/drawing/2014/main" id="{598BF22B-7A4A-474A-9FBF-83FB44E28DC0}"/>
                </a:ext>
              </a:extLst>
            </p:cNvPr>
            <p:cNvGrpSpPr/>
            <p:nvPr/>
          </p:nvGrpSpPr>
          <p:grpSpPr>
            <a:xfrm>
              <a:off x="4377969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26" name="Ellipse 2425">
                <a:extLst>
                  <a:ext uri="{FF2B5EF4-FFF2-40B4-BE49-F238E27FC236}">
                    <a16:creationId xmlns:a16="http://schemas.microsoft.com/office/drawing/2014/main" id="{579A7D1E-A2B3-439D-96B4-FAD1DD90287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27" name="Forme libre 1079">
                <a:extLst>
                  <a:ext uri="{FF2B5EF4-FFF2-40B4-BE49-F238E27FC236}">
                    <a16:creationId xmlns:a16="http://schemas.microsoft.com/office/drawing/2014/main" id="{AD215153-F8C7-4EC2-B145-8943C7B6B12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09" name="Groupe 2308">
              <a:extLst>
                <a:ext uri="{FF2B5EF4-FFF2-40B4-BE49-F238E27FC236}">
                  <a16:creationId xmlns:a16="http://schemas.microsoft.com/office/drawing/2014/main" id="{A2F784C1-9CB7-46F7-8D8C-96464A851345}"/>
                </a:ext>
              </a:extLst>
            </p:cNvPr>
            <p:cNvGrpSpPr/>
            <p:nvPr/>
          </p:nvGrpSpPr>
          <p:grpSpPr>
            <a:xfrm>
              <a:off x="4377969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24" name="Ellipse 2423">
                <a:extLst>
                  <a:ext uri="{FF2B5EF4-FFF2-40B4-BE49-F238E27FC236}">
                    <a16:creationId xmlns:a16="http://schemas.microsoft.com/office/drawing/2014/main" id="{2F1D8A70-8E4A-4A81-B94C-8EC8179463B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25" name="Forme libre 1082">
                <a:extLst>
                  <a:ext uri="{FF2B5EF4-FFF2-40B4-BE49-F238E27FC236}">
                    <a16:creationId xmlns:a16="http://schemas.microsoft.com/office/drawing/2014/main" id="{25F7EC34-F790-4846-924F-1FF444124FD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10" name="Groupe 2309">
              <a:extLst>
                <a:ext uri="{FF2B5EF4-FFF2-40B4-BE49-F238E27FC236}">
                  <a16:creationId xmlns:a16="http://schemas.microsoft.com/office/drawing/2014/main" id="{C2645D70-6792-459A-8E88-E9B93137929C}"/>
                </a:ext>
              </a:extLst>
            </p:cNvPr>
            <p:cNvGrpSpPr/>
            <p:nvPr/>
          </p:nvGrpSpPr>
          <p:grpSpPr>
            <a:xfrm rot="10800000" flipH="1" flipV="1">
              <a:off x="4377970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22" name="Ellipse 2421">
                <a:extLst>
                  <a:ext uri="{FF2B5EF4-FFF2-40B4-BE49-F238E27FC236}">
                    <a16:creationId xmlns:a16="http://schemas.microsoft.com/office/drawing/2014/main" id="{76FB74EA-FC55-48B1-B834-6CFCD1BEC18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23" name="Forme libre 1073">
                <a:extLst>
                  <a:ext uri="{FF2B5EF4-FFF2-40B4-BE49-F238E27FC236}">
                    <a16:creationId xmlns:a16="http://schemas.microsoft.com/office/drawing/2014/main" id="{7F9B3D7F-4012-45D9-ACF5-3811E35409B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11" name="Groupe 2310">
              <a:extLst>
                <a:ext uri="{FF2B5EF4-FFF2-40B4-BE49-F238E27FC236}">
                  <a16:creationId xmlns:a16="http://schemas.microsoft.com/office/drawing/2014/main" id="{9CFF7758-8945-4236-8DE6-5EE7F0313E1F}"/>
                </a:ext>
              </a:extLst>
            </p:cNvPr>
            <p:cNvGrpSpPr/>
            <p:nvPr/>
          </p:nvGrpSpPr>
          <p:grpSpPr>
            <a:xfrm>
              <a:off x="3549884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20" name="Ellipse 2419">
                <a:extLst>
                  <a:ext uri="{FF2B5EF4-FFF2-40B4-BE49-F238E27FC236}">
                    <a16:creationId xmlns:a16="http://schemas.microsoft.com/office/drawing/2014/main" id="{A04635B0-163E-4D28-9BFC-715694EEBB6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21" name="Forme libre 122">
                <a:extLst>
                  <a:ext uri="{FF2B5EF4-FFF2-40B4-BE49-F238E27FC236}">
                    <a16:creationId xmlns:a16="http://schemas.microsoft.com/office/drawing/2014/main" id="{E1B7C75C-382E-4063-B5B1-FC1DBAD75C3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12" name="Groupe 2311">
              <a:extLst>
                <a:ext uri="{FF2B5EF4-FFF2-40B4-BE49-F238E27FC236}">
                  <a16:creationId xmlns:a16="http://schemas.microsoft.com/office/drawing/2014/main" id="{D3A2D95F-944A-44AC-AA7F-A211FAD8E6E0}"/>
                </a:ext>
              </a:extLst>
            </p:cNvPr>
            <p:cNvGrpSpPr/>
            <p:nvPr/>
          </p:nvGrpSpPr>
          <p:grpSpPr>
            <a:xfrm>
              <a:off x="4460952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18" name="Ellipse 2417">
                <a:extLst>
                  <a:ext uri="{FF2B5EF4-FFF2-40B4-BE49-F238E27FC236}">
                    <a16:creationId xmlns:a16="http://schemas.microsoft.com/office/drawing/2014/main" id="{864A03C2-DE71-469C-9B62-196FB811E26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19" name="Forme libre 234">
                <a:extLst>
                  <a:ext uri="{FF2B5EF4-FFF2-40B4-BE49-F238E27FC236}">
                    <a16:creationId xmlns:a16="http://schemas.microsoft.com/office/drawing/2014/main" id="{44CB0EC6-822D-4841-8340-840DF6716F9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13" name="Groupe 2312">
              <a:extLst>
                <a:ext uri="{FF2B5EF4-FFF2-40B4-BE49-F238E27FC236}">
                  <a16:creationId xmlns:a16="http://schemas.microsoft.com/office/drawing/2014/main" id="{1537B67F-EFE7-4C00-B078-476B3C0F1AD9}"/>
                </a:ext>
              </a:extLst>
            </p:cNvPr>
            <p:cNvGrpSpPr/>
            <p:nvPr/>
          </p:nvGrpSpPr>
          <p:grpSpPr>
            <a:xfrm>
              <a:off x="4005418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16" name="Ellipse 2415">
                <a:extLst>
                  <a:ext uri="{FF2B5EF4-FFF2-40B4-BE49-F238E27FC236}">
                    <a16:creationId xmlns:a16="http://schemas.microsoft.com/office/drawing/2014/main" id="{2581C3C7-E83A-40BA-A9B2-12C7D4D7DFA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17" name="Forme libre 170">
                <a:extLst>
                  <a:ext uri="{FF2B5EF4-FFF2-40B4-BE49-F238E27FC236}">
                    <a16:creationId xmlns:a16="http://schemas.microsoft.com/office/drawing/2014/main" id="{9CB779F5-BC6A-4057-90EE-877404B15F1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14" name="Groupe 2313">
              <a:extLst>
                <a:ext uri="{FF2B5EF4-FFF2-40B4-BE49-F238E27FC236}">
                  <a16:creationId xmlns:a16="http://schemas.microsoft.com/office/drawing/2014/main" id="{8F100367-B9A3-4D05-8266-35A231E07EB9}"/>
                </a:ext>
              </a:extLst>
            </p:cNvPr>
            <p:cNvGrpSpPr/>
            <p:nvPr/>
          </p:nvGrpSpPr>
          <p:grpSpPr>
            <a:xfrm>
              <a:off x="4233185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14" name="Ellipse 2413">
                <a:extLst>
                  <a:ext uri="{FF2B5EF4-FFF2-40B4-BE49-F238E27FC236}">
                    <a16:creationId xmlns:a16="http://schemas.microsoft.com/office/drawing/2014/main" id="{92DBB850-98C8-4E6A-850A-58484FC47F0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15" name="Forme libre 149">
                <a:extLst>
                  <a:ext uri="{FF2B5EF4-FFF2-40B4-BE49-F238E27FC236}">
                    <a16:creationId xmlns:a16="http://schemas.microsoft.com/office/drawing/2014/main" id="{FB095717-CB0B-492A-A6AE-6F830156DA1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15" name="Groupe 2314">
              <a:extLst>
                <a:ext uri="{FF2B5EF4-FFF2-40B4-BE49-F238E27FC236}">
                  <a16:creationId xmlns:a16="http://schemas.microsoft.com/office/drawing/2014/main" id="{D14EF8EA-983D-402B-A6D3-B783278D64AD}"/>
                </a:ext>
              </a:extLst>
            </p:cNvPr>
            <p:cNvGrpSpPr/>
            <p:nvPr/>
          </p:nvGrpSpPr>
          <p:grpSpPr>
            <a:xfrm>
              <a:off x="3777651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12" name="Ellipse 2411">
                <a:extLst>
                  <a:ext uri="{FF2B5EF4-FFF2-40B4-BE49-F238E27FC236}">
                    <a16:creationId xmlns:a16="http://schemas.microsoft.com/office/drawing/2014/main" id="{7C0F5A0A-4A73-491E-B315-40081247D6B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13" name="Forme libre 143">
                <a:extLst>
                  <a:ext uri="{FF2B5EF4-FFF2-40B4-BE49-F238E27FC236}">
                    <a16:creationId xmlns:a16="http://schemas.microsoft.com/office/drawing/2014/main" id="{35053568-8375-4ACB-A6A6-CDCBFBFD0A68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16" name="Groupe 2315">
              <a:extLst>
                <a:ext uri="{FF2B5EF4-FFF2-40B4-BE49-F238E27FC236}">
                  <a16:creationId xmlns:a16="http://schemas.microsoft.com/office/drawing/2014/main" id="{EBAE8E37-C072-4629-A808-60524CBF04C9}"/>
                </a:ext>
              </a:extLst>
            </p:cNvPr>
            <p:cNvGrpSpPr/>
            <p:nvPr/>
          </p:nvGrpSpPr>
          <p:grpSpPr>
            <a:xfrm>
              <a:off x="3549884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10" name="Ellipse 2409">
                <a:extLst>
                  <a:ext uri="{FF2B5EF4-FFF2-40B4-BE49-F238E27FC236}">
                    <a16:creationId xmlns:a16="http://schemas.microsoft.com/office/drawing/2014/main" id="{A48462F1-F8B2-4BA8-A31D-430E2639C7A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11" name="Forme libre 125">
                <a:extLst>
                  <a:ext uri="{FF2B5EF4-FFF2-40B4-BE49-F238E27FC236}">
                    <a16:creationId xmlns:a16="http://schemas.microsoft.com/office/drawing/2014/main" id="{4B9835CB-DB1B-4282-8286-2708B68EC6F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17" name="Groupe 2316">
              <a:extLst>
                <a:ext uri="{FF2B5EF4-FFF2-40B4-BE49-F238E27FC236}">
                  <a16:creationId xmlns:a16="http://schemas.microsoft.com/office/drawing/2014/main" id="{EC09F3A0-6AC5-4890-9F4C-EFBDDAD1F78F}"/>
                </a:ext>
              </a:extLst>
            </p:cNvPr>
            <p:cNvGrpSpPr/>
            <p:nvPr/>
          </p:nvGrpSpPr>
          <p:grpSpPr>
            <a:xfrm>
              <a:off x="4460952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08" name="Ellipse 2407">
                <a:extLst>
                  <a:ext uri="{FF2B5EF4-FFF2-40B4-BE49-F238E27FC236}">
                    <a16:creationId xmlns:a16="http://schemas.microsoft.com/office/drawing/2014/main" id="{6C7F83E5-47DC-45A6-BEB6-076D6606DFB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09" name="Forme libre 20">
                <a:extLst>
                  <a:ext uri="{FF2B5EF4-FFF2-40B4-BE49-F238E27FC236}">
                    <a16:creationId xmlns:a16="http://schemas.microsoft.com/office/drawing/2014/main" id="{3EC4D0A4-EA7D-416C-9383-448EA9D8F54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18" name="Groupe 2317">
              <a:extLst>
                <a:ext uri="{FF2B5EF4-FFF2-40B4-BE49-F238E27FC236}">
                  <a16:creationId xmlns:a16="http://schemas.microsoft.com/office/drawing/2014/main" id="{561BAF63-8B6B-4097-9F94-2940AD1344C4}"/>
                </a:ext>
              </a:extLst>
            </p:cNvPr>
            <p:cNvGrpSpPr/>
            <p:nvPr/>
          </p:nvGrpSpPr>
          <p:grpSpPr>
            <a:xfrm>
              <a:off x="4005418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06" name="Ellipse 2405">
                <a:extLst>
                  <a:ext uri="{FF2B5EF4-FFF2-40B4-BE49-F238E27FC236}">
                    <a16:creationId xmlns:a16="http://schemas.microsoft.com/office/drawing/2014/main" id="{EE923953-06A0-49F4-AA30-D21B71F8975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07" name="Forme libre 14">
                <a:extLst>
                  <a:ext uri="{FF2B5EF4-FFF2-40B4-BE49-F238E27FC236}">
                    <a16:creationId xmlns:a16="http://schemas.microsoft.com/office/drawing/2014/main" id="{0A1665AE-327C-449F-BF88-E58156EDD00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19" name="Groupe 2318">
              <a:extLst>
                <a:ext uri="{FF2B5EF4-FFF2-40B4-BE49-F238E27FC236}">
                  <a16:creationId xmlns:a16="http://schemas.microsoft.com/office/drawing/2014/main" id="{310A4153-ACA7-49EB-9F72-F34DB9E0612C}"/>
                </a:ext>
              </a:extLst>
            </p:cNvPr>
            <p:cNvGrpSpPr/>
            <p:nvPr/>
          </p:nvGrpSpPr>
          <p:grpSpPr>
            <a:xfrm>
              <a:off x="4233185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04" name="Ellipse 2403">
                <a:extLst>
                  <a:ext uri="{FF2B5EF4-FFF2-40B4-BE49-F238E27FC236}">
                    <a16:creationId xmlns:a16="http://schemas.microsoft.com/office/drawing/2014/main" id="{7D05DBF4-9693-49A1-B9AE-B0D1E2D9AC9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05" name="Forme libre 23">
                <a:extLst>
                  <a:ext uri="{FF2B5EF4-FFF2-40B4-BE49-F238E27FC236}">
                    <a16:creationId xmlns:a16="http://schemas.microsoft.com/office/drawing/2014/main" id="{D2EF6475-6CA3-4110-AD92-F908F1288F3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20" name="Groupe 2319">
              <a:extLst>
                <a:ext uri="{FF2B5EF4-FFF2-40B4-BE49-F238E27FC236}">
                  <a16:creationId xmlns:a16="http://schemas.microsoft.com/office/drawing/2014/main" id="{88108828-E48A-4FA6-86A8-11B10F91EF5B}"/>
                </a:ext>
              </a:extLst>
            </p:cNvPr>
            <p:cNvGrpSpPr/>
            <p:nvPr/>
          </p:nvGrpSpPr>
          <p:grpSpPr>
            <a:xfrm>
              <a:off x="3777651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02" name="Ellipse 2401">
                <a:extLst>
                  <a:ext uri="{FF2B5EF4-FFF2-40B4-BE49-F238E27FC236}">
                    <a16:creationId xmlns:a16="http://schemas.microsoft.com/office/drawing/2014/main" id="{8509B568-A7C7-46BB-BB48-45BB9E936E1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03" name="Forme libre 17">
                <a:extLst>
                  <a:ext uri="{FF2B5EF4-FFF2-40B4-BE49-F238E27FC236}">
                    <a16:creationId xmlns:a16="http://schemas.microsoft.com/office/drawing/2014/main" id="{B11C4B84-DC37-429D-BFAD-E451AEE5F1E6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21" name="Groupe 2320">
              <a:extLst>
                <a:ext uri="{FF2B5EF4-FFF2-40B4-BE49-F238E27FC236}">
                  <a16:creationId xmlns:a16="http://schemas.microsoft.com/office/drawing/2014/main" id="{B19C2E89-5A8E-4347-9A21-27AF2645890A}"/>
                </a:ext>
              </a:extLst>
            </p:cNvPr>
            <p:cNvGrpSpPr/>
            <p:nvPr/>
          </p:nvGrpSpPr>
          <p:grpSpPr>
            <a:xfrm>
              <a:off x="4688719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00" name="Ellipse 2399">
                <a:extLst>
                  <a:ext uri="{FF2B5EF4-FFF2-40B4-BE49-F238E27FC236}">
                    <a16:creationId xmlns:a16="http://schemas.microsoft.com/office/drawing/2014/main" id="{9A6BAF63-EBE8-4102-BF9E-5C6699B3EFD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401" name="Forme libre 83">
                <a:extLst>
                  <a:ext uri="{FF2B5EF4-FFF2-40B4-BE49-F238E27FC236}">
                    <a16:creationId xmlns:a16="http://schemas.microsoft.com/office/drawing/2014/main" id="{600F59EA-E8B1-4ABC-B0EA-D1DA17E2959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22" name="Groupe 2321">
              <a:extLst>
                <a:ext uri="{FF2B5EF4-FFF2-40B4-BE49-F238E27FC236}">
                  <a16:creationId xmlns:a16="http://schemas.microsoft.com/office/drawing/2014/main" id="{17F41D89-C7C6-4CCC-A400-773D8E85F780}"/>
                </a:ext>
              </a:extLst>
            </p:cNvPr>
            <p:cNvGrpSpPr/>
            <p:nvPr/>
          </p:nvGrpSpPr>
          <p:grpSpPr>
            <a:xfrm>
              <a:off x="3322117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98" name="Ellipse 2397">
                <a:extLst>
                  <a:ext uri="{FF2B5EF4-FFF2-40B4-BE49-F238E27FC236}">
                    <a16:creationId xmlns:a16="http://schemas.microsoft.com/office/drawing/2014/main" id="{1EC6E5F3-56C3-4622-8BEC-B173F18D363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99" name="Forme libre 131">
                <a:extLst>
                  <a:ext uri="{FF2B5EF4-FFF2-40B4-BE49-F238E27FC236}">
                    <a16:creationId xmlns:a16="http://schemas.microsoft.com/office/drawing/2014/main" id="{5DA5905F-7C58-4B02-8629-B776099C6DE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23" name="Groupe 2322">
              <a:extLst>
                <a:ext uri="{FF2B5EF4-FFF2-40B4-BE49-F238E27FC236}">
                  <a16:creationId xmlns:a16="http://schemas.microsoft.com/office/drawing/2014/main" id="{9B4412F5-56ED-4DCA-ABE1-A6FE42AEC053}"/>
                </a:ext>
              </a:extLst>
            </p:cNvPr>
            <p:cNvGrpSpPr/>
            <p:nvPr/>
          </p:nvGrpSpPr>
          <p:grpSpPr>
            <a:xfrm>
              <a:off x="3549884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96" name="Ellipse 2395">
                <a:extLst>
                  <a:ext uri="{FF2B5EF4-FFF2-40B4-BE49-F238E27FC236}">
                    <a16:creationId xmlns:a16="http://schemas.microsoft.com/office/drawing/2014/main" id="{F04E5009-0755-4E1F-9FDA-F0F54C46996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97" name="Forme libre 86">
                <a:extLst>
                  <a:ext uri="{FF2B5EF4-FFF2-40B4-BE49-F238E27FC236}">
                    <a16:creationId xmlns:a16="http://schemas.microsoft.com/office/drawing/2014/main" id="{F9088748-0DFC-42EC-87B6-2F1CB2F81D6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24" name="Groupe 2323">
              <a:extLst>
                <a:ext uri="{FF2B5EF4-FFF2-40B4-BE49-F238E27FC236}">
                  <a16:creationId xmlns:a16="http://schemas.microsoft.com/office/drawing/2014/main" id="{05C0BB56-027C-44B9-AB0A-279A5D2A2293}"/>
                </a:ext>
              </a:extLst>
            </p:cNvPr>
            <p:cNvGrpSpPr/>
            <p:nvPr/>
          </p:nvGrpSpPr>
          <p:grpSpPr>
            <a:xfrm>
              <a:off x="4460952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94" name="Ellipse 2393">
                <a:extLst>
                  <a:ext uri="{FF2B5EF4-FFF2-40B4-BE49-F238E27FC236}">
                    <a16:creationId xmlns:a16="http://schemas.microsoft.com/office/drawing/2014/main" id="{23790C96-DE7C-430B-AC46-609A8BF79F3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95" name="Forme libre 38">
                <a:extLst>
                  <a:ext uri="{FF2B5EF4-FFF2-40B4-BE49-F238E27FC236}">
                    <a16:creationId xmlns:a16="http://schemas.microsoft.com/office/drawing/2014/main" id="{787F0673-0683-4F34-A276-29EE63699C2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25" name="Groupe 2324">
              <a:extLst>
                <a:ext uri="{FF2B5EF4-FFF2-40B4-BE49-F238E27FC236}">
                  <a16:creationId xmlns:a16="http://schemas.microsoft.com/office/drawing/2014/main" id="{E984CAD1-A846-4F17-9DDB-F89B30D98FFF}"/>
                </a:ext>
              </a:extLst>
            </p:cNvPr>
            <p:cNvGrpSpPr/>
            <p:nvPr/>
          </p:nvGrpSpPr>
          <p:grpSpPr>
            <a:xfrm>
              <a:off x="4005418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92" name="Ellipse 2391">
                <a:extLst>
                  <a:ext uri="{FF2B5EF4-FFF2-40B4-BE49-F238E27FC236}">
                    <a16:creationId xmlns:a16="http://schemas.microsoft.com/office/drawing/2014/main" id="{F2D2F85A-BC24-4725-AC45-00CB287E867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93" name="Forme libre 92">
                <a:extLst>
                  <a:ext uri="{FF2B5EF4-FFF2-40B4-BE49-F238E27FC236}">
                    <a16:creationId xmlns:a16="http://schemas.microsoft.com/office/drawing/2014/main" id="{D4338CED-7D04-4275-9A23-5241C19B933B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26" name="Groupe 2325">
              <a:extLst>
                <a:ext uri="{FF2B5EF4-FFF2-40B4-BE49-F238E27FC236}">
                  <a16:creationId xmlns:a16="http://schemas.microsoft.com/office/drawing/2014/main" id="{5F16782C-18C1-42DD-9A3B-8837D8A87B52}"/>
                </a:ext>
              </a:extLst>
            </p:cNvPr>
            <p:cNvGrpSpPr/>
            <p:nvPr/>
          </p:nvGrpSpPr>
          <p:grpSpPr>
            <a:xfrm>
              <a:off x="4233185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90" name="Ellipse 2389">
                <a:extLst>
                  <a:ext uri="{FF2B5EF4-FFF2-40B4-BE49-F238E27FC236}">
                    <a16:creationId xmlns:a16="http://schemas.microsoft.com/office/drawing/2014/main" id="{54A55D0F-9907-40E1-87B0-FC058198963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91" name="Forme libre 41">
                <a:extLst>
                  <a:ext uri="{FF2B5EF4-FFF2-40B4-BE49-F238E27FC236}">
                    <a16:creationId xmlns:a16="http://schemas.microsoft.com/office/drawing/2014/main" id="{1C49F352-869A-41D0-B141-2B66194E249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27" name="Groupe 2326">
              <a:extLst>
                <a:ext uri="{FF2B5EF4-FFF2-40B4-BE49-F238E27FC236}">
                  <a16:creationId xmlns:a16="http://schemas.microsoft.com/office/drawing/2014/main" id="{7CB42723-E962-448C-AF5A-4B2E38237A1B}"/>
                </a:ext>
              </a:extLst>
            </p:cNvPr>
            <p:cNvGrpSpPr/>
            <p:nvPr/>
          </p:nvGrpSpPr>
          <p:grpSpPr>
            <a:xfrm>
              <a:off x="3777651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88" name="Ellipse 2387">
                <a:extLst>
                  <a:ext uri="{FF2B5EF4-FFF2-40B4-BE49-F238E27FC236}">
                    <a16:creationId xmlns:a16="http://schemas.microsoft.com/office/drawing/2014/main" id="{CFFCE446-7C5A-48BD-98A6-80039DB4786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89" name="Forme libre 95">
                <a:extLst>
                  <a:ext uri="{FF2B5EF4-FFF2-40B4-BE49-F238E27FC236}">
                    <a16:creationId xmlns:a16="http://schemas.microsoft.com/office/drawing/2014/main" id="{3AAC6051-D3B1-49F7-BDEA-3F414D6B9E3D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28" name="Groupe 2327">
              <a:extLst>
                <a:ext uri="{FF2B5EF4-FFF2-40B4-BE49-F238E27FC236}">
                  <a16:creationId xmlns:a16="http://schemas.microsoft.com/office/drawing/2014/main" id="{EBF179C7-9B17-4267-BFD1-7675FE4CC88F}"/>
                </a:ext>
              </a:extLst>
            </p:cNvPr>
            <p:cNvGrpSpPr/>
            <p:nvPr/>
          </p:nvGrpSpPr>
          <p:grpSpPr>
            <a:xfrm>
              <a:off x="3549884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86" name="Ellipse 2385">
                <a:extLst>
                  <a:ext uri="{FF2B5EF4-FFF2-40B4-BE49-F238E27FC236}">
                    <a16:creationId xmlns:a16="http://schemas.microsoft.com/office/drawing/2014/main" id="{D68F0F93-FBDA-449A-AE6D-90CB78659FA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9F001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87" name="Forme libre 104">
                <a:extLst>
                  <a:ext uri="{FF2B5EF4-FFF2-40B4-BE49-F238E27FC236}">
                    <a16:creationId xmlns:a16="http://schemas.microsoft.com/office/drawing/2014/main" id="{335037CE-B25D-4068-A804-D6F26BF9AAB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29" name="Groupe 2328">
              <a:extLst>
                <a:ext uri="{FF2B5EF4-FFF2-40B4-BE49-F238E27FC236}">
                  <a16:creationId xmlns:a16="http://schemas.microsoft.com/office/drawing/2014/main" id="{C065810E-980C-4496-AC10-0BD74BF3489E}"/>
                </a:ext>
              </a:extLst>
            </p:cNvPr>
            <p:cNvGrpSpPr/>
            <p:nvPr/>
          </p:nvGrpSpPr>
          <p:grpSpPr>
            <a:xfrm>
              <a:off x="4460952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84" name="Ellipse 2383">
                <a:extLst>
                  <a:ext uri="{FF2B5EF4-FFF2-40B4-BE49-F238E27FC236}">
                    <a16:creationId xmlns:a16="http://schemas.microsoft.com/office/drawing/2014/main" id="{7DF01D17-4D88-4899-88FF-2F596895B27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85" name="Forme libre 56">
                <a:extLst>
                  <a:ext uri="{FF2B5EF4-FFF2-40B4-BE49-F238E27FC236}">
                    <a16:creationId xmlns:a16="http://schemas.microsoft.com/office/drawing/2014/main" id="{539208D6-DFC4-419C-A38F-3018762905A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30" name="Groupe 2329">
              <a:extLst>
                <a:ext uri="{FF2B5EF4-FFF2-40B4-BE49-F238E27FC236}">
                  <a16:creationId xmlns:a16="http://schemas.microsoft.com/office/drawing/2014/main" id="{382FC6B0-9DB2-46E1-9194-87DFE180A7C1}"/>
                </a:ext>
              </a:extLst>
            </p:cNvPr>
            <p:cNvGrpSpPr/>
            <p:nvPr/>
          </p:nvGrpSpPr>
          <p:grpSpPr>
            <a:xfrm>
              <a:off x="4005418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82" name="Ellipse 2381">
                <a:extLst>
                  <a:ext uri="{FF2B5EF4-FFF2-40B4-BE49-F238E27FC236}">
                    <a16:creationId xmlns:a16="http://schemas.microsoft.com/office/drawing/2014/main" id="{A3C02236-027A-4782-9ECC-D84239F8A02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83" name="Forme libre 35">
                <a:extLst>
                  <a:ext uri="{FF2B5EF4-FFF2-40B4-BE49-F238E27FC236}">
                    <a16:creationId xmlns:a16="http://schemas.microsoft.com/office/drawing/2014/main" id="{BAF27739-3588-4A71-A97E-B1E5C52F86E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31" name="Groupe 2330">
              <a:extLst>
                <a:ext uri="{FF2B5EF4-FFF2-40B4-BE49-F238E27FC236}">
                  <a16:creationId xmlns:a16="http://schemas.microsoft.com/office/drawing/2014/main" id="{EC28E6BA-DA59-48C5-978E-FC8D1A24601C}"/>
                </a:ext>
              </a:extLst>
            </p:cNvPr>
            <p:cNvGrpSpPr/>
            <p:nvPr/>
          </p:nvGrpSpPr>
          <p:grpSpPr>
            <a:xfrm>
              <a:off x="4233185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80" name="Ellipse 2379">
                <a:extLst>
                  <a:ext uri="{FF2B5EF4-FFF2-40B4-BE49-F238E27FC236}">
                    <a16:creationId xmlns:a16="http://schemas.microsoft.com/office/drawing/2014/main" id="{A3A72660-37EA-4019-8781-66866E6DC4A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81" name="Forme libre 29">
                <a:extLst>
                  <a:ext uri="{FF2B5EF4-FFF2-40B4-BE49-F238E27FC236}">
                    <a16:creationId xmlns:a16="http://schemas.microsoft.com/office/drawing/2014/main" id="{424F1377-EC62-428B-BEE4-3F267CFBA25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32" name="Groupe 2331">
              <a:extLst>
                <a:ext uri="{FF2B5EF4-FFF2-40B4-BE49-F238E27FC236}">
                  <a16:creationId xmlns:a16="http://schemas.microsoft.com/office/drawing/2014/main" id="{93230171-13EF-403A-89FE-1403EC002A4A}"/>
                </a:ext>
              </a:extLst>
            </p:cNvPr>
            <p:cNvGrpSpPr/>
            <p:nvPr/>
          </p:nvGrpSpPr>
          <p:grpSpPr>
            <a:xfrm>
              <a:off x="3777651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78" name="Ellipse 2377">
                <a:extLst>
                  <a:ext uri="{FF2B5EF4-FFF2-40B4-BE49-F238E27FC236}">
                    <a16:creationId xmlns:a16="http://schemas.microsoft.com/office/drawing/2014/main" id="{8E1A31BD-23E3-484B-8D9C-F44BDAF599F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79" name="Forme libre 98">
                <a:extLst>
                  <a:ext uri="{FF2B5EF4-FFF2-40B4-BE49-F238E27FC236}">
                    <a16:creationId xmlns:a16="http://schemas.microsoft.com/office/drawing/2014/main" id="{F2B89FC7-CD4D-4CAE-A92C-53754C66E8A7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33" name="Groupe 2332">
              <a:extLst>
                <a:ext uri="{FF2B5EF4-FFF2-40B4-BE49-F238E27FC236}">
                  <a16:creationId xmlns:a16="http://schemas.microsoft.com/office/drawing/2014/main" id="{DDB2F81C-F487-44EB-90EA-F4106C0DCA40}"/>
                </a:ext>
              </a:extLst>
            </p:cNvPr>
            <p:cNvGrpSpPr/>
            <p:nvPr/>
          </p:nvGrpSpPr>
          <p:grpSpPr>
            <a:xfrm>
              <a:off x="4688719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76" name="Ellipse 2375">
                <a:extLst>
                  <a:ext uri="{FF2B5EF4-FFF2-40B4-BE49-F238E27FC236}">
                    <a16:creationId xmlns:a16="http://schemas.microsoft.com/office/drawing/2014/main" id="{B30EF390-E385-4E67-B496-487E0291B1D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77" name="Forme libre 50">
                <a:extLst>
                  <a:ext uri="{FF2B5EF4-FFF2-40B4-BE49-F238E27FC236}">
                    <a16:creationId xmlns:a16="http://schemas.microsoft.com/office/drawing/2014/main" id="{BF1C9015-07F9-4EC2-BCDA-11FD9665956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34" name="Groupe 2333">
              <a:extLst>
                <a:ext uri="{FF2B5EF4-FFF2-40B4-BE49-F238E27FC236}">
                  <a16:creationId xmlns:a16="http://schemas.microsoft.com/office/drawing/2014/main" id="{916F6135-B7A1-4DD1-8100-E510C525D1B7}"/>
                </a:ext>
              </a:extLst>
            </p:cNvPr>
            <p:cNvGrpSpPr/>
            <p:nvPr/>
          </p:nvGrpSpPr>
          <p:grpSpPr>
            <a:xfrm>
              <a:off x="3322117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74" name="Ellipse 2373">
                <a:extLst>
                  <a:ext uri="{FF2B5EF4-FFF2-40B4-BE49-F238E27FC236}">
                    <a16:creationId xmlns:a16="http://schemas.microsoft.com/office/drawing/2014/main" id="{4BEC0D48-9E37-489C-B4CB-30251B85398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75" name="Forme libre 189">
                <a:extLst>
                  <a:ext uri="{FF2B5EF4-FFF2-40B4-BE49-F238E27FC236}">
                    <a16:creationId xmlns:a16="http://schemas.microsoft.com/office/drawing/2014/main" id="{FF4CB65B-6044-4C4D-9E53-1B5E8A78580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35" name="Groupe 2334">
              <a:extLst>
                <a:ext uri="{FF2B5EF4-FFF2-40B4-BE49-F238E27FC236}">
                  <a16:creationId xmlns:a16="http://schemas.microsoft.com/office/drawing/2014/main" id="{39D93DD3-3403-4073-B445-38216241EC52}"/>
                </a:ext>
              </a:extLst>
            </p:cNvPr>
            <p:cNvGrpSpPr/>
            <p:nvPr/>
          </p:nvGrpSpPr>
          <p:grpSpPr>
            <a:xfrm>
              <a:off x="3549884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72" name="Ellipse 2371">
                <a:extLst>
                  <a:ext uri="{FF2B5EF4-FFF2-40B4-BE49-F238E27FC236}">
                    <a16:creationId xmlns:a16="http://schemas.microsoft.com/office/drawing/2014/main" id="{710F460D-108B-4CDD-854F-6BB1D4AD084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73" name="Forme libre 119">
                <a:extLst>
                  <a:ext uri="{FF2B5EF4-FFF2-40B4-BE49-F238E27FC236}">
                    <a16:creationId xmlns:a16="http://schemas.microsoft.com/office/drawing/2014/main" id="{407717F2-6BA4-44BB-815D-DA0263F2FBA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36" name="Groupe 2335">
              <a:extLst>
                <a:ext uri="{FF2B5EF4-FFF2-40B4-BE49-F238E27FC236}">
                  <a16:creationId xmlns:a16="http://schemas.microsoft.com/office/drawing/2014/main" id="{8A6E832F-E799-4859-80CF-158585B66CA6}"/>
                </a:ext>
              </a:extLst>
            </p:cNvPr>
            <p:cNvGrpSpPr/>
            <p:nvPr/>
          </p:nvGrpSpPr>
          <p:grpSpPr>
            <a:xfrm>
              <a:off x="4460952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70" name="Ellipse 2369">
                <a:extLst>
                  <a:ext uri="{FF2B5EF4-FFF2-40B4-BE49-F238E27FC236}">
                    <a16:creationId xmlns:a16="http://schemas.microsoft.com/office/drawing/2014/main" id="{4887E346-79B3-4E74-B57D-A7D3870C813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71" name="Forme libre 65">
                <a:extLst>
                  <a:ext uri="{FF2B5EF4-FFF2-40B4-BE49-F238E27FC236}">
                    <a16:creationId xmlns:a16="http://schemas.microsoft.com/office/drawing/2014/main" id="{C42690A8-A13F-4EF6-91A2-8849CFA10E6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37" name="Groupe 2336">
              <a:extLst>
                <a:ext uri="{FF2B5EF4-FFF2-40B4-BE49-F238E27FC236}">
                  <a16:creationId xmlns:a16="http://schemas.microsoft.com/office/drawing/2014/main" id="{E7D22CBD-004B-4E98-A79A-ADF9D36C0356}"/>
                </a:ext>
              </a:extLst>
            </p:cNvPr>
            <p:cNvGrpSpPr/>
            <p:nvPr/>
          </p:nvGrpSpPr>
          <p:grpSpPr>
            <a:xfrm>
              <a:off x="4005418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68" name="Ellipse 2367">
                <a:extLst>
                  <a:ext uri="{FF2B5EF4-FFF2-40B4-BE49-F238E27FC236}">
                    <a16:creationId xmlns:a16="http://schemas.microsoft.com/office/drawing/2014/main" id="{36E6C5E2-C7CD-4E26-B3CB-1804955F678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69" name="Forme libre 32">
                <a:extLst>
                  <a:ext uri="{FF2B5EF4-FFF2-40B4-BE49-F238E27FC236}">
                    <a16:creationId xmlns:a16="http://schemas.microsoft.com/office/drawing/2014/main" id="{E8E39269-D4B1-4EAE-8E95-1147A73BD77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38" name="Groupe 2337">
              <a:extLst>
                <a:ext uri="{FF2B5EF4-FFF2-40B4-BE49-F238E27FC236}">
                  <a16:creationId xmlns:a16="http://schemas.microsoft.com/office/drawing/2014/main" id="{C833E19E-BDB8-4B8A-8F1C-B3CF59E1A5AF}"/>
                </a:ext>
              </a:extLst>
            </p:cNvPr>
            <p:cNvGrpSpPr/>
            <p:nvPr/>
          </p:nvGrpSpPr>
          <p:grpSpPr>
            <a:xfrm>
              <a:off x="4233185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66" name="Ellipse 2365">
                <a:extLst>
                  <a:ext uri="{FF2B5EF4-FFF2-40B4-BE49-F238E27FC236}">
                    <a16:creationId xmlns:a16="http://schemas.microsoft.com/office/drawing/2014/main" id="{D7B6D977-F554-435B-8DD0-EF77B96C03B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67" name="Forme libre 26">
                <a:extLst>
                  <a:ext uri="{FF2B5EF4-FFF2-40B4-BE49-F238E27FC236}">
                    <a16:creationId xmlns:a16="http://schemas.microsoft.com/office/drawing/2014/main" id="{147D100C-1EE2-46E2-988E-BC8F280DCFB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39" name="Groupe 2338">
              <a:extLst>
                <a:ext uri="{FF2B5EF4-FFF2-40B4-BE49-F238E27FC236}">
                  <a16:creationId xmlns:a16="http://schemas.microsoft.com/office/drawing/2014/main" id="{1B312D4A-E6B2-41A6-8109-4649E279005B}"/>
                </a:ext>
              </a:extLst>
            </p:cNvPr>
            <p:cNvGrpSpPr/>
            <p:nvPr/>
          </p:nvGrpSpPr>
          <p:grpSpPr>
            <a:xfrm>
              <a:off x="3777651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64" name="Ellipse 2363">
                <a:extLst>
                  <a:ext uri="{FF2B5EF4-FFF2-40B4-BE49-F238E27FC236}">
                    <a16:creationId xmlns:a16="http://schemas.microsoft.com/office/drawing/2014/main" id="{C8718230-2D58-49B8-BC5E-343DE89F85B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65" name="Forme libre 116">
                <a:extLst>
                  <a:ext uri="{FF2B5EF4-FFF2-40B4-BE49-F238E27FC236}">
                    <a16:creationId xmlns:a16="http://schemas.microsoft.com/office/drawing/2014/main" id="{FBCA23A3-768F-4023-8062-154AACFB7232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40" name="Groupe 2339">
              <a:extLst>
                <a:ext uri="{FF2B5EF4-FFF2-40B4-BE49-F238E27FC236}">
                  <a16:creationId xmlns:a16="http://schemas.microsoft.com/office/drawing/2014/main" id="{329CAC74-5B49-4061-949F-83DD4F607E65}"/>
                </a:ext>
              </a:extLst>
            </p:cNvPr>
            <p:cNvGrpSpPr/>
            <p:nvPr/>
          </p:nvGrpSpPr>
          <p:grpSpPr>
            <a:xfrm>
              <a:off x="4688719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62" name="Ellipse 2361">
                <a:extLst>
                  <a:ext uri="{FF2B5EF4-FFF2-40B4-BE49-F238E27FC236}">
                    <a16:creationId xmlns:a16="http://schemas.microsoft.com/office/drawing/2014/main" id="{C585268E-3035-4651-A876-58F57C08B98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63" name="Forme libre 62">
                <a:extLst>
                  <a:ext uri="{FF2B5EF4-FFF2-40B4-BE49-F238E27FC236}">
                    <a16:creationId xmlns:a16="http://schemas.microsoft.com/office/drawing/2014/main" id="{969CDDD1-19C6-459A-A6C7-2FA2BEFC371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41" name="Groupe 2340">
              <a:extLst>
                <a:ext uri="{FF2B5EF4-FFF2-40B4-BE49-F238E27FC236}">
                  <a16:creationId xmlns:a16="http://schemas.microsoft.com/office/drawing/2014/main" id="{AA84B2A7-B03A-47ED-8596-F5F737E1A140}"/>
                </a:ext>
              </a:extLst>
            </p:cNvPr>
            <p:cNvGrpSpPr/>
            <p:nvPr/>
          </p:nvGrpSpPr>
          <p:grpSpPr>
            <a:xfrm>
              <a:off x="3322117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60" name="Ellipse 2359">
                <a:extLst>
                  <a:ext uri="{FF2B5EF4-FFF2-40B4-BE49-F238E27FC236}">
                    <a16:creationId xmlns:a16="http://schemas.microsoft.com/office/drawing/2014/main" id="{7179BF45-E0D4-42CF-88E6-0E7F6E78DCF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61" name="Forme libre 110">
                <a:extLst>
                  <a:ext uri="{FF2B5EF4-FFF2-40B4-BE49-F238E27FC236}">
                    <a16:creationId xmlns:a16="http://schemas.microsoft.com/office/drawing/2014/main" id="{68499E0B-308C-49D0-9CE3-D92E9094A07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42" name="Groupe 2341">
              <a:extLst>
                <a:ext uri="{FF2B5EF4-FFF2-40B4-BE49-F238E27FC236}">
                  <a16:creationId xmlns:a16="http://schemas.microsoft.com/office/drawing/2014/main" id="{905B88EF-9918-4113-A0F7-ABC0AA6AA008}"/>
                </a:ext>
              </a:extLst>
            </p:cNvPr>
            <p:cNvGrpSpPr/>
            <p:nvPr/>
          </p:nvGrpSpPr>
          <p:grpSpPr>
            <a:xfrm>
              <a:off x="4005418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58" name="Ellipse 2357">
                <a:extLst>
                  <a:ext uri="{FF2B5EF4-FFF2-40B4-BE49-F238E27FC236}">
                    <a16:creationId xmlns:a16="http://schemas.microsoft.com/office/drawing/2014/main" id="{205FBE46-CC07-41AB-ABB2-867048BFCC0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59" name="Forme libre 167">
                <a:extLst>
                  <a:ext uri="{FF2B5EF4-FFF2-40B4-BE49-F238E27FC236}">
                    <a16:creationId xmlns:a16="http://schemas.microsoft.com/office/drawing/2014/main" id="{0F0D4D74-5BAC-4E5C-B555-244B73DE05C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43" name="Groupe 2342">
              <a:extLst>
                <a:ext uri="{FF2B5EF4-FFF2-40B4-BE49-F238E27FC236}">
                  <a16:creationId xmlns:a16="http://schemas.microsoft.com/office/drawing/2014/main" id="{63E0B010-3994-45A9-931E-1E782A9D7EA5}"/>
                </a:ext>
              </a:extLst>
            </p:cNvPr>
            <p:cNvGrpSpPr/>
            <p:nvPr/>
          </p:nvGrpSpPr>
          <p:grpSpPr>
            <a:xfrm>
              <a:off x="4233185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56" name="Ellipse 2355">
                <a:extLst>
                  <a:ext uri="{FF2B5EF4-FFF2-40B4-BE49-F238E27FC236}">
                    <a16:creationId xmlns:a16="http://schemas.microsoft.com/office/drawing/2014/main" id="{A28E8390-2A91-4D09-AF88-9D1376FA6A2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57" name="Forme libre 158">
                <a:extLst>
                  <a:ext uri="{FF2B5EF4-FFF2-40B4-BE49-F238E27FC236}">
                    <a16:creationId xmlns:a16="http://schemas.microsoft.com/office/drawing/2014/main" id="{1D23A921-4D14-4408-909E-D2AF3820146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44" name="Groupe 2343">
              <a:extLst>
                <a:ext uri="{FF2B5EF4-FFF2-40B4-BE49-F238E27FC236}">
                  <a16:creationId xmlns:a16="http://schemas.microsoft.com/office/drawing/2014/main" id="{929EF3F5-1A18-46D4-AF49-7810E98F12A7}"/>
                </a:ext>
              </a:extLst>
            </p:cNvPr>
            <p:cNvGrpSpPr/>
            <p:nvPr/>
          </p:nvGrpSpPr>
          <p:grpSpPr>
            <a:xfrm>
              <a:off x="3777651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54" name="Ellipse 2353">
                <a:extLst>
                  <a:ext uri="{FF2B5EF4-FFF2-40B4-BE49-F238E27FC236}">
                    <a16:creationId xmlns:a16="http://schemas.microsoft.com/office/drawing/2014/main" id="{74960766-3231-45D4-AEAB-CBC57FDED44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55" name="Forme libre 101">
                <a:extLst>
                  <a:ext uri="{FF2B5EF4-FFF2-40B4-BE49-F238E27FC236}">
                    <a16:creationId xmlns:a16="http://schemas.microsoft.com/office/drawing/2014/main" id="{88F2E2B9-6FD3-4909-A7DD-DB9785518D44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45" name="Groupe 2344">
              <a:extLst>
                <a:ext uri="{FF2B5EF4-FFF2-40B4-BE49-F238E27FC236}">
                  <a16:creationId xmlns:a16="http://schemas.microsoft.com/office/drawing/2014/main" id="{1399B914-40B6-4FAC-992C-DA1B20E09C48}"/>
                </a:ext>
              </a:extLst>
            </p:cNvPr>
            <p:cNvGrpSpPr/>
            <p:nvPr/>
          </p:nvGrpSpPr>
          <p:grpSpPr>
            <a:xfrm>
              <a:off x="4005418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52" name="Ellipse 2351">
                <a:extLst>
                  <a:ext uri="{FF2B5EF4-FFF2-40B4-BE49-F238E27FC236}">
                    <a16:creationId xmlns:a16="http://schemas.microsoft.com/office/drawing/2014/main" id="{9F0F549F-6682-4AE0-8058-7347E6D14B7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53" name="Forme libre 173">
                <a:extLst>
                  <a:ext uri="{FF2B5EF4-FFF2-40B4-BE49-F238E27FC236}">
                    <a16:creationId xmlns:a16="http://schemas.microsoft.com/office/drawing/2014/main" id="{638C5B35-2C6B-46A8-9107-4E9B69FFF39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46" name="Groupe 2345">
              <a:extLst>
                <a:ext uri="{FF2B5EF4-FFF2-40B4-BE49-F238E27FC236}">
                  <a16:creationId xmlns:a16="http://schemas.microsoft.com/office/drawing/2014/main" id="{7B9C82DC-0742-48BD-BDDA-7E9D6C8D28A9}"/>
                </a:ext>
              </a:extLst>
            </p:cNvPr>
            <p:cNvGrpSpPr/>
            <p:nvPr/>
          </p:nvGrpSpPr>
          <p:grpSpPr>
            <a:xfrm>
              <a:off x="4233185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50" name="Ellipse 2349">
                <a:extLst>
                  <a:ext uri="{FF2B5EF4-FFF2-40B4-BE49-F238E27FC236}">
                    <a16:creationId xmlns:a16="http://schemas.microsoft.com/office/drawing/2014/main" id="{1A8D67E3-3A6F-4878-B48A-699981FFB1A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51" name="Forme libre 152">
                <a:extLst>
                  <a:ext uri="{FF2B5EF4-FFF2-40B4-BE49-F238E27FC236}">
                    <a16:creationId xmlns:a16="http://schemas.microsoft.com/office/drawing/2014/main" id="{83389309-2E73-4CA5-9C7F-8E5B1D3FE67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347" name="Groupe 2346">
              <a:extLst>
                <a:ext uri="{FF2B5EF4-FFF2-40B4-BE49-F238E27FC236}">
                  <a16:creationId xmlns:a16="http://schemas.microsoft.com/office/drawing/2014/main" id="{44EB05C6-D5C1-4B72-B30D-D0CCECCD929B}"/>
                </a:ext>
              </a:extLst>
            </p:cNvPr>
            <p:cNvGrpSpPr/>
            <p:nvPr/>
          </p:nvGrpSpPr>
          <p:grpSpPr>
            <a:xfrm>
              <a:off x="3777651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48" name="Ellipse 2347">
                <a:extLst>
                  <a:ext uri="{FF2B5EF4-FFF2-40B4-BE49-F238E27FC236}">
                    <a16:creationId xmlns:a16="http://schemas.microsoft.com/office/drawing/2014/main" id="{563A2EED-9842-42D7-BDF7-62722F9C992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349" name="Forme libre 146">
                <a:extLst>
                  <a:ext uri="{FF2B5EF4-FFF2-40B4-BE49-F238E27FC236}">
                    <a16:creationId xmlns:a16="http://schemas.microsoft.com/office/drawing/2014/main" id="{FB91E051-A53C-4059-8F14-99475A8D0A66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</p:grpSp>
      <p:sp>
        <p:nvSpPr>
          <p:cNvPr id="2486" name="Triangle isocèle 2485">
            <a:extLst>
              <a:ext uri="{FF2B5EF4-FFF2-40B4-BE49-F238E27FC236}">
                <a16:creationId xmlns:a16="http://schemas.microsoft.com/office/drawing/2014/main" id="{54A5A4F9-0737-489E-BF3C-C3165ABC4A07}"/>
              </a:ext>
            </a:extLst>
          </p:cNvPr>
          <p:cNvSpPr/>
          <p:nvPr/>
        </p:nvSpPr>
        <p:spPr>
          <a:xfrm rot="8778955">
            <a:off x="4277397" y="4554350"/>
            <a:ext cx="198120" cy="185671"/>
          </a:xfrm>
          <a:prstGeom prst="triangle">
            <a:avLst/>
          </a:prstGeom>
          <a:noFill/>
          <a:ln w="38100" cap="flat" cmpd="sng" algn="ctr">
            <a:solidFill>
              <a:srgbClr val="ED7D31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87" name="Groupe 2486">
            <a:extLst>
              <a:ext uri="{FF2B5EF4-FFF2-40B4-BE49-F238E27FC236}">
                <a16:creationId xmlns:a16="http://schemas.microsoft.com/office/drawing/2014/main" id="{F7D6A983-18EE-4225-A6E5-B6789DF67890}"/>
              </a:ext>
            </a:extLst>
          </p:cNvPr>
          <p:cNvGrpSpPr/>
          <p:nvPr/>
        </p:nvGrpSpPr>
        <p:grpSpPr>
          <a:xfrm>
            <a:off x="5043204" y="5641013"/>
            <a:ext cx="511360" cy="510278"/>
            <a:chOff x="3322117" y="4087933"/>
            <a:chExt cx="1588055" cy="1584696"/>
          </a:xfrm>
        </p:grpSpPr>
        <p:grpSp>
          <p:nvGrpSpPr>
            <p:cNvPr id="2488" name="Groupe 2487">
              <a:extLst>
                <a:ext uri="{FF2B5EF4-FFF2-40B4-BE49-F238E27FC236}">
                  <a16:creationId xmlns:a16="http://schemas.microsoft.com/office/drawing/2014/main" id="{59F8B71A-45C3-471D-980C-A31DED8824FF}"/>
                </a:ext>
              </a:extLst>
            </p:cNvPr>
            <p:cNvGrpSpPr/>
            <p:nvPr/>
          </p:nvGrpSpPr>
          <p:grpSpPr>
            <a:xfrm>
              <a:off x="3469337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93" name="Ellipse 2692">
                <a:extLst>
                  <a:ext uri="{FF2B5EF4-FFF2-40B4-BE49-F238E27FC236}">
                    <a16:creationId xmlns:a16="http://schemas.microsoft.com/office/drawing/2014/main" id="{E27B3C6E-55C3-4DAA-A48B-E576A88EF05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94" name="Forme libre 950">
                <a:extLst>
                  <a:ext uri="{FF2B5EF4-FFF2-40B4-BE49-F238E27FC236}">
                    <a16:creationId xmlns:a16="http://schemas.microsoft.com/office/drawing/2014/main" id="{76AD756E-69A8-4EEC-AF93-48D8B19EC79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489" name="Groupe 2488">
              <a:extLst>
                <a:ext uri="{FF2B5EF4-FFF2-40B4-BE49-F238E27FC236}">
                  <a16:creationId xmlns:a16="http://schemas.microsoft.com/office/drawing/2014/main" id="{DF63BAF8-9588-42C2-84B2-98BEED4984F7}"/>
                </a:ext>
              </a:extLst>
            </p:cNvPr>
            <p:cNvGrpSpPr/>
            <p:nvPr/>
          </p:nvGrpSpPr>
          <p:grpSpPr>
            <a:xfrm>
              <a:off x="3469337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91" name="Ellipse 2690">
                <a:extLst>
                  <a:ext uri="{FF2B5EF4-FFF2-40B4-BE49-F238E27FC236}">
                    <a16:creationId xmlns:a16="http://schemas.microsoft.com/office/drawing/2014/main" id="{FA5465FF-CA21-4EFE-B29E-976949FAD29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92" name="Forme libre 956">
                <a:extLst>
                  <a:ext uri="{FF2B5EF4-FFF2-40B4-BE49-F238E27FC236}">
                    <a16:creationId xmlns:a16="http://schemas.microsoft.com/office/drawing/2014/main" id="{A169A4AE-9DDF-4EF2-B139-7E7F461891B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490" name="Groupe 2489">
              <a:extLst>
                <a:ext uri="{FF2B5EF4-FFF2-40B4-BE49-F238E27FC236}">
                  <a16:creationId xmlns:a16="http://schemas.microsoft.com/office/drawing/2014/main" id="{24FC9317-E5A1-4C4C-BFC8-FAF9B2E767A6}"/>
                </a:ext>
              </a:extLst>
            </p:cNvPr>
            <p:cNvGrpSpPr/>
            <p:nvPr/>
          </p:nvGrpSpPr>
          <p:grpSpPr>
            <a:xfrm>
              <a:off x="3469337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89" name="Ellipse 2688">
                <a:extLst>
                  <a:ext uri="{FF2B5EF4-FFF2-40B4-BE49-F238E27FC236}">
                    <a16:creationId xmlns:a16="http://schemas.microsoft.com/office/drawing/2014/main" id="{E7BBFC47-4331-432B-B01F-C78E5745FF8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90" name="Forme libre 959">
                <a:extLst>
                  <a:ext uri="{FF2B5EF4-FFF2-40B4-BE49-F238E27FC236}">
                    <a16:creationId xmlns:a16="http://schemas.microsoft.com/office/drawing/2014/main" id="{B61912EA-1AB4-4FCD-A1D5-74ECB28AE4E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491" name="Groupe 2490">
              <a:extLst>
                <a:ext uri="{FF2B5EF4-FFF2-40B4-BE49-F238E27FC236}">
                  <a16:creationId xmlns:a16="http://schemas.microsoft.com/office/drawing/2014/main" id="{1920B318-1207-4308-B4A9-58508240EAE4}"/>
                </a:ext>
              </a:extLst>
            </p:cNvPr>
            <p:cNvGrpSpPr/>
            <p:nvPr/>
          </p:nvGrpSpPr>
          <p:grpSpPr>
            <a:xfrm rot="10800000" flipH="1" flipV="1">
              <a:off x="3469338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87" name="Ellipse 2686">
                <a:extLst>
                  <a:ext uri="{FF2B5EF4-FFF2-40B4-BE49-F238E27FC236}">
                    <a16:creationId xmlns:a16="http://schemas.microsoft.com/office/drawing/2014/main" id="{1167DE70-020C-4740-B511-BC98FE87F17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88" name="Forme libre 950">
                <a:extLst>
                  <a:ext uri="{FF2B5EF4-FFF2-40B4-BE49-F238E27FC236}">
                    <a16:creationId xmlns:a16="http://schemas.microsoft.com/office/drawing/2014/main" id="{7DB36959-A629-4282-B6DB-336523A74AD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492" name="Groupe 2491">
              <a:extLst>
                <a:ext uri="{FF2B5EF4-FFF2-40B4-BE49-F238E27FC236}">
                  <a16:creationId xmlns:a16="http://schemas.microsoft.com/office/drawing/2014/main" id="{32489DDE-F062-4DBD-87B5-7639D466B94B}"/>
                </a:ext>
              </a:extLst>
            </p:cNvPr>
            <p:cNvGrpSpPr/>
            <p:nvPr/>
          </p:nvGrpSpPr>
          <p:grpSpPr>
            <a:xfrm>
              <a:off x="4605127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85" name="Ellipse 2684">
                <a:extLst>
                  <a:ext uri="{FF2B5EF4-FFF2-40B4-BE49-F238E27FC236}">
                    <a16:creationId xmlns:a16="http://schemas.microsoft.com/office/drawing/2014/main" id="{77554916-5616-4955-A96F-787A4B6E425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86" name="Forme libre 977">
                <a:extLst>
                  <a:ext uri="{FF2B5EF4-FFF2-40B4-BE49-F238E27FC236}">
                    <a16:creationId xmlns:a16="http://schemas.microsoft.com/office/drawing/2014/main" id="{3E65DE44-9320-4E18-B82B-0574C023E7D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493" name="Groupe 2492">
              <a:extLst>
                <a:ext uri="{FF2B5EF4-FFF2-40B4-BE49-F238E27FC236}">
                  <a16:creationId xmlns:a16="http://schemas.microsoft.com/office/drawing/2014/main" id="{B97CD5F0-1A15-411A-A8B1-DAC52E51F6A7}"/>
                </a:ext>
              </a:extLst>
            </p:cNvPr>
            <p:cNvGrpSpPr/>
            <p:nvPr/>
          </p:nvGrpSpPr>
          <p:grpSpPr>
            <a:xfrm>
              <a:off x="4605127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83" name="Ellipse 2682">
                <a:extLst>
                  <a:ext uri="{FF2B5EF4-FFF2-40B4-BE49-F238E27FC236}">
                    <a16:creationId xmlns:a16="http://schemas.microsoft.com/office/drawing/2014/main" id="{2C33DFA5-E434-453D-912F-3B7CC2DA611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84" name="Forme libre 983">
                <a:extLst>
                  <a:ext uri="{FF2B5EF4-FFF2-40B4-BE49-F238E27FC236}">
                    <a16:creationId xmlns:a16="http://schemas.microsoft.com/office/drawing/2014/main" id="{7D10DAEB-9400-436F-A609-DDC5D1B1196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494" name="Groupe 2493">
              <a:extLst>
                <a:ext uri="{FF2B5EF4-FFF2-40B4-BE49-F238E27FC236}">
                  <a16:creationId xmlns:a16="http://schemas.microsoft.com/office/drawing/2014/main" id="{782AD17F-555D-4ED0-B89B-32E23F1148EE}"/>
                </a:ext>
              </a:extLst>
            </p:cNvPr>
            <p:cNvGrpSpPr/>
            <p:nvPr/>
          </p:nvGrpSpPr>
          <p:grpSpPr>
            <a:xfrm>
              <a:off x="4605127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81" name="Ellipse 2680">
                <a:extLst>
                  <a:ext uri="{FF2B5EF4-FFF2-40B4-BE49-F238E27FC236}">
                    <a16:creationId xmlns:a16="http://schemas.microsoft.com/office/drawing/2014/main" id="{2596C79A-D3F3-4559-AABF-63013A6BC62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82" name="Forme libre 986">
                <a:extLst>
                  <a:ext uri="{FF2B5EF4-FFF2-40B4-BE49-F238E27FC236}">
                    <a16:creationId xmlns:a16="http://schemas.microsoft.com/office/drawing/2014/main" id="{FF9BAFBC-AECB-49E6-A5A8-16BE2FAB1AD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495" name="Groupe 2494">
              <a:extLst>
                <a:ext uri="{FF2B5EF4-FFF2-40B4-BE49-F238E27FC236}">
                  <a16:creationId xmlns:a16="http://schemas.microsoft.com/office/drawing/2014/main" id="{2539B2B4-0F00-4F0C-918C-34A67291E073}"/>
                </a:ext>
              </a:extLst>
            </p:cNvPr>
            <p:cNvGrpSpPr/>
            <p:nvPr/>
          </p:nvGrpSpPr>
          <p:grpSpPr>
            <a:xfrm rot="10800000" flipH="1" flipV="1">
              <a:off x="4605128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79" name="Ellipse 2678">
                <a:extLst>
                  <a:ext uri="{FF2B5EF4-FFF2-40B4-BE49-F238E27FC236}">
                    <a16:creationId xmlns:a16="http://schemas.microsoft.com/office/drawing/2014/main" id="{F8D0EF9B-550D-41DB-A697-CCEE43563F7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80" name="Forme libre 977">
                <a:extLst>
                  <a:ext uri="{FF2B5EF4-FFF2-40B4-BE49-F238E27FC236}">
                    <a16:creationId xmlns:a16="http://schemas.microsoft.com/office/drawing/2014/main" id="{65786F54-1E25-4B38-96E3-EFAE30D2E16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496" name="Groupe 2495">
              <a:extLst>
                <a:ext uri="{FF2B5EF4-FFF2-40B4-BE49-F238E27FC236}">
                  <a16:creationId xmlns:a16="http://schemas.microsoft.com/office/drawing/2014/main" id="{A1BF855C-9635-49A9-8655-9FAB0610FA8C}"/>
                </a:ext>
              </a:extLst>
            </p:cNvPr>
            <p:cNvGrpSpPr/>
            <p:nvPr/>
          </p:nvGrpSpPr>
          <p:grpSpPr>
            <a:xfrm>
              <a:off x="3923653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77" name="Ellipse 2676">
                <a:extLst>
                  <a:ext uri="{FF2B5EF4-FFF2-40B4-BE49-F238E27FC236}">
                    <a16:creationId xmlns:a16="http://schemas.microsoft.com/office/drawing/2014/main" id="{14778049-2EE3-4696-B510-95E02F3F3D1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78" name="Forme libre 1001">
                <a:extLst>
                  <a:ext uri="{FF2B5EF4-FFF2-40B4-BE49-F238E27FC236}">
                    <a16:creationId xmlns:a16="http://schemas.microsoft.com/office/drawing/2014/main" id="{DF4710EF-6BCB-4256-91E3-DA10FE7C82E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497" name="Groupe 2496">
              <a:extLst>
                <a:ext uri="{FF2B5EF4-FFF2-40B4-BE49-F238E27FC236}">
                  <a16:creationId xmlns:a16="http://schemas.microsoft.com/office/drawing/2014/main" id="{9218E1A0-16E8-4F1A-98B1-EF6EDFBB3BFA}"/>
                </a:ext>
              </a:extLst>
            </p:cNvPr>
            <p:cNvGrpSpPr/>
            <p:nvPr/>
          </p:nvGrpSpPr>
          <p:grpSpPr>
            <a:xfrm>
              <a:off x="3923653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75" name="Ellipse 2674">
                <a:extLst>
                  <a:ext uri="{FF2B5EF4-FFF2-40B4-BE49-F238E27FC236}">
                    <a16:creationId xmlns:a16="http://schemas.microsoft.com/office/drawing/2014/main" id="{498D6882-6185-4787-A4E8-66414754076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76" name="Forme libre 1007">
                <a:extLst>
                  <a:ext uri="{FF2B5EF4-FFF2-40B4-BE49-F238E27FC236}">
                    <a16:creationId xmlns:a16="http://schemas.microsoft.com/office/drawing/2014/main" id="{D6987C34-D3AC-499A-8451-7E86C8A256F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498" name="Groupe 2497">
              <a:extLst>
                <a:ext uri="{FF2B5EF4-FFF2-40B4-BE49-F238E27FC236}">
                  <a16:creationId xmlns:a16="http://schemas.microsoft.com/office/drawing/2014/main" id="{4D179EB2-B3CF-4CC6-862B-2ADCA818D6D2}"/>
                </a:ext>
              </a:extLst>
            </p:cNvPr>
            <p:cNvGrpSpPr/>
            <p:nvPr/>
          </p:nvGrpSpPr>
          <p:grpSpPr>
            <a:xfrm>
              <a:off x="3923653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A2963D26-ADE5-4060-9BC6-C974ABA7AB0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74" name="Forme libre 1010">
                <a:extLst>
                  <a:ext uri="{FF2B5EF4-FFF2-40B4-BE49-F238E27FC236}">
                    <a16:creationId xmlns:a16="http://schemas.microsoft.com/office/drawing/2014/main" id="{86C93015-2408-4ECC-9A9F-A46171F72E3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499" name="Groupe 2498">
              <a:extLst>
                <a:ext uri="{FF2B5EF4-FFF2-40B4-BE49-F238E27FC236}">
                  <a16:creationId xmlns:a16="http://schemas.microsoft.com/office/drawing/2014/main" id="{2FA081E5-6622-48CA-A060-2E50731B1CBF}"/>
                </a:ext>
              </a:extLst>
            </p:cNvPr>
            <p:cNvGrpSpPr/>
            <p:nvPr/>
          </p:nvGrpSpPr>
          <p:grpSpPr>
            <a:xfrm>
              <a:off x="3923653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71" name="Ellipse 2670">
                <a:extLst>
                  <a:ext uri="{FF2B5EF4-FFF2-40B4-BE49-F238E27FC236}">
                    <a16:creationId xmlns:a16="http://schemas.microsoft.com/office/drawing/2014/main" id="{477C005F-FF3B-4BBA-A609-7D06DFEBE2D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72" name="Forme libre 1013">
                <a:extLst>
                  <a:ext uri="{FF2B5EF4-FFF2-40B4-BE49-F238E27FC236}">
                    <a16:creationId xmlns:a16="http://schemas.microsoft.com/office/drawing/2014/main" id="{A04F3773-F732-45F8-A6B9-0E47C46AEFE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00" name="Groupe 2499">
              <a:extLst>
                <a:ext uri="{FF2B5EF4-FFF2-40B4-BE49-F238E27FC236}">
                  <a16:creationId xmlns:a16="http://schemas.microsoft.com/office/drawing/2014/main" id="{01E1C26C-A214-4E46-8D62-4C6528CB47FC}"/>
                </a:ext>
              </a:extLst>
            </p:cNvPr>
            <p:cNvGrpSpPr/>
            <p:nvPr/>
          </p:nvGrpSpPr>
          <p:grpSpPr>
            <a:xfrm>
              <a:off x="3923653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69" name="Ellipse 2668">
                <a:extLst>
                  <a:ext uri="{FF2B5EF4-FFF2-40B4-BE49-F238E27FC236}">
                    <a16:creationId xmlns:a16="http://schemas.microsoft.com/office/drawing/2014/main" id="{91F6CDC3-0A6C-44C1-8B91-EA7AE1A504C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70" name="Forme libre 1016">
                <a:extLst>
                  <a:ext uri="{FF2B5EF4-FFF2-40B4-BE49-F238E27FC236}">
                    <a16:creationId xmlns:a16="http://schemas.microsoft.com/office/drawing/2014/main" id="{2A3FA262-468B-40AA-8AAC-3F2EEF8EF80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01" name="Groupe 2500">
              <a:extLst>
                <a:ext uri="{FF2B5EF4-FFF2-40B4-BE49-F238E27FC236}">
                  <a16:creationId xmlns:a16="http://schemas.microsoft.com/office/drawing/2014/main" id="{56170D37-3581-4B61-9452-A060C8E86CF0}"/>
                </a:ext>
              </a:extLst>
            </p:cNvPr>
            <p:cNvGrpSpPr/>
            <p:nvPr/>
          </p:nvGrpSpPr>
          <p:grpSpPr>
            <a:xfrm rot="10800000" flipH="1" flipV="1">
              <a:off x="3923654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67" name="Ellipse 2666">
                <a:extLst>
                  <a:ext uri="{FF2B5EF4-FFF2-40B4-BE49-F238E27FC236}">
                    <a16:creationId xmlns:a16="http://schemas.microsoft.com/office/drawing/2014/main" id="{DB397916-D767-4C53-9086-B760D8EC2EA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68" name="Forme libre 1007">
                <a:extLst>
                  <a:ext uri="{FF2B5EF4-FFF2-40B4-BE49-F238E27FC236}">
                    <a16:creationId xmlns:a16="http://schemas.microsoft.com/office/drawing/2014/main" id="{D2A06038-1F32-444F-9CF5-928156800DA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02" name="Groupe 2501">
              <a:extLst>
                <a:ext uri="{FF2B5EF4-FFF2-40B4-BE49-F238E27FC236}">
                  <a16:creationId xmlns:a16="http://schemas.microsoft.com/office/drawing/2014/main" id="{74334357-488C-4D93-8E70-1F5E4EB4713B}"/>
                </a:ext>
              </a:extLst>
            </p:cNvPr>
            <p:cNvGrpSpPr/>
            <p:nvPr/>
          </p:nvGrpSpPr>
          <p:grpSpPr>
            <a:xfrm>
              <a:off x="4150811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65" name="Ellipse 2664">
                <a:extLst>
                  <a:ext uri="{FF2B5EF4-FFF2-40B4-BE49-F238E27FC236}">
                    <a16:creationId xmlns:a16="http://schemas.microsoft.com/office/drawing/2014/main" id="{C3CF850F-6ECE-4261-B1EE-D9D86599959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66" name="Forme libre 1034">
                <a:extLst>
                  <a:ext uri="{FF2B5EF4-FFF2-40B4-BE49-F238E27FC236}">
                    <a16:creationId xmlns:a16="http://schemas.microsoft.com/office/drawing/2014/main" id="{560F7C1A-06D5-4E1C-89CF-6144E8E818BD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03" name="Groupe 2502">
              <a:extLst>
                <a:ext uri="{FF2B5EF4-FFF2-40B4-BE49-F238E27FC236}">
                  <a16:creationId xmlns:a16="http://schemas.microsoft.com/office/drawing/2014/main" id="{8C1094C9-6851-4376-94E0-27D36BCA1D62}"/>
                </a:ext>
              </a:extLst>
            </p:cNvPr>
            <p:cNvGrpSpPr/>
            <p:nvPr/>
          </p:nvGrpSpPr>
          <p:grpSpPr>
            <a:xfrm>
              <a:off x="4150811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63" name="Ellipse 2662">
                <a:extLst>
                  <a:ext uri="{FF2B5EF4-FFF2-40B4-BE49-F238E27FC236}">
                    <a16:creationId xmlns:a16="http://schemas.microsoft.com/office/drawing/2014/main" id="{E0200627-0681-4D0D-BACF-CD43AFDA5A5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64" name="Forme libre 1040">
                <a:extLst>
                  <a:ext uri="{FF2B5EF4-FFF2-40B4-BE49-F238E27FC236}">
                    <a16:creationId xmlns:a16="http://schemas.microsoft.com/office/drawing/2014/main" id="{63FFDDDC-113B-47AB-99B5-8EB3604566F9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04" name="Groupe 2503">
              <a:extLst>
                <a:ext uri="{FF2B5EF4-FFF2-40B4-BE49-F238E27FC236}">
                  <a16:creationId xmlns:a16="http://schemas.microsoft.com/office/drawing/2014/main" id="{1530C5AF-F8D9-4EA4-ADE4-0E9E01612113}"/>
                </a:ext>
              </a:extLst>
            </p:cNvPr>
            <p:cNvGrpSpPr/>
            <p:nvPr/>
          </p:nvGrpSpPr>
          <p:grpSpPr>
            <a:xfrm>
              <a:off x="4150811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61" name="Ellipse 2660">
                <a:extLst>
                  <a:ext uri="{FF2B5EF4-FFF2-40B4-BE49-F238E27FC236}">
                    <a16:creationId xmlns:a16="http://schemas.microsoft.com/office/drawing/2014/main" id="{293CF365-0412-4380-A4C3-10834FDC9C0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62" name="Forme libre 1043">
                <a:extLst>
                  <a:ext uri="{FF2B5EF4-FFF2-40B4-BE49-F238E27FC236}">
                    <a16:creationId xmlns:a16="http://schemas.microsoft.com/office/drawing/2014/main" id="{01BB263E-48EB-47D2-95F5-ACD7E851099B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05" name="Groupe 2504">
              <a:extLst>
                <a:ext uri="{FF2B5EF4-FFF2-40B4-BE49-F238E27FC236}">
                  <a16:creationId xmlns:a16="http://schemas.microsoft.com/office/drawing/2014/main" id="{FB373E45-4236-406C-AB15-6F6F6FAEB8C7}"/>
                </a:ext>
              </a:extLst>
            </p:cNvPr>
            <p:cNvGrpSpPr/>
            <p:nvPr/>
          </p:nvGrpSpPr>
          <p:grpSpPr>
            <a:xfrm>
              <a:off x="4150811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59" name="Ellipse 2658">
                <a:extLst>
                  <a:ext uri="{FF2B5EF4-FFF2-40B4-BE49-F238E27FC236}">
                    <a16:creationId xmlns:a16="http://schemas.microsoft.com/office/drawing/2014/main" id="{6CAFAFBA-3B99-4BF3-9CFC-3BF584DDEAD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60" name="Forme libre 1046">
                <a:extLst>
                  <a:ext uri="{FF2B5EF4-FFF2-40B4-BE49-F238E27FC236}">
                    <a16:creationId xmlns:a16="http://schemas.microsoft.com/office/drawing/2014/main" id="{C66CD883-B41B-48F4-9A09-246FA5732938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06" name="Groupe 2505">
              <a:extLst>
                <a:ext uri="{FF2B5EF4-FFF2-40B4-BE49-F238E27FC236}">
                  <a16:creationId xmlns:a16="http://schemas.microsoft.com/office/drawing/2014/main" id="{F3ABF645-D6C8-44CA-BFD3-35137D6FF58F}"/>
                </a:ext>
              </a:extLst>
            </p:cNvPr>
            <p:cNvGrpSpPr/>
            <p:nvPr/>
          </p:nvGrpSpPr>
          <p:grpSpPr>
            <a:xfrm>
              <a:off x="4150811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57" name="Ellipse 2656">
                <a:extLst>
                  <a:ext uri="{FF2B5EF4-FFF2-40B4-BE49-F238E27FC236}">
                    <a16:creationId xmlns:a16="http://schemas.microsoft.com/office/drawing/2014/main" id="{BA891993-182B-4EA8-A838-65CCAACC4CE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58" name="Forme libre 1049">
                <a:extLst>
                  <a:ext uri="{FF2B5EF4-FFF2-40B4-BE49-F238E27FC236}">
                    <a16:creationId xmlns:a16="http://schemas.microsoft.com/office/drawing/2014/main" id="{D97700D2-F2E4-4770-A066-D3CAF2C94664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07" name="Groupe 2506">
              <a:extLst>
                <a:ext uri="{FF2B5EF4-FFF2-40B4-BE49-F238E27FC236}">
                  <a16:creationId xmlns:a16="http://schemas.microsoft.com/office/drawing/2014/main" id="{35ECB496-1E31-4EE8-9536-4464CA8BF0ED}"/>
                </a:ext>
              </a:extLst>
            </p:cNvPr>
            <p:cNvGrpSpPr/>
            <p:nvPr/>
          </p:nvGrpSpPr>
          <p:grpSpPr>
            <a:xfrm rot="10800000" flipH="1" flipV="1">
              <a:off x="4150812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55" name="Ellipse 2654">
                <a:extLst>
                  <a:ext uri="{FF2B5EF4-FFF2-40B4-BE49-F238E27FC236}">
                    <a16:creationId xmlns:a16="http://schemas.microsoft.com/office/drawing/2014/main" id="{FE135577-017E-4AC8-8462-2EBC33F1DE3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56" name="Forme libre 1040">
                <a:extLst>
                  <a:ext uri="{FF2B5EF4-FFF2-40B4-BE49-F238E27FC236}">
                    <a16:creationId xmlns:a16="http://schemas.microsoft.com/office/drawing/2014/main" id="{001DB731-0857-4A14-A176-D7D9BC9962FE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08" name="Groupe 2507">
              <a:extLst>
                <a:ext uri="{FF2B5EF4-FFF2-40B4-BE49-F238E27FC236}">
                  <a16:creationId xmlns:a16="http://schemas.microsoft.com/office/drawing/2014/main" id="{29A1365B-3F6D-40F9-8726-2AA861BF0EA6}"/>
                </a:ext>
              </a:extLst>
            </p:cNvPr>
            <p:cNvGrpSpPr/>
            <p:nvPr/>
          </p:nvGrpSpPr>
          <p:grpSpPr>
            <a:xfrm>
              <a:off x="3696495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53" name="Ellipse 2652">
                <a:extLst>
                  <a:ext uri="{FF2B5EF4-FFF2-40B4-BE49-F238E27FC236}">
                    <a16:creationId xmlns:a16="http://schemas.microsoft.com/office/drawing/2014/main" id="{DC40CA8A-5024-4B6B-8742-A0EEC063938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54" name="Forme libre 1067">
                <a:extLst>
                  <a:ext uri="{FF2B5EF4-FFF2-40B4-BE49-F238E27FC236}">
                    <a16:creationId xmlns:a16="http://schemas.microsoft.com/office/drawing/2014/main" id="{CDB559BD-F821-4EAC-AA35-A50C1B67F38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09" name="Groupe 2508">
              <a:extLst>
                <a:ext uri="{FF2B5EF4-FFF2-40B4-BE49-F238E27FC236}">
                  <a16:creationId xmlns:a16="http://schemas.microsoft.com/office/drawing/2014/main" id="{70D0F96C-3764-4F67-B0D1-3E2AFDF589A7}"/>
                </a:ext>
              </a:extLst>
            </p:cNvPr>
            <p:cNvGrpSpPr/>
            <p:nvPr/>
          </p:nvGrpSpPr>
          <p:grpSpPr>
            <a:xfrm>
              <a:off x="3696495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51" name="Ellipse 2650">
                <a:extLst>
                  <a:ext uri="{FF2B5EF4-FFF2-40B4-BE49-F238E27FC236}">
                    <a16:creationId xmlns:a16="http://schemas.microsoft.com/office/drawing/2014/main" id="{CD927D4E-4C23-4A50-B0D0-6305895DA9D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52" name="Forme libre 1073">
                <a:extLst>
                  <a:ext uri="{FF2B5EF4-FFF2-40B4-BE49-F238E27FC236}">
                    <a16:creationId xmlns:a16="http://schemas.microsoft.com/office/drawing/2014/main" id="{74EECFD9-F05F-4D81-9CFD-AC66A7AE438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10" name="Groupe 2509">
              <a:extLst>
                <a:ext uri="{FF2B5EF4-FFF2-40B4-BE49-F238E27FC236}">
                  <a16:creationId xmlns:a16="http://schemas.microsoft.com/office/drawing/2014/main" id="{B1B207DD-5AC2-42CA-8CA2-48EA046A6031}"/>
                </a:ext>
              </a:extLst>
            </p:cNvPr>
            <p:cNvGrpSpPr/>
            <p:nvPr/>
          </p:nvGrpSpPr>
          <p:grpSpPr>
            <a:xfrm>
              <a:off x="3696495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49" name="Ellipse 2648">
                <a:extLst>
                  <a:ext uri="{FF2B5EF4-FFF2-40B4-BE49-F238E27FC236}">
                    <a16:creationId xmlns:a16="http://schemas.microsoft.com/office/drawing/2014/main" id="{7711B1B7-1E25-49EC-B958-F29B8911A57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50" name="Forme libre 1076">
                <a:extLst>
                  <a:ext uri="{FF2B5EF4-FFF2-40B4-BE49-F238E27FC236}">
                    <a16:creationId xmlns:a16="http://schemas.microsoft.com/office/drawing/2014/main" id="{833A3C2D-3F90-48FA-ABA9-3B279C2F9A1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11" name="Groupe 2510">
              <a:extLst>
                <a:ext uri="{FF2B5EF4-FFF2-40B4-BE49-F238E27FC236}">
                  <a16:creationId xmlns:a16="http://schemas.microsoft.com/office/drawing/2014/main" id="{DD0B9070-72B4-40B3-B096-1BCB71185818}"/>
                </a:ext>
              </a:extLst>
            </p:cNvPr>
            <p:cNvGrpSpPr/>
            <p:nvPr/>
          </p:nvGrpSpPr>
          <p:grpSpPr>
            <a:xfrm>
              <a:off x="3696495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47" name="Ellipse 2646">
                <a:extLst>
                  <a:ext uri="{FF2B5EF4-FFF2-40B4-BE49-F238E27FC236}">
                    <a16:creationId xmlns:a16="http://schemas.microsoft.com/office/drawing/2014/main" id="{8248011A-8D92-4FAA-87EE-6F39BD19E3C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48" name="Forme libre 1079">
                <a:extLst>
                  <a:ext uri="{FF2B5EF4-FFF2-40B4-BE49-F238E27FC236}">
                    <a16:creationId xmlns:a16="http://schemas.microsoft.com/office/drawing/2014/main" id="{07B2ACF7-2038-4A37-8483-ABC28F4FA02B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12" name="Groupe 2511">
              <a:extLst>
                <a:ext uri="{FF2B5EF4-FFF2-40B4-BE49-F238E27FC236}">
                  <a16:creationId xmlns:a16="http://schemas.microsoft.com/office/drawing/2014/main" id="{593F1409-A1C1-470C-BF04-52F554D60F3A}"/>
                </a:ext>
              </a:extLst>
            </p:cNvPr>
            <p:cNvGrpSpPr/>
            <p:nvPr/>
          </p:nvGrpSpPr>
          <p:grpSpPr>
            <a:xfrm>
              <a:off x="3696495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45" name="Ellipse 2644">
                <a:extLst>
                  <a:ext uri="{FF2B5EF4-FFF2-40B4-BE49-F238E27FC236}">
                    <a16:creationId xmlns:a16="http://schemas.microsoft.com/office/drawing/2014/main" id="{876AA0B6-0F29-4E6A-9CA8-8C682B4CCD0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46" name="Forme libre 1082">
                <a:extLst>
                  <a:ext uri="{FF2B5EF4-FFF2-40B4-BE49-F238E27FC236}">
                    <a16:creationId xmlns:a16="http://schemas.microsoft.com/office/drawing/2014/main" id="{1A397E2A-FC4A-457C-8ABD-25E7EED1AD4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13" name="Groupe 2512">
              <a:extLst>
                <a:ext uri="{FF2B5EF4-FFF2-40B4-BE49-F238E27FC236}">
                  <a16:creationId xmlns:a16="http://schemas.microsoft.com/office/drawing/2014/main" id="{B35AB48F-FEBB-4272-BA89-539442D505C3}"/>
                </a:ext>
              </a:extLst>
            </p:cNvPr>
            <p:cNvGrpSpPr/>
            <p:nvPr/>
          </p:nvGrpSpPr>
          <p:grpSpPr>
            <a:xfrm rot="10800000" flipH="1" flipV="1">
              <a:off x="3696496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43" name="Ellipse 2642">
                <a:extLst>
                  <a:ext uri="{FF2B5EF4-FFF2-40B4-BE49-F238E27FC236}">
                    <a16:creationId xmlns:a16="http://schemas.microsoft.com/office/drawing/2014/main" id="{3CA520C0-24B7-4391-8BB5-8ACEF82B8E3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44" name="Forme libre 1073">
                <a:extLst>
                  <a:ext uri="{FF2B5EF4-FFF2-40B4-BE49-F238E27FC236}">
                    <a16:creationId xmlns:a16="http://schemas.microsoft.com/office/drawing/2014/main" id="{D3D1089F-A931-4653-84B0-BEB4D86DA09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14" name="Groupe 2513">
              <a:extLst>
                <a:ext uri="{FF2B5EF4-FFF2-40B4-BE49-F238E27FC236}">
                  <a16:creationId xmlns:a16="http://schemas.microsoft.com/office/drawing/2014/main" id="{B7AB545A-9D79-4D00-8C5C-0DFC79B3F514}"/>
                </a:ext>
              </a:extLst>
            </p:cNvPr>
            <p:cNvGrpSpPr/>
            <p:nvPr/>
          </p:nvGrpSpPr>
          <p:grpSpPr>
            <a:xfrm>
              <a:off x="4377969" y="4182271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41" name="Ellipse 2640">
                <a:extLst>
                  <a:ext uri="{FF2B5EF4-FFF2-40B4-BE49-F238E27FC236}">
                    <a16:creationId xmlns:a16="http://schemas.microsoft.com/office/drawing/2014/main" id="{E513B16E-8804-4F30-AF18-B81593D6E1C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42" name="Forme libre 1067">
                <a:extLst>
                  <a:ext uri="{FF2B5EF4-FFF2-40B4-BE49-F238E27FC236}">
                    <a16:creationId xmlns:a16="http://schemas.microsoft.com/office/drawing/2014/main" id="{B85AA9F2-EDA7-4820-950F-BDD2F49BBD4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15" name="Groupe 2514">
              <a:extLst>
                <a:ext uri="{FF2B5EF4-FFF2-40B4-BE49-F238E27FC236}">
                  <a16:creationId xmlns:a16="http://schemas.microsoft.com/office/drawing/2014/main" id="{9FB02291-5A5C-4A05-871C-DA6647DE63CF}"/>
                </a:ext>
              </a:extLst>
            </p:cNvPr>
            <p:cNvGrpSpPr/>
            <p:nvPr/>
          </p:nvGrpSpPr>
          <p:grpSpPr>
            <a:xfrm>
              <a:off x="4377969" y="463886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39" name="Ellipse 2638">
                <a:extLst>
                  <a:ext uri="{FF2B5EF4-FFF2-40B4-BE49-F238E27FC236}">
                    <a16:creationId xmlns:a16="http://schemas.microsoft.com/office/drawing/2014/main" id="{CA231AFD-435F-4310-BF91-7D4F654D177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40" name="Forme libre 1073">
                <a:extLst>
                  <a:ext uri="{FF2B5EF4-FFF2-40B4-BE49-F238E27FC236}">
                    <a16:creationId xmlns:a16="http://schemas.microsoft.com/office/drawing/2014/main" id="{8F1C829C-5115-4E53-A242-B1FA3351933D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16" name="Groupe 2515">
              <a:extLst>
                <a:ext uri="{FF2B5EF4-FFF2-40B4-BE49-F238E27FC236}">
                  <a16:creationId xmlns:a16="http://schemas.microsoft.com/office/drawing/2014/main" id="{EED18BD0-FF0E-4D94-9DB1-AB3EB4D77D54}"/>
                </a:ext>
              </a:extLst>
            </p:cNvPr>
            <p:cNvGrpSpPr/>
            <p:nvPr/>
          </p:nvGrpSpPr>
          <p:grpSpPr>
            <a:xfrm>
              <a:off x="4377969" y="532374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37" name="Ellipse 2636">
                <a:extLst>
                  <a:ext uri="{FF2B5EF4-FFF2-40B4-BE49-F238E27FC236}">
                    <a16:creationId xmlns:a16="http://schemas.microsoft.com/office/drawing/2014/main" id="{6023AC74-7C5E-4661-9173-44EE5C5AB11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38" name="Forme libre 1076">
                <a:extLst>
                  <a:ext uri="{FF2B5EF4-FFF2-40B4-BE49-F238E27FC236}">
                    <a16:creationId xmlns:a16="http://schemas.microsoft.com/office/drawing/2014/main" id="{62624926-D704-45CF-8959-693D128DC95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17" name="Groupe 2516">
              <a:extLst>
                <a:ext uri="{FF2B5EF4-FFF2-40B4-BE49-F238E27FC236}">
                  <a16:creationId xmlns:a16="http://schemas.microsoft.com/office/drawing/2014/main" id="{EF31F6A9-2CB6-4B89-BE03-94DEC5EAD13E}"/>
                </a:ext>
              </a:extLst>
            </p:cNvPr>
            <p:cNvGrpSpPr/>
            <p:nvPr/>
          </p:nvGrpSpPr>
          <p:grpSpPr>
            <a:xfrm>
              <a:off x="4377969" y="5095448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35" name="Ellipse 2634">
                <a:extLst>
                  <a:ext uri="{FF2B5EF4-FFF2-40B4-BE49-F238E27FC236}">
                    <a16:creationId xmlns:a16="http://schemas.microsoft.com/office/drawing/2014/main" id="{B5FB1241-AB23-4F2E-A488-82F6FF8F6CDE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36" name="Forme libre 1079">
                <a:extLst>
                  <a:ext uri="{FF2B5EF4-FFF2-40B4-BE49-F238E27FC236}">
                    <a16:creationId xmlns:a16="http://schemas.microsoft.com/office/drawing/2014/main" id="{1F926438-5402-4542-AB32-52BA927A6F6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18" name="Groupe 2517">
              <a:extLst>
                <a:ext uri="{FF2B5EF4-FFF2-40B4-BE49-F238E27FC236}">
                  <a16:creationId xmlns:a16="http://schemas.microsoft.com/office/drawing/2014/main" id="{2FA7A19B-4DD5-4D57-BEE2-84CC90D65B11}"/>
                </a:ext>
              </a:extLst>
            </p:cNvPr>
            <p:cNvGrpSpPr/>
            <p:nvPr/>
          </p:nvGrpSpPr>
          <p:grpSpPr>
            <a:xfrm>
              <a:off x="4377969" y="441056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33" name="Ellipse 2632">
                <a:extLst>
                  <a:ext uri="{FF2B5EF4-FFF2-40B4-BE49-F238E27FC236}">
                    <a16:creationId xmlns:a16="http://schemas.microsoft.com/office/drawing/2014/main" id="{0DC9C6AE-59A0-43B5-90CD-7995769A652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34" name="Forme libre 1082">
                <a:extLst>
                  <a:ext uri="{FF2B5EF4-FFF2-40B4-BE49-F238E27FC236}">
                    <a16:creationId xmlns:a16="http://schemas.microsoft.com/office/drawing/2014/main" id="{62A19D9B-615F-420C-BAE0-2A7D3BE42E12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19" name="Groupe 2518">
              <a:extLst>
                <a:ext uri="{FF2B5EF4-FFF2-40B4-BE49-F238E27FC236}">
                  <a16:creationId xmlns:a16="http://schemas.microsoft.com/office/drawing/2014/main" id="{EF042647-42AC-441A-95F6-21A94DAB6153}"/>
                </a:ext>
              </a:extLst>
            </p:cNvPr>
            <p:cNvGrpSpPr/>
            <p:nvPr/>
          </p:nvGrpSpPr>
          <p:grpSpPr>
            <a:xfrm rot="10800000" flipH="1" flipV="1">
              <a:off x="4377970" y="4867154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31" name="Ellipse 2630">
                <a:extLst>
                  <a:ext uri="{FF2B5EF4-FFF2-40B4-BE49-F238E27FC236}">
                    <a16:creationId xmlns:a16="http://schemas.microsoft.com/office/drawing/2014/main" id="{DB10B36E-4E0F-457C-9710-891C012FE37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32" name="Forme libre 1073">
                <a:extLst>
                  <a:ext uri="{FF2B5EF4-FFF2-40B4-BE49-F238E27FC236}">
                    <a16:creationId xmlns:a16="http://schemas.microsoft.com/office/drawing/2014/main" id="{901B3A95-0651-4D30-96A4-4965B51112F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20" name="Groupe 2519">
              <a:extLst>
                <a:ext uri="{FF2B5EF4-FFF2-40B4-BE49-F238E27FC236}">
                  <a16:creationId xmlns:a16="http://schemas.microsoft.com/office/drawing/2014/main" id="{0759D2B4-797A-49AE-8D89-29256389B13C}"/>
                </a:ext>
              </a:extLst>
            </p:cNvPr>
            <p:cNvGrpSpPr/>
            <p:nvPr/>
          </p:nvGrpSpPr>
          <p:grpSpPr>
            <a:xfrm>
              <a:off x="3549884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29" name="Ellipse 2628">
                <a:extLst>
                  <a:ext uri="{FF2B5EF4-FFF2-40B4-BE49-F238E27FC236}">
                    <a16:creationId xmlns:a16="http://schemas.microsoft.com/office/drawing/2014/main" id="{CC83B1BA-03C7-4594-8EDE-671D638C2CA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30" name="Forme libre 122">
                <a:extLst>
                  <a:ext uri="{FF2B5EF4-FFF2-40B4-BE49-F238E27FC236}">
                    <a16:creationId xmlns:a16="http://schemas.microsoft.com/office/drawing/2014/main" id="{561E3C33-2EA4-425B-B396-AA6F21880E39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21" name="Groupe 2520">
              <a:extLst>
                <a:ext uri="{FF2B5EF4-FFF2-40B4-BE49-F238E27FC236}">
                  <a16:creationId xmlns:a16="http://schemas.microsoft.com/office/drawing/2014/main" id="{F041853C-FA89-46B7-827F-EBE1D9A360AA}"/>
                </a:ext>
              </a:extLst>
            </p:cNvPr>
            <p:cNvGrpSpPr/>
            <p:nvPr/>
          </p:nvGrpSpPr>
          <p:grpSpPr>
            <a:xfrm>
              <a:off x="4460952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27" name="Ellipse 2626">
                <a:extLst>
                  <a:ext uri="{FF2B5EF4-FFF2-40B4-BE49-F238E27FC236}">
                    <a16:creationId xmlns:a16="http://schemas.microsoft.com/office/drawing/2014/main" id="{6EC1F7F1-64A2-4118-9323-6BB1E6981A9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28" name="Forme libre 234">
                <a:extLst>
                  <a:ext uri="{FF2B5EF4-FFF2-40B4-BE49-F238E27FC236}">
                    <a16:creationId xmlns:a16="http://schemas.microsoft.com/office/drawing/2014/main" id="{27640BF2-492D-487B-8C6B-9B441A9DAB3B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22" name="Groupe 2521">
              <a:extLst>
                <a:ext uri="{FF2B5EF4-FFF2-40B4-BE49-F238E27FC236}">
                  <a16:creationId xmlns:a16="http://schemas.microsoft.com/office/drawing/2014/main" id="{7FD82EEB-A928-467C-9890-CAA2839714F4}"/>
                </a:ext>
              </a:extLst>
            </p:cNvPr>
            <p:cNvGrpSpPr/>
            <p:nvPr/>
          </p:nvGrpSpPr>
          <p:grpSpPr>
            <a:xfrm>
              <a:off x="4005418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25" name="Ellipse 2624">
                <a:extLst>
                  <a:ext uri="{FF2B5EF4-FFF2-40B4-BE49-F238E27FC236}">
                    <a16:creationId xmlns:a16="http://schemas.microsoft.com/office/drawing/2014/main" id="{72F354E9-20D9-4E17-A143-A0792A42427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26" name="Forme libre 170">
                <a:extLst>
                  <a:ext uri="{FF2B5EF4-FFF2-40B4-BE49-F238E27FC236}">
                    <a16:creationId xmlns:a16="http://schemas.microsoft.com/office/drawing/2014/main" id="{345B7FFE-27E8-416C-B352-07A2FF4E906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23" name="Groupe 2522">
              <a:extLst>
                <a:ext uri="{FF2B5EF4-FFF2-40B4-BE49-F238E27FC236}">
                  <a16:creationId xmlns:a16="http://schemas.microsoft.com/office/drawing/2014/main" id="{9BF48274-D7DB-43FB-81CB-63364DCE7AD6}"/>
                </a:ext>
              </a:extLst>
            </p:cNvPr>
            <p:cNvGrpSpPr/>
            <p:nvPr/>
          </p:nvGrpSpPr>
          <p:grpSpPr>
            <a:xfrm>
              <a:off x="4233185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23" name="Ellipse 2622">
                <a:extLst>
                  <a:ext uri="{FF2B5EF4-FFF2-40B4-BE49-F238E27FC236}">
                    <a16:creationId xmlns:a16="http://schemas.microsoft.com/office/drawing/2014/main" id="{574BCCAE-200B-461D-83BE-85DD138B791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24" name="Forme libre 149">
                <a:extLst>
                  <a:ext uri="{FF2B5EF4-FFF2-40B4-BE49-F238E27FC236}">
                    <a16:creationId xmlns:a16="http://schemas.microsoft.com/office/drawing/2014/main" id="{2152D4C7-AB21-4FA7-9467-0CE4202C098C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24" name="Groupe 2523">
              <a:extLst>
                <a:ext uri="{FF2B5EF4-FFF2-40B4-BE49-F238E27FC236}">
                  <a16:creationId xmlns:a16="http://schemas.microsoft.com/office/drawing/2014/main" id="{B564C84A-F5F6-457B-93D2-5569A1D982D5}"/>
                </a:ext>
              </a:extLst>
            </p:cNvPr>
            <p:cNvGrpSpPr/>
            <p:nvPr/>
          </p:nvGrpSpPr>
          <p:grpSpPr>
            <a:xfrm>
              <a:off x="3777651" y="4315140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21" name="Ellipse 2620">
                <a:extLst>
                  <a:ext uri="{FF2B5EF4-FFF2-40B4-BE49-F238E27FC236}">
                    <a16:creationId xmlns:a16="http://schemas.microsoft.com/office/drawing/2014/main" id="{2B7C0671-1604-410F-A999-42CCDF81305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22" name="Forme libre 143">
                <a:extLst>
                  <a:ext uri="{FF2B5EF4-FFF2-40B4-BE49-F238E27FC236}">
                    <a16:creationId xmlns:a16="http://schemas.microsoft.com/office/drawing/2014/main" id="{7B83647A-EA71-4065-839E-352A5A02B021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25" name="Groupe 2524">
              <a:extLst>
                <a:ext uri="{FF2B5EF4-FFF2-40B4-BE49-F238E27FC236}">
                  <a16:creationId xmlns:a16="http://schemas.microsoft.com/office/drawing/2014/main" id="{76736EF6-223E-4E9F-AEB9-07856C58A5DE}"/>
                </a:ext>
              </a:extLst>
            </p:cNvPr>
            <p:cNvGrpSpPr/>
            <p:nvPr/>
          </p:nvGrpSpPr>
          <p:grpSpPr>
            <a:xfrm>
              <a:off x="3549884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19" name="Ellipse 2618">
                <a:extLst>
                  <a:ext uri="{FF2B5EF4-FFF2-40B4-BE49-F238E27FC236}">
                    <a16:creationId xmlns:a16="http://schemas.microsoft.com/office/drawing/2014/main" id="{6D1C56FC-F7A5-4D32-B4BF-D6DE876418F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20" name="Forme libre 125">
                <a:extLst>
                  <a:ext uri="{FF2B5EF4-FFF2-40B4-BE49-F238E27FC236}">
                    <a16:creationId xmlns:a16="http://schemas.microsoft.com/office/drawing/2014/main" id="{6E13B503-8642-4992-AB30-8BC1C4DE422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26" name="Groupe 2525">
              <a:extLst>
                <a:ext uri="{FF2B5EF4-FFF2-40B4-BE49-F238E27FC236}">
                  <a16:creationId xmlns:a16="http://schemas.microsoft.com/office/drawing/2014/main" id="{60A9A8F5-45C3-43FE-BECA-AACD364E01FC}"/>
                </a:ext>
              </a:extLst>
            </p:cNvPr>
            <p:cNvGrpSpPr/>
            <p:nvPr/>
          </p:nvGrpSpPr>
          <p:grpSpPr>
            <a:xfrm>
              <a:off x="4460952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17" name="Ellipse 2616">
                <a:extLst>
                  <a:ext uri="{FF2B5EF4-FFF2-40B4-BE49-F238E27FC236}">
                    <a16:creationId xmlns:a16="http://schemas.microsoft.com/office/drawing/2014/main" id="{AA46CB93-DD25-424E-AB7A-4CA95230682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18" name="Forme libre 20">
                <a:extLst>
                  <a:ext uri="{FF2B5EF4-FFF2-40B4-BE49-F238E27FC236}">
                    <a16:creationId xmlns:a16="http://schemas.microsoft.com/office/drawing/2014/main" id="{98124E0F-2E06-4879-B890-30CD8C7BF072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27" name="Groupe 2526">
              <a:extLst>
                <a:ext uri="{FF2B5EF4-FFF2-40B4-BE49-F238E27FC236}">
                  <a16:creationId xmlns:a16="http://schemas.microsoft.com/office/drawing/2014/main" id="{6757E78A-508F-4781-9063-590E84AC3CAE}"/>
                </a:ext>
              </a:extLst>
            </p:cNvPr>
            <p:cNvGrpSpPr/>
            <p:nvPr/>
          </p:nvGrpSpPr>
          <p:grpSpPr>
            <a:xfrm>
              <a:off x="4005418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15" name="Ellipse 2614">
                <a:extLst>
                  <a:ext uri="{FF2B5EF4-FFF2-40B4-BE49-F238E27FC236}">
                    <a16:creationId xmlns:a16="http://schemas.microsoft.com/office/drawing/2014/main" id="{A8698312-2D8B-41A0-9545-22BD7A6ACB7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16" name="Forme libre 14">
                <a:extLst>
                  <a:ext uri="{FF2B5EF4-FFF2-40B4-BE49-F238E27FC236}">
                    <a16:creationId xmlns:a16="http://schemas.microsoft.com/office/drawing/2014/main" id="{31BBDB9B-A5BB-4B42-BD68-B1466F6442F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28" name="Groupe 2527">
              <a:extLst>
                <a:ext uri="{FF2B5EF4-FFF2-40B4-BE49-F238E27FC236}">
                  <a16:creationId xmlns:a16="http://schemas.microsoft.com/office/drawing/2014/main" id="{C1829CDB-4826-4AA0-8098-1D7057AC9AC8}"/>
                </a:ext>
              </a:extLst>
            </p:cNvPr>
            <p:cNvGrpSpPr/>
            <p:nvPr/>
          </p:nvGrpSpPr>
          <p:grpSpPr>
            <a:xfrm>
              <a:off x="4233185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13" name="Ellipse 2612">
                <a:extLst>
                  <a:ext uri="{FF2B5EF4-FFF2-40B4-BE49-F238E27FC236}">
                    <a16:creationId xmlns:a16="http://schemas.microsoft.com/office/drawing/2014/main" id="{A18318CC-0433-454C-A8F9-8A0533EF262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14" name="Forme libre 23">
                <a:extLst>
                  <a:ext uri="{FF2B5EF4-FFF2-40B4-BE49-F238E27FC236}">
                    <a16:creationId xmlns:a16="http://schemas.microsoft.com/office/drawing/2014/main" id="{852229C6-BE1B-4D89-9571-0DE639F8E511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29" name="Groupe 2528">
              <a:extLst>
                <a:ext uri="{FF2B5EF4-FFF2-40B4-BE49-F238E27FC236}">
                  <a16:creationId xmlns:a16="http://schemas.microsoft.com/office/drawing/2014/main" id="{0F6EC390-1BF0-4940-8E45-F7A9A0AD0F9E}"/>
                </a:ext>
              </a:extLst>
            </p:cNvPr>
            <p:cNvGrpSpPr/>
            <p:nvPr/>
          </p:nvGrpSpPr>
          <p:grpSpPr>
            <a:xfrm>
              <a:off x="3777651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11" name="Ellipse 2610">
                <a:extLst>
                  <a:ext uri="{FF2B5EF4-FFF2-40B4-BE49-F238E27FC236}">
                    <a16:creationId xmlns:a16="http://schemas.microsoft.com/office/drawing/2014/main" id="{BE26AB85-4671-48EB-AEF2-003FA9802BE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12" name="Forme libre 17">
                <a:extLst>
                  <a:ext uri="{FF2B5EF4-FFF2-40B4-BE49-F238E27FC236}">
                    <a16:creationId xmlns:a16="http://schemas.microsoft.com/office/drawing/2014/main" id="{6FF22A76-6822-454B-AC3E-29BBBC8BE833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30" name="Groupe 2529">
              <a:extLst>
                <a:ext uri="{FF2B5EF4-FFF2-40B4-BE49-F238E27FC236}">
                  <a16:creationId xmlns:a16="http://schemas.microsoft.com/office/drawing/2014/main" id="{DE45D6DE-4AC9-4257-8750-1EFA1CEECA40}"/>
                </a:ext>
              </a:extLst>
            </p:cNvPr>
            <p:cNvGrpSpPr/>
            <p:nvPr/>
          </p:nvGrpSpPr>
          <p:grpSpPr>
            <a:xfrm>
              <a:off x="4688719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09" name="Ellipse 2608">
                <a:extLst>
                  <a:ext uri="{FF2B5EF4-FFF2-40B4-BE49-F238E27FC236}">
                    <a16:creationId xmlns:a16="http://schemas.microsoft.com/office/drawing/2014/main" id="{BDB21463-9AE9-41FF-BDA2-9545D535EBBC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10" name="Forme libre 83">
                <a:extLst>
                  <a:ext uri="{FF2B5EF4-FFF2-40B4-BE49-F238E27FC236}">
                    <a16:creationId xmlns:a16="http://schemas.microsoft.com/office/drawing/2014/main" id="{E039A3D5-5FC2-49A9-B689-0663D3F8AF9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31" name="Groupe 2530">
              <a:extLst>
                <a:ext uri="{FF2B5EF4-FFF2-40B4-BE49-F238E27FC236}">
                  <a16:creationId xmlns:a16="http://schemas.microsoft.com/office/drawing/2014/main" id="{E439F5F6-2202-454A-B5AE-D69AEBA9D130}"/>
                </a:ext>
              </a:extLst>
            </p:cNvPr>
            <p:cNvGrpSpPr/>
            <p:nvPr/>
          </p:nvGrpSpPr>
          <p:grpSpPr>
            <a:xfrm>
              <a:off x="3322117" y="4769555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07" name="Ellipse 2606">
                <a:extLst>
                  <a:ext uri="{FF2B5EF4-FFF2-40B4-BE49-F238E27FC236}">
                    <a16:creationId xmlns:a16="http://schemas.microsoft.com/office/drawing/2014/main" id="{BEED639F-5AE5-4AEA-8EF8-707688326D2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08" name="Forme libre 131">
                <a:extLst>
                  <a:ext uri="{FF2B5EF4-FFF2-40B4-BE49-F238E27FC236}">
                    <a16:creationId xmlns:a16="http://schemas.microsoft.com/office/drawing/2014/main" id="{6FEA9EEB-8690-4E05-AD3B-149132EDD77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32" name="Groupe 2531">
              <a:extLst>
                <a:ext uri="{FF2B5EF4-FFF2-40B4-BE49-F238E27FC236}">
                  <a16:creationId xmlns:a16="http://schemas.microsoft.com/office/drawing/2014/main" id="{C1620FC0-DEC3-4756-AC9B-E81D6C8975F5}"/>
                </a:ext>
              </a:extLst>
            </p:cNvPr>
            <p:cNvGrpSpPr/>
            <p:nvPr/>
          </p:nvGrpSpPr>
          <p:grpSpPr>
            <a:xfrm>
              <a:off x="3549884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05" name="Ellipse 2604">
                <a:extLst>
                  <a:ext uri="{FF2B5EF4-FFF2-40B4-BE49-F238E27FC236}">
                    <a16:creationId xmlns:a16="http://schemas.microsoft.com/office/drawing/2014/main" id="{77A505F5-37B9-4128-BAA2-36E5055EC45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06" name="Forme libre 86">
                <a:extLst>
                  <a:ext uri="{FF2B5EF4-FFF2-40B4-BE49-F238E27FC236}">
                    <a16:creationId xmlns:a16="http://schemas.microsoft.com/office/drawing/2014/main" id="{31F3D353-54A2-4267-9435-DAC3936D707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33" name="Groupe 2532">
              <a:extLst>
                <a:ext uri="{FF2B5EF4-FFF2-40B4-BE49-F238E27FC236}">
                  <a16:creationId xmlns:a16="http://schemas.microsoft.com/office/drawing/2014/main" id="{9EC4CA63-6AE3-4464-A85D-E48932204B93}"/>
                </a:ext>
              </a:extLst>
            </p:cNvPr>
            <p:cNvGrpSpPr/>
            <p:nvPr/>
          </p:nvGrpSpPr>
          <p:grpSpPr>
            <a:xfrm>
              <a:off x="4460952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03" name="Ellipse 2602">
                <a:extLst>
                  <a:ext uri="{FF2B5EF4-FFF2-40B4-BE49-F238E27FC236}">
                    <a16:creationId xmlns:a16="http://schemas.microsoft.com/office/drawing/2014/main" id="{A70EE306-6965-44EC-8301-55657D1772C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04" name="Forme libre 38">
                <a:extLst>
                  <a:ext uri="{FF2B5EF4-FFF2-40B4-BE49-F238E27FC236}">
                    <a16:creationId xmlns:a16="http://schemas.microsoft.com/office/drawing/2014/main" id="{C6B42589-F04B-4290-8D8A-F78A2524EE7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34" name="Groupe 2533">
              <a:extLst>
                <a:ext uri="{FF2B5EF4-FFF2-40B4-BE49-F238E27FC236}">
                  <a16:creationId xmlns:a16="http://schemas.microsoft.com/office/drawing/2014/main" id="{4377C623-0DC5-46E5-84A3-9280F9D19125}"/>
                </a:ext>
              </a:extLst>
            </p:cNvPr>
            <p:cNvGrpSpPr/>
            <p:nvPr/>
          </p:nvGrpSpPr>
          <p:grpSpPr>
            <a:xfrm>
              <a:off x="4005418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601" name="Ellipse 2600">
                <a:extLst>
                  <a:ext uri="{FF2B5EF4-FFF2-40B4-BE49-F238E27FC236}">
                    <a16:creationId xmlns:a16="http://schemas.microsoft.com/office/drawing/2014/main" id="{06086224-0EAD-4B6A-80C1-00CD5CC91BAF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02" name="Forme libre 92">
                <a:extLst>
                  <a:ext uri="{FF2B5EF4-FFF2-40B4-BE49-F238E27FC236}">
                    <a16:creationId xmlns:a16="http://schemas.microsoft.com/office/drawing/2014/main" id="{62D5B112-96B7-4495-9B6A-3D9169E87A9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35" name="Groupe 2534">
              <a:extLst>
                <a:ext uri="{FF2B5EF4-FFF2-40B4-BE49-F238E27FC236}">
                  <a16:creationId xmlns:a16="http://schemas.microsoft.com/office/drawing/2014/main" id="{E003C237-FC98-4C14-A4AD-EE2B555F4CDE}"/>
                </a:ext>
              </a:extLst>
            </p:cNvPr>
            <p:cNvGrpSpPr/>
            <p:nvPr/>
          </p:nvGrpSpPr>
          <p:grpSpPr>
            <a:xfrm>
              <a:off x="4233185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99" name="Ellipse 2598">
                <a:extLst>
                  <a:ext uri="{FF2B5EF4-FFF2-40B4-BE49-F238E27FC236}">
                    <a16:creationId xmlns:a16="http://schemas.microsoft.com/office/drawing/2014/main" id="{EEC3C78C-BEB9-4557-9CED-E1EBF3E714F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600" name="Forme libre 41">
                <a:extLst>
                  <a:ext uri="{FF2B5EF4-FFF2-40B4-BE49-F238E27FC236}">
                    <a16:creationId xmlns:a16="http://schemas.microsoft.com/office/drawing/2014/main" id="{CAE06794-E35B-43CB-836C-70E661D22D9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36" name="Groupe 2535">
              <a:extLst>
                <a:ext uri="{FF2B5EF4-FFF2-40B4-BE49-F238E27FC236}">
                  <a16:creationId xmlns:a16="http://schemas.microsoft.com/office/drawing/2014/main" id="{595C9170-99E7-4332-A7A5-20337C4AE396}"/>
                </a:ext>
              </a:extLst>
            </p:cNvPr>
            <p:cNvGrpSpPr/>
            <p:nvPr/>
          </p:nvGrpSpPr>
          <p:grpSpPr>
            <a:xfrm>
              <a:off x="3777651" y="5223969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97" name="Ellipse 2596">
                <a:extLst>
                  <a:ext uri="{FF2B5EF4-FFF2-40B4-BE49-F238E27FC236}">
                    <a16:creationId xmlns:a16="http://schemas.microsoft.com/office/drawing/2014/main" id="{73ABE2B1-9A07-4675-8350-1D86683AB7F2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98" name="Forme libre 95">
                <a:extLst>
                  <a:ext uri="{FF2B5EF4-FFF2-40B4-BE49-F238E27FC236}">
                    <a16:creationId xmlns:a16="http://schemas.microsoft.com/office/drawing/2014/main" id="{9001C5AC-D621-4FDB-96CC-F300C9A0E277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37" name="Groupe 2536">
              <a:extLst>
                <a:ext uri="{FF2B5EF4-FFF2-40B4-BE49-F238E27FC236}">
                  <a16:creationId xmlns:a16="http://schemas.microsoft.com/office/drawing/2014/main" id="{0D4A7575-D550-49ED-B396-0B4146607E30}"/>
                </a:ext>
              </a:extLst>
            </p:cNvPr>
            <p:cNvGrpSpPr/>
            <p:nvPr/>
          </p:nvGrpSpPr>
          <p:grpSpPr>
            <a:xfrm>
              <a:off x="3549884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95" name="Ellipse 2594">
                <a:extLst>
                  <a:ext uri="{FF2B5EF4-FFF2-40B4-BE49-F238E27FC236}">
                    <a16:creationId xmlns:a16="http://schemas.microsoft.com/office/drawing/2014/main" id="{CCE33604-651C-44D2-B690-78947F6DCD1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9F001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96" name="Forme libre 104">
                <a:extLst>
                  <a:ext uri="{FF2B5EF4-FFF2-40B4-BE49-F238E27FC236}">
                    <a16:creationId xmlns:a16="http://schemas.microsoft.com/office/drawing/2014/main" id="{33D0D389-3217-49B1-A2AD-270548D6C18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38" name="Groupe 2537">
              <a:extLst>
                <a:ext uri="{FF2B5EF4-FFF2-40B4-BE49-F238E27FC236}">
                  <a16:creationId xmlns:a16="http://schemas.microsoft.com/office/drawing/2014/main" id="{623D65D3-949C-441D-A095-AE31A64758CA}"/>
                </a:ext>
              </a:extLst>
            </p:cNvPr>
            <p:cNvGrpSpPr/>
            <p:nvPr/>
          </p:nvGrpSpPr>
          <p:grpSpPr>
            <a:xfrm>
              <a:off x="4460952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93" name="Ellipse 2592">
                <a:extLst>
                  <a:ext uri="{FF2B5EF4-FFF2-40B4-BE49-F238E27FC236}">
                    <a16:creationId xmlns:a16="http://schemas.microsoft.com/office/drawing/2014/main" id="{85EB50BD-CD5D-4D8C-9B69-F279C59E96E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94" name="Forme libre 56">
                <a:extLst>
                  <a:ext uri="{FF2B5EF4-FFF2-40B4-BE49-F238E27FC236}">
                    <a16:creationId xmlns:a16="http://schemas.microsoft.com/office/drawing/2014/main" id="{360C25E3-4B64-4ECD-8A71-4375B92D020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39" name="Groupe 2538">
              <a:extLst>
                <a:ext uri="{FF2B5EF4-FFF2-40B4-BE49-F238E27FC236}">
                  <a16:creationId xmlns:a16="http://schemas.microsoft.com/office/drawing/2014/main" id="{3B6783AD-A76D-460D-877C-EA4497182B20}"/>
                </a:ext>
              </a:extLst>
            </p:cNvPr>
            <p:cNvGrpSpPr/>
            <p:nvPr/>
          </p:nvGrpSpPr>
          <p:grpSpPr>
            <a:xfrm>
              <a:off x="4005418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91" name="Ellipse 2590">
                <a:extLst>
                  <a:ext uri="{FF2B5EF4-FFF2-40B4-BE49-F238E27FC236}">
                    <a16:creationId xmlns:a16="http://schemas.microsoft.com/office/drawing/2014/main" id="{937ED535-AB7D-4437-A6CD-B4B478E93104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92" name="Forme libre 35">
                <a:extLst>
                  <a:ext uri="{FF2B5EF4-FFF2-40B4-BE49-F238E27FC236}">
                    <a16:creationId xmlns:a16="http://schemas.microsoft.com/office/drawing/2014/main" id="{C64055C2-1A47-4D2B-811A-CDF82B865C3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40" name="Groupe 2539">
              <a:extLst>
                <a:ext uri="{FF2B5EF4-FFF2-40B4-BE49-F238E27FC236}">
                  <a16:creationId xmlns:a16="http://schemas.microsoft.com/office/drawing/2014/main" id="{5412EA30-6AD2-4085-A06C-8FF7B11A005F}"/>
                </a:ext>
              </a:extLst>
            </p:cNvPr>
            <p:cNvGrpSpPr/>
            <p:nvPr/>
          </p:nvGrpSpPr>
          <p:grpSpPr>
            <a:xfrm>
              <a:off x="4233185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89" name="Ellipse 2588">
                <a:extLst>
                  <a:ext uri="{FF2B5EF4-FFF2-40B4-BE49-F238E27FC236}">
                    <a16:creationId xmlns:a16="http://schemas.microsoft.com/office/drawing/2014/main" id="{F9D981E1-470C-4AB7-9DB8-07983D97B8F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90" name="Forme libre 29">
                <a:extLst>
                  <a:ext uri="{FF2B5EF4-FFF2-40B4-BE49-F238E27FC236}">
                    <a16:creationId xmlns:a16="http://schemas.microsoft.com/office/drawing/2014/main" id="{D17A05B6-B3B3-4B48-89D5-55BDD371D423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41" name="Groupe 2540">
              <a:extLst>
                <a:ext uri="{FF2B5EF4-FFF2-40B4-BE49-F238E27FC236}">
                  <a16:creationId xmlns:a16="http://schemas.microsoft.com/office/drawing/2014/main" id="{CA931FF6-3F34-4F2A-8D32-F27A044A47E9}"/>
                </a:ext>
              </a:extLst>
            </p:cNvPr>
            <p:cNvGrpSpPr/>
            <p:nvPr/>
          </p:nvGrpSpPr>
          <p:grpSpPr>
            <a:xfrm>
              <a:off x="3777651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87" name="Ellipse 2586">
                <a:extLst>
                  <a:ext uri="{FF2B5EF4-FFF2-40B4-BE49-F238E27FC236}">
                    <a16:creationId xmlns:a16="http://schemas.microsoft.com/office/drawing/2014/main" id="{144E6027-814E-4DBA-A0DC-415D6727DC37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88" name="Forme libre 98">
                <a:extLst>
                  <a:ext uri="{FF2B5EF4-FFF2-40B4-BE49-F238E27FC236}">
                    <a16:creationId xmlns:a16="http://schemas.microsoft.com/office/drawing/2014/main" id="{A1FB175E-164C-4798-9EA9-A1E054BB4216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42" name="Groupe 2541">
              <a:extLst>
                <a:ext uri="{FF2B5EF4-FFF2-40B4-BE49-F238E27FC236}">
                  <a16:creationId xmlns:a16="http://schemas.microsoft.com/office/drawing/2014/main" id="{717BD325-2266-420E-8DE3-A271BBDBD263}"/>
                </a:ext>
              </a:extLst>
            </p:cNvPr>
            <p:cNvGrpSpPr/>
            <p:nvPr/>
          </p:nvGrpSpPr>
          <p:grpSpPr>
            <a:xfrm>
              <a:off x="4688719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85" name="Ellipse 2584">
                <a:extLst>
                  <a:ext uri="{FF2B5EF4-FFF2-40B4-BE49-F238E27FC236}">
                    <a16:creationId xmlns:a16="http://schemas.microsoft.com/office/drawing/2014/main" id="{26AD826F-8DB2-4AEE-91CD-EC0DBABCEEB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86" name="Forme libre 50">
                <a:extLst>
                  <a:ext uri="{FF2B5EF4-FFF2-40B4-BE49-F238E27FC236}">
                    <a16:creationId xmlns:a16="http://schemas.microsoft.com/office/drawing/2014/main" id="{7C80C77D-9B56-4180-93E0-767F402D4AB6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43" name="Groupe 2542">
              <a:extLst>
                <a:ext uri="{FF2B5EF4-FFF2-40B4-BE49-F238E27FC236}">
                  <a16:creationId xmlns:a16="http://schemas.microsoft.com/office/drawing/2014/main" id="{66128B61-94B1-4473-9A25-7155146F94D1}"/>
                </a:ext>
              </a:extLst>
            </p:cNvPr>
            <p:cNvGrpSpPr/>
            <p:nvPr/>
          </p:nvGrpSpPr>
          <p:grpSpPr>
            <a:xfrm>
              <a:off x="3322117" y="4996762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83" name="Ellipse 2582">
                <a:extLst>
                  <a:ext uri="{FF2B5EF4-FFF2-40B4-BE49-F238E27FC236}">
                    <a16:creationId xmlns:a16="http://schemas.microsoft.com/office/drawing/2014/main" id="{9F7313EA-0194-40CF-82B4-676432A41F7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84" name="Forme libre 189">
                <a:extLst>
                  <a:ext uri="{FF2B5EF4-FFF2-40B4-BE49-F238E27FC236}">
                    <a16:creationId xmlns:a16="http://schemas.microsoft.com/office/drawing/2014/main" id="{E89696F9-51B3-4E07-9F17-4A816D652762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44" name="Groupe 2543">
              <a:extLst>
                <a:ext uri="{FF2B5EF4-FFF2-40B4-BE49-F238E27FC236}">
                  <a16:creationId xmlns:a16="http://schemas.microsoft.com/office/drawing/2014/main" id="{7919C133-115E-4685-9ACE-178046623D36}"/>
                </a:ext>
              </a:extLst>
            </p:cNvPr>
            <p:cNvGrpSpPr/>
            <p:nvPr/>
          </p:nvGrpSpPr>
          <p:grpSpPr>
            <a:xfrm>
              <a:off x="3549884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81" name="Ellipse 2580">
                <a:extLst>
                  <a:ext uri="{FF2B5EF4-FFF2-40B4-BE49-F238E27FC236}">
                    <a16:creationId xmlns:a16="http://schemas.microsoft.com/office/drawing/2014/main" id="{D20DAF23-E05B-42B1-96A7-92F99A48BE58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82" name="Forme libre 119">
                <a:extLst>
                  <a:ext uri="{FF2B5EF4-FFF2-40B4-BE49-F238E27FC236}">
                    <a16:creationId xmlns:a16="http://schemas.microsoft.com/office/drawing/2014/main" id="{DE03C425-A102-4C56-84A8-C98AF8490A24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45" name="Groupe 2544">
              <a:extLst>
                <a:ext uri="{FF2B5EF4-FFF2-40B4-BE49-F238E27FC236}">
                  <a16:creationId xmlns:a16="http://schemas.microsoft.com/office/drawing/2014/main" id="{1AE52BC4-D344-40AF-BCF8-F692712A4533}"/>
                </a:ext>
              </a:extLst>
            </p:cNvPr>
            <p:cNvGrpSpPr/>
            <p:nvPr/>
          </p:nvGrpSpPr>
          <p:grpSpPr>
            <a:xfrm>
              <a:off x="4460952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79" name="Ellipse 2578">
                <a:extLst>
                  <a:ext uri="{FF2B5EF4-FFF2-40B4-BE49-F238E27FC236}">
                    <a16:creationId xmlns:a16="http://schemas.microsoft.com/office/drawing/2014/main" id="{0DA89ED0-D6CB-4A28-94AD-1CEFCB7DED7D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80" name="Forme libre 65">
                <a:extLst>
                  <a:ext uri="{FF2B5EF4-FFF2-40B4-BE49-F238E27FC236}">
                    <a16:creationId xmlns:a16="http://schemas.microsoft.com/office/drawing/2014/main" id="{574DE626-32CA-4F49-8969-4142B2BCACC8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46" name="Groupe 2545">
              <a:extLst>
                <a:ext uri="{FF2B5EF4-FFF2-40B4-BE49-F238E27FC236}">
                  <a16:creationId xmlns:a16="http://schemas.microsoft.com/office/drawing/2014/main" id="{533C5934-FC74-4046-BB26-1E92E361BFB8}"/>
                </a:ext>
              </a:extLst>
            </p:cNvPr>
            <p:cNvGrpSpPr/>
            <p:nvPr/>
          </p:nvGrpSpPr>
          <p:grpSpPr>
            <a:xfrm>
              <a:off x="4005418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77" name="Ellipse 2576">
                <a:extLst>
                  <a:ext uri="{FF2B5EF4-FFF2-40B4-BE49-F238E27FC236}">
                    <a16:creationId xmlns:a16="http://schemas.microsoft.com/office/drawing/2014/main" id="{37A024ED-77F2-48E0-81EB-05DF6DAEE0A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78" name="Forme libre 32">
                <a:extLst>
                  <a:ext uri="{FF2B5EF4-FFF2-40B4-BE49-F238E27FC236}">
                    <a16:creationId xmlns:a16="http://schemas.microsoft.com/office/drawing/2014/main" id="{C9BC858D-B0DC-49E8-9B5C-4696A5283935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47" name="Groupe 2546">
              <a:extLst>
                <a:ext uri="{FF2B5EF4-FFF2-40B4-BE49-F238E27FC236}">
                  <a16:creationId xmlns:a16="http://schemas.microsoft.com/office/drawing/2014/main" id="{2A0011E3-5618-4AF9-A02D-182715AC88D9}"/>
                </a:ext>
              </a:extLst>
            </p:cNvPr>
            <p:cNvGrpSpPr/>
            <p:nvPr/>
          </p:nvGrpSpPr>
          <p:grpSpPr>
            <a:xfrm>
              <a:off x="4233185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75" name="Ellipse 2574">
                <a:extLst>
                  <a:ext uri="{FF2B5EF4-FFF2-40B4-BE49-F238E27FC236}">
                    <a16:creationId xmlns:a16="http://schemas.microsoft.com/office/drawing/2014/main" id="{809A2A87-9F49-4A6F-85AC-B0DDD365378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76" name="Forme libre 26">
                <a:extLst>
                  <a:ext uri="{FF2B5EF4-FFF2-40B4-BE49-F238E27FC236}">
                    <a16:creationId xmlns:a16="http://schemas.microsoft.com/office/drawing/2014/main" id="{CB7FB4B8-8B0A-4387-A5E3-60671EE53E50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48" name="Groupe 2547">
              <a:extLst>
                <a:ext uri="{FF2B5EF4-FFF2-40B4-BE49-F238E27FC236}">
                  <a16:creationId xmlns:a16="http://schemas.microsoft.com/office/drawing/2014/main" id="{0095B7E8-0F34-4B57-A440-090EDA30C498}"/>
                </a:ext>
              </a:extLst>
            </p:cNvPr>
            <p:cNvGrpSpPr/>
            <p:nvPr/>
          </p:nvGrpSpPr>
          <p:grpSpPr>
            <a:xfrm>
              <a:off x="3777651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73" name="Ellipse 2572">
                <a:extLst>
                  <a:ext uri="{FF2B5EF4-FFF2-40B4-BE49-F238E27FC236}">
                    <a16:creationId xmlns:a16="http://schemas.microsoft.com/office/drawing/2014/main" id="{81EA0040-9934-4465-9BC8-E01B99420EF1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74" name="Forme libre 116">
                <a:extLst>
                  <a:ext uri="{FF2B5EF4-FFF2-40B4-BE49-F238E27FC236}">
                    <a16:creationId xmlns:a16="http://schemas.microsoft.com/office/drawing/2014/main" id="{E2D90297-931C-432C-ACE1-F88D8CF00E0C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49" name="Groupe 2548">
              <a:extLst>
                <a:ext uri="{FF2B5EF4-FFF2-40B4-BE49-F238E27FC236}">
                  <a16:creationId xmlns:a16="http://schemas.microsoft.com/office/drawing/2014/main" id="{38FC26C0-27F7-4B39-9F79-7FE6CC1D68E7}"/>
                </a:ext>
              </a:extLst>
            </p:cNvPr>
            <p:cNvGrpSpPr/>
            <p:nvPr/>
          </p:nvGrpSpPr>
          <p:grpSpPr>
            <a:xfrm>
              <a:off x="4688719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71" name="Ellipse 2570">
                <a:extLst>
                  <a:ext uri="{FF2B5EF4-FFF2-40B4-BE49-F238E27FC236}">
                    <a16:creationId xmlns:a16="http://schemas.microsoft.com/office/drawing/2014/main" id="{CA9098DE-0A88-4702-9D47-91CB89EB429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72" name="Forme libre 62">
                <a:extLst>
                  <a:ext uri="{FF2B5EF4-FFF2-40B4-BE49-F238E27FC236}">
                    <a16:creationId xmlns:a16="http://schemas.microsoft.com/office/drawing/2014/main" id="{DC74250D-0091-48FF-8D71-4705BB774BDB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50" name="Groupe 2549">
              <a:extLst>
                <a:ext uri="{FF2B5EF4-FFF2-40B4-BE49-F238E27FC236}">
                  <a16:creationId xmlns:a16="http://schemas.microsoft.com/office/drawing/2014/main" id="{47C2B1D3-CF7B-4F9E-9065-9F5447F741C2}"/>
                </a:ext>
              </a:extLst>
            </p:cNvPr>
            <p:cNvGrpSpPr/>
            <p:nvPr/>
          </p:nvGrpSpPr>
          <p:grpSpPr>
            <a:xfrm>
              <a:off x="3322117" y="4542347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69" name="Ellipse 2568">
                <a:extLst>
                  <a:ext uri="{FF2B5EF4-FFF2-40B4-BE49-F238E27FC236}">
                    <a16:creationId xmlns:a16="http://schemas.microsoft.com/office/drawing/2014/main" id="{C9BA8B4E-8D3E-4E75-B2F8-9F2B979E7AFA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70" name="Forme libre 110">
                <a:extLst>
                  <a:ext uri="{FF2B5EF4-FFF2-40B4-BE49-F238E27FC236}">
                    <a16:creationId xmlns:a16="http://schemas.microsoft.com/office/drawing/2014/main" id="{5F1DD41F-01DB-4EE0-8058-C371C949F887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51" name="Groupe 2550">
              <a:extLst>
                <a:ext uri="{FF2B5EF4-FFF2-40B4-BE49-F238E27FC236}">
                  <a16:creationId xmlns:a16="http://schemas.microsoft.com/office/drawing/2014/main" id="{1A34624E-097D-480C-A3C9-E75CD4FEFBD4}"/>
                </a:ext>
              </a:extLst>
            </p:cNvPr>
            <p:cNvGrpSpPr/>
            <p:nvPr/>
          </p:nvGrpSpPr>
          <p:grpSpPr>
            <a:xfrm>
              <a:off x="4005418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67" name="Ellipse 2566">
                <a:extLst>
                  <a:ext uri="{FF2B5EF4-FFF2-40B4-BE49-F238E27FC236}">
                    <a16:creationId xmlns:a16="http://schemas.microsoft.com/office/drawing/2014/main" id="{C8C31904-0470-428B-AD6F-C05DF0A2AED6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68" name="Forme libre 167">
                <a:extLst>
                  <a:ext uri="{FF2B5EF4-FFF2-40B4-BE49-F238E27FC236}">
                    <a16:creationId xmlns:a16="http://schemas.microsoft.com/office/drawing/2014/main" id="{DA307E3C-D463-4FF0-A12E-971985D46EC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52" name="Groupe 2551">
              <a:extLst>
                <a:ext uri="{FF2B5EF4-FFF2-40B4-BE49-F238E27FC236}">
                  <a16:creationId xmlns:a16="http://schemas.microsoft.com/office/drawing/2014/main" id="{96E11B44-849C-4056-8C69-07DA594C58C8}"/>
                </a:ext>
              </a:extLst>
            </p:cNvPr>
            <p:cNvGrpSpPr/>
            <p:nvPr/>
          </p:nvGrpSpPr>
          <p:grpSpPr>
            <a:xfrm>
              <a:off x="4233185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65" name="Ellipse 2564">
                <a:extLst>
                  <a:ext uri="{FF2B5EF4-FFF2-40B4-BE49-F238E27FC236}">
                    <a16:creationId xmlns:a16="http://schemas.microsoft.com/office/drawing/2014/main" id="{1CCBF5AA-B492-41FF-BCA5-DEA65537FDA9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66" name="Forme libre 158">
                <a:extLst>
                  <a:ext uri="{FF2B5EF4-FFF2-40B4-BE49-F238E27FC236}">
                    <a16:creationId xmlns:a16="http://schemas.microsoft.com/office/drawing/2014/main" id="{E2ACE14A-FE99-4E97-8BDF-D40F8B1F23CF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53" name="Groupe 2552">
              <a:extLst>
                <a:ext uri="{FF2B5EF4-FFF2-40B4-BE49-F238E27FC236}">
                  <a16:creationId xmlns:a16="http://schemas.microsoft.com/office/drawing/2014/main" id="{3B901365-4A33-4C09-ACBA-C99717A28257}"/>
                </a:ext>
              </a:extLst>
            </p:cNvPr>
            <p:cNvGrpSpPr/>
            <p:nvPr/>
          </p:nvGrpSpPr>
          <p:grpSpPr>
            <a:xfrm>
              <a:off x="3777651" y="5451176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63" name="Ellipse 2562">
                <a:extLst>
                  <a:ext uri="{FF2B5EF4-FFF2-40B4-BE49-F238E27FC236}">
                    <a16:creationId xmlns:a16="http://schemas.microsoft.com/office/drawing/2014/main" id="{3AAD557D-33B2-41D7-94AF-2FAA8B8770B5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64" name="Forme libre 101">
                <a:extLst>
                  <a:ext uri="{FF2B5EF4-FFF2-40B4-BE49-F238E27FC236}">
                    <a16:creationId xmlns:a16="http://schemas.microsoft.com/office/drawing/2014/main" id="{CA190AB6-4748-4CC2-BC78-280ED4135D05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54" name="Groupe 2553">
              <a:extLst>
                <a:ext uri="{FF2B5EF4-FFF2-40B4-BE49-F238E27FC236}">
                  <a16:creationId xmlns:a16="http://schemas.microsoft.com/office/drawing/2014/main" id="{8D03FCA8-178A-41E9-B502-B78AB7F1B282}"/>
                </a:ext>
              </a:extLst>
            </p:cNvPr>
            <p:cNvGrpSpPr/>
            <p:nvPr/>
          </p:nvGrpSpPr>
          <p:grpSpPr>
            <a:xfrm>
              <a:off x="4005418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61" name="Ellipse 2560">
                <a:extLst>
                  <a:ext uri="{FF2B5EF4-FFF2-40B4-BE49-F238E27FC236}">
                    <a16:creationId xmlns:a16="http://schemas.microsoft.com/office/drawing/2014/main" id="{AFA45025-8E7A-4E94-87D0-BD3B370749BB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62" name="Forme libre 173">
                <a:extLst>
                  <a:ext uri="{FF2B5EF4-FFF2-40B4-BE49-F238E27FC236}">
                    <a16:creationId xmlns:a16="http://schemas.microsoft.com/office/drawing/2014/main" id="{E9983937-BFF7-4FE4-A872-53B4F24969AA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55" name="Groupe 2554">
              <a:extLst>
                <a:ext uri="{FF2B5EF4-FFF2-40B4-BE49-F238E27FC236}">
                  <a16:creationId xmlns:a16="http://schemas.microsoft.com/office/drawing/2014/main" id="{42C0E703-788B-41A9-8CA9-710590AE8C04}"/>
                </a:ext>
              </a:extLst>
            </p:cNvPr>
            <p:cNvGrpSpPr/>
            <p:nvPr/>
          </p:nvGrpSpPr>
          <p:grpSpPr>
            <a:xfrm>
              <a:off x="4233185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59" name="Ellipse 2558">
                <a:extLst>
                  <a:ext uri="{FF2B5EF4-FFF2-40B4-BE49-F238E27FC236}">
                    <a16:creationId xmlns:a16="http://schemas.microsoft.com/office/drawing/2014/main" id="{19D0BC44-5E93-475F-BBD8-695DD11D66B3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E50019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60" name="Forme libre 152">
                <a:extLst>
                  <a:ext uri="{FF2B5EF4-FFF2-40B4-BE49-F238E27FC236}">
                    <a16:creationId xmlns:a16="http://schemas.microsoft.com/office/drawing/2014/main" id="{B329FC1C-2692-46D1-B8E5-FDCC6389BBDE}"/>
                  </a:ext>
                </a:extLst>
              </p:cNvPr>
              <p:cNvSpPr/>
              <p:nvPr/>
            </p:nvSpPr>
            <p:spPr>
              <a:xfrm>
                <a:off x="7266576" y="2159032"/>
                <a:ext cx="1559331" cy="1687616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E5001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  <p:grpSp>
          <p:nvGrpSpPr>
            <p:cNvPr id="2556" name="Groupe 2555">
              <a:extLst>
                <a:ext uri="{FF2B5EF4-FFF2-40B4-BE49-F238E27FC236}">
                  <a16:creationId xmlns:a16="http://schemas.microsoft.com/office/drawing/2014/main" id="{C608DAC7-923F-433A-97A8-8EAD456294FA}"/>
                </a:ext>
              </a:extLst>
            </p:cNvPr>
            <p:cNvGrpSpPr/>
            <p:nvPr/>
          </p:nvGrpSpPr>
          <p:grpSpPr>
            <a:xfrm>
              <a:off x="3777651" y="4087933"/>
              <a:ext cx="221453" cy="221453"/>
              <a:chOff x="7266576" y="2052682"/>
              <a:chExt cx="1793966" cy="17939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57" name="Ellipse 2556">
                <a:extLst>
                  <a:ext uri="{FF2B5EF4-FFF2-40B4-BE49-F238E27FC236}">
                    <a16:creationId xmlns:a16="http://schemas.microsoft.com/office/drawing/2014/main" id="{D8E76570-5334-4A33-A91C-6ED97AB155C0}"/>
                  </a:ext>
                </a:extLst>
              </p:cNvPr>
              <p:cNvSpPr/>
              <p:nvPr/>
            </p:nvSpPr>
            <p:spPr>
              <a:xfrm>
                <a:off x="7266576" y="2052682"/>
                <a:ext cx="1793966" cy="1793966"/>
              </a:xfrm>
              <a:prstGeom prst="ellipse">
                <a:avLst/>
              </a:prstGeom>
              <a:solidFill>
                <a:srgbClr val="0093A7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08000" rIns="144000" bIns="14400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  <p:sp>
            <p:nvSpPr>
              <p:cNvPr id="2558" name="Forme libre 146">
                <a:extLst>
                  <a:ext uri="{FF2B5EF4-FFF2-40B4-BE49-F238E27FC236}">
                    <a16:creationId xmlns:a16="http://schemas.microsoft.com/office/drawing/2014/main" id="{912557D0-54FC-4DCC-9158-3AF3FE479ECA}"/>
                  </a:ext>
                </a:extLst>
              </p:cNvPr>
              <p:cNvSpPr/>
              <p:nvPr/>
            </p:nvSpPr>
            <p:spPr>
              <a:xfrm>
                <a:off x="7266576" y="2159031"/>
                <a:ext cx="1559334" cy="1687617"/>
              </a:xfrm>
              <a:custGeom>
                <a:avLst/>
                <a:gdLst>
                  <a:gd name="connsiteX0" fmla="*/ 473395 w 1559331"/>
                  <a:gd name="connsiteY0" fmla="*/ 0 h 1687616"/>
                  <a:gd name="connsiteX1" fmla="*/ 391951 w 1559331"/>
                  <a:gd name="connsiteY1" fmla="*/ 98711 h 1687616"/>
                  <a:gd name="connsiteX2" fmla="*/ 238760 w 1559331"/>
                  <a:gd name="connsiteY2" fmla="*/ 600223 h 1687616"/>
                  <a:gd name="connsiteX3" fmla="*/ 1135743 w 1559331"/>
                  <a:gd name="connsiteY3" fmla="*/ 1497206 h 1687616"/>
                  <a:gd name="connsiteX4" fmla="*/ 1484889 w 1559331"/>
                  <a:gd name="connsiteY4" fmla="*/ 1426717 h 1687616"/>
                  <a:gd name="connsiteX5" fmla="*/ 1559331 w 1559331"/>
                  <a:gd name="connsiteY5" fmla="*/ 1390856 h 1687616"/>
                  <a:gd name="connsiteX6" fmla="*/ 1531246 w 1559331"/>
                  <a:gd name="connsiteY6" fmla="*/ 1424896 h 1687616"/>
                  <a:gd name="connsiteX7" fmla="*/ 896983 w 1559331"/>
                  <a:gd name="connsiteY7" fmla="*/ 1687616 h 1687616"/>
                  <a:gd name="connsiteX8" fmla="*/ 0 w 1559331"/>
                  <a:gd name="connsiteY8" fmla="*/ 790633 h 1687616"/>
                  <a:gd name="connsiteX9" fmla="*/ 469428 w 1559331"/>
                  <a:gd name="connsiteY9" fmla="*/ 1911 h 168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331" h="1687616">
                    <a:moveTo>
                      <a:pt x="473395" y="0"/>
                    </a:moveTo>
                    <a:lnTo>
                      <a:pt x="391951" y="98711"/>
                    </a:lnTo>
                    <a:cubicBezTo>
                      <a:pt x="295234" y="241871"/>
                      <a:pt x="238760" y="414452"/>
                      <a:pt x="238760" y="600223"/>
                    </a:cubicBezTo>
                    <a:cubicBezTo>
                      <a:pt x="238760" y="1095613"/>
                      <a:pt x="640353" y="1497206"/>
                      <a:pt x="1135743" y="1497206"/>
                    </a:cubicBezTo>
                    <a:cubicBezTo>
                      <a:pt x="1259591" y="1497206"/>
                      <a:pt x="1377576" y="1472107"/>
                      <a:pt x="1484889" y="1426717"/>
                    </a:cubicBezTo>
                    <a:lnTo>
                      <a:pt x="1559331" y="1390856"/>
                    </a:lnTo>
                    <a:lnTo>
                      <a:pt x="1531246" y="1424896"/>
                    </a:lnTo>
                    <a:cubicBezTo>
                      <a:pt x="1368924" y="1587218"/>
                      <a:pt x="1144678" y="1687616"/>
                      <a:pt x="896983" y="1687616"/>
                    </a:cubicBezTo>
                    <a:cubicBezTo>
                      <a:pt x="401593" y="1687616"/>
                      <a:pt x="0" y="1286023"/>
                      <a:pt x="0" y="790633"/>
                    </a:cubicBezTo>
                    <a:cubicBezTo>
                      <a:pt x="0" y="450053"/>
                      <a:pt x="189816" y="153806"/>
                      <a:pt x="469428" y="1911"/>
                    </a:cubicBezTo>
                    <a:close/>
                  </a:path>
                </a:pathLst>
              </a:custGeom>
              <a:solidFill>
                <a:srgbClr val="009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oppins"/>
                  <a:ea typeface="+mn-ea"/>
                  <a:cs typeface="+mn-cs"/>
                </a:endParaRPr>
              </a:p>
            </p:txBody>
          </p:sp>
        </p:grpSp>
      </p:grpSp>
      <p:sp>
        <p:nvSpPr>
          <p:cNvPr id="2695" name="Triangle isocèle 2694">
            <a:extLst>
              <a:ext uri="{FF2B5EF4-FFF2-40B4-BE49-F238E27FC236}">
                <a16:creationId xmlns:a16="http://schemas.microsoft.com/office/drawing/2014/main" id="{E4C29082-DCC3-42F6-9B59-7E547E8F6C54}"/>
              </a:ext>
            </a:extLst>
          </p:cNvPr>
          <p:cNvSpPr/>
          <p:nvPr/>
        </p:nvSpPr>
        <p:spPr>
          <a:xfrm rot="8778955">
            <a:off x="4831343" y="5354648"/>
            <a:ext cx="198120" cy="185671"/>
          </a:xfrm>
          <a:prstGeom prst="triangle">
            <a:avLst/>
          </a:prstGeom>
          <a:solidFill>
            <a:schemeClr val="bg1"/>
          </a:solidFill>
          <a:ln w="38100" cap="flat" cmpd="sng" algn="ctr">
            <a:solidFill>
              <a:srgbClr val="ED7D31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96" name="Triangle isocèle 2695">
            <a:extLst>
              <a:ext uri="{FF2B5EF4-FFF2-40B4-BE49-F238E27FC236}">
                <a16:creationId xmlns:a16="http://schemas.microsoft.com/office/drawing/2014/main" id="{1CEA6E41-9A6A-4E5D-A3EA-CD80D27ACFD9}"/>
              </a:ext>
            </a:extLst>
          </p:cNvPr>
          <p:cNvSpPr/>
          <p:nvPr/>
        </p:nvSpPr>
        <p:spPr>
          <a:xfrm rot="8778955">
            <a:off x="4889095" y="5422000"/>
            <a:ext cx="198120" cy="185671"/>
          </a:xfrm>
          <a:prstGeom prst="triangle">
            <a:avLst/>
          </a:prstGeom>
          <a:solidFill>
            <a:schemeClr val="bg1"/>
          </a:solidFill>
          <a:ln w="38100" cap="flat" cmpd="sng" algn="ctr">
            <a:solidFill>
              <a:srgbClr val="F0945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97" name="Triangle isocèle 2696">
            <a:extLst>
              <a:ext uri="{FF2B5EF4-FFF2-40B4-BE49-F238E27FC236}">
                <a16:creationId xmlns:a16="http://schemas.microsoft.com/office/drawing/2014/main" id="{B1D395A9-7566-4609-919C-A207DA76504B}"/>
              </a:ext>
            </a:extLst>
          </p:cNvPr>
          <p:cNvSpPr/>
          <p:nvPr/>
        </p:nvSpPr>
        <p:spPr>
          <a:xfrm rot="8778955">
            <a:off x="4933945" y="5497401"/>
            <a:ext cx="198120" cy="185671"/>
          </a:xfrm>
          <a:prstGeom prst="triangle">
            <a:avLst/>
          </a:prstGeom>
          <a:solidFill>
            <a:schemeClr val="bg1"/>
          </a:solidFill>
          <a:ln w="38100" cap="flat" cmpd="sng" algn="ctr">
            <a:solidFill>
              <a:srgbClr val="F6BE98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98" name="ZoneTexte 2697">
                <a:extLst>
                  <a:ext uri="{FF2B5EF4-FFF2-40B4-BE49-F238E27FC236}">
                    <a16:creationId xmlns:a16="http://schemas.microsoft.com/office/drawing/2014/main" id="{D641D7A1-E303-48FE-81AC-DD7159164348}"/>
                  </a:ext>
                </a:extLst>
              </p:cNvPr>
              <p:cNvSpPr txBox="1"/>
              <p:nvPr/>
            </p:nvSpPr>
            <p:spPr>
              <a:xfrm>
                <a:off x="4389158" y="4292630"/>
                <a:ext cx="52341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fr-FR" b="0" i="1" smtClean="0">
                              <a:solidFill>
                                <a:srgbClr val="C55A1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r-FR" b="0" i="1" smtClean="0">
                              <a:solidFill>
                                <a:srgbClr val="C55A11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e>
                        <m:sup>
                          <m:r>
                            <a:rPr lang="fr-FR" b="0" i="1" smtClean="0">
                              <a:solidFill>
                                <a:srgbClr val="C55A1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dirty="0">
                  <a:solidFill>
                    <a:srgbClr val="C55A11"/>
                  </a:solidFill>
                </a:endParaRPr>
              </a:p>
            </p:txBody>
          </p:sp>
        </mc:Choice>
        <mc:Fallback xmlns="">
          <p:sp>
            <p:nvSpPr>
              <p:cNvPr id="2698" name="ZoneTexte 2697">
                <a:extLst>
                  <a:ext uri="{FF2B5EF4-FFF2-40B4-BE49-F238E27FC236}">
                    <a16:creationId xmlns:a16="http://schemas.microsoft.com/office/drawing/2014/main" id="{D641D7A1-E303-48FE-81AC-DD715916434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89158" y="4292630"/>
                <a:ext cx="523413" cy="369332"/>
              </a:xfrm>
              <a:prstGeom prst="rect">
                <a:avLst/>
              </a:prstGeom>
              <a:blipFill>
                <a:blip r:embed="rId6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17" name="Flèche : en arc 2916">
            <a:extLst>
              <a:ext uri="{FF2B5EF4-FFF2-40B4-BE49-F238E27FC236}">
                <a16:creationId xmlns:a16="http://schemas.microsoft.com/office/drawing/2014/main" id="{8B320222-1E27-497B-A630-6DDA2E28ACAC}"/>
              </a:ext>
            </a:extLst>
          </p:cNvPr>
          <p:cNvSpPr/>
          <p:nvPr/>
        </p:nvSpPr>
        <p:spPr>
          <a:xfrm rot="4241809">
            <a:off x="4006708" y="3874229"/>
            <a:ext cx="1123691" cy="867804"/>
          </a:xfrm>
          <a:prstGeom prst="circularArrow">
            <a:avLst>
              <a:gd name="adj1" fmla="val 12238"/>
              <a:gd name="adj2" fmla="val 537880"/>
              <a:gd name="adj3" fmla="val 20597916"/>
              <a:gd name="adj4" fmla="val 10965935"/>
              <a:gd name="adj5" fmla="val 8448"/>
            </a:avLst>
          </a:prstGeom>
          <a:solidFill>
            <a:srgbClr val="C55A11"/>
          </a:solidFill>
          <a:ln>
            <a:solidFill>
              <a:srgbClr val="C55A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Poppins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919" name="ZoneTexte 2918">
                <a:extLst>
                  <a:ext uri="{FF2B5EF4-FFF2-40B4-BE49-F238E27FC236}">
                    <a16:creationId xmlns:a16="http://schemas.microsoft.com/office/drawing/2014/main" id="{C286F24A-9D4E-4E5A-A9BC-9F2F39D53B4B}"/>
                  </a:ext>
                </a:extLst>
              </p:cNvPr>
              <p:cNvSpPr txBox="1"/>
              <p:nvPr/>
            </p:nvSpPr>
            <p:spPr>
              <a:xfrm>
                <a:off x="5045045" y="5176732"/>
                <a:ext cx="52341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fr-FR" b="0" i="1" smtClean="0">
                              <a:solidFill>
                                <a:srgbClr val="C55A1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r-FR" b="0" i="1" smtClean="0">
                              <a:solidFill>
                                <a:srgbClr val="C55A11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e>
                        <m:sup>
                          <m:r>
                            <a:rPr lang="fr-FR" b="0" i="1" smtClean="0">
                              <a:solidFill>
                                <a:srgbClr val="C55A1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dirty="0">
                  <a:solidFill>
                    <a:srgbClr val="C55A11"/>
                  </a:solidFill>
                </a:endParaRPr>
              </a:p>
            </p:txBody>
          </p:sp>
        </mc:Choice>
        <mc:Fallback xmlns="">
          <p:sp>
            <p:nvSpPr>
              <p:cNvPr id="2919" name="ZoneTexte 2918">
                <a:extLst>
                  <a:ext uri="{FF2B5EF4-FFF2-40B4-BE49-F238E27FC236}">
                    <a16:creationId xmlns:a16="http://schemas.microsoft.com/office/drawing/2014/main" id="{C286F24A-9D4E-4E5A-A9BC-9F2F39D53B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5045" y="5176732"/>
                <a:ext cx="523413" cy="369332"/>
              </a:xfrm>
              <a:prstGeom prst="rect">
                <a:avLst/>
              </a:prstGeom>
              <a:blipFill>
                <a:blip r:embed="rId7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21" name="Titre 3">
            <a:extLst>
              <a:ext uri="{FF2B5EF4-FFF2-40B4-BE49-F238E27FC236}">
                <a16:creationId xmlns:a16="http://schemas.microsoft.com/office/drawing/2014/main" id="{44013C49-A173-4BB9-A7F9-357CBF39DC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7076" y="314036"/>
            <a:ext cx="10733087" cy="871827"/>
          </a:xfrm>
        </p:spPr>
        <p:txBody>
          <a:bodyPr/>
          <a:lstStyle/>
          <a:p>
            <a:r>
              <a:rPr lang="en-US" dirty="0"/>
              <a:t>What are cumulative fission yields ?</a:t>
            </a:r>
          </a:p>
        </p:txBody>
      </p:sp>
      <p:sp>
        <p:nvSpPr>
          <p:cNvPr id="2922" name="Flèche : en arc 2921">
            <a:extLst>
              <a:ext uri="{FF2B5EF4-FFF2-40B4-BE49-F238E27FC236}">
                <a16:creationId xmlns:a16="http://schemas.microsoft.com/office/drawing/2014/main" id="{05469C7E-EFE0-452D-BAD3-0C95B69B3605}"/>
              </a:ext>
            </a:extLst>
          </p:cNvPr>
          <p:cNvSpPr/>
          <p:nvPr/>
        </p:nvSpPr>
        <p:spPr>
          <a:xfrm rot="2765394">
            <a:off x="-158274" y="1028577"/>
            <a:ext cx="6436244" cy="3130632"/>
          </a:xfrm>
          <a:prstGeom prst="circularArrow">
            <a:avLst>
              <a:gd name="adj1" fmla="val 5818"/>
              <a:gd name="adj2" fmla="val 155321"/>
              <a:gd name="adj3" fmla="val 21491539"/>
              <a:gd name="adj4" fmla="val 16234481"/>
              <a:gd name="adj5" fmla="val 5659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Poppins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923" name="Rectangle : coins arrondis 2922">
                <a:extLst>
                  <a:ext uri="{FF2B5EF4-FFF2-40B4-BE49-F238E27FC236}">
                    <a16:creationId xmlns:a16="http://schemas.microsoft.com/office/drawing/2014/main" id="{F2F5B33F-0F5E-4FCF-94DE-5C8BE4620026}"/>
                  </a:ext>
                </a:extLst>
              </p:cNvPr>
              <p:cNvSpPr/>
              <p:nvPr/>
            </p:nvSpPr>
            <p:spPr>
              <a:xfrm>
                <a:off x="8938816" y="1383379"/>
                <a:ext cx="3028029" cy="4323609"/>
              </a:xfrm>
              <a:prstGeom prst="roundRect">
                <a:avLst>
                  <a:gd name="adj" fmla="val 6495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noAutofit/>
              </a:bodyPr>
              <a:lstStyle/>
              <a:p>
                <a:endParaRPr lang="en-US" dirty="0"/>
              </a:p>
              <a:p>
                <a:endParaRPr lang="en-US" dirty="0"/>
              </a:p>
              <a:p>
                <a:r>
                  <a:rPr lang="en-US" dirty="0"/>
                  <a:t>&gt; Capture of a neutron</a:t>
                </a:r>
              </a:p>
              <a:p>
                <a:endParaRPr lang="en-US" sz="400" dirty="0"/>
              </a:p>
              <a:p>
                <a:r>
                  <a:rPr lang="en-US" dirty="0"/>
                  <a:t>&gt; Compound nucleus</a:t>
                </a:r>
              </a:p>
              <a:p>
                <a:endParaRPr lang="en-US" sz="400" dirty="0"/>
              </a:p>
              <a:p>
                <a:r>
                  <a:rPr lang="en-US" dirty="0"/>
                  <a:t>&gt; Deformation until fission</a:t>
                </a:r>
              </a:p>
              <a:p>
                <a:endParaRPr lang="en-US" sz="400" dirty="0"/>
              </a:p>
              <a:p>
                <a:r>
                  <a:rPr lang="en-US" dirty="0"/>
                  <a:t>&gt; Formation of fission fragments</a:t>
                </a:r>
              </a:p>
              <a:p>
                <a:endParaRPr lang="en-US" sz="400" dirty="0"/>
              </a:p>
              <a:p>
                <a:r>
                  <a:rPr lang="en-US" dirty="0"/>
                  <a:t>&gt; Emission of prompt </a:t>
                </a:r>
                <a14:m>
                  <m:oMath xmlns:m="http://schemas.openxmlformats.org/officeDocument/2006/math">
                    <m:r>
                      <a:rPr lang="fr-FR" b="0" i="1" smtClean="0">
                        <a:latin typeface="Cambria Math" panose="02040503050406030204" pitchFamily="18" charset="0"/>
                      </a:rPr>
                      <m:t>𝛾</m:t>
                    </m:r>
                  </m:oMath>
                </a14:m>
                <a:r>
                  <a:rPr lang="en-US" dirty="0"/>
                  <a:t> and neutrons</a:t>
                </a:r>
              </a:p>
              <a:p>
                <a:endParaRPr lang="en-US" sz="400" dirty="0"/>
              </a:p>
              <a:p>
                <a:r>
                  <a:rPr lang="en-US" dirty="0"/>
                  <a:t>&gt; Fission product </a:t>
                </a:r>
              </a:p>
              <a:p>
                <a:r>
                  <a:rPr lang="en-US" dirty="0"/>
                  <a:t>&gt; Stable fission product after decay</a:t>
                </a:r>
              </a:p>
            </p:txBody>
          </p:sp>
        </mc:Choice>
        <mc:Fallback xmlns="">
          <p:sp>
            <p:nvSpPr>
              <p:cNvPr id="2923" name="Rectangle : coins arrondis 2922">
                <a:extLst>
                  <a:ext uri="{FF2B5EF4-FFF2-40B4-BE49-F238E27FC236}">
                    <a16:creationId xmlns:a16="http://schemas.microsoft.com/office/drawing/2014/main" id="{F2F5B33F-0F5E-4FCF-94DE-5C8BE46200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38816" y="1383379"/>
                <a:ext cx="3028029" cy="4323609"/>
              </a:xfrm>
              <a:prstGeom prst="roundRect">
                <a:avLst>
                  <a:gd name="adj" fmla="val 6495"/>
                </a:avLst>
              </a:prstGeom>
              <a:blipFill>
                <a:blip r:embed="rId8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24" name="Rectangle : avec coins arrondis en haut 2923">
            <a:extLst>
              <a:ext uri="{FF2B5EF4-FFF2-40B4-BE49-F238E27FC236}">
                <a16:creationId xmlns:a16="http://schemas.microsoft.com/office/drawing/2014/main" id="{4E6889B1-2340-4790-8571-3B3A39A7B744}"/>
              </a:ext>
            </a:extLst>
          </p:cNvPr>
          <p:cNvSpPr/>
          <p:nvPr/>
        </p:nvSpPr>
        <p:spPr>
          <a:xfrm>
            <a:off x="8938816" y="1375137"/>
            <a:ext cx="3028029" cy="587998"/>
          </a:xfrm>
          <a:prstGeom prst="round2SameRect">
            <a:avLst>
              <a:gd name="adj1" fmla="val 35224"/>
              <a:gd name="adj2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r>
              <a:rPr lang="en-US" b="1" dirty="0"/>
              <a:t>Fission process</a:t>
            </a:r>
          </a:p>
        </p:txBody>
      </p:sp>
      <p:sp>
        <p:nvSpPr>
          <p:cNvPr id="2925" name="Rectangle 2924">
            <a:extLst>
              <a:ext uri="{FF2B5EF4-FFF2-40B4-BE49-F238E27FC236}">
                <a16:creationId xmlns:a16="http://schemas.microsoft.com/office/drawing/2014/main" id="{4418942A-1EA4-4F5D-A0F7-017BB8777DA2}"/>
              </a:ext>
            </a:extLst>
          </p:cNvPr>
          <p:cNvSpPr/>
          <p:nvPr/>
        </p:nvSpPr>
        <p:spPr>
          <a:xfrm>
            <a:off x="8938816" y="1963135"/>
            <a:ext cx="3028029" cy="6708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926" name="ZoneTexte 2925">
                <a:extLst>
                  <a:ext uri="{FF2B5EF4-FFF2-40B4-BE49-F238E27FC236}">
                    <a16:creationId xmlns:a16="http://schemas.microsoft.com/office/drawing/2014/main" id="{C6FEDB49-877F-4E3B-9B8F-8E91AF75585C}"/>
                  </a:ext>
                </a:extLst>
              </p:cNvPr>
              <p:cNvSpPr txBox="1"/>
              <p:nvPr/>
            </p:nvSpPr>
            <p:spPr>
              <a:xfrm>
                <a:off x="5650266" y="2066885"/>
                <a:ext cx="2919617" cy="31393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i="1" dirty="0"/>
                  <a:t>Cumulative fission yield is the probability to obtain a specific nuclide from fission by all the formation ways.</a:t>
                </a:r>
              </a:p>
              <a:p>
                <a:endParaRPr lang="en-US" i="1" dirty="0"/>
              </a:p>
              <a:p>
                <a:r>
                  <a:rPr lang="en-US" i="1" dirty="0"/>
                  <a:t>We note it </a:t>
                </a:r>
                <a14:m>
                  <m:oMath xmlns:m="http://schemas.openxmlformats.org/officeDocument/2006/math">
                    <m:r>
                      <a:rPr lang="fr-FR" b="0" i="1" smtClean="0">
                        <a:latin typeface="Cambria Math" panose="02040503050406030204" pitchFamily="18" charset="0"/>
                      </a:rPr>
                      <m:t>𝐶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𝐴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𝑍</m:t>
                    </m:r>
                    <m:r>
                      <a:rPr lang="fr-FR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i="1" dirty="0"/>
                  <a:t> as</a:t>
                </a:r>
              </a:p>
              <a:p>
                <a:endParaRPr lang="en-US" i="1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𝑍</m:t>
                          </m:r>
                        </m:e>
                      </m:d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fr-FR" b="1" i="1" smtClean="0">
                          <a:latin typeface="Cambria Math" panose="02040503050406030204" pitchFamily="18" charset="0"/>
                        </a:rPr>
                        <m:t>𝑸</m:t>
                      </m:r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𝑌</m:t>
                      </m:r>
                      <m:d>
                        <m:d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𝑍</m:t>
                          </m:r>
                        </m:e>
                      </m:d>
                    </m:oMath>
                  </m:oMathPara>
                </a14:m>
                <a:endParaRPr lang="fr-FR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b="1" i="1" smtClean="0">
                          <a:latin typeface="Cambria Math" panose="02040503050406030204" pitchFamily="18" charset="0"/>
                        </a:rPr>
                        <m:t>𝑸</m:t>
                      </m:r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1 −</m:t>
                              </m:r>
                              <m:r>
                                <a:rPr lang="fr-FR" b="1" i="1" smtClean="0">
                                  <a:latin typeface="Cambria Math" panose="02040503050406030204" pitchFamily="18" charset="0"/>
                                </a:rPr>
                                <m:t>𝑩</m:t>
                              </m:r>
                            </m:e>
                          </m:d>
                        </m:e>
                        <m:sup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  <a:p>
                <a:endParaRPr lang="en-US" i="1" dirty="0"/>
              </a:p>
            </p:txBody>
          </p:sp>
        </mc:Choice>
        <mc:Fallback xmlns="">
          <p:sp>
            <p:nvSpPr>
              <p:cNvPr id="2926" name="ZoneTexte 2925">
                <a:extLst>
                  <a:ext uri="{FF2B5EF4-FFF2-40B4-BE49-F238E27FC236}">
                    <a16:creationId xmlns:a16="http://schemas.microsoft.com/office/drawing/2014/main" id="{C6FEDB49-877F-4E3B-9B8F-8E91AF75585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50266" y="2066885"/>
                <a:ext cx="2919617" cy="3139321"/>
              </a:xfrm>
              <a:prstGeom prst="rect">
                <a:avLst/>
              </a:prstGeom>
              <a:blipFill>
                <a:blip r:embed="rId9"/>
                <a:stretch>
                  <a:fillRect l="-1879" t="-971" r="-16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Rectangle 2">
            <a:extLst>
              <a:ext uri="{FF2B5EF4-FFF2-40B4-BE49-F238E27FC236}">
                <a16:creationId xmlns:a16="http://schemas.microsoft.com/office/drawing/2014/main" id="{34B89126-6FEB-46BD-AFD9-36DDB1E8C756}"/>
              </a:ext>
            </a:extLst>
          </p:cNvPr>
          <p:cNvSpPr/>
          <p:nvPr/>
        </p:nvSpPr>
        <p:spPr>
          <a:xfrm rot="18910653">
            <a:off x="3508809" y="497407"/>
            <a:ext cx="179880" cy="134128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27" name="Rectangle 2926">
            <a:extLst>
              <a:ext uri="{FF2B5EF4-FFF2-40B4-BE49-F238E27FC236}">
                <a16:creationId xmlns:a16="http://schemas.microsoft.com/office/drawing/2014/main" id="{96D65570-F741-40E7-9AE9-7D77EA46EC6A}"/>
              </a:ext>
            </a:extLst>
          </p:cNvPr>
          <p:cNvSpPr/>
          <p:nvPr/>
        </p:nvSpPr>
        <p:spPr>
          <a:xfrm rot="18910653">
            <a:off x="2985874" y="585017"/>
            <a:ext cx="179880" cy="11256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28" name="Rectangle 2927">
            <a:extLst>
              <a:ext uri="{FF2B5EF4-FFF2-40B4-BE49-F238E27FC236}">
                <a16:creationId xmlns:a16="http://schemas.microsoft.com/office/drawing/2014/main" id="{E5C37786-7420-4037-925E-1B8CBB715451}"/>
              </a:ext>
            </a:extLst>
          </p:cNvPr>
          <p:cNvSpPr/>
          <p:nvPr/>
        </p:nvSpPr>
        <p:spPr>
          <a:xfrm rot="18910653">
            <a:off x="2908347" y="540485"/>
            <a:ext cx="179880" cy="457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riangle isocèle 1">
            <a:extLst>
              <a:ext uri="{FF2B5EF4-FFF2-40B4-BE49-F238E27FC236}">
                <a16:creationId xmlns:a16="http://schemas.microsoft.com/office/drawing/2014/main" id="{AE1B1637-E2AF-4F02-827A-57FF586E64D9}"/>
              </a:ext>
            </a:extLst>
          </p:cNvPr>
          <p:cNvSpPr/>
          <p:nvPr/>
        </p:nvSpPr>
        <p:spPr>
          <a:xfrm>
            <a:off x="7371928" y="4827671"/>
            <a:ext cx="144573" cy="255839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2880" name="ZoneTexte 2879">
            <a:extLst>
              <a:ext uri="{FF2B5EF4-FFF2-40B4-BE49-F238E27FC236}">
                <a16:creationId xmlns:a16="http://schemas.microsoft.com/office/drawing/2014/main" id="{F2C75626-E602-44F7-92AD-ACB530E6D80A}"/>
              </a:ext>
            </a:extLst>
          </p:cNvPr>
          <p:cNvSpPr txBox="1"/>
          <p:nvPr/>
        </p:nvSpPr>
        <p:spPr>
          <a:xfrm>
            <a:off x="7281837" y="5080145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tx2"/>
                </a:solidFill>
              </a:rPr>
              <a:t>Decay data</a:t>
            </a:r>
          </a:p>
        </p:txBody>
      </p:sp>
    </p:spTree>
    <p:extLst>
      <p:ext uri="{BB962C8B-B14F-4D97-AF65-F5344CB8AC3E}">
        <p14:creationId xmlns:p14="http://schemas.microsoft.com/office/powerpoint/2010/main" val="256215552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C50FB07-589A-458A-BA10-EDCA035050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>
                <a:cs typeface="Poppins SemiBold" panose="00000700000000000000" pitchFamily="2" charset="0"/>
              </a:rPr>
              <a:t>Post-irradiated experiments (PIE) </a:t>
            </a:r>
            <a:endParaRPr lang="en-US" dirty="0"/>
          </a:p>
        </p:txBody>
      </p: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7DF16E25-9333-4ACD-8A28-0C64B34C80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5</a:t>
            </a:fld>
            <a:endParaRPr lang="fr-FR"/>
          </a:p>
        </p:txBody>
      </p:sp>
      <p:sp>
        <p:nvSpPr>
          <p:cNvPr id="9" name="Explosion : 14 points 8">
            <a:extLst>
              <a:ext uri="{FF2B5EF4-FFF2-40B4-BE49-F238E27FC236}">
                <a16:creationId xmlns:a16="http://schemas.microsoft.com/office/drawing/2014/main" id="{517C9FC9-5BCE-41C2-B7C3-E50E2A9512AF}"/>
              </a:ext>
            </a:extLst>
          </p:cNvPr>
          <p:cNvSpPr/>
          <p:nvPr/>
        </p:nvSpPr>
        <p:spPr>
          <a:xfrm rot="962723">
            <a:off x="6853840" y="5273708"/>
            <a:ext cx="1479739" cy="1071006"/>
          </a:xfrm>
          <a:prstGeom prst="irregularSeal2">
            <a:avLst/>
          </a:prstGeom>
          <a:solidFill>
            <a:srgbClr val="FFA5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fr-FR" dirty="0"/>
          </a:p>
        </p:txBody>
      </p:sp>
      <p:pic>
        <p:nvPicPr>
          <p:cNvPr id="10" name="Espace réservé du contenu 11">
            <a:extLst>
              <a:ext uri="{FF2B5EF4-FFF2-40B4-BE49-F238E27FC236}">
                <a16:creationId xmlns:a16="http://schemas.microsoft.com/office/drawing/2014/main" id="{5C1887E2-4308-4DE3-B363-9EE8DBCF89BD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4155" y="1582968"/>
            <a:ext cx="1062826" cy="1023679"/>
          </a:xfrm>
          <a:prstGeom prst="rect">
            <a:avLst/>
          </a:prstGeom>
        </p:spPr>
      </p:pic>
      <p:sp>
        <p:nvSpPr>
          <p:cNvPr id="11" name="Forme libre 14">
            <a:extLst>
              <a:ext uri="{FF2B5EF4-FFF2-40B4-BE49-F238E27FC236}">
                <a16:creationId xmlns:a16="http://schemas.microsoft.com/office/drawing/2014/main" id="{D9175D8A-36F3-4CA4-9CDD-D6380F41CAAB}"/>
              </a:ext>
            </a:extLst>
          </p:cNvPr>
          <p:cNvSpPr/>
          <p:nvPr/>
        </p:nvSpPr>
        <p:spPr>
          <a:xfrm>
            <a:off x="5533006" y="2094806"/>
            <a:ext cx="468241" cy="599308"/>
          </a:xfrm>
          <a:custGeom>
            <a:avLst/>
            <a:gdLst>
              <a:gd name="connsiteX0" fmla="*/ 248400 w 496800"/>
              <a:gd name="connsiteY0" fmla="*/ 0 h 870640"/>
              <a:gd name="connsiteX1" fmla="*/ 496800 w 496800"/>
              <a:gd name="connsiteY1" fmla="*/ 258640 h 870640"/>
              <a:gd name="connsiteX2" fmla="*/ 495857 w 496800"/>
              <a:gd name="connsiteY2" fmla="*/ 258640 h 870640"/>
              <a:gd name="connsiteX3" fmla="*/ 495857 w 496800"/>
              <a:gd name="connsiteY3" fmla="*/ 870640 h 870640"/>
              <a:gd name="connsiteX4" fmla="*/ 0 w 496800"/>
              <a:gd name="connsiteY4" fmla="*/ 870640 h 870640"/>
              <a:gd name="connsiteX5" fmla="*/ 0 w 496800"/>
              <a:gd name="connsiteY5" fmla="*/ 258640 h 870640"/>
              <a:gd name="connsiteX6" fmla="*/ 248400 w 496800"/>
              <a:gd name="connsiteY6" fmla="*/ 0 h 87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6800" h="870640">
                <a:moveTo>
                  <a:pt x="248400" y="0"/>
                </a:moveTo>
                <a:cubicBezTo>
                  <a:pt x="385588" y="0"/>
                  <a:pt x="496800" y="115797"/>
                  <a:pt x="496800" y="258640"/>
                </a:cubicBezTo>
                <a:lnTo>
                  <a:pt x="495857" y="258640"/>
                </a:lnTo>
                <a:lnTo>
                  <a:pt x="495857" y="870640"/>
                </a:lnTo>
                <a:lnTo>
                  <a:pt x="0" y="870640"/>
                </a:lnTo>
                <a:lnTo>
                  <a:pt x="0" y="258640"/>
                </a:lnTo>
                <a:cubicBezTo>
                  <a:pt x="0" y="115797"/>
                  <a:pt x="111212" y="0"/>
                  <a:pt x="248400" y="0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44000" tIns="108000" rIns="144000" bIns="144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r-FR" dirty="0">
              <a:solidFill>
                <a:schemeClr val="tx1"/>
              </a:solidFill>
            </a:endParaRPr>
          </a:p>
        </p:txBody>
      </p:sp>
      <p:pic>
        <p:nvPicPr>
          <p:cNvPr id="12" name="Graphique 11" descr="Écran avec un remplissage uni">
            <a:extLst>
              <a:ext uri="{FF2B5EF4-FFF2-40B4-BE49-F238E27FC236}">
                <a16:creationId xmlns:a16="http://schemas.microsoft.com/office/drawing/2014/main" id="{EECED81A-2638-4FBD-B877-E8EF7E18C94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097926" y="1853221"/>
            <a:ext cx="1062826" cy="1067552"/>
          </a:xfrm>
          <a:prstGeom prst="rect">
            <a:avLst/>
          </a:prstGeom>
        </p:spPr>
      </p:pic>
      <p:pic>
        <p:nvPicPr>
          <p:cNvPr id="13" name="Graphique 12" descr="Liste avec un remplissage uni">
            <a:extLst>
              <a:ext uri="{FF2B5EF4-FFF2-40B4-BE49-F238E27FC236}">
                <a16:creationId xmlns:a16="http://schemas.microsoft.com/office/drawing/2014/main" id="{FA635430-18C9-4709-BE72-57D5095A675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754963" y="3803054"/>
            <a:ext cx="1187302" cy="1192582"/>
          </a:xfrm>
          <a:prstGeom prst="rect">
            <a:avLst/>
          </a:prstGeom>
        </p:spPr>
      </p:pic>
      <p:pic>
        <p:nvPicPr>
          <p:cNvPr id="14" name="Graphique 13" descr="Liste avec un remplissage uni">
            <a:extLst>
              <a:ext uri="{FF2B5EF4-FFF2-40B4-BE49-F238E27FC236}">
                <a16:creationId xmlns:a16="http://schemas.microsoft.com/office/drawing/2014/main" id="{CA5387F6-F475-43E3-9A0A-F407B87D8A9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980466" y="3802921"/>
            <a:ext cx="1187568" cy="1192849"/>
          </a:xfrm>
          <a:prstGeom prst="rect">
            <a:avLst/>
          </a:prstGeom>
        </p:spPr>
      </p:pic>
      <p:sp>
        <p:nvSpPr>
          <p:cNvPr id="18" name="Flèche : bas 17">
            <a:extLst>
              <a:ext uri="{FF2B5EF4-FFF2-40B4-BE49-F238E27FC236}">
                <a16:creationId xmlns:a16="http://schemas.microsoft.com/office/drawing/2014/main" id="{2A36CE5D-B97D-4713-B589-BCDD370F7E89}"/>
              </a:ext>
            </a:extLst>
          </p:cNvPr>
          <p:cNvSpPr/>
          <p:nvPr/>
        </p:nvSpPr>
        <p:spPr>
          <a:xfrm>
            <a:off x="9459318" y="2928071"/>
            <a:ext cx="340042" cy="777171"/>
          </a:xfrm>
          <a:prstGeom prst="downArrow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19" name="Flèche : droite 18">
            <a:extLst>
              <a:ext uri="{FF2B5EF4-FFF2-40B4-BE49-F238E27FC236}">
                <a16:creationId xmlns:a16="http://schemas.microsoft.com/office/drawing/2014/main" id="{CAA73FAD-3B6D-4EA9-B174-1E30DC83CD7C}"/>
              </a:ext>
            </a:extLst>
          </p:cNvPr>
          <p:cNvSpPr/>
          <p:nvPr/>
        </p:nvSpPr>
        <p:spPr>
          <a:xfrm>
            <a:off x="6130022" y="2188909"/>
            <a:ext cx="2953638" cy="297425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3557240-24B7-41AF-81C9-A16DAF74061E}"/>
              </a:ext>
            </a:extLst>
          </p:cNvPr>
          <p:cNvSpPr/>
          <p:nvPr/>
        </p:nvSpPr>
        <p:spPr>
          <a:xfrm>
            <a:off x="7134088" y="1995633"/>
            <a:ext cx="709476" cy="7635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fr-FR" dirty="0"/>
          </a:p>
        </p:txBody>
      </p: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DA4A2470-D455-4429-B74F-9DA63BE8E48C}"/>
              </a:ext>
            </a:extLst>
          </p:cNvPr>
          <p:cNvGrpSpPr/>
          <p:nvPr/>
        </p:nvGrpSpPr>
        <p:grpSpPr>
          <a:xfrm>
            <a:off x="7064539" y="5380657"/>
            <a:ext cx="909192" cy="984594"/>
            <a:chOff x="2614488" y="4722331"/>
            <a:chExt cx="1051122" cy="1133254"/>
          </a:xfrm>
        </p:grpSpPr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3F0D5ECA-5028-4CC3-9BC5-EC094EE14A48}"/>
                </a:ext>
              </a:extLst>
            </p:cNvPr>
            <p:cNvSpPr txBox="1"/>
            <p:nvPr/>
          </p:nvSpPr>
          <p:spPr>
            <a:xfrm>
              <a:off x="2614488" y="4722331"/>
              <a:ext cx="654346" cy="830997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rtlCol="0">
              <a:noAutofit/>
            </a:bodyPr>
            <a:lstStyle/>
            <a:p>
              <a:r>
                <a:rPr lang="fr-FR" sz="4000" b="1" dirty="0">
                  <a:ln w="12700">
                    <a:solidFill>
                      <a:srgbClr val="0093A7"/>
                    </a:solidFill>
                    <a:prstDash val="solid"/>
                  </a:ln>
                  <a:pattFill prst="dkUpDiag">
                    <a:fgClr>
                      <a:srgbClr val="0093A7"/>
                    </a:fgClr>
                    <a:bgClr>
                      <a:schemeClr val="bg2">
                        <a:lumMod val="85000"/>
                      </a:schemeClr>
                    </a:bgClr>
                  </a:pattFill>
                  <a:effectLst>
                    <a:outerShdw dist="38100" dir="2640000" algn="bl" rotWithShape="0">
                      <a:srgbClr val="0093A7"/>
                    </a:outerShdw>
                  </a:effectLst>
                  <a:latin typeface="+mj-lt"/>
                </a:rPr>
                <a:t>C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D9032313-E226-4237-8843-194EF71992ED}"/>
                </a:ext>
              </a:extLst>
            </p:cNvPr>
            <p:cNvSpPr txBox="1"/>
            <p:nvPr/>
          </p:nvSpPr>
          <p:spPr>
            <a:xfrm>
              <a:off x="3137901" y="5024588"/>
              <a:ext cx="527709" cy="830997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r>
                <a:rPr lang="fr-FR" sz="4000" b="1" dirty="0">
                  <a:ln w="12700">
                    <a:solidFill>
                      <a:schemeClr val="tx2">
                        <a:lumMod val="75000"/>
                      </a:schemeClr>
                    </a:solidFill>
                    <a:prstDash val="solid"/>
                  </a:ln>
                  <a:pattFill prst="dkUpDiag">
                    <a:fgClr>
                      <a:schemeClr val="tx2"/>
                    </a:fgClr>
                    <a:bgClr>
                      <a:schemeClr val="tx2">
                        <a:lumMod val="20000"/>
                        <a:lumOff val="80000"/>
                      </a:schemeClr>
                    </a:bgClr>
                  </a:pattFill>
                  <a:effectLst>
                    <a:outerShdw dist="38100" dir="2640000" algn="bl" rotWithShape="0">
                      <a:schemeClr val="tx2">
                        <a:lumMod val="75000"/>
                      </a:schemeClr>
                    </a:outerShdw>
                  </a:effectLst>
                  <a:latin typeface="+mj-lt"/>
                </a:rPr>
                <a:t>E</a:t>
              </a: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129BA71E-FD0E-43FF-BA63-B1185DB82D84}"/>
                </a:ext>
              </a:extLst>
            </p:cNvPr>
            <p:cNvSpPr txBox="1"/>
            <p:nvPr/>
          </p:nvSpPr>
          <p:spPr>
            <a:xfrm>
              <a:off x="2985706" y="4854100"/>
              <a:ext cx="429926" cy="830997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r>
                <a:rPr lang="fr-FR" sz="4000" b="1" dirty="0">
                  <a:ln w="12700">
                    <a:solidFill>
                      <a:schemeClr val="tx1"/>
                    </a:solidFill>
                    <a:prstDash val="solid"/>
                  </a:ln>
                  <a:pattFill prst="dkUpDiag">
                    <a:fgClr>
                      <a:schemeClr val="tx1"/>
                    </a:fgClr>
                    <a:bgClr>
                      <a:schemeClr val="tx1">
                        <a:lumMod val="25000"/>
                        <a:lumOff val="75000"/>
                      </a:schemeClr>
                    </a:bgClr>
                  </a:pattFill>
                  <a:effectLst>
                    <a:outerShdw dist="38100" dir="2640000" algn="bl" rotWithShape="0">
                      <a:schemeClr val="tx1"/>
                    </a:outerShdw>
                  </a:effectLst>
                  <a:latin typeface="+mj-lt"/>
                </a:rPr>
                <a:t>/</a:t>
              </a:r>
            </a:p>
          </p:txBody>
        </p:sp>
      </p:grpSp>
      <p:sp>
        <p:nvSpPr>
          <p:cNvPr id="25" name="ZoneTexte 24">
            <a:extLst>
              <a:ext uri="{FF2B5EF4-FFF2-40B4-BE49-F238E27FC236}">
                <a16:creationId xmlns:a16="http://schemas.microsoft.com/office/drawing/2014/main" id="{3CAA9715-51BF-49DC-AE0F-9F2A6F5174D6}"/>
              </a:ext>
            </a:extLst>
          </p:cNvPr>
          <p:cNvSpPr txBox="1"/>
          <p:nvPr/>
        </p:nvSpPr>
        <p:spPr>
          <a:xfrm>
            <a:off x="4445915" y="3653227"/>
            <a:ext cx="870252" cy="2068613"/>
          </a:xfrm>
          <a:prstGeom prst="rect">
            <a:avLst/>
          </a:prstGeom>
          <a:noFill/>
        </p:spPr>
        <p:txBody>
          <a:bodyPr vert="vert270" wrap="square" rtlCol="0">
            <a:noAutofit/>
          </a:bodyPr>
          <a:lstStyle/>
          <a:p>
            <a:pPr algn="ctr"/>
            <a:r>
              <a:rPr lang="fr-FR" b="1" dirty="0" err="1">
                <a:solidFill>
                  <a:srgbClr val="E50019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Experimental</a:t>
            </a:r>
            <a:endParaRPr lang="fr-FR" b="1" dirty="0">
              <a:solidFill>
                <a:srgbClr val="E50019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A3A30584-EFC9-4287-88BC-07389328BE29}"/>
              </a:ext>
            </a:extLst>
          </p:cNvPr>
          <p:cNvSpPr txBox="1"/>
          <p:nvPr/>
        </p:nvSpPr>
        <p:spPr>
          <a:xfrm>
            <a:off x="9653926" y="3679152"/>
            <a:ext cx="870252" cy="1755579"/>
          </a:xfrm>
          <a:prstGeom prst="rect">
            <a:avLst/>
          </a:prstGeom>
          <a:noFill/>
        </p:spPr>
        <p:txBody>
          <a:bodyPr vert="vert" wrap="square" rtlCol="0">
            <a:noAutofit/>
          </a:bodyPr>
          <a:lstStyle/>
          <a:p>
            <a:pPr algn="ctr"/>
            <a:r>
              <a:rPr lang="fr-FR" b="1" dirty="0" err="1">
                <a:solidFill>
                  <a:srgbClr val="0093A7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Computed</a:t>
            </a:r>
            <a:endParaRPr lang="fr-FR" b="1" dirty="0">
              <a:solidFill>
                <a:srgbClr val="0093A7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C61A20B6-A3D5-44CB-B3F3-CBF2A9BECA75}"/>
              </a:ext>
            </a:extLst>
          </p:cNvPr>
          <p:cNvGrpSpPr/>
          <p:nvPr/>
        </p:nvGrpSpPr>
        <p:grpSpPr>
          <a:xfrm rot="20772688">
            <a:off x="5617386" y="5111661"/>
            <a:ext cx="1146113" cy="1144498"/>
            <a:chOff x="6406189" y="4525296"/>
            <a:chExt cx="1146113" cy="1144498"/>
          </a:xfrm>
        </p:grpSpPr>
        <p:sp>
          <p:nvSpPr>
            <p:cNvPr id="15" name="Flèche : bas 14">
              <a:extLst>
                <a:ext uri="{FF2B5EF4-FFF2-40B4-BE49-F238E27FC236}">
                  <a16:creationId xmlns:a16="http://schemas.microsoft.com/office/drawing/2014/main" id="{4893D5C3-9453-41DA-85C9-1830C55F1C69}"/>
                </a:ext>
              </a:extLst>
            </p:cNvPr>
            <p:cNvSpPr/>
            <p:nvPr/>
          </p:nvSpPr>
          <p:spPr>
            <a:xfrm rot="18203191">
              <a:off x="6793713" y="4137772"/>
              <a:ext cx="371065" cy="1146113"/>
            </a:xfrm>
            <a:prstGeom prst="downArrow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no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004ACDC0-C91C-46DA-93CB-F4B90C9D2EAA}"/>
                </a:ext>
              </a:extLst>
            </p:cNvPr>
            <p:cNvSpPr txBox="1"/>
            <p:nvPr/>
          </p:nvSpPr>
          <p:spPr>
            <a:xfrm rot="2002537">
              <a:off x="6410980" y="4883083"/>
              <a:ext cx="861836" cy="786711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r>
                <a:rPr lang="fr-FR" dirty="0">
                  <a:solidFill>
                    <a:srgbClr val="E50019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E + </a:t>
              </a:r>
              <a:r>
                <a:rPr lang="el-GR" dirty="0">
                  <a:solidFill>
                    <a:srgbClr val="E50019"/>
                  </a:solidFill>
                  <a:latin typeface="+mj-lt"/>
                  <a:cs typeface="Poppins" panose="00000500000000000000" pitchFamily="2" charset="0"/>
                </a:rPr>
                <a:t>σ</a:t>
              </a:r>
              <a:r>
                <a:rPr lang="en-US" baseline="-25000" dirty="0">
                  <a:solidFill>
                    <a:srgbClr val="E50019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E</a:t>
              </a:r>
              <a:endParaRPr lang="fr-FR" dirty="0">
                <a:solidFill>
                  <a:srgbClr val="E50019"/>
                </a:solidFill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</p:grpSp>
      <p:pic>
        <p:nvPicPr>
          <p:cNvPr id="29" name="Graphique 28" descr="Liste de contrôle avec un remplissage uni">
            <a:extLst>
              <a:ext uri="{FF2B5EF4-FFF2-40B4-BE49-F238E27FC236}">
                <a16:creationId xmlns:a16="http://schemas.microsoft.com/office/drawing/2014/main" id="{9D279E4E-5726-46E6-A8C4-07860DAB2E2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062225" y="1958465"/>
            <a:ext cx="651829" cy="654728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88A8B8F4-CA33-461E-866A-3DA176C95060}"/>
              </a:ext>
            </a:extLst>
          </p:cNvPr>
          <p:cNvSpPr/>
          <p:nvPr/>
        </p:nvSpPr>
        <p:spPr bwMode="auto">
          <a:xfrm>
            <a:off x="7381934" y="2216302"/>
            <a:ext cx="273107" cy="427422"/>
          </a:xfrm>
          <a:prstGeom prst="rect">
            <a:avLst/>
          </a:prstGeom>
          <a:solidFill>
            <a:schemeClr val="bg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6" charset="0"/>
              <a:buNone/>
              <a:tabLst/>
            </a:pPr>
            <a:endParaRPr kumimoji="0" lang="fr-FR" sz="16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-106" charset="0"/>
            </a:endParaRPr>
          </a:p>
        </p:txBody>
      </p:sp>
      <p:pic>
        <p:nvPicPr>
          <p:cNvPr id="31" name="Graphique 30" descr="Document avec un remplissage uni">
            <a:extLst>
              <a:ext uri="{FF2B5EF4-FFF2-40B4-BE49-F238E27FC236}">
                <a16:creationId xmlns:a16="http://schemas.microsoft.com/office/drawing/2014/main" id="{DBB3EEBD-7EBF-423C-91D0-6FDAB638C591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7261058" y="2140151"/>
            <a:ext cx="651829" cy="654728"/>
          </a:xfrm>
          <a:prstGeom prst="rect">
            <a:avLst/>
          </a:prstGeom>
        </p:spPr>
      </p:pic>
      <p:sp>
        <p:nvSpPr>
          <p:cNvPr id="32" name="Flèche : bas 31">
            <a:extLst>
              <a:ext uri="{FF2B5EF4-FFF2-40B4-BE49-F238E27FC236}">
                <a16:creationId xmlns:a16="http://schemas.microsoft.com/office/drawing/2014/main" id="{7B3BAEE3-72B6-41A5-8016-241A7FE32F1A}"/>
              </a:ext>
            </a:extLst>
          </p:cNvPr>
          <p:cNvSpPr/>
          <p:nvPr/>
        </p:nvSpPr>
        <p:spPr>
          <a:xfrm>
            <a:off x="9459318" y="1623673"/>
            <a:ext cx="340042" cy="348815"/>
          </a:xfrm>
          <a:prstGeom prst="down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fr-FR" dirty="0"/>
          </a:p>
        </p:txBody>
      </p:sp>
      <p:pic>
        <p:nvPicPr>
          <p:cNvPr id="33" name="Graphique 32" descr="Base de données avec un remplissage uni">
            <a:extLst>
              <a:ext uri="{FF2B5EF4-FFF2-40B4-BE49-F238E27FC236}">
                <a16:creationId xmlns:a16="http://schemas.microsoft.com/office/drawing/2014/main" id="{55CA8A43-6EC4-40B5-BDB6-C746034A5B2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9304008" y="910818"/>
            <a:ext cx="651829" cy="654728"/>
          </a:xfrm>
          <a:prstGeom prst="rect">
            <a:avLst/>
          </a:prstGeom>
        </p:spPr>
      </p:pic>
      <p:grpSp>
        <p:nvGrpSpPr>
          <p:cNvPr id="36" name="Groupe 35">
            <a:extLst>
              <a:ext uri="{FF2B5EF4-FFF2-40B4-BE49-F238E27FC236}">
                <a16:creationId xmlns:a16="http://schemas.microsoft.com/office/drawing/2014/main" id="{7D5894A1-BED0-401A-92B1-A8FEEBD76DE5}"/>
              </a:ext>
            </a:extLst>
          </p:cNvPr>
          <p:cNvGrpSpPr/>
          <p:nvPr/>
        </p:nvGrpSpPr>
        <p:grpSpPr>
          <a:xfrm rot="748423" flipH="1">
            <a:off x="8253839" y="5166943"/>
            <a:ext cx="1547977" cy="976055"/>
            <a:chOff x="6154466" y="4685233"/>
            <a:chExt cx="1547977" cy="976055"/>
          </a:xfrm>
        </p:grpSpPr>
        <p:sp>
          <p:nvSpPr>
            <p:cNvPr id="37" name="Flèche : bas 36">
              <a:extLst>
                <a:ext uri="{FF2B5EF4-FFF2-40B4-BE49-F238E27FC236}">
                  <a16:creationId xmlns:a16="http://schemas.microsoft.com/office/drawing/2014/main" id="{66437591-22E8-40B5-90B3-09DE1AE99369}"/>
                </a:ext>
              </a:extLst>
            </p:cNvPr>
            <p:cNvSpPr/>
            <p:nvPr/>
          </p:nvSpPr>
          <p:spPr>
            <a:xfrm rot="18203191">
              <a:off x="6957550" y="4311405"/>
              <a:ext cx="371065" cy="1118721"/>
            </a:xfrm>
            <a:prstGeom prst="downArrow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no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0C7874C0-5797-4E60-BAE6-5152DE2E20D4}"/>
                </a:ext>
              </a:extLst>
            </p:cNvPr>
            <p:cNvSpPr txBox="1"/>
            <p:nvPr/>
          </p:nvSpPr>
          <p:spPr>
            <a:xfrm rot="2002537">
              <a:off x="6154466" y="4874577"/>
              <a:ext cx="1001124" cy="786711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r>
                <a:rPr lang="fr-FR" dirty="0">
                  <a:solidFill>
                    <a:schemeClr val="accent5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C + </a:t>
              </a:r>
              <a:r>
                <a:rPr lang="el-GR" dirty="0">
                  <a:solidFill>
                    <a:schemeClr val="accent5"/>
                  </a:solidFill>
                  <a:latin typeface="+mj-lt"/>
                  <a:cs typeface="Poppins" panose="00000500000000000000" pitchFamily="2" charset="0"/>
                </a:rPr>
                <a:t>σ</a:t>
              </a:r>
              <a:r>
                <a:rPr lang="en-US" baseline="-25000" dirty="0">
                  <a:solidFill>
                    <a:schemeClr val="accent5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C</a:t>
              </a:r>
              <a:endParaRPr lang="fr-FR" dirty="0">
                <a:solidFill>
                  <a:schemeClr val="accent5"/>
                </a:solidFill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</p:grpSp>
      <p:sp>
        <p:nvSpPr>
          <p:cNvPr id="41" name="ZoneTexte 40">
            <a:extLst>
              <a:ext uri="{FF2B5EF4-FFF2-40B4-BE49-F238E27FC236}">
                <a16:creationId xmlns:a16="http://schemas.microsoft.com/office/drawing/2014/main" id="{0BF0F28F-4236-404A-AFBE-C8D887A86577}"/>
              </a:ext>
            </a:extLst>
          </p:cNvPr>
          <p:cNvSpPr txBox="1"/>
          <p:nvPr/>
        </p:nvSpPr>
        <p:spPr>
          <a:xfrm>
            <a:off x="6262354" y="1391712"/>
            <a:ext cx="226114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/>
              <a:t>Description of the irradiation</a:t>
            </a: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20D4ADEF-FBE3-49CD-9D7A-BC7263E14AC7}"/>
              </a:ext>
            </a:extLst>
          </p:cNvPr>
          <p:cNvSpPr txBox="1"/>
          <p:nvPr/>
        </p:nvSpPr>
        <p:spPr>
          <a:xfrm>
            <a:off x="4449515" y="1248368"/>
            <a:ext cx="1888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/>
              <a:t>Irradiation a PWR</a:t>
            </a: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C9612B86-229E-48FD-A8BC-2E1C98F9467A}"/>
              </a:ext>
            </a:extLst>
          </p:cNvPr>
          <p:cNvSpPr txBox="1"/>
          <p:nvPr/>
        </p:nvSpPr>
        <p:spPr>
          <a:xfrm>
            <a:off x="9851816" y="968274"/>
            <a:ext cx="18880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/>
              <a:t>Nuclear data library (JEFF-4.0)</a:t>
            </a: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CED3833D-969B-4060-85D5-BC140F15879B}"/>
              </a:ext>
            </a:extLst>
          </p:cNvPr>
          <p:cNvSpPr txBox="1"/>
          <p:nvPr/>
        </p:nvSpPr>
        <p:spPr>
          <a:xfrm>
            <a:off x="10166205" y="1952903"/>
            <a:ext cx="188800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/>
              <a:t>Neutronic computation tool</a:t>
            </a:r>
          </a:p>
          <a:p>
            <a:r>
              <a:rPr lang="en-US" sz="1400" i="1" dirty="0"/>
              <a:t>(APOLLO2©)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F79F20B2-F813-47D7-BB01-6FDD4EFABC46}"/>
              </a:ext>
            </a:extLst>
          </p:cNvPr>
          <p:cNvSpPr txBox="1"/>
          <p:nvPr/>
        </p:nvSpPr>
        <p:spPr>
          <a:xfrm>
            <a:off x="1457295" y="877728"/>
            <a:ext cx="614954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i="1" dirty="0">
                <a:latin typeface="Poppins SemiBold" panose="00000700000000000000" pitchFamily="2" charset="0"/>
                <a:cs typeface="Poppins SemiBold" panose="00000700000000000000" pitchFamily="2" charset="0"/>
              </a:rPr>
              <a:t>Test and validation of JEFF-4.0</a:t>
            </a:r>
          </a:p>
        </p:txBody>
      </p:sp>
      <p:cxnSp>
        <p:nvCxnSpPr>
          <p:cNvPr id="5" name="Connecteur droit 4">
            <a:extLst>
              <a:ext uri="{FF2B5EF4-FFF2-40B4-BE49-F238E27FC236}">
                <a16:creationId xmlns:a16="http://schemas.microsoft.com/office/drawing/2014/main" id="{B6E6B5D2-E9AA-46BB-93E9-F0EB4CFF8C3E}"/>
              </a:ext>
            </a:extLst>
          </p:cNvPr>
          <p:cNvCxnSpPr>
            <a:cxnSpLocks/>
          </p:cNvCxnSpPr>
          <p:nvPr/>
        </p:nvCxnSpPr>
        <p:spPr>
          <a:xfrm>
            <a:off x="2953890" y="1533362"/>
            <a:ext cx="0" cy="468733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Picture 2">
            <a:extLst>
              <a:ext uri="{FF2B5EF4-FFF2-40B4-BE49-F238E27FC236}">
                <a16:creationId xmlns:a16="http://schemas.microsoft.com/office/drawing/2014/main" id="{02B6D32A-B040-4870-95B0-5F1810D1D5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4044" y="2382122"/>
            <a:ext cx="386163" cy="1643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22359935-052E-42D6-81FD-2E310837CEBB}"/>
              </a:ext>
            </a:extLst>
          </p:cNvPr>
          <p:cNvSpPr txBox="1"/>
          <p:nvPr/>
        </p:nvSpPr>
        <p:spPr>
          <a:xfrm>
            <a:off x="2953890" y="2718931"/>
            <a:ext cx="2289408" cy="10313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400" i="1" dirty="0"/>
              <a:t>Cadarache</a:t>
            </a:r>
            <a:r>
              <a:rPr lang="en-US" sz="1400" dirty="0"/>
              <a:t> – LECASTAR</a:t>
            </a:r>
          </a:p>
          <a:p>
            <a:pPr algn="r">
              <a:lnSpc>
                <a:spcPct val="150000"/>
              </a:lnSpc>
            </a:pPr>
            <a:r>
              <a:rPr lang="en-US" sz="1400" i="1" dirty="0"/>
              <a:t>Marcoule</a:t>
            </a:r>
            <a:r>
              <a:rPr lang="en-US" sz="1400" dirty="0"/>
              <a:t> – ATALANTE</a:t>
            </a:r>
          </a:p>
          <a:p>
            <a:pPr algn="r">
              <a:lnSpc>
                <a:spcPct val="150000"/>
              </a:lnSpc>
            </a:pPr>
            <a:r>
              <a:rPr lang="en-US" sz="1400" i="1" dirty="0" err="1"/>
              <a:t>Saclay</a:t>
            </a:r>
            <a:r>
              <a:rPr lang="en-US" sz="1400" dirty="0"/>
              <a:t> – LANIE </a:t>
            </a:r>
          </a:p>
        </p:txBody>
      </p:sp>
      <p:sp>
        <p:nvSpPr>
          <p:cNvPr id="46" name="Flèche : bas 45">
            <a:extLst>
              <a:ext uri="{FF2B5EF4-FFF2-40B4-BE49-F238E27FC236}">
                <a16:creationId xmlns:a16="http://schemas.microsoft.com/office/drawing/2014/main" id="{9F7CE532-3E17-41F6-B142-E1EA9F670F25}"/>
              </a:ext>
            </a:extLst>
          </p:cNvPr>
          <p:cNvSpPr/>
          <p:nvPr/>
        </p:nvSpPr>
        <p:spPr>
          <a:xfrm>
            <a:off x="5168900" y="3432189"/>
            <a:ext cx="405144" cy="396709"/>
          </a:xfrm>
          <a:prstGeom prst="downArrow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45" name="Flèche : bas 44">
            <a:extLst>
              <a:ext uri="{FF2B5EF4-FFF2-40B4-BE49-F238E27FC236}">
                <a16:creationId xmlns:a16="http://schemas.microsoft.com/office/drawing/2014/main" id="{EA950716-2F77-44BB-BBE3-1EE1F173ED1F}"/>
              </a:ext>
            </a:extLst>
          </p:cNvPr>
          <p:cNvSpPr/>
          <p:nvPr/>
        </p:nvSpPr>
        <p:spPr>
          <a:xfrm>
            <a:off x="5168900" y="3129430"/>
            <a:ext cx="405144" cy="396709"/>
          </a:xfrm>
          <a:prstGeom prst="downArrow">
            <a:avLst/>
          </a:prstGeom>
          <a:solidFill>
            <a:schemeClr val="tx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A8053B97-6D95-4A2E-BCEA-B829110E0C0C}"/>
              </a:ext>
            </a:extLst>
          </p:cNvPr>
          <p:cNvSpPr txBox="1"/>
          <p:nvPr/>
        </p:nvSpPr>
        <p:spPr>
          <a:xfrm>
            <a:off x="86728" y="1770987"/>
            <a:ext cx="28680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Poppins SemiBold" panose="00000700000000000000" pitchFamily="2" charset="0"/>
                <a:cs typeface="Poppins SemiBold" panose="00000700000000000000" pitchFamily="2" charset="0"/>
              </a:rPr>
              <a:t>Parameters of the irradiation:</a:t>
            </a:r>
          </a:p>
        </p:txBody>
      </p:sp>
      <p:sp>
        <p:nvSpPr>
          <p:cNvPr id="17" name="Flèche : bas 16">
            <a:extLst>
              <a:ext uri="{FF2B5EF4-FFF2-40B4-BE49-F238E27FC236}">
                <a16:creationId xmlns:a16="http://schemas.microsoft.com/office/drawing/2014/main" id="{58A57AC1-FA7B-4967-8827-476CE24E1524}"/>
              </a:ext>
            </a:extLst>
          </p:cNvPr>
          <p:cNvSpPr/>
          <p:nvPr/>
        </p:nvSpPr>
        <p:spPr>
          <a:xfrm>
            <a:off x="5168899" y="2826670"/>
            <a:ext cx="405144" cy="396709"/>
          </a:xfrm>
          <a:prstGeom prst="downArrow">
            <a:avLst/>
          </a:prstGeom>
          <a:solidFill>
            <a:schemeClr val="tx2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noAutofit/>
          </a:bodyPr>
          <a:lstStyle/>
          <a:p>
            <a:pPr algn="ctr"/>
            <a:endParaRPr lang="fr-FR" dirty="0"/>
          </a:p>
        </p:txBody>
      </p:sp>
      <p:pic>
        <p:nvPicPr>
          <p:cNvPr id="1028" name="Picture 4" descr="Commissariat à l'énergie atomique et aux énergies alternatives — Wikipédia">
            <a:extLst>
              <a:ext uri="{FF2B5EF4-FFF2-40B4-BE49-F238E27FC236}">
                <a16:creationId xmlns:a16="http://schemas.microsoft.com/office/drawing/2014/main" id="{07EB23CE-ACC5-4558-AB9C-AF9556F714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7923" y="3043058"/>
            <a:ext cx="457709" cy="4577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" name="Étoile : 12 branches 33">
            <a:extLst>
              <a:ext uri="{FF2B5EF4-FFF2-40B4-BE49-F238E27FC236}">
                <a16:creationId xmlns:a16="http://schemas.microsoft.com/office/drawing/2014/main" id="{386779EA-3914-40D8-90B5-EB246191354A}"/>
              </a:ext>
            </a:extLst>
          </p:cNvPr>
          <p:cNvSpPr/>
          <p:nvPr/>
        </p:nvSpPr>
        <p:spPr>
          <a:xfrm>
            <a:off x="145524" y="2177621"/>
            <a:ext cx="609715" cy="609715"/>
          </a:xfrm>
          <a:prstGeom prst="star12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noAutofit/>
          </a:bodyPr>
          <a:lstStyle/>
          <a:p>
            <a:pPr algn="ctr"/>
            <a:r>
              <a:rPr lang="en-US" dirty="0">
                <a:latin typeface="Poppins SemiBold" panose="00000700000000000000" pitchFamily="2" charset="0"/>
                <a:cs typeface="Poppins SemiBold" panose="00000700000000000000" pitchFamily="2" charset="0"/>
              </a:rPr>
              <a:t>BU</a:t>
            </a:r>
          </a:p>
        </p:txBody>
      </p:sp>
      <p:grpSp>
        <p:nvGrpSpPr>
          <p:cNvPr id="47" name="Groupe 46">
            <a:extLst>
              <a:ext uri="{FF2B5EF4-FFF2-40B4-BE49-F238E27FC236}">
                <a16:creationId xmlns:a16="http://schemas.microsoft.com/office/drawing/2014/main" id="{424C0EEB-4266-4FFC-8B1F-F00A1832BD13}"/>
              </a:ext>
            </a:extLst>
          </p:cNvPr>
          <p:cNvGrpSpPr/>
          <p:nvPr/>
        </p:nvGrpSpPr>
        <p:grpSpPr>
          <a:xfrm>
            <a:off x="249282" y="3409273"/>
            <a:ext cx="492692" cy="540764"/>
            <a:chOff x="3234099" y="2734689"/>
            <a:chExt cx="523889" cy="575005"/>
          </a:xfrm>
        </p:grpSpPr>
        <p:grpSp>
          <p:nvGrpSpPr>
            <p:cNvPr id="48" name="Groupe 47">
              <a:extLst>
                <a:ext uri="{FF2B5EF4-FFF2-40B4-BE49-F238E27FC236}">
                  <a16:creationId xmlns:a16="http://schemas.microsoft.com/office/drawing/2014/main" id="{60FDA7AF-B859-40BB-B511-34B108E12E06}"/>
                </a:ext>
              </a:extLst>
            </p:cNvPr>
            <p:cNvGrpSpPr/>
            <p:nvPr/>
          </p:nvGrpSpPr>
          <p:grpSpPr>
            <a:xfrm>
              <a:off x="3234099" y="2734689"/>
              <a:ext cx="303751" cy="566346"/>
              <a:chOff x="1459365" y="1881667"/>
              <a:chExt cx="548963" cy="1023546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46ECAA11-AEF8-4F5E-8858-090DCFC9B816}"/>
                  </a:ext>
                </a:extLst>
              </p:cNvPr>
              <p:cNvSpPr/>
              <p:nvPr/>
            </p:nvSpPr>
            <p:spPr>
              <a:xfrm>
                <a:off x="1599344" y="1881667"/>
                <a:ext cx="75988" cy="9144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fr-FR" dirty="0"/>
              </a:p>
            </p:txBody>
          </p: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A871DE14-177A-473E-9E43-06C25DC54BCA}"/>
                  </a:ext>
                </a:extLst>
              </p:cNvPr>
              <p:cNvSpPr/>
              <p:nvPr/>
            </p:nvSpPr>
            <p:spPr>
              <a:xfrm>
                <a:off x="1752356" y="1881667"/>
                <a:ext cx="75988" cy="9144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fr-FR" dirty="0"/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15B39D8E-37AC-46FF-B1DB-DC7B6EAD144C}"/>
                  </a:ext>
                </a:extLst>
              </p:cNvPr>
              <p:cNvSpPr/>
              <p:nvPr/>
            </p:nvSpPr>
            <p:spPr>
              <a:xfrm>
                <a:off x="1905368" y="1881667"/>
                <a:ext cx="75988" cy="9144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fr-FR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7C58F1A6-12B6-44CB-B5DC-60FD21BFD5FB}"/>
                  </a:ext>
                </a:extLst>
              </p:cNvPr>
              <p:cNvSpPr/>
              <p:nvPr/>
            </p:nvSpPr>
            <p:spPr>
              <a:xfrm>
                <a:off x="1548340" y="1927863"/>
                <a:ext cx="75988" cy="9144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fr-FR" dirty="0"/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8B529C8F-A9D8-45A7-B812-6EDF09F5EBAB}"/>
                  </a:ext>
                </a:extLst>
              </p:cNvPr>
              <p:cNvSpPr/>
              <p:nvPr/>
            </p:nvSpPr>
            <p:spPr>
              <a:xfrm>
                <a:off x="1701352" y="1927863"/>
                <a:ext cx="75988" cy="9144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fr-FR" dirty="0"/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472E000D-A379-4BAF-AD79-40A8C856E52F}"/>
                  </a:ext>
                </a:extLst>
              </p:cNvPr>
              <p:cNvSpPr/>
              <p:nvPr/>
            </p:nvSpPr>
            <p:spPr>
              <a:xfrm>
                <a:off x="1854364" y="1927863"/>
                <a:ext cx="75988" cy="9144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fr-FR" dirty="0"/>
              </a:p>
            </p:txBody>
          </p:sp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420A5570-FFA0-42B5-B278-BDEC98D30052}"/>
                  </a:ext>
                </a:extLst>
              </p:cNvPr>
              <p:cNvSpPr/>
              <p:nvPr/>
            </p:nvSpPr>
            <p:spPr>
              <a:xfrm>
                <a:off x="1497336" y="1990813"/>
                <a:ext cx="75988" cy="9144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fr-FR" dirty="0"/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8D29FBF8-4DF3-46E1-A9EE-FDB1F61CF01C}"/>
                  </a:ext>
                </a:extLst>
              </p:cNvPr>
              <p:cNvSpPr/>
              <p:nvPr/>
            </p:nvSpPr>
            <p:spPr>
              <a:xfrm>
                <a:off x="1650348" y="1990813"/>
                <a:ext cx="75988" cy="9144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fr-FR" dirty="0"/>
              </a:p>
            </p:txBody>
          </p: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20535CA0-2FCF-4D49-8960-A7D86285F436}"/>
                  </a:ext>
                </a:extLst>
              </p:cNvPr>
              <p:cNvSpPr/>
              <p:nvPr/>
            </p:nvSpPr>
            <p:spPr>
              <a:xfrm>
                <a:off x="1803360" y="1990813"/>
                <a:ext cx="75988" cy="9144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fr-FR" dirty="0"/>
              </a:p>
            </p:txBody>
          </p:sp>
          <p:sp>
            <p:nvSpPr>
              <p:cNvPr id="59" name="Rectangle 25">
                <a:extLst>
                  <a:ext uri="{FF2B5EF4-FFF2-40B4-BE49-F238E27FC236}">
                    <a16:creationId xmlns:a16="http://schemas.microsoft.com/office/drawing/2014/main" id="{BC87AA37-C544-49C7-AE8A-1D1E075DE641}"/>
                  </a:ext>
                </a:extLst>
              </p:cNvPr>
              <p:cNvSpPr/>
              <p:nvPr/>
            </p:nvSpPr>
            <p:spPr>
              <a:xfrm>
                <a:off x="1459365" y="2097943"/>
                <a:ext cx="548963" cy="139700"/>
              </a:xfrm>
              <a:custGeom>
                <a:avLst/>
                <a:gdLst>
                  <a:gd name="connsiteX0" fmla="*/ 0 w 468000"/>
                  <a:gd name="connsiteY0" fmla="*/ 0 h 63500"/>
                  <a:gd name="connsiteX1" fmla="*/ 468000 w 468000"/>
                  <a:gd name="connsiteY1" fmla="*/ 0 h 63500"/>
                  <a:gd name="connsiteX2" fmla="*/ 468000 w 468000"/>
                  <a:gd name="connsiteY2" fmla="*/ 63500 h 63500"/>
                  <a:gd name="connsiteX3" fmla="*/ 0 w 468000"/>
                  <a:gd name="connsiteY3" fmla="*/ 63500 h 63500"/>
                  <a:gd name="connsiteX4" fmla="*/ 0 w 468000"/>
                  <a:gd name="connsiteY4" fmla="*/ 0 h 63500"/>
                  <a:gd name="connsiteX0" fmla="*/ 0 w 570394"/>
                  <a:gd name="connsiteY0" fmla="*/ 130968 h 194468"/>
                  <a:gd name="connsiteX1" fmla="*/ 570394 w 570394"/>
                  <a:gd name="connsiteY1" fmla="*/ 0 h 194468"/>
                  <a:gd name="connsiteX2" fmla="*/ 468000 w 570394"/>
                  <a:gd name="connsiteY2" fmla="*/ 194468 h 194468"/>
                  <a:gd name="connsiteX3" fmla="*/ 0 w 570394"/>
                  <a:gd name="connsiteY3" fmla="*/ 194468 h 194468"/>
                  <a:gd name="connsiteX4" fmla="*/ 0 w 570394"/>
                  <a:gd name="connsiteY4" fmla="*/ 130968 h 194468"/>
                  <a:gd name="connsiteX0" fmla="*/ 0 w 587063"/>
                  <a:gd name="connsiteY0" fmla="*/ 130968 h 194468"/>
                  <a:gd name="connsiteX1" fmla="*/ 570394 w 587063"/>
                  <a:gd name="connsiteY1" fmla="*/ 0 h 194468"/>
                  <a:gd name="connsiteX2" fmla="*/ 587063 w 587063"/>
                  <a:gd name="connsiteY2" fmla="*/ 56355 h 194468"/>
                  <a:gd name="connsiteX3" fmla="*/ 0 w 587063"/>
                  <a:gd name="connsiteY3" fmla="*/ 194468 h 194468"/>
                  <a:gd name="connsiteX4" fmla="*/ 0 w 587063"/>
                  <a:gd name="connsiteY4" fmla="*/ 130968 h 194468"/>
                  <a:gd name="connsiteX0" fmla="*/ 0 w 587063"/>
                  <a:gd name="connsiteY0" fmla="*/ 130968 h 194468"/>
                  <a:gd name="connsiteX1" fmla="*/ 570394 w 587063"/>
                  <a:gd name="connsiteY1" fmla="*/ 0 h 194468"/>
                  <a:gd name="connsiteX2" fmla="*/ 587063 w 587063"/>
                  <a:gd name="connsiteY2" fmla="*/ 56355 h 194468"/>
                  <a:gd name="connsiteX3" fmla="*/ 455159 w 587063"/>
                  <a:gd name="connsiteY3" fmla="*/ 192820 h 194468"/>
                  <a:gd name="connsiteX4" fmla="*/ 0 w 587063"/>
                  <a:gd name="connsiteY4" fmla="*/ 194468 h 194468"/>
                  <a:gd name="connsiteX5" fmla="*/ 0 w 587063"/>
                  <a:gd name="connsiteY5" fmla="*/ 130968 h 194468"/>
                  <a:gd name="connsiteX0" fmla="*/ 0 w 587063"/>
                  <a:gd name="connsiteY0" fmla="*/ 130968 h 194468"/>
                  <a:gd name="connsiteX1" fmla="*/ 570394 w 587063"/>
                  <a:gd name="connsiteY1" fmla="*/ 0 h 194468"/>
                  <a:gd name="connsiteX2" fmla="*/ 587063 w 587063"/>
                  <a:gd name="connsiteY2" fmla="*/ 56355 h 194468"/>
                  <a:gd name="connsiteX3" fmla="*/ 455159 w 587063"/>
                  <a:gd name="connsiteY3" fmla="*/ 192820 h 194468"/>
                  <a:gd name="connsiteX4" fmla="*/ 0 w 587063"/>
                  <a:gd name="connsiteY4" fmla="*/ 194468 h 194468"/>
                  <a:gd name="connsiteX5" fmla="*/ 0 w 587063"/>
                  <a:gd name="connsiteY5" fmla="*/ 130968 h 194468"/>
                  <a:gd name="connsiteX0" fmla="*/ 0 w 587063"/>
                  <a:gd name="connsiteY0" fmla="*/ 130968 h 194468"/>
                  <a:gd name="connsiteX1" fmla="*/ 570394 w 587063"/>
                  <a:gd name="connsiteY1" fmla="*/ 0 h 194468"/>
                  <a:gd name="connsiteX2" fmla="*/ 587063 w 587063"/>
                  <a:gd name="connsiteY2" fmla="*/ 56355 h 194468"/>
                  <a:gd name="connsiteX3" fmla="*/ 455159 w 587063"/>
                  <a:gd name="connsiteY3" fmla="*/ 192820 h 194468"/>
                  <a:gd name="connsiteX4" fmla="*/ 0 w 587063"/>
                  <a:gd name="connsiteY4" fmla="*/ 194468 h 194468"/>
                  <a:gd name="connsiteX5" fmla="*/ 0 w 587063"/>
                  <a:gd name="connsiteY5" fmla="*/ 130968 h 194468"/>
                  <a:gd name="connsiteX0" fmla="*/ 0 w 587063"/>
                  <a:gd name="connsiteY0" fmla="*/ 130968 h 194468"/>
                  <a:gd name="connsiteX1" fmla="*/ 448015 w 587063"/>
                  <a:gd name="connsiteY1" fmla="*/ 111857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48015 w 587063"/>
                  <a:gd name="connsiteY1" fmla="*/ 111857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48015 w 587063"/>
                  <a:gd name="connsiteY1" fmla="*/ 111857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48015 w 587063"/>
                  <a:gd name="connsiteY1" fmla="*/ 111857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48015 w 587063"/>
                  <a:gd name="connsiteY1" fmla="*/ 111857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57540 w 587063"/>
                  <a:gd name="connsiteY1" fmla="*/ 133288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50397 w 587063"/>
                  <a:gd name="connsiteY1" fmla="*/ 128525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70394"/>
                  <a:gd name="connsiteY0" fmla="*/ 130968 h 194468"/>
                  <a:gd name="connsiteX1" fmla="*/ 450397 w 570394"/>
                  <a:gd name="connsiteY1" fmla="*/ 128525 h 194468"/>
                  <a:gd name="connsiteX2" fmla="*/ 570394 w 570394"/>
                  <a:gd name="connsiteY2" fmla="*/ 0 h 194468"/>
                  <a:gd name="connsiteX3" fmla="*/ 545788 w 570394"/>
                  <a:gd name="connsiteY3" fmla="*/ 123030 h 194468"/>
                  <a:gd name="connsiteX4" fmla="*/ 455159 w 570394"/>
                  <a:gd name="connsiteY4" fmla="*/ 192820 h 194468"/>
                  <a:gd name="connsiteX5" fmla="*/ 0 w 570394"/>
                  <a:gd name="connsiteY5" fmla="*/ 194468 h 194468"/>
                  <a:gd name="connsiteX6" fmla="*/ 0 w 570394"/>
                  <a:gd name="connsiteY6" fmla="*/ 130968 h 194468"/>
                  <a:gd name="connsiteX0" fmla="*/ 0 w 554519"/>
                  <a:gd name="connsiteY0" fmla="*/ 80168 h 143668"/>
                  <a:gd name="connsiteX1" fmla="*/ 450397 w 554519"/>
                  <a:gd name="connsiteY1" fmla="*/ 77725 h 143668"/>
                  <a:gd name="connsiteX2" fmla="*/ 554519 w 554519"/>
                  <a:gd name="connsiteY2" fmla="*/ 0 h 143668"/>
                  <a:gd name="connsiteX3" fmla="*/ 545788 w 554519"/>
                  <a:gd name="connsiteY3" fmla="*/ 72230 h 143668"/>
                  <a:gd name="connsiteX4" fmla="*/ 455159 w 554519"/>
                  <a:gd name="connsiteY4" fmla="*/ 142020 h 143668"/>
                  <a:gd name="connsiteX5" fmla="*/ 0 w 554519"/>
                  <a:gd name="connsiteY5" fmla="*/ 143668 h 143668"/>
                  <a:gd name="connsiteX6" fmla="*/ 0 w 554519"/>
                  <a:gd name="connsiteY6" fmla="*/ 80168 h 143668"/>
                  <a:gd name="connsiteX0" fmla="*/ 0 w 545788"/>
                  <a:gd name="connsiteY0" fmla="*/ 76993 h 140493"/>
                  <a:gd name="connsiteX1" fmla="*/ 450397 w 545788"/>
                  <a:gd name="connsiteY1" fmla="*/ 74550 h 140493"/>
                  <a:gd name="connsiteX2" fmla="*/ 541819 w 545788"/>
                  <a:gd name="connsiteY2" fmla="*/ 0 h 140493"/>
                  <a:gd name="connsiteX3" fmla="*/ 545788 w 545788"/>
                  <a:gd name="connsiteY3" fmla="*/ 69055 h 140493"/>
                  <a:gd name="connsiteX4" fmla="*/ 455159 w 545788"/>
                  <a:gd name="connsiteY4" fmla="*/ 138845 h 140493"/>
                  <a:gd name="connsiteX5" fmla="*/ 0 w 545788"/>
                  <a:gd name="connsiteY5" fmla="*/ 140493 h 140493"/>
                  <a:gd name="connsiteX6" fmla="*/ 0 w 545788"/>
                  <a:gd name="connsiteY6" fmla="*/ 76993 h 140493"/>
                  <a:gd name="connsiteX0" fmla="*/ 0 w 545788"/>
                  <a:gd name="connsiteY0" fmla="*/ 83343 h 146843"/>
                  <a:gd name="connsiteX1" fmla="*/ 450397 w 545788"/>
                  <a:gd name="connsiteY1" fmla="*/ 80900 h 146843"/>
                  <a:gd name="connsiteX2" fmla="*/ 541819 w 545788"/>
                  <a:gd name="connsiteY2" fmla="*/ 0 h 146843"/>
                  <a:gd name="connsiteX3" fmla="*/ 545788 w 545788"/>
                  <a:gd name="connsiteY3" fmla="*/ 75405 h 146843"/>
                  <a:gd name="connsiteX4" fmla="*/ 455159 w 545788"/>
                  <a:gd name="connsiteY4" fmla="*/ 145195 h 146843"/>
                  <a:gd name="connsiteX5" fmla="*/ 0 w 545788"/>
                  <a:gd name="connsiteY5" fmla="*/ 146843 h 146843"/>
                  <a:gd name="connsiteX6" fmla="*/ 0 w 545788"/>
                  <a:gd name="connsiteY6" fmla="*/ 83343 h 146843"/>
                  <a:gd name="connsiteX0" fmla="*/ 0 w 548963"/>
                  <a:gd name="connsiteY0" fmla="*/ 73818 h 137318"/>
                  <a:gd name="connsiteX1" fmla="*/ 450397 w 548963"/>
                  <a:gd name="connsiteY1" fmla="*/ 71375 h 137318"/>
                  <a:gd name="connsiteX2" fmla="*/ 548963 w 548963"/>
                  <a:gd name="connsiteY2" fmla="*/ 0 h 137318"/>
                  <a:gd name="connsiteX3" fmla="*/ 545788 w 548963"/>
                  <a:gd name="connsiteY3" fmla="*/ 65880 h 137318"/>
                  <a:gd name="connsiteX4" fmla="*/ 455159 w 548963"/>
                  <a:gd name="connsiteY4" fmla="*/ 135670 h 137318"/>
                  <a:gd name="connsiteX5" fmla="*/ 0 w 548963"/>
                  <a:gd name="connsiteY5" fmla="*/ 137318 h 137318"/>
                  <a:gd name="connsiteX6" fmla="*/ 0 w 548963"/>
                  <a:gd name="connsiteY6" fmla="*/ 73818 h 137318"/>
                  <a:gd name="connsiteX0" fmla="*/ 0 w 548963"/>
                  <a:gd name="connsiteY0" fmla="*/ 76200 h 139700"/>
                  <a:gd name="connsiteX1" fmla="*/ 450397 w 548963"/>
                  <a:gd name="connsiteY1" fmla="*/ 73757 h 139700"/>
                  <a:gd name="connsiteX2" fmla="*/ 548963 w 548963"/>
                  <a:gd name="connsiteY2" fmla="*/ 0 h 139700"/>
                  <a:gd name="connsiteX3" fmla="*/ 545788 w 548963"/>
                  <a:gd name="connsiteY3" fmla="*/ 68262 h 139700"/>
                  <a:gd name="connsiteX4" fmla="*/ 455159 w 548963"/>
                  <a:gd name="connsiteY4" fmla="*/ 138052 h 139700"/>
                  <a:gd name="connsiteX5" fmla="*/ 0 w 548963"/>
                  <a:gd name="connsiteY5" fmla="*/ 139700 h 139700"/>
                  <a:gd name="connsiteX6" fmla="*/ 0 w 548963"/>
                  <a:gd name="connsiteY6" fmla="*/ 762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8963" h="139700">
                    <a:moveTo>
                      <a:pt x="0" y="76200"/>
                    </a:moveTo>
                    <a:lnTo>
                      <a:pt x="450397" y="73757"/>
                    </a:lnTo>
                    <a:lnTo>
                      <a:pt x="548963" y="0"/>
                    </a:lnTo>
                    <a:lnTo>
                      <a:pt x="545788" y="68262"/>
                    </a:lnTo>
                    <a:lnTo>
                      <a:pt x="455159" y="138052"/>
                    </a:lnTo>
                    <a:lnTo>
                      <a:pt x="0" y="139700"/>
                    </a:lnTo>
                    <a:lnTo>
                      <a:pt x="0" y="76200"/>
                    </a:lnTo>
                    <a:close/>
                  </a:path>
                </a:pathLst>
              </a:custGeom>
              <a:solidFill>
                <a:schemeClr val="bg1"/>
              </a:solidFill>
              <a:ln w="12700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fr-FR" dirty="0"/>
              </a:p>
            </p:txBody>
          </p:sp>
          <p:sp>
            <p:nvSpPr>
              <p:cNvPr id="60" name="Rectangle 25">
                <a:extLst>
                  <a:ext uri="{FF2B5EF4-FFF2-40B4-BE49-F238E27FC236}">
                    <a16:creationId xmlns:a16="http://schemas.microsoft.com/office/drawing/2014/main" id="{A8E18D0E-F6D6-4B24-AE42-7A0DA634B52B}"/>
                  </a:ext>
                </a:extLst>
              </p:cNvPr>
              <p:cNvSpPr/>
              <p:nvPr/>
            </p:nvSpPr>
            <p:spPr>
              <a:xfrm>
                <a:off x="1459365" y="2600034"/>
                <a:ext cx="548963" cy="139700"/>
              </a:xfrm>
              <a:custGeom>
                <a:avLst/>
                <a:gdLst>
                  <a:gd name="connsiteX0" fmla="*/ 0 w 468000"/>
                  <a:gd name="connsiteY0" fmla="*/ 0 h 63500"/>
                  <a:gd name="connsiteX1" fmla="*/ 468000 w 468000"/>
                  <a:gd name="connsiteY1" fmla="*/ 0 h 63500"/>
                  <a:gd name="connsiteX2" fmla="*/ 468000 w 468000"/>
                  <a:gd name="connsiteY2" fmla="*/ 63500 h 63500"/>
                  <a:gd name="connsiteX3" fmla="*/ 0 w 468000"/>
                  <a:gd name="connsiteY3" fmla="*/ 63500 h 63500"/>
                  <a:gd name="connsiteX4" fmla="*/ 0 w 468000"/>
                  <a:gd name="connsiteY4" fmla="*/ 0 h 63500"/>
                  <a:gd name="connsiteX0" fmla="*/ 0 w 570394"/>
                  <a:gd name="connsiteY0" fmla="*/ 130968 h 194468"/>
                  <a:gd name="connsiteX1" fmla="*/ 570394 w 570394"/>
                  <a:gd name="connsiteY1" fmla="*/ 0 h 194468"/>
                  <a:gd name="connsiteX2" fmla="*/ 468000 w 570394"/>
                  <a:gd name="connsiteY2" fmla="*/ 194468 h 194468"/>
                  <a:gd name="connsiteX3" fmla="*/ 0 w 570394"/>
                  <a:gd name="connsiteY3" fmla="*/ 194468 h 194468"/>
                  <a:gd name="connsiteX4" fmla="*/ 0 w 570394"/>
                  <a:gd name="connsiteY4" fmla="*/ 130968 h 194468"/>
                  <a:gd name="connsiteX0" fmla="*/ 0 w 587063"/>
                  <a:gd name="connsiteY0" fmla="*/ 130968 h 194468"/>
                  <a:gd name="connsiteX1" fmla="*/ 570394 w 587063"/>
                  <a:gd name="connsiteY1" fmla="*/ 0 h 194468"/>
                  <a:gd name="connsiteX2" fmla="*/ 587063 w 587063"/>
                  <a:gd name="connsiteY2" fmla="*/ 56355 h 194468"/>
                  <a:gd name="connsiteX3" fmla="*/ 0 w 587063"/>
                  <a:gd name="connsiteY3" fmla="*/ 194468 h 194468"/>
                  <a:gd name="connsiteX4" fmla="*/ 0 w 587063"/>
                  <a:gd name="connsiteY4" fmla="*/ 130968 h 194468"/>
                  <a:gd name="connsiteX0" fmla="*/ 0 w 587063"/>
                  <a:gd name="connsiteY0" fmla="*/ 130968 h 194468"/>
                  <a:gd name="connsiteX1" fmla="*/ 570394 w 587063"/>
                  <a:gd name="connsiteY1" fmla="*/ 0 h 194468"/>
                  <a:gd name="connsiteX2" fmla="*/ 587063 w 587063"/>
                  <a:gd name="connsiteY2" fmla="*/ 56355 h 194468"/>
                  <a:gd name="connsiteX3" fmla="*/ 455159 w 587063"/>
                  <a:gd name="connsiteY3" fmla="*/ 192820 h 194468"/>
                  <a:gd name="connsiteX4" fmla="*/ 0 w 587063"/>
                  <a:gd name="connsiteY4" fmla="*/ 194468 h 194468"/>
                  <a:gd name="connsiteX5" fmla="*/ 0 w 587063"/>
                  <a:gd name="connsiteY5" fmla="*/ 130968 h 194468"/>
                  <a:gd name="connsiteX0" fmla="*/ 0 w 587063"/>
                  <a:gd name="connsiteY0" fmla="*/ 130968 h 194468"/>
                  <a:gd name="connsiteX1" fmla="*/ 570394 w 587063"/>
                  <a:gd name="connsiteY1" fmla="*/ 0 h 194468"/>
                  <a:gd name="connsiteX2" fmla="*/ 587063 w 587063"/>
                  <a:gd name="connsiteY2" fmla="*/ 56355 h 194468"/>
                  <a:gd name="connsiteX3" fmla="*/ 455159 w 587063"/>
                  <a:gd name="connsiteY3" fmla="*/ 192820 h 194468"/>
                  <a:gd name="connsiteX4" fmla="*/ 0 w 587063"/>
                  <a:gd name="connsiteY4" fmla="*/ 194468 h 194468"/>
                  <a:gd name="connsiteX5" fmla="*/ 0 w 587063"/>
                  <a:gd name="connsiteY5" fmla="*/ 130968 h 194468"/>
                  <a:gd name="connsiteX0" fmla="*/ 0 w 587063"/>
                  <a:gd name="connsiteY0" fmla="*/ 130968 h 194468"/>
                  <a:gd name="connsiteX1" fmla="*/ 570394 w 587063"/>
                  <a:gd name="connsiteY1" fmla="*/ 0 h 194468"/>
                  <a:gd name="connsiteX2" fmla="*/ 587063 w 587063"/>
                  <a:gd name="connsiteY2" fmla="*/ 56355 h 194468"/>
                  <a:gd name="connsiteX3" fmla="*/ 455159 w 587063"/>
                  <a:gd name="connsiteY3" fmla="*/ 192820 h 194468"/>
                  <a:gd name="connsiteX4" fmla="*/ 0 w 587063"/>
                  <a:gd name="connsiteY4" fmla="*/ 194468 h 194468"/>
                  <a:gd name="connsiteX5" fmla="*/ 0 w 587063"/>
                  <a:gd name="connsiteY5" fmla="*/ 130968 h 194468"/>
                  <a:gd name="connsiteX0" fmla="*/ 0 w 587063"/>
                  <a:gd name="connsiteY0" fmla="*/ 130968 h 194468"/>
                  <a:gd name="connsiteX1" fmla="*/ 448015 w 587063"/>
                  <a:gd name="connsiteY1" fmla="*/ 111857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48015 w 587063"/>
                  <a:gd name="connsiteY1" fmla="*/ 111857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48015 w 587063"/>
                  <a:gd name="connsiteY1" fmla="*/ 111857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48015 w 587063"/>
                  <a:gd name="connsiteY1" fmla="*/ 111857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48015 w 587063"/>
                  <a:gd name="connsiteY1" fmla="*/ 111857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57540 w 587063"/>
                  <a:gd name="connsiteY1" fmla="*/ 133288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87063"/>
                  <a:gd name="connsiteY0" fmla="*/ 130968 h 194468"/>
                  <a:gd name="connsiteX1" fmla="*/ 450397 w 587063"/>
                  <a:gd name="connsiteY1" fmla="*/ 128525 h 194468"/>
                  <a:gd name="connsiteX2" fmla="*/ 570394 w 587063"/>
                  <a:gd name="connsiteY2" fmla="*/ 0 h 194468"/>
                  <a:gd name="connsiteX3" fmla="*/ 587063 w 587063"/>
                  <a:gd name="connsiteY3" fmla="*/ 56355 h 194468"/>
                  <a:gd name="connsiteX4" fmla="*/ 455159 w 587063"/>
                  <a:gd name="connsiteY4" fmla="*/ 192820 h 194468"/>
                  <a:gd name="connsiteX5" fmla="*/ 0 w 587063"/>
                  <a:gd name="connsiteY5" fmla="*/ 194468 h 194468"/>
                  <a:gd name="connsiteX6" fmla="*/ 0 w 587063"/>
                  <a:gd name="connsiteY6" fmla="*/ 130968 h 194468"/>
                  <a:gd name="connsiteX0" fmla="*/ 0 w 570394"/>
                  <a:gd name="connsiteY0" fmla="*/ 130968 h 194468"/>
                  <a:gd name="connsiteX1" fmla="*/ 450397 w 570394"/>
                  <a:gd name="connsiteY1" fmla="*/ 128525 h 194468"/>
                  <a:gd name="connsiteX2" fmla="*/ 570394 w 570394"/>
                  <a:gd name="connsiteY2" fmla="*/ 0 h 194468"/>
                  <a:gd name="connsiteX3" fmla="*/ 545788 w 570394"/>
                  <a:gd name="connsiteY3" fmla="*/ 123030 h 194468"/>
                  <a:gd name="connsiteX4" fmla="*/ 455159 w 570394"/>
                  <a:gd name="connsiteY4" fmla="*/ 192820 h 194468"/>
                  <a:gd name="connsiteX5" fmla="*/ 0 w 570394"/>
                  <a:gd name="connsiteY5" fmla="*/ 194468 h 194468"/>
                  <a:gd name="connsiteX6" fmla="*/ 0 w 570394"/>
                  <a:gd name="connsiteY6" fmla="*/ 130968 h 194468"/>
                  <a:gd name="connsiteX0" fmla="*/ 0 w 554519"/>
                  <a:gd name="connsiteY0" fmla="*/ 80168 h 143668"/>
                  <a:gd name="connsiteX1" fmla="*/ 450397 w 554519"/>
                  <a:gd name="connsiteY1" fmla="*/ 77725 h 143668"/>
                  <a:gd name="connsiteX2" fmla="*/ 554519 w 554519"/>
                  <a:gd name="connsiteY2" fmla="*/ 0 h 143668"/>
                  <a:gd name="connsiteX3" fmla="*/ 545788 w 554519"/>
                  <a:gd name="connsiteY3" fmla="*/ 72230 h 143668"/>
                  <a:gd name="connsiteX4" fmla="*/ 455159 w 554519"/>
                  <a:gd name="connsiteY4" fmla="*/ 142020 h 143668"/>
                  <a:gd name="connsiteX5" fmla="*/ 0 w 554519"/>
                  <a:gd name="connsiteY5" fmla="*/ 143668 h 143668"/>
                  <a:gd name="connsiteX6" fmla="*/ 0 w 554519"/>
                  <a:gd name="connsiteY6" fmla="*/ 80168 h 143668"/>
                  <a:gd name="connsiteX0" fmla="*/ 0 w 545788"/>
                  <a:gd name="connsiteY0" fmla="*/ 76993 h 140493"/>
                  <a:gd name="connsiteX1" fmla="*/ 450397 w 545788"/>
                  <a:gd name="connsiteY1" fmla="*/ 74550 h 140493"/>
                  <a:gd name="connsiteX2" fmla="*/ 541819 w 545788"/>
                  <a:gd name="connsiteY2" fmla="*/ 0 h 140493"/>
                  <a:gd name="connsiteX3" fmla="*/ 545788 w 545788"/>
                  <a:gd name="connsiteY3" fmla="*/ 69055 h 140493"/>
                  <a:gd name="connsiteX4" fmla="*/ 455159 w 545788"/>
                  <a:gd name="connsiteY4" fmla="*/ 138845 h 140493"/>
                  <a:gd name="connsiteX5" fmla="*/ 0 w 545788"/>
                  <a:gd name="connsiteY5" fmla="*/ 140493 h 140493"/>
                  <a:gd name="connsiteX6" fmla="*/ 0 w 545788"/>
                  <a:gd name="connsiteY6" fmla="*/ 76993 h 140493"/>
                  <a:gd name="connsiteX0" fmla="*/ 0 w 545788"/>
                  <a:gd name="connsiteY0" fmla="*/ 83343 h 146843"/>
                  <a:gd name="connsiteX1" fmla="*/ 450397 w 545788"/>
                  <a:gd name="connsiteY1" fmla="*/ 80900 h 146843"/>
                  <a:gd name="connsiteX2" fmla="*/ 541819 w 545788"/>
                  <a:gd name="connsiteY2" fmla="*/ 0 h 146843"/>
                  <a:gd name="connsiteX3" fmla="*/ 545788 w 545788"/>
                  <a:gd name="connsiteY3" fmla="*/ 75405 h 146843"/>
                  <a:gd name="connsiteX4" fmla="*/ 455159 w 545788"/>
                  <a:gd name="connsiteY4" fmla="*/ 145195 h 146843"/>
                  <a:gd name="connsiteX5" fmla="*/ 0 w 545788"/>
                  <a:gd name="connsiteY5" fmla="*/ 146843 h 146843"/>
                  <a:gd name="connsiteX6" fmla="*/ 0 w 545788"/>
                  <a:gd name="connsiteY6" fmla="*/ 83343 h 146843"/>
                  <a:gd name="connsiteX0" fmla="*/ 0 w 548963"/>
                  <a:gd name="connsiteY0" fmla="*/ 73818 h 137318"/>
                  <a:gd name="connsiteX1" fmla="*/ 450397 w 548963"/>
                  <a:gd name="connsiteY1" fmla="*/ 71375 h 137318"/>
                  <a:gd name="connsiteX2" fmla="*/ 548963 w 548963"/>
                  <a:gd name="connsiteY2" fmla="*/ 0 h 137318"/>
                  <a:gd name="connsiteX3" fmla="*/ 545788 w 548963"/>
                  <a:gd name="connsiteY3" fmla="*/ 65880 h 137318"/>
                  <a:gd name="connsiteX4" fmla="*/ 455159 w 548963"/>
                  <a:gd name="connsiteY4" fmla="*/ 135670 h 137318"/>
                  <a:gd name="connsiteX5" fmla="*/ 0 w 548963"/>
                  <a:gd name="connsiteY5" fmla="*/ 137318 h 137318"/>
                  <a:gd name="connsiteX6" fmla="*/ 0 w 548963"/>
                  <a:gd name="connsiteY6" fmla="*/ 73818 h 137318"/>
                  <a:gd name="connsiteX0" fmla="*/ 0 w 548963"/>
                  <a:gd name="connsiteY0" fmla="*/ 76200 h 139700"/>
                  <a:gd name="connsiteX1" fmla="*/ 450397 w 548963"/>
                  <a:gd name="connsiteY1" fmla="*/ 73757 h 139700"/>
                  <a:gd name="connsiteX2" fmla="*/ 548963 w 548963"/>
                  <a:gd name="connsiteY2" fmla="*/ 0 h 139700"/>
                  <a:gd name="connsiteX3" fmla="*/ 545788 w 548963"/>
                  <a:gd name="connsiteY3" fmla="*/ 68262 h 139700"/>
                  <a:gd name="connsiteX4" fmla="*/ 455159 w 548963"/>
                  <a:gd name="connsiteY4" fmla="*/ 138052 h 139700"/>
                  <a:gd name="connsiteX5" fmla="*/ 0 w 548963"/>
                  <a:gd name="connsiteY5" fmla="*/ 139700 h 139700"/>
                  <a:gd name="connsiteX6" fmla="*/ 0 w 548963"/>
                  <a:gd name="connsiteY6" fmla="*/ 762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8963" h="139700">
                    <a:moveTo>
                      <a:pt x="0" y="76200"/>
                    </a:moveTo>
                    <a:lnTo>
                      <a:pt x="450397" y="73757"/>
                    </a:lnTo>
                    <a:lnTo>
                      <a:pt x="548963" y="0"/>
                    </a:lnTo>
                    <a:lnTo>
                      <a:pt x="545788" y="68262"/>
                    </a:lnTo>
                    <a:lnTo>
                      <a:pt x="455159" y="138052"/>
                    </a:lnTo>
                    <a:lnTo>
                      <a:pt x="0" y="139700"/>
                    </a:lnTo>
                    <a:lnTo>
                      <a:pt x="0" y="76200"/>
                    </a:lnTo>
                    <a:close/>
                  </a:path>
                </a:pathLst>
              </a:custGeom>
              <a:solidFill>
                <a:schemeClr val="bg1"/>
              </a:solidFill>
              <a:ln w="12700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fr-FR" dirty="0"/>
              </a:p>
            </p:txBody>
          </p:sp>
        </p:grpSp>
        <p:pic>
          <p:nvPicPr>
            <p:cNvPr id="49" name="Image 48">
              <a:extLst>
                <a:ext uri="{FF2B5EF4-FFF2-40B4-BE49-F238E27FC236}">
                  <a16:creationId xmlns:a16="http://schemas.microsoft.com/office/drawing/2014/main" id="{BF210DD3-9278-4873-A6CC-75D90FCC34F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duotone>
                <a:schemeClr val="accent3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3402947" y="2954653"/>
              <a:ext cx="355041" cy="355041"/>
            </a:xfrm>
            <a:prstGeom prst="rect">
              <a:avLst/>
            </a:prstGeom>
            <a:ln w="12700">
              <a:noFill/>
            </a:ln>
          </p:spPr>
        </p:pic>
      </p:grpSp>
      <p:grpSp>
        <p:nvGrpSpPr>
          <p:cNvPr id="61" name="Groupe 60">
            <a:extLst>
              <a:ext uri="{FF2B5EF4-FFF2-40B4-BE49-F238E27FC236}">
                <a16:creationId xmlns:a16="http://schemas.microsoft.com/office/drawing/2014/main" id="{FC47F67B-062A-4E25-BAA0-0012DEF0643E}"/>
              </a:ext>
            </a:extLst>
          </p:cNvPr>
          <p:cNvGrpSpPr/>
          <p:nvPr/>
        </p:nvGrpSpPr>
        <p:grpSpPr>
          <a:xfrm>
            <a:off x="206033" y="2779240"/>
            <a:ext cx="471536" cy="523220"/>
            <a:chOff x="3132222" y="4256091"/>
            <a:chExt cx="325952" cy="361679"/>
          </a:xfrm>
        </p:grpSpPr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7A97C13C-A25E-4B6B-8094-5CFBF3C3A348}"/>
                </a:ext>
              </a:extLst>
            </p:cNvPr>
            <p:cNvSpPr txBox="1"/>
            <p:nvPr/>
          </p:nvSpPr>
          <p:spPr>
            <a:xfrm>
              <a:off x="3132222" y="4256091"/>
              <a:ext cx="306054" cy="3616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8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chemeClr val="tx1"/>
                    </a:outerShdw>
                  </a:effectLst>
                  <a:latin typeface="Arial Rounded MT Bold" panose="020F0704030504030204" pitchFamily="34" charset="0"/>
                </a:rPr>
                <a:t>B</a:t>
              </a:r>
              <a:endParaRPr lang="fr-FR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/>
                  </a:outerShdw>
                </a:effectLst>
                <a:latin typeface="Arial Rounded MT Bold" panose="020F0704030504030204" pitchFamily="34" charset="0"/>
              </a:endParaRPr>
            </a:p>
          </p:txBody>
        </p:sp>
        <p:pic>
          <p:nvPicPr>
            <p:cNvPr id="63" name="Graphique 62" descr="Eau avec un remplissage uni">
              <a:extLst>
                <a:ext uri="{FF2B5EF4-FFF2-40B4-BE49-F238E27FC236}">
                  <a16:creationId xmlns:a16="http://schemas.microsoft.com/office/drawing/2014/main" id="{BDB34208-2DA5-49FE-B3F9-0358FD44135A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3250295" y="4408873"/>
              <a:ext cx="207879" cy="207879"/>
            </a:xfrm>
            <a:prstGeom prst="rect">
              <a:avLst/>
            </a:prstGeom>
          </p:spPr>
        </p:pic>
      </p:grpSp>
      <p:grpSp>
        <p:nvGrpSpPr>
          <p:cNvPr id="64" name="Groupe 63">
            <a:extLst>
              <a:ext uri="{FF2B5EF4-FFF2-40B4-BE49-F238E27FC236}">
                <a16:creationId xmlns:a16="http://schemas.microsoft.com/office/drawing/2014/main" id="{BAE6E746-9D37-47F7-A14C-61BC4FCD96A7}"/>
              </a:ext>
            </a:extLst>
          </p:cNvPr>
          <p:cNvGrpSpPr/>
          <p:nvPr/>
        </p:nvGrpSpPr>
        <p:grpSpPr>
          <a:xfrm>
            <a:off x="179492" y="4066576"/>
            <a:ext cx="550670" cy="475825"/>
            <a:chOff x="3114243" y="1268439"/>
            <a:chExt cx="584783" cy="505302"/>
          </a:xfrm>
        </p:grpSpPr>
        <p:pic>
          <p:nvPicPr>
            <p:cNvPr id="65" name="Image 64">
              <a:extLst>
                <a:ext uri="{FF2B5EF4-FFF2-40B4-BE49-F238E27FC236}">
                  <a16:creationId xmlns:a16="http://schemas.microsoft.com/office/drawing/2014/main" id="{58205A97-F6A3-426F-9CA7-F532D9D501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114243" y="1268439"/>
              <a:ext cx="430690" cy="430690"/>
            </a:xfrm>
            <a:prstGeom prst="rect">
              <a:avLst/>
            </a:prstGeom>
          </p:spPr>
        </p:pic>
        <p:pic>
          <p:nvPicPr>
            <p:cNvPr id="66" name="Image 65">
              <a:extLst>
                <a:ext uri="{FF2B5EF4-FFF2-40B4-BE49-F238E27FC236}">
                  <a16:creationId xmlns:a16="http://schemas.microsoft.com/office/drawing/2014/main" id="{03855D73-4112-4C4D-94E7-CD9906DA028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3343985" y="1418700"/>
              <a:ext cx="355041" cy="355041"/>
            </a:xfrm>
            <a:prstGeom prst="rect">
              <a:avLst/>
            </a:prstGeom>
          </p:spPr>
        </p:pic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845C9B1E-1039-45E0-8275-C02314109E20}"/>
              </a:ext>
            </a:extLst>
          </p:cNvPr>
          <p:cNvSpPr/>
          <p:nvPr/>
        </p:nvSpPr>
        <p:spPr>
          <a:xfrm>
            <a:off x="303890" y="4716366"/>
            <a:ext cx="103586" cy="103586"/>
          </a:xfrm>
          <a:prstGeom prst="rect">
            <a:avLst/>
          </a:prstGeom>
          <a:solidFill>
            <a:schemeClr val="tx2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BEC2DB27-6B85-428E-B9B5-C3C68CB30333}"/>
              </a:ext>
            </a:extLst>
          </p:cNvPr>
          <p:cNvSpPr/>
          <p:nvPr/>
        </p:nvSpPr>
        <p:spPr>
          <a:xfrm>
            <a:off x="303890" y="4836468"/>
            <a:ext cx="103586" cy="103586"/>
          </a:xfrm>
          <a:prstGeom prst="rect">
            <a:avLst/>
          </a:prstGeom>
          <a:solidFill>
            <a:schemeClr val="tx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43575DD6-A512-4615-B6CF-55E6B11CD25D}"/>
              </a:ext>
            </a:extLst>
          </p:cNvPr>
          <p:cNvSpPr/>
          <p:nvPr/>
        </p:nvSpPr>
        <p:spPr>
          <a:xfrm>
            <a:off x="303890" y="4956570"/>
            <a:ext cx="103586" cy="103586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CC175E37-BDA4-43D3-9975-56BE5577C2A1}"/>
              </a:ext>
            </a:extLst>
          </p:cNvPr>
          <p:cNvSpPr/>
          <p:nvPr/>
        </p:nvSpPr>
        <p:spPr>
          <a:xfrm>
            <a:off x="303890" y="5081436"/>
            <a:ext cx="103586" cy="103586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171E5503-257B-4D50-821E-75DF162D73BE}"/>
              </a:ext>
            </a:extLst>
          </p:cNvPr>
          <p:cNvSpPr/>
          <p:nvPr/>
        </p:nvSpPr>
        <p:spPr>
          <a:xfrm>
            <a:off x="428287" y="4716366"/>
            <a:ext cx="103586" cy="103586"/>
          </a:xfrm>
          <a:prstGeom prst="rect">
            <a:avLst/>
          </a:prstGeom>
          <a:solidFill>
            <a:schemeClr val="accent3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ACD6A4BB-1CFD-4EE6-801B-DED579662C45}"/>
              </a:ext>
            </a:extLst>
          </p:cNvPr>
          <p:cNvSpPr/>
          <p:nvPr/>
        </p:nvSpPr>
        <p:spPr>
          <a:xfrm>
            <a:off x="428287" y="4836468"/>
            <a:ext cx="103586" cy="103586"/>
          </a:xfrm>
          <a:prstGeom prst="rect">
            <a:avLst/>
          </a:prstGeom>
          <a:solidFill>
            <a:schemeClr val="accent3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7F5645CC-B515-431F-88D8-D1C99880C936}"/>
              </a:ext>
            </a:extLst>
          </p:cNvPr>
          <p:cNvSpPr/>
          <p:nvPr/>
        </p:nvSpPr>
        <p:spPr>
          <a:xfrm>
            <a:off x="428287" y="4956570"/>
            <a:ext cx="103586" cy="103586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grpSp>
        <p:nvGrpSpPr>
          <p:cNvPr id="76" name="Groupe 75">
            <a:extLst>
              <a:ext uri="{FF2B5EF4-FFF2-40B4-BE49-F238E27FC236}">
                <a16:creationId xmlns:a16="http://schemas.microsoft.com/office/drawing/2014/main" id="{FDC98B15-C469-4770-AEFF-5755C96AF6CE}"/>
              </a:ext>
            </a:extLst>
          </p:cNvPr>
          <p:cNvGrpSpPr/>
          <p:nvPr/>
        </p:nvGrpSpPr>
        <p:grpSpPr>
          <a:xfrm>
            <a:off x="258913" y="5353623"/>
            <a:ext cx="217519" cy="405566"/>
            <a:chOff x="1459365" y="1881667"/>
            <a:chExt cx="548963" cy="1023546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A811B543-ABDA-463C-A882-F977E5EDD0A5}"/>
                </a:ext>
              </a:extLst>
            </p:cNvPr>
            <p:cNvSpPr/>
            <p:nvPr/>
          </p:nvSpPr>
          <p:spPr>
            <a:xfrm>
              <a:off x="1599344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5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279811D4-29F3-4AC7-8C07-76487ED5536B}"/>
                </a:ext>
              </a:extLst>
            </p:cNvPr>
            <p:cNvSpPr/>
            <p:nvPr/>
          </p:nvSpPr>
          <p:spPr>
            <a:xfrm>
              <a:off x="1752356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5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DEC0DEDF-9CA0-4F64-B13F-584FD560080F}"/>
                </a:ext>
              </a:extLst>
            </p:cNvPr>
            <p:cNvSpPr/>
            <p:nvPr/>
          </p:nvSpPr>
          <p:spPr>
            <a:xfrm>
              <a:off x="1905368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5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A39E52F2-5E08-46AC-8638-7A1884984615}"/>
                </a:ext>
              </a:extLst>
            </p:cNvPr>
            <p:cNvSpPr/>
            <p:nvPr/>
          </p:nvSpPr>
          <p:spPr>
            <a:xfrm>
              <a:off x="1548340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5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952DAF1C-8CF6-469C-A401-87CD0CE28B94}"/>
                </a:ext>
              </a:extLst>
            </p:cNvPr>
            <p:cNvSpPr/>
            <p:nvPr/>
          </p:nvSpPr>
          <p:spPr>
            <a:xfrm>
              <a:off x="1701352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5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9512C78E-D8BB-4759-9D93-EA9A6DBB2C81}"/>
                </a:ext>
              </a:extLst>
            </p:cNvPr>
            <p:cNvSpPr/>
            <p:nvPr/>
          </p:nvSpPr>
          <p:spPr>
            <a:xfrm>
              <a:off x="1854364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5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BA969DF3-41D6-4AAA-AAF3-81FF07AC8828}"/>
                </a:ext>
              </a:extLst>
            </p:cNvPr>
            <p:cNvSpPr/>
            <p:nvPr/>
          </p:nvSpPr>
          <p:spPr>
            <a:xfrm>
              <a:off x="1497336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5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6D2C09A7-136D-4C98-9BAA-670077DB4326}"/>
                </a:ext>
              </a:extLst>
            </p:cNvPr>
            <p:cNvSpPr/>
            <p:nvPr/>
          </p:nvSpPr>
          <p:spPr>
            <a:xfrm>
              <a:off x="1650348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5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1A2B6758-AAF3-4217-BC2F-B2DD3C43D1BA}"/>
                </a:ext>
              </a:extLst>
            </p:cNvPr>
            <p:cNvSpPr/>
            <p:nvPr/>
          </p:nvSpPr>
          <p:spPr>
            <a:xfrm>
              <a:off x="1803360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5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87" name="Rectangle 25">
              <a:extLst>
                <a:ext uri="{FF2B5EF4-FFF2-40B4-BE49-F238E27FC236}">
                  <a16:creationId xmlns:a16="http://schemas.microsoft.com/office/drawing/2014/main" id="{B31069A6-F444-4E30-8AB1-DDF0560214EE}"/>
                </a:ext>
              </a:extLst>
            </p:cNvPr>
            <p:cNvSpPr/>
            <p:nvPr/>
          </p:nvSpPr>
          <p:spPr>
            <a:xfrm>
              <a:off x="1459365" y="2097943"/>
              <a:ext cx="548963" cy="139700"/>
            </a:xfrm>
            <a:custGeom>
              <a:avLst/>
              <a:gdLst>
                <a:gd name="connsiteX0" fmla="*/ 0 w 468000"/>
                <a:gd name="connsiteY0" fmla="*/ 0 h 63500"/>
                <a:gd name="connsiteX1" fmla="*/ 468000 w 468000"/>
                <a:gd name="connsiteY1" fmla="*/ 0 h 63500"/>
                <a:gd name="connsiteX2" fmla="*/ 468000 w 468000"/>
                <a:gd name="connsiteY2" fmla="*/ 63500 h 63500"/>
                <a:gd name="connsiteX3" fmla="*/ 0 w 468000"/>
                <a:gd name="connsiteY3" fmla="*/ 63500 h 63500"/>
                <a:gd name="connsiteX4" fmla="*/ 0 w 468000"/>
                <a:gd name="connsiteY4" fmla="*/ 0 h 63500"/>
                <a:gd name="connsiteX0" fmla="*/ 0 w 570394"/>
                <a:gd name="connsiteY0" fmla="*/ 130968 h 194468"/>
                <a:gd name="connsiteX1" fmla="*/ 570394 w 570394"/>
                <a:gd name="connsiteY1" fmla="*/ 0 h 194468"/>
                <a:gd name="connsiteX2" fmla="*/ 468000 w 570394"/>
                <a:gd name="connsiteY2" fmla="*/ 194468 h 194468"/>
                <a:gd name="connsiteX3" fmla="*/ 0 w 570394"/>
                <a:gd name="connsiteY3" fmla="*/ 194468 h 194468"/>
                <a:gd name="connsiteX4" fmla="*/ 0 w 570394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0 w 587063"/>
                <a:gd name="connsiteY3" fmla="*/ 194468 h 194468"/>
                <a:gd name="connsiteX4" fmla="*/ 0 w 587063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7540 w 587063"/>
                <a:gd name="connsiteY1" fmla="*/ 133288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0397 w 587063"/>
                <a:gd name="connsiteY1" fmla="*/ 128525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70394"/>
                <a:gd name="connsiteY0" fmla="*/ 130968 h 194468"/>
                <a:gd name="connsiteX1" fmla="*/ 450397 w 570394"/>
                <a:gd name="connsiteY1" fmla="*/ 128525 h 194468"/>
                <a:gd name="connsiteX2" fmla="*/ 570394 w 570394"/>
                <a:gd name="connsiteY2" fmla="*/ 0 h 194468"/>
                <a:gd name="connsiteX3" fmla="*/ 545788 w 570394"/>
                <a:gd name="connsiteY3" fmla="*/ 123030 h 194468"/>
                <a:gd name="connsiteX4" fmla="*/ 455159 w 570394"/>
                <a:gd name="connsiteY4" fmla="*/ 192820 h 194468"/>
                <a:gd name="connsiteX5" fmla="*/ 0 w 570394"/>
                <a:gd name="connsiteY5" fmla="*/ 194468 h 194468"/>
                <a:gd name="connsiteX6" fmla="*/ 0 w 570394"/>
                <a:gd name="connsiteY6" fmla="*/ 130968 h 194468"/>
                <a:gd name="connsiteX0" fmla="*/ 0 w 554519"/>
                <a:gd name="connsiteY0" fmla="*/ 80168 h 143668"/>
                <a:gd name="connsiteX1" fmla="*/ 450397 w 554519"/>
                <a:gd name="connsiteY1" fmla="*/ 77725 h 143668"/>
                <a:gd name="connsiteX2" fmla="*/ 554519 w 554519"/>
                <a:gd name="connsiteY2" fmla="*/ 0 h 143668"/>
                <a:gd name="connsiteX3" fmla="*/ 545788 w 554519"/>
                <a:gd name="connsiteY3" fmla="*/ 72230 h 143668"/>
                <a:gd name="connsiteX4" fmla="*/ 455159 w 554519"/>
                <a:gd name="connsiteY4" fmla="*/ 142020 h 143668"/>
                <a:gd name="connsiteX5" fmla="*/ 0 w 554519"/>
                <a:gd name="connsiteY5" fmla="*/ 143668 h 143668"/>
                <a:gd name="connsiteX6" fmla="*/ 0 w 554519"/>
                <a:gd name="connsiteY6" fmla="*/ 80168 h 143668"/>
                <a:gd name="connsiteX0" fmla="*/ 0 w 545788"/>
                <a:gd name="connsiteY0" fmla="*/ 76993 h 140493"/>
                <a:gd name="connsiteX1" fmla="*/ 450397 w 545788"/>
                <a:gd name="connsiteY1" fmla="*/ 74550 h 140493"/>
                <a:gd name="connsiteX2" fmla="*/ 541819 w 545788"/>
                <a:gd name="connsiteY2" fmla="*/ 0 h 140493"/>
                <a:gd name="connsiteX3" fmla="*/ 545788 w 545788"/>
                <a:gd name="connsiteY3" fmla="*/ 69055 h 140493"/>
                <a:gd name="connsiteX4" fmla="*/ 455159 w 545788"/>
                <a:gd name="connsiteY4" fmla="*/ 138845 h 140493"/>
                <a:gd name="connsiteX5" fmla="*/ 0 w 545788"/>
                <a:gd name="connsiteY5" fmla="*/ 140493 h 140493"/>
                <a:gd name="connsiteX6" fmla="*/ 0 w 545788"/>
                <a:gd name="connsiteY6" fmla="*/ 76993 h 140493"/>
                <a:gd name="connsiteX0" fmla="*/ 0 w 545788"/>
                <a:gd name="connsiteY0" fmla="*/ 83343 h 146843"/>
                <a:gd name="connsiteX1" fmla="*/ 450397 w 545788"/>
                <a:gd name="connsiteY1" fmla="*/ 80900 h 146843"/>
                <a:gd name="connsiteX2" fmla="*/ 541819 w 545788"/>
                <a:gd name="connsiteY2" fmla="*/ 0 h 146843"/>
                <a:gd name="connsiteX3" fmla="*/ 545788 w 545788"/>
                <a:gd name="connsiteY3" fmla="*/ 75405 h 146843"/>
                <a:gd name="connsiteX4" fmla="*/ 455159 w 545788"/>
                <a:gd name="connsiteY4" fmla="*/ 145195 h 146843"/>
                <a:gd name="connsiteX5" fmla="*/ 0 w 545788"/>
                <a:gd name="connsiteY5" fmla="*/ 146843 h 146843"/>
                <a:gd name="connsiteX6" fmla="*/ 0 w 545788"/>
                <a:gd name="connsiteY6" fmla="*/ 83343 h 146843"/>
                <a:gd name="connsiteX0" fmla="*/ 0 w 548963"/>
                <a:gd name="connsiteY0" fmla="*/ 73818 h 137318"/>
                <a:gd name="connsiteX1" fmla="*/ 450397 w 548963"/>
                <a:gd name="connsiteY1" fmla="*/ 71375 h 137318"/>
                <a:gd name="connsiteX2" fmla="*/ 548963 w 548963"/>
                <a:gd name="connsiteY2" fmla="*/ 0 h 137318"/>
                <a:gd name="connsiteX3" fmla="*/ 545788 w 548963"/>
                <a:gd name="connsiteY3" fmla="*/ 65880 h 137318"/>
                <a:gd name="connsiteX4" fmla="*/ 455159 w 548963"/>
                <a:gd name="connsiteY4" fmla="*/ 135670 h 137318"/>
                <a:gd name="connsiteX5" fmla="*/ 0 w 548963"/>
                <a:gd name="connsiteY5" fmla="*/ 137318 h 137318"/>
                <a:gd name="connsiteX6" fmla="*/ 0 w 548963"/>
                <a:gd name="connsiteY6" fmla="*/ 73818 h 137318"/>
                <a:gd name="connsiteX0" fmla="*/ 0 w 548963"/>
                <a:gd name="connsiteY0" fmla="*/ 76200 h 139700"/>
                <a:gd name="connsiteX1" fmla="*/ 450397 w 548963"/>
                <a:gd name="connsiteY1" fmla="*/ 73757 h 139700"/>
                <a:gd name="connsiteX2" fmla="*/ 548963 w 548963"/>
                <a:gd name="connsiteY2" fmla="*/ 0 h 139700"/>
                <a:gd name="connsiteX3" fmla="*/ 545788 w 548963"/>
                <a:gd name="connsiteY3" fmla="*/ 68262 h 139700"/>
                <a:gd name="connsiteX4" fmla="*/ 455159 w 548963"/>
                <a:gd name="connsiteY4" fmla="*/ 138052 h 139700"/>
                <a:gd name="connsiteX5" fmla="*/ 0 w 548963"/>
                <a:gd name="connsiteY5" fmla="*/ 139700 h 139700"/>
                <a:gd name="connsiteX6" fmla="*/ 0 w 548963"/>
                <a:gd name="connsiteY6" fmla="*/ 762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963" h="139700">
                  <a:moveTo>
                    <a:pt x="0" y="76200"/>
                  </a:moveTo>
                  <a:lnTo>
                    <a:pt x="450397" y="73757"/>
                  </a:lnTo>
                  <a:lnTo>
                    <a:pt x="548963" y="0"/>
                  </a:lnTo>
                  <a:lnTo>
                    <a:pt x="545788" y="68262"/>
                  </a:lnTo>
                  <a:lnTo>
                    <a:pt x="455159" y="138052"/>
                  </a:lnTo>
                  <a:lnTo>
                    <a:pt x="0" y="139700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accent5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88" name="Rectangle 25">
              <a:extLst>
                <a:ext uri="{FF2B5EF4-FFF2-40B4-BE49-F238E27FC236}">
                  <a16:creationId xmlns:a16="http://schemas.microsoft.com/office/drawing/2014/main" id="{48C774CE-12B1-4C34-92DF-29933323B73E}"/>
                </a:ext>
              </a:extLst>
            </p:cNvPr>
            <p:cNvSpPr/>
            <p:nvPr/>
          </p:nvSpPr>
          <p:spPr>
            <a:xfrm>
              <a:off x="1459365" y="2600034"/>
              <a:ext cx="548963" cy="139700"/>
            </a:xfrm>
            <a:custGeom>
              <a:avLst/>
              <a:gdLst>
                <a:gd name="connsiteX0" fmla="*/ 0 w 468000"/>
                <a:gd name="connsiteY0" fmla="*/ 0 h 63500"/>
                <a:gd name="connsiteX1" fmla="*/ 468000 w 468000"/>
                <a:gd name="connsiteY1" fmla="*/ 0 h 63500"/>
                <a:gd name="connsiteX2" fmla="*/ 468000 w 468000"/>
                <a:gd name="connsiteY2" fmla="*/ 63500 h 63500"/>
                <a:gd name="connsiteX3" fmla="*/ 0 w 468000"/>
                <a:gd name="connsiteY3" fmla="*/ 63500 h 63500"/>
                <a:gd name="connsiteX4" fmla="*/ 0 w 468000"/>
                <a:gd name="connsiteY4" fmla="*/ 0 h 63500"/>
                <a:gd name="connsiteX0" fmla="*/ 0 w 570394"/>
                <a:gd name="connsiteY0" fmla="*/ 130968 h 194468"/>
                <a:gd name="connsiteX1" fmla="*/ 570394 w 570394"/>
                <a:gd name="connsiteY1" fmla="*/ 0 h 194468"/>
                <a:gd name="connsiteX2" fmla="*/ 468000 w 570394"/>
                <a:gd name="connsiteY2" fmla="*/ 194468 h 194468"/>
                <a:gd name="connsiteX3" fmla="*/ 0 w 570394"/>
                <a:gd name="connsiteY3" fmla="*/ 194468 h 194468"/>
                <a:gd name="connsiteX4" fmla="*/ 0 w 570394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0 w 587063"/>
                <a:gd name="connsiteY3" fmla="*/ 194468 h 194468"/>
                <a:gd name="connsiteX4" fmla="*/ 0 w 587063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7540 w 587063"/>
                <a:gd name="connsiteY1" fmla="*/ 133288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0397 w 587063"/>
                <a:gd name="connsiteY1" fmla="*/ 128525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70394"/>
                <a:gd name="connsiteY0" fmla="*/ 130968 h 194468"/>
                <a:gd name="connsiteX1" fmla="*/ 450397 w 570394"/>
                <a:gd name="connsiteY1" fmla="*/ 128525 h 194468"/>
                <a:gd name="connsiteX2" fmla="*/ 570394 w 570394"/>
                <a:gd name="connsiteY2" fmla="*/ 0 h 194468"/>
                <a:gd name="connsiteX3" fmla="*/ 545788 w 570394"/>
                <a:gd name="connsiteY3" fmla="*/ 123030 h 194468"/>
                <a:gd name="connsiteX4" fmla="*/ 455159 w 570394"/>
                <a:gd name="connsiteY4" fmla="*/ 192820 h 194468"/>
                <a:gd name="connsiteX5" fmla="*/ 0 w 570394"/>
                <a:gd name="connsiteY5" fmla="*/ 194468 h 194468"/>
                <a:gd name="connsiteX6" fmla="*/ 0 w 570394"/>
                <a:gd name="connsiteY6" fmla="*/ 130968 h 194468"/>
                <a:gd name="connsiteX0" fmla="*/ 0 w 554519"/>
                <a:gd name="connsiteY0" fmla="*/ 80168 h 143668"/>
                <a:gd name="connsiteX1" fmla="*/ 450397 w 554519"/>
                <a:gd name="connsiteY1" fmla="*/ 77725 h 143668"/>
                <a:gd name="connsiteX2" fmla="*/ 554519 w 554519"/>
                <a:gd name="connsiteY2" fmla="*/ 0 h 143668"/>
                <a:gd name="connsiteX3" fmla="*/ 545788 w 554519"/>
                <a:gd name="connsiteY3" fmla="*/ 72230 h 143668"/>
                <a:gd name="connsiteX4" fmla="*/ 455159 w 554519"/>
                <a:gd name="connsiteY4" fmla="*/ 142020 h 143668"/>
                <a:gd name="connsiteX5" fmla="*/ 0 w 554519"/>
                <a:gd name="connsiteY5" fmla="*/ 143668 h 143668"/>
                <a:gd name="connsiteX6" fmla="*/ 0 w 554519"/>
                <a:gd name="connsiteY6" fmla="*/ 80168 h 143668"/>
                <a:gd name="connsiteX0" fmla="*/ 0 w 545788"/>
                <a:gd name="connsiteY0" fmla="*/ 76993 h 140493"/>
                <a:gd name="connsiteX1" fmla="*/ 450397 w 545788"/>
                <a:gd name="connsiteY1" fmla="*/ 74550 h 140493"/>
                <a:gd name="connsiteX2" fmla="*/ 541819 w 545788"/>
                <a:gd name="connsiteY2" fmla="*/ 0 h 140493"/>
                <a:gd name="connsiteX3" fmla="*/ 545788 w 545788"/>
                <a:gd name="connsiteY3" fmla="*/ 69055 h 140493"/>
                <a:gd name="connsiteX4" fmla="*/ 455159 w 545788"/>
                <a:gd name="connsiteY4" fmla="*/ 138845 h 140493"/>
                <a:gd name="connsiteX5" fmla="*/ 0 w 545788"/>
                <a:gd name="connsiteY5" fmla="*/ 140493 h 140493"/>
                <a:gd name="connsiteX6" fmla="*/ 0 w 545788"/>
                <a:gd name="connsiteY6" fmla="*/ 76993 h 140493"/>
                <a:gd name="connsiteX0" fmla="*/ 0 w 545788"/>
                <a:gd name="connsiteY0" fmla="*/ 83343 h 146843"/>
                <a:gd name="connsiteX1" fmla="*/ 450397 w 545788"/>
                <a:gd name="connsiteY1" fmla="*/ 80900 h 146843"/>
                <a:gd name="connsiteX2" fmla="*/ 541819 w 545788"/>
                <a:gd name="connsiteY2" fmla="*/ 0 h 146843"/>
                <a:gd name="connsiteX3" fmla="*/ 545788 w 545788"/>
                <a:gd name="connsiteY3" fmla="*/ 75405 h 146843"/>
                <a:gd name="connsiteX4" fmla="*/ 455159 w 545788"/>
                <a:gd name="connsiteY4" fmla="*/ 145195 h 146843"/>
                <a:gd name="connsiteX5" fmla="*/ 0 w 545788"/>
                <a:gd name="connsiteY5" fmla="*/ 146843 h 146843"/>
                <a:gd name="connsiteX6" fmla="*/ 0 w 545788"/>
                <a:gd name="connsiteY6" fmla="*/ 83343 h 146843"/>
                <a:gd name="connsiteX0" fmla="*/ 0 w 548963"/>
                <a:gd name="connsiteY0" fmla="*/ 73818 h 137318"/>
                <a:gd name="connsiteX1" fmla="*/ 450397 w 548963"/>
                <a:gd name="connsiteY1" fmla="*/ 71375 h 137318"/>
                <a:gd name="connsiteX2" fmla="*/ 548963 w 548963"/>
                <a:gd name="connsiteY2" fmla="*/ 0 h 137318"/>
                <a:gd name="connsiteX3" fmla="*/ 545788 w 548963"/>
                <a:gd name="connsiteY3" fmla="*/ 65880 h 137318"/>
                <a:gd name="connsiteX4" fmla="*/ 455159 w 548963"/>
                <a:gd name="connsiteY4" fmla="*/ 135670 h 137318"/>
                <a:gd name="connsiteX5" fmla="*/ 0 w 548963"/>
                <a:gd name="connsiteY5" fmla="*/ 137318 h 137318"/>
                <a:gd name="connsiteX6" fmla="*/ 0 w 548963"/>
                <a:gd name="connsiteY6" fmla="*/ 73818 h 137318"/>
                <a:gd name="connsiteX0" fmla="*/ 0 w 548963"/>
                <a:gd name="connsiteY0" fmla="*/ 76200 h 139700"/>
                <a:gd name="connsiteX1" fmla="*/ 450397 w 548963"/>
                <a:gd name="connsiteY1" fmla="*/ 73757 h 139700"/>
                <a:gd name="connsiteX2" fmla="*/ 548963 w 548963"/>
                <a:gd name="connsiteY2" fmla="*/ 0 h 139700"/>
                <a:gd name="connsiteX3" fmla="*/ 545788 w 548963"/>
                <a:gd name="connsiteY3" fmla="*/ 68262 h 139700"/>
                <a:gd name="connsiteX4" fmla="*/ 455159 w 548963"/>
                <a:gd name="connsiteY4" fmla="*/ 138052 h 139700"/>
                <a:gd name="connsiteX5" fmla="*/ 0 w 548963"/>
                <a:gd name="connsiteY5" fmla="*/ 139700 h 139700"/>
                <a:gd name="connsiteX6" fmla="*/ 0 w 548963"/>
                <a:gd name="connsiteY6" fmla="*/ 762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963" h="139700">
                  <a:moveTo>
                    <a:pt x="0" y="76200"/>
                  </a:moveTo>
                  <a:lnTo>
                    <a:pt x="450397" y="73757"/>
                  </a:lnTo>
                  <a:lnTo>
                    <a:pt x="548963" y="0"/>
                  </a:lnTo>
                  <a:lnTo>
                    <a:pt x="545788" y="68262"/>
                  </a:lnTo>
                  <a:lnTo>
                    <a:pt x="455159" y="138052"/>
                  </a:lnTo>
                  <a:lnTo>
                    <a:pt x="0" y="139700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accent5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</p:grp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E0CE55FA-17A4-4939-A0B8-2D628E0DA38F}"/>
              </a:ext>
            </a:extLst>
          </p:cNvPr>
          <p:cNvGrpSpPr/>
          <p:nvPr/>
        </p:nvGrpSpPr>
        <p:grpSpPr>
          <a:xfrm>
            <a:off x="460011" y="5353623"/>
            <a:ext cx="217519" cy="405566"/>
            <a:chOff x="1459365" y="1881667"/>
            <a:chExt cx="548963" cy="1023546"/>
          </a:xfrm>
        </p:grpSpPr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439A2B08-8B51-4C19-BE75-5BF381310830}"/>
                </a:ext>
              </a:extLst>
            </p:cNvPr>
            <p:cNvSpPr/>
            <p:nvPr/>
          </p:nvSpPr>
          <p:spPr>
            <a:xfrm>
              <a:off x="1599344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5F930AAF-1965-4939-AEF0-86B41825F990}"/>
                </a:ext>
              </a:extLst>
            </p:cNvPr>
            <p:cNvSpPr/>
            <p:nvPr/>
          </p:nvSpPr>
          <p:spPr>
            <a:xfrm>
              <a:off x="1752356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333E799B-5BE3-4EA7-A77E-92A4111A92A4}"/>
                </a:ext>
              </a:extLst>
            </p:cNvPr>
            <p:cNvSpPr/>
            <p:nvPr/>
          </p:nvSpPr>
          <p:spPr>
            <a:xfrm>
              <a:off x="1905368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6B17F905-E739-4A75-A39A-B1731101D548}"/>
                </a:ext>
              </a:extLst>
            </p:cNvPr>
            <p:cNvSpPr/>
            <p:nvPr/>
          </p:nvSpPr>
          <p:spPr>
            <a:xfrm>
              <a:off x="1548340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505A9663-4EBE-460A-AF65-17B9A8B111FD}"/>
                </a:ext>
              </a:extLst>
            </p:cNvPr>
            <p:cNvSpPr/>
            <p:nvPr/>
          </p:nvSpPr>
          <p:spPr>
            <a:xfrm>
              <a:off x="1701352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E22AAD4D-3F50-4B6E-BF04-D97F4F092193}"/>
                </a:ext>
              </a:extLst>
            </p:cNvPr>
            <p:cNvSpPr/>
            <p:nvPr/>
          </p:nvSpPr>
          <p:spPr>
            <a:xfrm>
              <a:off x="1854364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F53EB544-6CDF-44CF-9AE1-853411268D79}"/>
                </a:ext>
              </a:extLst>
            </p:cNvPr>
            <p:cNvSpPr/>
            <p:nvPr/>
          </p:nvSpPr>
          <p:spPr>
            <a:xfrm>
              <a:off x="1497336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E3A03FD3-4D6A-491F-9732-E5DA98331D15}"/>
                </a:ext>
              </a:extLst>
            </p:cNvPr>
            <p:cNvSpPr/>
            <p:nvPr/>
          </p:nvSpPr>
          <p:spPr>
            <a:xfrm>
              <a:off x="1650348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5CC90AF4-27DC-4DB8-8AC0-6B133E7B6390}"/>
                </a:ext>
              </a:extLst>
            </p:cNvPr>
            <p:cNvSpPr/>
            <p:nvPr/>
          </p:nvSpPr>
          <p:spPr>
            <a:xfrm>
              <a:off x="1803360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99" name="Rectangle 25">
              <a:extLst>
                <a:ext uri="{FF2B5EF4-FFF2-40B4-BE49-F238E27FC236}">
                  <a16:creationId xmlns:a16="http://schemas.microsoft.com/office/drawing/2014/main" id="{FA567709-0128-43F7-8699-9A7F0D97AEAC}"/>
                </a:ext>
              </a:extLst>
            </p:cNvPr>
            <p:cNvSpPr/>
            <p:nvPr/>
          </p:nvSpPr>
          <p:spPr>
            <a:xfrm>
              <a:off x="1459365" y="2097943"/>
              <a:ext cx="548963" cy="139700"/>
            </a:xfrm>
            <a:custGeom>
              <a:avLst/>
              <a:gdLst>
                <a:gd name="connsiteX0" fmla="*/ 0 w 468000"/>
                <a:gd name="connsiteY0" fmla="*/ 0 h 63500"/>
                <a:gd name="connsiteX1" fmla="*/ 468000 w 468000"/>
                <a:gd name="connsiteY1" fmla="*/ 0 h 63500"/>
                <a:gd name="connsiteX2" fmla="*/ 468000 w 468000"/>
                <a:gd name="connsiteY2" fmla="*/ 63500 h 63500"/>
                <a:gd name="connsiteX3" fmla="*/ 0 w 468000"/>
                <a:gd name="connsiteY3" fmla="*/ 63500 h 63500"/>
                <a:gd name="connsiteX4" fmla="*/ 0 w 468000"/>
                <a:gd name="connsiteY4" fmla="*/ 0 h 63500"/>
                <a:gd name="connsiteX0" fmla="*/ 0 w 570394"/>
                <a:gd name="connsiteY0" fmla="*/ 130968 h 194468"/>
                <a:gd name="connsiteX1" fmla="*/ 570394 w 570394"/>
                <a:gd name="connsiteY1" fmla="*/ 0 h 194468"/>
                <a:gd name="connsiteX2" fmla="*/ 468000 w 570394"/>
                <a:gd name="connsiteY2" fmla="*/ 194468 h 194468"/>
                <a:gd name="connsiteX3" fmla="*/ 0 w 570394"/>
                <a:gd name="connsiteY3" fmla="*/ 194468 h 194468"/>
                <a:gd name="connsiteX4" fmla="*/ 0 w 570394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0 w 587063"/>
                <a:gd name="connsiteY3" fmla="*/ 194468 h 194468"/>
                <a:gd name="connsiteX4" fmla="*/ 0 w 587063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7540 w 587063"/>
                <a:gd name="connsiteY1" fmla="*/ 133288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0397 w 587063"/>
                <a:gd name="connsiteY1" fmla="*/ 128525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70394"/>
                <a:gd name="connsiteY0" fmla="*/ 130968 h 194468"/>
                <a:gd name="connsiteX1" fmla="*/ 450397 w 570394"/>
                <a:gd name="connsiteY1" fmla="*/ 128525 h 194468"/>
                <a:gd name="connsiteX2" fmla="*/ 570394 w 570394"/>
                <a:gd name="connsiteY2" fmla="*/ 0 h 194468"/>
                <a:gd name="connsiteX3" fmla="*/ 545788 w 570394"/>
                <a:gd name="connsiteY3" fmla="*/ 123030 h 194468"/>
                <a:gd name="connsiteX4" fmla="*/ 455159 w 570394"/>
                <a:gd name="connsiteY4" fmla="*/ 192820 h 194468"/>
                <a:gd name="connsiteX5" fmla="*/ 0 w 570394"/>
                <a:gd name="connsiteY5" fmla="*/ 194468 h 194468"/>
                <a:gd name="connsiteX6" fmla="*/ 0 w 570394"/>
                <a:gd name="connsiteY6" fmla="*/ 130968 h 194468"/>
                <a:gd name="connsiteX0" fmla="*/ 0 w 554519"/>
                <a:gd name="connsiteY0" fmla="*/ 80168 h 143668"/>
                <a:gd name="connsiteX1" fmla="*/ 450397 w 554519"/>
                <a:gd name="connsiteY1" fmla="*/ 77725 h 143668"/>
                <a:gd name="connsiteX2" fmla="*/ 554519 w 554519"/>
                <a:gd name="connsiteY2" fmla="*/ 0 h 143668"/>
                <a:gd name="connsiteX3" fmla="*/ 545788 w 554519"/>
                <a:gd name="connsiteY3" fmla="*/ 72230 h 143668"/>
                <a:gd name="connsiteX4" fmla="*/ 455159 w 554519"/>
                <a:gd name="connsiteY4" fmla="*/ 142020 h 143668"/>
                <a:gd name="connsiteX5" fmla="*/ 0 w 554519"/>
                <a:gd name="connsiteY5" fmla="*/ 143668 h 143668"/>
                <a:gd name="connsiteX6" fmla="*/ 0 w 554519"/>
                <a:gd name="connsiteY6" fmla="*/ 80168 h 143668"/>
                <a:gd name="connsiteX0" fmla="*/ 0 w 545788"/>
                <a:gd name="connsiteY0" fmla="*/ 76993 h 140493"/>
                <a:gd name="connsiteX1" fmla="*/ 450397 w 545788"/>
                <a:gd name="connsiteY1" fmla="*/ 74550 h 140493"/>
                <a:gd name="connsiteX2" fmla="*/ 541819 w 545788"/>
                <a:gd name="connsiteY2" fmla="*/ 0 h 140493"/>
                <a:gd name="connsiteX3" fmla="*/ 545788 w 545788"/>
                <a:gd name="connsiteY3" fmla="*/ 69055 h 140493"/>
                <a:gd name="connsiteX4" fmla="*/ 455159 w 545788"/>
                <a:gd name="connsiteY4" fmla="*/ 138845 h 140493"/>
                <a:gd name="connsiteX5" fmla="*/ 0 w 545788"/>
                <a:gd name="connsiteY5" fmla="*/ 140493 h 140493"/>
                <a:gd name="connsiteX6" fmla="*/ 0 w 545788"/>
                <a:gd name="connsiteY6" fmla="*/ 76993 h 140493"/>
                <a:gd name="connsiteX0" fmla="*/ 0 w 545788"/>
                <a:gd name="connsiteY0" fmla="*/ 83343 h 146843"/>
                <a:gd name="connsiteX1" fmla="*/ 450397 w 545788"/>
                <a:gd name="connsiteY1" fmla="*/ 80900 h 146843"/>
                <a:gd name="connsiteX2" fmla="*/ 541819 w 545788"/>
                <a:gd name="connsiteY2" fmla="*/ 0 h 146843"/>
                <a:gd name="connsiteX3" fmla="*/ 545788 w 545788"/>
                <a:gd name="connsiteY3" fmla="*/ 75405 h 146843"/>
                <a:gd name="connsiteX4" fmla="*/ 455159 w 545788"/>
                <a:gd name="connsiteY4" fmla="*/ 145195 h 146843"/>
                <a:gd name="connsiteX5" fmla="*/ 0 w 545788"/>
                <a:gd name="connsiteY5" fmla="*/ 146843 h 146843"/>
                <a:gd name="connsiteX6" fmla="*/ 0 w 545788"/>
                <a:gd name="connsiteY6" fmla="*/ 83343 h 146843"/>
                <a:gd name="connsiteX0" fmla="*/ 0 w 548963"/>
                <a:gd name="connsiteY0" fmla="*/ 73818 h 137318"/>
                <a:gd name="connsiteX1" fmla="*/ 450397 w 548963"/>
                <a:gd name="connsiteY1" fmla="*/ 71375 h 137318"/>
                <a:gd name="connsiteX2" fmla="*/ 548963 w 548963"/>
                <a:gd name="connsiteY2" fmla="*/ 0 h 137318"/>
                <a:gd name="connsiteX3" fmla="*/ 545788 w 548963"/>
                <a:gd name="connsiteY3" fmla="*/ 65880 h 137318"/>
                <a:gd name="connsiteX4" fmla="*/ 455159 w 548963"/>
                <a:gd name="connsiteY4" fmla="*/ 135670 h 137318"/>
                <a:gd name="connsiteX5" fmla="*/ 0 w 548963"/>
                <a:gd name="connsiteY5" fmla="*/ 137318 h 137318"/>
                <a:gd name="connsiteX6" fmla="*/ 0 w 548963"/>
                <a:gd name="connsiteY6" fmla="*/ 73818 h 137318"/>
                <a:gd name="connsiteX0" fmla="*/ 0 w 548963"/>
                <a:gd name="connsiteY0" fmla="*/ 76200 h 139700"/>
                <a:gd name="connsiteX1" fmla="*/ 450397 w 548963"/>
                <a:gd name="connsiteY1" fmla="*/ 73757 h 139700"/>
                <a:gd name="connsiteX2" fmla="*/ 548963 w 548963"/>
                <a:gd name="connsiteY2" fmla="*/ 0 h 139700"/>
                <a:gd name="connsiteX3" fmla="*/ 545788 w 548963"/>
                <a:gd name="connsiteY3" fmla="*/ 68262 h 139700"/>
                <a:gd name="connsiteX4" fmla="*/ 455159 w 548963"/>
                <a:gd name="connsiteY4" fmla="*/ 138052 h 139700"/>
                <a:gd name="connsiteX5" fmla="*/ 0 w 548963"/>
                <a:gd name="connsiteY5" fmla="*/ 139700 h 139700"/>
                <a:gd name="connsiteX6" fmla="*/ 0 w 548963"/>
                <a:gd name="connsiteY6" fmla="*/ 762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963" h="139700">
                  <a:moveTo>
                    <a:pt x="0" y="76200"/>
                  </a:moveTo>
                  <a:lnTo>
                    <a:pt x="450397" y="73757"/>
                  </a:lnTo>
                  <a:lnTo>
                    <a:pt x="548963" y="0"/>
                  </a:lnTo>
                  <a:lnTo>
                    <a:pt x="545788" y="68262"/>
                  </a:lnTo>
                  <a:lnTo>
                    <a:pt x="455159" y="138052"/>
                  </a:lnTo>
                  <a:lnTo>
                    <a:pt x="0" y="139700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accent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6F78909F-843B-4B65-BF2B-21813153B734}"/>
                </a:ext>
              </a:extLst>
            </p:cNvPr>
            <p:cNvSpPr/>
            <p:nvPr/>
          </p:nvSpPr>
          <p:spPr>
            <a:xfrm>
              <a:off x="1459365" y="2600034"/>
              <a:ext cx="548963" cy="139700"/>
            </a:xfrm>
            <a:custGeom>
              <a:avLst/>
              <a:gdLst>
                <a:gd name="connsiteX0" fmla="*/ 0 w 468000"/>
                <a:gd name="connsiteY0" fmla="*/ 0 h 63500"/>
                <a:gd name="connsiteX1" fmla="*/ 468000 w 468000"/>
                <a:gd name="connsiteY1" fmla="*/ 0 h 63500"/>
                <a:gd name="connsiteX2" fmla="*/ 468000 w 468000"/>
                <a:gd name="connsiteY2" fmla="*/ 63500 h 63500"/>
                <a:gd name="connsiteX3" fmla="*/ 0 w 468000"/>
                <a:gd name="connsiteY3" fmla="*/ 63500 h 63500"/>
                <a:gd name="connsiteX4" fmla="*/ 0 w 468000"/>
                <a:gd name="connsiteY4" fmla="*/ 0 h 63500"/>
                <a:gd name="connsiteX0" fmla="*/ 0 w 570394"/>
                <a:gd name="connsiteY0" fmla="*/ 130968 h 194468"/>
                <a:gd name="connsiteX1" fmla="*/ 570394 w 570394"/>
                <a:gd name="connsiteY1" fmla="*/ 0 h 194468"/>
                <a:gd name="connsiteX2" fmla="*/ 468000 w 570394"/>
                <a:gd name="connsiteY2" fmla="*/ 194468 h 194468"/>
                <a:gd name="connsiteX3" fmla="*/ 0 w 570394"/>
                <a:gd name="connsiteY3" fmla="*/ 194468 h 194468"/>
                <a:gd name="connsiteX4" fmla="*/ 0 w 570394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0 w 587063"/>
                <a:gd name="connsiteY3" fmla="*/ 194468 h 194468"/>
                <a:gd name="connsiteX4" fmla="*/ 0 w 587063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7540 w 587063"/>
                <a:gd name="connsiteY1" fmla="*/ 133288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0397 w 587063"/>
                <a:gd name="connsiteY1" fmla="*/ 128525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70394"/>
                <a:gd name="connsiteY0" fmla="*/ 130968 h 194468"/>
                <a:gd name="connsiteX1" fmla="*/ 450397 w 570394"/>
                <a:gd name="connsiteY1" fmla="*/ 128525 h 194468"/>
                <a:gd name="connsiteX2" fmla="*/ 570394 w 570394"/>
                <a:gd name="connsiteY2" fmla="*/ 0 h 194468"/>
                <a:gd name="connsiteX3" fmla="*/ 545788 w 570394"/>
                <a:gd name="connsiteY3" fmla="*/ 123030 h 194468"/>
                <a:gd name="connsiteX4" fmla="*/ 455159 w 570394"/>
                <a:gd name="connsiteY4" fmla="*/ 192820 h 194468"/>
                <a:gd name="connsiteX5" fmla="*/ 0 w 570394"/>
                <a:gd name="connsiteY5" fmla="*/ 194468 h 194468"/>
                <a:gd name="connsiteX6" fmla="*/ 0 w 570394"/>
                <a:gd name="connsiteY6" fmla="*/ 130968 h 194468"/>
                <a:gd name="connsiteX0" fmla="*/ 0 w 554519"/>
                <a:gd name="connsiteY0" fmla="*/ 80168 h 143668"/>
                <a:gd name="connsiteX1" fmla="*/ 450397 w 554519"/>
                <a:gd name="connsiteY1" fmla="*/ 77725 h 143668"/>
                <a:gd name="connsiteX2" fmla="*/ 554519 w 554519"/>
                <a:gd name="connsiteY2" fmla="*/ 0 h 143668"/>
                <a:gd name="connsiteX3" fmla="*/ 545788 w 554519"/>
                <a:gd name="connsiteY3" fmla="*/ 72230 h 143668"/>
                <a:gd name="connsiteX4" fmla="*/ 455159 w 554519"/>
                <a:gd name="connsiteY4" fmla="*/ 142020 h 143668"/>
                <a:gd name="connsiteX5" fmla="*/ 0 w 554519"/>
                <a:gd name="connsiteY5" fmla="*/ 143668 h 143668"/>
                <a:gd name="connsiteX6" fmla="*/ 0 w 554519"/>
                <a:gd name="connsiteY6" fmla="*/ 80168 h 143668"/>
                <a:gd name="connsiteX0" fmla="*/ 0 w 545788"/>
                <a:gd name="connsiteY0" fmla="*/ 76993 h 140493"/>
                <a:gd name="connsiteX1" fmla="*/ 450397 w 545788"/>
                <a:gd name="connsiteY1" fmla="*/ 74550 h 140493"/>
                <a:gd name="connsiteX2" fmla="*/ 541819 w 545788"/>
                <a:gd name="connsiteY2" fmla="*/ 0 h 140493"/>
                <a:gd name="connsiteX3" fmla="*/ 545788 w 545788"/>
                <a:gd name="connsiteY3" fmla="*/ 69055 h 140493"/>
                <a:gd name="connsiteX4" fmla="*/ 455159 w 545788"/>
                <a:gd name="connsiteY4" fmla="*/ 138845 h 140493"/>
                <a:gd name="connsiteX5" fmla="*/ 0 w 545788"/>
                <a:gd name="connsiteY5" fmla="*/ 140493 h 140493"/>
                <a:gd name="connsiteX6" fmla="*/ 0 w 545788"/>
                <a:gd name="connsiteY6" fmla="*/ 76993 h 140493"/>
                <a:gd name="connsiteX0" fmla="*/ 0 w 545788"/>
                <a:gd name="connsiteY0" fmla="*/ 83343 h 146843"/>
                <a:gd name="connsiteX1" fmla="*/ 450397 w 545788"/>
                <a:gd name="connsiteY1" fmla="*/ 80900 h 146843"/>
                <a:gd name="connsiteX2" fmla="*/ 541819 w 545788"/>
                <a:gd name="connsiteY2" fmla="*/ 0 h 146843"/>
                <a:gd name="connsiteX3" fmla="*/ 545788 w 545788"/>
                <a:gd name="connsiteY3" fmla="*/ 75405 h 146843"/>
                <a:gd name="connsiteX4" fmla="*/ 455159 w 545788"/>
                <a:gd name="connsiteY4" fmla="*/ 145195 h 146843"/>
                <a:gd name="connsiteX5" fmla="*/ 0 w 545788"/>
                <a:gd name="connsiteY5" fmla="*/ 146843 h 146843"/>
                <a:gd name="connsiteX6" fmla="*/ 0 w 545788"/>
                <a:gd name="connsiteY6" fmla="*/ 83343 h 146843"/>
                <a:gd name="connsiteX0" fmla="*/ 0 w 548963"/>
                <a:gd name="connsiteY0" fmla="*/ 73818 h 137318"/>
                <a:gd name="connsiteX1" fmla="*/ 450397 w 548963"/>
                <a:gd name="connsiteY1" fmla="*/ 71375 h 137318"/>
                <a:gd name="connsiteX2" fmla="*/ 548963 w 548963"/>
                <a:gd name="connsiteY2" fmla="*/ 0 h 137318"/>
                <a:gd name="connsiteX3" fmla="*/ 545788 w 548963"/>
                <a:gd name="connsiteY3" fmla="*/ 65880 h 137318"/>
                <a:gd name="connsiteX4" fmla="*/ 455159 w 548963"/>
                <a:gd name="connsiteY4" fmla="*/ 135670 h 137318"/>
                <a:gd name="connsiteX5" fmla="*/ 0 w 548963"/>
                <a:gd name="connsiteY5" fmla="*/ 137318 h 137318"/>
                <a:gd name="connsiteX6" fmla="*/ 0 w 548963"/>
                <a:gd name="connsiteY6" fmla="*/ 73818 h 137318"/>
                <a:gd name="connsiteX0" fmla="*/ 0 w 548963"/>
                <a:gd name="connsiteY0" fmla="*/ 76200 h 139700"/>
                <a:gd name="connsiteX1" fmla="*/ 450397 w 548963"/>
                <a:gd name="connsiteY1" fmla="*/ 73757 h 139700"/>
                <a:gd name="connsiteX2" fmla="*/ 548963 w 548963"/>
                <a:gd name="connsiteY2" fmla="*/ 0 h 139700"/>
                <a:gd name="connsiteX3" fmla="*/ 545788 w 548963"/>
                <a:gd name="connsiteY3" fmla="*/ 68262 h 139700"/>
                <a:gd name="connsiteX4" fmla="*/ 455159 w 548963"/>
                <a:gd name="connsiteY4" fmla="*/ 138052 h 139700"/>
                <a:gd name="connsiteX5" fmla="*/ 0 w 548963"/>
                <a:gd name="connsiteY5" fmla="*/ 139700 h 139700"/>
                <a:gd name="connsiteX6" fmla="*/ 0 w 548963"/>
                <a:gd name="connsiteY6" fmla="*/ 762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963" h="139700">
                  <a:moveTo>
                    <a:pt x="0" y="76200"/>
                  </a:moveTo>
                  <a:lnTo>
                    <a:pt x="450397" y="73757"/>
                  </a:lnTo>
                  <a:lnTo>
                    <a:pt x="548963" y="0"/>
                  </a:lnTo>
                  <a:lnTo>
                    <a:pt x="545788" y="68262"/>
                  </a:lnTo>
                  <a:lnTo>
                    <a:pt x="455159" y="138052"/>
                  </a:lnTo>
                  <a:lnTo>
                    <a:pt x="0" y="139700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accent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</p:grp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774C4C44-DABF-4F89-A32C-D4194F273C5D}"/>
              </a:ext>
            </a:extLst>
          </p:cNvPr>
          <p:cNvGrpSpPr/>
          <p:nvPr/>
        </p:nvGrpSpPr>
        <p:grpSpPr>
          <a:xfrm>
            <a:off x="196653" y="5429523"/>
            <a:ext cx="217519" cy="405566"/>
            <a:chOff x="1459365" y="1881667"/>
            <a:chExt cx="548963" cy="1023546"/>
          </a:xfrm>
        </p:grpSpPr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52EB7821-7F96-4AC0-AA20-456160073E5B}"/>
                </a:ext>
              </a:extLst>
            </p:cNvPr>
            <p:cNvSpPr/>
            <p:nvPr/>
          </p:nvSpPr>
          <p:spPr>
            <a:xfrm>
              <a:off x="1599344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816F0FF5-3F6F-4B17-8EA2-0A111528DA9B}"/>
                </a:ext>
              </a:extLst>
            </p:cNvPr>
            <p:cNvSpPr/>
            <p:nvPr/>
          </p:nvSpPr>
          <p:spPr>
            <a:xfrm>
              <a:off x="1752356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FE83576E-71BC-4609-A7A7-51ECCE1B7617}"/>
                </a:ext>
              </a:extLst>
            </p:cNvPr>
            <p:cNvSpPr/>
            <p:nvPr/>
          </p:nvSpPr>
          <p:spPr>
            <a:xfrm>
              <a:off x="1905368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4327A94D-2CB9-4133-BCEB-D0769360A3D3}"/>
                </a:ext>
              </a:extLst>
            </p:cNvPr>
            <p:cNvSpPr/>
            <p:nvPr/>
          </p:nvSpPr>
          <p:spPr>
            <a:xfrm>
              <a:off x="1548340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83294810-BE0E-449F-A04B-DEEC484E1FF4}"/>
                </a:ext>
              </a:extLst>
            </p:cNvPr>
            <p:cNvSpPr/>
            <p:nvPr/>
          </p:nvSpPr>
          <p:spPr>
            <a:xfrm>
              <a:off x="1701352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7A5AEB7C-DEAC-4182-930E-52C108A527F5}"/>
                </a:ext>
              </a:extLst>
            </p:cNvPr>
            <p:cNvSpPr/>
            <p:nvPr/>
          </p:nvSpPr>
          <p:spPr>
            <a:xfrm>
              <a:off x="1854364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BA0D3AEF-5F0F-43A0-8CF5-09FED340272C}"/>
                </a:ext>
              </a:extLst>
            </p:cNvPr>
            <p:cNvSpPr/>
            <p:nvPr/>
          </p:nvSpPr>
          <p:spPr>
            <a:xfrm>
              <a:off x="1497336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D92097AF-BD83-4EE5-A3DA-7567B1EED2A3}"/>
                </a:ext>
              </a:extLst>
            </p:cNvPr>
            <p:cNvSpPr/>
            <p:nvPr/>
          </p:nvSpPr>
          <p:spPr>
            <a:xfrm>
              <a:off x="1650348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C8DECF7F-F0B0-4BEF-A4FA-1C1D337D2AC3}"/>
                </a:ext>
              </a:extLst>
            </p:cNvPr>
            <p:cNvSpPr/>
            <p:nvPr/>
          </p:nvSpPr>
          <p:spPr>
            <a:xfrm>
              <a:off x="1803360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23" name="Rectangle 25">
              <a:extLst>
                <a:ext uri="{FF2B5EF4-FFF2-40B4-BE49-F238E27FC236}">
                  <a16:creationId xmlns:a16="http://schemas.microsoft.com/office/drawing/2014/main" id="{5B431059-3E7E-4132-AA5E-CD25B0FAFD0C}"/>
                </a:ext>
              </a:extLst>
            </p:cNvPr>
            <p:cNvSpPr/>
            <p:nvPr/>
          </p:nvSpPr>
          <p:spPr>
            <a:xfrm>
              <a:off x="1459365" y="2097943"/>
              <a:ext cx="548963" cy="139700"/>
            </a:xfrm>
            <a:custGeom>
              <a:avLst/>
              <a:gdLst>
                <a:gd name="connsiteX0" fmla="*/ 0 w 468000"/>
                <a:gd name="connsiteY0" fmla="*/ 0 h 63500"/>
                <a:gd name="connsiteX1" fmla="*/ 468000 w 468000"/>
                <a:gd name="connsiteY1" fmla="*/ 0 h 63500"/>
                <a:gd name="connsiteX2" fmla="*/ 468000 w 468000"/>
                <a:gd name="connsiteY2" fmla="*/ 63500 h 63500"/>
                <a:gd name="connsiteX3" fmla="*/ 0 w 468000"/>
                <a:gd name="connsiteY3" fmla="*/ 63500 h 63500"/>
                <a:gd name="connsiteX4" fmla="*/ 0 w 468000"/>
                <a:gd name="connsiteY4" fmla="*/ 0 h 63500"/>
                <a:gd name="connsiteX0" fmla="*/ 0 w 570394"/>
                <a:gd name="connsiteY0" fmla="*/ 130968 h 194468"/>
                <a:gd name="connsiteX1" fmla="*/ 570394 w 570394"/>
                <a:gd name="connsiteY1" fmla="*/ 0 h 194468"/>
                <a:gd name="connsiteX2" fmla="*/ 468000 w 570394"/>
                <a:gd name="connsiteY2" fmla="*/ 194468 h 194468"/>
                <a:gd name="connsiteX3" fmla="*/ 0 w 570394"/>
                <a:gd name="connsiteY3" fmla="*/ 194468 h 194468"/>
                <a:gd name="connsiteX4" fmla="*/ 0 w 570394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0 w 587063"/>
                <a:gd name="connsiteY3" fmla="*/ 194468 h 194468"/>
                <a:gd name="connsiteX4" fmla="*/ 0 w 587063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7540 w 587063"/>
                <a:gd name="connsiteY1" fmla="*/ 133288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0397 w 587063"/>
                <a:gd name="connsiteY1" fmla="*/ 128525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70394"/>
                <a:gd name="connsiteY0" fmla="*/ 130968 h 194468"/>
                <a:gd name="connsiteX1" fmla="*/ 450397 w 570394"/>
                <a:gd name="connsiteY1" fmla="*/ 128525 h 194468"/>
                <a:gd name="connsiteX2" fmla="*/ 570394 w 570394"/>
                <a:gd name="connsiteY2" fmla="*/ 0 h 194468"/>
                <a:gd name="connsiteX3" fmla="*/ 545788 w 570394"/>
                <a:gd name="connsiteY3" fmla="*/ 123030 h 194468"/>
                <a:gd name="connsiteX4" fmla="*/ 455159 w 570394"/>
                <a:gd name="connsiteY4" fmla="*/ 192820 h 194468"/>
                <a:gd name="connsiteX5" fmla="*/ 0 w 570394"/>
                <a:gd name="connsiteY5" fmla="*/ 194468 h 194468"/>
                <a:gd name="connsiteX6" fmla="*/ 0 w 570394"/>
                <a:gd name="connsiteY6" fmla="*/ 130968 h 194468"/>
                <a:gd name="connsiteX0" fmla="*/ 0 w 554519"/>
                <a:gd name="connsiteY0" fmla="*/ 80168 h 143668"/>
                <a:gd name="connsiteX1" fmla="*/ 450397 w 554519"/>
                <a:gd name="connsiteY1" fmla="*/ 77725 h 143668"/>
                <a:gd name="connsiteX2" fmla="*/ 554519 w 554519"/>
                <a:gd name="connsiteY2" fmla="*/ 0 h 143668"/>
                <a:gd name="connsiteX3" fmla="*/ 545788 w 554519"/>
                <a:gd name="connsiteY3" fmla="*/ 72230 h 143668"/>
                <a:gd name="connsiteX4" fmla="*/ 455159 w 554519"/>
                <a:gd name="connsiteY4" fmla="*/ 142020 h 143668"/>
                <a:gd name="connsiteX5" fmla="*/ 0 w 554519"/>
                <a:gd name="connsiteY5" fmla="*/ 143668 h 143668"/>
                <a:gd name="connsiteX6" fmla="*/ 0 w 554519"/>
                <a:gd name="connsiteY6" fmla="*/ 80168 h 143668"/>
                <a:gd name="connsiteX0" fmla="*/ 0 w 545788"/>
                <a:gd name="connsiteY0" fmla="*/ 76993 h 140493"/>
                <a:gd name="connsiteX1" fmla="*/ 450397 w 545788"/>
                <a:gd name="connsiteY1" fmla="*/ 74550 h 140493"/>
                <a:gd name="connsiteX2" fmla="*/ 541819 w 545788"/>
                <a:gd name="connsiteY2" fmla="*/ 0 h 140493"/>
                <a:gd name="connsiteX3" fmla="*/ 545788 w 545788"/>
                <a:gd name="connsiteY3" fmla="*/ 69055 h 140493"/>
                <a:gd name="connsiteX4" fmla="*/ 455159 w 545788"/>
                <a:gd name="connsiteY4" fmla="*/ 138845 h 140493"/>
                <a:gd name="connsiteX5" fmla="*/ 0 w 545788"/>
                <a:gd name="connsiteY5" fmla="*/ 140493 h 140493"/>
                <a:gd name="connsiteX6" fmla="*/ 0 w 545788"/>
                <a:gd name="connsiteY6" fmla="*/ 76993 h 140493"/>
                <a:gd name="connsiteX0" fmla="*/ 0 w 545788"/>
                <a:gd name="connsiteY0" fmla="*/ 83343 h 146843"/>
                <a:gd name="connsiteX1" fmla="*/ 450397 w 545788"/>
                <a:gd name="connsiteY1" fmla="*/ 80900 h 146843"/>
                <a:gd name="connsiteX2" fmla="*/ 541819 w 545788"/>
                <a:gd name="connsiteY2" fmla="*/ 0 h 146843"/>
                <a:gd name="connsiteX3" fmla="*/ 545788 w 545788"/>
                <a:gd name="connsiteY3" fmla="*/ 75405 h 146843"/>
                <a:gd name="connsiteX4" fmla="*/ 455159 w 545788"/>
                <a:gd name="connsiteY4" fmla="*/ 145195 h 146843"/>
                <a:gd name="connsiteX5" fmla="*/ 0 w 545788"/>
                <a:gd name="connsiteY5" fmla="*/ 146843 h 146843"/>
                <a:gd name="connsiteX6" fmla="*/ 0 w 545788"/>
                <a:gd name="connsiteY6" fmla="*/ 83343 h 146843"/>
                <a:gd name="connsiteX0" fmla="*/ 0 w 548963"/>
                <a:gd name="connsiteY0" fmla="*/ 73818 h 137318"/>
                <a:gd name="connsiteX1" fmla="*/ 450397 w 548963"/>
                <a:gd name="connsiteY1" fmla="*/ 71375 h 137318"/>
                <a:gd name="connsiteX2" fmla="*/ 548963 w 548963"/>
                <a:gd name="connsiteY2" fmla="*/ 0 h 137318"/>
                <a:gd name="connsiteX3" fmla="*/ 545788 w 548963"/>
                <a:gd name="connsiteY3" fmla="*/ 65880 h 137318"/>
                <a:gd name="connsiteX4" fmla="*/ 455159 w 548963"/>
                <a:gd name="connsiteY4" fmla="*/ 135670 h 137318"/>
                <a:gd name="connsiteX5" fmla="*/ 0 w 548963"/>
                <a:gd name="connsiteY5" fmla="*/ 137318 h 137318"/>
                <a:gd name="connsiteX6" fmla="*/ 0 w 548963"/>
                <a:gd name="connsiteY6" fmla="*/ 73818 h 137318"/>
                <a:gd name="connsiteX0" fmla="*/ 0 w 548963"/>
                <a:gd name="connsiteY0" fmla="*/ 76200 h 139700"/>
                <a:gd name="connsiteX1" fmla="*/ 450397 w 548963"/>
                <a:gd name="connsiteY1" fmla="*/ 73757 h 139700"/>
                <a:gd name="connsiteX2" fmla="*/ 548963 w 548963"/>
                <a:gd name="connsiteY2" fmla="*/ 0 h 139700"/>
                <a:gd name="connsiteX3" fmla="*/ 545788 w 548963"/>
                <a:gd name="connsiteY3" fmla="*/ 68262 h 139700"/>
                <a:gd name="connsiteX4" fmla="*/ 455159 w 548963"/>
                <a:gd name="connsiteY4" fmla="*/ 138052 h 139700"/>
                <a:gd name="connsiteX5" fmla="*/ 0 w 548963"/>
                <a:gd name="connsiteY5" fmla="*/ 139700 h 139700"/>
                <a:gd name="connsiteX6" fmla="*/ 0 w 548963"/>
                <a:gd name="connsiteY6" fmla="*/ 762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963" h="139700">
                  <a:moveTo>
                    <a:pt x="0" y="76200"/>
                  </a:moveTo>
                  <a:lnTo>
                    <a:pt x="450397" y="73757"/>
                  </a:lnTo>
                  <a:lnTo>
                    <a:pt x="548963" y="0"/>
                  </a:lnTo>
                  <a:lnTo>
                    <a:pt x="545788" y="68262"/>
                  </a:lnTo>
                  <a:lnTo>
                    <a:pt x="455159" y="138052"/>
                  </a:lnTo>
                  <a:lnTo>
                    <a:pt x="0" y="139700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24" name="Rectangle 25">
              <a:extLst>
                <a:ext uri="{FF2B5EF4-FFF2-40B4-BE49-F238E27FC236}">
                  <a16:creationId xmlns:a16="http://schemas.microsoft.com/office/drawing/2014/main" id="{88E7BFA7-5D82-4DFD-8453-A8C685F3338D}"/>
                </a:ext>
              </a:extLst>
            </p:cNvPr>
            <p:cNvSpPr/>
            <p:nvPr/>
          </p:nvSpPr>
          <p:spPr>
            <a:xfrm>
              <a:off x="1459365" y="2600034"/>
              <a:ext cx="548963" cy="139700"/>
            </a:xfrm>
            <a:custGeom>
              <a:avLst/>
              <a:gdLst>
                <a:gd name="connsiteX0" fmla="*/ 0 w 468000"/>
                <a:gd name="connsiteY0" fmla="*/ 0 h 63500"/>
                <a:gd name="connsiteX1" fmla="*/ 468000 w 468000"/>
                <a:gd name="connsiteY1" fmla="*/ 0 h 63500"/>
                <a:gd name="connsiteX2" fmla="*/ 468000 w 468000"/>
                <a:gd name="connsiteY2" fmla="*/ 63500 h 63500"/>
                <a:gd name="connsiteX3" fmla="*/ 0 w 468000"/>
                <a:gd name="connsiteY3" fmla="*/ 63500 h 63500"/>
                <a:gd name="connsiteX4" fmla="*/ 0 w 468000"/>
                <a:gd name="connsiteY4" fmla="*/ 0 h 63500"/>
                <a:gd name="connsiteX0" fmla="*/ 0 w 570394"/>
                <a:gd name="connsiteY0" fmla="*/ 130968 h 194468"/>
                <a:gd name="connsiteX1" fmla="*/ 570394 w 570394"/>
                <a:gd name="connsiteY1" fmla="*/ 0 h 194468"/>
                <a:gd name="connsiteX2" fmla="*/ 468000 w 570394"/>
                <a:gd name="connsiteY2" fmla="*/ 194468 h 194468"/>
                <a:gd name="connsiteX3" fmla="*/ 0 w 570394"/>
                <a:gd name="connsiteY3" fmla="*/ 194468 h 194468"/>
                <a:gd name="connsiteX4" fmla="*/ 0 w 570394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0 w 587063"/>
                <a:gd name="connsiteY3" fmla="*/ 194468 h 194468"/>
                <a:gd name="connsiteX4" fmla="*/ 0 w 587063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7540 w 587063"/>
                <a:gd name="connsiteY1" fmla="*/ 133288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0397 w 587063"/>
                <a:gd name="connsiteY1" fmla="*/ 128525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70394"/>
                <a:gd name="connsiteY0" fmla="*/ 130968 h 194468"/>
                <a:gd name="connsiteX1" fmla="*/ 450397 w 570394"/>
                <a:gd name="connsiteY1" fmla="*/ 128525 h 194468"/>
                <a:gd name="connsiteX2" fmla="*/ 570394 w 570394"/>
                <a:gd name="connsiteY2" fmla="*/ 0 h 194468"/>
                <a:gd name="connsiteX3" fmla="*/ 545788 w 570394"/>
                <a:gd name="connsiteY3" fmla="*/ 123030 h 194468"/>
                <a:gd name="connsiteX4" fmla="*/ 455159 w 570394"/>
                <a:gd name="connsiteY4" fmla="*/ 192820 h 194468"/>
                <a:gd name="connsiteX5" fmla="*/ 0 w 570394"/>
                <a:gd name="connsiteY5" fmla="*/ 194468 h 194468"/>
                <a:gd name="connsiteX6" fmla="*/ 0 w 570394"/>
                <a:gd name="connsiteY6" fmla="*/ 130968 h 194468"/>
                <a:gd name="connsiteX0" fmla="*/ 0 w 554519"/>
                <a:gd name="connsiteY0" fmla="*/ 80168 h 143668"/>
                <a:gd name="connsiteX1" fmla="*/ 450397 w 554519"/>
                <a:gd name="connsiteY1" fmla="*/ 77725 h 143668"/>
                <a:gd name="connsiteX2" fmla="*/ 554519 w 554519"/>
                <a:gd name="connsiteY2" fmla="*/ 0 h 143668"/>
                <a:gd name="connsiteX3" fmla="*/ 545788 w 554519"/>
                <a:gd name="connsiteY3" fmla="*/ 72230 h 143668"/>
                <a:gd name="connsiteX4" fmla="*/ 455159 w 554519"/>
                <a:gd name="connsiteY4" fmla="*/ 142020 h 143668"/>
                <a:gd name="connsiteX5" fmla="*/ 0 w 554519"/>
                <a:gd name="connsiteY5" fmla="*/ 143668 h 143668"/>
                <a:gd name="connsiteX6" fmla="*/ 0 w 554519"/>
                <a:gd name="connsiteY6" fmla="*/ 80168 h 143668"/>
                <a:gd name="connsiteX0" fmla="*/ 0 w 545788"/>
                <a:gd name="connsiteY0" fmla="*/ 76993 h 140493"/>
                <a:gd name="connsiteX1" fmla="*/ 450397 w 545788"/>
                <a:gd name="connsiteY1" fmla="*/ 74550 h 140493"/>
                <a:gd name="connsiteX2" fmla="*/ 541819 w 545788"/>
                <a:gd name="connsiteY2" fmla="*/ 0 h 140493"/>
                <a:gd name="connsiteX3" fmla="*/ 545788 w 545788"/>
                <a:gd name="connsiteY3" fmla="*/ 69055 h 140493"/>
                <a:gd name="connsiteX4" fmla="*/ 455159 w 545788"/>
                <a:gd name="connsiteY4" fmla="*/ 138845 h 140493"/>
                <a:gd name="connsiteX5" fmla="*/ 0 w 545788"/>
                <a:gd name="connsiteY5" fmla="*/ 140493 h 140493"/>
                <a:gd name="connsiteX6" fmla="*/ 0 w 545788"/>
                <a:gd name="connsiteY6" fmla="*/ 76993 h 140493"/>
                <a:gd name="connsiteX0" fmla="*/ 0 w 545788"/>
                <a:gd name="connsiteY0" fmla="*/ 83343 h 146843"/>
                <a:gd name="connsiteX1" fmla="*/ 450397 w 545788"/>
                <a:gd name="connsiteY1" fmla="*/ 80900 h 146843"/>
                <a:gd name="connsiteX2" fmla="*/ 541819 w 545788"/>
                <a:gd name="connsiteY2" fmla="*/ 0 h 146843"/>
                <a:gd name="connsiteX3" fmla="*/ 545788 w 545788"/>
                <a:gd name="connsiteY3" fmla="*/ 75405 h 146843"/>
                <a:gd name="connsiteX4" fmla="*/ 455159 w 545788"/>
                <a:gd name="connsiteY4" fmla="*/ 145195 h 146843"/>
                <a:gd name="connsiteX5" fmla="*/ 0 w 545788"/>
                <a:gd name="connsiteY5" fmla="*/ 146843 h 146843"/>
                <a:gd name="connsiteX6" fmla="*/ 0 w 545788"/>
                <a:gd name="connsiteY6" fmla="*/ 83343 h 146843"/>
                <a:gd name="connsiteX0" fmla="*/ 0 w 548963"/>
                <a:gd name="connsiteY0" fmla="*/ 73818 h 137318"/>
                <a:gd name="connsiteX1" fmla="*/ 450397 w 548963"/>
                <a:gd name="connsiteY1" fmla="*/ 71375 h 137318"/>
                <a:gd name="connsiteX2" fmla="*/ 548963 w 548963"/>
                <a:gd name="connsiteY2" fmla="*/ 0 h 137318"/>
                <a:gd name="connsiteX3" fmla="*/ 545788 w 548963"/>
                <a:gd name="connsiteY3" fmla="*/ 65880 h 137318"/>
                <a:gd name="connsiteX4" fmla="*/ 455159 w 548963"/>
                <a:gd name="connsiteY4" fmla="*/ 135670 h 137318"/>
                <a:gd name="connsiteX5" fmla="*/ 0 w 548963"/>
                <a:gd name="connsiteY5" fmla="*/ 137318 h 137318"/>
                <a:gd name="connsiteX6" fmla="*/ 0 w 548963"/>
                <a:gd name="connsiteY6" fmla="*/ 73818 h 137318"/>
                <a:gd name="connsiteX0" fmla="*/ 0 w 548963"/>
                <a:gd name="connsiteY0" fmla="*/ 76200 h 139700"/>
                <a:gd name="connsiteX1" fmla="*/ 450397 w 548963"/>
                <a:gd name="connsiteY1" fmla="*/ 73757 h 139700"/>
                <a:gd name="connsiteX2" fmla="*/ 548963 w 548963"/>
                <a:gd name="connsiteY2" fmla="*/ 0 h 139700"/>
                <a:gd name="connsiteX3" fmla="*/ 545788 w 548963"/>
                <a:gd name="connsiteY3" fmla="*/ 68262 h 139700"/>
                <a:gd name="connsiteX4" fmla="*/ 455159 w 548963"/>
                <a:gd name="connsiteY4" fmla="*/ 138052 h 139700"/>
                <a:gd name="connsiteX5" fmla="*/ 0 w 548963"/>
                <a:gd name="connsiteY5" fmla="*/ 139700 h 139700"/>
                <a:gd name="connsiteX6" fmla="*/ 0 w 548963"/>
                <a:gd name="connsiteY6" fmla="*/ 762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963" h="139700">
                  <a:moveTo>
                    <a:pt x="0" y="76200"/>
                  </a:moveTo>
                  <a:lnTo>
                    <a:pt x="450397" y="73757"/>
                  </a:lnTo>
                  <a:lnTo>
                    <a:pt x="548963" y="0"/>
                  </a:lnTo>
                  <a:lnTo>
                    <a:pt x="545788" y="68262"/>
                  </a:lnTo>
                  <a:lnTo>
                    <a:pt x="455159" y="138052"/>
                  </a:lnTo>
                  <a:lnTo>
                    <a:pt x="0" y="139700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</p:grpSp>
      <p:grpSp>
        <p:nvGrpSpPr>
          <p:cNvPr id="125" name="Groupe 124">
            <a:extLst>
              <a:ext uri="{FF2B5EF4-FFF2-40B4-BE49-F238E27FC236}">
                <a16:creationId xmlns:a16="http://schemas.microsoft.com/office/drawing/2014/main" id="{B3D3A229-4529-4053-BF5D-A5B32B1A095A}"/>
              </a:ext>
            </a:extLst>
          </p:cNvPr>
          <p:cNvGrpSpPr/>
          <p:nvPr/>
        </p:nvGrpSpPr>
        <p:grpSpPr>
          <a:xfrm>
            <a:off x="397751" y="5429523"/>
            <a:ext cx="217519" cy="405566"/>
            <a:chOff x="1459365" y="1881667"/>
            <a:chExt cx="548963" cy="1023546"/>
          </a:xfrm>
        </p:grpSpPr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65BCB261-9428-4408-BB7B-E7D113A77AA2}"/>
                </a:ext>
              </a:extLst>
            </p:cNvPr>
            <p:cNvSpPr/>
            <p:nvPr/>
          </p:nvSpPr>
          <p:spPr>
            <a:xfrm>
              <a:off x="1599344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8AF43C0E-104E-48D0-8D7C-C3351CBD7B8C}"/>
                </a:ext>
              </a:extLst>
            </p:cNvPr>
            <p:cNvSpPr/>
            <p:nvPr/>
          </p:nvSpPr>
          <p:spPr>
            <a:xfrm>
              <a:off x="1752356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A61707F0-AD7C-496D-8ED1-70539DC0045B}"/>
                </a:ext>
              </a:extLst>
            </p:cNvPr>
            <p:cNvSpPr/>
            <p:nvPr/>
          </p:nvSpPr>
          <p:spPr>
            <a:xfrm>
              <a:off x="1905368" y="1881667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34C23702-9545-4A84-AAD8-C43C1251B265}"/>
                </a:ext>
              </a:extLst>
            </p:cNvPr>
            <p:cNvSpPr/>
            <p:nvPr/>
          </p:nvSpPr>
          <p:spPr>
            <a:xfrm>
              <a:off x="1548340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941F172E-3653-489B-A2BC-38B3567CC5D9}"/>
                </a:ext>
              </a:extLst>
            </p:cNvPr>
            <p:cNvSpPr/>
            <p:nvPr/>
          </p:nvSpPr>
          <p:spPr>
            <a:xfrm>
              <a:off x="1701352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3542B1A1-FF19-411C-8D09-15CDF4835E8B}"/>
                </a:ext>
              </a:extLst>
            </p:cNvPr>
            <p:cNvSpPr/>
            <p:nvPr/>
          </p:nvSpPr>
          <p:spPr>
            <a:xfrm>
              <a:off x="1854364" y="192786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F2A03B52-5EC6-4E83-9E9A-35497D8961BF}"/>
                </a:ext>
              </a:extLst>
            </p:cNvPr>
            <p:cNvSpPr/>
            <p:nvPr/>
          </p:nvSpPr>
          <p:spPr>
            <a:xfrm>
              <a:off x="1497336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9AA75365-F8DF-43A4-AF78-E5073A8302FE}"/>
                </a:ext>
              </a:extLst>
            </p:cNvPr>
            <p:cNvSpPr/>
            <p:nvPr/>
          </p:nvSpPr>
          <p:spPr>
            <a:xfrm>
              <a:off x="1650348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71D5C9E7-0373-44B6-B55F-494AED4EB69E}"/>
                </a:ext>
              </a:extLst>
            </p:cNvPr>
            <p:cNvSpPr/>
            <p:nvPr/>
          </p:nvSpPr>
          <p:spPr>
            <a:xfrm>
              <a:off x="1803360" y="1990813"/>
              <a:ext cx="75988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35" name="Rectangle 25">
              <a:extLst>
                <a:ext uri="{FF2B5EF4-FFF2-40B4-BE49-F238E27FC236}">
                  <a16:creationId xmlns:a16="http://schemas.microsoft.com/office/drawing/2014/main" id="{1DC849F2-22FB-45A3-98E6-78422957AF8A}"/>
                </a:ext>
              </a:extLst>
            </p:cNvPr>
            <p:cNvSpPr/>
            <p:nvPr/>
          </p:nvSpPr>
          <p:spPr>
            <a:xfrm>
              <a:off x="1459365" y="2097943"/>
              <a:ext cx="548963" cy="139700"/>
            </a:xfrm>
            <a:custGeom>
              <a:avLst/>
              <a:gdLst>
                <a:gd name="connsiteX0" fmla="*/ 0 w 468000"/>
                <a:gd name="connsiteY0" fmla="*/ 0 h 63500"/>
                <a:gd name="connsiteX1" fmla="*/ 468000 w 468000"/>
                <a:gd name="connsiteY1" fmla="*/ 0 h 63500"/>
                <a:gd name="connsiteX2" fmla="*/ 468000 w 468000"/>
                <a:gd name="connsiteY2" fmla="*/ 63500 h 63500"/>
                <a:gd name="connsiteX3" fmla="*/ 0 w 468000"/>
                <a:gd name="connsiteY3" fmla="*/ 63500 h 63500"/>
                <a:gd name="connsiteX4" fmla="*/ 0 w 468000"/>
                <a:gd name="connsiteY4" fmla="*/ 0 h 63500"/>
                <a:gd name="connsiteX0" fmla="*/ 0 w 570394"/>
                <a:gd name="connsiteY0" fmla="*/ 130968 h 194468"/>
                <a:gd name="connsiteX1" fmla="*/ 570394 w 570394"/>
                <a:gd name="connsiteY1" fmla="*/ 0 h 194468"/>
                <a:gd name="connsiteX2" fmla="*/ 468000 w 570394"/>
                <a:gd name="connsiteY2" fmla="*/ 194468 h 194468"/>
                <a:gd name="connsiteX3" fmla="*/ 0 w 570394"/>
                <a:gd name="connsiteY3" fmla="*/ 194468 h 194468"/>
                <a:gd name="connsiteX4" fmla="*/ 0 w 570394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0 w 587063"/>
                <a:gd name="connsiteY3" fmla="*/ 194468 h 194468"/>
                <a:gd name="connsiteX4" fmla="*/ 0 w 587063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7540 w 587063"/>
                <a:gd name="connsiteY1" fmla="*/ 133288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0397 w 587063"/>
                <a:gd name="connsiteY1" fmla="*/ 128525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70394"/>
                <a:gd name="connsiteY0" fmla="*/ 130968 h 194468"/>
                <a:gd name="connsiteX1" fmla="*/ 450397 w 570394"/>
                <a:gd name="connsiteY1" fmla="*/ 128525 h 194468"/>
                <a:gd name="connsiteX2" fmla="*/ 570394 w 570394"/>
                <a:gd name="connsiteY2" fmla="*/ 0 h 194468"/>
                <a:gd name="connsiteX3" fmla="*/ 545788 w 570394"/>
                <a:gd name="connsiteY3" fmla="*/ 123030 h 194468"/>
                <a:gd name="connsiteX4" fmla="*/ 455159 w 570394"/>
                <a:gd name="connsiteY4" fmla="*/ 192820 h 194468"/>
                <a:gd name="connsiteX5" fmla="*/ 0 w 570394"/>
                <a:gd name="connsiteY5" fmla="*/ 194468 h 194468"/>
                <a:gd name="connsiteX6" fmla="*/ 0 w 570394"/>
                <a:gd name="connsiteY6" fmla="*/ 130968 h 194468"/>
                <a:gd name="connsiteX0" fmla="*/ 0 w 554519"/>
                <a:gd name="connsiteY0" fmla="*/ 80168 h 143668"/>
                <a:gd name="connsiteX1" fmla="*/ 450397 w 554519"/>
                <a:gd name="connsiteY1" fmla="*/ 77725 h 143668"/>
                <a:gd name="connsiteX2" fmla="*/ 554519 w 554519"/>
                <a:gd name="connsiteY2" fmla="*/ 0 h 143668"/>
                <a:gd name="connsiteX3" fmla="*/ 545788 w 554519"/>
                <a:gd name="connsiteY3" fmla="*/ 72230 h 143668"/>
                <a:gd name="connsiteX4" fmla="*/ 455159 w 554519"/>
                <a:gd name="connsiteY4" fmla="*/ 142020 h 143668"/>
                <a:gd name="connsiteX5" fmla="*/ 0 w 554519"/>
                <a:gd name="connsiteY5" fmla="*/ 143668 h 143668"/>
                <a:gd name="connsiteX6" fmla="*/ 0 w 554519"/>
                <a:gd name="connsiteY6" fmla="*/ 80168 h 143668"/>
                <a:gd name="connsiteX0" fmla="*/ 0 w 545788"/>
                <a:gd name="connsiteY0" fmla="*/ 76993 h 140493"/>
                <a:gd name="connsiteX1" fmla="*/ 450397 w 545788"/>
                <a:gd name="connsiteY1" fmla="*/ 74550 h 140493"/>
                <a:gd name="connsiteX2" fmla="*/ 541819 w 545788"/>
                <a:gd name="connsiteY2" fmla="*/ 0 h 140493"/>
                <a:gd name="connsiteX3" fmla="*/ 545788 w 545788"/>
                <a:gd name="connsiteY3" fmla="*/ 69055 h 140493"/>
                <a:gd name="connsiteX4" fmla="*/ 455159 w 545788"/>
                <a:gd name="connsiteY4" fmla="*/ 138845 h 140493"/>
                <a:gd name="connsiteX5" fmla="*/ 0 w 545788"/>
                <a:gd name="connsiteY5" fmla="*/ 140493 h 140493"/>
                <a:gd name="connsiteX6" fmla="*/ 0 w 545788"/>
                <a:gd name="connsiteY6" fmla="*/ 76993 h 140493"/>
                <a:gd name="connsiteX0" fmla="*/ 0 w 545788"/>
                <a:gd name="connsiteY0" fmla="*/ 83343 h 146843"/>
                <a:gd name="connsiteX1" fmla="*/ 450397 w 545788"/>
                <a:gd name="connsiteY1" fmla="*/ 80900 h 146843"/>
                <a:gd name="connsiteX2" fmla="*/ 541819 w 545788"/>
                <a:gd name="connsiteY2" fmla="*/ 0 h 146843"/>
                <a:gd name="connsiteX3" fmla="*/ 545788 w 545788"/>
                <a:gd name="connsiteY3" fmla="*/ 75405 h 146843"/>
                <a:gd name="connsiteX4" fmla="*/ 455159 w 545788"/>
                <a:gd name="connsiteY4" fmla="*/ 145195 h 146843"/>
                <a:gd name="connsiteX5" fmla="*/ 0 w 545788"/>
                <a:gd name="connsiteY5" fmla="*/ 146843 h 146843"/>
                <a:gd name="connsiteX6" fmla="*/ 0 w 545788"/>
                <a:gd name="connsiteY6" fmla="*/ 83343 h 146843"/>
                <a:gd name="connsiteX0" fmla="*/ 0 w 548963"/>
                <a:gd name="connsiteY0" fmla="*/ 73818 h 137318"/>
                <a:gd name="connsiteX1" fmla="*/ 450397 w 548963"/>
                <a:gd name="connsiteY1" fmla="*/ 71375 h 137318"/>
                <a:gd name="connsiteX2" fmla="*/ 548963 w 548963"/>
                <a:gd name="connsiteY2" fmla="*/ 0 h 137318"/>
                <a:gd name="connsiteX3" fmla="*/ 545788 w 548963"/>
                <a:gd name="connsiteY3" fmla="*/ 65880 h 137318"/>
                <a:gd name="connsiteX4" fmla="*/ 455159 w 548963"/>
                <a:gd name="connsiteY4" fmla="*/ 135670 h 137318"/>
                <a:gd name="connsiteX5" fmla="*/ 0 w 548963"/>
                <a:gd name="connsiteY5" fmla="*/ 137318 h 137318"/>
                <a:gd name="connsiteX6" fmla="*/ 0 w 548963"/>
                <a:gd name="connsiteY6" fmla="*/ 73818 h 137318"/>
                <a:gd name="connsiteX0" fmla="*/ 0 w 548963"/>
                <a:gd name="connsiteY0" fmla="*/ 76200 h 139700"/>
                <a:gd name="connsiteX1" fmla="*/ 450397 w 548963"/>
                <a:gd name="connsiteY1" fmla="*/ 73757 h 139700"/>
                <a:gd name="connsiteX2" fmla="*/ 548963 w 548963"/>
                <a:gd name="connsiteY2" fmla="*/ 0 h 139700"/>
                <a:gd name="connsiteX3" fmla="*/ 545788 w 548963"/>
                <a:gd name="connsiteY3" fmla="*/ 68262 h 139700"/>
                <a:gd name="connsiteX4" fmla="*/ 455159 w 548963"/>
                <a:gd name="connsiteY4" fmla="*/ 138052 h 139700"/>
                <a:gd name="connsiteX5" fmla="*/ 0 w 548963"/>
                <a:gd name="connsiteY5" fmla="*/ 139700 h 139700"/>
                <a:gd name="connsiteX6" fmla="*/ 0 w 548963"/>
                <a:gd name="connsiteY6" fmla="*/ 762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963" h="139700">
                  <a:moveTo>
                    <a:pt x="0" y="76200"/>
                  </a:moveTo>
                  <a:lnTo>
                    <a:pt x="450397" y="73757"/>
                  </a:lnTo>
                  <a:lnTo>
                    <a:pt x="548963" y="0"/>
                  </a:lnTo>
                  <a:lnTo>
                    <a:pt x="545788" y="68262"/>
                  </a:lnTo>
                  <a:lnTo>
                    <a:pt x="455159" y="138052"/>
                  </a:lnTo>
                  <a:lnTo>
                    <a:pt x="0" y="139700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sp>
          <p:nvSpPr>
            <p:cNvPr id="136" name="Rectangle 25">
              <a:extLst>
                <a:ext uri="{FF2B5EF4-FFF2-40B4-BE49-F238E27FC236}">
                  <a16:creationId xmlns:a16="http://schemas.microsoft.com/office/drawing/2014/main" id="{AE1456E0-D42D-4F8F-9AED-87AD26CD7930}"/>
                </a:ext>
              </a:extLst>
            </p:cNvPr>
            <p:cNvSpPr/>
            <p:nvPr/>
          </p:nvSpPr>
          <p:spPr>
            <a:xfrm>
              <a:off x="1459365" y="2600034"/>
              <a:ext cx="548963" cy="139700"/>
            </a:xfrm>
            <a:custGeom>
              <a:avLst/>
              <a:gdLst>
                <a:gd name="connsiteX0" fmla="*/ 0 w 468000"/>
                <a:gd name="connsiteY0" fmla="*/ 0 h 63500"/>
                <a:gd name="connsiteX1" fmla="*/ 468000 w 468000"/>
                <a:gd name="connsiteY1" fmla="*/ 0 h 63500"/>
                <a:gd name="connsiteX2" fmla="*/ 468000 w 468000"/>
                <a:gd name="connsiteY2" fmla="*/ 63500 h 63500"/>
                <a:gd name="connsiteX3" fmla="*/ 0 w 468000"/>
                <a:gd name="connsiteY3" fmla="*/ 63500 h 63500"/>
                <a:gd name="connsiteX4" fmla="*/ 0 w 468000"/>
                <a:gd name="connsiteY4" fmla="*/ 0 h 63500"/>
                <a:gd name="connsiteX0" fmla="*/ 0 w 570394"/>
                <a:gd name="connsiteY0" fmla="*/ 130968 h 194468"/>
                <a:gd name="connsiteX1" fmla="*/ 570394 w 570394"/>
                <a:gd name="connsiteY1" fmla="*/ 0 h 194468"/>
                <a:gd name="connsiteX2" fmla="*/ 468000 w 570394"/>
                <a:gd name="connsiteY2" fmla="*/ 194468 h 194468"/>
                <a:gd name="connsiteX3" fmla="*/ 0 w 570394"/>
                <a:gd name="connsiteY3" fmla="*/ 194468 h 194468"/>
                <a:gd name="connsiteX4" fmla="*/ 0 w 570394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0 w 587063"/>
                <a:gd name="connsiteY3" fmla="*/ 194468 h 194468"/>
                <a:gd name="connsiteX4" fmla="*/ 0 w 587063"/>
                <a:gd name="connsiteY4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570394 w 587063"/>
                <a:gd name="connsiteY1" fmla="*/ 0 h 194468"/>
                <a:gd name="connsiteX2" fmla="*/ 587063 w 587063"/>
                <a:gd name="connsiteY2" fmla="*/ 56355 h 194468"/>
                <a:gd name="connsiteX3" fmla="*/ 455159 w 587063"/>
                <a:gd name="connsiteY3" fmla="*/ 192820 h 194468"/>
                <a:gd name="connsiteX4" fmla="*/ 0 w 587063"/>
                <a:gd name="connsiteY4" fmla="*/ 194468 h 194468"/>
                <a:gd name="connsiteX5" fmla="*/ 0 w 587063"/>
                <a:gd name="connsiteY5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48015 w 587063"/>
                <a:gd name="connsiteY1" fmla="*/ 111857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7540 w 587063"/>
                <a:gd name="connsiteY1" fmla="*/ 133288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87063"/>
                <a:gd name="connsiteY0" fmla="*/ 130968 h 194468"/>
                <a:gd name="connsiteX1" fmla="*/ 450397 w 587063"/>
                <a:gd name="connsiteY1" fmla="*/ 128525 h 194468"/>
                <a:gd name="connsiteX2" fmla="*/ 570394 w 587063"/>
                <a:gd name="connsiteY2" fmla="*/ 0 h 194468"/>
                <a:gd name="connsiteX3" fmla="*/ 587063 w 587063"/>
                <a:gd name="connsiteY3" fmla="*/ 56355 h 194468"/>
                <a:gd name="connsiteX4" fmla="*/ 455159 w 587063"/>
                <a:gd name="connsiteY4" fmla="*/ 192820 h 194468"/>
                <a:gd name="connsiteX5" fmla="*/ 0 w 587063"/>
                <a:gd name="connsiteY5" fmla="*/ 194468 h 194468"/>
                <a:gd name="connsiteX6" fmla="*/ 0 w 587063"/>
                <a:gd name="connsiteY6" fmla="*/ 130968 h 194468"/>
                <a:gd name="connsiteX0" fmla="*/ 0 w 570394"/>
                <a:gd name="connsiteY0" fmla="*/ 130968 h 194468"/>
                <a:gd name="connsiteX1" fmla="*/ 450397 w 570394"/>
                <a:gd name="connsiteY1" fmla="*/ 128525 h 194468"/>
                <a:gd name="connsiteX2" fmla="*/ 570394 w 570394"/>
                <a:gd name="connsiteY2" fmla="*/ 0 h 194468"/>
                <a:gd name="connsiteX3" fmla="*/ 545788 w 570394"/>
                <a:gd name="connsiteY3" fmla="*/ 123030 h 194468"/>
                <a:gd name="connsiteX4" fmla="*/ 455159 w 570394"/>
                <a:gd name="connsiteY4" fmla="*/ 192820 h 194468"/>
                <a:gd name="connsiteX5" fmla="*/ 0 w 570394"/>
                <a:gd name="connsiteY5" fmla="*/ 194468 h 194468"/>
                <a:gd name="connsiteX6" fmla="*/ 0 w 570394"/>
                <a:gd name="connsiteY6" fmla="*/ 130968 h 194468"/>
                <a:gd name="connsiteX0" fmla="*/ 0 w 554519"/>
                <a:gd name="connsiteY0" fmla="*/ 80168 h 143668"/>
                <a:gd name="connsiteX1" fmla="*/ 450397 w 554519"/>
                <a:gd name="connsiteY1" fmla="*/ 77725 h 143668"/>
                <a:gd name="connsiteX2" fmla="*/ 554519 w 554519"/>
                <a:gd name="connsiteY2" fmla="*/ 0 h 143668"/>
                <a:gd name="connsiteX3" fmla="*/ 545788 w 554519"/>
                <a:gd name="connsiteY3" fmla="*/ 72230 h 143668"/>
                <a:gd name="connsiteX4" fmla="*/ 455159 w 554519"/>
                <a:gd name="connsiteY4" fmla="*/ 142020 h 143668"/>
                <a:gd name="connsiteX5" fmla="*/ 0 w 554519"/>
                <a:gd name="connsiteY5" fmla="*/ 143668 h 143668"/>
                <a:gd name="connsiteX6" fmla="*/ 0 w 554519"/>
                <a:gd name="connsiteY6" fmla="*/ 80168 h 143668"/>
                <a:gd name="connsiteX0" fmla="*/ 0 w 545788"/>
                <a:gd name="connsiteY0" fmla="*/ 76993 h 140493"/>
                <a:gd name="connsiteX1" fmla="*/ 450397 w 545788"/>
                <a:gd name="connsiteY1" fmla="*/ 74550 h 140493"/>
                <a:gd name="connsiteX2" fmla="*/ 541819 w 545788"/>
                <a:gd name="connsiteY2" fmla="*/ 0 h 140493"/>
                <a:gd name="connsiteX3" fmla="*/ 545788 w 545788"/>
                <a:gd name="connsiteY3" fmla="*/ 69055 h 140493"/>
                <a:gd name="connsiteX4" fmla="*/ 455159 w 545788"/>
                <a:gd name="connsiteY4" fmla="*/ 138845 h 140493"/>
                <a:gd name="connsiteX5" fmla="*/ 0 w 545788"/>
                <a:gd name="connsiteY5" fmla="*/ 140493 h 140493"/>
                <a:gd name="connsiteX6" fmla="*/ 0 w 545788"/>
                <a:gd name="connsiteY6" fmla="*/ 76993 h 140493"/>
                <a:gd name="connsiteX0" fmla="*/ 0 w 545788"/>
                <a:gd name="connsiteY0" fmla="*/ 83343 h 146843"/>
                <a:gd name="connsiteX1" fmla="*/ 450397 w 545788"/>
                <a:gd name="connsiteY1" fmla="*/ 80900 h 146843"/>
                <a:gd name="connsiteX2" fmla="*/ 541819 w 545788"/>
                <a:gd name="connsiteY2" fmla="*/ 0 h 146843"/>
                <a:gd name="connsiteX3" fmla="*/ 545788 w 545788"/>
                <a:gd name="connsiteY3" fmla="*/ 75405 h 146843"/>
                <a:gd name="connsiteX4" fmla="*/ 455159 w 545788"/>
                <a:gd name="connsiteY4" fmla="*/ 145195 h 146843"/>
                <a:gd name="connsiteX5" fmla="*/ 0 w 545788"/>
                <a:gd name="connsiteY5" fmla="*/ 146843 h 146843"/>
                <a:gd name="connsiteX6" fmla="*/ 0 w 545788"/>
                <a:gd name="connsiteY6" fmla="*/ 83343 h 146843"/>
                <a:gd name="connsiteX0" fmla="*/ 0 w 548963"/>
                <a:gd name="connsiteY0" fmla="*/ 73818 h 137318"/>
                <a:gd name="connsiteX1" fmla="*/ 450397 w 548963"/>
                <a:gd name="connsiteY1" fmla="*/ 71375 h 137318"/>
                <a:gd name="connsiteX2" fmla="*/ 548963 w 548963"/>
                <a:gd name="connsiteY2" fmla="*/ 0 h 137318"/>
                <a:gd name="connsiteX3" fmla="*/ 545788 w 548963"/>
                <a:gd name="connsiteY3" fmla="*/ 65880 h 137318"/>
                <a:gd name="connsiteX4" fmla="*/ 455159 w 548963"/>
                <a:gd name="connsiteY4" fmla="*/ 135670 h 137318"/>
                <a:gd name="connsiteX5" fmla="*/ 0 w 548963"/>
                <a:gd name="connsiteY5" fmla="*/ 137318 h 137318"/>
                <a:gd name="connsiteX6" fmla="*/ 0 w 548963"/>
                <a:gd name="connsiteY6" fmla="*/ 73818 h 137318"/>
                <a:gd name="connsiteX0" fmla="*/ 0 w 548963"/>
                <a:gd name="connsiteY0" fmla="*/ 76200 h 139700"/>
                <a:gd name="connsiteX1" fmla="*/ 450397 w 548963"/>
                <a:gd name="connsiteY1" fmla="*/ 73757 h 139700"/>
                <a:gd name="connsiteX2" fmla="*/ 548963 w 548963"/>
                <a:gd name="connsiteY2" fmla="*/ 0 h 139700"/>
                <a:gd name="connsiteX3" fmla="*/ 545788 w 548963"/>
                <a:gd name="connsiteY3" fmla="*/ 68262 h 139700"/>
                <a:gd name="connsiteX4" fmla="*/ 455159 w 548963"/>
                <a:gd name="connsiteY4" fmla="*/ 138052 h 139700"/>
                <a:gd name="connsiteX5" fmla="*/ 0 w 548963"/>
                <a:gd name="connsiteY5" fmla="*/ 139700 h 139700"/>
                <a:gd name="connsiteX6" fmla="*/ 0 w 548963"/>
                <a:gd name="connsiteY6" fmla="*/ 762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963" h="139700">
                  <a:moveTo>
                    <a:pt x="0" y="76200"/>
                  </a:moveTo>
                  <a:lnTo>
                    <a:pt x="450397" y="73757"/>
                  </a:lnTo>
                  <a:lnTo>
                    <a:pt x="548963" y="0"/>
                  </a:lnTo>
                  <a:lnTo>
                    <a:pt x="545788" y="68262"/>
                  </a:lnTo>
                  <a:lnTo>
                    <a:pt x="455159" y="138052"/>
                  </a:lnTo>
                  <a:lnTo>
                    <a:pt x="0" y="139700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</p:grpSp>
      <p:sp>
        <p:nvSpPr>
          <p:cNvPr id="40" name="ZoneTexte 39">
            <a:extLst>
              <a:ext uri="{FF2B5EF4-FFF2-40B4-BE49-F238E27FC236}">
                <a16:creationId xmlns:a16="http://schemas.microsoft.com/office/drawing/2014/main" id="{FDD89E84-A7B0-4C6D-BFA1-0A872758A07D}"/>
              </a:ext>
            </a:extLst>
          </p:cNvPr>
          <p:cNvSpPr txBox="1"/>
          <p:nvPr/>
        </p:nvSpPr>
        <p:spPr>
          <a:xfrm>
            <a:off x="848110" y="2313201"/>
            <a:ext cx="8306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/>
              <a:t>Burnup</a:t>
            </a:r>
          </a:p>
        </p:txBody>
      </p:sp>
      <p:sp>
        <p:nvSpPr>
          <p:cNvPr id="138" name="ZoneTexte 137">
            <a:extLst>
              <a:ext uri="{FF2B5EF4-FFF2-40B4-BE49-F238E27FC236}">
                <a16:creationId xmlns:a16="http://schemas.microsoft.com/office/drawing/2014/main" id="{A7E39C26-5680-4FA1-BA7B-00F390C73E02}"/>
              </a:ext>
            </a:extLst>
          </p:cNvPr>
          <p:cNvSpPr txBox="1"/>
          <p:nvPr/>
        </p:nvSpPr>
        <p:spPr>
          <a:xfrm>
            <a:off x="848110" y="2938099"/>
            <a:ext cx="20329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/>
              <a:t>Boron concentration</a:t>
            </a:r>
          </a:p>
        </p:txBody>
      </p:sp>
      <p:sp>
        <p:nvSpPr>
          <p:cNvPr id="139" name="ZoneTexte 138">
            <a:extLst>
              <a:ext uri="{FF2B5EF4-FFF2-40B4-BE49-F238E27FC236}">
                <a16:creationId xmlns:a16="http://schemas.microsoft.com/office/drawing/2014/main" id="{35D99BB2-D593-415D-B7FE-B3DC09D9423E}"/>
              </a:ext>
            </a:extLst>
          </p:cNvPr>
          <p:cNvSpPr txBox="1"/>
          <p:nvPr/>
        </p:nvSpPr>
        <p:spPr>
          <a:xfrm>
            <a:off x="848110" y="3547757"/>
            <a:ext cx="17395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/>
              <a:t>Fuel temperature</a:t>
            </a:r>
          </a:p>
        </p:txBody>
      </p:sp>
      <p:sp>
        <p:nvSpPr>
          <p:cNvPr id="140" name="ZoneTexte 139">
            <a:extLst>
              <a:ext uri="{FF2B5EF4-FFF2-40B4-BE49-F238E27FC236}">
                <a16:creationId xmlns:a16="http://schemas.microsoft.com/office/drawing/2014/main" id="{E7997315-2964-49E6-A6B8-FD5EE128666E}"/>
              </a:ext>
            </a:extLst>
          </p:cNvPr>
          <p:cNvSpPr txBox="1"/>
          <p:nvPr/>
        </p:nvSpPr>
        <p:spPr>
          <a:xfrm>
            <a:off x="842390" y="4080173"/>
            <a:ext cx="20833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/>
              <a:t>Moderator temperature</a:t>
            </a:r>
          </a:p>
        </p:txBody>
      </p:sp>
      <p:sp>
        <p:nvSpPr>
          <p:cNvPr id="141" name="ZoneTexte 140">
            <a:extLst>
              <a:ext uri="{FF2B5EF4-FFF2-40B4-BE49-F238E27FC236}">
                <a16:creationId xmlns:a16="http://schemas.microsoft.com/office/drawing/2014/main" id="{1231D883-70E0-4B62-9AB0-412F72948AD3}"/>
              </a:ext>
            </a:extLst>
          </p:cNvPr>
          <p:cNvSpPr txBox="1"/>
          <p:nvPr/>
        </p:nvSpPr>
        <p:spPr>
          <a:xfrm>
            <a:off x="848110" y="4797553"/>
            <a:ext cx="20585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/>
              <a:t>Fuel isotopic content</a:t>
            </a:r>
          </a:p>
        </p:txBody>
      </p:sp>
      <p:sp>
        <p:nvSpPr>
          <p:cNvPr id="142" name="ZoneTexte 141">
            <a:extLst>
              <a:ext uri="{FF2B5EF4-FFF2-40B4-BE49-F238E27FC236}">
                <a16:creationId xmlns:a16="http://schemas.microsoft.com/office/drawing/2014/main" id="{9B4596DC-A184-49A0-A186-97D520D52FC5}"/>
              </a:ext>
            </a:extLst>
          </p:cNvPr>
          <p:cNvSpPr txBox="1"/>
          <p:nvPr/>
        </p:nvSpPr>
        <p:spPr>
          <a:xfrm>
            <a:off x="848110" y="5437690"/>
            <a:ext cx="17443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/>
              <a:t>Fuel environment</a:t>
            </a:r>
          </a:p>
        </p:txBody>
      </p:sp>
      <p:sp>
        <p:nvSpPr>
          <p:cNvPr id="137" name="ZoneTexte 136">
            <a:extLst>
              <a:ext uri="{FF2B5EF4-FFF2-40B4-BE49-F238E27FC236}">
                <a16:creationId xmlns:a16="http://schemas.microsoft.com/office/drawing/2014/main" id="{8A737ED6-B357-4B3D-B79A-8A619F63F217}"/>
              </a:ext>
            </a:extLst>
          </p:cNvPr>
          <p:cNvSpPr txBox="1"/>
          <p:nvPr/>
        </p:nvSpPr>
        <p:spPr>
          <a:xfrm>
            <a:off x="4752319" y="6335865"/>
            <a:ext cx="58844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i="1" dirty="0">
                <a:effectLst/>
                <a:latin typeface="Poppins Light" panose="00000400000000000000" pitchFamily="2" charset="0"/>
                <a:ea typeface="Calibri" panose="020F0502020204030204" pitchFamily="34" charset="0"/>
                <a:cs typeface="Poppins Light" panose="00000400000000000000" pitchFamily="2" charset="0"/>
              </a:rPr>
              <a:t>CEA is indebted to EDF for its financial support on the realization of the PIE used</a:t>
            </a:r>
            <a:endParaRPr lang="fr-FR" sz="1400" i="1" dirty="0">
              <a:effectLst/>
              <a:latin typeface="Poppins Light" panose="00000400000000000000" pitchFamily="2" charset="0"/>
              <a:ea typeface="Calibri" panose="020F0502020204030204" pitchFamily="34" charset="0"/>
              <a:cs typeface="Poppins Light" panose="00000400000000000000" pitchFamily="2" charset="0"/>
            </a:endParaRPr>
          </a:p>
        </p:txBody>
      </p:sp>
      <p:pic>
        <p:nvPicPr>
          <p:cNvPr id="144" name="Picture 2">
            <a:extLst>
              <a:ext uri="{FF2B5EF4-FFF2-40B4-BE49-F238E27FC236}">
                <a16:creationId xmlns:a16="http://schemas.microsoft.com/office/drawing/2014/main" id="{916CEA04-35BC-4D1B-B12C-EAF5B77979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7771" y="6343650"/>
            <a:ext cx="900351" cy="383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5" name="Espace réservé du pied de page 5">
            <a:extLst>
              <a:ext uri="{FF2B5EF4-FFF2-40B4-BE49-F238E27FC236}">
                <a16:creationId xmlns:a16="http://schemas.microsoft.com/office/drawing/2014/main" id="{2722235C-DE9B-4AF3-BCA9-483B5254DD7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en-US" dirty="0"/>
              <a:t>WONDER 2026 – N. TEIXEIRA RUA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0020361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CD4B7014-154E-43A8-A74B-2DB8AB2999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6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421D401A-E4D3-4C78-AD26-8555F08ACB0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/>
              <a:t>WONDER 2026 – N. TEIXEIRA RUA</a:t>
            </a:r>
            <a:endParaRPr lang="fr-FR" dirty="0"/>
          </a:p>
        </p:txBody>
      </p:sp>
      <p:graphicFrame>
        <p:nvGraphicFramePr>
          <p:cNvPr id="8" name="Espace réservé du contenu 7">
            <a:extLst>
              <a:ext uri="{FF2B5EF4-FFF2-40B4-BE49-F238E27FC236}">
                <a16:creationId xmlns:a16="http://schemas.microsoft.com/office/drawing/2014/main" id="{EAA468CE-7672-4507-9C1D-79341D29CF7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33041945"/>
              </p:ext>
            </p:extLst>
          </p:nvPr>
        </p:nvGraphicFramePr>
        <p:xfrm>
          <a:off x="140044" y="1381125"/>
          <a:ext cx="11320120" cy="4936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654D049A-AA2C-429D-A0B3-0AC5B0EF51A0}"/>
                  </a:ext>
                </a:extLst>
              </p:cNvPr>
              <p:cNvSpPr txBox="1"/>
              <p:nvPr/>
            </p:nvSpPr>
            <p:spPr>
              <a:xfrm>
                <a:off x="1127252" y="1935892"/>
                <a:ext cx="43011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3</a:t>
                </a:r>
                <a14:m>
                  <m:oMath xmlns:m="http://schemas.openxmlformats.org/officeDocument/2006/math">
                    <m:r>
                      <a:rPr lang="fr-FR" sz="1600" b="0" i="1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Cambria Math" panose="02040503050406030204" pitchFamily="18" charset="0"/>
                      </a:rPr>
                      <m:t>𝜎</m:t>
                    </m:r>
                  </m:oMath>
                </a14:m>
                <a:endParaRPr lang="en-US" sz="1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654D049A-AA2C-429D-A0B3-0AC5B0EF51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7252" y="1935892"/>
                <a:ext cx="430118" cy="338554"/>
              </a:xfrm>
              <a:prstGeom prst="rect">
                <a:avLst/>
              </a:prstGeom>
              <a:blipFill>
                <a:blip r:embed="rId4"/>
                <a:stretch>
                  <a:fillRect l="-8571" t="-3636" b="-254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itre 2">
            <a:extLst>
              <a:ext uri="{FF2B5EF4-FFF2-40B4-BE49-F238E27FC236}">
                <a16:creationId xmlns:a16="http://schemas.microsoft.com/office/drawing/2014/main" id="{79D0AC43-5886-4F26-853B-F12D09B196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036"/>
            <a:ext cx="10728325" cy="871827"/>
          </a:xfrm>
        </p:spPr>
        <p:txBody>
          <a:bodyPr>
            <a:normAutofit/>
          </a:bodyPr>
          <a:lstStyle/>
          <a:p>
            <a:r>
              <a:rPr lang="en-US" dirty="0">
                <a:cs typeface="Poppins SemiBold" panose="00000700000000000000" pitchFamily="2" charset="0"/>
              </a:rPr>
              <a:t>Post-irradiated experiments (PIE) </a:t>
            </a:r>
            <a:endParaRPr lang="en-US" dirty="0"/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D035DD6D-1336-43C9-8F39-3CE08E9524A8}"/>
              </a:ext>
            </a:extLst>
          </p:cNvPr>
          <p:cNvSpPr txBox="1"/>
          <p:nvPr/>
        </p:nvSpPr>
        <p:spPr>
          <a:xfrm>
            <a:off x="3279898" y="915952"/>
            <a:ext cx="614954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i="1" dirty="0">
                <a:latin typeface="Poppins SemiBold" panose="00000700000000000000" pitchFamily="2" charset="0"/>
                <a:cs typeface="Poppins SemiBold" panose="00000700000000000000" pitchFamily="2" charset="0"/>
              </a:rPr>
              <a:t>Test and validation of JEFF-4.0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BA56C1E1-19FA-463F-866E-2847C59848D0}"/>
              </a:ext>
            </a:extLst>
          </p:cNvPr>
          <p:cNvSpPr txBox="1"/>
          <p:nvPr/>
        </p:nvSpPr>
        <p:spPr>
          <a:xfrm>
            <a:off x="4752319" y="6335865"/>
            <a:ext cx="58844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i="1" dirty="0">
                <a:effectLst/>
                <a:latin typeface="Poppins Light" panose="00000400000000000000" pitchFamily="2" charset="0"/>
                <a:ea typeface="Calibri" panose="020F0502020204030204" pitchFamily="34" charset="0"/>
                <a:cs typeface="Poppins Light" panose="00000400000000000000" pitchFamily="2" charset="0"/>
              </a:rPr>
              <a:t>CEA is indebted to EDF for its financial support on the realization of the PIE used</a:t>
            </a:r>
            <a:endParaRPr lang="fr-FR" sz="1400" i="1" dirty="0">
              <a:effectLst/>
              <a:latin typeface="Poppins Light" panose="00000400000000000000" pitchFamily="2" charset="0"/>
              <a:ea typeface="Calibri" panose="020F0502020204030204" pitchFamily="34" charset="0"/>
              <a:cs typeface="Poppins Light" panose="00000400000000000000" pitchFamily="2" charset="0"/>
            </a:endParaRPr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84B58C0B-CBB7-4861-922F-5D88C93061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7771" y="6343650"/>
            <a:ext cx="900351" cy="383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41586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1AE2C474-28D7-4463-94D8-30DDCF69D8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7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24B0B198-76BC-45A5-86E8-D67C31E186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Parameters involved in the evaluation process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E4D52FE8-F431-48C3-BB67-83E821B1A223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14BE46C1-9BA4-45D7-86B1-F09A93DAAB6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id="{62A65DE5-8893-463E-9F05-D8DF52E664F6}"/>
              </a:ext>
            </a:extLst>
          </p:cNvPr>
          <p:cNvCxnSpPr>
            <a:cxnSpLocks/>
          </p:cNvCxnSpPr>
          <p:nvPr/>
        </p:nvCxnSpPr>
        <p:spPr>
          <a:xfrm flipH="1">
            <a:off x="6096000" y="1185863"/>
            <a:ext cx="1" cy="495956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lipse 11">
            <a:extLst>
              <a:ext uri="{FF2B5EF4-FFF2-40B4-BE49-F238E27FC236}">
                <a16:creationId xmlns:a16="http://schemas.microsoft.com/office/drawing/2014/main" id="{60A65EBD-3F14-4803-A85B-352BE88ABF78}"/>
              </a:ext>
            </a:extLst>
          </p:cNvPr>
          <p:cNvSpPr/>
          <p:nvPr/>
        </p:nvSpPr>
        <p:spPr>
          <a:xfrm>
            <a:off x="6483333" y="4742959"/>
            <a:ext cx="1269544" cy="126954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08000" rIns="0" bIns="144000" rtlCol="0" anchor="ctr">
            <a:noAutofit/>
          </a:bodyPr>
          <a:lstStyle/>
          <a:p>
            <a:pPr algn="ctr"/>
            <a:r>
              <a:rPr lang="en-US" dirty="0"/>
              <a:t>Library</a:t>
            </a:r>
          </a:p>
        </p:txBody>
      </p:sp>
      <p:sp>
        <p:nvSpPr>
          <p:cNvPr id="11" name="Flèche : bas 10">
            <a:extLst>
              <a:ext uri="{FF2B5EF4-FFF2-40B4-BE49-F238E27FC236}">
                <a16:creationId xmlns:a16="http://schemas.microsoft.com/office/drawing/2014/main" id="{877F4B9F-3034-4024-810F-BE1ADA42FA58}"/>
              </a:ext>
            </a:extLst>
          </p:cNvPr>
          <p:cNvSpPr/>
          <p:nvPr/>
        </p:nvSpPr>
        <p:spPr>
          <a:xfrm>
            <a:off x="6380401" y="3867742"/>
            <a:ext cx="1475408" cy="980502"/>
          </a:xfrm>
          <a:prstGeom prst="downArrow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r>
              <a:rPr lang="en-US" dirty="0"/>
              <a:t>3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52D70A8-6501-4E3B-A204-F1BA964E9DF7}"/>
              </a:ext>
            </a:extLst>
          </p:cNvPr>
          <p:cNvSpPr txBox="1"/>
          <p:nvPr/>
        </p:nvSpPr>
        <p:spPr>
          <a:xfrm>
            <a:off x="8250392" y="2354303"/>
            <a:ext cx="15263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Decay data</a:t>
            </a:r>
          </a:p>
        </p:txBody>
      </p:sp>
      <p:sp>
        <p:nvSpPr>
          <p:cNvPr id="10" name="Flèche : bas 9">
            <a:extLst>
              <a:ext uri="{FF2B5EF4-FFF2-40B4-BE49-F238E27FC236}">
                <a16:creationId xmlns:a16="http://schemas.microsoft.com/office/drawing/2014/main" id="{E3D4836C-E2D5-4AEA-B523-8E19C5E4F6BE}"/>
              </a:ext>
            </a:extLst>
          </p:cNvPr>
          <p:cNvSpPr/>
          <p:nvPr/>
        </p:nvSpPr>
        <p:spPr>
          <a:xfrm>
            <a:off x="6380401" y="3050563"/>
            <a:ext cx="1475408" cy="980502"/>
          </a:xfrm>
          <a:prstGeom prst="downArrow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34BD55BC-96FA-43D5-8D72-E976B049CC90}"/>
              </a:ext>
            </a:extLst>
          </p:cNvPr>
          <p:cNvSpPr txBox="1"/>
          <p:nvPr/>
        </p:nvSpPr>
        <p:spPr>
          <a:xfrm>
            <a:off x="8250392" y="3209535"/>
            <a:ext cx="16706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Fission yields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CFBF717F-0E95-442C-B1C3-8D30530C974C}"/>
              </a:ext>
            </a:extLst>
          </p:cNvPr>
          <p:cNvSpPr txBox="1"/>
          <p:nvPr/>
        </p:nvSpPr>
        <p:spPr>
          <a:xfrm>
            <a:off x="8250392" y="4031065"/>
            <a:ext cx="19207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Cross-sections</a:t>
            </a:r>
          </a:p>
        </p:txBody>
      </p:sp>
      <p:sp>
        <p:nvSpPr>
          <p:cNvPr id="9" name="Flèche : bas 8">
            <a:extLst>
              <a:ext uri="{FF2B5EF4-FFF2-40B4-BE49-F238E27FC236}">
                <a16:creationId xmlns:a16="http://schemas.microsoft.com/office/drawing/2014/main" id="{24849B2E-8295-41F3-8886-14A7B1A0BA97}"/>
              </a:ext>
            </a:extLst>
          </p:cNvPr>
          <p:cNvSpPr/>
          <p:nvPr/>
        </p:nvSpPr>
        <p:spPr>
          <a:xfrm>
            <a:off x="6380401" y="2233384"/>
            <a:ext cx="1475408" cy="980502"/>
          </a:xfrm>
          <a:prstGeom prst="downArrow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noAutofit/>
          </a:bodyPr>
          <a:lstStyle/>
          <a:p>
            <a:pPr algn="ctr"/>
            <a:r>
              <a:rPr lang="en-US" dirty="0"/>
              <a:t>1</a:t>
            </a:r>
          </a:p>
        </p:txBody>
      </p: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5F940657-DF92-43EB-AFE1-BA47C52E3190}"/>
              </a:ext>
            </a:extLst>
          </p:cNvPr>
          <p:cNvCxnSpPr>
            <a:cxnSpLocks/>
            <a:stCxn id="9" idx="3"/>
          </p:cNvCxnSpPr>
          <p:nvPr/>
        </p:nvCxnSpPr>
        <p:spPr>
          <a:xfrm>
            <a:off x="7855809" y="2723635"/>
            <a:ext cx="2223383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15">
            <a:extLst>
              <a:ext uri="{FF2B5EF4-FFF2-40B4-BE49-F238E27FC236}">
                <a16:creationId xmlns:a16="http://schemas.microsoft.com/office/drawing/2014/main" id="{52E7690D-4F9C-49D9-889B-B79509C0470B}"/>
              </a:ext>
            </a:extLst>
          </p:cNvPr>
          <p:cNvCxnSpPr>
            <a:cxnSpLocks/>
          </p:cNvCxnSpPr>
          <p:nvPr/>
        </p:nvCxnSpPr>
        <p:spPr>
          <a:xfrm>
            <a:off x="7855808" y="3540814"/>
            <a:ext cx="2311381" cy="0"/>
          </a:xfrm>
          <a:prstGeom prst="line">
            <a:avLst/>
          </a:prstGeom>
          <a:ln w="190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16">
            <a:extLst>
              <a:ext uri="{FF2B5EF4-FFF2-40B4-BE49-F238E27FC236}">
                <a16:creationId xmlns:a16="http://schemas.microsoft.com/office/drawing/2014/main" id="{939A86EB-AA39-4D59-B22B-CFCAFDB2B539}"/>
              </a:ext>
            </a:extLst>
          </p:cNvPr>
          <p:cNvCxnSpPr>
            <a:cxnSpLocks/>
          </p:cNvCxnSpPr>
          <p:nvPr/>
        </p:nvCxnSpPr>
        <p:spPr>
          <a:xfrm>
            <a:off x="7855807" y="4366231"/>
            <a:ext cx="2379903" cy="0"/>
          </a:xfrm>
          <a:prstGeom prst="line">
            <a:avLst/>
          </a:prstGeom>
          <a:ln w="190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ZoneTexte 26">
            <a:extLst>
              <a:ext uri="{FF2B5EF4-FFF2-40B4-BE49-F238E27FC236}">
                <a16:creationId xmlns:a16="http://schemas.microsoft.com/office/drawing/2014/main" id="{155280FF-6B89-42D4-8157-9F4DFA320D7A}"/>
              </a:ext>
            </a:extLst>
          </p:cNvPr>
          <p:cNvSpPr txBox="1"/>
          <p:nvPr/>
        </p:nvSpPr>
        <p:spPr>
          <a:xfrm>
            <a:off x="6685146" y="1475070"/>
            <a:ext cx="27895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>
                <a:latin typeface="Poppins SemiBold" panose="00000700000000000000" pitchFamily="2" charset="0"/>
                <a:cs typeface="Poppins SemiBold" panose="00000700000000000000" pitchFamily="2" charset="0"/>
              </a:rPr>
              <a:t>Step to produce a library</a:t>
            </a:r>
          </a:p>
        </p:txBody>
      </p:sp>
      <p:sp>
        <p:nvSpPr>
          <p:cNvPr id="28" name="Ellipse 27">
            <a:extLst>
              <a:ext uri="{FF2B5EF4-FFF2-40B4-BE49-F238E27FC236}">
                <a16:creationId xmlns:a16="http://schemas.microsoft.com/office/drawing/2014/main" id="{650A6A47-F9F6-45E0-AE4F-9F20599FE8B7}"/>
              </a:ext>
            </a:extLst>
          </p:cNvPr>
          <p:cNvSpPr/>
          <p:nvPr/>
        </p:nvSpPr>
        <p:spPr>
          <a:xfrm>
            <a:off x="1797966" y="2816126"/>
            <a:ext cx="1800000" cy="18000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en-US" dirty="0"/>
              <a:t>Neutronic Simulation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ZoneTexte 28">
                <a:extLst>
                  <a:ext uri="{FF2B5EF4-FFF2-40B4-BE49-F238E27FC236}">
                    <a16:creationId xmlns:a16="http://schemas.microsoft.com/office/drawing/2014/main" id="{362D4C53-9F22-43E9-8A64-C6CC18E8E63C}"/>
                  </a:ext>
                </a:extLst>
              </p:cNvPr>
              <p:cNvSpPr txBox="1"/>
              <p:nvPr/>
            </p:nvSpPr>
            <p:spPr>
              <a:xfrm>
                <a:off x="705599" y="1995921"/>
                <a:ext cx="670375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3600" b="0" i="1" smtClean="0">
                          <a:latin typeface="Cambria Math" panose="02040503050406030204" pitchFamily="18" charset="0"/>
                        </a:rPr>
                        <m:t>Φ</m:t>
                      </m:r>
                    </m:oMath>
                  </m:oMathPara>
                </a14:m>
                <a:endParaRPr lang="fr-FR" sz="3600" b="0" dirty="0"/>
              </a:p>
            </p:txBody>
          </p:sp>
        </mc:Choice>
        <mc:Fallback xmlns="">
          <p:sp>
            <p:nvSpPr>
              <p:cNvPr id="29" name="ZoneTexte 28">
                <a:extLst>
                  <a:ext uri="{FF2B5EF4-FFF2-40B4-BE49-F238E27FC236}">
                    <a16:creationId xmlns:a16="http://schemas.microsoft.com/office/drawing/2014/main" id="{362D4C53-9F22-43E9-8A64-C6CC18E8E63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5599" y="1995921"/>
                <a:ext cx="670375" cy="646331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ZoneTexte 29">
                <a:extLst>
                  <a:ext uri="{FF2B5EF4-FFF2-40B4-BE49-F238E27FC236}">
                    <a16:creationId xmlns:a16="http://schemas.microsoft.com/office/drawing/2014/main" id="{F6FFA9EC-8F60-4CB7-8350-48D5DA4144EA}"/>
                  </a:ext>
                </a:extLst>
              </p:cNvPr>
              <p:cNvSpPr txBox="1"/>
              <p:nvPr/>
            </p:nvSpPr>
            <p:spPr>
              <a:xfrm>
                <a:off x="2420012" y="1323901"/>
                <a:ext cx="58868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3600" b="0" i="1" smtClean="0">
                          <a:latin typeface="Cambria Math" panose="02040503050406030204" pitchFamily="18" charset="0"/>
                        </a:rPr>
                        <m:t>𝜎</m:t>
                      </m:r>
                    </m:oMath>
                  </m:oMathPara>
                </a14:m>
                <a:endParaRPr lang="fr-FR" sz="3600" b="0" dirty="0"/>
              </a:p>
            </p:txBody>
          </p:sp>
        </mc:Choice>
        <mc:Fallback xmlns="">
          <p:sp>
            <p:nvSpPr>
              <p:cNvPr id="30" name="ZoneTexte 29">
                <a:extLst>
                  <a:ext uri="{FF2B5EF4-FFF2-40B4-BE49-F238E27FC236}">
                    <a16:creationId xmlns:a16="http://schemas.microsoft.com/office/drawing/2014/main" id="{F6FFA9EC-8F60-4CB7-8350-48D5DA4144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20012" y="1323901"/>
                <a:ext cx="588686" cy="64633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ZoneTexte 30">
                <a:extLst>
                  <a:ext uri="{FF2B5EF4-FFF2-40B4-BE49-F238E27FC236}">
                    <a16:creationId xmlns:a16="http://schemas.microsoft.com/office/drawing/2014/main" id="{7A74BCCC-743D-4E90-BBBE-6D21BE2EC0A0}"/>
                  </a:ext>
                </a:extLst>
              </p:cNvPr>
              <p:cNvSpPr txBox="1"/>
              <p:nvPr/>
            </p:nvSpPr>
            <p:spPr>
              <a:xfrm>
                <a:off x="3980950" y="2071479"/>
                <a:ext cx="1736181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3600" b="0" i="1" smtClean="0">
                          <a:latin typeface="Cambria Math" panose="02040503050406030204" pitchFamily="18" charset="0"/>
                        </a:rPr>
                        <m:t>𝑌</m:t>
                      </m:r>
                      <m:r>
                        <a:rPr lang="fr-FR" sz="3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fr-FR" sz="3600" b="0" i="1" smtClean="0">
                          <a:latin typeface="Cambria Math" panose="02040503050406030204" pitchFamily="18" charset="0"/>
                        </a:rPr>
                        <m:t>𝐴</m:t>
                      </m:r>
                      <m:r>
                        <a:rPr lang="fr-FR" sz="3600" b="0" i="1" smtClean="0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fr-FR" sz="3600" b="0" i="1" smtClean="0">
                          <a:latin typeface="Cambria Math" panose="02040503050406030204" pitchFamily="18" charset="0"/>
                        </a:rPr>
                        <m:t>𝑍</m:t>
                      </m:r>
                      <m:r>
                        <a:rPr lang="fr-FR" sz="3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fr-FR" sz="3600" b="0" dirty="0"/>
              </a:p>
            </p:txBody>
          </p:sp>
        </mc:Choice>
        <mc:Fallback xmlns="">
          <p:sp>
            <p:nvSpPr>
              <p:cNvPr id="31" name="ZoneTexte 30">
                <a:extLst>
                  <a:ext uri="{FF2B5EF4-FFF2-40B4-BE49-F238E27FC236}">
                    <a16:creationId xmlns:a16="http://schemas.microsoft.com/office/drawing/2014/main" id="{7A74BCCC-743D-4E90-BBBE-6D21BE2EC0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80950" y="2071479"/>
                <a:ext cx="1736181" cy="646331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Flèche : droite rayée 32">
            <a:extLst>
              <a:ext uri="{FF2B5EF4-FFF2-40B4-BE49-F238E27FC236}">
                <a16:creationId xmlns:a16="http://schemas.microsoft.com/office/drawing/2014/main" id="{FD3E6B0B-405D-437E-BA7F-F24CD33DC35A}"/>
              </a:ext>
            </a:extLst>
          </p:cNvPr>
          <p:cNvSpPr/>
          <p:nvPr/>
        </p:nvSpPr>
        <p:spPr>
          <a:xfrm rot="2506997">
            <a:off x="1226000" y="2514633"/>
            <a:ext cx="670375" cy="560282"/>
          </a:xfrm>
          <a:prstGeom prst="striped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34" name="Flèche : droite rayée 33">
            <a:extLst>
              <a:ext uri="{FF2B5EF4-FFF2-40B4-BE49-F238E27FC236}">
                <a16:creationId xmlns:a16="http://schemas.microsoft.com/office/drawing/2014/main" id="{EB8BE07E-2DA2-4B52-9650-5AEF9AF4C84B}"/>
              </a:ext>
            </a:extLst>
          </p:cNvPr>
          <p:cNvSpPr/>
          <p:nvPr/>
        </p:nvSpPr>
        <p:spPr>
          <a:xfrm rot="8431317">
            <a:off x="3462942" y="2675499"/>
            <a:ext cx="670375" cy="560282"/>
          </a:xfrm>
          <a:prstGeom prst="stripedRightArrow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35" name="Flèche : droite rayée 34">
            <a:extLst>
              <a:ext uri="{FF2B5EF4-FFF2-40B4-BE49-F238E27FC236}">
                <a16:creationId xmlns:a16="http://schemas.microsoft.com/office/drawing/2014/main" id="{22C3BC8E-C755-464C-BC53-6B8226CFFB4A}"/>
              </a:ext>
            </a:extLst>
          </p:cNvPr>
          <p:cNvSpPr/>
          <p:nvPr/>
        </p:nvSpPr>
        <p:spPr>
          <a:xfrm rot="5400000">
            <a:off x="2379168" y="2050968"/>
            <a:ext cx="670375" cy="560282"/>
          </a:xfrm>
          <a:prstGeom prst="striped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7" name="Flèche : chevron 6">
            <a:extLst>
              <a:ext uri="{FF2B5EF4-FFF2-40B4-BE49-F238E27FC236}">
                <a16:creationId xmlns:a16="http://schemas.microsoft.com/office/drawing/2014/main" id="{EF4A3E58-AF83-49DB-A7BE-E153D3127519}"/>
              </a:ext>
            </a:extLst>
          </p:cNvPr>
          <p:cNvSpPr/>
          <p:nvPr/>
        </p:nvSpPr>
        <p:spPr>
          <a:xfrm rot="5400000">
            <a:off x="2278863" y="4255781"/>
            <a:ext cx="832021" cy="720689"/>
          </a:xfrm>
          <a:prstGeom prst="chevron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10EB9FBC-5BB0-48BF-A831-04356E4A26F0}"/>
              </a:ext>
            </a:extLst>
          </p:cNvPr>
          <p:cNvSpPr txBox="1"/>
          <p:nvPr/>
        </p:nvSpPr>
        <p:spPr>
          <a:xfrm>
            <a:off x="1722809" y="5095112"/>
            <a:ext cx="19441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Nuclides concentrations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713FBA13-F439-487E-975C-EBFFAFF9451D}"/>
              </a:ext>
            </a:extLst>
          </p:cNvPr>
          <p:cNvSpPr txBox="1"/>
          <p:nvPr/>
        </p:nvSpPr>
        <p:spPr>
          <a:xfrm>
            <a:off x="50776" y="1690127"/>
            <a:ext cx="1944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Flux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2AA92499-4519-44C7-B2CC-FDC1062AFDD9}"/>
              </a:ext>
            </a:extLst>
          </p:cNvPr>
          <p:cNvSpPr txBox="1"/>
          <p:nvPr/>
        </p:nvSpPr>
        <p:spPr>
          <a:xfrm>
            <a:off x="1777212" y="1119261"/>
            <a:ext cx="1944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Cross-sections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33B128FA-AE29-48C4-A3C7-6743C79C0ED3}"/>
              </a:ext>
            </a:extLst>
          </p:cNvPr>
          <p:cNvSpPr txBox="1"/>
          <p:nvPr/>
        </p:nvSpPr>
        <p:spPr>
          <a:xfrm>
            <a:off x="3876976" y="1744892"/>
            <a:ext cx="1944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Fission yields</a:t>
            </a:r>
          </a:p>
        </p:txBody>
      </p:sp>
    </p:spTree>
    <p:extLst>
      <p:ext uri="{BB962C8B-B14F-4D97-AF65-F5344CB8AC3E}">
        <p14:creationId xmlns:p14="http://schemas.microsoft.com/office/powerpoint/2010/main" val="178105354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80C2039A-7CE0-482C-82F0-45100EA56B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8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DFCA180A-25A0-4529-86FF-F26E230EDD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Goals of the evaluation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4730C1C6-35E3-4542-A923-6A698988CA3D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50571CFA-93B6-4CF9-ADB9-0BE806B26C0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08332AA5-3A39-4E6D-A77C-767AF94E719F}"/>
                  </a:ext>
                </a:extLst>
              </p:cNvPr>
              <p:cNvSpPr txBox="1"/>
              <p:nvPr/>
            </p:nvSpPr>
            <p:spPr>
              <a:xfrm>
                <a:off x="447123" y="1698805"/>
                <a:ext cx="5074507" cy="34778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fr-FR" sz="1600" dirty="0"/>
              </a:p>
              <a:p>
                <a:endParaRPr lang="fr-FR" sz="1600" dirty="0"/>
              </a:p>
              <a:p>
                <a:endParaRPr lang="fr-FR" sz="1600" dirty="0"/>
              </a:p>
              <a:p>
                <a:endParaRPr lang="fr-FR" sz="1600" dirty="0"/>
              </a:p>
              <a:p>
                <a:r>
                  <a:rPr lang="en-US" sz="1200" dirty="0"/>
                  <a:t>[1]</a:t>
                </a:r>
              </a:p>
              <a:p>
                <a:endParaRPr lang="en-US" sz="1600" dirty="0"/>
              </a:p>
              <a:p>
                <a:endParaRPr lang="en-US" sz="1600" dirty="0"/>
              </a:p>
              <a:p>
                <a:endParaRPr lang="en-US" sz="1600" dirty="0"/>
              </a:p>
              <a:p>
                <a:endParaRPr lang="en-US" sz="1600" dirty="0"/>
              </a:p>
              <a:p>
                <a:endParaRPr lang="en-US" sz="1600" dirty="0"/>
              </a:p>
              <a:p>
                <a:r>
                  <a:rPr lang="en-US" sz="1600" dirty="0"/>
                  <a:t>As </a:t>
                </a:r>
                <a:r>
                  <a:rPr lang="en-US" sz="1600" b="1" dirty="0"/>
                  <a:t>charge distribution given a mass </a:t>
                </a:r>
                <a:r>
                  <a:rPr lang="en-US" sz="1600" dirty="0"/>
                  <a:t>is define with:</a:t>
                </a:r>
              </a:p>
              <a:p>
                <a:endParaRPr lang="en-US" sz="16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1600" b="0" i="1" smtClean="0">
                          <a:latin typeface="Cambria Math" panose="02040503050406030204" pitchFamily="18" charset="0"/>
                        </a:rPr>
                        <m:t>𝑌</m:t>
                      </m:r>
                      <m:d>
                        <m:dPr>
                          <m:ctrlPr>
                            <a:rPr lang="fr-FR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𝑍</m:t>
                          </m:r>
                        </m:e>
                      </m:d>
                      <m:r>
                        <a:rPr lang="fr-FR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fr-FR" sz="1600" b="0" i="1" smtClean="0">
                          <a:latin typeface="Cambria Math" panose="02040503050406030204" pitchFamily="18" charset="0"/>
                        </a:rPr>
                        <m:t>𝑌</m:t>
                      </m:r>
                      <m:d>
                        <m:dPr>
                          <m:ctrlPr>
                            <a:rPr lang="fr-FR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</m:d>
                      <m:r>
                        <a:rPr lang="fr-FR" sz="1600" b="0" i="1" smtClean="0">
                          <a:latin typeface="Cambria Math" panose="02040503050406030204" pitchFamily="18" charset="0"/>
                        </a:rPr>
                        <m:t>𝑃</m:t>
                      </m:r>
                      <m:d>
                        <m:dPr>
                          <m:ctrlPr>
                            <a:rPr lang="fr-FR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𝑍</m:t>
                          </m:r>
                        </m:e>
                        <m:e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</m:d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08332AA5-3A39-4E6D-A77C-767AF94E71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7123" y="1698805"/>
                <a:ext cx="5074507" cy="3477875"/>
              </a:xfrm>
              <a:prstGeom prst="rect">
                <a:avLst/>
              </a:prstGeom>
              <a:blipFill>
                <a:blip r:embed="rId2"/>
                <a:stretch>
                  <a:fillRect l="-6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ZoneTexte 8">
            <a:extLst>
              <a:ext uri="{FF2B5EF4-FFF2-40B4-BE49-F238E27FC236}">
                <a16:creationId xmlns:a16="http://schemas.microsoft.com/office/drawing/2014/main" id="{076A9097-02D1-4173-9F9C-C3D1D7B6AA1C}"/>
              </a:ext>
            </a:extLst>
          </p:cNvPr>
          <p:cNvSpPr txBox="1"/>
          <p:nvPr/>
        </p:nvSpPr>
        <p:spPr>
          <a:xfrm>
            <a:off x="264961" y="5705561"/>
            <a:ext cx="1166207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[1] S. M. Cheikh, G. 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Kessedjian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 O. 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Serot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 A. 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Chebboubi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 D. Bernard, and V. 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Vallet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 </a:t>
            </a:r>
            <a:r>
              <a:rPr lang="en-US" sz="1400" i="1" baseline="300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235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U(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n</a:t>
            </a:r>
            <a:r>
              <a:rPr lang="en-US" sz="1400" i="1" baseline="-2500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th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,f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) mass yield evaluation with associated covariance matrix, Eur. Phys. J. A </a:t>
            </a:r>
            <a:r>
              <a:rPr lang="en-US" sz="1400" b="1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60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 222 (2024)</a:t>
            </a:r>
            <a:endParaRPr lang="en-US" sz="14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cxnSp>
        <p:nvCxnSpPr>
          <p:cNvPr id="11" name="Connecteur droit 10">
            <a:extLst>
              <a:ext uri="{FF2B5EF4-FFF2-40B4-BE49-F238E27FC236}">
                <a16:creationId xmlns:a16="http://schemas.microsoft.com/office/drawing/2014/main" id="{3702034F-7B05-4AC4-9897-1C01309FAA47}"/>
              </a:ext>
            </a:extLst>
          </p:cNvPr>
          <p:cNvCxnSpPr/>
          <p:nvPr/>
        </p:nvCxnSpPr>
        <p:spPr>
          <a:xfrm>
            <a:off x="5856051" y="1270788"/>
            <a:ext cx="0" cy="422534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ZoneTexte 11">
            <a:extLst>
              <a:ext uri="{FF2B5EF4-FFF2-40B4-BE49-F238E27FC236}">
                <a16:creationId xmlns:a16="http://schemas.microsoft.com/office/drawing/2014/main" id="{D3A86A27-A306-4EA2-A5F8-4854F01E7090}"/>
              </a:ext>
            </a:extLst>
          </p:cNvPr>
          <p:cNvSpPr txBox="1"/>
          <p:nvPr/>
        </p:nvSpPr>
        <p:spPr>
          <a:xfrm>
            <a:off x="6190473" y="1514139"/>
            <a:ext cx="5736566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Evaluation aims to:</a:t>
            </a:r>
          </a:p>
          <a:p>
            <a:pPr marL="285750" indent="-285750">
              <a:buFontTx/>
              <a:buChar char="-"/>
            </a:pPr>
            <a:r>
              <a:rPr lang="en-US" dirty="0"/>
              <a:t>Enhance the accuracy and the </a:t>
            </a:r>
            <a:r>
              <a:rPr lang="en-US" b="1" dirty="0"/>
              <a:t>reliability</a:t>
            </a:r>
            <a:r>
              <a:rPr lang="en-US" dirty="0"/>
              <a:t> of the experimental dataset</a:t>
            </a:r>
          </a:p>
          <a:p>
            <a:pPr marL="285750" indent="-285750">
              <a:buFontTx/>
              <a:buChar char="-"/>
            </a:pPr>
            <a:r>
              <a:rPr lang="en-US" dirty="0"/>
              <a:t>Be </a:t>
            </a:r>
            <a:r>
              <a:rPr lang="en-US" b="1" dirty="0"/>
              <a:t>robust</a:t>
            </a:r>
          </a:p>
          <a:p>
            <a:pPr marL="285750" indent="-285750">
              <a:buFontTx/>
              <a:buChar char="-"/>
            </a:pPr>
            <a:r>
              <a:rPr lang="en-US" dirty="0"/>
              <a:t>Be </a:t>
            </a:r>
            <a:r>
              <a:rPr lang="en-US" b="1" dirty="0"/>
              <a:t>trackable</a:t>
            </a:r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58D301DA-1034-4955-8363-0844CCA570D8}"/>
              </a:ext>
            </a:extLst>
          </p:cNvPr>
          <p:cNvSpPr/>
          <p:nvPr/>
        </p:nvSpPr>
        <p:spPr>
          <a:xfrm>
            <a:off x="6335950" y="3703380"/>
            <a:ext cx="1303506" cy="130350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4" name="Ellipse 13">
            <a:extLst>
              <a:ext uri="{FF2B5EF4-FFF2-40B4-BE49-F238E27FC236}">
                <a16:creationId xmlns:a16="http://schemas.microsoft.com/office/drawing/2014/main" id="{D3B8EE32-D0EB-4EF1-BBE7-31DFEA972FA6}"/>
              </a:ext>
            </a:extLst>
          </p:cNvPr>
          <p:cNvSpPr/>
          <p:nvPr/>
        </p:nvSpPr>
        <p:spPr>
          <a:xfrm>
            <a:off x="8438746" y="3703380"/>
            <a:ext cx="1303506" cy="130350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5" name="Ellipse 14">
            <a:extLst>
              <a:ext uri="{FF2B5EF4-FFF2-40B4-BE49-F238E27FC236}">
                <a16:creationId xmlns:a16="http://schemas.microsoft.com/office/drawing/2014/main" id="{7E2FFA81-95AC-475E-B5FB-7E12C30B1E91}"/>
              </a:ext>
            </a:extLst>
          </p:cNvPr>
          <p:cNvSpPr/>
          <p:nvPr/>
        </p:nvSpPr>
        <p:spPr>
          <a:xfrm>
            <a:off x="10541542" y="3703380"/>
            <a:ext cx="1303506" cy="130350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pic>
        <p:nvPicPr>
          <p:cNvPr id="17" name="Graphique 16" descr="Œil avec un remplissage uni">
            <a:extLst>
              <a:ext uri="{FF2B5EF4-FFF2-40B4-BE49-F238E27FC236}">
                <a16:creationId xmlns:a16="http://schemas.microsoft.com/office/drawing/2014/main" id="{0769BF1A-6CE7-413D-A930-3755CA05C1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736095" y="3899957"/>
            <a:ext cx="914400" cy="914400"/>
          </a:xfrm>
          <a:prstGeom prst="rect">
            <a:avLst/>
          </a:prstGeom>
        </p:spPr>
      </p:pic>
      <p:pic>
        <p:nvPicPr>
          <p:cNvPr id="19" name="Graphique 18" descr="Bras musclé avec un remplissage uni">
            <a:extLst>
              <a:ext uri="{FF2B5EF4-FFF2-40B4-BE49-F238E27FC236}">
                <a16:creationId xmlns:a16="http://schemas.microsoft.com/office/drawing/2014/main" id="{346397A6-FE4A-4A29-86E0-9130EBC4631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601556" y="3860146"/>
            <a:ext cx="914400" cy="914400"/>
          </a:xfrm>
          <a:prstGeom prst="rect">
            <a:avLst/>
          </a:prstGeom>
        </p:spPr>
      </p:pic>
      <p:pic>
        <p:nvPicPr>
          <p:cNvPr id="21" name="Graphique 20" descr="Cible avec un remplissage uni">
            <a:extLst>
              <a:ext uri="{FF2B5EF4-FFF2-40B4-BE49-F238E27FC236}">
                <a16:creationId xmlns:a16="http://schemas.microsoft.com/office/drawing/2014/main" id="{BAE29528-5E94-4BB1-A9D4-093746E45E2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6530503" y="3899552"/>
            <a:ext cx="914400" cy="914400"/>
          </a:xfrm>
          <a:prstGeom prst="rect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75CBFF34-826D-401C-9DDF-7CE25D5BE6C3}"/>
              </a:ext>
            </a:extLst>
          </p:cNvPr>
          <p:cNvSpPr txBox="1"/>
          <p:nvPr/>
        </p:nvSpPr>
        <p:spPr>
          <a:xfrm>
            <a:off x="4404168" y="3095066"/>
            <a:ext cx="937686" cy="307777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JEFF-3.3</a:t>
            </a:r>
          </a:p>
        </p:txBody>
      </p:sp>
      <p:sp>
        <p:nvSpPr>
          <p:cNvPr id="10" name="Flèche : bas 9">
            <a:extLst>
              <a:ext uri="{FF2B5EF4-FFF2-40B4-BE49-F238E27FC236}">
                <a16:creationId xmlns:a16="http://schemas.microsoft.com/office/drawing/2014/main" id="{CB0A0D31-1A11-4BC0-AEF9-E7ABA2AF8B92}"/>
              </a:ext>
            </a:extLst>
          </p:cNvPr>
          <p:cNvSpPr/>
          <p:nvPr/>
        </p:nvSpPr>
        <p:spPr>
          <a:xfrm flipV="1">
            <a:off x="4667583" y="2535483"/>
            <a:ext cx="436605" cy="409343"/>
          </a:xfrm>
          <a:prstGeom prst="downArrow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8AB69B5A-6E22-41AD-ABB7-BB1F4E808B8D}"/>
              </a:ext>
            </a:extLst>
          </p:cNvPr>
          <p:cNvSpPr txBox="1"/>
          <p:nvPr/>
        </p:nvSpPr>
        <p:spPr>
          <a:xfrm>
            <a:off x="2881349" y="2557612"/>
            <a:ext cx="178629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i="1" dirty="0"/>
              <a:t>Conservations laws</a:t>
            </a:r>
          </a:p>
        </p:txBody>
      </p:sp>
      <p:sp>
        <p:nvSpPr>
          <p:cNvPr id="67" name="Rectangle : coins arrondis 66">
            <a:extLst>
              <a:ext uri="{FF2B5EF4-FFF2-40B4-BE49-F238E27FC236}">
                <a16:creationId xmlns:a16="http://schemas.microsoft.com/office/drawing/2014/main" id="{9C63CE54-6622-428C-8FDC-81B95E277683}"/>
              </a:ext>
            </a:extLst>
          </p:cNvPr>
          <p:cNvSpPr/>
          <p:nvPr/>
        </p:nvSpPr>
        <p:spPr>
          <a:xfrm>
            <a:off x="536642" y="1801899"/>
            <a:ext cx="4895467" cy="567439"/>
          </a:xfrm>
          <a:prstGeom prst="roundRect">
            <a:avLst>
              <a:gd name="adj" fmla="val 11943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r>
              <a:rPr lang="en-US" dirty="0">
                <a:solidFill>
                  <a:schemeClr val="tx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JEFF-4.0</a:t>
            </a:r>
          </a:p>
        </p:txBody>
      </p:sp>
      <p:sp>
        <p:nvSpPr>
          <p:cNvPr id="68" name="Ellipse 67">
            <a:extLst>
              <a:ext uri="{FF2B5EF4-FFF2-40B4-BE49-F238E27FC236}">
                <a16:creationId xmlns:a16="http://schemas.microsoft.com/office/drawing/2014/main" id="{49B4111D-833C-4771-AEFE-6B559709AB26}"/>
              </a:ext>
            </a:extLst>
          </p:cNvPr>
          <p:cNvSpPr/>
          <p:nvPr/>
        </p:nvSpPr>
        <p:spPr>
          <a:xfrm>
            <a:off x="3246146" y="1700519"/>
            <a:ext cx="770199" cy="770199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fr-FR" sz="1400" dirty="0"/>
              <a:t>Y(A,Z)</a:t>
            </a:r>
          </a:p>
        </p:txBody>
      </p:sp>
      <p:sp>
        <p:nvSpPr>
          <p:cNvPr id="69" name="Ellipse 68">
            <a:extLst>
              <a:ext uri="{FF2B5EF4-FFF2-40B4-BE49-F238E27FC236}">
                <a16:creationId xmlns:a16="http://schemas.microsoft.com/office/drawing/2014/main" id="{24718D82-4A07-4075-9F2B-7F0D19438D3E}"/>
              </a:ext>
            </a:extLst>
          </p:cNvPr>
          <p:cNvSpPr/>
          <p:nvPr/>
        </p:nvSpPr>
        <p:spPr>
          <a:xfrm>
            <a:off x="2009243" y="1700519"/>
            <a:ext cx="770199" cy="77019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fr-FR" sz="1400" dirty="0"/>
              <a:t>Y(A)</a:t>
            </a:r>
          </a:p>
        </p:txBody>
      </p:sp>
      <p:sp>
        <p:nvSpPr>
          <p:cNvPr id="70" name="Ellipse 69">
            <a:extLst>
              <a:ext uri="{FF2B5EF4-FFF2-40B4-BE49-F238E27FC236}">
                <a16:creationId xmlns:a16="http://schemas.microsoft.com/office/drawing/2014/main" id="{1A7C690D-AE45-44A3-8888-736DE01303F1}"/>
              </a:ext>
            </a:extLst>
          </p:cNvPr>
          <p:cNvSpPr/>
          <p:nvPr/>
        </p:nvSpPr>
        <p:spPr>
          <a:xfrm>
            <a:off x="4483049" y="1700519"/>
            <a:ext cx="770199" cy="770199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fr-FR" sz="1400" dirty="0"/>
              <a:t>P(Z|A)</a:t>
            </a:r>
          </a:p>
        </p:txBody>
      </p:sp>
      <p:grpSp>
        <p:nvGrpSpPr>
          <p:cNvPr id="71" name="Groupe 70">
            <a:extLst>
              <a:ext uri="{FF2B5EF4-FFF2-40B4-BE49-F238E27FC236}">
                <a16:creationId xmlns:a16="http://schemas.microsoft.com/office/drawing/2014/main" id="{FCB6BBC4-AB3F-4E66-AA9C-E6EB85769794}"/>
              </a:ext>
            </a:extLst>
          </p:cNvPr>
          <p:cNvGrpSpPr/>
          <p:nvPr/>
        </p:nvGrpSpPr>
        <p:grpSpPr>
          <a:xfrm>
            <a:off x="2448071" y="1252991"/>
            <a:ext cx="479856" cy="479856"/>
            <a:chOff x="1639331" y="1540477"/>
            <a:chExt cx="4320000" cy="4320000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10B394BE-6049-4C27-AF0F-3CFCF28483AF}"/>
                </a:ext>
              </a:extLst>
            </p:cNvPr>
            <p:cNvSpPr/>
            <p:nvPr/>
          </p:nvSpPr>
          <p:spPr>
            <a:xfrm>
              <a:off x="1639331" y="1540477"/>
              <a:ext cx="4320000" cy="4320000"/>
            </a:xfrm>
            <a:prstGeom prst="rect">
              <a:avLst/>
            </a:prstGeom>
            <a:solidFill>
              <a:schemeClr val="bg2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FEFDD50C-759D-4155-9A69-532111F43F2F}"/>
                </a:ext>
              </a:extLst>
            </p:cNvPr>
            <p:cNvSpPr/>
            <p:nvPr/>
          </p:nvSpPr>
          <p:spPr>
            <a:xfrm>
              <a:off x="5527331" y="5428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6F0A16A9-7EEE-4848-B919-D59E41A56FDE}"/>
                </a:ext>
              </a:extLst>
            </p:cNvPr>
            <p:cNvSpPr/>
            <p:nvPr/>
          </p:nvSpPr>
          <p:spPr>
            <a:xfrm>
              <a:off x="1639331" y="1540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D0981591-8368-4201-8946-684E504400C4}"/>
                </a:ext>
              </a:extLst>
            </p:cNvPr>
            <p:cNvSpPr/>
            <p:nvPr/>
          </p:nvSpPr>
          <p:spPr>
            <a:xfrm>
              <a:off x="1639331" y="1972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342F7657-0403-48ED-86D9-FE572D0EB586}"/>
                </a:ext>
              </a:extLst>
            </p:cNvPr>
            <p:cNvSpPr/>
            <p:nvPr/>
          </p:nvSpPr>
          <p:spPr>
            <a:xfrm>
              <a:off x="2071331" y="1540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D1B65C91-7BD4-4325-9E3C-7C90C29C4ED6}"/>
                </a:ext>
              </a:extLst>
            </p:cNvPr>
            <p:cNvSpPr/>
            <p:nvPr/>
          </p:nvSpPr>
          <p:spPr>
            <a:xfrm>
              <a:off x="2071331" y="1972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82FDBCC8-FEA3-4EA8-9586-C7417BE2A99B}"/>
                </a:ext>
              </a:extLst>
            </p:cNvPr>
            <p:cNvSpPr/>
            <p:nvPr/>
          </p:nvSpPr>
          <p:spPr>
            <a:xfrm>
              <a:off x="2071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096AACFC-51BA-4D7F-93FB-296D4EFD291B}"/>
                </a:ext>
              </a:extLst>
            </p:cNvPr>
            <p:cNvSpPr/>
            <p:nvPr/>
          </p:nvSpPr>
          <p:spPr>
            <a:xfrm>
              <a:off x="2071331" y="2404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E92036C7-196B-40ED-992F-4A293F6E340A}"/>
                </a:ext>
              </a:extLst>
            </p:cNvPr>
            <p:cNvSpPr/>
            <p:nvPr/>
          </p:nvSpPr>
          <p:spPr>
            <a:xfrm>
              <a:off x="2935331" y="1972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DE6FECFF-7111-4A49-88DC-ED8C9AAB8480}"/>
                </a:ext>
              </a:extLst>
            </p:cNvPr>
            <p:cNvSpPr/>
            <p:nvPr/>
          </p:nvSpPr>
          <p:spPr>
            <a:xfrm>
              <a:off x="2935331" y="2836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0EB0EF2F-C7C6-4AC4-A848-F99A64870C5C}"/>
                </a:ext>
              </a:extLst>
            </p:cNvPr>
            <p:cNvSpPr/>
            <p:nvPr/>
          </p:nvSpPr>
          <p:spPr>
            <a:xfrm>
              <a:off x="2935331" y="2404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B0064449-B8DF-4839-83C7-AC1014E9084A}"/>
                </a:ext>
              </a:extLst>
            </p:cNvPr>
            <p:cNvSpPr/>
            <p:nvPr/>
          </p:nvSpPr>
          <p:spPr>
            <a:xfrm>
              <a:off x="2935331" y="3268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6FB29FC5-F0FE-4238-8DAB-769849571E61}"/>
                </a:ext>
              </a:extLst>
            </p:cNvPr>
            <p:cNvSpPr/>
            <p:nvPr/>
          </p:nvSpPr>
          <p:spPr>
            <a:xfrm>
              <a:off x="2935331" y="3700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599B91BB-167F-45A4-AD7A-07ADE791E409}"/>
                </a:ext>
              </a:extLst>
            </p:cNvPr>
            <p:cNvSpPr/>
            <p:nvPr/>
          </p:nvSpPr>
          <p:spPr>
            <a:xfrm>
              <a:off x="2935331" y="4132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22738E79-7C4C-4B69-9D4A-3D4904695112}"/>
                </a:ext>
              </a:extLst>
            </p:cNvPr>
            <p:cNvSpPr/>
            <p:nvPr/>
          </p:nvSpPr>
          <p:spPr>
            <a:xfrm>
              <a:off x="2503331" y="1972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CF0CA576-8F0C-4B80-8FEC-541178DA299B}"/>
                </a:ext>
              </a:extLst>
            </p:cNvPr>
            <p:cNvSpPr/>
            <p:nvPr/>
          </p:nvSpPr>
          <p:spPr>
            <a:xfrm>
              <a:off x="2503331" y="2836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4B70D138-7499-4933-AE83-C732EA1D4E13}"/>
                </a:ext>
              </a:extLst>
            </p:cNvPr>
            <p:cNvSpPr/>
            <p:nvPr/>
          </p:nvSpPr>
          <p:spPr>
            <a:xfrm>
              <a:off x="2503331" y="2404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620177A4-E70B-4FF3-86EA-0532336FC4D0}"/>
                </a:ext>
              </a:extLst>
            </p:cNvPr>
            <p:cNvSpPr/>
            <p:nvPr/>
          </p:nvSpPr>
          <p:spPr>
            <a:xfrm>
              <a:off x="2503331" y="3268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8A385EBB-612A-448D-9CEE-093CAFD8080E}"/>
                </a:ext>
              </a:extLst>
            </p:cNvPr>
            <p:cNvSpPr/>
            <p:nvPr/>
          </p:nvSpPr>
          <p:spPr>
            <a:xfrm>
              <a:off x="2503331" y="4564477"/>
              <a:ext cx="432000" cy="432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D200B46A-3289-4569-80AF-C540D0C41F70}"/>
                </a:ext>
              </a:extLst>
            </p:cNvPr>
            <p:cNvSpPr/>
            <p:nvPr/>
          </p:nvSpPr>
          <p:spPr>
            <a:xfrm>
              <a:off x="3799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0893C995-C3A8-4879-A81C-5F98A7389D92}"/>
                </a:ext>
              </a:extLst>
            </p:cNvPr>
            <p:cNvSpPr/>
            <p:nvPr/>
          </p:nvSpPr>
          <p:spPr>
            <a:xfrm>
              <a:off x="3799331" y="3268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694A8380-4942-4342-910D-55EFE759F3D6}"/>
                </a:ext>
              </a:extLst>
            </p:cNvPr>
            <p:cNvSpPr/>
            <p:nvPr/>
          </p:nvSpPr>
          <p:spPr>
            <a:xfrm>
              <a:off x="3799331" y="3700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1631159D-8583-4F95-BC0F-AE46B7F8E694}"/>
                </a:ext>
              </a:extLst>
            </p:cNvPr>
            <p:cNvSpPr/>
            <p:nvPr/>
          </p:nvSpPr>
          <p:spPr>
            <a:xfrm>
              <a:off x="3799331" y="4132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59748E83-60A7-4779-9F61-2FE9F663D049}"/>
                </a:ext>
              </a:extLst>
            </p:cNvPr>
            <p:cNvSpPr/>
            <p:nvPr/>
          </p:nvSpPr>
          <p:spPr>
            <a:xfrm>
              <a:off x="3799331" y="4564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DBFC182B-620E-42BB-821B-AD650C5BEBE7}"/>
                </a:ext>
              </a:extLst>
            </p:cNvPr>
            <p:cNvSpPr/>
            <p:nvPr/>
          </p:nvSpPr>
          <p:spPr>
            <a:xfrm>
              <a:off x="3367331" y="2836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1271FD54-BB0E-4EA7-BD4E-33522B503C22}"/>
                </a:ext>
              </a:extLst>
            </p:cNvPr>
            <p:cNvSpPr/>
            <p:nvPr/>
          </p:nvSpPr>
          <p:spPr>
            <a:xfrm>
              <a:off x="3367331" y="2404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BCED90A4-4CE4-4DF6-9896-7B34E1044EC3}"/>
                </a:ext>
              </a:extLst>
            </p:cNvPr>
            <p:cNvSpPr/>
            <p:nvPr/>
          </p:nvSpPr>
          <p:spPr>
            <a:xfrm>
              <a:off x="3367331" y="3268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AB40D055-1AA7-45F7-987A-953BCD4E9947}"/>
                </a:ext>
              </a:extLst>
            </p:cNvPr>
            <p:cNvSpPr/>
            <p:nvPr/>
          </p:nvSpPr>
          <p:spPr>
            <a:xfrm>
              <a:off x="3367331" y="3700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B2775FFD-1491-42B7-8DB9-7B377694CF97}"/>
                </a:ext>
              </a:extLst>
            </p:cNvPr>
            <p:cNvSpPr/>
            <p:nvPr/>
          </p:nvSpPr>
          <p:spPr>
            <a:xfrm>
              <a:off x="3367331" y="4132477"/>
              <a:ext cx="432000" cy="432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833E40FD-654B-4B37-8DD5-0C7080FB49F5}"/>
                </a:ext>
              </a:extLst>
            </p:cNvPr>
            <p:cNvSpPr/>
            <p:nvPr/>
          </p:nvSpPr>
          <p:spPr>
            <a:xfrm>
              <a:off x="3367331" y="4564477"/>
              <a:ext cx="432000" cy="432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370BA5B2-2557-4319-9796-D1F4AE91F8A1}"/>
                </a:ext>
              </a:extLst>
            </p:cNvPr>
            <p:cNvSpPr/>
            <p:nvPr/>
          </p:nvSpPr>
          <p:spPr>
            <a:xfrm>
              <a:off x="4231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C1C7A26A-7F4D-4FDD-8629-CA88C0ACC026}"/>
                </a:ext>
              </a:extLst>
            </p:cNvPr>
            <p:cNvSpPr/>
            <p:nvPr/>
          </p:nvSpPr>
          <p:spPr>
            <a:xfrm>
              <a:off x="4231331" y="3268477"/>
              <a:ext cx="432000" cy="432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7951A8AF-B751-4A06-A74B-7D8DCEDF1BAF}"/>
                </a:ext>
              </a:extLst>
            </p:cNvPr>
            <p:cNvSpPr/>
            <p:nvPr/>
          </p:nvSpPr>
          <p:spPr>
            <a:xfrm>
              <a:off x="4231331" y="3700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42F6E7F4-3E22-4303-BE65-1FD2C7AF6A83}"/>
                </a:ext>
              </a:extLst>
            </p:cNvPr>
            <p:cNvSpPr/>
            <p:nvPr/>
          </p:nvSpPr>
          <p:spPr>
            <a:xfrm>
              <a:off x="4231331" y="4132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4B022651-349D-4F51-AD86-4396EBBC902F}"/>
                </a:ext>
              </a:extLst>
            </p:cNvPr>
            <p:cNvSpPr/>
            <p:nvPr/>
          </p:nvSpPr>
          <p:spPr>
            <a:xfrm>
              <a:off x="4231331" y="4564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A4A36DBE-3042-4E09-8F8D-D886F4A937F9}"/>
                </a:ext>
              </a:extLst>
            </p:cNvPr>
            <p:cNvSpPr/>
            <p:nvPr/>
          </p:nvSpPr>
          <p:spPr>
            <a:xfrm>
              <a:off x="5095331" y="4564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3B143150-D1F1-416B-B4E6-63BC992D7D1E}"/>
                </a:ext>
              </a:extLst>
            </p:cNvPr>
            <p:cNvSpPr/>
            <p:nvPr/>
          </p:nvSpPr>
          <p:spPr>
            <a:xfrm>
              <a:off x="5095331" y="4996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C6FC7977-5278-455F-890E-4415BFFCF4DA}"/>
                </a:ext>
              </a:extLst>
            </p:cNvPr>
            <p:cNvSpPr/>
            <p:nvPr/>
          </p:nvSpPr>
          <p:spPr>
            <a:xfrm>
              <a:off x="4663331" y="2404477"/>
              <a:ext cx="432000" cy="432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8BE27D24-7594-4C41-9A0C-9A6281893DBF}"/>
                </a:ext>
              </a:extLst>
            </p:cNvPr>
            <p:cNvSpPr/>
            <p:nvPr/>
          </p:nvSpPr>
          <p:spPr>
            <a:xfrm>
              <a:off x="4663331" y="3268477"/>
              <a:ext cx="432000" cy="432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4AD8B4F4-80FC-4156-880F-B31A8B9D06C2}"/>
                </a:ext>
              </a:extLst>
            </p:cNvPr>
            <p:cNvSpPr/>
            <p:nvPr/>
          </p:nvSpPr>
          <p:spPr>
            <a:xfrm>
              <a:off x="4663331" y="3700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85927630-A1B0-4A66-868B-85431110FE40}"/>
                </a:ext>
              </a:extLst>
            </p:cNvPr>
            <p:cNvSpPr/>
            <p:nvPr/>
          </p:nvSpPr>
          <p:spPr>
            <a:xfrm>
              <a:off x="4663331" y="4132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B2D6CF8D-997C-42B4-B353-D5AE52025F05}"/>
                </a:ext>
              </a:extLst>
            </p:cNvPr>
            <p:cNvSpPr/>
            <p:nvPr/>
          </p:nvSpPr>
          <p:spPr>
            <a:xfrm>
              <a:off x="4663331" y="4564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94A249E3-6EA3-48A8-96B3-53C0C40E680D}"/>
                </a:ext>
              </a:extLst>
            </p:cNvPr>
            <p:cNvSpPr/>
            <p:nvPr/>
          </p:nvSpPr>
          <p:spPr>
            <a:xfrm>
              <a:off x="4663331" y="4996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8282655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80C2039A-7CE0-482C-82F0-45100EA56B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E5351-9EDB-4D29-917C-156E6873A904}" type="slidenum">
              <a:rPr lang="fr-FR" smtClean="0"/>
              <a:t>9</a:t>
            </a:fld>
            <a:endParaRPr lang="fr-FR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DFCA180A-25A0-4529-86FF-F26E230EDD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Goals of the evaluation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4730C1C6-35E3-4542-A923-6A698988CA3D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fr-FR"/>
              <a:t>02/07/2026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50571CFA-93B6-4CF9-ADB9-0BE806B26C0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WONDER 2026 - New evaluation of the independent fission yields – N. TEIXEIRA RUA</a:t>
            </a:r>
            <a:endParaRPr lang="fr-FR"/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76A9097-02D1-4173-9F9C-C3D1D7B6AA1C}"/>
              </a:ext>
            </a:extLst>
          </p:cNvPr>
          <p:cNvSpPr txBox="1"/>
          <p:nvPr/>
        </p:nvSpPr>
        <p:spPr>
          <a:xfrm>
            <a:off x="264961" y="5705561"/>
            <a:ext cx="1166207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[1] S. M. Cheikh, G. 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Kessedjian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 O. 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Serot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 A. 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Chebboubi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 D. Bernard, and V. 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Vallet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 </a:t>
            </a:r>
            <a:r>
              <a:rPr lang="en-US" sz="1400" i="1" baseline="300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235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U(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n</a:t>
            </a:r>
            <a:r>
              <a:rPr lang="en-US" sz="1400" i="1" baseline="-2500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th</a:t>
            </a:r>
            <a:r>
              <a:rPr lang="en-US" sz="1400" i="1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,f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) mass yield evaluation with associated covariance matrix, Eur. Phys. J. A </a:t>
            </a:r>
            <a:r>
              <a:rPr lang="en-US" sz="1400" b="1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60</a:t>
            </a:r>
            <a:r>
              <a:rPr lang="en-US" sz="1400" i="1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Poppins" panose="00000500000000000000" pitchFamily="2" charset="0"/>
                <a:ea typeface="Poppins" panose="00000500000000000000" pitchFamily="2" charset="0"/>
              </a:rPr>
              <a:t>, 222 (2024)</a:t>
            </a:r>
            <a:endParaRPr lang="en-US" sz="14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08332AA5-3A39-4E6D-A77C-767AF94E719F}"/>
                  </a:ext>
                </a:extLst>
              </p:cNvPr>
              <p:cNvSpPr txBox="1"/>
              <p:nvPr/>
            </p:nvSpPr>
            <p:spPr>
              <a:xfrm>
                <a:off x="447123" y="1698805"/>
                <a:ext cx="5074507" cy="34163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fr-FR" sz="1600" dirty="0"/>
              </a:p>
              <a:p>
                <a:endParaRPr lang="fr-FR" sz="1600" dirty="0"/>
              </a:p>
              <a:p>
                <a:endParaRPr lang="fr-FR" sz="1600" dirty="0"/>
              </a:p>
              <a:p>
                <a:endParaRPr lang="fr-FR" sz="1600" dirty="0"/>
              </a:p>
              <a:p>
                <a:endParaRPr lang="en-US" sz="1200" dirty="0"/>
              </a:p>
              <a:p>
                <a:r>
                  <a:rPr lang="en-US" sz="1200" dirty="0"/>
                  <a:t>[1]</a:t>
                </a:r>
              </a:p>
              <a:p>
                <a:endParaRPr lang="en-US" sz="1600" dirty="0"/>
              </a:p>
              <a:p>
                <a:endParaRPr lang="en-US" sz="1600" dirty="0"/>
              </a:p>
              <a:p>
                <a:endParaRPr lang="en-US" sz="1600" dirty="0"/>
              </a:p>
              <a:p>
                <a:endParaRPr lang="en-US" sz="1600" dirty="0"/>
              </a:p>
              <a:p>
                <a:r>
                  <a:rPr lang="en-US" sz="1600" dirty="0"/>
                  <a:t>As </a:t>
                </a:r>
                <a:r>
                  <a:rPr lang="en-US" sz="1600" b="1" dirty="0"/>
                  <a:t>charge distribution given a mass </a:t>
                </a:r>
                <a:r>
                  <a:rPr lang="en-US" sz="1600" dirty="0"/>
                  <a:t>is define with:</a:t>
                </a:r>
              </a:p>
              <a:p>
                <a:endParaRPr lang="en-US" sz="16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1600" b="0" i="1" smtClean="0">
                          <a:latin typeface="Cambria Math" panose="02040503050406030204" pitchFamily="18" charset="0"/>
                        </a:rPr>
                        <m:t>𝑌</m:t>
                      </m:r>
                      <m:d>
                        <m:dPr>
                          <m:ctrlPr>
                            <a:rPr lang="fr-FR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𝑍</m:t>
                          </m:r>
                        </m:e>
                      </m:d>
                      <m:r>
                        <a:rPr lang="fr-FR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fr-FR" sz="1600" b="0" i="1" smtClean="0">
                          <a:latin typeface="Cambria Math" panose="02040503050406030204" pitchFamily="18" charset="0"/>
                        </a:rPr>
                        <m:t>𝑌</m:t>
                      </m:r>
                      <m:d>
                        <m:dPr>
                          <m:ctrlPr>
                            <a:rPr lang="fr-FR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</m:d>
                      <m:r>
                        <a:rPr lang="fr-FR" sz="1600" b="0" i="1" smtClean="0">
                          <a:latin typeface="Cambria Math" panose="02040503050406030204" pitchFamily="18" charset="0"/>
                        </a:rPr>
                        <m:t>𝑃</m:t>
                      </m:r>
                      <m:d>
                        <m:dPr>
                          <m:ctrlPr>
                            <a:rPr lang="fr-FR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𝑍</m:t>
                          </m:r>
                        </m:e>
                        <m:e>
                          <m:r>
                            <a:rPr lang="fr-FR" sz="1600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</m:d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08332AA5-3A39-4E6D-A77C-767AF94E71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7123" y="1698805"/>
                <a:ext cx="5074507" cy="3416320"/>
              </a:xfrm>
              <a:prstGeom prst="rect">
                <a:avLst/>
              </a:prstGeom>
              <a:blipFill>
                <a:blip r:embed="rId9"/>
                <a:stretch>
                  <a:fillRect l="-6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Connecteur droit 10">
            <a:extLst>
              <a:ext uri="{FF2B5EF4-FFF2-40B4-BE49-F238E27FC236}">
                <a16:creationId xmlns:a16="http://schemas.microsoft.com/office/drawing/2014/main" id="{3702034F-7B05-4AC4-9897-1C01309FAA47}"/>
              </a:ext>
            </a:extLst>
          </p:cNvPr>
          <p:cNvCxnSpPr/>
          <p:nvPr/>
        </p:nvCxnSpPr>
        <p:spPr>
          <a:xfrm>
            <a:off x="5856051" y="1270788"/>
            <a:ext cx="0" cy="422534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ZoneTexte 11">
            <a:extLst>
              <a:ext uri="{FF2B5EF4-FFF2-40B4-BE49-F238E27FC236}">
                <a16:creationId xmlns:a16="http://schemas.microsoft.com/office/drawing/2014/main" id="{D3A86A27-A306-4EA2-A5F8-4854F01E7090}"/>
              </a:ext>
            </a:extLst>
          </p:cNvPr>
          <p:cNvSpPr txBox="1"/>
          <p:nvPr/>
        </p:nvSpPr>
        <p:spPr>
          <a:xfrm>
            <a:off x="6190473" y="1514139"/>
            <a:ext cx="5736566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Evaluation aims to:</a:t>
            </a:r>
          </a:p>
          <a:p>
            <a:pPr marL="285750" indent="-285750">
              <a:buFontTx/>
              <a:buChar char="-"/>
            </a:pPr>
            <a:r>
              <a:rPr lang="en-US" dirty="0"/>
              <a:t>Enhance the accuracy and the </a:t>
            </a:r>
            <a:r>
              <a:rPr lang="en-US" b="1" dirty="0"/>
              <a:t>reliability</a:t>
            </a:r>
            <a:r>
              <a:rPr lang="en-US" dirty="0"/>
              <a:t> of the experimental dataset</a:t>
            </a:r>
          </a:p>
          <a:p>
            <a:pPr marL="285750" indent="-285750">
              <a:buFontTx/>
              <a:buChar char="-"/>
            </a:pPr>
            <a:r>
              <a:rPr lang="en-US" dirty="0"/>
              <a:t>Be </a:t>
            </a:r>
            <a:r>
              <a:rPr lang="en-US" b="1" dirty="0"/>
              <a:t>robust</a:t>
            </a:r>
          </a:p>
          <a:p>
            <a:pPr marL="285750" indent="-285750">
              <a:buFontTx/>
              <a:buChar char="-"/>
            </a:pPr>
            <a:r>
              <a:rPr lang="en-US" dirty="0"/>
              <a:t>Be </a:t>
            </a:r>
            <a:r>
              <a:rPr lang="en-US" b="1" dirty="0"/>
              <a:t>trackable</a:t>
            </a:r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58D301DA-1034-4955-8363-0844CCA570D8}"/>
              </a:ext>
            </a:extLst>
          </p:cNvPr>
          <p:cNvSpPr/>
          <p:nvPr/>
        </p:nvSpPr>
        <p:spPr>
          <a:xfrm>
            <a:off x="6335950" y="3703380"/>
            <a:ext cx="1303506" cy="130350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4" name="Ellipse 13">
            <a:extLst>
              <a:ext uri="{FF2B5EF4-FFF2-40B4-BE49-F238E27FC236}">
                <a16:creationId xmlns:a16="http://schemas.microsoft.com/office/drawing/2014/main" id="{D3B8EE32-D0EB-4EF1-BBE7-31DFEA972FA6}"/>
              </a:ext>
            </a:extLst>
          </p:cNvPr>
          <p:cNvSpPr/>
          <p:nvPr/>
        </p:nvSpPr>
        <p:spPr>
          <a:xfrm>
            <a:off x="8438746" y="3703380"/>
            <a:ext cx="1303506" cy="130350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15" name="Ellipse 14">
            <a:extLst>
              <a:ext uri="{FF2B5EF4-FFF2-40B4-BE49-F238E27FC236}">
                <a16:creationId xmlns:a16="http://schemas.microsoft.com/office/drawing/2014/main" id="{7E2FFA81-95AC-475E-B5FB-7E12C30B1E91}"/>
              </a:ext>
            </a:extLst>
          </p:cNvPr>
          <p:cNvSpPr/>
          <p:nvPr/>
        </p:nvSpPr>
        <p:spPr>
          <a:xfrm>
            <a:off x="10541542" y="3703380"/>
            <a:ext cx="1303506" cy="130350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pic>
        <p:nvPicPr>
          <p:cNvPr id="17" name="Graphique 16" descr="Œil avec un remplissage uni">
            <a:extLst>
              <a:ext uri="{FF2B5EF4-FFF2-40B4-BE49-F238E27FC236}">
                <a16:creationId xmlns:a16="http://schemas.microsoft.com/office/drawing/2014/main" id="{0769BF1A-6CE7-413D-A930-3755CA05C16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736095" y="3899957"/>
            <a:ext cx="914400" cy="914400"/>
          </a:xfrm>
          <a:prstGeom prst="rect">
            <a:avLst/>
          </a:prstGeom>
        </p:spPr>
      </p:pic>
      <p:pic>
        <p:nvPicPr>
          <p:cNvPr id="19" name="Graphique 18" descr="Bras musclé avec un remplissage uni">
            <a:extLst>
              <a:ext uri="{FF2B5EF4-FFF2-40B4-BE49-F238E27FC236}">
                <a16:creationId xmlns:a16="http://schemas.microsoft.com/office/drawing/2014/main" id="{346397A6-FE4A-4A29-86E0-9130EBC4631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601556" y="3860146"/>
            <a:ext cx="914400" cy="914400"/>
          </a:xfrm>
          <a:prstGeom prst="rect">
            <a:avLst/>
          </a:prstGeom>
        </p:spPr>
      </p:pic>
      <p:pic>
        <p:nvPicPr>
          <p:cNvPr id="21" name="Graphique 20" descr="Cible avec un remplissage uni">
            <a:extLst>
              <a:ext uri="{FF2B5EF4-FFF2-40B4-BE49-F238E27FC236}">
                <a16:creationId xmlns:a16="http://schemas.microsoft.com/office/drawing/2014/main" id="{BAE29528-5E94-4BB1-A9D4-093746E45E2B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/>
        </p:blipFill>
        <p:spPr>
          <a:xfrm>
            <a:off x="6530503" y="3899552"/>
            <a:ext cx="914400" cy="914400"/>
          </a:xfrm>
          <a:prstGeom prst="rect">
            <a:avLst/>
          </a:prstGeom>
        </p:spPr>
      </p:pic>
      <p:sp>
        <p:nvSpPr>
          <p:cNvPr id="2" name="Rectangle : coins arrondis 1">
            <a:extLst>
              <a:ext uri="{FF2B5EF4-FFF2-40B4-BE49-F238E27FC236}">
                <a16:creationId xmlns:a16="http://schemas.microsoft.com/office/drawing/2014/main" id="{D072DFEC-EBD4-4548-9FA4-D5BAC1F3D639}"/>
              </a:ext>
            </a:extLst>
          </p:cNvPr>
          <p:cNvSpPr/>
          <p:nvPr/>
        </p:nvSpPr>
        <p:spPr>
          <a:xfrm>
            <a:off x="536642" y="2086379"/>
            <a:ext cx="4895467" cy="567439"/>
          </a:xfrm>
          <a:prstGeom prst="roundRect">
            <a:avLst>
              <a:gd name="adj" fmla="val 11943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r>
              <a:rPr lang="en-US" dirty="0">
                <a:solidFill>
                  <a:schemeClr val="tx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JEFF-4.0</a:t>
            </a:r>
          </a:p>
        </p:txBody>
      </p:sp>
      <p:sp>
        <p:nvSpPr>
          <p:cNvPr id="18" name="Ellipse 17">
            <a:extLst>
              <a:ext uri="{FF2B5EF4-FFF2-40B4-BE49-F238E27FC236}">
                <a16:creationId xmlns:a16="http://schemas.microsoft.com/office/drawing/2014/main" id="{12C0C935-62FF-433E-A801-4D0FA91F368F}"/>
              </a:ext>
            </a:extLst>
          </p:cNvPr>
          <p:cNvSpPr/>
          <p:nvPr/>
        </p:nvSpPr>
        <p:spPr>
          <a:xfrm>
            <a:off x="3246146" y="1984999"/>
            <a:ext cx="770199" cy="770199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fr-FR" sz="1400" dirty="0"/>
              <a:t>Y(A,Z)</a:t>
            </a:r>
          </a:p>
        </p:txBody>
      </p:sp>
      <p:sp>
        <p:nvSpPr>
          <p:cNvPr id="20" name="Ellipse 19">
            <a:extLst>
              <a:ext uri="{FF2B5EF4-FFF2-40B4-BE49-F238E27FC236}">
                <a16:creationId xmlns:a16="http://schemas.microsoft.com/office/drawing/2014/main" id="{266DDD18-AE52-4CBE-AF8A-64A410388261}"/>
              </a:ext>
            </a:extLst>
          </p:cNvPr>
          <p:cNvSpPr/>
          <p:nvPr/>
        </p:nvSpPr>
        <p:spPr>
          <a:xfrm>
            <a:off x="2009243" y="1984999"/>
            <a:ext cx="770199" cy="77019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fr-FR" sz="1400" dirty="0"/>
              <a:t>Y(A)</a:t>
            </a: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A9828E11-50E8-4C47-9225-ECDF8325B608}"/>
              </a:ext>
            </a:extLst>
          </p:cNvPr>
          <p:cNvSpPr/>
          <p:nvPr/>
        </p:nvSpPr>
        <p:spPr>
          <a:xfrm>
            <a:off x="4483049" y="1984999"/>
            <a:ext cx="770199" cy="770199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fr-FR" sz="1400" dirty="0"/>
              <a:t>P(Z|A)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5CBFF34-826D-401C-9DDF-7CE25D5BE6C3}"/>
              </a:ext>
            </a:extLst>
          </p:cNvPr>
          <p:cNvSpPr txBox="1"/>
          <p:nvPr/>
        </p:nvSpPr>
        <p:spPr>
          <a:xfrm>
            <a:off x="4404168" y="3095066"/>
            <a:ext cx="937686" cy="307777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JEFF-3.3</a:t>
            </a:r>
          </a:p>
        </p:txBody>
      </p:sp>
      <p:sp>
        <p:nvSpPr>
          <p:cNvPr id="23" name="Signe de multiplication 22">
            <a:extLst>
              <a:ext uri="{FF2B5EF4-FFF2-40B4-BE49-F238E27FC236}">
                <a16:creationId xmlns:a16="http://schemas.microsoft.com/office/drawing/2014/main" id="{9C56B351-849C-4B57-81F9-7226C0078687}"/>
              </a:ext>
            </a:extLst>
          </p:cNvPr>
          <p:cNvSpPr/>
          <p:nvPr/>
        </p:nvSpPr>
        <p:spPr>
          <a:xfrm>
            <a:off x="3959288" y="2884291"/>
            <a:ext cx="1786293" cy="711913"/>
          </a:xfrm>
          <a:prstGeom prst="mathMultiply">
            <a:avLst>
              <a:gd name="adj1" fmla="val 16830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25" name="Flèche : bas 24">
            <a:extLst>
              <a:ext uri="{FF2B5EF4-FFF2-40B4-BE49-F238E27FC236}">
                <a16:creationId xmlns:a16="http://schemas.microsoft.com/office/drawing/2014/main" id="{CA9B36AE-220F-4CB3-929E-554DCD9CE739}"/>
              </a:ext>
            </a:extLst>
          </p:cNvPr>
          <p:cNvSpPr/>
          <p:nvPr/>
        </p:nvSpPr>
        <p:spPr>
          <a:xfrm>
            <a:off x="4652784" y="1652148"/>
            <a:ext cx="436605" cy="409343"/>
          </a:xfrm>
          <a:prstGeom prst="downArrow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27" name="Explosion : 8 points 26">
            <a:extLst>
              <a:ext uri="{FF2B5EF4-FFF2-40B4-BE49-F238E27FC236}">
                <a16:creationId xmlns:a16="http://schemas.microsoft.com/office/drawing/2014/main" id="{CF87FB9F-98A5-4C63-8938-0412B93E0425}"/>
              </a:ext>
            </a:extLst>
          </p:cNvPr>
          <p:cNvSpPr/>
          <p:nvPr/>
        </p:nvSpPr>
        <p:spPr>
          <a:xfrm>
            <a:off x="4422591" y="899660"/>
            <a:ext cx="914400" cy="777954"/>
          </a:xfrm>
          <a:prstGeom prst="irregularSeal1">
            <a:avLst/>
          </a:prstGeom>
          <a:solidFill>
            <a:srgbClr val="F287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spAutoFit/>
          </a:bodyPr>
          <a:lstStyle/>
          <a:p>
            <a:pPr algn="ctr"/>
            <a:r>
              <a:rPr lang="en-US" dirty="0"/>
              <a:t>New</a:t>
            </a: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CE9DB84F-8993-4472-99DB-ED03F02495C1}"/>
              </a:ext>
            </a:extLst>
          </p:cNvPr>
          <p:cNvGrpSpPr/>
          <p:nvPr/>
        </p:nvGrpSpPr>
        <p:grpSpPr>
          <a:xfrm>
            <a:off x="2448071" y="1537471"/>
            <a:ext cx="479856" cy="479856"/>
            <a:chOff x="1639331" y="1540477"/>
            <a:chExt cx="4320000" cy="4320000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5E362E2C-438C-48A7-8B48-D26138706CB2}"/>
                </a:ext>
              </a:extLst>
            </p:cNvPr>
            <p:cNvSpPr/>
            <p:nvPr/>
          </p:nvSpPr>
          <p:spPr>
            <a:xfrm>
              <a:off x="1639331" y="1540477"/>
              <a:ext cx="4320000" cy="4320000"/>
            </a:xfrm>
            <a:prstGeom prst="rect">
              <a:avLst/>
            </a:prstGeom>
            <a:solidFill>
              <a:schemeClr val="bg2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4ADD1166-704B-4FAB-BBFA-62E4DBC5CFFE}"/>
                </a:ext>
              </a:extLst>
            </p:cNvPr>
            <p:cNvSpPr/>
            <p:nvPr/>
          </p:nvSpPr>
          <p:spPr>
            <a:xfrm>
              <a:off x="5527331" y="5428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59C50A1C-9E88-4F16-8B1A-E05E600E6996}"/>
                </a:ext>
              </a:extLst>
            </p:cNvPr>
            <p:cNvSpPr/>
            <p:nvPr/>
          </p:nvSpPr>
          <p:spPr>
            <a:xfrm>
              <a:off x="1639331" y="1540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46D4630-C9C3-4E80-B313-D7645167C5CF}"/>
                </a:ext>
              </a:extLst>
            </p:cNvPr>
            <p:cNvSpPr/>
            <p:nvPr/>
          </p:nvSpPr>
          <p:spPr>
            <a:xfrm>
              <a:off x="1639331" y="1972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67D9C78-19D7-4022-89EE-D76ED468F53E}"/>
                </a:ext>
              </a:extLst>
            </p:cNvPr>
            <p:cNvSpPr/>
            <p:nvPr/>
          </p:nvSpPr>
          <p:spPr>
            <a:xfrm>
              <a:off x="2071331" y="1540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E86FD412-D75C-42B9-9859-D183337C5CDC}"/>
                </a:ext>
              </a:extLst>
            </p:cNvPr>
            <p:cNvSpPr/>
            <p:nvPr/>
          </p:nvSpPr>
          <p:spPr>
            <a:xfrm>
              <a:off x="2071331" y="1972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F9B546FA-4427-4CFC-B3AE-4A91D92D25F8}"/>
                </a:ext>
              </a:extLst>
            </p:cNvPr>
            <p:cNvSpPr/>
            <p:nvPr/>
          </p:nvSpPr>
          <p:spPr>
            <a:xfrm>
              <a:off x="2071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FAA2FA30-EC4D-4762-B867-F5A89EA78498}"/>
                </a:ext>
              </a:extLst>
            </p:cNvPr>
            <p:cNvSpPr/>
            <p:nvPr/>
          </p:nvSpPr>
          <p:spPr>
            <a:xfrm>
              <a:off x="2071331" y="2404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19ECA96A-404B-4C3F-86B9-02B1D0F63498}"/>
                </a:ext>
              </a:extLst>
            </p:cNvPr>
            <p:cNvSpPr/>
            <p:nvPr/>
          </p:nvSpPr>
          <p:spPr>
            <a:xfrm>
              <a:off x="2935331" y="1972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A21418C4-F80A-4C71-A21B-124443448CB2}"/>
                </a:ext>
              </a:extLst>
            </p:cNvPr>
            <p:cNvSpPr/>
            <p:nvPr/>
          </p:nvSpPr>
          <p:spPr>
            <a:xfrm>
              <a:off x="2935331" y="2836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1B5D82D5-500C-4B3F-8C25-A6FA84C7B7AD}"/>
                </a:ext>
              </a:extLst>
            </p:cNvPr>
            <p:cNvSpPr/>
            <p:nvPr/>
          </p:nvSpPr>
          <p:spPr>
            <a:xfrm>
              <a:off x="2935331" y="2404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12678F2D-D35B-4CD6-B06F-03C94DF10430}"/>
                </a:ext>
              </a:extLst>
            </p:cNvPr>
            <p:cNvSpPr/>
            <p:nvPr/>
          </p:nvSpPr>
          <p:spPr>
            <a:xfrm>
              <a:off x="2935331" y="3268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C6FA0E64-DCA6-4CF8-8AD9-EE95BAF7E40F}"/>
                </a:ext>
              </a:extLst>
            </p:cNvPr>
            <p:cNvSpPr/>
            <p:nvPr/>
          </p:nvSpPr>
          <p:spPr>
            <a:xfrm>
              <a:off x="2935331" y="3700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B2B217A-9FCC-4AA0-A5FF-993EB85F22AD}"/>
                </a:ext>
              </a:extLst>
            </p:cNvPr>
            <p:cNvSpPr/>
            <p:nvPr/>
          </p:nvSpPr>
          <p:spPr>
            <a:xfrm>
              <a:off x="2935331" y="4132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1B314A27-8184-4BCF-AE0E-42A6839A8A59}"/>
                </a:ext>
              </a:extLst>
            </p:cNvPr>
            <p:cNvSpPr/>
            <p:nvPr/>
          </p:nvSpPr>
          <p:spPr>
            <a:xfrm>
              <a:off x="2503331" y="1972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FCE0E3A-D033-4351-AA07-3EC095F15A61}"/>
                </a:ext>
              </a:extLst>
            </p:cNvPr>
            <p:cNvSpPr/>
            <p:nvPr/>
          </p:nvSpPr>
          <p:spPr>
            <a:xfrm>
              <a:off x="2503331" y="2836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66E8759F-53DC-452F-A51A-BEEE6289AE00}"/>
                </a:ext>
              </a:extLst>
            </p:cNvPr>
            <p:cNvSpPr/>
            <p:nvPr/>
          </p:nvSpPr>
          <p:spPr>
            <a:xfrm>
              <a:off x="2503331" y="2404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D363B74B-7F46-4E27-8A94-CFF13A22E86C}"/>
                </a:ext>
              </a:extLst>
            </p:cNvPr>
            <p:cNvSpPr/>
            <p:nvPr/>
          </p:nvSpPr>
          <p:spPr>
            <a:xfrm>
              <a:off x="2503331" y="3268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B64C244E-C975-48C0-9AD8-D3DE3216BBBD}"/>
                </a:ext>
              </a:extLst>
            </p:cNvPr>
            <p:cNvSpPr/>
            <p:nvPr/>
          </p:nvSpPr>
          <p:spPr>
            <a:xfrm>
              <a:off x="2503331" y="4564477"/>
              <a:ext cx="432000" cy="432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76A91B9-6ECF-432D-BF46-FE1ECFB6622C}"/>
                </a:ext>
              </a:extLst>
            </p:cNvPr>
            <p:cNvSpPr/>
            <p:nvPr/>
          </p:nvSpPr>
          <p:spPr>
            <a:xfrm>
              <a:off x="3799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348E4F80-5735-4F69-92AB-7A4D6F698830}"/>
                </a:ext>
              </a:extLst>
            </p:cNvPr>
            <p:cNvSpPr/>
            <p:nvPr/>
          </p:nvSpPr>
          <p:spPr>
            <a:xfrm>
              <a:off x="3799331" y="3268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E45241E2-5FE1-4A6B-822A-24E137C5B884}"/>
                </a:ext>
              </a:extLst>
            </p:cNvPr>
            <p:cNvSpPr/>
            <p:nvPr/>
          </p:nvSpPr>
          <p:spPr>
            <a:xfrm>
              <a:off x="3799331" y="3700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92F19D8F-2475-4177-B8B3-CC862AF03AE1}"/>
                </a:ext>
              </a:extLst>
            </p:cNvPr>
            <p:cNvSpPr/>
            <p:nvPr/>
          </p:nvSpPr>
          <p:spPr>
            <a:xfrm>
              <a:off x="3799331" y="4132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BA98A15A-EDB2-4D16-AAC1-594DB5B3F501}"/>
                </a:ext>
              </a:extLst>
            </p:cNvPr>
            <p:cNvSpPr/>
            <p:nvPr/>
          </p:nvSpPr>
          <p:spPr>
            <a:xfrm>
              <a:off x="3799331" y="4564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AB59CCAB-B9A3-4EEE-8679-07C82F52445D}"/>
                </a:ext>
              </a:extLst>
            </p:cNvPr>
            <p:cNvSpPr/>
            <p:nvPr/>
          </p:nvSpPr>
          <p:spPr>
            <a:xfrm>
              <a:off x="3367331" y="2836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201E9B4B-8119-4FD4-B2A5-81FB1D0741E8}"/>
                </a:ext>
              </a:extLst>
            </p:cNvPr>
            <p:cNvSpPr/>
            <p:nvPr/>
          </p:nvSpPr>
          <p:spPr>
            <a:xfrm>
              <a:off x="3367331" y="2404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CD15115D-2A12-4F6B-9E1B-5571573E2660}"/>
                </a:ext>
              </a:extLst>
            </p:cNvPr>
            <p:cNvSpPr/>
            <p:nvPr/>
          </p:nvSpPr>
          <p:spPr>
            <a:xfrm>
              <a:off x="3367331" y="3268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8B8ED42E-8DD2-4C69-9D92-A49A6FF15CD2}"/>
                </a:ext>
              </a:extLst>
            </p:cNvPr>
            <p:cNvSpPr/>
            <p:nvPr/>
          </p:nvSpPr>
          <p:spPr>
            <a:xfrm>
              <a:off x="3367331" y="3700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F9F336A7-3B1C-464C-B76B-51A3746825EE}"/>
                </a:ext>
              </a:extLst>
            </p:cNvPr>
            <p:cNvSpPr/>
            <p:nvPr/>
          </p:nvSpPr>
          <p:spPr>
            <a:xfrm>
              <a:off x="3367331" y="4132477"/>
              <a:ext cx="432000" cy="432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85AA3730-EDE9-4F71-8271-5108D414DB23}"/>
                </a:ext>
              </a:extLst>
            </p:cNvPr>
            <p:cNvSpPr/>
            <p:nvPr/>
          </p:nvSpPr>
          <p:spPr>
            <a:xfrm>
              <a:off x="3367331" y="4564477"/>
              <a:ext cx="432000" cy="432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EF6A5E48-C652-4402-A598-37C2E3A0D08A}"/>
                </a:ext>
              </a:extLst>
            </p:cNvPr>
            <p:cNvSpPr/>
            <p:nvPr/>
          </p:nvSpPr>
          <p:spPr>
            <a:xfrm>
              <a:off x="4231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567A3A32-6729-492E-BE7A-96E3EA9AC339}"/>
                </a:ext>
              </a:extLst>
            </p:cNvPr>
            <p:cNvSpPr/>
            <p:nvPr/>
          </p:nvSpPr>
          <p:spPr>
            <a:xfrm>
              <a:off x="4231331" y="3268477"/>
              <a:ext cx="432000" cy="432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4EC2A29F-45A6-4F59-8AAB-55B45F999873}"/>
                </a:ext>
              </a:extLst>
            </p:cNvPr>
            <p:cNvSpPr/>
            <p:nvPr/>
          </p:nvSpPr>
          <p:spPr>
            <a:xfrm>
              <a:off x="4231331" y="3700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9B12DCD9-F61E-4975-A68E-EFACF191DC97}"/>
                </a:ext>
              </a:extLst>
            </p:cNvPr>
            <p:cNvSpPr/>
            <p:nvPr/>
          </p:nvSpPr>
          <p:spPr>
            <a:xfrm>
              <a:off x="4231331" y="4132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631610A6-B354-404D-BFA1-92596A29FB01}"/>
                </a:ext>
              </a:extLst>
            </p:cNvPr>
            <p:cNvSpPr/>
            <p:nvPr/>
          </p:nvSpPr>
          <p:spPr>
            <a:xfrm>
              <a:off x="4231331" y="4564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2D76DEBE-3926-4DC8-A535-F3D02C2CAA95}"/>
                </a:ext>
              </a:extLst>
            </p:cNvPr>
            <p:cNvSpPr/>
            <p:nvPr/>
          </p:nvSpPr>
          <p:spPr>
            <a:xfrm>
              <a:off x="5095331" y="4564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36DBC3F1-13ED-403B-8775-A4404982C470}"/>
                </a:ext>
              </a:extLst>
            </p:cNvPr>
            <p:cNvSpPr/>
            <p:nvPr/>
          </p:nvSpPr>
          <p:spPr>
            <a:xfrm>
              <a:off x="5095331" y="4996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0C173B21-877A-4C61-BE1D-6F1A581C91C7}"/>
                </a:ext>
              </a:extLst>
            </p:cNvPr>
            <p:cNvSpPr/>
            <p:nvPr/>
          </p:nvSpPr>
          <p:spPr>
            <a:xfrm>
              <a:off x="4663331" y="2404477"/>
              <a:ext cx="432000" cy="432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254E3418-3367-4732-91CE-2F6852F64B1B}"/>
                </a:ext>
              </a:extLst>
            </p:cNvPr>
            <p:cNvSpPr/>
            <p:nvPr/>
          </p:nvSpPr>
          <p:spPr>
            <a:xfrm>
              <a:off x="4663331" y="3268477"/>
              <a:ext cx="432000" cy="432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C1400C40-51BD-4414-932A-E16425A42445}"/>
                </a:ext>
              </a:extLst>
            </p:cNvPr>
            <p:cNvSpPr/>
            <p:nvPr/>
          </p:nvSpPr>
          <p:spPr>
            <a:xfrm>
              <a:off x="4663331" y="3700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81820A96-3693-4A8B-8BBE-60DF1EB27106}"/>
                </a:ext>
              </a:extLst>
            </p:cNvPr>
            <p:cNvSpPr/>
            <p:nvPr/>
          </p:nvSpPr>
          <p:spPr>
            <a:xfrm>
              <a:off x="4663331" y="4132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86E56BBC-345C-4464-8F02-C0813E233B89}"/>
                </a:ext>
              </a:extLst>
            </p:cNvPr>
            <p:cNvSpPr/>
            <p:nvPr/>
          </p:nvSpPr>
          <p:spPr>
            <a:xfrm>
              <a:off x="4663331" y="4564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B211693E-19E0-4ABC-9A3B-4D64309F0178}"/>
                </a:ext>
              </a:extLst>
            </p:cNvPr>
            <p:cNvSpPr/>
            <p:nvPr/>
          </p:nvSpPr>
          <p:spPr>
            <a:xfrm>
              <a:off x="4663331" y="4996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70" name="Groupe 69">
            <a:extLst>
              <a:ext uri="{FF2B5EF4-FFF2-40B4-BE49-F238E27FC236}">
                <a16:creationId xmlns:a16="http://schemas.microsoft.com/office/drawing/2014/main" id="{91B7289E-F053-4AAA-801C-26A2E04CC59E}"/>
              </a:ext>
            </a:extLst>
          </p:cNvPr>
          <p:cNvGrpSpPr/>
          <p:nvPr/>
        </p:nvGrpSpPr>
        <p:grpSpPr>
          <a:xfrm>
            <a:off x="3706123" y="1537471"/>
            <a:ext cx="479856" cy="479856"/>
            <a:chOff x="1639331" y="1540477"/>
            <a:chExt cx="4320000" cy="4320000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70BBE1A8-5E8D-45BB-A8A7-B03F89DD8287}"/>
                </a:ext>
              </a:extLst>
            </p:cNvPr>
            <p:cNvSpPr/>
            <p:nvPr/>
          </p:nvSpPr>
          <p:spPr>
            <a:xfrm>
              <a:off x="1639331" y="1540477"/>
              <a:ext cx="4320000" cy="4320000"/>
            </a:xfrm>
            <a:prstGeom prst="rect">
              <a:avLst/>
            </a:prstGeom>
            <a:solidFill>
              <a:schemeClr val="bg2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195EFB44-F25F-45EF-9465-D93038288819}"/>
                </a:ext>
              </a:extLst>
            </p:cNvPr>
            <p:cNvSpPr/>
            <p:nvPr/>
          </p:nvSpPr>
          <p:spPr>
            <a:xfrm>
              <a:off x="5527331" y="5428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3772F44A-42A4-4A4B-9C73-538EF580B29D}"/>
                </a:ext>
              </a:extLst>
            </p:cNvPr>
            <p:cNvSpPr/>
            <p:nvPr/>
          </p:nvSpPr>
          <p:spPr>
            <a:xfrm>
              <a:off x="1639331" y="1540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598A3921-9424-41AD-827D-F8C651299B48}"/>
                </a:ext>
              </a:extLst>
            </p:cNvPr>
            <p:cNvSpPr/>
            <p:nvPr/>
          </p:nvSpPr>
          <p:spPr>
            <a:xfrm>
              <a:off x="1639331" y="1972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CD6C4A6F-9CE5-41DC-AB60-1EA0ECF98D39}"/>
                </a:ext>
              </a:extLst>
            </p:cNvPr>
            <p:cNvSpPr/>
            <p:nvPr/>
          </p:nvSpPr>
          <p:spPr>
            <a:xfrm>
              <a:off x="2071331" y="1540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09462854-763E-44E5-844F-F8E86D53FFC1}"/>
                </a:ext>
              </a:extLst>
            </p:cNvPr>
            <p:cNvSpPr/>
            <p:nvPr/>
          </p:nvSpPr>
          <p:spPr>
            <a:xfrm>
              <a:off x="2071331" y="1972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C9511DEA-DD1C-4DFC-A9CA-3356B3C03653}"/>
                </a:ext>
              </a:extLst>
            </p:cNvPr>
            <p:cNvSpPr/>
            <p:nvPr/>
          </p:nvSpPr>
          <p:spPr>
            <a:xfrm>
              <a:off x="2071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D3F836FF-4C13-4542-869A-26F4CDE96116}"/>
                </a:ext>
              </a:extLst>
            </p:cNvPr>
            <p:cNvSpPr/>
            <p:nvPr/>
          </p:nvSpPr>
          <p:spPr>
            <a:xfrm>
              <a:off x="2071331" y="2404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239103B7-0CF2-4C76-9CCE-48748BB25F70}"/>
                </a:ext>
              </a:extLst>
            </p:cNvPr>
            <p:cNvSpPr/>
            <p:nvPr/>
          </p:nvSpPr>
          <p:spPr>
            <a:xfrm>
              <a:off x="2935331" y="1972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105B9903-26A2-4398-81E8-6FCDDC5A9AAB}"/>
                </a:ext>
              </a:extLst>
            </p:cNvPr>
            <p:cNvSpPr/>
            <p:nvPr/>
          </p:nvSpPr>
          <p:spPr>
            <a:xfrm>
              <a:off x="2935331" y="2836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C2C085FE-994F-43D6-AC7B-42271E0A66B7}"/>
                </a:ext>
              </a:extLst>
            </p:cNvPr>
            <p:cNvSpPr/>
            <p:nvPr/>
          </p:nvSpPr>
          <p:spPr>
            <a:xfrm>
              <a:off x="2935331" y="2404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DC7DCABD-A3D9-42BB-894C-BFC75CE6D2C3}"/>
                </a:ext>
              </a:extLst>
            </p:cNvPr>
            <p:cNvSpPr/>
            <p:nvPr/>
          </p:nvSpPr>
          <p:spPr>
            <a:xfrm>
              <a:off x="2935331" y="3268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20728FC3-371F-4254-BD63-800A2A5DB608}"/>
                </a:ext>
              </a:extLst>
            </p:cNvPr>
            <p:cNvSpPr/>
            <p:nvPr/>
          </p:nvSpPr>
          <p:spPr>
            <a:xfrm>
              <a:off x="2935331" y="3700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0E51B8DF-A65B-44F1-94A9-A2C58796DB12}"/>
                </a:ext>
              </a:extLst>
            </p:cNvPr>
            <p:cNvSpPr/>
            <p:nvPr/>
          </p:nvSpPr>
          <p:spPr>
            <a:xfrm>
              <a:off x="2935331" y="4132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2D99C67F-521C-479B-9408-75DD3DD72E76}"/>
                </a:ext>
              </a:extLst>
            </p:cNvPr>
            <p:cNvSpPr/>
            <p:nvPr/>
          </p:nvSpPr>
          <p:spPr>
            <a:xfrm>
              <a:off x="2503331" y="1972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5B52CF9A-7C37-476F-B9EF-3B167225FF9F}"/>
                </a:ext>
              </a:extLst>
            </p:cNvPr>
            <p:cNvSpPr/>
            <p:nvPr/>
          </p:nvSpPr>
          <p:spPr>
            <a:xfrm>
              <a:off x="2503331" y="2836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8CD34997-3987-40A7-A139-BEF4E3A2AA36}"/>
                </a:ext>
              </a:extLst>
            </p:cNvPr>
            <p:cNvSpPr/>
            <p:nvPr/>
          </p:nvSpPr>
          <p:spPr>
            <a:xfrm>
              <a:off x="2503331" y="2404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9F03A061-C91E-4AD4-A83E-743A5E9564F8}"/>
                </a:ext>
              </a:extLst>
            </p:cNvPr>
            <p:cNvSpPr/>
            <p:nvPr/>
          </p:nvSpPr>
          <p:spPr>
            <a:xfrm>
              <a:off x="2503331" y="3268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F4A67405-C634-46F9-B4EF-3DAF08FC5900}"/>
                </a:ext>
              </a:extLst>
            </p:cNvPr>
            <p:cNvSpPr/>
            <p:nvPr/>
          </p:nvSpPr>
          <p:spPr>
            <a:xfrm>
              <a:off x="2503331" y="4564477"/>
              <a:ext cx="432000" cy="432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F0566DB4-BAB2-464C-8B35-7F08BC94F950}"/>
                </a:ext>
              </a:extLst>
            </p:cNvPr>
            <p:cNvSpPr/>
            <p:nvPr/>
          </p:nvSpPr>
          <p:spPr>
            <a:xfrm>
              <a:off x="3799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86C659F6-2EA8-4D7A-B12F-CA95814CCA6C}"/>
                </a:ext>
              </a:extLst>
            </p:cNvPr>
            <p:cNvSpPr/>
            <p:nvPr/>
          </p:nvSpPr>
          <p:spPr>
            <a:xfrm>
              <a:off x="3799331" y="3268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FC69CB32-2DBD-46A7-9527-B78F5ED1381E}"/>
                </a:ext>
              </a:extLst>
            </p:cNvPr>
            <p:cNvSpPr/>
            <p:nvPr/>
          </p:nvSpPr>
          <p:spPr>
            <a:xfrm>
              <a:off x="3799331" y="3700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0F40D3E3-3B5C-4A84-8CA8-1A80387715A4}"/>
                </a:ext>
              </a:extLst>
            </p:cNvPr>
            <p:cNvSpPr/>
            <p:nvPr/>
          </p:nvSpPr>
          <p:spPr>
            <a:xfrm>
              <a:off x="3799331" y="4132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63B12DEB-CF03-431A-87CD-285DE2D114C5}"/>
                </a:ext>
              </a:extLst>
            </p:cNvPr>
            <p:cNvSpPr/>
            <p:nvPr/>
          </p:nvSpPr>
          <p:spPr>
            <a:xfrm>
              <a:off x="3799331" y="4564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717851E5-7DF5-40B5-8F08-1F97EE2DDC6D}"/>
                </a:ext>
              </a:extLst>
            </p:cNvPr>
            <p:cNvSpPr/>
            <p:nvPr/>
          </p:nvSpPr>
          <p:spPr>
            <a:xfrm>
              <a:off x="3367331" y="2836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A0E2F226-455E-4B2B-8C27-17023F579B3A}"/>
                </a:ext>
              </a:extLst>
            </p:cNvPr>
            <p:cNvSpPr/>
            <p:nvPr/>
          </p:nvSpPr>
          <p:spPr>
            <a:xfrm>
              <a:off x="3367331" y="2404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12736B06-71DA-4F6A-80F4-687F5A621BB2}"/>
                </a:ext>
              </a:extLst>
            </p:cNvPr>
            <p:cNvSpPr/>
            <p:nvPr/>
          </p:nvSpPr>
          <p:spPr>
            <a:xfrm>
              <a:off x="3367331" y="3268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76C09047-74D8-46AB-BF54-30B5667A1B22}"/>
                </a:ext>
              </a:extLst>
            </p:cNvPr>
            <p:cNvSpPr/>
            <p:nvPr/>
          </p:nvSpPr>
          <p:spPr>
            <a:xfrm>
              <a:off x="3367331" y="3700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4D12C516-EA78-4593-96FC-45DFE08A6545}"/>
                </a:ext>
              </a:extLst>
            </p:cNvPr>
            <p:cNvSpPr/>
            <p:nvPr/>
          </p:nvSpPr>
          <p:spPr>
            <a:xfrm>
              <a:off x="3367331" y="4132477"/>
              <a:ext cx="432000" cy="432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9767EB7D-204C-47EB-976D-76BC69A79F3C}"/>
                </a:ext>
              </a:extLst>
            </p:cNvPr>
            <p:cNvSpPr/>
            <p:nvPr/>
          </p:nvSpPr>
          <p:spPr>
            <a:xfrm>
              <a:off x="3367331" y="4564477"/>
              <a:ext cx="432000" cy="432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F952A721-9829-4E9F-836E-0E608A70C142}"/>
                </a:ext>
              </a:extLst>
            </p:cNvPr>
            <p:cNvSpPr/>
            <p:nvPr/>
          </p:nvSpPr>
          <p:spPr>
            <a:xfrm>
              <a:off x="4231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D66EC1A7-E53A-4074-A4F8-E7E00F6BDC64}"/>
                </a:ext>
              </a:extLst>
            </p:cNvPr>
            <p:cNvSpPr/>
            <p:nvPr/>
          </p:nvSpPr>
          <p:spPr>
            <a:xfrm>
              <a:off x="4231331" y="3268477"/>
              <a:ext cx="432000" cy="432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7D67EDB0-A131-4842-8CFE-5493C29D0ABF}"/>
                </a:ext>
              </a:extLst>
            </p:cNvPr>
            <p:cNvSpPr/>
            <p:nvPr/>
          </p:nvSpPr>
          <p:spPr>
            <a:xfrm>
              <a:off x="4231331" y="3700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4474E900-243A-4D2D-B094-16F59776C328}"/>
                </a:ext>
              </a:extLst>
            </p:cNvPr>
            <p:cNvSpPr/>
            <p:nvPr/>
          </p:nvSpPr>
          <p:spPr>
            <a:xfrm>
              <a:off x="4231331" y="4132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0869D1FF-29B6-4BFF-A083-0F36083A6243}"/>
                </a:ext>
              </a:extLst>
            </p:cNvPr>
            <p:cNvSpPr/>
            <p:nvPr/>
          </p:nvSpPr>
          <p:spPr>
            <a:xfrm>
              <a:off x="4231331" y="4564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948E2D9A-A8E2-4D66-B321-627E1159497A}"/>
                </a:ext>
              </a:extLst>
            </p:cNvPr>
            <p:cNvSpPr/>
            <p:nvPr/>
          </p:nvSpPr>
          <p:spPr>
            <a:xfrm>
              <a:off x="5095331" y="4564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A22BB7CE-6AD9-450D-A2AE-E0BF8A79AA3F}"/>
                </a:ext>
              </a:extLst>
            </p:cNvPr>
            <p:cNvSpPr/>
            <p:nvPr/>
          </p:nvSpPr>
          <p:spPr>
            <a:xfrm>
              <a:off x="5095331" y="4996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8D00004F-4D14-45B6-A280-ACB34FAD23AA}"/>
                </a:ext>
              </a:extLst>
            </p:cNvPr>
            <p:cNvSpPr/>
            <p:nvPr/>
          </p:nvSpPr>
          <p:spPr>
            <a:xfrm>
              <a:off x="4663331" y="2404477"/>
              <a:ext cx="432000" cy="432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A992914F-44FE-4439-9F32-9C58CAE0F495}"/>
                </a:ext>
              </a:extLst>
            </p:cNvPr>
            <p:cNvSpPr/>
            <p:nvPr/>
          </p:nvSpPr>
          <p:spPr>
            <a:xfrm>
              <a:off x="4663331" y="3268477"/>
              <a:ext cx="432000" cy="432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9C29B108-F5A0-4260-9372-8D2D6B47E3FF}"/>
                </a:ext>
              </a:extLst>
            </p:cNvPr>
            <p:cNvSpPr/>
            <p:nvPr/>
          </p:nvSpPr>
          <p:spPr>
            <a:xfrm>
              <a:off x="4663331" y="3700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6FAF6972-75A4-4EFA-B359-BAB9169758F3}"/>
                </a:ext>
              </a:extLst>
            </p:cNvPr>
            <p:cNvSpPr/>
            <p:nvPr/>
          </p:nvSpPr>
          <p:spPr>
            <a:xfrm>
              <a:off x="4663331" y="4132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F857706D-D98E-4648-AB5C-5FAF183964A7}"/>
                </a:ext>
              </a:extLst>
            </p:cNvPr>
            <p:cNvSpPr/>
            <p:nvPr/>
          </p:nvSpPr>
          <p:spPr>
            <a:xfrm>
              <a:off x="4663331" y="4564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D8EF4C34-3012-4771-99A1-27B90BB8021C}"/>
                </a:ext>
              </a:extLst>
            </p:cNvPr>
            <p:cNvSpPr/>
            <p:nvPr/>
          </p:nvSpPr>
          <p:spPr>
            <a:xfrm>
              <a:off x="4663331" y="4996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14" name="Groupe 113">
            <a:extLst>
              <a:ext uri="{FF2B5EF4-FFF2-40B4-BE49-F238E27FC236}">
                <a16:creationId xmlns:a16="http://schemas.microsoft.com/office/drawing/2014/main" id="{971A00D5-1D1A-4B12-8165-779576B14AD2}"/>
              </a:ext>
            </a:extLst>
          </p:cNvPr>
          <p:cNvGrpSpPr/>
          <p:nvPr/>
        </p:nvGrpSpPr>
        <p:grpSpPr>
          <a:xfrm>
            <a:off x="5156637" y="1308561"/>
            <a:ext cx="479856" cy="479856"/>
            <a:chOff x="1639331" y="1540477"/>
            <a:chExt cx="4320000" cy="4320000"/>
          </a:xfrm>
        </p:grpSpPr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41564DAE-DFF8-49D8-973C-DF08C32A2AD8}"/>
                </a:ext>
              </a:extLst>
            </p:cNvPr>
            <p:cNvSpPr/>
            <p:nvPr/>
          </p:nvSpPr>
          <p:spPr>
            <a:xfrm>
              <a:off x="1639331" y="1540477"/>
              <a:ext cx="4320000" cy="4320000"/>
            </a:xfrm>
            <a:prstGeom prst="rect">
              <a:avLst/>
            </a:prstGeom>
            <a:solidFill>
              <a:schemeClr val="bg2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EB7E1757-7420-4D61-921B-330D7DC1E900}"/>
                </a:ext>
              </a:extLst>
            </p:cNvPr>
            <p:cNvSpPr/>
            <p:nvPr/>
          </p:nvSpPr>
          <p:spPr>
            <a:xfrm>
              <a:off x="5527331" y="5428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40986824-AFB4-43A8-9C6E-E2312BD82095}"/>
                </a:ext>
              </a:extLst>
            </p:cNvPr>
            <p:cNvSpPr/>
            <p:nvPr/>
          </p:nvSpPr>
          <p:spPr>
            <a:xfrm>
              <a:off x="1639331" y="1540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8E39DF46-BB20-4E6D-9CFE-4866000D35E5}"/>
                </a:ext>
              </a:extLst>
            </p:cNvPr>
            <p:cNvSpPr/>
            <p:nvPr/>
          </p:nvSpPr>
          <p:spPr>
            <a:xfrm>
              <a:off x="1639331" y="1972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14A0D1BD-8D0E-4DAE-B307-71A1B66E89F5}"/>
                </a:ext>
              </a:extLst>
            </p:cNvPr>
            <p:cNvSpPr/>
            <p:nvPr/>
          </p:nvSpPr>
          <p:spPr>
            <a:xfrm>
              <a:off x="2071331" y="1540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DFF1461E-3842-46F6-8BB6-D9147CA18D68}"/>
                </a:ext>
              </a:extLst>
            </p:cNvPr>
            <p:cNvSpPr/>
            <p:nvPr/>
          </p:nvSpPr>
          <p:spPr>
            <a:xfrm>
              <a:off x="2071331" y="1972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0D0791A4-A400-43EE-9E6D-D74D2C643365}"/>
                </a:ext>
              </a:extLst>
            </p:cNvPr>
            <p:cNvSpPr/>
            <p:nvPr/>
          </p:nvSpPr>
          <p:spPr>
            <a:xfrm>
              <a:off x="2071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F660EC03-84A3-4541-B743-748D972BE4C5}"/>
                </a:ext>
              </a:extLst>
            </p:cNvPr>
            <p:cNvSpPr/>
            <p:nvPr/>
          </p:nvSpPr>
          <p:spPr>
            <a:xfrm>
              <a:off x="2071331" y="2404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28DEA09A-C0B5-41EE-9EF2-4C76FCEC30E2}"/>
                </a:ext>
              </a:extLst>
            </p:cNvPr>
            <p:cNvSpPr/>
            <p:nvPr/>
          </p:nvSpPr>
          <p:spPr>
            <a:xfrm>
              <a:off x="2935331" y="1972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4" name="Rectangle 123">
              <a:extLst>
                <a:ext uri="{FF2B5EF4-FFF2-40B4-BE49-F238E27FC236}">
                  <a16:creationId xmlns:a16="http://schemas.microsoft.com/office/drawing/2014/main" id="{A95B8DD4-4DAC-41AF-8C29-6CAD4DDA9F25}"/>
                </a:ext>
              </a:extLst>
            </p:cNvPr>
            <p:cNvSpPr/>
            <p:nvPr/>
          </p:nvSpPr>
          <p:spPr>
            <a:xfrm>
              <a:off x="2935331" y="2836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0B75029F-B609-4CFE-9801-53621D10A381}"/>
                </a:ext>
              </a:extLst>
            </p:cNvPr>
            <p:cNvSpPr/>
            <p:nvPr/>
          </p:nvSpPr>
          <p:spPr>
            <a:xfrm>
              <a:off x="2935331" y="2404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1164CA1C-28B9-43A8-BDCD-61C87E597D7F}"/>
                </a:ext>
              </a:extLst>
            </p:cNvPr>
            <p:cNvSpPr/>
            <p:nvPr/>
          </p:nvSpPr>
          <p:spPr>
            <a:xfrm>
              <a:off x="2935331" y="3268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A87DB872-543F-4622-A9A6-7C600A73B098}"/>
                </a:ext>
              </a:extLst>
            </p:cNvPr>
            <p:cNvSpPr/>
            <p:nvPr/>
          </p:nvSpPr>
          <p:spPr>
            <a:xfrm>
              <a:off x="2935331" y="3700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A8D2827B-16AD-4D61-AD98-5816DABDD204}"/>
                </a:ext>
              </a:extLst>
            </p:cNvPr>
            <p:cNvSpPr/>
            <p:nvPr/>
          </p:nvSpPr>
          <p:spPr>
            <a:xfrm>
              <a:off x="2935331" y="4132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879C8D6A-07AF-4A31-8282-E9FA9D808653}"/>
                </a:ext>
              </a:extLst>
            </p:cNvPr>
            <p:cNvSpPr/>
            <p:nvPr/>
          </p:nvSpPr>
          <p:spPr>
            <a:xfrm>
              <a:off x="2503331" y="1972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FC8BDDBF-866B-4F32-A5E6-CF9B03F92EFB}"/>
                </a:ext>
              </a:extLst>
            </p:cNvPr>
            <p:cNvSpPr/>
            <p:nvPr/>
          </p:nvSpPr>
          <p:spPr>
            <a:xfrm>
              <a:off x="2503331" y="2836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0C80A73D-6F78-447E-BF98-81FF7EEAA8F3}"/>
                </a:ext>
              </a:extLst>
            </p:cNvPr>
            <p:cNvSpPr/>
            <p:nvPr/>
          </p:nvSpPr>
          <p:spPr>
            <a:xfrm>
              <a:off x="2503331" y="2404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3879CF36-DE2D-4A46-BE67-77C261871F4D}"/>
                </a:ext>
              </a:extLst>
            </p:cNvPr>
            <p:cNvSpPr/>
            <p:nvPr/>
          </p:nvSpPr>
          <p:spPr>
            <a:xfrm>
              <a:off x="2503331" y="3268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A4CA8254-1276-40B9-ABC5-FE0B2CCFE6D8}"/>
                </a:ext>
              </a:extLst>
            </p:cNvPr>
            <p:cNvSpPr/>
            <p:nvPr/>
          </p:nvSpPr>
          <p:spPr>
            <a:xfrm>
              <a:off x="2503331" y="4564477"/>
              <a:ext cx="432000" cy="432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5CACA176-13BA-4DD3-8814-0F119B016B5D}"/>
                </a:ext>
              </a:extLst>
            </p:cNvPr>
            <p:cNvSpPr/>
            <p:nvPr/>
          </p:nvSpPr>
          <p:spPr>
            <a:xfrm>
              <a:off x="3799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DE7D857C-A602-4060-A305-5AE8BED19125}"/>
                </a:ext>
              </a:extLst>
            </p:cNvPr>
            <p:cNvSpPr/>
            <p:nvPr/>
          </p:nvSpPr>
          <p:spPr>
            <a:xfrm>
              <a:off x="3799331" y="3268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1F92DEC8-4321-4BCC-AD4D-F6E8DB96DDC0}"/>
                </a:ext>
              </a:extLst>
            </p:cNvPr>
            <p:cNvSpPr/>
            <p:nvPr/>
          </p:nvSpPr>
          <p:spPr>
            <a:xfrm>
              <a:off x="3799331" y="3700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309F0CC0-827A-4821-9A79-E5582E923945}"/>
                </a:ext>
              </a:extLst>
            </p:cNvPr>
            <p:cNvSpPr/>
            <p:nvPr/>
          </p:nvSpPr>
          <p:spPr>
            <a:xfrm>
              <a:off x="3799331" y="4132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4D139AFB-AF72-4BA2-B083-7B96C1EA7D1B}"/>
                </a:ext>
              </a:extLst>
            </p:cNvPr>
            <p:cNvSpPr/>
            <p:nvPr/>
          </p:nvSpPr>
          <p:spPr>
            <a:xfrm>
              <a:off x="3799331" y="4564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A1FAF0-6126-4CC9-9E0B-FEC69C41C79B}"/>
                </a:ext>
              </a:extLst>
            </p:cNvPr>
            <p:cNvSpPr/>
            <p:nvPr/>
          </p:nvSpPr>
          <p:spPr>
            <a:xfrm>
              <a:off x="3367331" y="2836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86C1C39B-2357-49F5-AA2E-E482DC1BAF13}"/>
                </a:ext>
              </a:extLst>
            </p:cNvPr>
            <p:cNvSpPr/>
            <p:nvPr/>
          </p:nvSpPr>
          <p:spPr>
            <a:xfrm>
              <a:off x="3367331" y="2404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F7EC7493-CB91-4168-ADCF-A60FD2C90390}"/>
                </a:ext>
              </a:extLst>
            </p:cNvPr>
            <p:cNvSpPr/>
            <p:nvPr/>
          </p:nvSpPr>
          <p:spPr>
            <a:xfrm>
              <a:off x="3367331" y="3268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D6A0B19B-8048-426C-B326-B29087C5990C}"/>
                </a:ext>
              </a:extLst>
            </p:cNvPr>
            <p:cNvSpPr/>
            <p:nvPr/>
          </p:nvSpPr>
          <p:spPr>
            <a:xfrm>
              <a:off x="3367331" y="3700477"/>
              <a:ext cx="432000" cy="43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15F194EB-B66A-4E85-989F-C3CC8D779674}"/>
                </a:ext>
              </a:extLst>
            </p:cNvPr>
            <p:cNvSpPr/>
            <p:nvPr/>
          </p:nvSpPr>
          <p:spPr>
            <a:xfrm>
              <a:off x="3367331" y="4132477"/>
              <a:ext cx="432000" cy="432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3399CD1D-A66F-4238-89B8-3C5C1A175AA6}"/>
                </a:ext>
              </a:extLst>
            </p:cNvPr>
            <p:cNvSpPr/>
            <p:nvPr/>
          </p:nvSpPr>
          <p:spPr>
            <a:xfrm>
              <a:off x="3367331" y="4564477"/>
              <a:ext cx="432000" cy="432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7F41844F-30EA-48FA-9CD9-B58AF6DEE636}"/>
                </a:ext>
              </a:extLst>
            </p:cNvPr>
            <p:cNvSpPr/>
            <p:nvPr/>
          </p:nvSpPr>
          <p:spPr>
            <a:xfrm>
              <a:off x="4231331" y="2836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E1CFC660-1D97-4054-A33C-8D7EEE47690C}"/>
                </a:ext>
              </a:extLst>
            </p:cNvPr>
            <p:cNvSpPr/>
            <p:nvPr/>
          </p:nvSpPr>
          <p:spPr>
            <a:xfrm>
              <a:off x="4231331" y="3268477"/>
              <a:ext cx="432000" cy="432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2C6EA6D9-114F-44FE-B554-82179BB279B8}"/>
                </a:ext>
              </a:extLst>
            </p:cNvPr>
            <p:cNvSpPr/>
            <p:nvPr/>
          </p:nvSpPr>
          <p:spPr>
            <a:xfrm>
              <a:off x="4231331" y="3700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7E6ABAF0-8758-4379-A28A-9531E13B436D}"/>
                </a:ext>
              </a:extLst>
            </p:cNvPr>
            <p:cNvSpPr/>
            <p:nvPr/>
          </p:nvSpPr>
          <p:spPr>
            <a:xfrm>
              <a:off x="4231331" y="4132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A6D9AA12-4A9B-4E46-94AA-FEB3E37E5D99}"/>
                </a:ext>
              </a:extLst>
            </p:cNvPr>
            <p:cNvSpPr/>
            <p:nvPr/>
          </p:nvSpPr>
          <p:spPr>
            <a:xfrm>
              <a:off x="4231331" y="4564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A62F8B16-E29F-4F1A-B8FB-965F04657A06}"/>
                </a:ext>
              </a:extLst>
            </p:cNvPr>
            <p:cNvSpPr/>
            <p:nvPr/>
          </p:nvSpPr>
          <p:spPr>
            <a:xfrm>
              <a:off x="5095331" y="4564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02E4284B-439E-4B8C-9492-9C5256208819}"/>
                </a:ext>
              </a:extLst>
            </p:cNvPr>
            <p:cNvSpPr/>
            <p:nvPr/>
          </p:nvSpPr>
          <p:spPr>
            <a:xfrm>
              <a:off x="5095331" y="4996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Rectangle 151">
              <a:extLst>
                <a:ext uri="{FF2B5EF4-FFF2-40B4-BE49-F238E27FC236}">
                  <a16:creationId xmlns:a16="http://schemas.microsoft.com/office/drawing/2014/main" id="{7F52BCC4-039F-4B89-AEEB-0442C6337445}"/>
                </a:ext>
              </a:extLst>
            </p:cNvPr>
            <p:cNvSpPr/>
            <p:nvPr/>
          </p:nvSpPr>
          <p:spPr>
            <a:xfrm>
              <a:off x="4663331" y="2404477"/>
              <a:ext cx="432000" cy="432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2D49475E-3699-4B82-AC45-FEC534706F24}"/>
                </a:ext>
              </a:extLst>
            </p:cNvPr>
            <p:cNvSpPr/>
            <p:nvPr/>
          </p:nvSpPr>
          <p:spPr>
            <a:xfrm>
              <a:off x="4663331" y="3268477"/>
              <a:ext cx="432000" cy="432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0D4044A7-CA6B-435C-BF7F-4D54C9699ED9}"/>
                </a:ext>
              </a:extLst>
            </p:cNvPr>
            <p:cNvSpPr/>
            <p:nvPr/>
          </p:nvSpPr>
          <p:spPr>
            <a:xfrm>
              <a:off x="4663331" y="3700477"/>
              <a:ext cx="432000" cy="432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43180C56-FC86-4A6D-95CC-97C7E12C16F9}"/>
                </a:ext>
              </a:extLst>
            </p:cNvPr>
            <p:cNvSpPr/>
            <p:nvPr/>
          </p:nvSpPr>
          <p:spPr>
            <a:xfrm>
              <a:off x="4663331" y="4132477"/>
              <a:ext cx="432000" cy="432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6D1A0716-EAA3-4C1E-827C-4859136ADBF3}"/>
                </a:ext>
              </a:extLst>
            </p:cNvPr>
            <p:cNvSpPr/>
            <p:nvPr/>
          </p:nvSpPr>
          <p:spPr>
            <a:xfrm>
              <a:off x="4663331" y="4564477"/>
              <a:ext cx="432000" cy="432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E2EAB63D-ED91-4C79-9674-B0DF3F7363B9}"/>
                </a:ext>
              </a:extLst>
            </p:cNvPr>
            <p:cNvSpPr/>
            <p:nvPr/>
          </p:nvSpPr>
          <p:spPr>
            <a:xfrm>
              <a:off x="4663331" y="4996477"/>
              <a:ext cx="432000" cy="432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272223706"/>
      </p:ext>
    </p:extLst>
  </p:cSld>
  <p:clrMapOvr>
    <a:masterClrMapping/>
  </p:clrMapOvr>
</p:sld>
</file>

<file path=ppt/theme/theme1.xml><?xml version="1.0" encoding="utf-8"?>
<a:theme xmlns:a="http://schemas.openxmlformats.org/drawingml/2006/main" name="CEA">
  <a:themeElements>
    <a:clrScheme name="CEA 2023">
      <a:dk1>
        <a:srgbClr val="262626"/>
      </a:dk1>
      <a:lt1>
        <a:sysClr val="window" lastClr="FFFFFF"/>
      </a:lt1>
      <a:dk2>
        <a:srgbClr val="E50019"/>
      </a:dk2>
      <a:lt2>
        <a:srgbClr val="FFFFFF"/>
      </a:lt2>
      <a:accent1>
        <a:srgbClr val="3E4A83"/>
      </a:accent1>
      <a:accent2>
        <a:srgbClr val="7E9CBB"/>
      </a:accent2>
      <a:accent3>
        <a:srgbClr val="FFCD31"/>
      </a:accent3>
      <a:accent4>
        <a:srgbClr val="DA837B"/>
      </a:accent4>
      <a:accent5>
        <a:srgbClr val="0093A7"/>
      </a:accent5>
      <a:accent6>
        <a:srgbClr val="BD987A"/>
      </a:accent6>
      <a:hlink>
        <a:srgbClr val="E50019"/>
      </a:hlink>
      <a:folHlink>
        <a:srgbClr val="E50019"/>
      </a:folHlink>
    </a:clrScheme>
    <a:fontScheme name="CEA POPINS">
      <a:majorFont>
        <a:latin typeface="Poppins Black"/>
        <a:ea typeface=""/>
        <a:cs typeface=""/>
      </a:majorFont>
      <a:minorFont>
        <a:latin typeface="Poppi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lIns="144000" tIns="108000" rIns="144000" bIns="144000" rtlCol="0" anchor="ctr">
        <a:spAutoFit/>
      </a:bodyPr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CEA" id="{EEE24196-BC7E-49E2-B41D-A441B97D4530}" vid="{46891BD0-AE19-47FB-89EE-F055E80AE42D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Thème 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Thème 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Thème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Thème 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Thème 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Thème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Thème 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Thème 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Thème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Thème 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Thème 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Thème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21571</TotalTime>
  <Words>1907</Words>
  <Application>Microsoft Office PowerPoint</Application>
  <PresentationFormat>Grand écran</PresentationFormat>
  <Paragraphs>477</Paragraphs>
  <Slides>26</Slides>
  <Notes>2</Notes>
  <HiddenSlides>0</HiddenSlides>
  <MMClips>0</MMClips>
  <ScaleCrop>false</ScaleCrop>
  <HeadingPairs>
    <vt:vector size="6" baseType="variant">
      <vt:variant>
        <vt:lpstr>Polices utilisées</vt:lpstr>
      </vt:variant>
      <vt:variant>
        <vt:i4>10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26</vt:i4>
      </vt:variant>
    </vt:vector>
  </HeadingPairs>
  <TitlesOfParts>
    <vt:vector size="37" baseType="lpstr">
      <vt:lpstr>Arial</vt:lpstr>
      <vt:lpstr>Arial Black</vt:lpstr>
      <vt:lpstr>Arial Rounded MT Bold</vt:lpstr>
      <vt:lpstr>Calibri</vt:lpstr>
      <vt:lpstr>Cambria Math</vt:lpstr>
      <vt:lpstr>Poppins</vt:lpstr>
      <vt:lpstr>Poppins Black</vt:lpstr>
      <vt:lpstr>Poppins Light</vt:lpstr>
      <vt:lpstr>Poppins SemiBold</vt:lpstr>
      <vt:lpstr>Times New Roman</vt:lpstr>
      <vt:lpstr>CEA</vt:lpstr>
      <vt:lpstr>New evaluation of the independent fission yields:  description of the method</vt:lpstr>
      <vt:lpstr>What are independent fission yields ?</vt:lpstr>
      <vt:lpstr>What are independent fission yields ?</vt:lpstr>
      <vt:lpstr>What are cumulative fission yields ?</vt:lpstr>
      <vt:lpstr>Post-irradiated experiments (PIE) </vt:lpstr>
      <vt:lpstr>Post-irradiated experiments (PIE) </vt:lpstr>
      <vt:lpstr>Parameters involved in the evaluation process</vt:lpstr>
      <vt:lpstr>Goals of the evaluation</vt:lpstr>
      <vt:lpstr>Goals of the evaluation</vt:lpstr>
      <vt:lpstr>Use of EXFOR to constitute database</vt:lpstr>
      <vt:lpstr>Use of EXFOR to constitute database</vt:lpstr>
      <vt:lpstr>Use of EXFOR to constitute database</vt:lpstr>
      <vt:lpstr>Use of EXFOR to constitute database</vt:lpstr>
      <vt:lpstr>Use of EXFOR to constitute database</vt:lpstr>
      <vt:lpstr>Difference between measured and extrapolated values</vt:lpstr>
      <vt:lpstr>Align experiments together</vt:lpstr>
      <vt:lpstr>Align experiments together</vt:lpstr>
      <vt:lpstr>Ensure compatibility</vt:lpstr>
      <vt:lpstr>First evaluation of the independent rates</vt:lpstr>
      <vt:lpstr>First evaluation of the independent rates</vt:lpstr>
      <vt:lpstr>First evaluation of the independent rates</vt:lpstr>
      <vt:lpstr>Completion, conclusion and outlooks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TEIXEIRA RUA Nemetan</dc:creator>
  <cp:lastModifiedBy>TEIXEIRA RUA Nemetan</cp:lastModifiedBy>
  <cp:revision>511</cp:revision>
  <dcterms:created xsi:type="dcterms:W3CDTF">2026-06-07T08:07:36Z</dcterms:created>
  <dcterms:modified xsi:type="dcterms:W3CDTF">2026-07-02T12:26:33Z</dcterms:modified>
</cp:coreProperties>
</file>