
<file path=[Content_Types].xml><?xml version="1.0" encoding="utf-8"?>
<Types xmlns="http://schemas.openxmlformats.org/package/2006/content-types">
  <Default Extension="emf" ContentType="image/x-emf"/>
  <Default Extension="gif" ContentType="image/gif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30"/>
  </p:notesMasterIdLst>
  <p:sldIdLst>
    <p:sldId id="455" r:id="rId2"/>
    <p:sldId id="489" r:id="rId3"/>
    <p:sldId id="493" r:id="rId4"/>
    <p:sldId id="490" r:id="rId5"/>
    <p:sldId id="491" r:id="rId6"/>
    <p:sldId id="492" r:id="rId7"/>
    <p:sldId id="494" r:id="rId8"/>
    <p:sldId id="501" r:id="rId9"/>
    <p:sldId id="498" r:id="rId10"/>
    <p:sldId id="500" r:id="rId11"/>
    <p:sldId id="495" r:id="rId12"/>
    <p:sldId id="464" r:id="rId13"/>
    <p:sldId id="475" r:id="rId14"/>
    <p:sldId id="513" r:id="rId15"/>
    <p:sldId id="514" r:id="rId16"/>
    <p:sldId id="515" r:id="rId17"/>
    <p:sldId id="516" r:id="rId18"/>
    <p:sldId id="484" r:id="rId19"/>
    <p:sldId id="477" r:id="rId20"/>
    <p:sldId id="496" r:id="rId21"/>
    <p:sldId id="499" r:id="rId22"/>
    <p:sldId id="503" r:id="rId23"/>
    <p:sldId id="504" r:id="rId24"/>
    <p:sldId id="502" r:id="rId25"/>
    <p:sldId id="505" r:id="rId26"/>
    <p:sldId id="506" r:id="rId27"/>
    <p:sldId id="511" r:id="rId28"/>
    <p:sldId id="512" r:id="rId2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B99B7"/>
    <a:srgbClr val="BCBCBC"/>
    <a:srgbClr val="002060"/>
    <a:srgbClr val="BB14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Style à thème 2 - Accentuation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E25E649-3F16-4E02-A733-19D2CDBF48F0}" styleName="Style moyen 3 - Accentuation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814" autoAdjust="0"/>
    <p:restoredTop sz="94660"/>
  </p:normalViewPr>
  <p:slideViewPr>
    <p:cSldViewPr snapToGrid="0">
      <p:cViewPr varScale="1">
        <p:scale>
          <a:sx n="125" d="100"/>
          <a:sy n="125" d="100"/>
        </p:scale>
        <p:origin x="534" y="12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9C259E-A91E-4A81-9B8D-A607D74E44C9}" type="datetimeFigureOut">
              <a:rPr lang="en-US" smtClean="0"/>
              <a:t>7/2/2026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E9FF13-65EC-4C27-9121-17EDE5D6C3F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1698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7526982-0BD3-80B2-D0C1-E141B8AD1D26}"/>
              </a:ext>
            </a:extLst>
          </p:cNvPr>
          <p:cNvSpPr/>
          <p:nvPr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fr-FR" dirty="0"/>
          </a:p>
        </p:txBody>
      </p:sp>
      <p:pic>
        <p:nvPicPr>
          <p:cNvPr id="8" name="Logo CEA">
            <a:extLst>
              <a:ext uri="{FF2B5EF4-FFF2-40B4-BE49-F238E27FC236}">
                <a16:creationId xmlns:a16="http://schemas.microsoft.com/office/drawing/2014/main" id="{1051C7ED-2FE9-229E-F0BD-000C6D22DE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1803600" cy="1803600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</a:t>
            </a:r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828EFF-0769-991A-745D-86154BF58E5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735044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de section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31/01/2023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CS DN n°27, Teams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Bleu</a:t>
            </a:r>
          </a:p>
        </p:txBody>
      </p:sp>
      <p:pic>
        <p:nvPicPr>
          <p:cNvPr id="13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4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1EE20C3D-7EDC-C467-57AB-6011AB94E6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7F06A08C-C6D3-6EB1-26CF-BBE33E5D79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6FC69820-7AD8-8DE6-6DD2-0BCC3DF92B81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202020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626600" y="6343650"/>
            <a:ext cx="1224280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July 03, 2026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fr-FR" sz="1100" smtClean="0">
                <a:effectLst/>
              </a:defRPr>
            </a:lvl1pPr>
          </a:lstStyle>
          <a:p>
            <a:r>
              <a:rPr lang="en-US" dirty="0"/>
              <a:t>WONDER-2026, Aix-en-Provence, D. BERNARD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C1303A6F-3D61-F6AC-9302-9FE476FEA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7634710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 2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20/03/2023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fr-FR" sz="1100" smtClean="0">
                <a:effectLst/>
              </a:defRPr>
            </a:lvl1pPr>
          </a:lstStyle>
          <a:p>
            <a:r>
              <a:rPr lang="fr-FR" dirty="0"/>
              <a:t>Comité technique pour les actions CYCLON 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 2 colonnes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190406E3-1995-7E53-4201-E3BFE87AE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4291549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34F4926-6F56-0A25-B372-10732490E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802D6D2-F118-2B59-9C45-1CC10FBBC48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31/01/2023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CS DN n°27, Teams</a:t>
            </a:r>
            <a:endParaRPr lang="en-US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93B771A-F9FE-5447-E51C-40360A182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7742072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D271B01-F4E4-B2FD-ADE2-0F5A74232F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8" y="1350963"/>
            <a:ext cx="52200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FD7597D-BC71-3CA1-38C9-B6FBD6A7FA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1838" y="2298700"/>
            <a:ext cx="5220000" cy="389096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5B97958-7FD8-2766-D566-D383863BB3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40163" y="1350963"/>
            <a:ext cx="52200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642EBB1-652D-E679-13E7-0B6ECA9011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40163" y="2298700"/>
            <a:ext cx="5220000" cy="389096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2ADA965-F8EA-5D12-7ED9-A3674AF66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31/01/2023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B16C217-F7F2-6EE2-D15A-89EA21D27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CS DN n°27, Teams</a:t>
            </a:r>
            <a:endParaRPr lang="en-US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F7D0E24-8938-8209-D803-6F81B0B44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73701A9-B73D-CA83-ABED-FAE572A2B991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Comparaison</a:t>
            </a:r>
          </a:p>
        </p:txBody>
      </p:sp>
      <p:pic>
        <p:nvPicPr>
          <p:cNvPr id="12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48A9086-96BC-9730-CABD-6DAB6AC20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4768247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 Fond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BE21B82-70BD-E39B-E420-F5C8A87EF98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 Fond gris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34F4926-6F56-0A25-B372-10732490E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802D6D2-F118-2B59-9C45-1CC10FBBC48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31/01/2023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CS DN n°27, Teams</a:t>
            </a:r>
            <a:endParaRPr lang="en-US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A6F77F40-08E8-9301-36C7-9AA7D4B91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693319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 rou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BE21B82-70BD-E39B-E420-F5C8A87EF98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 Fond rouge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31/01/2023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CS DN n°27, Teams</a:t>
            </a:r>
            <a:endParaRPr lang="en-US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" name="Espace réservé du contenu 2">
            <a:extLst>
              <a:ext uri="{FF2B5EF4-FFF2-40B4-BE49-F238E27FC236}">
                <a16:creationId xmlns:a16="http://schemas.microsoft.com/office/drawing/2014/main" id="{2D5ECB44-F5B7-CEEC-4B2D-A554A8F1E2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E4B43398-30BC-703C-A14C-DC9A429930A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44B12903-F071-BF45-FDEC-76B53C495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591816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 +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31/01/2023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CS DN n°27, Teams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Contenu + visuel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Espace réservé pour une image  28">
            <a:extLst>
              <a:ext uri="{FF2B5EF4-FFF2-40B4-BE49-F238E27FC236}">
                <a16:creationId xmlns:a16="http://schemas.microsoft.com/office/drawing/2014/main" id="{DCB96DEF-5249-666B-576F-70AC92D066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015483" y="0"/>
            <a:ext cx="5957423" cy="6858000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</a:cxnLst>
            <a:rect l="l" t="t" r="r" b="b"/>
            <a:pathLst>
              <a:path w="5957423" h="6858000">
                <a:moveTo>
                  <a:pt x="738225" y="6793932"/>
                </a:moveTo>
                <a:cubicBezTo>
                  <a:pt x="771350" y="6819166"/>
                  <a:pt x="796195" y="6838092"/>
                  <a:pt x="814828" y="6852286"/>
                </a:cubicBezTo>
                <a:lnTo>
                  <a:pt x="822329" y="6858000"/>
                </a:lnTo>
                <a:lnTo>
                  <a:pt x="655724" y="6858000"/>
                </a:lnTo>
                <a:lnTo>
                  <a:pt x="656989" y="6857017"/>
                </a:lnTo>
                <a:cubicBezTo>
                  <a:pt x="738225" y="6793932"/>
                  <a:pt x="738225" y="6793932"/>
                  <a:pt x="738225" y="6793932"/>
                </a:cubicBezTo>
                <a:close/>
                <a:moveTo>
                  <a:pt x="733493" y="6434348"/>
                </a:moveTo>
                <a:cubicBezTo>
                  <a:pt x="733493" y="6780527"/>
                  <a:pt x="733493" y="6780527"/>
                  <a:pt x="733493" y="6780527"/>
                </a:cubicBezTo>
                <a:cubicBezTo>
                  <a:pt x="639637" y="6853075"/>
                  <a:pt x="639637" y="6853075"/>
                  <a:pt x="639637" y="6853075"/>
                </a:cubicBezTo>
                <a:cubicBezTo>
                  <a:pt x="645158" y="6854652"/>
                  <a:pt x="650679" y="6855440"/>
                  <a:pt x="656989" y="6857017"/>
                </a:cubicBezTo>
                <a:cubicBezTo>
                  <a:pt x="650679" y="6856229"/>
                  <a:pt x="644369" y="6854652"/>
                  <a:pt x="638848" y="6853863"/>
                </a:cubicBezTo>
                <a:lnTo>
                  <a:pt x="633515" y="6858000"/>
                </a:lnTo>
                <a:lnTo>
                  <a:pt x="371479" y="6858000"/>
                </a:lnTo>
                <a:lnTo>
                  <a:pt x="371479" y="6799592"/>
                </a:lnTo>
                <a:cubicBezTo>
                  <a:pt x="371479" y="6715076"/>
                  <a:pt x="371479" y="6715076"/>
                  <a:pt x="371479" y="6715076"/>
                </a:cubicBezTo>
                <a:cubicBezTo>
                  <a:pt x="733493" y="6434348"/>
                  <a:pt x="733493" y="6434348"/>
                  <a:pt x="733493" y="6434348"/>
                </a:cubicBezTo>
                <a:close/>
                <a:moveTo>
                  <a:pt x="1106548" y="5786939"/>
                </a:moveTo>
                <a:cubicBezTo>
                  <a:pt x="1106548" y="6133906"/>
                  <a:pt x="1106548" y="6133906"/>
                  <a:pt x="1106548" y="6133906"/>
                </a:cubicBezTo>
                <a:cubicBezTo>
                  <a:pt x="1012693" y="6206454"/>
                  <a:pt x="1012693" y="6206454"/>
                  <a:pt x="1012693" y="6206454"/>
                </a:cubicBezTo>
                <a:cubicBezTo>
                  <a:pt x="744534" y="6413845"/>
                  <a:pt x="744534" y="6413845"/>
                  <a:pt x="744534" y="6413845"/>
                </a:cubicBezTo>
                <a:cubicBezTo>
                  <a:pt x="744534" y="6067667"/>
                  <a:pt x="744534" y="6067667"/>
                  <a:pt x="744534" y="6067667"/>
                </a:cubicBezTo>
                <a:cubicBezTo>
                  <a:pt x="873093" y="5968308"/>
                  <a:pt x="873093" y="5968308"/>
                  <a:pt x="873093" y="5968308"/>
                </a:cubicBezTo>
                <a:cubicBezTo>
                  <a:pt x="1106548" y="5786939"/>
                  <a:pt x="1106548" y="5786939"/>
                  <a:pt x="1106548" y="5786939"/>
                </a:cubicBezTo>
                <a:close/>
                <a:moveTo>
                  <a:pt x="1739875" y="5671020"/>
                </a:moveTo>
                <a:cubicBezTo>
                  <a:pt x="1726467" y="5677328"/>
                  <a:pt x="1726467" y="5677328"/>
                  <a:pt x="1726467" y="5677328"/>
                </a:cubicBezTo>
                <a:cubicBezTo>
                  <a:pt x="1739875" y="5671020"/>
                  <a:pt x="1739875" y="5671020"/>
                  <a:pt x="1739875" y="5671020"/>
                </a:cubicBezTo>
                <a:close/>
                <a:moveTo>
                  <a:pt x="1488280" y="5495959"/>
                </a:moveTo>
                <a:cubicBezTo>
                  <a:pt x="1726467" y="5677328"/>
                  <a:pt x="1726467" y="5677328"/>
                  <a:pt x="1726467" y="5677328"/>
                </a:cubicBezTo>
                <a:cubicBezTo>
                  <a:pt x="1853448" y="5773533"/>
                  <a:pt x="1853448" y="5773533"/>
                  <a:pt x="1853448" y="5773533"/>
                </a:cubicBezTo>
                <a:cubicBezTo>
                  <a:pt x="1489068" y="6056627"/>
                  <a:pt x="1489068" y="6056627"/>
                  <a:pt x="1489068" y="6056627"/>
                </a:cubicBezTo>
                <a:cubicBezTo>
                  <a:pt x="1123900" y="5779053"/>
                  <a:pt x="1123900" y="5779053"/>
                  <a:pt x="1123900" y="5779053"/>
                </a:cubicBezTo>
                <a:cubicBezTo>
                  <a:pt x="1488280" y="5495959"/>
                  <a:pt x="1488280" y="5495959"/>
                  <a:pt x="1488280" y="5495959"/>
                </a:cubicBezTo>
                <a:close/>
                <a:moveTo>
                  <a:pt x="359648" y="4847761"/>
                </a:moveTo>
                <a:cubicBezTo>
                  <a:pt x="724817" y="5125335"/>
                  <a:pt x="724817" y="5125335"/>
                  <a:pt x="724817" y="5125335"/>
                </a:cubicBezTo>
                <a:cubicBezTo>
                  <a:pt x="487418" y="5309070"/>
                  <a:pt x="487418" y="5309070"/>
                  <a:pt x="487418" y="5309070"/>
                </a:cubicBezTo>
                <a:cubicBezTo>
                  <a:pt x="493727" y="5320110"/>
                  <a:pt x="493727" y="5320110"/>
                  <a:pt x="493727" y="5320110"/>
                </a:cubicBezTo>
                <a:cubicBezTo>
                  <a:pt x="733493" y="5134798"/>
                  <a:pt x="733493" y="5134798"/>
                  <a:pt x="733493" y="5134798"/>
                </a:cubicBezTo>
                <a:cubicBezTo>
                  <a:pt x="733493" y="5480976"/>
                  <a:pt x="733493" y="5480976"/>
                  <a:pt x="733493" y="5480976"/>
                </a:cubicBezTo>
                <a:cubicBezTo>
                  <a:pt x="633328" y="5558256"/>
                  <a:pt x="633328" y="5558256"/>
                  <a:pt x="633328" y="5558256"/>
                </a:cubicBezTo>
                <a:cubicBezTo>
                  <a:pt x="641215" y="5570873"/>
                  <a:pt x="641215" y="5570873"/>
                  <a:pt x="641215" y="5570873"/>
                </a:cubicBezTo>
                <a:cubicBezTo>
                  <a:pt x="737436" y="5495959"/>
                  <a:pt x="737436" y="5495959"/>
                  <a:pt x="737436" y="5495959"/>
                </a:cubicBezTo>
                <a:cubicBezTo>
                  <a:pt x="1102605" y="5773533"/>
                  <a:pt x="1102605" y="5773533"/>
                  <a:pt x="1102605" y="5773533"/>
                </a:cubicBezTo>
                <a:cubicBezTo>
                  <a:pt x="866783" y="5956479"/>
                  <a:pt x="866783" y="5956479"/>
                  <a:pt x="866783" y="5956479"/>
                </a:cubicBezTo>
                <a:cubicBezTo>
                  <a:pt x="873093" y="5968308"/>
                  <a:pt x="873093" y="5968308"/>
                  <a:pt x="873093" y="5968308"/>
                </a:cubicBezTo>
                <a:cubicBezTo>
                  <a:pt x="865994" y="5957268"/>
                  <a:pt x="865994" y="5957268"/>
                  <a:pt x="865994" y="5957268"/>
                </a:cubicBezTo>
                <a:cubicBezTo>
                  <a:pt x="738225" y="6056627"/>
                  <a:pt x="738225" y="6056627"/>
                  <a:pt x="738225" y="6056627"/>
                </a:cubicBezTo>
                <a:cubicBezTo>
                  <a:pt x="373056" y="5779053"/>
                  <a:pt x="373056" y="5779053"/>
                  <a:pt x="373056" y="5779053"/>
                </a:cubicBezTo>
                <a:cubicBezTo>
                  <a:pt x="640426" y="5571661"/>
                  <a:pt x="640426" y="5571661"/>
                  <a:pt x="640426" y="5571661"/>
                </a:cubicBezTo>
                <a:cubicBezTo>
                  <a:pt x="633328" y="5559044"/>
                  <a:pt x="633328" y="5559044"/>
                  <a:pt x="633328" y="5559044"/>
                </a:cubicBezTo>
                <a:cubicBezTo>
                  <a:pt x="371479" y="5761705"/>
                  <a:pt x="371479" y="5761705"/>
                  <a:pt x="371479" y="5761705"/>
                </a:cubicBezTo>
                <a:cubicBezTo>
                  <a:pt x="371479" y="5415526"/>
                  <a:pt x="371479" y="5415526"/>
                  <a:pt x="371479" y="5415526"/>
                </a:cubicBezTo>
                <a:cubicBezTo>
                  <a:pt x="493727" y="5320898"/>
                  <a:pt x="493727" y="5320898"/>
                  <a:pt x="493727" y="5320898"/>
                </a:cubicBezTo>
                <a:cubicBezTo>
                  <a:pt x="486629" y="5309070"/>
                  <a:pt x="486629" y="5309070"/>
                  <a:pt x="486629" y="5309070"/>
                </a:cubicBezTo>
                <a:cubicBezTo>
                  <a:pt x="365169" y="5403697"/>
                  <a:pt x="365169" y="5403697"/>
                  <a:pt x="365169" y="5403697"/>
                </a:cubicBezTo>
                <a:cubicBezTo>
                  <a:pt x="0" y="5126124"/>
                  <a:pt x="0" y="5126124"/>
                  <a:pt x="0" y="5126124"/>
                </a:cubicBezTo>
                <a:cubicBezTo>
                  <a:pt x="359648" y="4847761"/>
                  <a:pt x="359648" y="4847761"/>
                  <a:pt x="359648" y="4847761"/>
                </a:cubicBezTo>
                <a:close/>
                <a:moveTo>
                  <a:pt x="1106548" y="4487388"/>
                </a:moveTo>
                <a:cubicBezTo>
                  <a:pt x="1106548" y="4833567"/>
                  <a:pt x="1106548" y="4833567"/>
                  <a:pt x="1106548" y="4833567"/>
                </a:cubicBezTo>
                <a:cubicBezTo>
                  <a:pt x="1018214" y="4902172"/>
                  <a:pt x="1018214" y="4902172"/>
                  <a:pt x="1018214" y="4902172"/>
                </a:cubicBezTo>
                <a:cubicBezTo>
                  <a:pt x="1025312" y="4913212"/>
                  <a:pt x="1025312" y="4913212"/>
                  <a:pt x="1025312" y="4913212"/>
                </a:cubicBezTo>
                <a:cubicBezTo>
                  <a:pt x="1017425" y="4902960"/>
                  <a:pt x="1017425" y="4902960"/>
                  <a:pt x="1017425" y="4902960"/>
                </a:cubicBezTo>
                <a:cubicBezTo>
                  <a:pt x="744534" y="5114295"/>
                  <a:pt x="744534" y="5114295"/>
                  <a:pt x="744534" y="5114295"/>
                </a:cubicBezTo>
                <a:cubicBezTo>
                  <a:pt x="744534" y="4768116"/>
                  <a:pt x="744534" y="4768116"/>
                  <a:pt x="744534" y="4768116"/>
                </a:cubicBezTo>
                <a:cubicBezTo>
                  <a:pt x="856530" y="4680586"/>
                  <a:pt x="856530" y="4680586"/>
                  <a:pt x="856530" y="4680586"/>
                </a:cubicBezTo>
                <a:cubicBezTo>
                  <a:pt x="849432" y="4670335"/>
                  <a:pt x="849432" y="4670335"/>
                  <a:pt x="849432" y="4670335"/>
                </a:cubicBezTo>
                <a:cubicBezTo>
                  <a:pt x="857319" y="4680586"/>
                  <a:pt x="857319" y="4680586"/>
                  <a:pt x="857319" y="4680586"/>
                </a:cubicBezTo>
                <a:cubicBezTo>
                  <a:pt x="1106548" y="4487388"/>
                  <a:pt x="1106548" y="4487388"/>
                  <a:pt x="1106548" y="4487388"/>
                </a:cubicBezTo>
                <a:close/>
                <a:moveTo>
                  <a:pt x="737436" y="4196409"/>
                </a:moveTo>
                <a:cubicBezTo>
                  <a:pt x="1102605" y="4473983"/>
                  <a:pt x="1102605" y="4473983"/>
                  <a:pt x="1102605" y="4473983"/>
                </a:cubicBezTo>
                <a:cubicBezTo>
                  <a:pt x="849432" y="4670335"/>
                  <a:pt x="849432" y="4670335"/>
                  <a:pt x="849432" y="4670335"/>
                </a:cubicBezTo>
                <a:cubicBezTo>
                  <a:pt x="738225" y="4756288"/>
                  <a:pt x="738225" y="4756288"/>
                  <a:pt x="738225" y="4756288"/>
                </a:cubicBezTo>
                <a:cubicBezTo>
                  <a:pt x="373056" y="4478714"/>
                  <a:pt x="373056" y="4478714"/>
                  <a:pt x="373056" y="4478714"/>
                </a:cubicBezTo>
                <a:cubicBezTo>
                  <a:pt x="737436" y="4196409"/>
                  <a:pt x="737436" y="4196409"/>
                  <a:pt x="737436" y="4196409"/>
                </a:cubicBezTo>
                <a:close/>
                <a:moveTo>
                  <a:pt x="1115224" y="3544268"/>
                </a:moveTo>
                <a:cubicBezTo>
                  <a:pt x="1125477" y="3552154"/>
                  <a:pt x="1125477" y="3552154"/>
                  <a:pt x="1125477" y="3552154"/>
                </a:cubicBezTo>
                <a:cubicBezTo>
                  <a:pt x="1480393" y="3821842"/>
                  <a:pt x="1480393" y="3821842"/>
                  <a:pt x="1480393" y="3821842"/>
                </a:cubicBezTo>
                <a:cubicBezTo>
                  <a:pt x="1116013" y="4104935"/>
                  <a:pt x="1116013" y="4104935"/>
                  <a:pt x="1116013" y="4104935"/>
                </a:cubicBezTo>
                <a:cubicBezTo>
                  <a:pt x="750844" y="3826573"/>
                  <a:pt x="750844" y="3826573"/>
                  <a:pt x="750844" y="3826573"/>
                </a:cubicBezTo>
                <a:cubicBezTo>
                  <a:pt x="1115224" y="3544268"/>
                  <a:pt x="1115224" y="3544268"/>
                  <a:pt x="1115224" y="3544268"/>
                </a:cubicBezTo>
                <a:close/>
                <a:moveTo>
                  <a:pt x="1480393" y="2538851"/>
                </a:moveTo>
                <a:cubicBezTo>
                  <a:pt x="1480393" y="2885030"/>
                  <a:pt x="1480393" y="2885030"/>
                  <a:pt x="1480393" y="2885030"/>
                </a:cubicBezTo>
                <a:cubicBezTo>
                  <a:pt x="1386537" y="2957578"/>
                  <a:pt x="1386537" y="2957578"/>
                  <a:pt x="1386537" y="2957578"/>
                </a:cubicBezTo>
                <a:cubicBezTo>
                  <a:pt x="1392847" y="2969406"/>
                  <a:pt x="1392847" y="2969406"/>
                  <a:pt x="1392847" y="2969406"/>
                </a:cubicBezTo>
                <a:cubicBezTo>
                  <a:pt x="1385748" y="2958366"/>
                  <a:pt x="1385748" y="2958366"/>
                  <a:pt x="1385748" y="2958366"/>
                </a:cubicBezTo>
                <a:cubicBezTo>
                  <a:pt x="1118379" y="3165758"/>
                  <a:pt x="1118379" y="3165758"/>
                  <a:pt x="1118379" y="3165758"/>
                </a:cubicBezTo>
                <a:cubicBezTo>
                  <a:pt x="1118379" y="2819579"/>
                  <a:pt x="1118379" y="2819579"/>
                  <a:pt x="1118379" y="2819579"/>
                </a:cubicBezTo>
                <a:cubicBezTo>
                  <a:pt x="1246148" y="2720221"/>
                  <a:pt x="1246148" y="2720221"/>
                  <a:pt x="1246148" y="2720221"/>
                </a:cubicBezTo>
                <a:cubicBezTo>
                  <a:pt x="1239839" y="2708392"/>
                  <a:pt x="1239839" y="2708392"/>
                  <a:pt x="1239839" y="2708392"/>
                </a:cubicBezTo>
                <a:cubicBezTo>
                  <a:pt x="1246937" y="2719432"/>
                  <a:pt x="1246937" y="2719432"/>
                  <a:pt x="1246937" y="2719432"/>
                </a:cubicBezTo>
                <a:cubicBezTo>
                  <a:pt x="1480393" y="2538851"/>
                  <a:pt x="1480393" y="2538851"/>
                  <a:pt x="1480393" y="2538851"/>
                </a:cubicBezTo>
                <a:close/>
                <a:moveTo>
                  <a:pt x="732704" y="1598885"/>
                </a:moveTo>
                <a:cubicBezTo>
                  <a:pt x="1097873" y="1876459"/>
                  <a:pt x="1097873" y="1876459"/>
                  <a:pt x="1097873" y="1876459"/>
                </a:cubicBezTo>
                <a:cubicBezTo>
                  <a:pt x="860473" y="2060194"/>
                  <a:pt x="860473" y="2060194"/>
                  <a:pt x="860473" y="2060194"/>
                </a:cubicBezTo>
                <a:cubicBezTo>
                  <a:pt x="867572" y="2072022"/>
                  <a:pt x="867572" y="2072022"/>
                  <a:pt x="867572" y="2072022"/>
                </a:cubicBezTo>
                <a:cubicBezTo>
                  <a:pt x="1106548" y="1885922"/>
                  <a:pt x="1106548" y="1885922"/>
                  <a:pt x="1106548" y="1885922"/>
                </a:cubicBezTo>
                <a:cubicBezTo>
                  <a:pt x="1106548" y="2232889"/>
                  <a:pt x="1106548" y="2232889"/>
                  <a:pt x="1106548" y="2232889"/>
                </a:cubicBezTo>
                <a:cubicBezTo>
                  <a:pt x="1007172" y="2310168"/>
                  <a:pt x="1007172" y="2310168"/>
                  <a:pt x="1007172" y="2310168"/>
                </a:cubicBezTo>
                <a:cubicBezTo>
                  <a:pt x="1014270" y="2322785"/>
                  <a:pt x="1014270" y="2322785"/>
                  <a:pt x="1014270" y="2322785"/>
                </a:cubicBezTo>
                <a:cubicBezTo>
                  <a:pt x="1110492" y="2247872"/>
                  <a:pt x="1110492" y="2247872"/>
                  <a:pt x="1110492" y="2247872"/>
                </a:cubicBezTo>
                <a:cubicBezTo>
                  <a:pt x="1475660" y="2525446"/>
                  <a:pt x="1475660" y="2525446"/>
                  <a:pt x="1475660" y="2525446"/>
                </a:cubicBezTo>
                <a:cubicBezTo>
                  <a:pt x="1239839" y="2708392"/>
                  <a:pt x="1239839" y="2708392"/>
                  <a:pt x="1239839" y="2708392"/>
                </a:cubicBezTo>
                <a:cubicBezTo>
                  <a:pt x="1112069" y="2807751"/>
                  <a:pt x="1112069" y="2807751"/>
                  <a:pt x="1112069" y="2807751"/>
                </a:cubicBezTo>
                <a:cubicBezTo>
                  <a:pt x="746900" y="2530177"/>
                  <a:pt x="746900" y="2530177"/>
                  <a:pt x="746900" y="2530177"/>
                </a:cubicBezTo>
                <a:cubicBezTo>
                  <a:pt x="1013481" y="2322785"/>
                  <a:pt x="1013481" y="2322785"/>
                  <a:pt x="1013481" y="2322785"/>
                </a:cubicBezTo>
                <a:cubicBezTo>
                  <a:pt x="1006383" y="2310168"/>
                  <a:pt x="1006383" y="2310168"/>
                  <a:pt x="1006383" y="2310168"/>
                </a:cubicBezTo>
                <a:cubicBezTo>
                  <a:pt x="744534" y="2513617"/>
                  <a:pt x="744534" y="2513617"/>
                  <a:pt x="744534" y="2513617"/>
                </a:cubicBezTo>
                <a:cubicBezTo>
                  <a:pt x="744534" y="2166650"/>
                  <a:pt x="744534" y="2166650"/>
                  <a:pt x="744534" y="2166650"/>
                </a:cubicBezTo>
                <a:cubicBezTo>
                  <a:pt x="866783" y="2072022"/>
                  <a:pt x="866783" y="2072022"/>
                  <a:pt x="866783" y="2072022"/>
                </a:cubicBezTo>
                <a:cubicBezTo>
                  <a:pt x="860473" y="2060983"/>
                  <a:pt x="860473" y="2060983"/>
                  <a:pt x="860473" y="2060983"/>
                </a:cubicBezTo>
                <a:cubicBezTo>
                  <a:pt x="738225" y="2155610"/>
                  <a:pt x="738225" y="2155610"/>
                  <a:pt x="738225" y="2155610"/>
                </a:cubicBezTo>
                <a:cubicBezTo>
                  <a:pt x="373056" y="1878036"/>
                  <a:pt x="373056" y="1878036"/>
                  <a:pt x="373056" y="1878036"/>
                </a:cubicBezTo>
                <a:cubicBezTo>
                  <a:pt x="732704" y="1598885"/>
                  <a:pt x="732704" y="1598885"/>
                  <a:pt x="732704" y="1598885"/>
                </a:cubicBezTo>
                <a:close/>
                <a:moveTo>
                  <a:pt x="1480393" y="1238512"/>
                </a:moveTo>
                <a:cubicBezTo>
                  <a:pt x="1480393" y="1585480"/>
                  <a:pt x="1480393" y="1585480"/>
                  <a:pt x="1480393" y="1585480"/>
                </a:cubicBezTo>
                <a:cubicBezTo>
                  <a:pt x="1391269" y="1654085"/>
                  <a:pt x="1391269" y="1654085"/>
                  <a:pt x="1391269" y="1654085"/>
                </a:cubicBezTo>
                <a:cubicBezTo>
                  <a:pt x="1399156" y="1664336"/>
                  <a:pt x="1399156" y="1664336"/>
                  <a:pt x="1399156" y="1664336"/>
                </a:cubicBezTo>
                <a:cubicBezTo>
                  <a:pt x="1483547" y="1598885"/>
                  <a:pt x="1483547" y="1598885"/>
                  <a:pt x="1483547" y="1598885"/>
                </a:cubicBezTo>
                <a:cubicBezTo>
                  <a:pt x="1848716" y="1876459"/>
                  <a:pt x="1848716" y="1876459"/>
                  <a:pt x="1848716" y="1876459"/>
                </a:cubicBezTo>
                <a:cubicBezTo>
                  <a:pt x="1658639" y="2023920"/>
                  <a:pt x="1658639" y="2023920"/>
                  <a:pt x="1658639" y="2023920"/>
                </a:cubicBezTo>
                <a:cubicBezTo>
                  <a:pt x="1489068" y="2155610"/>
                  <a:pt x="1489068" y="2155610"/>
                  <a:pt x="1489068" y="2155610"/>
                </a:cubicBezTo>
                <a:cubicBezTo>
                  <a:pt x="1123900" y="1878036"/>
                  <a:pt x="1123900" y="1878036"/>
                  <a:pt x="1123900" y="1878036"/>
                </a:cubicBezTo>
                <a:cubicBezTo>
                  <a:pt x="1398368" y="1665124"/>
                  <a:pt x="1398368" y="1665124"/>
                  <a:pt x="1398368" y="1665124"/>
                </a:cubicBezTo>
                <a:cubicBezTo>
                  <a:pt x="1390481" y="1654085"/>
                  <a:pt x="1390481" y="1654085"/>
                  <a:pt x="1390481" y="1654085"/>
                </a:cubicBezTo>
                <a:cubicBezTo>
                  <a:pt x="1118379" y="1865419"/>
                  <a:pt x="1118379" y="1865419"/>
                  <a:pt x="1118379" y="1865419"/>
                </a:cubicBezTo>
                <a:cubicBezTo>
                  <a:pt x="1118379" y="1519240"/>
                  <a:pt x="1118379" y="1519240"/>
                  <a:pt x="1118379" y="1519240"/>
                </a:cubicBezTo>
                <a:cubicBezTo>
                  <a:pt x="1230374" y="1432499"/>
                  <a:pt x="1230374" y="1432499"/>
                  <a:pt x="1230374" y="1432499"/>
                </a:cubicBezTo>
                <a:cubicBezTo>
                  <a:pt x="1480393" y="1238512"/>
                  <a:pt x="1480393" y="1238512"/>
                  <a:pt x="1480393" y="1238512"/>
                </a:cubicBezTo>
                <a:close/>
                <a:moveTo>
                  <a:pt x="1110492" y="947533"/>
                </a:moveTo>
                <a:cubicBezTo>
                  <a:pt x="1475660" y="1225107"/>
                  <a:pt x="1475660" y="1225107"/>
                  <a:pt x="1475660" y="1225107"/>
                </a:cubicBezTo>
                <a:cubicBezTo>
                  <a:pt x="1223276" y="1421459"/>
                  <a:pt x="1223276" y="1421459"/>
                  <a:pt x="1223276" y="1421459"/>
                </a:cubicBezTo>
                <a:cubicBezTo>
                  <a:pt x="1230374" y="1432499"/>
                  <a:pt x="1230374" y="1432499"/>
                  <a:pt x="1230374" y="1432499"/>
                </a:cubicBezTo>
                <a:cubicBezTo>
                  <a:pt x="1222487" y="1422247"/>
                  <a:pt x="1222487" y="1422247"/>
                  <a:pt x="1222487" y="1422247"/>
                </a:cubicBezTo>
                <a:cubicBezTo>
                  <a:pt x="1112069" y="1508201"/>
                  <a:pt x="1112069" y="1508201"/>
                  <a:pt x="1112069" y="1508201"/>
                </a:cubicBezTo>
                <a:cubicBezTo>
                  <a:pt x="746900" y="1230627"/>
                  <a:pt x="746900" y="1230627"/>
                  <a:pt x="746900" y="1230627"/>
                </a:cubicBezTo>
                <a:cubicBezTo>
                  <a:pt x="1110492" y="947533"/>
                  <a:pt x="1110492" y="947533"/>
                  <a:pt x="1110492" y="947533"/>
                </a:cubicBezTo>
                <a:close/>
                <a:moveTo>
                  <a:pt x="1488280" y="296181"/>
                </a:moveTo>
                <a:cubicBezTo>
                  <a:pt x="1498533" y="304066"/>
                  <a:pt x="1498533" y="304066"/>
                  <a:pt x="1498533" y="304066"/>
                </a:cubicBezTo>
                <a:cubicBezTo>
                  <a:pt x="1853448" y="573754"/>
                  <a:pt x="1853448" y="573754"/>
                  <a:pt x="1853448" y="573754"/>
                </a:cubicBezTo>
                <a:cubicBezTo>
                  <a:pt x="1489068" y="856060"/>
                  <a:pt x="1489068" y="856060"/>
                  <a:pt x="1489068" y="856060"/>
                </a:cubicBezTo>
                <a:cubicBezTo>
                  <a:pt x="1123900" y="578486"/>
                  <a:pt x="1123900" y="578486"/>
                  <a:pt x="1123900" y="578486"/>
                </a:cubicBezTo>
                <a:cubicBezTo>
                  <a:pt x="1488280" y="296181"/>
                  <a:pt x="1488280" y="296181"/>
                  <a:pt x="1488280" y="296181"/>
                </a:cubicBezTo>
                <a:close/>
                <a:moveTo>
                  <a:pt x="1493012" y="0"/>
                </a:moveTo>
                <a:lnTo>
                  <a:pt x="5957423" y="0"/>
                </a:lnTo>
                <a:lnTo>
                  <a:pt x="5957423" y="6858000"/>
                </a:lnTo>
                <a:lnTo>
                  <a:pt x="843615" y="6858000"/>
                </a:lnTo>
                <a:lnTo>
                  <a:pt x="810785" y="6833040"/>
                </a:lnTo>
                <a:cubicBezTo>
                  <a:pt x="746900" y="6784470"/>
                  <a:pt x="746900" y="6784470"/>
                  <a:pt x="746900" y="6784470"/>
                </a:cubicBezTo>
                <a:cubicBezTo>
                  <a:pt x="746900" y="6429617"/>
                  <a:pt x="746900" y="6429617"/>
                  <a:pt x="746900" y="6429617"/>
                </a:cubicBezTo>
                <a:cubicBezTo>
                  <a:pt x="1019002" y="6218282"/>
                  <a:pt x="1019002" y="6218282"/>
                  <a:pt x="1019002" y="6218282"/>
                </a:cubicBezTo>
                <a:cubicBezTo>
                  <a:pt x="1012693" y="6206454"/>
                  <a:pt x="1012693" y="6206454"/>
                  <a:pt x="1012693" y="6206454"/>
                </a:cubicBezTo>
                <a:cubicBezTo>
                  <a:pt x="1019791" y="6217493"/>
                  <a:pt x="1019791" y="6217493"/>
                  <a:pt x="1019791" y="6217493"/>
                </a:cubicBezTo>
                <a:cubicBezTo>
                  <a:pt x="1110492" y="6147311"/>
                  <a:pt x="1110492" y="6147311"/>
                  <a:pt x="1110492" y="6147311"/>
                </a:cubicBezTo>
                <a:cubicBezTo>
                  <a:pt x="1489068" y="6435925"/>
                  <a:pt x="1489068" y="6435925"/>
                  <a:pt x="1489068" y="6435925"/>
                </a:cubicBezTo>
                <a:cubicBezTo>
                  <a:pt x="1870800" y="6140214"/>
                  <a:pt x="1870800" y="6140214"/>
                  <a:pt x="1870800" y="6140214"/>
                </a:cubicBezTo>
                <a:cubicBezTo>
                  <a:pt x="1870800" y="6021930"/>
                  <a:pt x="1870800" y="6021930"/>
                  <a:pt x="1870800" y="6021930"/>
                </a:cubicBezTo>
                <a:cubicBezTo>
                  <a:pt x="1857392" y="6027450"/>
                  <a:pt x="1857392" y="6027450"/>
                  <a:pt x="1857392" y="6027450"/>
                </a:cubicBezTo>
                <a:cubicBezTo>
                  <a:pt x="1857392" y="6133906"/>
                  <a:pt x="1857392" y="6133906"/>
                  <a:pt x="1857392" y="6133906"/>
                </a:cubicBezTo>
                <a:cubicBezTo>
                  <a:pt x="1495378" y="6413845"/>
                  <a:pt x="1495378" y="6413845"/>
                  <a:pt x="1495378" y="6413845"/>
                </a:cubicBezTo>
                <a:cubicBezTo>
                  <a:pt x="1495378" y="6067667"/>
                  <a:pt x="1495378" y="6067667"/>
                  <a:pt x="1495378" y="6067667"/>
                </a:cubicBezTo>
                <a:cubicBezTo>
                  <a:pt x="1857392" y="5786939"/>
                  <a:pt x="1857392" y="5786939"/>
                  <a:pt x="1857392" y="5786939"/>
                </a:cubicBezTo>
                <a:cubicBezTo>
                  <a:pt x="1857392" y="6026661"/>
                  <a:pt x="1857392" y="6026661"/>
                  <a:pt x="1857392" y="6026661"/>
                </a:cubicBezTo>
                <a:cubicBezTo>
                  <a:pt x="1870800" y="6021141"/>
                  <a:pt x="1870800" y="6021141"/>
                  <a:pt x="1870800" y="6021141"/>
                </a:cubicBezTo>
                <a:cubicBezTo>
                  <a:pt x="1870800" y="5770379"/>
                  <a:pt x="1870800" y="5770379"/>
                  <a:pt x="1870800" y="5770379"/>
                </a:cubicBezTo>
                <a:cubicBezTo>
                  <a:pt x="1739875" y="5671020"/>
                  <a:pt x="1739875" y="5671020"/>
                  <a:pt x="1739875" y="5671020"/>
                </a:cubicBezTo>
                <a:cubicBezTo>
                  <a:pt x="1497744" y="5487285"/>
                  <a:pt x="1497744" y="5487285"/>
                  <a:pt x="1497744" y="5487285"/>
                </a:cubicBezTo>
                <a:cubicBezTo>
                  <a:pt x="1497744" y="5307493"/>
                  <a:pt x="1497744" y="5307493"/>
                  <a:pt x="1497744" y="5307493"/>
                </a:cubicBezTo>
                <a:cubicBezTo>
                  <a:pt x="1484336" y="5309858"/>
                  <a:pt x="1484336" y="5309858"/>
                  <a:pt x="1484336" y="5309858"/>
                </a:cubicBezTo>
                <a:cubicBezTo>
                  <a:pt x="1484336" y="5480976"/>
                  <a:pt x="1484336" y="5480976"/>
                  <a:pt x="1484336" y="5480976"/>
                </a:cubicBezTo>
                <a:cubicBezTo>
                  <a:pt x="1122322" y="5761705"/>
                  <a:pt x="1122322" y="5761705"/>
                  <a:pt x="1122322" y="5761705"/>
                </a:cubicBezTo>
                <a:cubicBezTo>
                  <a:pt x="1122322" y="5415526"/>
                  <a:pt x="1122322" y="5415526"/>
                  <a:pt x="1122322" y="5415526"/>
                </a:cubicBezTo>
                <a:cubicBezTo>
                  <a:pt x="1292682" y="5283047"/>
                  <a:pt x="1292682" y="5283047"/>
                  <a:pt x="1292682" y="5283047"/>
                </a:cubicBezTo>
                <a:cubicBezTo>
                  <a:pt x="1285583" y="5272796"/>
                  <a:pt x="1285583" y="5272796"/>
                  <a:pt x="1285583" y="5272796"/>
                </a:cubicBezTo>
                <a:cubicBezTo>
                  <a:pt x="1116013" y="5403697"/>
                  <a:pt x="1116013" y="5403697"/>
                  <a:pt x="1116013" y="5403697"/>
                </a:cubicBezTo>
                <a:cubicBezTo>
                  <a:pt x="750844" y="5126124"/>
                  <a:pt x="750844" y="5126124"/>
                  <a:pt x="750844" y="5126124"/>
                </a:cubicBezTo>
                <a:cubicBezTo>
                  <a:pt x="1025312" y="4913212"/>
                  <a:pt x="1025312" y="4913212"/>
                  <a:pt x="1025312" y="4913212"/>
                </a:cubicBezTo>
                <a:cubicBezTo>
                  <a:pt x="1110492" y="4847761"/>
                  <a:pt x="1110492" y="4847761"/>
                  <a:pt x="1110492" y="4847761"/>
                </a:cubicBezTo>
                <a:cubicBezTo>
                  <a:pt x="1475660" y="5125335"/>
                  <a:pt x="1475660" y="5125335"/>
                  <a:pt x="1475660" y="5125335"/>
                </a:cubicBezTo>
                <a:cubicBezTo>
                  <a:pt x="1285583" y="5272008"/>
                  <a:pt x="1285583" y="5272008"/>
                  <a:pt x="1285583" y="5272008"/>
                </a:cubicBezTo>
                <a:cubicBezTo>
                  <a:pt x="1293470" y="5283047"/>
                  <a:pt x="1293470" y="5283047"/>
                  <a:pt x="1293470" y="5283047"/>
                </a:cubicBezTo>
                <a:cubicBezTo>
                  <a:pt x="1484336" y="5134798"/>
                  <a:pt x="1484336" y="5134798"/>
                  <a:pt x="1484336" y="5134798"/>
                </a:cubicBezTo>
                <a:cubicBezTo>
                  <a:pt x="1484336" y="5309070"/>
                  <a:pt x="1484336" y="5309070"/>
                  <a:pt x="1484336" y="5309070"/>
                </a:cubicBezTo>
                <a:cubicBezTo>
                  <a:pt x="1497744" y="5306704"/>
                  <a:pt x="1497744" y="5306704"/>
                  <a:pt x="1497744" y="5306704"/>
                </a:cubicBezTo>
                <a:cubicBezTo>
                  <a:pt x="1497744" y="5129278"/>
                  <a:pt x="1497744" y="5129278"/>
                  <a:pt x="1497744" y="5129278"/>
                </a:cubicBezTo>
                <a:cubicBezTo>
                  <a:pt x="1513518" y="5116661"/>
                  <a:pt x="1513518" y="5116661"/>
                  <a:pt x="1513518" y="5116661"/>
                </a:cubicBezTo>
                <a:cubicBezTo>
                  <a:pt x="1513518" y="5100101"/>
                  <a:pt x="1513518" y="5100101"/>
                  <a:pt x="1513518" y="5100101"/>
                </a:cubicBezTo>
                <a:cubicBezTo>
                  <a:pt x="1495378" y="5114295"/>
                  <a:pt x="1495378" y="5114295"/>
                  <a:pt x="1495378" y="5114295"/>
                </a:cubicBezTo>
                <a:cubicBezTo>
                  <a:pt x="1495378" y="4768116"/>
                  <a:pt x="1495378" y="4768116"/>
                  <a:pt x="1495378" y="4768116"/>
                </a:cubicBezTo>
                <a:cubicBezTo>
                  <a:pt x="1513518" y="4753922"/>
                  <a:pt x="1513518" y="4753922"/>
                  <a:pt x="1513518" y="4753922"/>
                </a:cubicBezTo>
                <a:cubicBezTo>
                  <a:pt x="1513518" y="4737362"/>
                  <a:pt x="1513518" y="4737362"/>
                  <a:pt x="1513518" y="4737362"/>
                </a:cubicBezTo>
                <a:cubicBezTo>
                  <a:pt x="1489068" y="4756288"/>
                  <a:pt x="1489068" y="4756288"/>
                  <a:pt x="1489068" y="4756288"/>
                </a:cubicBezTo>
                <a:cubicBezTo>
                  <a:pt x="1123900" y="4478714"/>
                  <a:pt x="1123900" y="4478714"/>
                  <a:pt x="1123900" y="4478714"/>
                </a:cubicBezTo>
                <a:cubicBezTo>
                  <a:pt x="1488280" y="4196409"/>
                  <a:pt x="1488280" y="4196409"/>
                  <a:pt x="1488280" y="4196409"/>
                </a:cubicBezTo>
                <a:cubicBezTo>
                  <a:pt x="1853448" y="4473983"/>
                  <a:pt x="1853448" y="4473983"/>
                  <a:pt x="1853448" y="4473983"/>
                </a:cubicBezTo>
                <a:cubicBezTo>
                  <a:pt x="1514307" y="4737362"/>
                  <a:pt x="1514307" y="4737362"/>
                  <a:pt x="1514307" y="4737362"/>
                </a:cubicBezTo>
                <a:cubicBezTo>
                  <a:pt x="1514307" y="4753134"/>
                  <a:pt x="1514307" y="4753134"/>
                  <a:pt x="1514307" y="4753134"/>
                </a:cubicBezTo>
                <a:cubicBezTo>
                  <a:pt x="1857392" y="4487388"/>
                  <a:pt x="1857392" y="4487388"/>
                  <a:pt x="1857392" y="4487388"/>
                </a:cubicBezTo>
                <a:cubicBezTo>
                  <a:pt x="1857392" y="4833567"/>
                  <a:pt x="1857392" y="4833567"/>
                  <a:pt x="1857392" y="4833567"/>
                </a:cubicBezTo>
                <a:cubicBezTo>
                  <a:pt x="1514307" y="5100101"/>
                  <a:pt x="1514307" y="5100101"/>
                  <a:pt x="1514307" y="5100101"/>
                </a:cubicBezTo>
                <a:cubicBezTo>
                  <a:pt x="1514307" y="5116661"/>
                  <a:pt x="1514307" y="5116661"/>
                  <a:pt x="1514307" y="5116661"/>
                </a:cubicBezTo>
                <a:cubicBezTo>
                  <a:pt x="1870800" y="4839875"/>
                  <a:pt x="1870800" y="4839875"/>
                  <a:pt x="1870800" y="4839875"/>
                </a:cubicBezTo>
                <a:cubicBezTo>
                  <a:pt x="1870800" y="4470828"/>
                  <a:pt x="1870800" y="4470828"/>
                  <a:pt x="1870800" y="4470828"/>
                </a:cubicBezTo>
                <a:cubicBezTo>
                  <a:pt x="1497744" y="4186946"/>
                  <a:pt x="1497744" y="4186946"/>
                  <a:pt x="1497744" y="4186946"/>
                </a:cubicBezTo>
                <a:cubicBezTo>
                  <a:pt x="1497744" y="3839190"/>
                  <a:pt x="1497744" y="3839190"/>
                  <a:pt x="1497744" y="3839190"/>
                </a:cubicBezTo>
                <a:cubicBezTo>
                  <a:pt x="1484336" y="3849441"/>
                  <a:pt x="1484336" y="3849441"/>
                  <a:pt x="1484336" y="3849441"/>
                </a:cubicBezTo>
                <a:cubicBezTo>
                  <a:pt x="1484336" y="4182215"/>
                  <a:pt x="1484336" y="4182215"/>
                  <a:pt x="1484336" y="4182215"/>
                </a:cubicBezTo>
                <a:cubicBezTo>
                  <a:pt x="1122322" y="4462154"/>
                  <a:pt x="1122322" y="4462154"/>
                  <a:pt x="1122322" y="4462154"/>
                </a:cubicBezTo>
                <a:cubicBezTo>
                  <a:pt x="1122322" y="4115975"/>
                  <a:pt x="1122322" y="4115975"/>
                  <a:pt x="1122322" y="4115975"/>
                </a:cubicBezTo>
                <a:cubicBezTo>
                  <a:pt x="1484336" y="3835248"/>
                  <a:pt x="1484336" y="3835248"/>
                  <a:pt x="1484336" y="3835248"/>
                </a:cubicBezTo>
                <a:cubicBezTo>
                  <a:pt x="1484336" y="3848653"/>
                  <a:pt x="1484336" y="3848653"/>
                  <a:pt x="1484336" y="3848653"/>
                </a:cubicBezTo>
                <a:cubicBezTo>
                  <a:pt x="1497744" y="3838402"/>
                  <a:pt x="1497744" y="3838402"/>
                  <a:pt x="1497744" y="3838402"/>
                </a:cubicBezTo>
                <a:cubicBezTo>
                  <a:pt x="1497744" y="3818688"/>
                  <a:pt x="1497744" y="3818688"/>
                  <a:pt x="1497744" y="3818688"/>
                </a:cubicBezTo>
                <a:cubicBezTo>
                  <a:pt x="1136519" y="3544268"/>
                  <a:pt x="1136519" y="3544268"/>
                  <a:pt x="1136519" y="3544268"/>
                </a:cubicBezTo>
                <a:cubicBezTo>
                  <a:pt x="1125477" y="3552154"/>
                  <a:pt x="1125477" y="3552154"/>
                  <a:pt x="1125477" y="3552154"/>
                </a:cubicBezTo>
                <a:cubicBezTo>
                  <a:pt x="1135730" y="3543479"/>
                  <a:pt x="1135730" y="3543479"/>
                  <a:pt x="1135730" y="3543479"/>
                </a:cubicBezTo>
                <a:cubicBezTo>
                  <a:pt x="1119956" y="3531651"/>
                  <a:pt x="1119956" y="3531651"/>
                  <a:pt x="1119956" y="3531651"/>
                </a:cubicBezTo>
                <a:cubicBezTo>
                  <a:pt x="1119956" y="3519822"/>
                  <a:pt x="1119956" y="3519822"/>
                  <a:pt x="1119956" y="3519822"/>
                </a:cubicBezTo>
                <a:cubicBezTo>
                  <a:pt x="1106548" y="3519822"/>
                  <a:pt x="1106548" y="3519822"/>
                  <a:pt x="1106548" y="3519822"/>
                </a:cubicBezTo>
                <a:cubicBezTo>
                  <a:pt x="1106548" y="3532439"/>
                  <a:pt x="1106548" y="3532439"/>
                  <a:pt x="1106548" y="3532439"/>
                </a:cubicBezTo>
                <a:cubicBezTo>
                  <a:pt x="744534" y="3812379"/>
                  <a:pt x="744534" y="3812379"/>
                  <a:pt x="744534" y="3812379"/>
                </a:cubicBezTo>
                <a:cubicBezTo>
                  <a:pt x="744534" y="3495377"/>
                  <a:pt x="744534" y="3495377"/>
                  <a:pt x="744534" y="3495377"/>
                </a:cubicBezTo>
                <a:cubicBezTo>
                  <a:pt x="744534" y="3466989"/>
                  <a:pt x="744534" y="3466989"/>
                  <a:pt x="744534" y="3466989"/>
                </a:cubicBezTo>
                <a:cubicBezTo>
                  <a:pt x="1106548" y="3186261"/>
                  <a:pt x="1106548" y="3186261"/>
                  <a:pt x="1106548" y="3186261"/>
                </a:cubicBezTo>
                <a:cubicBezTo>
                  <a:pt x="1106548" y="3500109"/>
                  <a:pt x="1106548" y="3500109"/>
                  <a:pt x="1106548" y="3500109"/>
                </a:cubicBezTo>
                <a:cubicBezTo>
                  <a:pt x="1106548" y="3519034"/>
                  <a:pt x="1106548" y="3519034"/>
                  <a:pt x="1106548" y="3519034"/>
                </a:cubicBezTo>
                <a:cubicBezTo>
                  <a:pt x="1119956" y="3519034"/>
                  <a:pt x="1119956" y="3519034"/>
                  <a:pt x="1119956" y="3519034"/>
                </a:cubicBezTo>
                <a:cubicBezTo>
                  <a:pt x="1119956" y="3180741"/>
                  <a:pt x="1119956" y="3180741"/>
                  <a:pt x="1119956" y="3180741"/>
                </a:cubicBezTo>
                <a:cubicBezTo>
                  <a:pt x="1392847" y="2969406"/>
                  <a:pt x="1392847" y="2969406"/>
                  <a:pt x="1392847" y="2969406"/>
                </a:cubicBezTo>
                <a:cubicBezTo>
                  <a:pt x="1483547" y="2899224"/>
                  <a:pt x="1483547" y="2899224"/>
                  <a:pt x="1483547" y="2899224"/>
                </a:cubicBezTo>
                <a:cubicBezTo>
                  <a:pt x="1862913" y="3187049"/>
                  <a:pt x="1862913" y="3187049"/>
                  <a:pt x="1862913" y="3187049"/>
                </a:cubicBezTo>
                <a:cubicBezTo>
                  <a:pt x="2243855" y="2891339"/>
                  <a:pt x="2243855" y="2891339"/>
                  <a:pt x="2243855" y="2891339"/>
                </a:cubicBezTo>
                <a:cubicBezTo>
                  <a:pt x="2243855" y="2773843"/>
                  <a:pt x="2243855" y="2773843"/>
                  <a:pt x="2243855" y="2773843"/>
                </a:cubicBezTo>
                <a:cubicBezTo>
                  <a:pt x="2231236" y="2779363"/>
                  <a:pt x="2231236" y="2779363"/>
                  <a:pt x="2231236" y="2779363"/>
                </a:cubicBezTo>
                <a:cubicBezTo>
                  <a:pt x="2231236" y="2885030"/>
                  <a:pt x="2231236" y="2885030"/>
                  <a:pt x="2231236" y="2885030"/>
                </a:cubicBezTo>
                <a:cubicBezTo>
                  <a:pt x="1869222" y="3165758"/>
                  <a:pt x="1869222" y="3165758"/>
                  <a:pt x="1869222" y="3165758"/>
                </a:cubicBezTo>
                <a:cubicBezTo>
                  <a:pt x="1869222" y="2819579"/>
                  <a:pt x="1869222" y="2819579"/>
                  <a:pt x="1869222" y="2819579"/>
                </a:cubicBezTo>
                <a:cubicBezTo>
                  <a:pt x="2231236" y="2538851"/>
                  <a:pt x="2231236" y="2538851"/>
                  <a:pt x="2231236" y="2538851"/>
                </a:cubicBezTo>
                <a:cubicBezTo>
                  <a:pt x="2231236" y="2778574"/>
                  <a:pt x="2231236" y="2778574"/>
                  <a:pt x="2231236" y="2778574"/>
                </a:cubicBezTo>
                <a:cubicBezTo>
                  <a:pt x="2243855" y="2773054"/>
                  <a:pt x="2243855" y="2773054"/>
                  <a:pt x="2243855" y="2773054"/>
                </a:cubicBezTo>
                <a:cubicBezTo>
                  <a:pt x="2243855" y="2522291"/>
                  <a:pt x="2243855" y="2522291"/>
                  <a:pt x="2243855" y="2522291"/>
                </a:cubicBezTo>
                <a:cubicBezTo>
                  <a:pt x="2113720" y="2422933"/>
                  <a:pt x="2113720" y="2422933"/>
                  <a:pt x="2113720" y="2422933"/>
                </a:cubicBezTo>
                <a:cubicBezTo>
                  <a:pt x="2100312" y="2429241"/>
                  <a:pt x="2100312" y="2429241"/>
                  <a:pt x="2100312" y="2429241"/>
                </a:cubicBezTo>
                <a:cubicBezTo>
                  <a:pt x="2226503" y="2525446"/>
                  <a:pt x="2226503" y="2525446"/>
                  <a:pt x="2226503" y="2525446"/>
                </a:cubicBezTo>
                <a:cubicBezTo>
                  <a:pt x="1862124" y="2807751"/>
                  <a:pt x="1862124" y="2807751"/>
                  <a:pt x="1862124" y="2807751"/>
                </a:cubicBezTo>
                <a:cubicBezTo>
                  <a:pt x="1496955" y="2530177"/>
                  <a:pt x="1496955" y="2530177"/>
                  <a:pt x="1496955" y="2530177"/>
                </a:cubicBezTo>
                <a:cubicBezTo>
                  <a:pt x="1861335" y="2247872"/>
                  <a:pt x="1861335" y="2247872"/>
                  <a:pt x="1861335" y="2247872"/>
                </a:cubicBezTo>
                <a:cubicBezTo>
                  <a:pt x="2099523" y="2428452"/>
                  <a:pt x="2099523" y="2428452"/>
                  <a:pt x="2099523" y="2428452"/>
                </a:cubicBezTo>
                <a:cubicBezTo>
                  <a:pt x="2112931" y="2422144"/>
                  <a:pt x="2112931" y="2422144"/>
                  <a:pt x="2112931" y="2422144"/>
                </a:cubicBezTo>
                <a:cubicBezTo>
                  <a:pt x="1870800" y="2238409"/>
                  <a:pt x="1870800" y="2238409"/>
                  <a:pt x="1870800" y="2238409"/>
                </a:cubicBezTo>
                <a:cubicBezTo>
                  <a:pt x="1870800" y="2059405"/>
                  <a:pt x="1870800" y="2059405"/>
                  <a:pt x="1870800" y="2059405"/>
                </a:cubicBezTo>
                <a:cubicBezTo>
                  <a:pt x="1857392" y="2060983"/>
                  <a:pt x="1857392" y="2060983"/>
                  <a:pt x="1857392" y="2060983"/>
                </a:cubicBezTo>
                <a:cubicBezTo>
                  <a:pt x="1857392" y="2232889"/>
                  <a:pt x="1857392" y="2232889"/>
                  <a:pt x="1857392" y="2232889"/>
                </a:cubicBezTo>
                <a:cubicBezTo>
                  <a:pt x="1496167" y="2513617"/>
                  <a:pt x="1496167" y="2513617"/>
                  <a:pt x="1496167" y="2513617"/>
                </a:cubicBezTo>
                <a:cubicBezTo>
                  <a:pt x="1496167" y="2166650"/>
                  <a:pt x="1496167" y="2166650"/>
                  <a:pt x="1496167" y="2166650"/>
                </a:cubicBezTo>
                <a:cubicBezTo>
                  <a:pt x="1666526" y="2034960"/>
                  <a:pt x="1666526" y="2034960"/>
                  <a:pt x="1666526" y="2034960"/>
                </a:cubicBezTo>
                <a:cubicBezTo>
                  <a:pt x="1658639" y="2023920"/>
                  <a:pt x="1658639" y="2023920"/>
                  <a:pt x="1658639" y="2023920"/>
                </a:cubicBezTo>
                <a:cubicBezTo>
                  <a:pt x="1666526" y="2034172"/>
                  <a:pt x="1666526" y="2034172"/>
                  <a:pt x="1666526" y="2034172"/>
                </a:cubicBezTo>
                <a:cubicBezTo>
                  <a:pt x="1857392" y="1885922"/>
                  <a:pt x="1857392" y="1885922"/>
                  <a:pt x="1857392" y="1885922"/>
                </a:cubicBezTo>
                <a:cubicBezTo>
                  <a:pt x="1857392" y="2060194"/>
                  <a:pt x="1857392" y="2060194"/>
                  <a:pt x="1857392" y="2060194"/>
                </a:cubicBezTo>
                <a:cubicBezTo>
                  <a:pt x="1870800" y="2058617"/>
                  <a:pt x="1870800" y="2058617"/>
                  <a:pt x="1870800" y="2058617"/>
                </a:cubicBezTo>
                <a:cubicBezTo>
                  <a:pt x="1870800" y="1881190"/>
                  <a:pt x="1870800" y="1881190"/>
                  <a:pt x="1870800" y="1881190"/>
                </a:cubicBezTo>
                <a:cubicBezTo>
                  <a:pt x="1886574" y="1868573"/>
                  <a:pt x="1886574" y="1868573"/>
                  <a:pt x="1886574" y="1868573"/>
                </a:cubicBezTo>
                <a:cubicBezTo>
                  <a:pt x="1886574" y="1852014"/>
                  <a:pt x="1886574" y="1852014"/>
                  <a:pt x="1886574" y="1852014"/>
                </a:cubicBezTo>
                <a:cubicBezTo>
                  <a:pt x="1869222" y="1865419"/>
                  <a:pt x="1869222" y="1865419"/>
                  <a:pt x="1869222" y="1865419"/>
                </a:cubicBezTo>
                <a:cubicBezTo>
                  <a:pt x="1869222" y="1519240"/>
                  <a:pt x="1869222" y="1519240"/>
                  <a:pt x="1869222" y="1519240"/>
                </a:cubicBezTo>
                <a:cubicBezTo>
                  <a:pt x="1886574" y="1505835"/>
                  <a:pt x="1886574" y="1505835"/>
                  <a:pt x="1886574" y="1505835"/>
                </a:cubicBezTo>
                <a:cubicBezTo>
                  <a:pt x="1886574" y="1489275"/>
                  <a:pt x="1886574" y="1489275"/>
                  <a:pt x="1886574" y="1489275"/>
                </a:cubicBezTo>
                <a:cubicBezTo>
                  <a:pt x="1862124" y="1508201"/>
                  <a:pt x="1862124" y="1508201"/>
                  <a:pt x="1862124" y="1508201"/>
                </a:cubicBezTo>
                <a:cubicBezTo>
                  <a:pt x="1496955" y="1230627"/>
                  <a:pt x="1496955" y="1230627"/>
                  <a:pt x="1496955" y="1230627"/>
                </a:cubicBezTo>
                <a:cubicBezTo>
                  <a:pt x="1861335" y="947533"/>
                  <a:pt x="1861335" y="947533"/>
                  <a:pt x="1861335" y="947533"/>
                </a:cubicBezTo>
                <a:cubicBezTo>
                  <a:pt x="2226503" y="1225107"/>
                  <a:pt x="2226503" y="1225107"/>
                  <a:pt x="2226503" y="1225107"/>
                </a:cubicBezTo>
                <a:cubicBezTo>
                  <a:pt x="1887362" y="1488487"/>
                  <a:pt x="1887362" y="1488487"/>
                  <a:pt x="1887362" y="1488487"/>
                </a:cubicBezTo>
                <a:cubicBezTo>
                  <a:pt x="1887362" y="1505046"/>
                  <a:pt x="1887362" y="1505046"/>
                  <a:pt x="1887362" y="1505046"/>
                </a:cubicBezTo>
                <a:cubicBezTo>
                  <a:pt x="2231236" y="1238512"/>
                  <a:pt x="2231236" y="1238512"/>
                  <a:pt x="2231236" y="1238512"/>
                </a:cubicBezTo>
                <a:cubicBezTo>
                  <a:pt x="2231236" y="1585480"/>
                  <a:pt x="2231236" y="1585480"/>
                  <a:pt x="2231236" y="1585480"/>
                </a:cubicBezTo>
                <a:lnTo>
                  <a:pt x="1887362" y="1851225"/>
                </a:lnTo>
                <a:cubicBezTo>
                  <a:pt x="1887362" y="1867785"/>
                  <a:pt x="1887362" y="1867785"/>
                  <a:pt x="1887362" y="1867785"/>
                </a:cubicBezTo>
                <a:cubicBezTo>
                  <a:pt x="2243855" y="1591788"/>
                  <a:pt x="2243855" y="1591788"/>
                  <a:pt x="2243855" y="1591788"/>
                </a:cubicBezTo>
                <a:cubicBezTo>
                  <a:pt x="2243855" y="1221952"/>
                  <a:pt x="2243855" y="1221952"/>
                  <a:pt x="2243855" y="1221952"/>
                </a:cubicBezTo>
                <a:cubicBezTo>
                  <a:pt x="1870800" y="938859"/>
                  <a:pt x="1870800" y="938859"/>
                  <a:pt x="1870800" y="938859"/>
                </a:cubicBezTo>
                <a:cubicBezTo>
                  <a:pt x="1870800" y="590314"/>
                  <a:pt x="1870800" y="590314"/>
                  <a:pt x="1870800" y="590314"/>
                </a:cubicBezTo>
                <a:cubicBezTo>
                  <a:pt x="1857392" y="600566"/>
                  <a:pt x="1857392" y="600566"/>
                  <a:pt x="1857392" y="600566"/>
                </a:cubicBezTo>
                <a:cubicBezTo>
                  <a:pt x="1857392" y="933339"/>
                  <a:pt x="1857392" y="933339"/>
                  <a:pt x="1857392" y="933339"/>
                </a:cubicBezTo>
                <a:cubicBezTo>
                  <a:pt x="1496167" y="1214067"/>
                  <a:pt x="1496167" y="1214067"/>
                  <a:pt x="1496167" y="1214067"/>
                </a:cubicBezTo>
                <a:cubicBezTo>
                  <a:pt x="1496167" y="867888"/>
                  <a:pt x="1496167" y="867888"/>
                  <a:pt x="1496167" y="867888"/>
                </a:cubicBezTo>
                <a:cubicBezTo>
                  <a:pt x="1857392" y="587160"/>
                  <a:pt x="1857392" y="587160"/>
                  <a:pt x="1857392" y="587160"/>
                </a:cubicBezTo>
                <a:cubicBezTo>
                  <a:pt x="1857392" y="599777"/>
                  <a:pt x="1857392" y="599777"/>
                  <a:pt x="1857392" y="599777"/>
                </a:cubicBezTo>
                <a:cubicBezTo>
                  <a:pt x="1870800" y="589526"/>
                  <a:pt x="1870800" y="589526"/>
                  <a:pt x="1870800" y="589526"/>
                </a:cubicBezTo>
                <a:cubicBezTo>
                  <a:pt x="1870800" y="570600"/>
                  <a:pt x="1870800" y="570600"/>
                  <a:pt x="1870800" y="570600"/>
                </a:cubicBezTo>
                <a:cubicBezTo>
                  <a:pt x="1509574" y="295392"/>
                  <a:pt x="1509574" y="295392"/>
                  <a:pt x="1509574" y="295392"/>
                </a:cubicBezTo>
                <a:cubicBezTo>
                  <a:pt x="1498533" y="304066"/>
                  <a:pt x="1498533" y="304066"/>
                  <a:pt x="1498533" y="304066"/>
                </a:cubicBezTo>
                <a:cubicBezTo>
                  <a:pt x="1508786" y="295392"/>
                  <a:pt x="1508786" y="295392"/>
                  <a:pt x="1508786" y="295392"/>
                </a:cubicBezTo>
                <a:cubicBezTo>
                  <a:pt x="1493012" y="283564"/>
                  <a:pt x="1493012" y="283564"/>
                  <a:pt x="1493012" y="283564"/>
                </a:cubicBezTo>
                <a:cubicBezTo>
                  <a:pt x="1493012" y="97759"/>
                  <a:pt x="1493012" y="28082"/>
                  <a:pt x="1493012" y="1953"/>
                </a:cubicBezTo>
                <a:close/>
                <a:moveTo>
                  <a:pt x="1398859" y="0"/>
                </a:moveTo>
                <a:lnTo>
                  <a:pt x="1480393" y="0"/>
                </a:lnTo>
                <a:lnTo>
                  <a:pt x="1480393" y="84404"/>
                </a:lnTo>
                <a:cubicBezTo>
                  <a:pt x="1480393" y="283564"/>
                  <a:pt x="1480393" y="283564"/>
                  <a:pt x="1480393" y="283564"/>
                </a:cubicBezTo>
                <a:cubicBezTo>
                  <a:pt x="1118379" y="564292"/>
                  <a:pt x="1118379" y="564292"/>
                  <a:pt x="1118379" y="564292"/>
                </a:cubicBezTo>
                <a:cubicBezTo>
                  <a:pt x="1118379" y="218113"/>
                  <a:pt x="1118379" y="218113"/>
                  <a:pt x="1118379" y="218113"/>
                </a:cubicBezTo>
                <a:cubicBezTo>
                  <a:pt x="1267443" y="102194"/>
                  <a:pt x="1341976" y="44235"/>
                  <a:pt x="1379242" y="15255"/>
                </a:cubicBezTo>
                <a:close/>
                <a:moveTo>
                  <a:pt x="840168" y="0"/>
                </a:moveTo>
                <a:lnTo>
                  <a:pt x="1377550" y="0"/>
                </a:lnTo>
                <a:lnTo>
                  <a:pt x="1301753" y="58896"/>
                </a:lnTo>
                <a:cubicBezTo>
                  <a:pt x="1112069" y="206284"/>
                  <a:pt x="1112069" y="206284"/>
                  <a:pt x="1112069" y="206284"/>
                </a:cubicBezTo>
                <a:cubicBezTo>
                  <a:pt x="966554" y="95886"/>
                  <a:pt x="893796" y="40686"/>
                  <a:pt x="857417" y="13087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6118657" cy="453231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9" name="Titre 10">
            <a:extLst>
              <a:ext uri="{FF2B5EF4-FFF2-40B4-BE49-F238E27FC236}">
                <a16:creationId xmlns:a16="http://schemas.microsoft.com/office/drawing/2014/main" id="{E8A77A76-28CB-5629-14F2-37B56A98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40" y="314036"/>
            <a:ext cx="6118656" cy="87182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467869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suel 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e 19">
            <a:extLst>
              <a:ext uri="{FF2B5EF4-FFF2-40B4-BE49-F238E27FC236}">
                <a16:creationId xmlns:a16="http://schemas.microsoft.com/office/drawing/2014/main" id="{8ADFDDB7-8C7E-D45A-96B3-1A9EBD1B6760}"/>
              </a:ext>
            </a:extLst>
          </p:cNvPr>
          <p:cNvGrpSpPr/>
          <p:nvPr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EBA0BEC-B644-623E-6D5F-4028774EC28B}"/>
                </a:ext>
              </a:extLst>
            </p:cNvPr>
            <p:cNvSpPr/>
            <p:nvPr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22" name="Logo CEA">
              <a:extLst>
                <a:ext uri="{FF2B5EF4-FFF2-40B4-BE49-F238E27FC236}">
                  <a16:creationId xmlns:a16="http://schemas.microsoft.com/office/drawing/2014/main" id="{41781B71-FA7E-3A77-138A-F8EC2086144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13" name="Espace réservé pour une image  12">
            <a:extLst>
              <a:ext uri="{FF2B5EF4-FFF2-40B4-BE49-F238E27FC236}">
                <a16:creationId xmlns:a16="http://schemas.microsoft.com/office/drawing/2014/main" id="{BE852666-874F-A297-BDD1-598A6DD9D14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 flipH="1">
            <a:off x="0" y="0"/>
            <a:ext cx="5305156" cy="6858000"/>
          </a:xfrm>
          <a:custGeom>
            <a:avLst/>
            <a:gdLst>
              <a:gd name="connsiteX0" fmla="*/ 657398 w 5305156"/>
              <a:gd name="connsiteY0" fmla="*/ 6793932 h 6858000"/>
              <a:gd name="connsiteX1" fmla="*/ 585057 w 5305156"/>
              <a:gd name="connsiteY1" fmla="*/ 6857017 h 6858000"/>
              <a:gd name="connsiteX2" fmla="*/ 583930 w 5305156"/>
              <a:gd name="connsiteY2" fmla="*/ 6858000 h 6858000"/>
              <a:gd name="connsiteX3" fmla="*/ 732294 w 5305156"/>
              <a:gd name="connsiteY3" fmla="*/ 6858000 h 6858000"/>
              <a:gd name="connsiteX4" fmla="*/ 725614 w 5305156"/>
              <a:gd name="connsiteY4" fmla="*/ 6852286 h 6858000"/>
              <a:gd name="connsiteX5" fmla="*/ 657398 w 5305156"/>
              <a:gd name="connsiteY5" fmla="*/ 6793932 h 6858000"/>
              <a:gd name="connsiteX6" fmla="*/ 653184 w 5305156"/>
              <a:gd name="connsiteY6" fmla="*/ 6434348 h 6858000"/>
              <a:gd name="connsiteX7" fmla="*/ 330807 w 5305156"/>
              <a:gd name="connsiteY7" fmla="*/ 6715076 h 6858000"/>
              <a:gd name="connsiteX8" fmla="*/ 330807 w 5305156"/>
              <a:gd name="connsiteY8" fmla="*/ 6799592 h 6858000"/>
              <a:gd name="connsiteX9" fmla="*/ 330807 w 5305156"/>
              <a:gd name="connsiteY9" fmla="*/ 6858000 h 6858000"/>
              <a:gd name="connsiteX10" fmla="*/ 564153 w 5305156"/>
              <a:gd name="connsiteY10" fmla="*/ 6858000 h 6858000"/>
              <a:gd name="connsiteX11" fmla="*/ 568902 w 5305156"/>
              <a:gd name="connsiteY11" fmla="*/ 6853863 h 6858000"/>
              <a:gd name="connsiteX12" fmla="*/ 585057 w 5305156"/>
              <a:gd name="connsiteY12" fmla="*/ 6857017 h 6858000"/>
              <a:gd name="connsiteX13" fmla="*/ 569605 w 5305156"/>
              <a:gd name="connsiteY13" fmla="*/ 6853075 h 6858000"/>
              <a:gd name="connsiteX14" fmla="*/ 653184 w 5305156"/>
              <a:gd name="connsiteY14" fmla="*/ 6780527 h 6858000"/>
              <a:gd name="connsiteX15" fmla="*/ 653184 w 5305156"/>
              <a:gd name="connsiteY15" fmla="*/ 6434348 h 6858000"/>
              <a:gd name="connsiteX16" fmla="*/ 5047259 w 5305156"/>
              <a:gd name="connsiteY16" fmla="*/ 6343650 h 6858000"/>
              <a:gd name="connsiteX17" fmla="*/ 5047259 w 5305156"/>
              <a:gd name="connsiteY17" fmla="*/ 6707250 h 6858000"/>
              <a:gd name="connsiteX18" fmla="*/ 4683659 w 5305156"/>
              <a:gd name="connsiteY18" fmla="*/ 6707250 h 6858000"/>
              <a:gd name="connsiteX19" fmla="*/ 4683659 w 5305156"/>
              <a:gd name="connsiteY19" fmla="*/ 6343650 h 6858000"/>
              <a:gd name="connsiteX20" fmla="*/ 985394 w 5305156"/>
              <a:gd name="connsiteY20" fmla="*/ 5786939 h 6858000"/>
              <a:gd name="connsiteX21" fmla="*/ 777500 w 5305156"/>
              <a:gd name="connsiteY21" fmla="*/ 5968308 h 6858000"/>
              <a:gd name="connsiteX22" fmla="*/ 663017 w 5305156"/>
              <a:gd name="connsiteY22" fmla="*/ 6067667 h 6858000"/>
              <a:gd name="connsiteX23" fmla="*/ 663017 w 5305156"/>
              <a:gd name="connsiteY23" fmla="*/ 6413845 h 6858000"/>
              <a:gd name="connsiteX24" fmla="*/ 901815 w 5305156"/>
              <a:gd name="connsiteY24" fmla="*/ 6206454 h 6858000"/>
              <a:gd name="connsiteX25" fmla="*/ 985394 w 5305156"/>
              <a:gd name="connsiteY25" fmla="*/ 6133906 h 6858000"/>
              <a:gd name="connsiteX26" fmla="*/ 985394 w 5305156"/>
              <a:gd name="connsiteY26" fmla="*/ 5786939 h 6858000"/>
              <a:gd name="connsiteX27" fmla="*/ 1549380 w 5305156"/>
              <a:gd name="connsiteY27" fmla="*/ 5671020 h 6858000"/>
              <a:gd name="connsiteX28" fmla="*/ 1537440 w 5305156"/>
              <a:gd name="connsiteY28" fmla="*/ 5677328 h 6858000"/>
              <a:gd name="connsiteX29" fmla="*/ 1549380 w 5305156"/>
              <a:gd name="connsiteY29" fmla="*/ 5671020 h 6858000"/>
              <a:gd name="connsiteX30" fmla="*/ 1325331 w 5305156"/>
              <a:gd name="connsiteY30" fmla="*/ 5495959 h 6858000"/>
              <a:gd name="connsiteX31" fmla="*/ 1000847 w 5305156"/>
              <a:gd name="connsiteY31" fmla="*/ 5779053 h 6858000"/>
              <a:gd name="connsiteX32" fmla="*/ 1326033 w 5305156"/>
              <a:gd name="connsiteY32" fmla="*/ 6056627 h 6858000"/>
              <a:gd name="connsiteX33" fmla="*/ 1650518 w 5305156"/>
              <a:gd name="connsiteY33" fmla="*/ 5773533 h 6858000"/>
              <a:gd name="connsiteX34" fmla="*/ 1537440 w 5305156"/>
              <a:gd name="connsiteY34" fmla="*/ 5677328 h 6858000"/>
              <a:gd name="connsiteX35" fmla="*/ 1325331 w 5305156"/>
              <a:gd name="connsiteY35" fmla="*/ 5495959 h 6858000"/>
              <a:gd name="connsiteX36" fmla="*/ 320271 w 5305156"/>
              <a:gd name="connsiteY36" fmla="*/ 4847761 h 6858000"/>
              <a:gd name="connsiteX37" fmla="*/ 0 w 5305156"/>
              <a:gd name="connsiteY37" fmla="*/ 5126124 h 6858000"/>
              <a:gd name="connsiteX38" fmla="*/ 325188 w 5305156"/>
              <a:gd name="connsiteY38" fmla="*/ 5403697 h 6858000"/>
              <a:gd name="connsiteX39" fmla="*/ 433349 w 5305156"/>
              <a:gd name="connsiteY39" fmla="*/ 5309070 h 6858000"/>
              <a:gd name="connsiteX40" fmla="*/ 439670 w 5305156"/>
              <a:gd name="connsiteY40" fmla="*/ 5320898 h 6858000"/>
              <a:gd name="connsiteX41" fmla="*/ 330807 w 5305156"/>
              <a:gd name="connsiteY41" fmla="*/ 5415526 h 6858000"/>
              <a:gd name="connsiteX42" fmla="*/ 330807 w 5305156"/>
              <a:gd name="connsiteY42" fmla="*/ 5761705 h 6858000"/>
              <a:gd name="connsiteX43" fmla="*/ 563986 w 5305156"/>
              <a:gd name="connsiteY43" fmla="*/ 5559044 h 6858000"/>
              <a:gd name="connsiteX44" fmla="*/ 570307 w 5305156"/>
              <a:gd name="connsiteY44" fmla="*/ 5571661 h 6858000"/>
              <a:gd name="connsiteX45" fmla="*/ 332211 w 5305156"/>
              <a:gd name="connsiteY45" fmla="*/ 5779053 h 6858000"/>
              <a:gd name="connsiteX46" fmla="*/ 657398 w 5305156"/>
              <a:gd name="connsiteY46" fmla="*/ 6056627 h 6858000"/>
              <a:gd name="connsiteX47" fmla="*/ 771178 w 5305156"/>
              <a:gd name="connsiteY47" fmla="*/ 5957268 h 6858000"/>
              <a:gd name="connsiteX48" fmla="*/ 777500 w 5305156"/>
              <a:gd name="connsiteY48" fmla="*/ 5968308 h 6858000"/>
              <a:gd name="connsiteX49" fmla="*/ 771881 w 5305156"/>
              <a:gd name="connsiteY49" fmla="*/ 5956479 h 6858000"/>
              <a:gd name="connsiteX50" fmla="*/ 981883 w 5305156"/>
              <a:gd name="connsiteY50" fmla="*/ 5773533 h 6858000"/>
              <a:gd name="connsiteX51" fmla="*/ 656696 w 5305156"/>
              <a:gd name="connsiteY51" fmla="*/ 5495959 h 6858000"/>
              <a:gd name="connsiteX52" fmla="*/ 571010 w 5305156"/>
              <a:gd name="connsiteY52" fmla="*/ 5570873 h 6858000"/>
              <a:gd name="connsiteX53" fmla="*/ 563986 w 5305156"/>
              <a:gd name="connsiteY53" fmla="*/ 5558256 h 6858000"/>
              <a:gd name="connsiteX54" fmla="*/ 653184 w 5305156"/>
              <a:gd name="connsiteY54" fmla="*/ 5480976 h 6858000"/>
              <a:gd name="connsiteX55" fmla="*/ 653184 w 5305156"/>
              <a:gd name="connsiteY55" fmla="*/ 5134798 h 6858000"/>
              <a:gd name="connsiteX56" fmla="*/ 439670 w 5305156"/>
              <a:gd name="connsiteY56" fmla="*/ 5320110 h 6858000"/>
              <a:gd name="connsiteX57" fmla="*/ 434052 w 5305156"/>
              <a:gd name="connsiteY57" fmla="*/ 5309070 h 6858000"/>
              <a:gd name="connsiteX58" fmla="*/ 645458 w 5305156"/>
              <a:gd name="connsiteY58" fmla="*/ 5125335 h 6858000"/>
              <a:gd name="connsiteX59" fmla="*/ 320271 w 5305156"/>
              <a:gd name="connsiteY59" fmla="*/ 4847761 h 6858000"/>
              <a:gd name="connsiteX60" fmla="*/ 985394 w 5305156"/>
              <a:gd name="connsiteY60" fmla="*/ 4487388 h 6858000"/>
              <a:gd name="connsiteX61" fmla="*/ 763453 w 5305156"/>
              <a:gd name="connsiteY61" fmla="*/ 4680586 h 6858000"/>
              <a:gd name="connsiteX62" fmla="*/ 756430 w 5305156"/>
              <a:gd name="connsiteY62" fmla="*/ 4670335 h 6858000"/>
              <a:gd name="connsiteX63" fmla="*/ 762750 w 5305156"/>
              <a:gd name="connsiteY63" fmla="*/ 4680586 h 6858000"/>
              <a:gd name="connsiteX64" fmla="*/ 663017 w 5305156"/>
              <a:gd name="connsiteY64" fmla="*/ 4768116 h 6858000"/>
              <a:gd name="connsiteX65" fmla="*/ 663017 w 5305156"/>
              <a:gd name="connsiteY65" fmla="*/ 5114295 h 6858000"/>
              <a:gd name="connsiteX66" fmla="*/ 906029 w 5305156"/>
              <a:gd name="connsiteY66" fmla="*/ 4902960 h 6858000"/>
              <a:gd name="connsiteX67" fmla="*/ 913053 w 5305156"/>
              <a:gd name="connsiteY67" fmla="*/ 4913212 h 6858000"/>
              <a:gd name="connsiteX68" fmla="*/ 906732 w 5305156"/>
              <a:gd name="connsiteY68" fmla="*/ 4902172 h 6858000"/>
              <a:gd name="connsiteX69" fmla="*/ 985394 w 5305156"/>
              <a:gd name="connsiteY69" fmla="*/ 4833567 h 6858000"/>
              <a:gd name="connsiteX70" fmla="*/ 985394 w 5305156"/>
              <a:gd name="connsiteY70" fmla="*/ 4487388 h 6858000"/>
              <a:gd name="connsiteX71" fmla="*/ 656696 w 5305156"/>
              <a:gd name="connsiteY71" fmla="*/ 4196409 h 6858000"/>
              <a:gd name="connsiteX72" fmla="*/ 332211 w 5305156"/>
              <a:gd name="connsiteY72" fmla="*/ 4478714 h 6858000"/>
              <a:gd name="connsiteX73" fmla="*/ 657398 w 5305156"/>
              <a:gd name="connsiteY73" fmla="*/ 4756288 h 6858000"/>
              <a:gd name="connsiteX74" fmla="*/ 756430 w 5305156"/>
              <a:gd name="connsiteY74" fmla="*/ 4670335 h 6858000"/>
              <a:gd name="connsiteX75" fmla="*/ 981883 w 5305156"/>
              <a:gd name="connsiteY75" fmla="*/ 4473983 h 6858000"/>
              <a:gd name="connsiteX76" fmla="*/ 656696 w 5305156"/>
              <a:gd name="connsiteY76" fmla="*/ 4196409 h 6858000"/>
              <a:gd name="connsiteX77" fmla="*/ 993120 w 5305156"/>
              <a:gd name="connsiteY77" fmla="*/ 3544268 h 6858000"/>
              <a:gd name="connsiteX78" fmla="*/ 668636 w 5305156"/>
              <a:gd name="connsiteY78" fmla="*/ 3826573 h 6858000"/>
              <a:gd name="connsiteX79" fmla="*/ 993823 w 5305156"/>
              <a:gd name="connsiteY79" fmla="*/ 4104935 h 6858000"/>
              <a:gd name="connsiteX80" fmla="*/ 1318308 w 5305156"/>
              <a:gd name="connsiteY80" fmla="*/ 3821842 h 6858000"/>
              <a:gd name="connsiteX81" fmla="*/ 1002251 w 5305156"/>
              <a:gd name="connsiteY81" fmla="*/ 3552154 h 6858000"/>
              <a:gd name="connsiteX82" fmla="*/ 993120 w 5305156"/>
              <a:gd name="connsiteY82" fmla="*/ 3544268 h 6858000"/>
              <a:gd name="connsiteX83" fmla="*/ 1318308 w 5305156"/>
              <a:gd name="connsiteY83" fmla="*/ 2538851 h 6858000"/>
              <a:gd name="connsiteX84" fmla="*/ 1110412 w 5305156"/>
              <a:gd name="connsiteY84" fmla="*/ 2719432 h 6858000"/>
              <a:gd name="connsiteX85" fmla="*/ 1104092 w 5305156"/>
              <a:gd name="connsiteY85" fmla="*/ 2708392 h 6858000"/>
              <a:gd name="connsiteX86" fmla="*/ 1109710 w 5305156"/>
              <a:gd name="connsiteY86" fmla="*/ 2720221 h 6858000"/>
              <a:gd name="connsiteX87" fmla="*/ 995930 w 5305156"/>
              <a:gd name="connsiteY87" fmla="*/ 2819579 h 6858000"/>
              <a:gd name="connsiteX88" fmla="*/ 995930 w 5305156"/>
              <a:gd name="connsiteY88" fmla="*/ 3165758 h 6858000"/>
              <a:gd name="connsiteX89" fmla="*/ 1234025 w 5305156"/>
              <a:gd name="connsiteY89" fmla="*/ 2958366 h 6858000"/>
              <a:gd name="connsiteX90" fmla="*/ 1240347 w 5305156"/>
              <a:gd name="connsiteY90" fmla="*/ 2969406 h 6858000"/>
              <a:gd name="connsiteX91" fmla="*/ 1234728 w 5305156"/>
              <a:gd name="connsiteY91" fmla="*/ 2957578 h 6858000"/>
              <a:gd name="connsiteX92" fmla="*/ 1318308 w 5305156"/>
              <a:gd name="connsiteY92" fmla="*/ 2885030 h 6858000"/>
              <a:gd name="connsiteX93" fmla="*/ 1318308 w 5305156"/>
              <a:gd name="connsiteY93" fmla="*/ 2538851 h 6858000"/>
              <a:gd name="connsiteX94" fmla="*/ 652482 w 5305156"/>
              <a:gd name="connsiteY94" fmla="*/ 1598885 h 6858000"/>
              <a:gd name="connsiteX95" fmla="*/ 332211 w 5305156"/>
              <a:gd name="connsiteY95" fmla="*/ 1878036 h 6858000"/>
              <a:gd name="connsiteX96" fmla="*/ 657398 w 5305156"/>
              <a:gd name="connsiteY96" fmla="*/ 2155610 h 6858000"/>
              <a:gd name="connsiteX97" fmla="*/ 766262 w 5305156"/>
              <a:gd name="connsiteY97" fmla="*/ 2060983 h 6858000"/>
              <a:gd name="connsiteX98" fmla="*/ 771881 w 5305156"/>
              <a:gd name="connsiteY98" fmla="*/ 2072022 h 6858000"/>
              <a:gd name="connsiteX99" fmla="*/ 663017 w 5305156"/>
              <a:gd name="connsiteY99" fmla="*/ 2166650 h 6858000"/>
              <a:gd name="connsiteX100" fmla="*/ 663017 w 5305156"/>
              <a:gd name="connsiteY100" fmla="*/ 2513617 h 6858000"/>
              <a:gd name="connsiteX101" fmla="*/ 896196 w 5305156"/>
              <a:gd name="connsiteY101" fmla="*/ 2310168 h 6858000"/>
              <a:gd name="connsiteX102" fmla="*/ 902517 w 5305156"/>
              <a:gd name="connsiteY102" fmla="*/ 2322785 h 6858000"/>
              <a:gd name="connsiteX103" fmla="*/ 665124 w 5305156"/>
              <a:gd name="connsiteY103" fmla="*/ 2530177 h 6858000"/>
              <a:gd name="connsiteX104" fmla="*/ 990311 w 5305156"/>
              <a:gd name="connsiteY104" fmla="*/ 2807751 h 6858000"/>
              <a:gd name="connsiteX105" fmla="*/ 1104092 w 5305156"/>
              <a:gd name="connsiteY105" fmla="*/ 2708392 h 6858000"/>
              <a:gd name="connsiteX106" fmla="*/ 1314093 w 5305156"/>
              <a:gd name="connsiteY106" fmla="*/ 2525446 h 6858000"/>
              <a:gd name="connsiteX107" fmla="*/ 988907 w 5305156"/>
              <a:gd name="connsiteY107" fmla="*/ 2247872 h 6858000"/>
              <a:gd name="connsiteX108" fmla="*/ 903220 w 5305156"/>
              <a:gd name="connsiteY108" fmla="*/ 2322785 h 6858000"/>
              <a:gd name="connsiteX109" fmla="*/ 896899 w 5305156"/>
              <a:gd name="connsiteY109" fmla="*/ 2310168 h 6858000"/>
              <a:gd name="connsiteX110" fmla="*/ 985394 w 5305156"/>
              <a:gd name="connsiteY110" fmla="*/ 2232889 h 6858000"/>
              <a:gd name="connsiteX111" fmla="*/ 985394 w 5305156"/>
              <a:gd name="connsiteY111" fmla="*/ 1885922 h 6858000"/>
              <a:gd name="connsiteX112" fmla="*/ 772583 w 5305156"/>
              <a:gd name="connsiteY112" fmla="*/ 2072022 h 6858000"/>
              <a:gd name="connsiteX113" fmla="*/ 766262 w 5305156"/>
              <a:gd name="connsiteY113" fmla="*/ 2060194 h 6858000"/>
              <a:gd name="connsiteX114" fmla="*/ 977669 w 5305156"/>
              <a:gd name="connsiteY114" fmla="*/ 1876459 h 6858000"/>
              <a:gd name="connsiteX115" fmla="*/ 652482 w 5305156"/>
              <a:gd name="connsiteY115" fmla="*/ 1598885 h 6858000"/>
              <a:gd name="connsiteX116" fmla="*/ 1318308 w 5305156"/>
              <a:gd name="connsiteY116" fmla="*/ 1238512 h 6858000"/>
              <a:gd name="connsiteX117" fmla="*/ 1095663 w 5305156"/>
              <a:gd name="connsiteY117" fmla="*/ 1432499 h 6858000"/>
              <a:gd name="connsiteX118" fmla="*/ 995930 w 5305156"/>
              <a:gd name="connsiteY118" fmla="*/ 1519240 h 6858000"/>
              <a:gd name="connsiteX119" fmla="*/ 995930 w 5305156"/>
              <a:gd name="connsiteY119" fmla="*/ 1865419 h 6858000"/>
              <a:gd name="connsiteX120" fmla="*/ 1238240 w 5305156"/>
              <a:gd name="connsiteY120" fmla="*/ 1654085 h 6858000"/>
              <a:gd name="connsiteX121" fmla="*/ 1245264 w 5305156"/>
              <a:gd name="connsiteY121" fmla="*/ 1665124 h 6858000"/>
              <a:gd name="connsiteX122" fmla="*/ 1000847 w 5305156"/>
              <a:gd name="connsiteY122" fmla="*/ 1878036 h 6858000"/>
              <a:gd name="connsiteX123" fmla="*/ 1326033 w 5305156"/>
              <a:gd name="connsiteY123" fmla="*/ 2155610 h 6858000"/>
              <a:gd name="connsiteX124" fmla="*/ 1477038 w 5305156"/>
              <a:gd name="connsiteY124" fmla="*/ 2023920 h 6858000"/>
              <a:gd name="connsiteX125" fmla="*/ 1646304 w 5305156"/>
              <a:gd name="connsiteY125" fmla="*/ 1876459 h 6858000"/>
              <a:gd name="connsiteX126" fmla="*/ 1321116 w 5305156"/>
              <a:gd name="connsiteY126" fmla="*/ 1598885 h 6858000"/>
              <a:gd name="connsiteX127" fmla="*/ 1245965 w 5305156"/>
              <a:gd name="connsiteY127" fmla="*/ 1664336 h 6858000"/>
              <a:gd name="connsiteX128" fmla="*/ 1238942 w 5305156"/>
              <a:gd name="connsiteY128" fmla="*/ 1654085 h 6858000"/>
              <a:gd name="connsiteX129" fmla="*/ 1318308 w 5305156"/>
              <a:gd name="connsiteY129" fmla="*/ 1585480 h 6858000"/>
              <a:gd name="connsiteX130" fmla="*/ 1318308 w 5305156"/>
              <a:gd name="connsiteY130" fmla="*/ 1238512 h 6858000"/>
              <a:gd name="connsiteX131" fmla="*/ 988907 w 5305156"/>
              <a:gd name="connsiteY131" fmla="*/ 947533 h 6858000"/>
              <a:gd name="connsiteX132" fmla="*/ 665124 w 5305156"/>
              <a:gd name="connsiteY132" fmla="*/ 1230627 h 6858000"/>
              <a:gd name="connsiteX133" fmla="*/ 990311 w 5305156"/>
              <a:gd name="connsiteY133" fmla="*/ 1508201 h 6858000"/>
              <a:gd name="connsiteX134" fmla="*/ 1088639 w 5305156"/>
              <a:gd name="connsiteY134" fmla="*/ 1422247 h 6858000"/>
              <a:gd name="connsiteX135" fmla="*/ 1095663 w 5305156"/>
              <a:gd name="connsiteY135" fmla="*/ 1432499 h 6858000"/>
              <a:gd name="connsiteX136" fmla="*/ 1089342 w 5305156"/>
              <a:gd name="connsiteY136" fmla="*/ 1421459 h 6858000"/>
              <a:gd name="connsiteX137" fmla="*/ 1314093 w 5305156"/>
              <a:gd name="connsiteY137" fmla="*/ 1225107 h 6858000"/>
              <a:gd name="connsiteX138" fmla="*/ 988907 w 5305156"/>
              <a:gd name="connsiteY138" fmla="*/ 947533 h 6858000"/>
              <a:gd name="connsiteX139" fmla="*/ 1325331 w 5305156"/>
              <a:gd name="connsiteY139" fmla="*/ 296181 h 6858000"/>
              <a:gd name="connsiteX140" fmla="*/ 1000847 w 5305156"/>
              <a:gd name="connsiteY140" fmla="*/ 578486 h 6858000"/>
              <a:gd name="connsiteX141" fmla="*/ 1326033 w 5305156"/>
              <a:gd name="connsiteY141" fmla="*/ 856060 h 6858000"/>
              <a:gd name="connsiteX142" fmla="*/ 1650518 w 5305156"/>
              <a:gd name="connsiteY142" fmla="*/ 573754 h 6858000"/>
              <a:gd name="connsiteX143" fmla="*/ 1334462 w 5305156"/>
              <a:gd name="connsiteY143" fmla="*/ 304066 h 6858000"/>
              <a:gd name="connsiteX144" fmla="*/ 1325331 w 5305156"/>
              <a:gd name="connsiteY144" fmla="*/ 296181 h 6858000"/>
              <a:gd name="connsiteX145" fmla="*/ 1226725 w 5305156"/>
              <a:gd name="connsiteY145" fmla="*/ 0 h 6858000"/>
              <a:gd name="connsiteX146" fmla="*/ 748180 w 5305156"/>
              <a:gd name="connsiteY146" fmla="*/ 0 h 6858000"/>
              <a:gd name="connsiteX147" fmla="*/ 763540 w 5305156"/>
              <a:gd name="connsiteY147" fmla="*/ 13087 h 6858000"/>
              <a:gd name="connsiteX148" fmla="*/ 990311 w 5305156"/>
              <a:gd name="connsiteY148" fmla="*/ 206284 h 6858000"/>
              <a:gd name="connsiteX149" fmla="*/ 1159227 w 5305156"/>
              <a:gd name="connsiteY149" fmla="*/ 58896 h 6858000"/>
              <a:gd name="connsiteX150" fmla="*/ 1318308 w 5305156"/>
              <a:gd name="connsiteY150" fmla="*/ 0 h 6858000"/>
              <a:gd name="connsiteX151" fmla="*/ 1245701 w 5305156"/>
              <a:gd name="connsiteY151" fmla="*/ 0 h 6858000"/>
              <a:gd name="connsiteX152" fmla="*/ 1228232 w 5305156"/>
              <a:gd name="connsiteY152" fmla="*/ 15255 h 6858000"/>
              <a:gd name="connsiteX153" fmla="*/ 995930 w 5305156"/>
              <a:gd name="connsiteY153" fmla="*/ 218113 h 6858000"/>
              <a:gd name="connsiteX154" fmla="*/ 995930 w 5305156"/>
              <a:gd name="connsiteY154" fmla="*/ 564292 h 6858000"/>
              <a:gd name="connsiteX155" fmla="*/ 1318308 w 5305156"/>
              <a:gd name="connsiteY155" fmla="*/ 283564 h 6858000"/>
              <a:gd name="connsiteX156" fmla="*/ 1318308 w 5305156"/>
              <a:gd name="connsiteY156" fmla="*/ 84404 h 6858000"/>
              <a:gd name="connsiteX157" fmla="*/ 5305156 w 5305156"/>
              <a:gd name="connsiteY157" fmla="*/ 0 h 6858000"/>
              <a:gd name="connsiteX158" fmla="*/ 1329545 w 5305156"/>
              <a:gd name="connsiteY158" fmla="*/ 0 h 6858000"/>
              <a:gd name="connsiteX159" fmla="*/ 1329545 w 5305156"/>
              <a:gd name="connsiteY159" fmla="*/ 1953 h 6858000"/>
              <a:gd name="connsiteX160" fmla="*/ 1329545 w 5305156"/>
              <a:gd name="connsiteY160" fmla="*/ 283564 h 6858000"/>
              <a:gd name="connsiteX161" fmla="*/ 1343592 w 5305156"/>
              <a:gd name="connsiteY161" fmla="*/ 295392 h 6858000"/>
              <a:gd name="connsiteX162" fmla="*/ 1334462 w 5305156"/>
              <a:gd name="connsiteY162" fmla="*/ 304066 h 6858000"/>
              <a:gd name="connsiteX163" fmla="*/ 1344294 w 5305156"/>
              <a:gd name="connsiteY163" fmla="*/ 295392 h 6858000"/>
              <a:gd name="connsiteX164" fmla="*/ 1665970 w 5305156"/>
              <a:gd name="connsiteY164" fmla="*/ 570600 h 6858000"/>
              <a:gd name="connsiteX165" fmla="*/ 1665970 w 5305156"/>
              <a:gd name="connsiteY165" fmla="*/ 589526 h 6858000"/>
              <a:gd name="connsiteX166" fmla="*/ 1654030 w 5305156"/>
              <a:gd name="connsiteY166" fmla="*/ 599777 h 6858000"/>
              <a:gd name="connsiteX167" fmla="*/ 1654030 w 5305156"/>
              <a:gd name="connsiteY167" fmla="*/ 587160 h 6858000"/>
              <a:gd name="connsiteX168" fmla="*/ 1332355 w 5305156"/>
              <a:gd name="connsiteY168" fmla="*/ 867888 h 6858000"/>
              <a:gd name="connsiteX169" fmla="*/ 1332355 w 5305156"/>
              <a:gd name="connsiteY169" fmla="*/ 1214067 h 6858000"/>
              <a:gd name="connsiteX170" fmla="*/ 1654030 w 5305156"/>
              <a:gd name="connsiteY170" fmla="*/ 933339 h 6858000"/>
              <a:gd name="connsiteX171" fmla="*/ 1654030 w 5305156"/>
              <a:gd name="connsiteY171" fmla="*/ 600566 h 6858000"/>
              <a:gd name="connsiteX172" fmla="*/ 1665970 w 5305156"/>
              <a:gd name="connsiteY172" fmla="*/ 590314 h 6858000"/>
              <a:gd name="connsiteX173" fmla="*/ 1665970 w 5305156"/>
              <a:gd name="connsiteY173" fmla="*/ 938859 h 6858000"/>
              <a:gd name="connsiteX174" fmla="*/ 1998180 w 5305156"/>
              <a:gd name="connsiteY174" fmla="*/ 1221952 h 6858000"/>
              <a:gd name="connsiteX175" fmla="*/ 1998180 w 5305156"/>
              <a:gd name="connsiteY175" fmla="*/ 1591788 h 6858000"/>
              <a:gd name="connsiteX176" fmla="*/ 1680718 w 5305156"/>
              <a:gd name="connsiteY176" fmla="*/ 1867785 h 6858000"/>
              <a:gd name="connsiteX177" fmla="*/ 1680718 w 5305156"/>
              <a:gd name="connsiteY177" fmla="*/ 1851225 h 6858000"/>
              <a:gd name="connsiteX178" fmla="*/ 1986942 w 5305156"/>
              <a:gd name="connsiteY178" fmla="*/ 1585480 h 6858000"/>
              <a:gd name="connsiteX179" fmla="*/ 1986942 w 5305156"/>
              <a:gd name="connsiteY179" fmla="*/ 1238512 h 6858000"/>
              <a:gd name="connsiteX180" fmla="*/ 1680718 w 5305156"/>
              <a:gd name="connsiteY180" fmla="*/ 1505046 h 6858000"/>
              <a:gd name="connsiteX181" fmla="*/ 1680718 w 5305156"/>
              <a:gd name="connsiteY181" fmla="*/ 1488487 h 6858000"/>
              <a:gd name="connsiteX182" fmla="*/ 1982728 w 5305156"/>
              <a:gd name="connsiteY182" fmla="*/ 1225107 h 6858000"/>
              <a:gd name="connsiteX183" fmla="*/ 1657541 w 5305156"/>
              <a:gd name="connsiteY183" fmla="*/ 947533 h 6858000"/>
              <a:gd name="connsiteX184" fmla="*/ 1333056 w 5305156"/>
              <a:gd name="connsiteY184" fmla="*/ 1230627 h 6858000"/>
              <a:gd name="connsiteX185" fmla="*/ 1658244 w 5305156"/>
              <a:gd name="connsiteY185" fmla="*/ 1508201 h 6858000"/>
              <a:gd name="connsiteX186" fmla="*/ 1680017 w 5305156"/>
              <a:gd name="connsiteY186" fmla="*/ 1489275 h 6858000"/>
              <a:gd name="connsiteX187" fmla="*/ 1680017 w 5305156"/>
              <a:gd name="connsiteY187" fmla="*/ 1505835 h 6858000"/>
              <a:gd name="connsiteX188" fmla="*/ 1664565 w 5305156"/>
              <a:gd name="connsiteY188" fmla="*/ 1519240 h 6858000"/>
              <a:gd name="connsiteX189" fmla="*/ 1664565 w 5305156"/>
              <a:gd name="connsiteY189" fmla="*/ 1865419 h 6858000"/>
              <a:gd name="connsiteX190" fmla="*/ 1680017 w 5305156"/>
              <a:gd name="connsiteY190" fmla="*/ 1852014 h 6858000"/>
              <a:gd name="connsiteX191" fmla="*/ 1680017 w 5305156"/>
              <a:gd name="connsiteY191" fmla="*/ 1868573 h 6858000"/>
              <a:gd name="connsiteX192" fmla="*/ 1665970 w 5305156"/>
              <a:gd name="connsiteY192" fmla="*/ 1881190 h 6858000"/>
              <a:gd name="connsiteX193" fmla="*/ 1665970 w 5305156"/>
              <a:gd name="connsiteY193" fmla="*/ 2058617 h 6858000"/>
              <a:gd name="connsiteX194" fmla="*/ 1654030 w 5305156"/>
              <a:gd name="connsiteY194" fmla="*/ 2060194 h 6858000"/>
              <a:gd name="connsiteX195" fmla="*/ 1654030 w 5305156"/>
              <a:gd name="connsiteY195" fmla="*/ 1885922 h 6858000"/>
              <a:gd name="connsiteX196" fmla="*/ 1484061 w 5305156"/>
              <a:gd name="connsiteY196" fmla="*/ 2034172 h 6858000"/>
              <a:gd name="connsiteX197" fmla="*/ 1477038 w 5305156"/>
              <a:gd name="connsiteY197" fmla="*/ 2023920 h 6858000"/>
              <a:gd name="connsiteX198" fmla="*/ 1484061 w 5305156"/>
              <a:gd name="connsiteY198" fmla="*/ 2034960 h 6858000"/>
              <a:gd name="connsiteX199" fmla="*/ 1332355 w 5305156"/>
              <a:gd name="connsiteY199" fmla="*/ 2166650 h 6858000"/>
              <a:gd name="connsiteX200" fmla="*/ 1332355 w 5305156"/>
              <a:gd name="connsiteY200" fmla="*/ 2513617 h 6858000"/>
              <a:gd name="connsiteX201" fmla="*/ 1654030 w 5305156"/>
              <a:gd name="connsiteY201" fmla="*/ 2232889 h 6858000"/>
              <a:gd name="connsiteX202" fmla="*/ 1654030 w 5305156"/>
              <a:gd name="connsiteY202" fmla="*/ 2060983 h 6858000"/>
              <a:gd name="connsiteX203" fmla="*/ 1665970 w 5305156"/>
              <a:gd name="connsiteY203" fmla="*/ 2059405 h 6858000"/>
              <a:gd name="connsiteX204" fmla="*/ 1665970 w 5305156"/>
              <a:gd name="connsiteY204" fmla="*/ 2238409 h 6858000"/>
              <a:gd name="connsiteX205" fmla="*/ 1881590 w 5305156"/>
              <a:gd name="connsiteY205" fmla="*/ 2422144 h 6858000"/>
              <a:gd name="connsiteX206" fmla="*/ 1869650 w 5305156"/>
              <a:gd name="connsiteY206" fmla="*/ 2428452 h 6858000"/>
              <a:gd name="connsiteX207" fmla="*/ 1657541 w 5305156"/>
              <a:gd name="connsiteY207" fmla="*/ 2247872 h 6858000"/>
              <a:gd name="connsiteX208" fmla="*/ 1333056 w 5305156"/>
              <a:gd name="connsiteY208" fmla="*/ 2530177 h 6858000"/>
              <a:gd name="connsiteX209" fmla="*/ 1658244 w 5305156"/>
              <a:gd name="connsiteY209" fmla="*/ 2807751 h 6858000"/>
              <a:gd name="connsiteX210" fmla="*/ 1982728 w 5305156"/>
              <a:gd name="connsiteY210" fmla="*/ 2525446 h 6858000"/>
              <a:gd name="connsiteX211" fmla="*/ 1870353 w 5305156"/>
              <a:gd name="connsiteY211" fmla="*/ 2429241 h 6858000"/>
              <a:gd name="connsiteX212" fmla="*/ 1882293 w 5305156"/>
              <a:gd name="connsiteY212" fmla="*/ 2422933 h 6858000"/>
              <a:gd name="connsiteX213" fmla="*/ 1998180 w 5305156"/>
              <a:gd name="connsiteY213" fmla="*/ 2522291 h 6858000"/>
              <a:gd name="connsiteX214" fmla="*/ 1998180 w 5305156"/>
              <a:gd name="connsiteY214" fmla="*/ 2773054 h 6858000"/>
              <a:gd name="connsiteX215" fmla="*/ 1986942 w 5305156"/>
              <a:gd name="connsiteY215" fmla="*/ 2778574 h 6858000"/>
              <a:gd name="connsiteX216" fmla="*/ 1986942 w 5305156"/>
              <a:gd name="connsiteY216" fmla="*/ 2538851 h 6858000"/>
              <a:gd name="connsiteX217" fmla="*/ 1664565 w 5305156"/>
              <a:gd name="connsiteY217" fmla="*/ 2819579 h 6858000"/>
              <a:gd name="connsiteX218" fmla="*/ 1664565 w 5305156"/>
              <a:gd name="connsiteY218" fmla="*/ 3165758 h 6858000"/>
              <a:gd name="connsiteX219" fmla="*/ 1986942 w 5305156"/>
              <a:gd name="connsiteY219" fmla="*/ 2885030 h 6858000"/>
              <a:gd name="connsiteX220" fmla="*/ 1986942 w 5305156"/>
              <a:gd name="connsiteY220" fmla="*/ 2779363 h 6858000"/>
              <a:gd name="connsiteX221" fmla="*/ 1998180 w 5305156"/>
              <a:gd name="connsiteY221" fmla="*/ 2773843 h 6858000"/>
              <a:gd name="connsiteX222" fmla="*/ 1998180 w 5305156"/>
              <a:gd name="connsiteY222" fmla="*/ 2891339 h 6858000"/>
              <a:gd name="connsiteX223" fmla="*/ 1658946 w 5305156"/>
              <a:gd name="connsiteY223" fmla="*/ 3187049 h 6858000"/>
              <a:gd name="connsiteX224" fmla="*/ 1321116 w 5305156"/>
              <a:gd name="connsiteY224" fmla="*/ 2899224 h 6858000"/>
              <a:gd name="connsiteX225" fmla="*/ 1240347 w 5305156"/>
              <a:gd name="connsiteY225" fmla="*/ 2969406 h 6858000"/>
              <a:gd name="connsiteX226" fmla="*/ 997334 w 5305156"/>
              <a:gd name="connsiteY226" fmla="*/ 3180741 h 6858000"/>
              <a:gd name="connsiteX227" fmla="*/ 997334 w 5305156"/>
              <a:gd name="connsiteY227" fmla="*/ 3519034 h 6858000"/>
              <a:gd name="connsiteX228" fmla="*/ 985394 w 5305156"/>
              <a:gd name="connsiteY228" fmla="*/ 3519034 h 6858000"/>
              <a:gd name="connsiteX229" fmla="*/ 985394 w 5305156"/>
              <a:gd name="connsiteY229" fmla="*/ 3500109 h 6858000"/>
              <a:gd name="connsiteX230" fmla="*/ 985394 w 5305156"/>
              <a:gd name="connsiteY230" fmla="*/ 3186261 h 6858000"/>
              <a:gd name="connsiteX231" fmla="*/ 663017 w 5305156"/>
              <a:gd name="connsiteY231" fmla="*/ 3466989 h 6858000"/>
              <a:gd name="connsiteX232" fmla="*/ 663017 w 5305156"/>
              <a:gd name="connsiteY232" fmla="*/ 3495377 h 6858000"/>
              <a:gd name="connsiteX233" fmla="*/ 663017 w 5305156"/>
              <a:gd name="connsiteY233" fmla="*/ 3812379 h 6858000"/>
              <a:gd name="connsiteX234" fmla="*/ 985394 w 5305156"/>
              <a:gd name="connsiteY234" fmla="*/ 3532439 h 6858000"/>
              <a:gd name="connsiteX235" fmla="*/ 985394 w 5305156"/>
              <a:gd name="connsiteY235" fmla="*/ 3519822 h 6858000"/>
              <a:gd name="connsiteX236" fmla="*/ 997334 w 5305156"/>
              <a:gd name="connsiteY236" fmla="*/ 3519822 h 6858000"/>
              <a:gd name="connsiteX237" fmla="*/ 997334 w 5305156"/>
              <a:gd name="connsiteY237" fmla="*/ 3531651 h 6858000"/>
              <a:gd name="connsiteX238" fmla="*/ 1011381 w 5305156"/>
              <a:gd name="connsiteY238" fmla="*/ 3543479 h 6858000"/>
              <a:gd name="connsiteX239" fmla="*/ 1002251 w 5305156"/>
              <a:gd name="connsiteY239" fmla="*/ 3552154 h 6858000"/>
              <a:gd name="connsiteX240" fmla="*/ 1012084 w 5305156"/>
              <a:gd name="connsiteY240" fmla="*/ 3544268 h 6858000"/>
              <a:gd name="connsiteX241" fmla="*/ 1333759 w 5305156"/>
              <a:gd name="connsiteY241" fmla="*/ 3818688 h 6858000"/>
              <a:gd name="connsiteX242" fmla="*/ 1333759 w 5305156"/>
              <a:gd name="connsiteY242" fmla="*/ 3838402 h 6858000"/>
              <a:gd name="connsiteX243" fmla="*/ 1321819 w 5305156"/>
              <a:gd name="connsiteY243" fmla="*/ 3848653 h 6858000"/>
              <a:gd name="connsiteX244" fmla="*/ 1321819 w 5305156"/>
              <a:gd name="connsiteY244" fmla="*/ 3835248 h 6858000"/>
              <a:gd name="connsiteX245" fmla="*/ 999441 w 5305156"/>
              <a:gd name="connsiteY245" fmla="*/ 4115975 h 6858000"/>
              <a:gd name="connsiteX246" fmla="*/ 999441 w 5305156"/>
              <a:gd name="connsiteY246" fmla="*/ 4462154 h 6858000"/>
              <a:gd name="connsiteX247" fmla="*/ 1321819 w 5305156"/>
              <a:gd name="connsiteY247" fmla="*/ 4182215 h 6858000"/>
              <a:gd name="connsiteX248" fmla="*/ 1321819 w 5305156"/>
              <a:gd name="connsiteY248" fmla="*/ 3849441 h 6858000"/>
              <a:gd name="connsiteX249" fmla="*/ 1333759 w 5305156"/>
              <a:gd name="connsiteY249" fmla="*/ 3839190 h 6858000"/>
              <a:gd name="connsiteX250" fmla="*/ 1333759 w 5305156"/>
              <a:gd name="connsiteY250" fmla="*/ 4186946 h 6858000"/>
              <a:gd name="connsiteX251" fmla="*/ 1665970 w 5305156"/>
              <a:gd name="connsiteY251" fmla="*/ 4470828 h 6858000"/>
              <a:gd name="connsiteX252" fmla="*/ 1665970 w 5305156"/>
              <a:gd name="connsiteY252" fmla="*/ 4839875 h 6858000"/>
              <a:gd name="connsiteX253" fmla="*/ 1348509 w 5305156"/>
              <a:gd name="connsiteY253" fmla="*/ 5116661 h 6858000"/>
              <a:gd name="connsiteX254" fmla="*/ 1348509 w 5305156"/>
              <a:gd name="connsiteY254" fmla="*/ 5100101 h 6858000"/>
              <a:gd name="connsiteX255" fmla="*/ 1654030 w 5305156"/>
              <a:gd name="connsiteY255" fmla="*/ 4833567 h 6858000"/>
              <a:gd name="connsiteX256" fmla="*/ 1654030 w 5305156"/>
              <a:gd name="connsiteY256" fmla="*/ 4487388 h 6858000"/>
              <a:gd name="connsiteX257" fmla="*/ 1348509 w 5305156"/>
              <a:gd name="connsiteY257" fmla="*/ 4753134 h 6858000"/>
              <a:gd name="connsiteX258" fmla="*/ 1348509 w 5305156"/>
              <a:gd name="connsiteY258" fmla="*/ 4737362 h 6858000"/>
              <a:gd name="connsiteX259" fmla="*/ 1650518 w 5305156"/>
              <a:gd name="connsiteY259" fmla="*/ 4473983 h 6858000"/>
              <a:gd name="connsiteX260" fmla="*/ 1325331 w 5305156"/>
              <a:gd name="connsiteY260" fmla="*/ 4196409 h 6858000"/>
              <a:gd name="connsiteX261" fmla="*/ 1000847 w 5305156"/>
              <a:gd name="connsiteY261" fmla="*/ 4478714 h 6858000"/>
              <a:gd name="connsiteX262" fmla="*/ 1326033 w 5305156"/>
              <a:gd name="connsiteY262" fmla="*/ 4756288 h 6858000"/>
              <a:gd name="connsiteX263" fmla="*/ 1347806 w 5305156"/>
              <a:gd name="connsiteY263" fmla="*/ 4737362 h 6858000"/>
              <a:gd name="connsiteX264" fmla="*/ 1347806 w 5305156"/>
              <a:gd name="connsiteY264" fmla="*/ 4753922 h 6858000"/>
              <a:gd name="connsiteX265" fmla="*/ 1331652 w 5305156"/>
              <a:gd name="connsiteY265" fmla="*/ 4768116 h 6858000"/>
              <a:gd name="connsiteX266" fmla="*/ 1331652 w 5305156"/>
              <a:gd name="connsiteY266" fmla="*/ 5114295 h 6858000"/>
              <a:gd name="connsiteX267" fmla="*/ 1347806 w 5305156"/>
              <a:gd name="connsiteY267" fmla="*/ 5100101 h 6858000"/>
              <a:gd name="connsiteX268" fmla="*/ 1347806 w 5305156"/>
              <a:gd name="connsiteY268" fmla="*/ 5116661 h 6858000"/>
              <a:gd name="connsiteX269" fmla="*/ 1333759 w 5305156"/>
              <a:gd name="connsiteY269" fmla="*/ 5129278 h 6858000"/>
              <a:gd name="connsiteX270" fmla="*/ 1333759 w 5305156"/>
              <a:gd name="connsiteY270" fmla="*/ 5306704 h 6858000"/>
              <a:gd name="connsiteX271" fmla="*/ 1321819 w 5305156"/>
              <a:gd name="connsiteY271" fmla="*/ 5309070 h 6858000"/>
              <a:gd name="connsiteX272" fmla="*/ 1321819 w 5305156"/>
              <a:gd name="connsiteY272" fmla="*/ 5134798 h 6858000"/>
              <a:gd name="connsiteX273" fmla="*/ 1151851 w 5305156"/>
              <a:gd name="connsiteY273" fmla="*/ 5283047 h 6858000"/>
              <a:gd name="connsiteX274" fmla="*/ 1144827 w 5305156"/>
              <a:gd name="connsiteY274" fmla="*/ 5272008 h 6858000"/>
              <a:gd name="connsiteX275" fmla="*/ 1314093 w 5305156"/>
              <a:gd name="connsiteY275" fmla="*/ 5125335 h 6858000"/>
              <a:gd name="connsiteX276" fmla="*/ 988907 w 5305156"/>
              <a:gd name="connsiteY276" fmla="*/ 4847761 h 6858000"/>
              <a:gd name="connsiteX277" fmla="*/ 913053 w 5305156"/>
              <a:gd name="connsiteY277" fmla="*/ 4913212 h 6858000"/>
              <a:gd name="connsiteX278" fmla="*/ 668636 w 5305156"/>
              <a:gd name="connsiteY278" fmla="*/ 5126124 h 6858000"/>
              <a:gd name="connsiteX279" fmla="*/ 993823 w 5305156"/>
              <a:gd name="connsiteY279" fmla="*/ 5403697 h 6858000"/>
              <a:gd name="connsiteX280" fmla="*/ 1144827 w 5305156"/>
              <a:gd name="connsiteY280" fmla="*/ 5272796 h 6858000"/>
              <a:gd name="connsiteX281" fmla="*/ 1151149 w 5305156"/>
              <a:gd name="connsiteY281" fmla="*/ 5283047 h 6858000"/>
              <a:gd name="connsiteX282" fmla="*/ 999441 w 5305156"/>
              <a:gd name="connsiteY282" fmla="*/ 5415526 h 6858000"/>
              <a:gd name="connsiteX283" fmla="*/ 999441 w 5305156"/>
              <a:gd name="connsiteY283" fmla="*/ 5761705 h 6858000"/>
              <a:gd name="connsiteX284" fmla="*/ 1321819 w 5305156"/>
              <a:gd name="connsiteY284" fmla="*/ 5480976 h 6858000"/>
              <a:gd name="connsiteX285" fmla="*/ 1321819 w 5305156"/>
              <a:gd name="connsiteY285" fmla="*/ 5309858 h 6858000"/>
              <a:gd name="connsiteX286" fmla="*/ 1333759 w 5305156"/>
              <a:gd name="connsiteY286" fmla="*/ 5307493 h 6858000"/>
              <a:gd name="connsiteX287" fmla="*/ 1333759 w 5305156"/>
              <a:gd name="connsiteY287" fmla="*/ 5487285 h 6858000"/>
              <a:gd name="connsiteX288" fmla="*/ 1549380 w 5305156"/>
              <a:gd name="connsiteY288" fmla="*/ 5671020 h 6858000"/>
              <a:gd name="connsiteX289" fmla="*/ 1665970 w 5305156"/>
              <a:gd name="connsiteY289" fmla="*/ 5770379 h 6858000"/>
              <a:gd name="connsiteX290" fmla="*/ 1665970 w 5305156"/>
              <a:gd name="connsiteY290" fmla="*/ 6021141 h 6858000"/>
              <a:gd name="connsiteX291" fmla="*/ 1654030 w 5305156"/>
              <a:gd name="connsiteY291" fmla="*/ 6026661 h 6858000"/>
              <a:gd name="connsiteX292" fmla="*/ 1654030 w 5305156"/>
              <a:gd name="connsiteY292" fmla="*/ 5786939 h 6858000"/>
              <a:gd name="connsiteX293" fmla="*/ 1331652 w 5305156"/>
              <a:gd name="connsiteY293" fmla="*/ 6067667 h 6858000"/>
              <a:gd name="connsiteX294" fmla="*/ 1331652 w 5305156"/>
              <a:gd name="connsiteY294" fmla="*/ 6413845 h 6858000"/>
              <a:gd name="connsiteX295" fmla="*/ 1654030 w 5305156"/>
              <a:gd name="connsiteY295" fmla="*/ 6133906 h 6858000"/>
              <a:gd name="connsiteX296" fmla="*/ 1654030 w 5305156"/>
              <a:gd name="connsiteY296" fmla="*/ 6027450 h 6858000"/>
              <a:gd name="connsiteX297" fmla="*/ 1665970 w 5305156"/>
              <a:gd name="connsiteY297" fmla="*/ 6021930 h 6858000"/>
              <a:gd name="connsiteX298" fmla="*/ 1665970 w 5305156"/>
              <a:gd name="connsiteY298" fmla="*/ 6140214 h 6858000"/>
              <a:gd name="connsiteX299" fmla="*/ 1326033 w 5305156"/>
              <a:gd name="connsiteY299" fmla="*/ 6435925 h 6858000"/>
              <a:gd name="connsiteX300" fmla="*/ 988907 w 5305156"/>
              <a:gd name="connsiteY300" fmla="*/ 6147311 h 6858000"/>
              <a:gd name="connsiteX301" fmla="*/ 908136 w 5305156"/>
              <a:gd name="connsiteY301" fmla="*/ 6217493 h 6858000"/>
              <a:gd name="connsiteX302" fmla="*/ 901815 w 5305156"/>
              <a:gd name="connsiteY302" fmla="*/ 6206454 h 6858000"/>
              <a:gd name="connsiteX303" fmla="*/ 907434 w 5305156"/>
              <a:gd name="connsiteY303" fmla="*/ 6218282 h 6858000"/>
              <a:gd name="connsiteX304" fmla="*/ 665124 w 5305156"/>
              <a:gd name="connsiteY304" fmla="*/ 6429617 h 6858000"/>
              <a:gd name="connsiteX305" fmla="*/ 665124 w 5305156"/>
              <a:gd name="connsiteY305" fmla="*/ 6784470 h 6858000"/>
              <a:gd name="connsiteX306" fmla="*/ 722014 w 5305156"/>
              <a:gd name="connsiteY306" fmla="*/ 6833040 h 6858000"/>
              <a:gd name="connsiteX307" fmla="*/ 751249 w 5305156"/>
              <a:gd name="connsiteY307" fmla="*/ 6858000 h 6858000"/>
              <a:gd name="connsiteX308" fmla="*/ 5305156 w 5305156"/>
              <a:gd name="connsiteY30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</a:cxnLst>
            <a:rect l="l" t="t" r="r" b="b"/>
            <a:pathLst>
              <a:path w="5305156" h="6858000">
                <a:moveTo>
                  <a:pt x="657398" y="6793932"/>
                </a:moveTo>
                <a:cubicBezTo>
                  <a:pt x="657398" y="6793932"/>
                  <a:pt x="657398" y="6793932"/>
                  <a:pt x="585057" y="6857017"/>
                </a:cubicBezTo>
                <a:lnTo>
                  <a:pt x="583930" y="6858000"/>
                </a:lnTo>
                <a:lnTo>
                  <a:pt x="732294" y="6858000"/>
                </a:lnTo>
                <a:lnTo>
                  <a:pt x="725614" y="6852286"/>
                </a:lnTo>
                <a:cubicBezTo>
                  <a:pt x="709021" y="6838092"/>
                  <a:pt x="686897" y="6819166"/>
                  <a:pt x="657398" y="6793932"/>
                </a:cubicBezTo>
                <a:close/>
                <a:moveTo>
                  <a:pt x="653184" y="6434348"/>
                </a:moveTo>
                <a:cubicBezTo>
                  <a:pt x="653184" y="6434348"/>
                  <a:pt x="653184" y="6434348"/>
                  <a:pt x="330807" y="6715076"/>
                </a:cubicBezTo>
                <a:cubicBezTo>
                  <a:pt x="330807" y="6715076"/>
                  <a:pt x="330807" y="6715076"/>
                  <a:pt x="330807" y="6799592"/>
                </a:cubicBezTo>
                <a:lnTo>
                  <a:pt x="330807" y="6858000"/>
                </a:lnTo>
                <a:lnTo>
                  <a:pt x="564153" y="6858000"/>
                </a:lnTo>
                <a:lnTo>
                  <a:pt x="568902" y="6853863"/>
                </a:lnTo>
                <a:cubicBezTo>
                  <a:pt x="573818" y="6854652"/>
                  <a:pt x="579438" y="6856229"/>
                  <a:pt x="585057" y="6857017"/>
                </a:cubicBezTo>
                <a:cubicBezTo>
                  <a:pt x="579438" y="6855440"/>
                  <a:pt x="574521" y="6854652"/>
                  <a:pt x="569605" y="6853075"/>
                </a:cubicBezTo>
                <a:cubicBezTo>
                  <a:pt x="569605" y="6853075"/>
                  <a:pt x="569605" y="6853075"/>
                  <a:pt x="653184" y="6780527"/>
                </a:cubicBezTo>
                <a:cubicBezTo>
                  <a:pt x="653184" y="6780527"/>
                  <a:pt x="653184" y="6780527"/>
                  <a:pt x="653184" y="6434348"/>
                </a:cubicBezTo>
                <a:close/>
                <a:moveTo>
                  <a:pt x="5047259" y="6343650"/>
                </a:moveTo>
                <a:lnTo>
                  <a:pt x="5047259" y="6707250"/>
                </a:lnTo>
                <a:lnTo>
                  <a:pt x="4683659" y="6707250"/>
                </a:lnTo>
                <a:lnTo>
                  <a:pt x="4683659" y="6343650"/>
                </a:lnTo>
                <a:close/>
                <a:moveTo>
                  <a:pt x="985394" y="5786939"/>
                </a:moveTo>
                <a:cubicBezTo>
                  <a:pt x="985394" y="5786939"/>
                  <a:pt x="985394" y="5786939"/>
                  <a:pt x="777500" y="5968308"/>
                </a:cubicBezTo>
                <a:cubicBezTo>
                  <a:pt x="777500" y="5968308"/>
                  <a:pt x="777500" y="5968308"/>
                  <a:pt x="663017" y="6067667"/>
                </a:cubicBezTo>
                <a:cubicBezTo>
                  <a:pt x="663017" y="6067667"/>
                  <a:pt x="663017" y="6067667"/>
                  <a:pt x="663017" y="6413845"/>
                </a:cubicBezTo>
                <a:cubicBezTo>
                  <a:pt x="663017" y="6413845"/>
                  <a:pt x="663017" y="6413845"/>
                  <a:pt x="901815" y="6206454"/>
                </a:cubicBezTo>
                <a:cubicBezTo>
                  <a:pt x="901815" y="6206454"/>
                  <a:pt x="901815" y="6206454"/>
                  <a:pt x="985394" y="6133906"/>
                </a:cubicBezTo>
                <a:cubicBezTo>
                  <a:pt x="985394" y="6133906"/>
                  <a:pt x="985394" y="6133906"/>
                  <a:pt x="985394" y="5786939"/>
                </a:cubicBezTo>
                <a:close/>
                <a:moveTo>
                  <a:pt x="1549380" y="5671020"/>
                </a:moveTo>
                <a:cubicBezTo>
                  <a:pt x="1537440" y="5677328"/>
                  <a:pt x="1537440" y="5677328"/>
                  <a:pt x="1537440" y="5677328"/>
                </a:cubicBezTo>
                <a:cubicBezTo>
                  <a:pt x="1549380" y="5671020"/>
                  <a:pt x="1549380" y="5671020"/>
                  <a:pt x="1549380" y="5671020"/>
                </a:cubicBezTo>
                <a:close/>
                <a:moveTo>
                  <a:pt x="1325331" y="5495959"/>
                </a:moveTo>
                <a:cubicBezTo>
                  <a:pt x="1325331" y="5495959"/>
                  <a:pt x="1325331" y="5495959"/>
                  <a:pt x="1000847" y="5779053"/>
                </a:cubicBezTo>
                <a:cubicBezTo>
                  <a:pt x="1000847" y="5779053"/>
                  <a:pt x="1000847" y="5779053"/>
                  <a:pt x="1326033" y="6056627"/>
                </a:cubicBezTo>
                <a:cubicBezTo>
                  <a:pt x="1326033" y="6056627"/>
                  <a:pt x="1326033" y="6056627"/>
                  <a:pt x="1650518" y="5773533"/>
                </a:cubicBezTo>
                <a:cubicBezTo>
                  <a:pt x="1650518" y="5773533"/>
                  <a:pt x="1650518" y="5773533"/>
                  <a:pt x="1537440" y="5677328"/>
                </a:cubicBezTo>
                <a:cubicBezTo>
                  <a:pt x="1537440" y="5677328"/>
                  <a:pt x="1537440" y="5677328"/>
                  <a:pt x="1325331" y="5495959"/>
                </a:cubicBezTo>
                <a:close/>
                <a:moveTo>
                  <a:pt x="320271" y="4847761"/>
                </a:moveTo>
                <a:cubicBezTo>
                  <a:pt x="320271" y="4847761"/>
                  <a:pt x="320271" y="4847761"/>
                  <a:pt x="0" y="5126124"/>
                </a:cubicBezTo>
                <a:cubicBezTo>
                  <a:pt x="0" y="5126124"/>
                  <a:pt x="0" y="5126124"/>
                  <a:pt x="325188" y="5403697"/>
                </a:cubicBezTo>
                <a:cubicBezTo>
                  <a:pt x="325188" y="5403697"/>
                  <a:pt x="325188" y="5403697"/>
                  <a:pt x="433349" y="5309070"/>
                </a:cubicBezTo>
                <a:cubicBezTo>
                  <a:pt x="433349" y="5309070"/>
                  <a:pt x="433349" y="5309070"/>
                  <a:pt x="439670" y="5320898"/>
                </a:cubicBezTo>
                <a:cubicBezTo>
                  <a:pt x="439670" y="5320898"/>
                  <a:pt x="439670" y="5320898"/>
                  <a:pt x="330807" y="5415526"/>
                </a:cubicBezTo>
                <a:cubicBezTo>
                  <a:pt x="330807" y="5415526"/>
                  <a:pt x="330807" y="5415526"/>
                  <a:pt x="330807" y="5761705"/>
                </a:cubicBezTo>
                <a:cubicBezTo>
                  <a:pt x="330807" y="5761705"/>
                  <a:pt x="330807" y="5761705"/>
                  <a:pt x="563986" y="5559044"/>
                </a:cubicBezTo>
                <a:cubicBezTo>
                  <a:pt x="563986" y="5559044"/>
                  <a:pt x="563986" y="5559044"/>
                  <a:pt x="570307" y="5571661"/>
                </a:cubicBezTo>
                <a:cubicBezTo>
                  <a:pt x="570307" y="5571661"/>
                  <a:pt x="570307" y="5571661"/>
                  <a:pt x="332211" y="5779053"/>
                </a:cubicBezTo>
                <a:cubicBezTo>
                  <a:pt x="332211" y="5779053"/>
                  <a:pt x="332211" y="5779053"/>
                  <a:pt x="657398" y="6056627"/>
                </a:cubicBezTo>
                <a:cubicBezTo>
                  <a:pt x="657398" y="6056627"/>
                  <a:pt x="657398" y="6056627"/>
                  <a:pt x="771178" y="5957268"/>
                </a:cubicBezTo>
                <a:cubicBezTo>
                  <a:pt x="771178" y="5957268"/>
                  <a:pt x="771178" y="5957268"/>
                  <a:pt x="777500" y="5968308"/>
                </a:cubicBezTo>
                <a:cubicBezTo>
                  <a:pt x="777500" y="5968308"/>
                  <a:pt x="777500" y="5968308"/>
                  <a:pt x="771881" y="5956479"/>
                </a:cubicBezTo>
                <a:cubicBezTo>
                  <a:pt x="771881" y="5956479"/>
                  <a:pt x="771881" y="5956479"/>
                  <a:pt x="981883" y="5773533"/>
                </a:cubicBezTo>
                <a:cubicBezTo>
                  <a:pt x="981883" y="5773533"/>
                  <a:pt x="981883" y="5773533"/>
                  <a:pt x="656696" y="5495959"/>
                </a:cubicBezTo>
                <a:cubicBezTo>
                  <a:pt x="656696" y="5495959"/>
                  <a:pt x="656696" y="5495959"/>
                  <a:pt x="571010" y="5570873"/>
                </a:cubicBezTo>
                <a:cubicBezTo>
                  <a:pt x="571010" y="5570873"/>
                  <a:pt x="571010" y="5570873"/>
                  <a:pt x="563986" y="5558256"/>
                </a:cubicBezTo>
                <a:cubicBezTo>
                  <a:pt x="563986" y="5558256"/>
                  <a:pt x="563986" y="5558256"/>
                  <a:pt x="653184" y="5480976"/>
                </a:cubicBezTo>
                <a:cubicBezTo>
                  <a:pt x="653184" y="5480976"/>
                  <a:pt x="653184" y="5480976"/>
                  <a:pt x="653184" y="5134798"/>
                </a:cubicBezTo>
                <a:cubicBezTo>
                  <a:pt x="653184" y="5134798"/>
                  <a:pt x="653184" y="5134798"/>
                  <a:pt x="439670" y="5320110"/>
                </a:cubicBezTo>
                <a:cubicBezTo>
                  <a:pt x="439670" y="5320110"/>
                  <a:pt x="439670" y="5320110"/>
                  <a:pt x="434052" y="5309070"/>
                </a:cubicBezTo>
                <a:cubicBezTo>
                  <a:pt x="434052" y="5309070"/>
                  <a:pt x="434052" y="5309070"/>
                  <a:pt x="645458" y="5125335"/>
                </a:cubicBezTo>
                <a:cubicBezTo>
                  <a:pt x="645458" y="5125335"/>
                  <a:pt x="645458" y="5125335"/>
                  <a:pt x="320271" y="4847761"/>
                </a:cubicBezTo>
                <a:close/>
                <a:moveTo>
                  <a:pt x="985394" y="4487388"/>
                </a:moveTo>
                <a:cubicBezTo>
                  <a:pt x="985394" y="4487388"/>
                  <a:pt x="985394" y="4487388"/>
                  <a:pt x="763453" y="4680586"/>
                </a:cubicBezTo>
                <a:cubicBezTo>
                  <a:pt x="763453" y="4680586"/>
                  <a:pt x="763453" y="4680586"/>
                  <a:pt x="756430" y="4670335"/>
                </a:cubicBezTo>
                <a:cubicBezTo>
                  <a:pt x="756430" y="4670335"/>
                  <a:pt x="756430" y="4670335"/>
                  <a:pt x="762750" y="4680586"/>
                </a:cubicBezTo>
                <a:cubicBezTo>
                  <a:pt x="762750" y="4680586"/>
                  <a:pt x="762750" y="4680586"/>
                  <a:pt x="663017" y="4768116"/>
                </a:cubicBezTo>
                <a:cubicBezTo>
                  <a:pt x="663017" y="4768116"/>
                  <a:pt x="663017" y="4768116"/>
                  <a:pt x="663017" y="5114295"/>
                </a:cubicBezTo>
                <a:cubicBezTo>
                  <a:pt x="663017" y="5114295"/>
                  <a:pt x="663017" y="5114295"/>
                  <a:pt x="906029" y="4902960"/>
                </a:cubicBezTo>
                <a:cubicBezTo>
                  <a:pt x="906029" y="4902960"/>
                  <a:pt x="906029" y="4902960"/>
                  <a:pt x="913053" y="4913212"/>
                </a:cubicBezTo>
                <a:cubicBezTo>
                  <a:pt x="913053" y="4913212"/>
                  <a:pt x="913053" y="4913212"/>
                  <a:pt x="906732" y="4902172"/>
                </a:cubicBezTo>
                <a:cubicBezTo>
                  <a:pt x="906732" y="4902172"/>
                  <a:pt x="906732" y="4902172"/>
                  <a:pt x="985394" y="4833567"/>
                </a:cubicBezTo>
                <a:cubicBezTo>
                  <a:pt x="985394" y="4833567"/>
                  <a:pt x="985394" y="4833567"/>
                  <a:pt x="985394" y="4487388"/>
                </a:cubicBezTo>
                <a:close/>
                <a:moveTo>
                  <a:pt x="656696" y="4196409"/>
                </a:moveTo>
                <a:cubicBezTo>
                  <a:pt x="656696" y="4196409"/>
                  <a:pt x="656696" y="4196409"/>
                  <a:pt x="332211" y="4478714"/>
                </a:cubicBezTo>
                <a:cubicBezTo>
                  <a:pt x="332211" y="4478714"/>
                  <a:pt x="332211" y="4478714"/>
                  <a:pt x="657398" y="4756288"/>
                </a:cubicBezTo>
                <a:cubicBezTo>
                  <a:pt x="657398" y="4756288"/>
                  <a:pt x="657398" y="4756288"/>
                  <a:pt x="756430" y="4670335"/>
                </a:cubicBezTo>
                <a:cubicBezTo>
                  <a:pt x="756430" y="4670335"/>
                  <a:pt x="756430" y="4670335"/>
                  <a:pt x="981883" y="4473983"/>
                </a:cubicBezTo>
                <a:cubicBezTo>
                  <a:pt x="981883" y="4473983"/>
                  <a:pt x="981883" y="4473983"/>
                  <a:pt x="656696" y="4196409"/>
                </a:cubicBezTo>
                <a:close/>
                <a:moveTo>
                  <a:pt x="993120" y="3544268"/>
                </a:moveTo>
                <a:cubicBezTo>
                  <a:pt x="993120" y="3544268"/>
                  <a:pt x="993120" y="3544268"/>
                  <a:pt x="668636" y="3826573"/>
                </a:cubicBezTo>
                <a:cubicBezTo>
                  <a:pt x="668636" y="3826573"/>
                  <a:pt x="668636" y="3826573"/>
                  <a:pt x="993823" y="4104935"/>
                </a:cubicBezTo>
                <a:cubicBezTo>
                  <a:pt x="993823" y="4104935"/>
                  <a:pt x="993823" y="4104935"/>
                  <a:pt x="1318308" y="3821842"/>
                </a:cubicBezTo>
                <a:cubicBezTo>
                  <a:pt x="1318308" y="3821842"/>
                  <a:pt x="1318308" y="3821842"/>
                  <a:pt x="1002251" y="3552154"/>
                </a:cubicBezTo>
                <a:cubicBezTo>
                  <a:pt x="1002251" y="3552154"/>
                  <a:pt x="1002251" y="3552154"/>
                  <a:pt x="993120" y="3544268"/>
                </a:cubicBezTo>
                <a:close/>
                <a:moveTo>
                  <a:pt x="1318308" y="2538851"/>
                </a:moveTo>
                <a:cubicBezTo>
                  <a:pt x="1318308" y="2538851"/>
                  <a:pt x="1318308" y="2538851"/>
                  <a:pt x="1110412" y="2719432"/>
                </a:cubicBezTo>
                <a:cubicBezTo>
                  <a:pt x="1110412" y="2719432"/>
                  <a:pt x="1110412" y="2719432"/>
                  <a:pt x="1104092" y="2708392"/>
                </a:cubicBezTo>
                <a:cubicBezTo>
                  <a:pt x="1104092" y="2708392"/>
                  <a:pt x="1104092" y="2708392"/>
                  <a:pt x="1109710" y="2720221"/>
                </a:cubicBezTo>
                <a:cubicBezTo>
                  <a:pt x="1109710" y="2720221"/>
                  <a:pt x="1109710" y="2720221"/>
                  <a:pt x="995930" y="2819579"/>
                </a:cubicBezTo>
                <a:cubicBezTo>
                  <a:pt x="995930" y="2819579"/>
                  <a:pt x="995930" y="2819579"/>
                  <a:pt x="995930" y="3165758"/>
                </a:cubicBezTo>
                <a:cubicBezTo>
                  <a:pt x="995930" y="3165758"/>
                  <a:pt x="995930" y="3165758"/>
                  <a:pt x="1234025" y="2958366"/>
                </a:cubicBezTo>
                <a:cubicBezTo>
                  <a:pt x="1234025" y="2958366"/>
                  <a:pt x="1234025" y="2958366"/>
                  <a:pt x="1240347" y="2969406"/>
                </a:cubicBezTo>
                <a:cubicBezTo>
                  <a:pt x="1240347" y="2969406"/>
                  <a:pt x="1240347" y="2969406"/>
                  <a:pt x="1234728" y="2957578"/>
                </a:cubicBezTo>
                <a:cubicBezTo>
                  <a:pt x="1234728" y="2957578"/>
                  <a:pt x="1234728" y="2957578"/>
                  <a:pt x="1318308" y="2885030"/>
                </a:cubicBezTo>
                <a:cubicBezTo>
                  <a:pt x="1318308" y="2885030"/>
                  <a:pt x="1318308" y="2885030"/>
                  <a:pt x="1318308" y="2538851"/>
                </a:cubicBezTo>
                <a:close/>
                <a:moveTo>
                  <a:pt x="652482" y="1598885"/>
                </a:moveTo>
                <a:cubicBezTo>
                  <a:pt x="652482" y="1598885"/>
                  <a:pt x="652482" y="1598885"/>
                  <a:pt x="332211" y="1878036"/>
                </a:cubicBezTo>
                <a:cubicBezTo>
                  <a:pt x="332211" y="1878036"/>
                  <a:pt x="332211" y="1878036"/>
                  <a:pt x="657398" y="2155610"/>
                </a:cubicBezTo>
                <a:cubicBezTo>
                  <a:pt x="657398" y="2155610"/>
                  <a:pt x="657398" y="2155610"/>
                  <a:pt x="766262" y="2060983"/>
                </a:cubicBezTo>
                <a:cubicBezTo>
                  <a:pt x="766262" y="2060983"/>
                  <a:pt x="766262" y="2060983"/>
                  <a:pt x="771881" y="2072022"/>
                </a:cubicBezTo>
                <a:cubicBezTo>
                  <a:pt x="771881" y="2072022"/>
                  <a:pt x="771881" y="2072022"/>
                  <a:pt x="663017" y="2166650"/>
                </a:cubicBezTo>
                <a:cubicBezTo>
                  <a:pt x="663017" y="2166650"/>
                  <a:pt x="663017" y="2166650"/>
                  <a:pt x="663017" y="2513617"/>
                </a:cubicBezTo>
                <a:cubicBezTo>
                  <a:pt x="663017" y="2513617"/>
                  <a:pt x="663017" y="2513617"/>
                  <a:pt x="896196" y="2310168"/>
                </a:cubicBezTo>
                <a:cubicBezTo>
                  <a:pt x="896196" y="2310168"/>
                  <a:pt x="896196" y="2310168"/>
                  <a:pt x="902517" y="2322785"/>
                </a:cubicBezTo>
                <a:cubicBezTo>
                  <a:pt x="902517" y="2322785"/>
                  <a:pt x="902517" y="2322785"/>
                  <a:pt x="665124" y="2530177"/>
                </a:cubicBezTo>
                <a:cubicBezTo>
                  <a:pt x="665124" y="2530177"/>
                  <a:pt x="665124" y="2530177"/>
                  <a:pt x="990311" y="2807751"/>
                </a:cubicBezTo>
                <a:cubicBezTo>
                  <a:pt x="990311" y="2807751"/>
                  <a:pt x="990311" y="2807751"/>
                  <a:pt x="1104092" y="2708392"/>
                </a:cubicBezTo>
                <a:cubicBezTo>
                  <a:pt x="1104092" y="2708392"/>
                  <a:pt x="1104092" y="2708392"/>
                  <a:pt x="1314093" y="2525446"/>
                </a:cubicBezTo>
                <a:cubicBezTo>
                  <a:pt x="1314093" y="2525446"/>
                  <a:pt x="1314093" y="2525446"/>
                  <a:pt x="988907" y="2247872"/>
                </a:cubicBezTo>
                <a:cubicBezTo>
                  <a:pt x="988907" y="2247872"/>
                  <a:pt x="988907" y="2247872"/>
                  <a:pt x="903220" y="2322785"/>
                </a:cubicBezTo>
                <a:cubicBezTo>
                  <a:pt x="903220" y="2322785"/>
                  <a:pt x="903220" y="2322785"/>
                  <a:pt x="896899" y="2310168"/>
                </a:cubicBezTo>
                <a:cubicBezTo>
                  <a:pt x="896899" y="2310168"/>
                  <a:pt x="896899" y="2310168"/>
                  <a:pt x="985394" y="2232889"/>
                </a:cubicBezTo>
                <a:cubicBezTo>
                  <a:pt x="985394" y="2232889"/>
                  <a:pt x="985394" y="2232889"/>
                  <a:pt x="985394" y="1885922"/>
                </a:cubicBezTo>
                <a:cubicBezTo>
                  <a:pt x="985394" y="1885922"/>
                  <a:pt x="985394" y="1885922"/>
                  <a:pt x="772583" y="2072022"/>
                </a:cubicBezTo>
                <a:cubicBezTo>
                  <a:pt x="772583" y="2072022"/>
                  <a:pt x="772583" y="2072022"/>
                  <a:pt x="766262" y="2060194"/>
                </a:cubicBezTo>
                <a:cubicBezTo>
                  <a:pt x="766262" y="2060194"/>
                  <a:pt x="766262" y="2060194"/>
                  <a:pt x="977669" y="1876459"/>
                </a:cubicBezTo>
                <a:cubicBezTo>
                  <a:pt x="977669" y="1876459"/>
                  <a:pt x="977669" y="1876459"/>
                  <a:pt x="652482" y="1598885"/>
                </a:cubicBezTo>
                <a:close/>
                <a:moveTo>
                  <a:pt x="1318308" y="1238512"/>
                </a:moveTo>
                <a:cubicBezTo>
                  <a:pt x="1318308" y="1238512"/>
                  <a:pt x="1318308" y="1238512"/>
                  <a:pt x="1095663" y="1432499"/>
                </a:cubicBezTo>
                <a:cubicBezTo>
                  <a:pt x="1095663" y="1432499"/>
                  <a:pt x="1095663" y="1432499"/>
                  <a:pt x="995930" y="1519240"/>
                </a:cubicBezTo>
                <a:cubicBezTo>
                  <a:pt x="995930" y="1519240"/>
                  <a:pt x="995930" y="1519240"/>
                  <a:pt x="995930" y="1865419"/>
                </a:cubicBezTo>
                <a:cubicBezTo>
                  <a:pt x="995930" y="1865419"/>
                  <a:pt x="995930" y="1865419"/>
                  <a:pt x="1238240" y="1654085"/>
                </a:cubicBezTo>
                <a:cubicBezTo>
                  <a:pt x="1238240" y="1654085"/>
                  <a:pt x="1238240" y="1654085"/>
                  <a:pt x="1245264" y="1665124"/>
                </a:cubicBezTo>
                <a:cubicBezTo>
                  <a:pt x="1245264" y="1665124"/>
                  <a:pt x="1245264" y="1665124"/>
                  <a:pt x="1000847" y="1878036"/>
                </a:cubicBezTo>
                <a:cubicBezTo>
                  <a:pt x="1000847" y="1878036"/>
                  <a:pt x="1000847" y="1878036"/>
                  <a:pt x="1326033" y="2155610"/>
                </a:cubicBezTo>
                <a:cubicBezTo>
                  <a:pt x="1326033" y="2155610"/>
                  <a:pt x="1326033" y="2155610"/>
                  <a:pt x="1477038" y="2023920"/>
                </a:cubicBezTo>
                <a:cubicBezTo>
                  <a:pt x="1477038" y="2023920"/>
                  <a:pt x="1477038" y="2023920"/>
                  <a:pt x="1646304" y="1876459"/>
                </a:cubicBezTo>
                <a:cubicBezTo>
                  <a:pt x="1646304" y="1876459"/>
                  <a:pt x="1646304" y="1876459"/>
                  <a:pt x="1321116" y="1598885"/>
                </a:cubicBezTo>
                <a:cubicBezTo>
                  <a:pt x="1321116" y="1598885"/>
                  <a:pt x="1321116" y="1598885"/>
                  <a:pt x="1245965" y="1664336"/>
                </a:cubicBezTo>
                <a:cubicBezTo>
                  <a:pt x="1245965" y="1664336"/>
                  <a:pt x="1245965" y="1664336"/>
                  <a:pt x="1238942" y="1654085"/>
                </a:cubicBezTo>
                <a:cubicBezTo>
                  <a:pt x="1238942" y="1654085"/>
                  <a:pt x="1238942" y="1654085"/>
                  <a:pt x="1318308" y="1585480"/>
                </a:cubicBezTo>
                <a:cubicBezTo>
                  <a:pt x="1318308" y="1585480"/>
                  <a:pt x="1318308" y="1585480"/>
                  <a:pt x="1318308" y="1238512"/>
                </a:cubicBezTo>
                <a:close/>
                <a:moveTo>
                  <a:pt x="988907" y="947533"/>
                </a:moveTo>
                <a:cubicBezTo>
                  <a:pt x="988907" y="947533"/>
                  <a:pt x="988907" y="947533"/>
                  <a:pt x="665124" y="1230627"/>
                </a:cubicBezTo>
                <a:cubicBezTo>
                  <a:pt x="665124" y="1230627"/>
                  <a:pt x="665124" y="1230627"/>
                  <a:pt x="990311" y="1508201"/>
                </a:cubicBezTo>
                <a:cubicBezTo>
                  <a:pt x="990311" y="1508201"/>
                  <a:pt x="990311" y="1508201"/>
                  <a:pt x="1088639" y="1422247"/>
                </a:cubicBezTo>
                <a:cubicBezTo>
                  <a:pt x="1088639" y="1422247"/>
                  <a:pt x="1088639" y="1422247"/>
                  <a:pt x="1095663" y="1432499"/>
                </a:cubicBezTo>
                <a:cubicBezTo>
                  <a:pt x="1095663" y="1432499"/>
                  <a:pt x="1095663" y="1432499"/>
                  <a:pt x="1089342" y="1421459"/>
                </a:cubicBezTo>
                <a:cubicBezTo>
                  <a:pt x="1089342" y="1421459"/>
                  <a:pt x="1089342" y="1421459"/>
                  <a:pt x="1314093" y="1225107"/>
                </a:cubicBezTo>
                <a:cubicBezTo>
                  <a:pt x="1314093" y="1225107"/>
                  <a:pt x="1314093" y="1225107"/>
                  <a:pt x="988907" y="947533"/>
                </a:cubicBezTo>
                <a:close/>
                <a:moveTo>
                  <a:pt x="1325331" y="296181"/>
                </a:moveTo>
                <a:cubicBezTo>
                  <a:pt x="1325331" y="296181"/>
                  <a:pt x="1325331" y="296181"/>
                  <a:pt x="1000847" y="578486"/>
                </a:cubicBezTo>
                <a:cubicBezTo>
                  <a:pt x="1000847" y="578486"/>
                  <a:pt x="1000847" y="578486"/>
                  <a:pt x="1326033" y="856060"/>
                </a:cubicBezTo>
                <a:cubicBezTo>
                  <a:pt x="1326033" y="856060"/>
                  <a:pt x="1326033" y="856060"/>
                  <a:pt x="1650518" y="573754"/>
                </a:cubicBezTo>
                <a:cubicBezTo>
                  <a:pt x="1650518" y="573754"/>
                  <a:pt x="1650518" y="573754"/>
                  <a:pt x="1334462" y="304066"/>
                </a:cubicBezTo>
                <a:cubicBezTo>
                  <a:pt x="1334462" y="304066"/>
                  <a:pt x="1334462" y="304066"/>
                  <a:pt x="1325331" y="296181"/>
                </a:cubicBezTo>
                <a:close/>
                <a:moveTo>
                  <a:pt x="1226725" y="0"/>
                </a:moveTo>
                <a:lnTo>
                  <a:pt x="748180" y="0"/>
                </a:lnTo>
                <a:lnTo>
                  <a:pt x="763540" y="13087"/>
                </a:lnTo>
                <a:cubicBezTo>
                  <a:pt x="795936" y="40686"/>
                  <a:pt x="860728" y="95886"/>
                  <a:pt x="990311" y="206284"/>
                </a:cubicBezTo>
                <a:cubicBezTo>
                  <a:pt x="990311" y="206284"/>
                  <a:pt x="990311" y="206284"/>
                  <a:pt x="1159227" y="58896"/>
                </a:cubicBezTo>
                <a:close/>
                <a:moveTo>
                  <a:pt x="1318308" y="0"/>
                </a:moveTo>
                <a:lnTo>
                  <a:pt x="1245701" y="0"/>
                </a:lnTo>
                <a:lnTo>
                  <a:pt x="1228232" y="15255"/>
                </a:lnTo>
                <a:cubicBezTo>
                  <a:pt x="1195046" y="44235"/>
                  <a:pt x="1128673" y="102194"/>
                  <a:pt x="995930" y="218113"/>
                </a:cubicBezTo>
                <a:cubicBezTo>
                  <a:pt x="995930" y="218113"/>
                  <a:pt x="995930" y="218113"/>
                  <a:pt x="995930" y="564292"/>
                </a:cubicBezTo>
                <a:cubicBezTo>
                  <a:pt x="995930" y="564292"/>
                  <a:pt x="995930" y="564292"/>
                  <a:pt x="1318308" y="283564"/>
                </a:cubicBezTo>
                <a:cubicBezTo>
                  <a:pt x="1318308" y="283564"/>
                  <a:pt x="1318308" y="283564"/>
                  <a:pt x="1318308" y="84404"/>
                </a:cubicBezTo>
                <a:close/>
                <a:moveTo>
                  <a:pt x="5305156" y="0"/>
                </a:moveTo>
                <a:lnTo>
                  <a:pt x="1329545" y="0"/>
                </a:lnTo>
                <a:lnTo>
                  <a:pt x="1329545" y="1953"/>
                </a:lnTo>
                <a:cubicBezTo>
                  <a:pt x="1329545" y="28082"/>
                  <a:pt x="1329545" y="97759"/>
                  <a:pt x="1329545" y="283564"/>
                </a:cubicBezTo>
                <a:cubicBezTo>
                  <a:pt x="1329545" y="283564"/>
                  <a:pt x="1329545" y="283564"/>
                  <a:pt x="1343592" y="295392"/>
                </a:cubicBezTo>
                <a:cubicBezTo>
                  <a:pt x="1343592" y="295392"/>
                  <a:pt x="1343592" y="295392"/>
                  <a:pt x="1334462" y="304066"/>
                </a:cubicBezTo>
                <a:cubicBezTo>
                  <a:pt x="1334462" y="304066"/>
                  <a:pt x="1334462" y="304066"/>
                  <a:pt x="1344294" y="295392"/>
                </a:cubicBezTo>
                <a:cubicBezTo>
                  <a:pt x="1344294" y="295392"/>
                  <a:pt x="1344294" y="295392"/>
                  <a:pt x="1665970" y="570600"/>
                </a:cubicBezTo>
                <a:cubicBezTo>
                  <a:pt x="1665970" y="570600"/>
                  <a:pt x="1665970" y="570600"/>
                  <a:pt x="1665970" y="589526"/>
                </a:cubicBezTo>
                <a:cubicBezTo>
                  <a:pt x="1665970" y="589526"/>
                  <a:pt x="1665970" y="589526"/>
                  <a:pt x="1654030" y="599777"/>
                </a:cubicBezTo>
                <a:cubicBezTo>
                  <a:pt x="1654030" y="599777"/>
                  <a:pt x="1654030" y="599777"/>
                  <a:pt x="1654030" y="587160"/>
                </a:cubicBezTo>
                <a:cubicBezTo>
                  <a:pt x="1654030" y="587160"/>
                  <a:pt x="1654030" y="587160"/>
                  <a:pt x="1332355" y="867888"/>
                </a:cubicBezTo>
                <a:cubicBezTo>
                  <a:pt x="1332355" y="867888"/>
                  <a:pt x="1332355" y="867888"/>
                  <a:pt x="1332355" y="1214067"/>
                </a:cubicBezTo>
                <a:cubicBezTo>
                  <a:pt x="1332355" y="1214067"/>
                  <a:pt x="1332355" y="1214067"/>
                  <a:pt x="1654030" y="933339"/>
                </a:cubicBezTo>
                <a:cubicBezTo>
                  <a:pt x="1654030" y="933339"/>
                  <a:pt x="1654030" y="933339"/>
                  <a:pt x="1654030" y="600566"/>
                </a:cubicBezTo>
                <a:cubicBezTo>
                  <a:pt x="1654030" y="600566"/>
                  <a:pt x="1654030" y="600566"/>
                  <a:pt x="1665970" y="590314"/>
                </a:cubicBezTo>
                <a:cubicBezTo>
                  <a:pt x="1665970" y="590314"/>
                  <a:pt x="1665970" y="590314"/>
                  <a:pt x="1665970" y="938859"/>
                </a:cubicBezTo>
                <a:cubicBezTo>
                  <a:pt x="1665970" y="938859"/>
                  <a:pt x="1665970" y="938859"/>
                  <a:pt x="1998180" y="1221952"/>
                </a:cubicBezTo>
                <a:cubicBezTo>
                  <a:pt x="1998180" y="1221952"/>
                  <a:pt x="1998180" y="1221952"/>
                  <a:pt x="1998180" y="1591788"/>
                </a:cubicBezTo>
                <a:cubicBezTo>
                  <a:pt x="1998180" y="1591788"/>
                  <a:pt x="1998180" y="1591788"/>
                  <a:pt x="1680718" y="1867785"/>
                </a:cubicBezTo>
                <a:cubicBezTo>
                  <a:pt x="1680718" y="1867785"/>
                  <a:pt x="1680718" y="1867785"/>
                  <a:pt x="1680718" y="1851225"/>
                </a:cubicBezTo>
                <a:lnTo>
                  <a:pt x="1986942" y="1585480"/>
                </a:lnTo>
                <a:cubicBezTo>
                  <a:pt x="1986942" y="1585480"/>
                  <a:pt x="1986942" y="1585480"/>
                  <a:pt x="1986942" y="1238512"/>
                </a:cubicBezTo>
                <a:cubicBezTo>
                  <a:pt x="1986942" y="1238512"/>
                  <a:pt x="1986942" y="1238512"/>
                  <a:pt x="1680718" y="1505046"/>
                </a:cubicBezTo>
                <a:cubicBezTo>
                  <a:pt x="1680718" y="1505046"/>
                  <a:pt x="1680718" y="1505046"/>
                  <a:pt x="1680718" y="1488487"/>
                </a:cubicBezTo>
                <a:cubicBezTo>
                  <a:pt x="1680718" y="1488487"/>
                  <a:pt x="1680718" y="1488487"/>
                  <a:pt x="1982728" y="1225107"/>
                </a:cubicBezTo>
                <a:cubicBezTo>
                  <a:pt x="1982728" y="1225107"/>
                  <a:pt x="1982728" y="1225107"/>
                  <a:pt x="1657541" y="947533"/>
                </a:cubicBezTo>
                <a:cubicBezTo>
                  <a:pt x="1657541" y="947533"/>
                  <a:pt x="1657541" y="947533"/>
                  <a:pt x="1333056" y="1230627"/>
                </a:cubicBezTo>
                <a:cubicBezTo>
                  <a:pt x="1333056" y="1230627"/>
                  <a:pt x="1333056" y="1230627"/>
                  <a:pt x="1658244" y="1508201"/>
                </a:cubicBezTo>
                <a:cubicBezTo>
                  <a:pt x="1658244" y="1508201"/>
                  <a:pt x="1658244" y="1508201"/>
                  <a:pt x="1680017" y="1489275"/>
                </a:cubicBezTo>
                <a:cubicBezTo>
                  <a:pt x="1680017" y="1489275"/>
                  <a:pt x="1680017" y="1489275"/>
                  <a:pt x="1680017" y="1505835"/>
                </a:cubicBezTo>
                <a:cubicBezTo>
                  <a:pt x="1680017" y="1505835"/>
                  <a:pt x="1680017" y="1505835"/>
                  <a:pt x="1664565" y="1519240"/>
                </a:cubicBezTo>
                <a:cubicBezTo>
                  <a:pt x="1664565" y="1519240"/>
                  <a:pt x="1664565" y="1519240"/>
                  <a:pt x="1664565" y="1865419"/>
                </a:cubicBezTo>
                <a:cubicBezTo>
                  <a:pt x="1664565" y="1865419"/>
                  <a:pt x="1664565" y="1865419"/>
                  <a:pt x="1680017" y="1852014"/>
                </a:cubicBezTo>
                <a:cubicBezTo>
                  <a:pt x="1680017" y="1852014"/>
                  <a:pt x="1680017" y="1852014"/>
                  <a:pt x="1680017" y="1868573"/>
                </a:cubicBezTo>
                <a:cubicBezTo>
                  <a:pt x="1680017" y="1868573"/>
                  <a:pt x="1680017" y="1868573"/>
                  <a:pt x="1665970" y="1881190"/>
                </a:cubicBezTo>
                <a:cubicBezTo>
                  <a:pt x="1665970" y="1881190"/>
                  <a:pt x="1665970" y="1881190"/>
                  <a:pt x="1665970" y="2058617"/>
                </a:cubicBezTo>
                <a:cubicBezTo>
                  <a:pt x="1665970" y="2058617"/>
                  <a:pt x="1665970" y="2058617"/>
                  <a:pt x="1654030" y="2060194"/>
                </a:cubicBezTo>
                <a:cubicBezTo>
                  <a:pt x="1654030" y="2060194"/>
                  <a:pt x="1654030" y="2060194"/>
                  <a:pt x="1654030" y="1885922"/>
                </a:cubicBezTo>
                <a:cubicBezTo>
                  <a:pt x="1654030" y="1885922"/>
                  <a:pt x="1654030" y="1885922"/>
                  <a:pt x="1484061" y="2034172"/>
                </a:cubicBezTo>
                <a:cubicBezTo>
                  <a:pt x="1484061" y="2034172"/>
                  <a:pt x="1484061" y="2034172"/>
                  <a:pt x="1477038" y="2023920"/>
                </a:cubicBezTo>
                <a:cubicBezTo>
                  <a:pt x="1477038" y="2023920"/>
                  <a:pt x="1477038" y="2023920"/>
                  <a:pt x="1484061" y="2034960"/>
                </a:cubicBezTo>
                <a:cubicBezTo>
                  <a:pt x="1484061" y="2034960"/>
                  <a:pt x="1484061" y="2034960"/>
                  <a:pt x="1332355" y="2166650"/>
                </a:cubicBezTo>
                <a:cubicBezTo>
                  <a:pt x="1332355" y="2166650"/>
                  <a:pt x="1332355" y="2166650"/>
                  <a:pt x="1332355" y="2513617"/>
                </a:cubicBezTo>
                <a:cubicBezTo>
                  <a:pt x="1332355" y="2513617"/>
                  <a:pt x="1332355" y="2513617"/>
                  <a:pt x="1654030" y="2232889"/>
                </a:cubicBezTo>
                <a:cubicBezTo>
                  <a:pt x="1654030" y="2232889"/>
                  <a:pt x="1654030" y="2232889"/>
                  <a:pt x="1654030" y="2060983"/>
                </a:cubicBezTo>
                <a:cubicBezTo>
                  <a:pt x="1654030" y="2060983"/>
                  <a:pt x="1654030" y="2060983"/>
                  <a:pt x="1665970" y="2059405"/>
                </a:cubicBezTo>
                <a:cubicBezTo>
                  <a:pt x="1665970" y="2059405"/>
                  <a:pt x="1665970" y="2059405"/>
                  <a:pt x="1665970" y="2238409"/>
                </a:cubicBezTo>
                <a:cubicBezTo>
                  <a:pt x="1665970" y="2238409"/>
                  <a:pt x="1665970" y="2238409"/>
                  <a:pt x="1881590" y="2422144"/>
                </a:cubicBezTo>
                <a:cubicBezTo>
                  <a:pt x="1881590" y="2422144"/>
                  <a:pt x="1881590" y="2422144"/>
                  <a:pt x="1869650" y="2428452"/>
                </a:cubicBezTo>
                <a:cubicBezTo>
                  <a:pt x="1869650" y="2428452"/>
                  <a:pt x="1869650" y="2428452"/>
                  <a:pt x="1657541" y="2247872"/>
                </a:cubicBezTo>
                <a:cubicBezTo>
                  <a:pt x="1657541" y="2247872"/>
                  <a:pt x="1657541" y="2247872"/>
                  <a:pt x="1333056" y="2530177"/>
                </a:cubicBezTo>
                <a:cubicBezTo>
                  <a:pt x="1333056" y="2530177"/>
                  <a:pt x="1333056" y="2530177"/>
                  <a:pt x="1658244" y="2807751"/>
                </a:cubicBezTo>
                <a:cubicBezTo>
                  <a:pt x="1658244" y="2807751"/>
                  <a:pt x="1658244" y="2807751"/>
                  <a:pt x="1982728" y="2525446"/>
                </a:cubicBezTo>
                <a:cubicBezTo>
                  <a:pt x="1982728" y="2525446"/>
                  <a:pt x="1982728" y="2525446"/>
                  <a:pt x="1870353" y="2429241"/>
                </a:cubicBezTo>
                <a:cubicBezTo>
                  <a:pt x="1870353" y="2429241"/>
                  <a:pt x="1870353" y="2429241"/>
                  <a:pt x="1882293" y="2422933"/>
                </a:cubicBezTo>
                <a:cubicBezTo>
                  <a:pt x="1882293" y="2422933"/>
                  <a:pt x="1882293" y="2422933"/>
                  <a:pt x="1998180" y="2522291"/>
                </a:cubicBezTo>
                <a:cubicBezTo>
                  <a:pt x="1998180" y="2522291"/>
                  <a:pt x="1998180" y="2522291"/>
                  <a:pt x="1998180" y="2773054"/>
                </a:cubicBezTo>
                <a:cubicBezTo>
                  <a:pt x="1998180" y="2773054"/>
                  <a:pt x="1998180" y="2773054"/>
                  <a:pt x="1986942" y="2778574"/>
                </a:cubicBezTo>
                <a:cubicBezTo>
                  <a:pt x="1986942" y="2778574"/>
                  <a:pt x="1986942" y="2778574"/>
                  <a:pt x="1986942" y="2538851"/>
                </a:cubicBezTo>
                <a:cubicBezTo>
                  <a:pt x="1986942" y="2538851"/>
                  <a:pt x="1986942" y="2538851"/>
                  <a:pt x="1664565" y="2819579"/>
                </a:cubicBezTo>
                <a:cubicBezTo>
                  <a:pt x="1664565" y="2819579"/>
                  <a:pt x="1664565" y="2819579"/>
                  <a:pt x="1664565" y="3165758"/>
                </a:cubicBezTo>
                <a:cubicBezTo>
                  <a:pt x="1664565" y="3165758"/>
                  <a:pt x="1664565" y="3165758"/>
                  <a:pt x="1986942" y="2885030"/>
                </a:cubicBezTo>
                <a:cubicBezTo>
                  <a:pt x="1986942" y="2885030"/>
                  <a:pt x="1986942" y="2885030"/>
                  <a:pt x="1986942" y="2779363"/>
                </a:cubicBezTo>
                <a:cubicBezTo>
                  <a:pt x="1986942" y="2779363"/>
                  <a:pt x="1986942" y="2779363"/>
                  <a:pt x="1998180" y="2773843"/>
                </a:cubicBezTo>
                <a:cubicBezTo>
                  <a:pt x="1998180" y="2773843"/>
                  <a:pt x="1998180" y="2773843"/>
                  <a:pt x="1998180" y="2891339"/>
                </a:cubicBezTo>
                <a:cubicBezTo>
                  <a:pt x="1998180" y="2891339"/>
                  <a:pt x="1998180" y="2891339"/>
                  <a:pt x="1658946" y="3187049"/>
                </a:cubicBezTo>
                <a:cubicBezTo>
                  <a:pt x="1658946" y="3187049"/>
                  <a:pt x="1658946" y="3187049"/>
                  <a:pt x="1321116" y="2899224"/>
                </a:cubicBezTo>
                <a:cubicBezTo>
                  <a:pt x="1321116" y="2899224"/>
                  <a:pt x="1321116" y="2899224"/>
                  <a:pt x="1240347" y="2969406"/>
                </a:cubicBezTo>
                <a:cubicBezTo>
                  <a:pt x="1240347" y="2969406"/>
                  <a:pt x="1240347" y="2969406"/>
                  <a:pt x="997334" y="3180741"/>
                </a:cubicBezTo>
                <a:cubicBezTo>
                  <a:pt x="997334" y="3180741"/>
                  <a:pt x="997334" y="3180741"/>
                  <a:pt x="997334" y="3519034"/>
                </a:cubicBezTo>
                <a:cubicBezTo>
                  <a:pt x="997334" y="3519034"/>
                  <a:pt x="997334" y="3519034"/>
                  <a:pt x="985394" y="3519034"/>
                </a:cubicBezTo>
                <a:cubicBezTo>
                  <a:pt x="985394" y="3519034"/>
                  <a:pt x="985394" y="3519034"/>
                  <a:pt x="985394" y="3500109"/>
                </a:cubicBezTo>
                <a:cubicBezTo>
                  <a:pt x="985394" y="3500109"/>
                  <a:pt x="985394" y="3500109"/>
                  <a:pt x="985394" y="3186261"/>
                </a:cubicBezTo>
                <a:cubicBezTo>
                  <a:pt x="985394" y="3186261"/>
                  <a:pt x="985394" y="3186261"/>
                  <a:pt x="663017" y="3466989"/>
                </a:cubicBezTo>
                <a:cubicBezTo>
                  <a:pt x="663017" y="3466989"/>
                  <a:pt x="663017" y="3466989"/>
                  <a:pt x="663017" y="3495377"/>
                </a:cubicBezTo>
                <a:cubicBezTo>
                  <a:pt x="663017" y="3495377"/>
                  <a:pt x="663017" y="3495377"/>
                  <a:pt x="663017" y="3812379"/>
                </a:cubicBezTo>
                <a:cubicBezTo>
                  <a:pt x="663017" y="3812379"/>
                  <a:pt x="663017" y="3812379"/>
                  <a:pt x="985394" y="3532439"/>
                </a:cubicBezTo>
                <a:cubicBezTo>
                  <a:pt x="985394" y="3532439"/>
                  <a:pt x="985394" y="3532439"/>
                  <a:pt x="985394" y="3519822"/>
                </a:cubicBezTo>
                <a:cubicBezTo>
                  <a:pt x="985394" y="3519822"/>
                  <a:pt x="985394" y="3519822"/>
                  <a:pt x="997334" y="3519822"/>
                </a:cubicBezTo>
                <a:cubicBezTo>
                  <a:pt x="997334" y="3519822"/>
                  <a:pt x="997334" y="3519822"/>
                  <a:pt x="997334" y="3531651"/>
                </a:cubicBezTo>
                <a:cubicBezTo>
                  <a:pt x="997334" y="3531651"/>
                  <a:pt x="997334" y="3531651"/>
                  <a:pt x="1011381" y="3543479"/>
                </a:cubicBezTo>
                <a:cubicBezTo>
                  <a:pt x="1011381" y="3543479"/>
                  <a:pt x="1011381" y="3543479"/>
                  <a:pt x="1002251" y="3552154"/>
                </a:cubicBezTo>
                <a:cubicBezTo>
                  <a:pt x="1002251" y="3552154"/>
                  <a:pt x="1002251" y="3552154"/>
                  <a:pt x="1012084" y="3544268"/>
                </a:cubicBezTo>
                <a:cubicBezTo>
                  <a:pt x="1012084" y="3544268"/>
                  <a:pt x="1012084" y="3544268"/>
                  <a:pt x="1333759" y="3818688"/>
                </a:cubicBezTo>
                <a:cubicBezTo>
                  <a:pt x="1333759" y="3818688"/>
                  <a:pt x="1333759" y="3818688"/>
                  <a:pt x="1333759" y="3838402"/>
                </a:cubicBezTo>
                <a:cubicBezTo>
                  <a:pt x="1333759" y="3838402"/>
                  <a:pt x="1333759" y="3838402"/>
                  <a:pt x="1321819" y="3848653"/>
                </a:cubicBezTo>
                <a:cubicBezTo>
                  <a:pt x="1321819" y="3848653"/>
                  <a:pt x="1321819" y="3848653"/>
                  <a:pt x="1321819" y="3835248"/>
                </a:cubicBezTo>
                <a:cubicBezTo>
                  <a:pt x="1321819" y="3835248"/>
                  <a:pt x="1321819" y="3835248"/>
                  <a:pt x="999441" y="4115975"/>
                </a:cubicBezTo>
                <a:cubicBezTo>
                  <a:pt x="999441" y="4115975"/>
                  <a:pt x="999441" y="4115975"/>
                  <a:pt x="999441" y="4462154"/>
                </a:cubicBezTo>
                <a:cubicBezTo>
                  <a:pt x="999441" y="4462154"/>
                  <a:pt x="999441" y="4462154"/>
                  <a:pt x="1321819" y="4182215"/>
                </a:cubicBezTo>
                <a:cubicBezTo>
                  <a:pt x="1321819" y="4182215"/>
                  <a:pt x="1321819" y="4182215"/>
                  <a:pt x="1321819" y="3849441"/>
                </a:cubicBezTo>
                <a:cubicBezTo>
                  <a:pt x="1321819" y="3849441"/>
                  <a:pt x="1321819" y="3849441"/>
                  <a:pt x="1333759" y="3839190"/>
                </a:cubicBezTo>
                <a:cubicBezTo>
                  <a:pt x="1333759" y="3839190"/>
                  <a:pt x="1333759" y="3839190"/>
                  <a:pt x="1333759" y="4186946"/>
                </a:cubicBezTo>
                <a:cubicBezTo>
                  <a:pt x="1333759" y="4186946"/>
                  <a:pt x="1333759" y="4186946"/>
                  <a:pt x="1665970" y="4470828"/>
                </a:cubicBezTo>
                <a:cubicBezTo>
                  <a:pt x="1665970" y="4470828"/>
                  <a:pt x="1665970" y="4470828"/>
                  <a:pt x="1665970" y="4839875"/>
                </a:cubicBezTo>
                <a:cubicBezTo>
                  <a:pt x="1665970" y="4839875"/>
                  <a:pt x="1665970" y="4839875"/>
                  <a:pt x="1348509" y="5116661"/>
                </a:cubicBezTo>
                <a:cubicBezTo>
                  <a:pt x="1348509" y="5116661"/>
                  <a:pt x="1348509" y="5116661"/>
                  <a:pt x="1348509" y="5100101"/>
                </a:cubicBezTo>
                <a:cubicBezTo>
                  <a:pt x="1348509" y="5100101"/>
                  <a:pt x="1348509" y="5100101"/>
                  <a:pt x="1654030" y="4833567"/>
                </a:cubicBezTo>
                <a:cubicBezTo>
                  <a:pt x="1654030" y="4833567"/>
                  <a:pt x="1654030" y="4833567"/>
                  <a:pt x="1654030" y="4487388"/>
                </a:cubicBezTo>
                <a:cubicBezTo>
                  <a:pt x="1654030" y="4487388"/>
                  <a:pt x="1654030" y="4487388"/>
                  <a:pt x="1348509" y="4753134"/>
                </a:cubicBezTo>
                <a:cubicBezTo>
                  <a:pt x="1348509" y="4753134"/>
                  <a:pt x="1348509" y="4753134"/>
                  <a:pt x="1348509" y="4737362"/>
                </a:cubicBezTo>
                <a:cubicBezTo>
                  <a:pt x="1348509" y="4737362"/>
                  <a:pt x="1348509" y="4737362"/>
                  <a:pt x="1650518" y="4473983"/>
                </a:cubicBezTo>
                <a:cubicBezTo>
                  <a:pt x="1650518" y="4473983"/>
                  <a:pt x="1650518" y="4473983"/>
                  <a:pt x="1325331" y="4196409"/>
                </a:cubicBezTo>
                <a:cubicBezTo>
                  <a:pt x="1325331" y="4196409"/>
                  <a:pt x="1325331" y="4196409"/>
                  <a:pt x="1000847" y="4478714"/>
                </a:cubicBezTo>
                <a:cubicBezTo>
                  <a:pt x="1000847" y="4478714"/>
                  <a:pt x="1000847" y="4478714"/>
                  <a:pt x="1326033" y="4756288"/>
                </a:cubicBezTo>
                <a:cubicBezTo>
                  <a:pt x="1326033" y="4756288"/>
                  <a:pt x="1326033" y="4756288"/>
                  <a:pt x="1347806" y="4737362"/>
                </a:cubicBezTo>
                <a:cubicBezTo>
                  <a:pt x="1347806" y="4737362"/>
                  <a:pt x="1347806" y="4737362"/>
                  <a:pt x="1347806" y="4753922"/>
                </a:cubicBezTo>
                <a:cubicBezTo>
                  <a:pt x="1347806" y="4753922"/>
                  <a:pt x="1347806" y="4753922"/>
                  <a:pt x="1331652" y="4768116"/>
                </a:cubicBezTo>
                <a:cubicBezTo>
                  <a:pt x="1331652" y="4768116"/>
                  <a:pt x="1331652" y="4768116"/>
                  <a:pt x="1331652" y="5114295"/>
                </a:cubicBezTo>
                <a:cubicBezTo>
                  <a:pt x="1331652" y="5114295"/>
                  <a:pt x="1331652" y="5114295"/>
                  <a:pt x="1347806" y="5100101"/>
                </a:cubicBezTo>
                <a:cubicBezTo>
                  <a:pt x="1347806" y="5100101"/>
                  <a:pt x="1347806" y="5100101"/>
                  <a:pt x="1347806" y="5116661"/>
                </a:cubicBezTo>
                <a:cubicBezTo>
                  <a:pt x="1347806" y="5116661"/>
                  <a:pt x="1347806" y="5116661"/>
                  <a:pt x="1333759" y="5129278"/>
                </a:cubicBezTo>
                <a:cubicBezTo>
                  <a:pt x="1333759" y="5129278"/>
                  <a:pt x="1333759" y="5129278"/>
                  <a:pt x="1333759" y="5306704"/>
                </a:cubicBezTo>
                <a:cubicBezTo>
                  <a:pt x="1333759" y="5306704"/>
                  <a:pt x="1333759" y="5306704"/>
                  <a:pt x="1321819" y="5309070"/>
                </a:cubicBezTo>
                <a:cubicBezTo>
                  <a:pt x="1321819" y="5309070"/>
                  <a:pt x="1321819" y="5309070"/>
                  <a:pt x="1321819" y="5134798"/>
                </a:cubicBezTo>
                <a:cubicBezTo>
                  <a:pt x="1321819" y="5134798"/>
                  <a:pt x="1321819" y="5134798"/>
                  <a:pt x="1151851" y="5283047"/>
                </a:cubicBezTo>
                <a:cubicBezTo>
                  <a:pt x="1151851" y="5283047"/>
                  <a:pt x="1151851" y="5283047"/>
                  <a:pt x="1144827" y="5272008"/>
                </a:cubicBezTo>
                <a:cubicBezTo>
                  <a:pt x="1144827" y="5272008"/>
                  <a:pt x="1144827" y="5272008"/>
                  <a:pt x="1314093" y="5125335"/>
                </a:cubicBezTo>
                <a:cubicBezTo>
                  <a:pt x="1314093" y="5125335"/>
                  <a:pt x="1314093" y="5125335"/>
                  <a:pt x="988907" y="4847761"/>
                </a:cubicBezTo>
                <a:cubicBezTo>
                  <a:pt x="988907" y="4847761"/>
                  <a:pt x="988907" y="4847761"/>
                  <a:pt x="913053" y="4913212"/>
                </a:cubicBezTo>
                <a:cubicBezTo>
                  <a:pt x="913053" y="4913212"/>
                  <a:pt x="913053" y="4913212"/>
                  <a:pt x="668636" y="5126124"/>
                </a:cubicBezTo>
                <a:cubicBezTo>
                  <a:pt x="668636" y="5126124"/>
                  <a:pt x="668636" y="5126124"/>
                  <a:pt x="993823" y="5403697"/>
                </a:cubicBezTo>
                <a:cubicBezTo>
                  <a:pt x="993823" y="5403697"/>
                  <a:pt x="993823" y="5403697"/>
                  <a:pt x="1144827" y="5272796"/>
                </a:cubicBezTo>
                <a:cubicBezTo>
                  <a:pt x="1144827" y="5272796"/>
                  <a:pt x="1144827" y="5272796"/>
                  <a:pt x="1151149" y="5283047"/>
                </a:cubicBezTo>
                <a:cubicBezTo>
                  <a:pt x="1151149" y="5283047"/>
                  <a:pt x="1151149" y="5283047"/>
                  <a:pt x="999441" y="5415526"/>
                </a:cubicBezTo>
                <a:cubicBezTo>
                  <a:pt x="999441" y="5415526"/>
                  <a:pt x="999441" y="5415526"/>
                  <a:pt x="999441" y="5761705"/>
                </a:cubicBezTo>
                <a:cubicBezTo>
                  <a:pt x="999441" y="5761705"/>
                  <a:pt x="999441" y="5761705"/>
                  <a:pt x="1321819" y="5480976"/>
                </a:cubicBezTo>
                <a:cubicBezTo>
                  <a:pt x="1321819" y="5480976"/>
                  <a:pt x="1321819" y="5480976"/>
                  <a:pt x="1321819" y="5309858"/>
                </a:cubicBezTo>
                <a:cubicBezTo>
                  <a:pt x="1321819" y="5309858"/>
                  <a:pt x="1321819" y="5309858"/>
                  <a:pt x="1333759" y="5307493"/>
                </a:cubicBezTo>
                <a:cubicBezTo>
                  <a:pt x="1333759" y="5307493"/>
                  <a:pt x="1333759" y="5307493"/>
                  <a:pt x="1333759" y="5487285"/>
                </a:cubicBezTo>
                <a:cubicBezTo>
                  <a:pt x="1333759" y="5487285"/>
                  <a:pt x="1333759" y="5487285"/>
                  <a:pt x="1549380" y="5671020"/>
                </a:cubicBezTo>
                <a:cubicBezTo>
                  <a:pt x="1549380" y="5671020"/>
                  <a:pt x="1549380" y="5671020"/>
                  <a:pt x="1665970" y="5770379"/>
                </a:cubicBezTo>
                <a:cubicBezTo>
                  <a:pt x="1665970" y="5770379"/>
                  <a:pt x="1665970" y="5770379"/>
                  <a:pt x="1665970" y="6021141"/>
                </a:cubicBezTo>
                <a:cubicBezTo>
                  <a:pt x="1665970" y="6021141"/>
                  <a:pt x="1665970" y="6021141"/>
                  <a:pt x="1654030" y="6026661"/>
                </a:cubicBezTo>
                <a:cubicBezTo>
                  <a:pt x="1654030" y="6026661"/>
                  <a:pt x="1654030" y="6026661"/>
                  <a:pt x="1654030" y="5786939"/>
                </a:cubicBezTo>
                <a:cubicBezTo>
                  <a:pt x="1654030" y="5786939"/>
                  <a:pt x="1654030" y="5786939"/>
                  <a:pt x="1331652" y="6067667"/>
                </a:cubicBezTo>
                <a:cubicBezTo>
                  <a:pt x="1331652" y="6067667"/>
                  <a:pt x="1331652" y="6067667"/>
                  <a:pt x="1331652" y="6413845"/>
                </a:cubicBezTo>
                <a:cubicBezTo>
                  <a:pt x="1331652" y="6413845"/>
                  <a:pt x="1331652" y="6413845"/>
                  <a:pt x="1654030" y="6133906"/>
                </a:cubicBezTo>
                <a:cubicBezTo>
                  <a:pt x="1654030" y="6133906"/>
                  <a:pt x="1654030" y="6133906"/>
                  <a:pt x="1654030" y="6027450"/>
                </a:cubicBezTo>
                <a:cubicBezTo>
                  <a:pt x="1654030" y="6027450"/>
                  <a:pt x="1654030" y="6027450"/>
                  <a:pt x="1665970" y="6021930"/>
                </a:cubicBezTo>
                <a:cubicBezTo>
                  <a:pt x="1665970" y="6021930"/>
                  <a:pt x="1665970" y="6021930"/>
                  <a:pt x="1665970" y="6140214"/>
                </a:cubicBezTo>
                <a:cubicBezTo>
                  <a:pt x="1665970" y="6140214"/>
                  <a:pt x="1665970" y="6140214"/>
                  <a:pt x="1326033" y="6435925"/>
                </a:cubicBezTo>
                <a:cubicBezTo>
                  <a:pt x="1326033" y="6435925"/>
                  <a:pt x="1326033" y="6435925"/>
                  <a:pt x="988907" y="6147311"/>
                </a:cubicBezTo>
                <a:cubicBezTo>
                  <a:pt x="988907" y="6147311"/>
                  <a:pt x="988907" y="6147311"/>
                  <a:pt x="908136" y="6217493"/>
                </a:cubicBezTo>
                <a:cubicBezTo>
                  <a:pt x="908136" y="6217493"/>
                  <a:pt x="908136" y="6217493"/>
                  <a:pt x="901815" y="6206454"/>
                </a:cubicBezTo>
                <a:cubicBezTo>
                  <a:pt x="901815" y="6206454"/>
                  <a:pt x="901815" y="6206454"/>
                  <a:pt x="907434" y="6218282"/>
                </a:cubicBezTo>
                <a:cubicBezTo>
                  <a:pt x="907434" y="6218282"/>
                  <a:pt x="907434" y="6218282"/>
                  <a:pt x="665124" y="6429617"/>
                </a:cubicBezTo>
                <a:cubicBezTo>
                  <a:pt x="665124" y="6429617"/>
                  <a:pt x="665124" y="6429617"/>
                  <a:pt x="665124" y="6784470"/>
                </a:cubicBezTo>
                <a:cubicBezTo>
                  <a:pt x="665124" y="6784470"/>
                  <a:pt x="665124" y="6784470"/>
                  <a:pt x="722014" y="6833040"/>
                </a:cubicBezTo>
                <a:lnTo>
                  <a:pt x="751249" y="6858000"/>
                </a:lnTo>
                <a:lnTo>
                  <a:pt x="5305156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05E3D2-1467-BBD4-EE19-55F1FF901071}"/>
              </a:ext>
            </a:extLst>
          </p:cNvPr>
          <p:cNvSpPr/>
          <p:nvPr/>
        </p:nvSpPr>
        <p:spPr>
          <a:xfrm>
            <a:off x="7170057" y="0"/>
            <a:ext cx="502194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31/01/2023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0916" y="1381125"/>
            <a:ext cx="5979247" cy="453231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Titre 10">
            <a:extLst>
              <a:ext uri="{FF2B5EF4-FFF2-40B4-BE49-F238E27FC236}">
                <a16:creationId xmlns:a16="http://schemas.microsoft.com/office/drawing/2014/main" id="{E8A77A76-28CB-5629-14F2-37B56A98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3721" y="314036"/>
            <a:ext cx="5976441" cy="87182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CS DN n°27, Teams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39078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suel haut 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pour une image  28">
            <a:extLst>
              <a:ext uri="{FF2B5EF4-FFF2-40B4-BE49-F238E27FC236}">
                <a16:creationId xmlns:a16="http://schemas.microsoft.com/office/drawing/2014/main" id="{DCB96DEF-5249-666B-576F-70AC92D066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 flipH="1">
            <a:off x="-35541" y="-27742"/>
            <a:ext cx="12125939" cy="2408374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  <a:gd name="connsiteX0" fmla="*/ 738225 w 42118086"/>
              <a:gd name="connsiteY0" fmla="*/ 6911396 h 6975464"/>
              <a:gd name="connsiteX1" fmla="*/ 814828 w 42118086"/>
              <a:gd name="connsiteY1" fmla="*/ 6969750 h 6975464"/>
              <a:gd name="connsiteX2" fmla="*/ 822329 w 42118086"/>
              <a:gd name="connsiteY2" fmla="*/ 6975464 h 6975464"/>
              <a:gd name="connsiteX3" fmla="*/ 655724 w 42118086"/>
              <a:gd name="connsiteY3" fmla="*/ 6975464 h 6975464"/>
              <a:gd name="connsiteX4" fmla="*/ 656989 w 42118086"/>
              <a:gd name="connsiteY4" fmla="*/ 6974481 h 6975464"/>
              <a:gd name="connsiteX5" fmla="*/ 738225 w 42118086"/>
              <a:gd name="connsiteY5" fmla="*/ 6911396 h 6975464"/>
              <a:gd name="connsiteX6" fmla="*/ 733493 w 42118086"/>
              <a:gd name="connsiteY6" fmla="*/ 6551812 h 6975464"/>
              <a:gd name="connsiteX7" fmla="*/ 733493 w 42118086"/>
              <a:gd name="connsiteY7" fmla="*/ 6897991 h 6975464"/>
              <a:gd name="connsiteX8" fmla="*/ 639637 w 42118086"/>
              <a:gd name="connsiteY8" fmla="*/ 6970539 h 6975464"/>
              <a:gd name="connsiteX9" fmla="*/ 656989 w 42118086"/>
              <a:gd name="connsiteY9" fmla="*/ 6974481 h 6975464"/>
              <a:gd name="connsiteX10" fmla="*/ 638848 w 42118086"/>
              <a:gd name="connsiteY10" fmla="*/ 6971327 h 6975464"/>
              <a:gd name="connsiteX11" fmla="*/ 633515 w 42118086"/>
              <a:gd name="connsiteY11" fmla="*/ 6975464 h 6975464"/>
              <a:gd name="connsiteX12" fmla="*/ 371479 w 42118086"/>
              <a:gd name="connsiteY12" fmla="*/ 6975464 h 6975464"/>
              <a:gd name="connsiteX13" fmla="*/ 371479 w 42118086"/>
              <a:gd name="connsiteY13" fmla="*/ 6917056 h 6975464"/>
              <a:gd name="connsiteX14" fmla="*/ 371479 w 42118086"/>
              <a:gd name="connsiteY14" fmla="*/ 6832540 h 6975464"/>
              <a:gd name="connsiteX15" fmla="*/ 733493 w 42118086"/>
              <a:gd name="connsiteY15" fmla="*/ 6551812 h 6975464"/>
              <a:gd name="connsiteX16" fmla="*/ 1106548 w 42118086"/>
              <a:gd name="connsiteY16" fmla="*/ 5904403 h 6975464"/>
              <a:gd name="connsiteX17" fmla="*/ 1106548 w 42118086"/>
              <a:gd name="connsiteY17" fmla="*/ 6251370 h 6975464"/>
              <a:gd name="connsiteX18" fmla="*/ 1012693 w 42118086"/>
              <a:gd name="connsiteY18" fmla="*/ 6323918 h 6975464"/>
              <a:gd name="connsiteX19" fmla="*/ 744534 w 42118086"/>
              <a:gd name="connsiteY19" fmla="*/ 6531309 h 6975464"/>
              <a:gd name="connsiteX20" fmla="*/ 744534 w 42118086"/>
              <a:gd name="connsiteY20" fmla="*/ 6185131 h 6975464"/>
              <a:gd name="connsiteX21" fmla="*/ 873093 w 42118086"/>
              <a:gd name="connsiteY21" fmla="*/ 6085772 h 6975464"/>
              <a:gd name="connsiteX22" fmla="*/ 1106548 w 42118086"/>
              <a:gd name="connsiteY22" fmla="*/ 5904403 h 6975464"/>
              <a:gd name="connsiteX23" fmla="*/ 1739875 w 42118086"/>
              <a:gd name="connsiteY23" fmla="*/ 5788484 h 6975464"/>
              <a:gd name="connsiteX24" fmla="*/ 1726467 w 42118086"/>
              <a:gd name="connsiteY24" fmla="*/ 5794792 h 6975464"/>
              <a:gd name="connsiteX25" fmla="*/ 1739875 w 42118086"/>
              <a:gd name="connsiteY25" fmla="*/ 5788484 h 6975464"/>
              <a:gd name="connsiteX26" fmla="*/ 1488280 w 42118086"/>
              <a:gd name="connsiteY26" fmla="*/ 5613423 h 6975464"/>
              <a:gd name="connsiteX27" fmla="*/ 1726467 w 42118086"/>
              <a:gd name="connsiteY27" fmla="*/ 5794792 h 6975464"/>
              <a:gd name="connsiteX28" fmla="*/ 1853448 w 42118086"/>
              <a:gd name="connsiteY28" fmla="*/ 5890997 h 6975464"/>
              <a:gd name="connsiteX29" fmla="*/ 1489068 w 42118086"/>
              <a:gd name="connsiteY29" fmla="*/ 6174091 h 6975464"/>
              <a:gd name="connsiteX30" fmla="*/ 1123900 w 42118086"/>
              <a:gd name="connsiteY30" fmla="*/ 5896517 h 6975464"/>
              <a:gd name="connsiteX31" fmla="*/ 1488280 w 42118086"/>
              <a:gd name="connsiteY31" fmla="*/ 5613423 h 6975464"/>
              <a:gd name="connsiteX32" fmla="*/ 359648 w 42118086"/>
              <a:gd name="connsiteY32" fmla="*/ 4965225 h 6975464"/>
              <a:gd name="connsiteX33" fmla="*/ 724817 w 42118086"/>
              <a:gd name="connsiteY33" fmla="*/ 5242799 h 6975464"/>
              <a:gd name="connsiteX34" fmla="*/ 487418 w 42118086"/>
              <a:gd name="connsiteY34" fmla="*/ 5426534 h 6975464"/>
              <a:gd name="connsiteX35" fmla="*/ 493727 w 42118086"/>
              <a:gd name="connsiteY35" fmla="*/ 5437574 h 6975464"/>
              <a:gd name="connsiteX36" fmla="*/ 733493 w 42118086"/>
              <a:gd name="connsiteY36" fmla="*/ 5252262 h 6975464"/>
              <a:gd name="connsiteX37" fmla="*/ 733493 w 42118086"/>
              <a:gd name="connsiteY37" fmla="*/ 5598440 h 6975464"/>
              <a:gd name="connsiteX38" fmla="*/ 633328 w 42118086"/>
              <a:gd name="connsiteY38" fmla="*/ 5675720 h 6975464"/>
              <a:gd name="connsiteX39" fmla="*/ 641215 w 42118086"/>
              <a:gd name="connsiteY39" fmla="*/ 5688337 h 6975464"/>
              <a:gd name="connsiteX40" fmla="*/ 737436 w 42118086"/>
              <a:gd name="connsiteY40" fmla="*/ 5613423 h 6975464"/>
              <a:gd name="connsiteX41" fmla="*/ 1102605 w 42118086"/>
              <a:gd name="connsiteY41" fmla="*/ 5890997 h 6975464"/>
              <a:gd name="connsiteX42" fmla="*/ 866783 w 42118086"/>
              <a:gd name="connsiteY42" fmla="*/ 6073943 h 6975464"/>
              <a:gd name="connsiteX43" fmla="*/ 873093 w 42118086"/>
              <a:gd name="connsiteY43" fmla="*/ 6085772 h 6975464"/>
              <a:gd name="connsiteX44" fmla="*/ 865994 w 42118086"/>
              <a:gd name="connsiteY44" fmla="*/ 6074732 h 6975464"/>
              <a:gd name="connsiteX45" fmla="*/ 738225 w 42118086"/>
              <a:gd name="connsiteY45" fmla="*/ 6174091 h 6975464"/>
              <a:gd name="connsiteX46" fmla="*/ 373056 w 42118086"/>
              <a:gd name="connsiteY46" fmla="*/ 5896517 h 6975464"/>
              <a:gd name="connsiteX47" fmla="*/ 640426 w 42118086"/>
              <a:gd name="connsiteY47" fmla="*/ 5689125 h 6975464"/>
              <a:gd name="connsiteX48" fmla="*/ 633328 w 42118086"/>
              <a:gd name="connsiteY48" fmla="*/ 5676508 h 6975464"/>
              <a:gd name="connsiteX49" fmla="*/ 371479 w 42118086"/>
              <a:gd name="connsiteY49" fmla="*/ 5879169 h 6975464"/>
              <a:gd name="connsiteX50" fmla="*/ 371479 w 42118086"/>
              <a:gd name="connsiteY50" fmla="*/ 5532990 h 6975464"/>
              <a:gd name="connsiteX51" fmla="*/ 493727 w 42118086"/>
              <a:gd name="connsiteY51" fmla="*/ 5438362 h 6975464"/>
              <a:gd name="connsiteX52" fmla="*/ 486629 w 42118086"/>
              <a:gd name="connsiteY52" fmla="*/ 5426534 h 6975464"/>
              <a:gd name="connsiteX53" fmla="*/ 365169 w 42118086"/>
              <a:gd name="connsiteY53" fmla="*/ 5521161 h 6975464"/>
              <a:gd name="connsiteX54" fmla="*/ 0 w 42118086"/>
              <a:gd name="connsiteY54" fmla="*/ 5243588 h 6975464"/>
              <a:gd name="connsiteX55" fmla="*/ 359648 w 42118086"/>
              <a:gd name="connsiteY55" fmla="*/ 4965225 h 6975464"/>
              <a:gd name="connsiteX56" fmla="*/ 1106548 w 42118086"/>
              <a:gd name="connsiteY56" fmla="*/ 4604852 h 6975464"/>
              <a:gd name="connsiteX57" fmla="*/ 1106548 w 42118086"/>
              <a:gd name="connsiteY57" fmla="*/ 4951031 h 6975464"/>
              <a:gd name="connsiteX58" fmla="*/ 1018214 w 42118086"/>
              <a:gd name="connsiteY58" fmla="*/ 5019636 h 6975464"/>
              <a:gd name="connsiteX59" fmla="*/ 1025312 w 42118086"/>
              <a:gd name="connsiteY59" fmla="*/ 5030676 h 6975464"/>
              <a:gd name="connsiteX60" fmla="*/ 1017425 w 42118086"/>
              <a:gd name="connsiteY60" fmla="*/ 5020424 h 6975464"/>
              <a:gd name="connsiteX61" fmla="*/ 744534 w 42118086"/>
              <a:gd name="connsiteY61" fmla="*/ 5231759 h 6975464"/>
              <a:gd name="connsiteX62" fmla="*/ 744534 w 42118086"/>
              <a:gd name="connsiteY62" fmla="*/ 4885580 h 6975464"/>
              <a:gd name="connsiteX63" fmla="*/ 856530 w 42118086"/>
              <a:gd name="connsiteY63" fmla="*/ 4798050 h 6975464"/>
              <a:gd name="connsiteX64" fmla="*/ 849432 w 42118086"/>
              <a:gd name="connsiteY64" fmla="*/ 4787799 h 6975464"/>
              <a:gd name="connsiteX65" fmla="*/ 857319 w 42118086"/>
              <a:gd name="connsiteY65" fmla="*/ 4798050 h 6975464"/>
              <a:gd name="connsiteX66" fmla="*/ 1106548 w 42118086"/>
              <a:gd name="connsiteY66" fmla="*/ 4604852 h 6975464"/>
              <a:gd name="connsiteX67" fmla="*/ 737436 w 42118086"/>
              <a:gd name="connsiteY67" fmla="*/ 4313873 h 6975464"/>
              <a:gd name="connsiteX68" fmla="*/ 1102605 w 42118086"/>
              <a:gd name="connsiteY68" fmla="*/ 4591447 h 6975464"/>
              <a:gd name="connsiteX69" fmla="*/ 849432 w 42118086"/>
              <a:gd name="connsiteY69" fmla="*/ 4787799 h 6975464"/>
              <a:gd name="connsiteX70" fmla="*/ 738225 w 42118086"/>
              <a:gd name="connsiteY70" fmla="*/ 4873752 h 6975464"/>
              <a:gd name="connsiteX71" fmla="*/ 373056 w 42118086"/>
              <a:gd name="connsiteY71" fmla="*/ 4596178 h 6975464"/>
              <a:gd name="connsiteX72" fmla="*/ 737436 w 42118086"/>
              <a:gd name="connsiteY72" fmla="*/ 4313873 h 6975464"/>
              <a:gd name="connsiteX73" fmla="*/ 1115224 w 42118086"/>
              <a:gd name="connsiteY73" fmla="*/ 3661732 h 6975464"/>
              <a:gd name="connsiteX74" fmla="*/ 1125477 w 42118086"/>
              <a:gd name="connsiteY74" fmla="*/ 3669618 h 6975464"/>
              <a:gd name="connsiteX75" fmla="*/ 1480393 w 42118086"/>
              <a:gd name="connsiteY75" fmla="*/ 3939306 h 6975464"/>
              <a:gd name="connsiteX76" fmla="*/ 1116013 w 42118086"/>
              <a:gd name="connsiteY76" fmla="*/ 4222399 h 6975464"/>
              <a:gd name="connsiteX77" fmla="*/ 750844 w 42118086"/>
              <a:gd name="connsiteY77" fmla="*/ 3944037 h 6975464"/>
              <a:gd name="connsiteX78" fmla="*/ 1115224 w 42118086"/>
              <a:gd name="connsiteY78" fmla="*/ 3661732 h 6975464"/>
              <a:gd name="connsiteX79" fmla="*/ 1480393 w 42118086"/>
              <a:gd name="connsiteY79" fmla="*/ 2656315 h 6975464"/>
              <a:gd name="connsiteX80" fmla="*/ 1480393 w 42118086"/>
              <a:gd name="connsiteY80" fmla="*/ 3002494 h 6975464"/>
              <a:gd name="connsiteX81" fmla="*/ 1386537 w 42118086"/>
              <a:gd name="connsiteY81" fmla="*/ 3075042 h 6975464"/>
              <a:gd name="connsiteX82" fmla="*/ 1392847 w 42118086"/>
              <a:gd name="connsiteY82" fmla="*/ 3086870 h 6975464"/>
              <a:gd name="connsiteX83" fmla="*/ 1385748 w 42118086"/>
              <a:gd name="connsiteY83" fmla="*/ 3075830 h 6975464"/>
              <a:gd name="connsiteX84" fmla="*/ 1118379 w 42118086"/>
              <a:gd name="connsiteY84" fmla="*/ 3283222 h 6975464"/>
              <a:gd name="connsiteX85" fmla="*/ 1118379 w 42118086"/>
              <a:gd name="connsiteY85" fmla="*/ 2937043 h 6975464"/>
              <a:gd name="connsiteX86" fmla="*/ 1246148 w 42118086"/>
              <a:gd name="connsiteY86" fmla="*/ 2837685 h 6975464"/>
              <a:gd name="connsiteX87" fmla="*/ 1239839 w 42118086"/>
              <a:gd name="connsiteY87" fmla="*/ 2825856 h 6975464"/>
              <a:gd name="connsiteX88" fmla="*/ 1246937 w 42118086"/>
              <a:gd name="connsiteY88" fmla="*/ 2836896 h 6975464"/>
              <a:gd name="connsiteX89" fmla="*/ 1480393 w 42118086"/>
              <a:gd name="connsiteY89" fmla="*/ 2656315 h 6975464"/>
              <a:gd name="connsiteX90" fmla="*/ 732704 w 42118086"/>
              <a:gd name="connsiteY90" fmla="*/ 1716349 h 6975464"/>
              <a:gd name="connsiteX91" fmla="*/ 1097873 w 42118086"/>
              <a:gd name="connsiteY91" fmla="*/ 1993923 h 6975464"/>
              <a:gd name="connsiteX92" fmla="*/ 860473 w 42118086"/>
              <a:gd name="connsiteY92" fmla="*/ 2177658 h 6975464"/>
              <a:gd name="connsiteX93" fmla="*/ 867572 w 42118086"/>
              <a:gd name="connsiteY93" fmla="*/ 2189486 h 6975464"/>
              <a:gd name="connsiteX94" fmla="*/ 1106548 w 42118086"/>
              <a:gd name="connsiteY94" fmla="*/ 2003386 h 6975464"/>
              <a:gd name="connsiteX95" fmla="*/ 1106548 w 42118086"/>
              <a:gd name="connsiteY95" fmla="*/ 2350353 h 6975464"/>
              <a:gd name="connsiteX96" fmla="*/ 1007172 w 42118086"/>
              <a:gd name="connsiteY96" fmla="*/ 2427632 h 6975464"/>
              <a:gd name="connsiteX97" fmla="*/ 1014270 w 42118086"/>
              <a:gd name="connsiteY97" fmla="*/ 2440249 h 6975464"/>
              <a:gd name="connsiteX98" fmla="*/ 1110492 w 42118086"/>
              <a:gd name="connsiteY98" fmla="*/ 2365336 h 6975464"/>
              <a:gd name="connsiteX99" fmla="*/ 1475660 w 42118086"/>
              <a:gd name="connsiteY99" fmla="*/ 2642910 h 6975464"/>
              <a:gd name="connsiteX100" fmla="*/ 1239839 w 42118086"/>
              <a:gd name="connsiteY100" fmla="*/ 2825856 h 6975464"/>
              <a:gd name="connsiteX101" fmla="*/ 1112069 w 42118086"/>
              <a:gd name="connsiteY101" fmla="*/ 2925215 h 6975464"/>
              <a:gd name="connsiteX102" fmla="*/ 746900 w 42118086"/>
              <a:gd name="connsiteY102" fmla="*/ 2647641 h 6975464"/>
              <a:gd name="connsiteX103" fmla="*/ 1013481 w 42118086"/>
              <a:gd name="connsiteY103" fmla="*/ 2440249 h 6975464"/>
              <a:gd name="connsiteX104" fmla="*/ 1006383 w 42118086"/>
              <a:gd name="connsiteY104" fmla="*/ 2427632 h 6975464"/>
              <a:gd name="connsiteX105" fmla="*/ 744534 w 42118086"/>
              <a:gd name="connsiteY105" fmla="*/ 2631081 h 6975464"/>
              <a:gd name="connsiteX106" fmla="*/ 744534 w 42118086"/>
              <a:gd name="connsiteY106" fmla="*/ 2284114 h 6975464"/>
              <a:gd name="connsiteX107" fmla="*/ 866783 w 42118086"/>
              <a:gd name="connsiteY107" fmla="*/ 2189486 h 6975464"/>
              <a:gd name="connsiteX108" fmla="*/ 860473 w 42118086"/>
              <a:gd name="connsiteY108" fmla="*/ 2178447 h 6975464"/>
              <a:gd name="connsiteX109" fmla="*/ 738225 w 42118086"/>
              <a:gd name="connsiteY109" fmla="*/ 2273074 h 6975464"/>
              <a:gd name="connsiteX110" fmla="*/ 373056 w 42118086"/>
              <a:gd name="connsiteY110" fmla="*/ 1995500 h 6975464"/>
              <a:gd name="connsiteX111" fmla="*/ 732704 w 42118086"/>
              <a:gd name="connsiteY111" fmla="*/ 1716349 h 6975464"/>
              <a:gd name="connsiteX112" fmla="*/ 1480393 w 42118086"/>
              <a:gd name="connsiteY112" fmla="*/ 1355976 h 6975464"/>
              <a:gd name="connsiteX113" fmla="*/ 1480393 w 42118086"/>
              <a:gd name="connsiteY113" fmla="*/ 1702944 h 6975464"/>
              <a:gd name="connsiteX114" fmla="*/ 1391269 w 42118086"/>
              <a:gd name="connsiteY114" fmla="*/ 1771549 h 6975464"/>
              <a:gd name="connsiteX115" fmla="*/ 1399156 w 42118086"/>
              <a:gd name="connsiteY115" fmla="*/ 1781800 h 6975464"/>
              <a:gd name="connsiteX116" fmla="*/ 1483547 w 42118086"/>
              <a:gd name="connsiteY116" fmla="*/ 1716349 h 6975464"/>
              <a:gd name="connsiteX117" fmla="*/ 1848716 w 42118086"/>
              <a:gd name="connsiteY117" fmla="*/ 1993923 h 6975464"/>
              <a:gd name="connsiteX118" fmla="*/ 1658639 w 42118086"/>
              <a:gd name="connsiteY118" fmla="*/ 2141384 h 6975464"/>
              <a:gd name="connsiteX119" fmla="*/ 1489068 w 42118086"/>
              <a:gd name="connsiteY119" fmla="*/ 2273074 h 6975464"/>
              <a:gd name="connsiteX120" fmla="*/ 1123900 w 42118086"/>
              <a:gd name="connsiteY120" fmla="*/ 1995500 h 6975464"/>
              <a:gd name="connsiteX121" fmla="*/ 1398368 w 42118086"/>
              <a:gd name="connsiteY121" fmla="*/ 1782588 h 6975464"/>
              <a:gd name="connsiteX122" fmla="*/ 1390481 w 42118086"/>
              <a:gd name="connsiteY122" fmla="*/ 1771549 h 6975464"/>
              <a:gd name="connsiteX123" fmla="*/ 1118379 w 42118086"/>
              <a:gd name="connsiteY123" fmla="*/ 1982883 h 6975464"/>
              <a:gd name="connsiteX124" fmla="*/ 1118379 w 42118086"/>
              <a:gd name="connsiteY124" fmla="*/ 1636704 h 6975464"/>
              <a:gd name="connsiteX125" fmla="*/ 1230374 w 42118086"/>
              <a:gd name="connsiteY125" fmla="*/ 1549963 h 6975464"/>
              <a:gd name="connsiteX126" fmla="*/ 1480393 w 42118086"/>
              <a:gd name="connsiteY126" fmla="*/ 1355976 h 6975464"/>
              <a:gd name="connsiteX127" fmla="*/ 1110492 w 42118086"/>
              <a:gd name="connsiteY127" fmla="*/ 1064997 h 6975464"/>
              <a:gd name="connsiteX128" fmla="*/ 1475660 w 42118086"/>
              <a:gd name="connsiteY128" fmla="*/ 1342571 h 6975464"/>
              <a:gd name="connsiteX129" fmla="*/ 1223276 w 42118086"/>
              <a:gd name="connsiteY129" fmla="*/ 1538923 h 6975464"/>
              <a:gd name="connsiteX130" fmla="*/ 1230374 w 42118086"/>
              <a:gd name="connsiteY130" fmla="*/ 1549963 h 6975464"/>
              <a:gd name="connsiteX131" fmla="*/ 1222487 w 42118086"/>
              <a:gd name="connsiteY131" fmla="*/ 1539711 h 6975464"/>
              <a:gd name="connsiteX132" fmla="*/ 1112069 w 42118086"/>
              <a:gd name="connsiteY132" fmla="*/ 1625665 h 6975464"/>
              <a:gd name="connsiteX133" fmla="*/ 746900 w 42118086"/>
              <a:gd name="connsiteY133" fmla="*/ 1348091 h 6975464"/>
              <a:gd name="connsiteX134" fmla="*/ 1110492 w 42118086"/>
              <a:gd name="connsiteY134" fmla="*/ 1064997 h 6975464"/>
              <a:gd name="connsiteX135" fmla="*/ 1488280 w 42118086"/>
              <a:gd name="connsiteY135" fmla="*/ 413645 h 6975464"/>
              <a:gd name="connsiteX136" fmla="*/ 1498533 w 42118086"/>
              <a:gd name="connsiteY136" fmla="*/ 421530 h 6975464"/>
              <a:gd name="connsiteX137" fmla="*/ 1853448 w 42118086"/>
              <a:gd name="connsiteY137" fmla="*/ 691218 h 6975464"/>
              <a:gd name="connsiteX138" fmla="*/ 1489068 w 42118086"/>
              <a:gd name="connsiteY138" fmla="*/ 973524 h 6975464"/>
              <a:gd name="connsiteX139" fmla="*/ 1123900 w 42118086"/>
              <a:gd name="connsiteY139" fmla="*/ 695950 h 6975464"/>
              <a:gd name="connsiteX140" fmla="*/ 1488280 w 42118086"/>
              <a:gd name="connsiteY140" fmla="*/ 413645 h 6975464"/>
              <a:gd name="connsiteX141" fmla="*/ 1493012 w 42118086"/>
              <a:gd name="connsiteY141" fmla="*/ 117464 h 6975464"/>
              <a:gd name="connsiteX142" fmla="*/ 42118086 w 42118086"/>
              <a:gd name="connsiteY142" fmla="*/ 0 h 6975464"/>
              <a:gd name="connsiteX143" fmla="*/ 5957423 w 42118086"/>
              <a:gd name="connsiteY143" fmla="*/ 6975464 h 6975464"/>
              <a:gd name="connsiteX144" fmla="*/ 843615 w 42118086"/>
              <a:gd name="connsiteY144" fmla="*/ 6975464 h 6975464"/>
              <a:gd name="connsiteX145" fmla="*/ 810785 w 42118086"/>
              <a:gd name="connsiteY145" fmla="*/ 6950504 h 6975464"/>
              <a:gd name="connsiteX146" fmla="*/ 746900 w 42118086"/>
              <a:gd name="connsiteY146" fmla="*/ 6901934 h 6975464"/>
              <a:gd name="connsiteX147" fmla="*/ 746900 w 42118086"/>
              <a:gd name="connsiteY147" fmla="*/ 6547081 h 6975464"/>
              <a:gd name="connsiteX148" fmla="*/ 1019002 w 42118086"/>
              <a:gd name="connsiteY148" fmla="*/ 6335746 h 6975464"/>
              <a:gd name="connsiteX149" fmla="*/ 1012693 w 42118086"/>
              <a:gd name="connsiteY149" fmla="*/ 6323918 h 6975464"/>
              <a:gd name="connsiteX150" fmla="*/ 1019791 w 42118086"/>
              <a:gd name="connsiteY150" fmla="*/ 6334957 h 6975464"/>
              <a:gd name="connsiteX151" fmla="*/ 1110492 w 42118086"/>
              <a:gd name="connsiteY151" fmla="*/ 6264775 h 6975464"/>
              <a:gd name="connsiteX152" fmla="*/ 1489068 w 42118086"/>
              <a:gd name="connsiteY152" fmla="*/ 6553389 h 6975464"/>
              <a:gd name="connsiteX153" fmla="*/ 1870800 w 42118086"/>
              <a:gd name="connsiteY153" fmla="*/ 6257678 h 6975464"/>
              <a:gd name="connsiteX154" fmla="*/ 1870800 w 42118086"/>
              <a:gd name="connsiteY154" fmla="*/ 6139394 h 6975464"/>
              <a:gd name="connsiteX155" fmla="*/ 1857392 w 42118086"/>
              <a:gd name="connsiteY155" fmla="*/ 6144914 h 6975464"/>
              <a:gd name="connsiteX156" fmla="*/ 1857392 w 42118086"/>
              <a:gd name="connsiteY156" fmla="*/ 6251370 h 6975464"/>
              <a:gd name="connsiteX157" fmla="*/ 1495378 w 42118086"/>
              <a:gd name="connsiteY157" fmla="*/ 6531309 h 6975464"/>
              <a:gd name="connsiteX158" fmla="*/ 1495378 w 42118086"/>
              <a:gd name="connsiteY158" fmla="*/ 6185131 h 6975464"/>
              <a:gd name="connsiteX159" fmla="*/ 1857392 w 42118086"/>
              <a:gd name="connsiteY159" fmla="*/ 5904403 h 6975464"/>
              <a:gd name="connsiteX160" fmla="*/ 1857392 w 42118086"/>
              <a:gd name="connsiteY160" fmla="*/ 6144125 h 6975464"/>
              <a:gd name="connsiteX161" fmla="*/ 1870800 w 42118086"/>
              <a:gd name="connsiteY161" fmla="*/ 6138605 h 6975464"/>
              <a:gd name="connsiteX162" fmla="*/ 1870800 w 42118086"/>
              <a:gd name="connsiteY162" fmla="*/ 5887843 h 6975464"/>
              <a:gd name="connsiteX163" fmla="*/ 1739875 w 42118086"/>
              <a:gd name="connsiteY163" fmla="*/ 5788484 h 6975464"/>
              <a:gd name="connsiteX164" fmla="*/ 1497744 w 42118086"/>
              <a:gd name="connsiteY164" fmla="*/ 5604749 h 6975464"/>
              <a:gd name="connsiteX165" fmla="*/ 1497744 w 42118086"/>
              <a:gd name="connsiteY165" fmla="*/ 5424957 h 6975464"/>
              <a:gd name="connsiteX166" fmla="*/ 1484336 w 42118086"/>
              <a:gd name="connsiteY166" fmla="*/ 5427322 h 6975464"/>
              <a:gd name="connsiteX167" fmla="*/ 1484336 w 42118086"/>
              <a:gd name="connsiteY167" fmla="*/ 5598440 h 6975464"/>
              <a:gd name="connsiteX168" fmla="*/ 1122322 w 42118086"/>
              <a:gd name="connsiteY168" fmla="*/ 5879169 h 6975464"/>
              <a:gd name="connsiteX169" fmla="*/ 1122322 w 42118086"/>
              <a:gd name="connsiteY169" fmla="*/ 5532990 h 6975464"/>
              <a:gd name="connsiteX170" fmla="*/ 1292682 w 42118086"/>
              <a:gd name="connsiteY170" fmla="*/ 5400511 h 6975464"/>
              <a:gd name="connsiteX171" fmla="*/ 1285583 w 42118086"/>
              <a:gd name="connsiteY171" fmla="*/ 5390260 h 6975464"/>
              <a:gd name="connsiteX172" fmla="*/ 1116013 w 42118086"/>
              <a:gd name="connsiteY172" fmla="*/ 5521161 h 6975464"/>
              <a:gd name="connsiteX173" fmla="*/ 750844 w 42118086"/>
              <a:gd name="connsiteY173" fmla="*/ 5243588 h 6975464"/>
              <a:gd name="connsiteX174" fmla="*/ 1025312 w 42118086"/>
              <a:gd name="connsiteY174" fmla="*/ 5030676 h 6975464"/>
              <a:gd name="connsiteX175" fmla="*/ 1110492 w 42118086"/>
              <a:gd name="connsiteY175" fmla="*/ 4965225 h 6975464"/>
              <a:gd name="connsiteX176" fmla="*/ 1475660 w 42118086"/>
              <a:gd name="connsiteY176" fmla="*/ 5242799 h 6975464"/>
              <a:gd name="connsiteX177" fmla="*/ 1285583 w 42118086"/>
              <a:gd name="connsiteY177" fmla="*/ 5389472 h 6975464"/>
              <a:gd name="connsiteX178" fmla="*/ 1293470 w 42118086"/>
              <a:gd name="connsiteY178" fmla="*/ 5400511 h 6975464"/>
              <a:gd name="connsiteX179" fmla="*/ 1484336 w 42118086"/>
              <a:gd name="connsiteY179" fmla="*/ 5252262 h 6975464"/>
              <a:gd name="connsiteX180" fmla="*/ 1484336 w 42118086"/>
              <a:gd name="connsiteY180" fmla="*/ 5426534 h 6975464"/>
              <a:gd name="connsiteX181" fmla="*/ 1497744 w 42118086"/>
              <a:gd name="connsiteY181" fmla="*/ 5424168 h 6975464"/>
              <a:gd name="connsiteX182" fmla="*/ 1497744 w 42118086"/>
              <a:gd name="connsiteY182" fmla="*/ 5246742 h 6975464"/>
              <a:gd name="connsiteX183" fmla="*/ 1513518 w 42118086"/>
              <a:gd name="connsiteY183" fmla="*/ 5234125 h 6975464"/>
              <a:gd name="connsiteX184" fmla="*/ 1513518 w 42118086"/>
              <a:gd name="connsiteY184" fmla="*/ 5217565 h 6975464"/>
              <a:gd name="connsiteX185" fmla="*/ 1495378 w 42118086"/>
              <a:gd name="connsiteY185" fmla="*/ 5231759 h 6975464"/>
              <a:gd name="connsiteX186" fmla="*/ 1495378 w 42118086"/>
              <a:gd name="connsiteY186" fmla="*/ 4885580 h 6975464"/>
              <a:gd name="connsiteX187" fmla="*/ 1513518 w 42118086"/>
              <a:gd name="connsiteY187" fmla="*/ 4871386 h 6975464"/>
              <a:gd name="connsiteX188" fmla="*/ 1513518 w 42118086"/>
              <a:gd name="connsiteY188" fmla="*/ 4854826 h 6975464"/>
              <a:gd name="connsiteX189" fmla="*/ 1489068 w 42118086"/>
              <a:gd name="connsiteY189" fmla="*/ 4873752 h 6975464"/>
              <a:gd name="connsiteX190" fmla="*/ 1123900 w 42118086"/>
              <a:gd name="connsiteY190" fmla="*/ 4596178 h 6975464"/>
              <a:gd name="connsiteX191" fmla="*/ 1488280 w 42118086"/>
              <a:gd name="connsiteY191" fmla="*/ 4313873 h 6975464"/>
              <a:gd name="connsiteX192" fmla="*/ 1853448 w 42118086"/>
              <a:gd name="connsiteY192" fmla="*/ 4591447 h 6975464"/>
              <a:gd name="connsiteX193" fmla="*/ 1514307 w 42118086"/>
              <a:gd name="connsiteY193" fmla="*/ 4854826 h 6975464"/>
              <a:gd name="connsiteX194" fmla="*/ 1514307 w 42118086"/>
              <a:gd name="connsiteY194" fmla="*/ 4870598 h 6975464"/>
              <a:gd name="connsiteX195" fmla="*/ 1857392 w 42118086"/>
              <a:gd name="connsiteY195" fmla="*/ 4604852 h 6975464"/>
              <a:gd name="connsiteX196" fmla="*/ 1857392 w 42118086"/>
              <a:gd name="connsiteY196" fmla="*/ 4951031 h 6975464"/>
              <a:gd name="connsiteX197" fmla="*/ 1514307 w 42118086"/>
              <a:gd name="connsiteY197" fmla="*/ 5217565 h 6975464"/>
              <a:gd name="connsiteX198" fmla="*/ 1514307 w 42118086"/>
              <a:gd name="connsiteY198" fmla="*/ 5234125 h 6975464"/>
              <a:gd name="connsiteX199" fmla="*/ 1870800 w 42118086"/>
              <a:gd name="connsiteY199" fmla="*/ 4957339 h 6975464"/>
              <a:gd name="connsiteX200" fmla="*/ 1870800 w 42118086"/>
              <a:gd name="connsiteY200" fmla="*/ 4588292 h 6975464"/>
              <a:gd name="connsiteX201" fmla="*/ 1497744 w 42118086"/>
              <a:gd name="connsiteY201" fmla="*/ 4304410 h 6975464"/>
              <a:gd name="connsiteX202" fmla="*/ 1497744 w 42118086"/>
              <a:gd name="connsiteY202" fmla="*/ 3956654 h 6975464"/>
              <a:gd name="connsiteX203" fmla="*/ 1484336 w 42118086"/>
              <a:gd name="connsiteY203" fmla="*/ 3966905 h 6975464"/>
              <a:gd name="connsiteX204" fmla="*/ 1484336 w 42118086"/>
              <a:gd name="connsiteY204" fmla="*/ 4299679 h 6975464"/>
              <a:gd name="connsiteX205" fmla="*/ 1122322 w 42118086"/>
              <a:gd name="connsiteY205" fmla="*/ 4579618 h 6975464"/>
              <a:gd name="connsiteX206" fmla="*/ 1122322 w 42118086"/>
              <a:gd name="connsiteY206" fmla="*/ 4233439 h 6975464"/>
              <a:gd name="connsiteX207" fmla="*/ 1484336 w 42118086"/>
              <a:gd name="connsiteY207" fmla="*/ 3952712 h 6975464"/>
              <a:gd name="connsiteX208" fmla="*/ 1484336 w 42118086"/>
              <a:gd name="connsiteY208" fmla="*/ 3966117 h 6975464"/>
              <a:gd name="connsiteX209" fmla="*/ 1497744 w 42118086"/>
              <a:gd name="connsiteY209" fmla="*/ 3955866 h 6975464"/>
              <a:gd name="connsiteX210" fmla="*/ 1497744 w 42118086"/>
              <a:gd name="connsiteY210" fmla="*/ 3936152 h 6975464"/>
              <a:gd name="connsiteX211" fmla="*/ 1136519 w 42118086"/>
              <a:gd name="connsiteY211" fmla="*/ 3661732 h 6975464"/>
              <a:gd name="connsiteX212" fmla="*/ 1125477 w 42118086"/>
              <a:gd name="connsiteY212" fmla="*/ 3669618 h 6975464"/>
              <a:gd name="connsiteX213" fmla="*/ 1135730 w 42118086"/>
              <a:gd name="connsiteY213" fmla="*/ 3660943 h 6975464"/>
              <a:gd name="connsiteX214" fmla="*/ 1119956 w 42118086"/>
              <a:gd name="connsiteY214" fmla="*/ 3649115 h 6975464"/>
              <a:gd name="connsiteX215" fmla="*/ 1119956 w 42118086"/>
              <a:gd name="connsiteY215" fmla="*/ 3637286 h 6975464"/>
              <a:gd name="connsiteX216" fmla="*/ 1106548 w 42118086"/>
              <a:gd name="connsiteY216" fmla="*/ 3637286 h 6975464"/>
              <a:gd name="connsiteX217" fmla="*/ 1106548 w 42118086"/>
              <a:gd name="connsiteY217" fmla="*/ 3649903 h 6975464"/>
              <a:gd name="connsiteX218" fmla="*/ 744534 w 42118086"/>
              <a:gd name="connsiteY218" fmla="*/ 3929843 h 6975464"/>
              <a:gd name="connsiteX219" fmla="*/ 744534 w 42118086"/>
              <a:gd name="connsiteY219" fmla="*/ 3612841 h 6975464"/>
              <a:gd name="connsiteX220" fmla="*/ 744534 w 42118086"/>
              <a:gd name="connsiteY220" fmla="*/ 3584453 h 6975464"/>
              <a:gd name="connsiteX221" fmla="*/ 1106548 w 42118086"/>
              <a:gd name="connsiteY221" fmla="*/ 3303725 h 6975464"/>
              <a:gd name="connsiteX222" fmla="*/ 1106548 w 42118086"/>
              <a:gd name="connsiteY222" fmla="*/ 3617573 h 6975464"/>
              <a:gd name="connsiteX223" fmla="*/ 1106548 w 42118086"/>
              <a:gd name="connsiteY223" fmla="*/ 3636498 h 6975464"/>
              <a:gd name="connsiteX224" fmla="*/ 1119956 w 42118086"/>
              <a:gd name="connsiteY224" fmla="*/ 3636498 h 6975464"/>
              <a:gd name="connsiteX225" fmla="*/ 1119956 w 42118086"/>
              <a:gd name="connsiteY225" fmla="*/ 3298205 h 6975464"/>
              <a:gd name="connsiteX226" fmla="*/ 1392847 w 42118086"/>
              <a:gd name="connsiteY226" fmla="*/ 3086870 h 6975464"/>
              <a:gd name="connsiteX227" fmla="*/ 1483547 w 42118086"/>
              <a:gd name="connsiteY227" fmla="*/ 3016688 h 6975464"/>
              <a:gd name="connsiteX228" fmla="*/ 1862913 w 42118086"/>
              <a:gd name="connsiteY228" fmla="*/ 3304513 h 6975464"/>
              <a:gd name="connsiteX229" fmla="*/ 2243855 w 42118086"/>
              <a:gd name="connsiteY229" fmla="*/ 3008803 h 6975464"/>
              <a:gd name="connsiteX230" fmla="*/ 2243855 w 42118086"/>
              <a:gd name="connsiteY230" fmla="*/ 2891307 h 6975464"/>
              <a:gd name="connsiteX231" fmla="*/ 2231236 w 42118086"/>
              <a:gd name="connsiteY231" fmla="*/ 2896827 h 6975464"/>
              <a:gd name="connsiteX232" fmla="*/ 2231236 w 42118086"/>
              <a:gd name="connsiteY232" fmla="*/ 3002494 h 6975464"/>
              <a:gd name="connsiteX233" fmla="*/ 1869222 w 42118086"/>
              <a:gd name="connsiteY233" fmla="*/ 3283222 h 6975464"/>
              <a:gd name="connsiteX234" fmla="*/ 1869222 w 42118086"/>
              <a:gd name="connsiteY234" fmla="*/ 2937043 h 6975464"/>
              <a:gd name="connsiteX235" fmla="*/ 2231236 w 42118086"/>
              <a:gd name="connsiteY235" fmla="*/ 2656315 h 6975464"/>
              <a:gd name="connsiteX236" fmla="*/ 2231236 w 42118086"/>
              <a:gd name="connsiteY236" fmla="*/ 2896038 h 6975464"/>
              <a:gd name="connsiteX237" fmla="*/ 2243855 w 42118086"/>
              <a:gd name="connsiteY237" fmla="*/ 2890518 h 6975464"/>
              <a:gd name="connsiteX238" fmla="*/ 2243855 w 42118086"/>
              <a:gd name="connsiteY238" fmla="*/ 2639755 h 6975464"/>
              <a:gd name="connsiteX239" fmla="*/ 2113720 w 42118086"/>
              <a:gd name="connsiteY239" fmla="*/ 2540397 h 6975464"/>
              <a:gd name="connsiteX240" fmla="*/ 2100312 w 42118086"/>
              <a:gd name="connsiteY240" fmla="*/ 2546705 h 6975464"/>
              <a:gd name="connsiteX241" fmla="*/ 2226503 w 42118086"/>
              <a:gd name="connsiteY241" fmla="*/ 2642910 h 6975464"/>
              <a:gd name="connsiteX242" fmla="*/ 1862124 w 42118086"/>
              <a:gd name="connsiteY242" fmla="*/ 2925215 h 6975464"/>
              <a:gd name="connsiteX243" fmla="*/ 1496955 w 42118086"/>
              <a:gd name="connsiteY243" fmla="*/ 2647641 h 6975464"/>
              <a:gd name="connsiteX244" fmla="*/ 1861335 w 42118086"/>
              <a:gd name="connsiteY244" fmla="*/ 2365336 h 6975464"/>
              <a:gd name="connsiteX245" fmla="*/ 2099523 w 42118086"/>
              <a:gd name="connsiteY245" fmla="*/ 2545916 h 6975464"/>
              <a:gd name="connsiteX246" fmla="*/ 2112931 w 42118086"/>
              <a:gd name="connsiteY246" fmla="*/ 2539608 h 6975464"/>
              <a:gd name="connsiteX247" fmla="*/ 1870800 w 42118086"/>
              <a:gd name="connsiteY247" fmla="*/ 2355873 h 6975464"/>
              <a:gd name="connsiteX248" fmla="*/ 1870800 w 42118086"/>
              <a:gd name="connsiteY248" fmla="*/ 2176869 h 6975464"/>
              <a:gd name="connsiteX249" fmla="*/ 1857392 w 42118086"/>
              <a:gd name="connsiteY249" fmla="*/ 2178447 h 6975464"/>
              <a:gd name="connsiteX250" fmla="*/ 1857392 w 42118086"/>
              <a:gd name="connsiteY250" fmla="*/ 2350353 h 6975464"/>
              <a:gd name="connsiteX251" fmla="*/ 1496167 w 42118086"/>
              <a:gd name="connsiteY251" fmla="*/ 2631081 h 6975464"/>
              <a:gd name="connsiteX252" fmla="*/ 1496167 w 42118086"/>
              <a:gd name="connsiteY252" fmla="*/ 2284114 h 6975464"/>
              <a:gd name="connsiteX253" fmla="*/ 1666526 w 42118086"/>
              <a:gd name="connsiteY253" fmla="*/ 2152424 h 6975464"/>
              <a:gd name="connsiteX254" fmla="*/ 1658639 w 42118086"/>
              <a:gd name="connsiteY254" fmla="*/ 2141384 h 6975464"/>
              <a:gd name="connsiteX255" fmla="*/ 1666526 w 42118086"/>
              <a:gd name="connsiteY255" fmla="*/ 2151636 h 6975464"/>
              <a:gd name="connsiteX256" fmla="*/ 1857392 w 42118086"/>
              <a:gd name="connsiteY256" fmla="*/ 2003386 h 6975464"/>
              <a:gd name="connsiteX257" fmla="*/ 1857392 w 42118086"/>
              <a:gd name="connsiteY257" fmla="*/ 2177658 h 6975464"/>
              <a:gd name="connsiteX258" fmla="*/ 1870800 w 42118086"/>
              <a:gd name="connsiteY258" fmla="*/ 2176081 h 6975464"/>
              <a:gd name="connsiteX259" fmla="*/ 1870800 w 42118086"/>
              <a:gd name="connsiteY259" fmla="*/ 1998654 h 6975464"/>
              <a:gd name="connsiteX260" fmla="*/ 1886574 w 42118086"/>
              <a:gd name="connsiteY260" fmla="*/ 1986037 h 6975464"/>
              <a:gd name="connsiteX261" fmla="*/ 1886574 w 42118086"/>
              <a:gd name="connsiteY261" fmla="*/ 1969478 h 6975464"/>
              <a:gd name="connsiteX262" fmla="*/ 1869222 w 42118086"/>
              <a:gd name="connsiteY262" fmla="*/ 1982883 h 6975464"/>
              <a:gd name="connsiteX263" fmla="*/ 1869222 w 42118086"/>
              <a:gd name="connsiteY263" fmla="*/ 1636704 h 6975464"/>
              <a:gd name="connsiteX264" fmla="*/ 1886574 w 42118086"/>
              <a:gd name="connsiteY264" fmla="*/ 1623299 h 6975464"/>
              <a:gd name="connsiteX265" fmla="*/ 1886574 w 42118086"/>
              <a:gd name="connsiteY265" fmla="*/ 1606739 h 6975464"/>
              <a:gd name="connsiteX266" fmla="*/ 1862124 w 42118086"/>
              <a:gd name="connsiteY266" fmla="*/ 1625665 h 6975464"/>
              <a:gd name="connsiteX267" fmla="*/ 1496955 w 42118086"/>
              <a:gd name="connsiteY267" fmla="*/ 1348091 h 6975464"/>
              <a:gd name="connsiteX268" fmla="*/ 1861335 w 42118086"/>
              <a:gd name="connsiteY268" fmla="*/ 1064997 h 6975464"/>
              <a:gd name="connsiteX269" fmla="*/ 2226503 w 42118086"/>
              <a:gd name="connsiteY269" fmla="*/ 1342571 h 6975464"/>
              <a:gd name="connsiteX270" fmla="*/ 1887362 w 42118086"/>
              <a:gd name="connsiteY270" fmla="*/ 1605951 h 6975464"/>
              <a:gd name="connsiteX271" fmla="*/ 1887362 w 42118086"/>
              <a:gd name="connsiteY271" fmla="*/ 1622510 h 6975464"/>
              <a:gd name="connsiteX272" fmla="*/ 2231236 w 42118086"/>
              <a:gd name="connsiteY272" fmla="*/ 1355976 h 6975464"/>
              <a:gd name="connsiteX273" fmla="*/ 2231236 w 42118086"/>
              <a:gd name="connsiteY273" fmla="*/ 1702944 h 6975464"/>
              <a:gd name="connsiteX274" fmla="*/ 1887362 w 42118086"/>
              <a:gd name="connsiteY274" fmla="*/ 1968689 h 6975464"/>
              <a:gd name="connsiteX275" fmla="*/ 1887362 w 42118086"/>
              <a:gd name="connsiteY275" fmla="*/ 1985249 h 6975464"/>
              <a:gd name="connsiteX276" fmla="*/ 2243855 w 42118086"/>
              <a:gd name="connsiteY276" fmla="*/ 1709252 h 6975464"/>
              <a:gd name="connsiteX277" fmla="*/ 2243855 w 42118086"/>
              <a:gd name="connsiteY277" fmla="*/ 1339416 h 6975464"/>
              <a:gd name="connsiteX278" fmla="*/ 1870800 w 42118086"/>
              <a:gd name="connsiteY278" fmla="*/ 1056323 h 6975464"/>
              <a:gd name="connsiteX279" fmla="*/ 1870800 w 42118086"/>
              <a:gd name="connsiteY279" fmla="*/ 707778 h 6975464"/>
              <a:gd name="connsiteX280" fmla="*/ 1857392 w 42118086"/>
              <a:gd name="connsiteY280" fmla="*/ 718030 h 6975464"/>
              <a:gd name="connsiteX281" fmla="*/ 1857392 w 42118086"/>
              <a:gd name="connsiteY281" fmla="*/ 1050803 h 6975464"/>
              <a:gd name="connsiteX282" fmla="*/ 1496167 w 42118086"/>
              <a:gd name="connsiteY282" fmla="*/ 1331531 h 6975464"/>
              <a:gd name="connsiteX283" fmla="*/ 1496167 w 42118086"/>
              <a:gd name="connsiteY283" fmla="*/ 985352 h 6975464"/>
              <a:gd name="connsiteX284" fmla="*/ 1857392 w 42118086"/>
              <a:gd name="connsiteY284" fmla="*/ 704624 h 6975464"/>
              <a:gd name="connsiteX285" fmla="*/ 1857392 w 42118086"/>
              <a:gd name="connsiteY285" fmla="*/ 717241 h 6975464"/>
              <a:gd name="connsiteX286" fmla="*/ 1870800 w 42118086"/>
              <a:gd name="connsiteY286" fmla="*/ 706990 h 6975464"/>
              <a:gd name="connsiteX287" fmla="*/ 1870800 w 42118086"/>
              <a:gd name="connsiteY287" fmla="*/ 688064 h 6975464"/>
              <a:gd name="connsiteX288" fmla="*/ 1509574 w 42118086"/>
              <a:gd name="connsiteY288" fmla="*/ 412856 h 6975464"/>
              <a:gd name="connsiteX289" fmla="*/ 1498533 w 42118086"/>
              <a:gd name="connsiteY289" fmla="*/ 421530 h 6975464"/>
              <a:gd name="connsiteX290" fmla="*/ 1508786 w 42118086"/>
              <a:gd name="connsiteY290" fmla="*/ 412856 h 6975464"/>
              <a:gd name="connsiteX291" fmla="*/ 1493012 w 42118086"/>
              <a:gd name="connsiteY291" fmla="*/ 401028 h 6975464"/>
              <a:gd name="connsiteX292" fmla="*/ 1493012 w 42118086"/>
              <a:gd name="connsiteY292" fmla="*/ 119417 h 6975464"/>
              <a:gd name="connsiteX293" fmla="*/ 1493012 w 42118086"/>
              <a:gd name="connsiteY293" fmla="*/ 117464 h 6975464"/>
              <a:gd name="connsiteX294" fmla="*/ 1398859 w 42118086"/>
              <a:gd name="connsiteY294" fmla="*/ 117464 h 6975464"/>
              <a:gd name="connsiteX295" fmla="*/ 1480393 w 42118086"/>
              <a:gd name="connsiteY295" fmla="*/ 117464 h 6975464"/>
              <a:gd name="connsiteX296" fmla="*/ 1480393 w 42118086"/>
              <a:gd name="connsiteY296" fmla="*/ 201868 h 6975464"/>
              <a:gd name="connsiteX297" fmla="*/ 1480393 w 42118086"/>
              <a:gd name="connsiteY297" fmla="*/ 401028 h 6975464"/>
              <a:gd name="connsiteX298" fmla="*/ 1118379 w 42118086"/>
              <a:gd name="connsiteY298" fmla="*/ 681756 h 6975464"/>
              <a:gd name="connsiteX299" fmla="*/ 1118379 w 42118086"/>
              <a:gd name="connsiteY299" fmla="*/ 335577 h 6975464"/>
              <a:gd name="connsiteX300" fmla="*/ 1379242 w 42118086"/>
              <a:gd name="connsiteY300" fmla="*/ 132719 h 6975464"/>
              <a:gd name="connsiteX301" fmla="*/ 1398859 w 42118086"/>
              <a:gd name="connsiteY301" fmla="*/ 117464 h 6975464"/>
              <a:gd name="connsiteX302" fmla="*/ 840168 w 42118086"/>
              <a:gd name="connsiteY302" fmla="*/ 117464 h 6975464"/>
              <a:gd name="connsiteX303" fmla="*/ 1377550 w 42118086"/>
              <a:gd name="connsiteY303" fmla="*/ 117464 h 6975464"/>
              <a:gd name="connsiteX304" fmla="*/ 1301753 w 42118086"/>
              <a:gd name="connsiteY304" fmla="*/ 176360 h 6975464"/>
              <a:gd name="connsiteX305" fmla="*/ 1112069 w 42118086"/>
              <a:gd name="connsiteY305" fmla="*/ 323748 h 6975464"/>
              <a:gd name="connsiteX306" fmla="*/ 857417 w 42118086"/>
              <a:gd name="connsiteY306" fmla="*/ 130551 h 6975464"/>
              <a:gd name="connsiteX307" fmla="*/ 840168 w 42118086"/>
              <a:gd name="connsiteY307" fmla="*/ 117464 h 6975464"/>
              <a:gd name="connsiteX0" fmla="*/ 738225 w 42198532"/>
              <a:gd name="connsiteY0" fmla="*/ 6911396 h 6975464"/>
              <a:gd name="connsiteX1" fmla="*/ 814828 w 42198532"/>
              <a:gd name="connsiteY1" fmla="*/ 6969750 h 6975464"/>
              <a:gd name="connsiteX2" fmla="*/ 822329 w 42198532"/>
              <a:gd name="connsiteY2" fmla="*/ 6975464 h 6975464"/>
              <a:gd name="connsiteX3" fmla="*/ 655724 w 42198532"/>
              <a:gd name="connsiteY3" fmla="*/ 6975464 h 6975464"/>
              <a:gd name="connsiteX4" fmla="*/ 656989 w 42198532"/>
              <a:gd name="connsiteY4" fmla="*/ 6974481 h 6975464"/>
              <a:gd name="connsiteX5" fmla="*/ 738225 w 42198532"/>
              <a:gd name="connsiteY5" fmla="*/ 6911396 h 6975464"/>
              <a:gd name="connsiteX6" fmla="*/ 733493 w 42198532"/>
              <a:gd name="connsiteY6" fmla="*/ 6551812 h 6975464"/>
              <a:gd name="connsiteX7" fmla="*/ 733493 w 42198532"/>
              <a:gd name="connsiteY7" fmla="*/ 6897991 h 6975464"/>
              <a:gd name="connsiteX8" fmla="*/ 639637 w 42198532"/>
              <a:gd name="connsiteY8" fmla="*/ 6970539 h 6975464"/>
              <a:gd name="connsiteX9" fmla="*/ 656989 w 42198532"/>
              <a:gd name="connsiteY9" fmla="*/ 6974481 h 6975464"/>
              <a:gd name="connsiteX10" fmla="*/ 638848 w 42198532"/>
              <a:gd name="connsiteY10" fmla="*/ 6971327 h 6975464"/>
              <a:gd name="connsiteX11" fmla="*/ 633515 w 42198532"/>
              <a:gd name="connsiteY11" fmla="*/ 6975464 h 6975464"/>
              <a:gd name="connsiteX12" fmla="*/ 371479 w 42198532"/>
              <a:gd name="connsiteY12" fmla="*/ 6975464 h 6975464"/>
              <a:gd name="connsiteX13" fmla="*/ 371479 w 42198532"/>
              <a:gd name="connsiteY13" fmla="*/ 6917056 h 6975464"/>
              <a:gd name="connsiteX14" fmla="*/ 371479 w 42198532"/>
              <a:gd name="connsiteY14" fmla="*/ 6832540 h 6975464"/>
              <a:gd name="connsiteX15" fmla="*/ 733493 w 42198532"/>
              <a:gd name="connsiteY15" fmla="*/ 6551812 h 6975464"/>
              <a:gd name="connsiteX16" fmla="*/ 1106548 w 42198532"/>
              <a:gd name="connsiteY16" fmla="*/ 5904403 h 6975464"/>
              <a:gd name="connsiteX17" fmla="*/ 1106548 w 42198532"/>
              <a:gd name="connsiteY17" fmla="*/ 6251370 h 6975464"/>
              <a:gd name="connsiteX18" fmla="*/ 1012693 w 42198532"/>
              <a:gd name="connsiteY18" fmla="*/ 6323918 h 6975464"/>
              <a:gd name="connsiteX19" fmla="*/ 744534 w 42198532"/>
              <a:gd name="connsiteY19" fmla="*/ 6531309 h 6975464"/>
              <a:gd name="connsiteX20" fmla="*/ 744534 w 42198532"/>
              <a:gd name="connsiteY20" fmla="*/ 6185131 h 6975464"/>
              <a:gd name="connsiteX21" fmla="*/ 873093 w 42198532"/>
              <a:gd name="connsiteY21" fmla="*/ 6085772 h 6975464"/>
              <a:gd name="connsiteX22" fmla="*/ 1106548 w 42198532"/>
              <a:gd name="connsiteY22" fmla="*/ 5904403 h 6975464"/>
              <a:gd name="connsiteX23" fmla="*/ 1739875 w 42198532"/>
              <a:gd name="connsiteY23" fmla="*/ 5788484 h 6975464"/>
              <a:gd name="connsiteX24" fmla="*/ 1726467 w 42198532"/>
              <a:gd name="connsiteY24" fmla="*/ 5794792 h 6975464"/>
              <a:gd name="connsiteX25" fmla="*/ 1739875 w 42198532"/>
              <a:gd name="connsiteY25" fmla="*/ 5788484 h 6975464"/>
              <a:gd name="connsiteX26" fmla="*/ 1488280 w 42198532"/>
              <a:gd name="connsiteY26" fmla="*/ 5613423 h 6975464"/>
              <a:gd name="connsiteX27" fmla="*/ 1726467 w 42198532"/>
              <a:gd name="connsiteY27" fmla="*/ 5794792 h 6975464"/>
              <a:gd name="connsiteX28" fmla="*/ 1853448 w 42198532"/>
              <a:gd name="connsiteY28" fmla="*/ 5890997 h 6975464"/>
              <a:gd name="connsiteX29" fmla="*/ 1489068 w 42198532"/>
              <a:gd name="connsiteY29" fmla="*/ 6174091 h 6975464"/>
              <a:gd name="connsiteX30" fmla="*/ 1123900 w 42198532"/>
              <a:gd name="connsiteY30" fmla="*/ 5896517 h 6975464"/>
              <a:gd name="connsiteX31" fmla="*/ 1488280 w 42198532"/>
              <a:gd name="connsiteY31" fmla="*/ 5613423 h 6975464"/>
              <a:gd name="connsiteX32" fmla="*/ 359648 w 42198532"/>
              <a:gd name="connsiteY32" fmla="*/ 4965225 h 6975464"/>
              <a:gd name="connsiteX33" fmla="*/ 724817 w 42198532"/>
              <a:gd name="connsiteY33" fmla="*/ 5242799 h 6975464"/>
              <a:gd name="connsiteX34" fmla="*/ 487418 w 42198532"/>
              <a:gd name="connsiteY34" fmla="*/ 5426534 h 6975464"/>
              <a:gd name="connsiteX35" fmla="*/ 493727 w 42198532"/>
              <a:gd name="connsiteY35" fmla="*/ 5437574 h 6975464"/>
              <a:gd name="connsiteX36" fmla="*/ 733493 w 42198532"/>
              <a:gd name="connsiteY36" fmla="*/ 5252262 h 6975464"/>
              <a:gd name="connsiteX37" fmla="*/ 733493 w 42198532"/>
              <a:gd name="connsiteY37" fmla="*/ 5598440 h 6975464"/>
              <a:gd name="connsiteX38" fmla="*/ 633328 w 42198532"/>
              <a:gd name="connsiteY38" fmla="*/ 5675720 h 6975464"/>
              <a:gd name="connsiteX39" fmla="*/ 641215 w 42198532"/>
              <a:gd name="connsiteY39" fmla="*/ 5688337 h 6975464"/>
              <a:gd name="connsiteX40" fmla="*/ 737436 w 42198532"/>
              <a:gd name="connsiteY40" fmla="*/ 5613423 h 6975464"/>
              <a:gd name="connsiteX41" fmla="*/ 1102605 w 42198532"/>
              <a:gd name="connsiteY41" fmla="*/ 5890997 h 6975464"/>
              <a:gd name="connsiteX42" fmla="*/ 866783 w 42198532"/>
              <a:gd name="connsiteY42" fmla="*/ 6073943 h 6975464"/>
              <a:gd name="connsiteX43" fmla="*/ 873093 w 42198532"/>
              <a:gd name="connsiteY43" fmla="*/ 6085772 h 6975464"/>
              <a:gd name="connsiteX44" fmla="*/ 865994 w 42198532"/>
              <a:gd name="connsiteY44" fmla="*/ 6074732 h 6975464"/>
              <a:gd name="connsiteX45" fmla="*/ 738225 w 42198532"/>
              <a:gd name="connsiteY45" fmla="*/ 6174091 h 6975464"/>
              <a:gd name="connsiteX46" fmla="*/ 373056 w 42198532"/>
              <a:gd name="connsiteY46" fmla="*/ 5896517 h 6975464"/>
              <a:gd name="connsiteX47" fmla="*/ 640426 w 42198532"/>
              <a:gd name="connsiteY47" fmla="*/ 5689125 h 6975464"/>
              <a:gd name="connsiteX48" fmla="*/ 633328 w 42198532"/>
              <a:gd name="connsiteY48" fmla="*/ 5676508 h 6975464"/>
              <a:gd name="connsiteX49" fmla="*/ 371479 w 42198532"/>
              <a:gd name="connsiteY49" fmla="*/ 5879169 h 6975464"/>
              <a:gd name="connsiteX50" fmla="*/ 371479 w 42198532"/>
              <a:gd name="connsiteY50" fmla="*/ 5532990 h 6975464"/>
              <a:gd name="connsiteX51" fmla="*/ 493727 w 42198532"/>
              <a:gd name="connsiteY51" fmla="*/ 5438362 h 6975464"/>
              <a:gd name="connsiteX52" fmla="*/ 486629 w 42198532"/>
              <a:gd name="connsiteY52" fmla="*/ 5426534 h 6975464"/>
              <a:gd name="connsiteX53" fmla="*/ 365169 w 42198532"/>
              <a:gd name="connsiteY53" fmla="*/ 5521161 h 6975464"/>
              <a:gd name="connsiteX54" fmla="*/ 0 w 42198532"/>
              <a:gd name="connsiteY54" fmla="*/ 5243588 h 6975464"/>
              <a:gd name="connsiteX55" fmla="*/ 359648 w 42198532"/>
              <a:gd name="connsiteY55" fmla="*/ 4965225 h 6975464"/>
              <a:gd name="connsiteX56" fmla="*/ 1106548 w 42198532"/>
              <a:gd name="connsiteY56" fmla="*/ 4604852 h 6975464"/>
              <a:gd name="connsiteX57" fmla="*/ 1106548 w 42198532"/>
              <a:gd name="connsiteY57" fmla="*/ 4951031 h 6975464"/>
              <a:gd name="connsiteX58" fmla="*/ 1018214 w 42198532"/>
              <a:gd name="connsiteY58" fmla="*/ 5019636 h 6975464"/>
              <a:gd name="connsiteX59" fmla="*/ 1025312 w 42198532"/>
              <a:gd name="connsiteY59" fmla="*/ 5030676 h 6975464"/>
              <a:gd name="connsiteX60" fmla="*/ 1017425 w 42198532"/>
              <a:gd name="connsiteY60" fmla="*/ 5020424 h 6975464"/>
              <a:gd name="connsiteX61" fmla="*/ 744534 w 42198532"/>
              <a:gd name="connsiteY61" fmla="*/ 5231759 h 6975464"/>
              <a:gd name="connsiteX62" fmla="*/ 744534 w 42198532"/>
              <a:gd name="connsiteY62" fmla="*/ 4885580 h 6975464"/>
              <a:gd name="connsiteX63" fmla="*/ 856530 w 42198532"/>
              <a:gd name="connsiteY63" fmla="*/ 4798050 h 6975464"/>
              <a:gd name="connsiteX64" fmla="*/ 849432 w 42198532"/>
              <a:gd name="connsiteY64" fmla="*/ 4787799 h 6975464"/>
              <a:gd name="connsiteX65" fmla="*/ 857319 w 42198532"/>
              <a:gd name="connsiteY65" fmla="*/ 4798050 h 6975464"/>
              <a:gd name="connsiteX66" fmla="*/ 1106548 w 42198532"/>
              <a:gd name="connsiteY66" fmla="*/ 4604852 h 6975464"/>
              <a:gd name="connsiteX67" fmla="*/ 737436 w 42198532"/>
              <a:gd name="connsiteY67" fmla="*/ 4313873 h 6975464"/>
              <a:gd name="connsiteX68" fmla="*/ 1102605 w 42198532"/>
              <a:gd name="connsiteY68" fmla="*/ 4591447 h 6975464"/>
              <a:gd name="connsiteX69" fmla="*/ 849432 w 42198532"/>
              <a:gd name="connsiteY69" fmla="*/ 4787799 h 6975464"/>
              <a:gd name="connsiteX70" fmla="*/ 738225 w 42198532"/>
              <a:gd name="connsiteY70" fmla="*/ 4873752 h 6975464"/>
              <a:gd name="connsiteX71" fmla="*/ 373056 w 42198532"/>
              <a:gd name="connsiteY71" fmla="*/ 4596178 h 6975464"/>
              <a:gd name="connsiteX72" fmla="*/ 737436 w 42198532"/>
              <a:gd name="connsiteY72" fmla="*/ 4313873 h 6975464"/>
              <a:gd name="connsiteX73" fmla="*/ 1115224 w 42198532"/>
              <a:gd name="connsiteY73" fmla="*/ 3661732 h 6975464"/>
              <a:gd name="connsiteX74" fmla="*/ 1125477 w 42198532"/>
              <a:gd name="connsiteY74" fmla="*/ 3669618 h 6975464"/>
              <a:gd name="connsiteX75" fmla="*/ 1480393 w 42198532"/>
              <a:gd name="connsiteY75" fmla="*/ 3939306 h 6975464"/>
              <a:gd name="connsiteX76" fmla="*/ 1116013 w 42198532"/>
              <a:gd name="connsiteY76" fmla="*/ 4222399 h 6975464"/>
              <a:gd name="connsiteX77" fmla="*/ 750844 w 42198532"/>
              <a:gd name="connsiteY77" fmla="*/ 3944037 h 6975464"/>
              <a:gd name="connsiteX78" fmla="*/ 1115224 w 42198532"/>
              <a:gd name="connsiteY78" fmla="*/ 3661732 h 6975464"/>
              <a:gd name="connsiteX79" fmla="*/ 1480393 w 42198532"/>
              <a:gd name="connsiteY79" fmla="*/ 2656315 h 6975464"/>
              <a:gd name="connsiteX80" fmla="*/ 1480393 w 42198532"/>
              <a:gd name="connsiteY80" fmla="*/ 3002494 h 6975464"/>
              <a:gd name="connsiteX81" fmla="*/ 1386537 w 42198532"/>
              <a:gd name="connsiteY81" fmla="*/ 3075042 h 6975464"/>
              <a:gd name="connsiteX82" fmla="*/ 1392847 w 42198532"/>
              <a:gd name="connsiteY82" fmla="*/ 3086870 h 6975464"/>
              <a:gd name="connsiteX83" fmla="*/ 1385748 w 42198532"/>
              <a:gd name="connsiteY83" fmla="*/ 3075830 h 6975464"/>
              <a:gd name="connsiteX84" fmla="*/ 1118379 w 42198532"/>
              <a:gd name="connsiteY84" fmla="*/ 3283222 h 6975464"/>
              <a:gd name="connsiteX85" fmla="*/ 1118379 w 42198532"/>
              <a:gd name="connsiteY85" fmla="*/ 2937043 h 6975464"/>
              <a:gd name="connsiteX86" fmla="*/ 1246148 w 42198532"/>
              <a:gd name="connsiteY86" fmla="*/ 2837685 h 6975464"/>
              <a:gd name="connsiteX87" fmla="*/ 1239839 w 42198532"/>
              <a:gd name="connsiteY87" fmla="*/ 2825856 h 6975464"/>
              <a:gd name="connsiteX88" fmla="*/ 1246937 w 42198532"/>
              <a:gd name="connsiteY88" fmla="*/ 2836896 h 6975464"/>
              <a:gd name="connsiteX89" fmla="*/ 1480393 w 42198532"/>
              <a:gd name="connsiteY89" fmla="*/ 2656315 h 6975464"/>
              <a:gd name="connsiteX90" fmla="*/ 732704 w 42198532"/>
              <a:gd name="connsiteY90" fmla="*/ 1716349 h 6975464"/>
              <a:gd name="connsiteX91" fmla="*/ 1097873 w 42198532"/>
              <a:gd name="connsiteY91" fmla="*/ 1993923 h 6975464"/>
              <a:gd name="connsiteX92" fmla="*/ 860473 w 42198532"/>
              <a:gd name="connsiteY92" fmla="*/ 2177658 h 6975464"/>
              <a:gd name="connsiteX93" fmla="*/ 867572 w 42198532"/>
              <a:gd name="connsiteY93" fmla="*/ 2189486 h 6975464"/>
              <a:gd name="connsiteX94" fmla="*/ 1106548 w 42198532"/>
              <a:gd name="connsiteY94" fmla="*/ 2003386 h 6975464"/>
              <a:gd name="connsiteX95" fmla="*/ 1106548 w 42198532"/>
              <a:gd name="connsiteY95" fmla="*/ 2350353 h 6975464"/>
              <a:gd name="connsiteX96" fmla="*/ 1007172 w 42198532"/>
              <a:gd name="connsiteY96" fmla="*/ 2427632 h 6975464"/>
              <a:gd name="connsiteX97" fmla="*/ 1014270 w 42198532"/>
              <a:gd name="connsiteY97" fmla="*/ 2440249 h 6975464"/>
              <a:gd name="connsiteX98" fmla="*/ 1110492 w 42198532"/>
              <a:gd name="connsiteY98" fmla="*/ 2365336 h 6975464"/>
              <a:gd name="connsiteX99" fmla="*/ 1475660 w 42198532"/>
              <a:gd name="connsiteY99" fmla="*/ 2642910 h 6975464"/>
              <a:gd name="connsiteX100" fmla="*/ 1239839 w 42198532"/>
              <a:gd name="connsiteY100" fmla="*/ 2825856 h 6975464"/>
              <a:gd name="connsiteX101" fmla="*/ 1112069 w 42198532"/>
              <a:gd name="connsiteY101" fmla="*/ 2925215 h 6975464"/>
              <a:gd name="connsiteX102" fmla="*/ 746900 w 42198532"/>
              <a:gd name="connsiteY102" fmla="*/ 2647641 h 6975464"/>
              <a:gd name="connsiteX103" fmla="*/ 1013481 w 42198532"/>
              <a:gd name="connsiteY103" fmla="*/ 2440249 h 6975464"/>
              <a:gd name="connsiteX104" fmla="*/ 1006383 w 42198532"/>
              <a:gd name="connsiteY104" fmla="*/ 2427632 h 6975464"/>
              <a:gd name="connsiteX105" fmla="*/ 744534 w 42198532"/>
              <a:gd name="connsiteY105" fmla="*/ 2631081 h 6975464"/>
              <a:gd name="connsiteX106" fmla="*/ 744534 w 42198532"/>
              <a:gd name="connsiteY106" fmla="*/ 2284114 h 6975464"/>
              <a:gd name="connsiteX107" fmla="*/ 866783 w 42198532"/>
              <a:gd name="connsiteY107" fmla="*/ 2189486 h 6975464"/>
              <a:gd name="connsiteX108" fmla="*/ 860473 w 42198532"/>
              <a:gd name="connsiteY108" fmla="*/ 2178447 h 6975464"/>
              <a:gd name="connsiteX109" fmla="*/ 738225 w 42198532"/>
              <a:gd name="connsiteY109" fmla="*/ 2273074 h 6975464"/>
              <a:gd name="connsiteX110" fmla="*/ 373056 w 42198532"/>
              <a:gd name="connsiteY110" fmla="*/ 1995500 h 6975464"/>
              <a:gd name="connsiteX111" fmla="*/ 732704 w 42198532"/>
              <a:gd name="connsiteY111" fmla="*/ 1716349 h 6975464"/>
              <a:gd name="connsiteX112" fmla="*/ 1480393 w 42198532"/>
              <a:gd name="connsiteY112" fmla="*/ 1355976 h 6975464"/>
              <a:gd name="connsiteX113" fmla="*/ 1480393 w 42198532"/>
              <a:gd name="connsiteY113" fmla="*/ 1702944 h 6975464"/>
              <a:gd name="connsiteX114" fmla="*/ 1391269 w 42198532"/>
              <a:gd name="connsiteY114" fmla="*/ 1771549 h 6975464"/>
              <a:gd name="connsiteX115" fmla="*/ 1399156 w 42198532"/>
              <a:gd name="connsiteY115" fmla="*/ 1781800 h 6975464"/>
              <a:gd name="connsiteX116" fmla="*/ 1483547 w 42198532"/>
              <a:gd name="connsiteY116" fmla="*/ 1716349 h 6975464"/>
              <a:gd name="connsiteX117" fmla="*/ 1848716 w 42198532"/>
              <a:gd name="connsiteY117" fmla="*/ 1993923 h 6975464"/>
              <a:gd name="connsiteX118" fmla="*/ 1658639 w 42198532"/>
              <a:gd name="connsiteY118" fmla="*/ 2141384 h 6975464"/>
              <a:gd name="connsiteX119" fmla="*/ 1489068 w 42198532"/>
              <a:gd name="connsiteY119" fmla="*/ 2273074 h 6975464"/>
              <a:gd name="connsiteX120" fmla="*/ 1123900 w 42198532"/>
              <a:gd name="connsiteY120" fmla="*/ 1995500 h 6975464"/>
              <a:gd name="connsiteX121" fmla="*/ 1398368 w 42198532"/>
              <a:gd name="connsiteY121" fmla="*/ 1782588 h 6975464"/>
              <a:gd name="connsiteX122" fmla="*/ 1390481 w 42198532"/>
              <a:gd name="connsiteY122" fmla="*/ 1771549 h 6975464"/>
              <a:gd name="connsiteX123" fmla="*/ 1118379 w 42198532"/>
              <a:gd name="connsiteY123" fmla="*/ 1982883 h 6975464"/>
              <a:gd name="connsiteX124" fmla="*/ 1118379 w 42198532"/>
              <a:gd name="connsiteY124" fmla="*/ 1636704 h 6975464"/>
              <a:gd name="connsiteX125" fmla="*/ 1230374 w 42198532"/>
              <a:gd name="connsiteY125" fmla="*/ 1549963 h 6975464"/>
              <a:gd name="connsiteX126" fmla="*/ 1480393 w 42198532"/>
              <a:gd name="connsiteY126" fmla="*/ 1355976 h 6975464"/>
              <a:gd name="connsiteX127" fmla="*/ 1110492 w 42198532"/>
              <a:gd name="connsiteY127" fmla="*/ 1064997 h 6975464"/>
              <a:gd name="connsiteX128" fmla="*/ 1475660 w 42198532"/>
              <a:gd name="connsiteY128" fmla="*/ 1342571 h 6975464"/>
              <a:gd name="connsiteX129" fmla="*/ 1223276 w 42198532"/>
              <a:gd name="connsiteY129" fmla="*/ 1538923 h 6975464"/>
              <a:gd name="connsiteX130" fmla="*/ 1230374 w 42198532"/>
              <a:gd name="connsiteY130" fmla="*/ 1549963 h 6975464"/>
              <a:gd name="connsiteX131" fmla="*/ 1222487 w 42198532"/>
              <a:gd name="connsiteY131" fmla="*/ 1539711 h 6975464"/>
              <a:gd name="connsiteX132" fmla="*/ 1112069 w 42198532"/>
              <a:gd name="connsiteY132" fmla="*/ 1625665 h 6975464"/>
              <a:gd name="connsiteX133" fmla="*/ 746900 w 42198532"/>
              <a:gd name="connsiteY133" fmla="*/ 1348091 h 6975464"/>
              <a:gd name="connsiteX134" fmla="*/ 1110492 w 42198532"/>
              <a:gd name="connsiteY134" fmla="*/ 1064997 h 6975464"/>
              <a:gd name="connsiteX135" fmla="*/ 1488280 w 42198532"/>
              <a:gd name="connsiteY135" fmla="*/ 413645 h 6975464"/>
              <a:gd name="connsiteX136" fmla="*/ 1498533 w 42198532"/>
              <a:gd name="connsiteY136" fmla="*/ 421530 h 6975464"/>
              <a:gd name="connsiteX137" fmla="*/ 1853448 w 42198532"/>
              <a:gd name="connsiteY137" fmla="*/ 691218 h 6975464"/>
              <a:gd name="connsiteX138" fmla="*/ 1489068 w 42198532"/>
              <a:gd name="connsiteY138" fmla="*/ 973524 h 6975464"/>
              <a:gd name="connsiteX139" fmla="*/ 1123900 w 42198532"/>
              <a:gd name="connsiteY139" fmla="*/ 695950 h 6975464"/>
              <a:gd name="connsiteX140" fmla="*/ 1488280 w 42198532"/>
              <a:gd name="connsiteY140" fmla="*/ 413645 h 6975464"/>
              <a:gd name="connsiteX141" fmla="*/ 1493012 w 42198532"/>
              <a:gd name="connsiteY141" fmla="*/ 117464 h 6975464"/>
              <a:gd name="connsiteX142" fmla="*/ 42118086 w 42198532"/>
              <a:gd name="connsiteY142" fmla="*/ 0 h 6975464"/>
              <a:gd name="connsiteX143" fmla="*/ 42198532 w 42198532"/>
              <a:gd name="connsiteY143" fmla="*/ 6799268 h 6975464"/>
              <a:gd name="connsiteX144" fmla="*/ 843615 w 42198532"/>
              <a:gd name="connsiteY144" fmla="*/ 6975464 h 6975464"/>
              <a:gd name="connsiteX145" fmla="*/ 810785 w 42198532"/>
              <a:gd name="connsiteY145" fmla="*/ 6950504 h 6975464"/>
              <a:gd name="connsiteX146" fmla="*/ 746900 w 42198532"/>
              <a:gd name="connsiteY146" fmla="*/ 6901934 h 6975464"/>
              <a:gd name="connsiteX147" fmla="*/ 746900 w 42198532"/>
              <a:gd name="connsiteY147" fmla="*/ 6547081 h 6975464"/>
              <a:gd name="connsiteX148" fmla="*/ 1019002 w 42198532"/>
              <a:gd name="connsiteY148" fmla="*/ 6335746 h 6975464"/>
              <a:gd name="connsiteX149" fmla="*/ 1012693 w 42198532"/>
              <a:gd name="connsiteY149" fmla="*/ 6323918 h 6975464"/>
              <a:gd name="connsiteX150" fmla="*/ 1019791 w 42198532"/>
              <a:gd name="connsiteY150" fmla="*/ 6334957 h 6975464"/>
              <a:gd name="connsiteX151" fmla="*/ 1110492 w 42198532"/>
              <a:gd name="connsiteY151" fmla="*/ 6264775 h 6975464"/>
              <a:gd name="connsiteX152" fmla="*/ 1489068 w 42198532"/>
              <a:gd name="connsiteY152" fmla="*/ 6553389 h 6975464"/>
              <a:gd name="connsiteX153" fmla="*/ 1870800 w 42198532"/>
              <a:gd name="connsiteY153" fmla="*/ 6257678 h 6975464"/>
              <a:gd name="connsiteX154" fmla="*/ 1870800 w 42198532"/>
              <a:gd name="connsiteY154" fmla="*/ 6139394 h 6975464"/>
              <a:gd name="connsiteX155" fmla="*/ 1857392 w 42198532"/>
              <a:gd name="connsiteY155" fmla="*/ 6144914 h 6975464"/>
              <a:gd name="connsiteX156" fmla="*/ 1857392 w 42198532"/>
              <a:gd name="connsiteY156" fmla="*/ 6251370 h 6975464"/>
              <a:gd name="connsiteX157" fmla="*/ 1495378 w 42198532"/>
              <a:gd name="connsiteY157" fmla="*/ 6531309 h 6975464"/>
              <a:gd name="connsiteX158" fmla="*/ 1495378 w 42198532"/>
              <a:gd name="connsiteY158" fmla="*/ 6185131 h 6975464"/>
              <a:gd name="connsiteX159" fmla="*/ 1857392 w 42198532"/>
              <a:gd name="connsiteY159" fmla="*/ 5904403 h 6975464"/>
              <a:gd name="connsiteX160" fmla="*/ 1857392 w 42198532"/>
              <a:gd name="connsiteY160" fmla="*/ 6144125 h 6975464"/>
              <a:gd name="connsiteX161" fmla="*/ 1870800 w 42198532"/>
              <a:gd name="connsiteY161" fmla="*/ 6138605 h 6975464"/>
              <a:gd name="connsiteX162" fmla="*/ 1870800 w 42198532"/>
              <a:gd name="connsiteY162" fmla="*/ 5887843 h 6975464"/>
              <a:gd name="connsiteX163" fmla="*/ 1739875 w 42198532"/>
              <a:gd name="connsiteY163" fmla="*/ 5788484 h 6975464"/>
              <a:gd name="connsiteX164" fmla="*/ 1497744 w 42198532"/>
              <a:gd name="connsiteY164" fmla="*/ 5604749 h 6975464"/>
              <a:gd name="connsiteX165" fmla="*/ 1497744 w 42198532"/>
              <a:gd name="connsiteY165" fmla="*/ 5424957 h 6975464"/>
              <a:gd name="connsiteX166" fmla="*/ 1484336 w 42198532"/>
              <a:gd name="connsiteY166" fmla="*/ 5427322 h 6975464"/>
              <a:gd name="connsiteX167" fmla="*/ 1484336 w 42198532"/>
              <a:gd name="connsiteY167" fmla="*/ 5598440 h 6975464"/>
              <a:gd name="connsiteX168" fmla="*/ 1122322 w 42198532"/>
              <a:gd name="connsiteY168" fmla="*/ 5879169 h 6975464"/>
              <a:gd name="connsiteX169" fmla="*/ 1122322 w 42198532"/>
              <a:gd name="connsiteY169" fmla="*/ 5532990 h 6975464"/>
              <a:gd name="connsiteX170" fmla="*/ 1292682 w 42198532"/>
              <a:gd name="connsiteY170" fmla="*/ 5400511 h 6975464"/>
              <a:gd name="connsiteX171" fmla="*/ 1285583 w 42198532"/>
              <a:gd name="connsiteY171" fmla="*/ 5390260 h 6975464"/>
              <a:gd name="connsiteX172" fmla="*/ 1116013 w 42198532"/>
              <a:gd name="connsiteY172" fmla="*/ 5521161 h 6975464"/>
              <a:gd name="connsiteX173" fmla="*/ 750844 w 42198532"/>
              <a:gd name="connsiteY173" fmla="*/ 5243588 h 6975464"/>
              <a:gd name="connsiteX174" fmla="*/ 1025312 w 42198532"/>
              <a:gd name="connsiteY174" fmla="*/ 5030676 h 6975464"/>
              <a:gd name="connsiteX175" fmla="*/ 1110492 w 42198532"/>
              <a:gd name="connsiteY175" fmla="*/ 4965225 h 6975464"/>
              <a:gd name="connsiteX176" fmla="*/ 1475660 w 42198532"/>
              <a:gd name="connsiteY176" fmla="*/ 5242799 h 6975464"/>
              <a:gd name="connsiteX177" fmla="*/ 1285583 w 42198532"/>
              <a:gd name="connsiteY177" fmla="*/ 5389472 h 6975464"/>
              <a:gd name="connsiteX178" fmla="*/ 1293470 w 42198532"/>
              <a:gd name="connsiteY178" fmla="*/ 5400511 h 6975464"/>
              <a:gd name="connsiteX179" fmla="*/ 1484336 w 42198532"/>
              <a:gd name="connsiteY179" fmla="*/ 5252262 h 6975464"/>
              <a:gd name="connsiteX180" fmla="*/ 1484336 w 42198532"/>
              <a:gd name="connsiteY180" fmla="*/ 5426534 h 6975464"/>
              <a:gd name="connsiteX181" fmla="*/ 1497744 w 42198532"/>
              <a:gd name="connsiteY181" fmla="*/ 5424168 h 6975464"/>
              <a:gd name="connsiteX182" fmla="*/ 1497744 w 42198532"/>
              <a:gd name="connsiteY182" fmla="*/ 5246742 h 6975464"/>
              <a:gd name="connsiteX183" fmla="*/ 1513518 w 42198532"/>
              <a:gd name="connsiteY183" fmla="*/ 5234125 h 6975464"/>
              <a:gd name="connsiteX184" fmla="*/ 1513518 w 42198532"/>
              <a:gd name="connsiteY184" fmla="*/ 5217565 h 6975464"/>
              <a:gd name="connsiteX185" fmla="*/ 1495378 w 42198532"/>
              <a:gd name="connsiteY185" fmla="*/ 5231759 h 6975464"/>
              <a:gd name="connsiteX186" fmla="*/ 1495378 w 42198532"/>
              <a:gd name="connsiteY186" fmla="*/ 4885580 h 6975464"/>
              <a:gd name="connsiteX187" fmla="*/ 1513518 w 42198532"/>
              <a:gd name="connsiteY187" fmla="*/ 4871386 h 6975464"/>
              <a:gd name="connsiteX188" fmla="*/ 1513518 w 42198532"/>
              <a:gd name="connsiteY188" fmla="*/ 4854826 h 6975464"/>
              <a:gd name="connsiteX189" fmla="*/ 1489068 w 42198532"/>
              <a:gd name="connsiteY189" fmla="*/ 4873752 h 6975464"/>
              <a:gd name="connsiteX190" fmla="*/ 1123900 w 42198532"/>
              <a:gd name="connsiteY190" fmla="*/ 4596178 h 6975464"/>
              <a:gd name="connsiteX191" fmla="*/ 1488280 w 42198532"/>
              <a:gd name="connsiteY191" fmla="*/ 4313873 h 6975464"/>
              <a:gd name="connsiteX192" fmla="*/ 1853448 w 42198532"/>
              <a:gd name="connsiteY192" fmla="*/ 4591447 h 6975464"/>
              <a:gd name="connsiteX193" fmla="*/ 1514307 w 42198532"/>
              <a:gd name="connsiteY193" fmla="*/ 4854826 h 6975464"/>
              <a:gd name="connsiteX194" fmla="*/ 1514307 w 42198532"/>
              <a:gd name="connsiteY194" fmla="*/ 4870598 h 6975464"/>
              <a:gd name="connsiteX195" fmla="*/ 1857392 w 42198532"/>
              <a:gd name="connsiteY195" fmla="*/ 4604852 h 6975464"/>
              <a:gd name="connsiteX196" fmla="*/ 1857392 w 42198532"/>
              <a:gd name="connsiteY196" fmla="*/ 4951031 h 6975464"/>
              <a:gd name="connsiteX197" fmla="*/ 1514307 w 42198532"/>
              <a:gd name="connsiteY197" fmla="*/ 5217565 h 6975464"/>
              <a:gd name="connsiteX198" fmla="*/ 1514307 w 42198532"/>
              <a:gd name="connsiteY198" fmla="*/ 5234125 h 6975464"/>
              <a:gd name="connsiteX199" fmla="*/ 1870800 w 42198532"/>
              <a:gd name="connsiteY199" fmla="*/ 4957339 h 6975464"/>
              <a:gd name="connsiteX200" fmla="*/ 1870800 w 42198532"/>
              <a:gd name="connsiteY200" fmla="*/ 4588292 h 6975464"/>
              <a:gd name="connsiteX201" fmla="*/ 1497744 w 42198532"/>
              <a:gd name="connsiteY201" fmla="*/ 4304410 h 6975464"/>
              <a:gd name="connsiteX202" fmla="*/ 1497744 w 42198532"/>
              <a:gd name="connsiteY202" fmla="*/ 3956654 h 6975464"/>
              <a:gd name="connsiteX203" fmla="*/ 1484336 w 42198532"/>
              <a:gd name="connsiteY203" fmla="*/ 3966905 h 6975464"/>
              <a:gd name="connsiteX204" fmla="*/ 1484336 w 42198532"/>
              <a:gd name="connsiteY204" fmla="*/ 4299679 h 6975464"/>
              <a:gd name="connsiteX205" fmla="*/ 1122322 w 42198532"/>
              <a:gd name="connsiteY205" fmla="*/ 4579618 h 6975464"/>
              <a:gd name="connsiteX206" fmla="*/ 1122322 w 42198532"/>
              <a:gd name="connsiteY206" fmla="*/ 4233439 h 6975464"/>
              <a:gd name="connsiteX207" fmla="*/ 1484336 w 42198532"/>
              <a:gd name="connsiteY207" fmla="*/ 3952712 h 6975464"/>
              <a:gd name="connsiteX208" fmla="*/ 1484336 w 42198532"/>
              <a:gd name="connsiteY208" fmla="*/ 3966117 h 6975464"/>
              <a:gd name="connsiteX209" fmla="*/ 1497744 w 42198532"/>
              <a:gd name="connsiteY209" fmla="*/ 3955866 h 6975464"/>
              <a:gd name="connsiteX210" fmla="*/ 1497744 w 42198532"/>
              <a:gd name="connsiteY210" fmla="*/ 3936152 h 6975464"/>
              <a:gd name="connsiteX211" fmla="*/ 1136519 w 42198532"/>
              <a:gd name="connsiteY211" fmla="*/ 3661732 h 6975464"/>
              <a:gd name="connsiteX212" fmla="*/ 1125477 w 42198532"/>
              <a:gd name="connsiteY212" fmla="*/ 3669618 h 6975464"/>
              <a:gd name="connsiteX213" fmla="*/ 1135730 w 42198532"/>
              <a:gd name="connsiteY213" fmla="*/ 3660943 h 6975464"/>
              <a:gd name="connsiteX214" fmla="*/ 1119956 w 42198532"/>
              <a:gd name="connsiteY214" fmla="*/ 3649115 h 6975464"/>
              <a:gd name="connsiteX215" fmla="*/ 1119956 w 42198532"/>
              <a:gd name="connsiteY215" fmla="*/ 3637286 h 6975464"/>
              <a:gd name="connsiteX216" fmla="*/ 1106548 w 42198532"/>
              <a:gd name="connsiteY216" fmla="*/ 3637286 h 6975464"/>
              <a:gd name="connsiteX217" fmla="*/ 1106548 w 42198532"/>
              <a:gd name="connsiteY217" fmla="*/ 3649903 h 6975464"/>
              <a:gd name="connsiteX218" fmla="*/ 744534 w 42198532"/>
              <a:gd name="connsiteY218" fmla="*/ 3929843 h 6975464"/>
              <a:gd name="connsiteX219" fmla="*/ 744534 w 42198532"/>
              <a:gd name="connsiteY219" fmla="*/ 3612841 h 6975464"/>
              <a:gd name="connsiteX220" fmla="*/ 744534 w 42198532"/>
              <a:gd name="connsiteY220" fmla="*/ 3584453 h 6975464"/>
              <a:gd name="connsiteX221" fmla="*/ 1106548 w 42198532"/>
              <a:gd name="connsiteY221" fmla="*/ 3303725 h 6975464"/>
              <a:gd name="connsiteX222" fmla="*/ 1106548 w 42198532"/>
              <a:gd name="connsiteY222" fmla="*/ 3617573 h 6975464"/>
              <a:gd name="connsiteX223" fmla="*/ 1106548 w 42198532"/>
              <a:gd name="connsiteY223" fmla="*/ 3636498 h 6975464"/>
              <a:gd name="connsiteX224" fmla="*/ 1119956 w 42198532"/>
              <a:gd name="connsiteY224" fmla="*/ 3636498 h 6975464"/>
              <a:gd name="connsiteX225" fmla="*/ 1119956 w 42198532"/>
              <a:gd name="connsiteY225" fmla="*/ 3298205 h 6975464"/>
              <a:gd name="connsiteX226" fmla="*/ 1392847 w 42198532"/>
              <a:gd name="connsiteY226" fmla="*/ 3086870 h 6975464"/>
              <a:gd name="connsiteX227" fmla="*/ 1483547 w 42198532"/>
              <a:gd name="connsiteY227" fmla="*/ 3016688 h 6975464"/>
              <a:gd name="connsiteX228" fmla="*/ 1862913 w 42198532"/>
              <a:gd name="connsiteY228" fmla="*/ 3304513 h 6975464"/>
              <a:gd name="connsiteX229" fmla="*/ 2243855 w 42198532"/>
              <a:gd name="connsiteY229" fmla="*/ 3008803 h 6975464"/>
              <a:gd name="connsiteX230" fmla="*/ 2243855 w 42198532"/>
              <a:gd name="connsiteY230" fmla="*/ 2891307 h 6975464"/>
              <a:gd name="connsiteX231" fmla="*/ 2231236 w 42198532"/>
              <a:gd name="connsiteY231" fmla="*/ 2896827 h 6975464"/>
              <a:gd name="connsiteX232" fmla="*/ 2231236 w 42198532"/>
              <a:gd name="connsiteY232" fmla="*/ 3002494 h 6975464"/>
              <a:gd name="connsiteX233" fmla="*/ 1869222 w 42198532"/>
              <a:gd name="connsiteY233" fmla="*/ 3283222 h 6975464"/>
              <a:gd name="connsiteX234" fmla="*/ 1869222 w 42198532"/>
              <a:gd name="connsiteY234" fmla="*/ 2937043 h 6975464"/>
              <a:gd name="connsiteX235" fmla="*/ 2231236 w 42198532"/>
              <a:gd name="connsiteY235" fmla="*/ 2656315 h 6975464"/>
              <a:gd name="connsiteX236" fmla="*/ 2231236 w 42198532"/>
              <a:gd name="connsiteY236" fmla="*/ 2896038 h 6975464"/>
              <a:gd name="connsiteX237" fmla="*/ 2243855 w 42198532"/>
              <a:gd name="connsiteY237" fmla="*/ 2890518 h 6975464"/>
              <a:gd name="connsiteX238" fmla="*/ 2243855 w 42198532"/>
              <a:gd name="connsiteY238" fmla="*/ 2639755 h 6975464"/>
              <a:gd name="connsiteX239" fmla="*/ 2113720 w 42198532"/>
              <a:gd name="connsiteY239" fmla="*/ 2540397 h 6975464"/>
              <a:gd name="connsiteX240" fmla="*/ 2100312 w 42198532"/>
              <a:gd name="connsiteY240" fmla="*/ 2546705 h 6975464"/>
              <a:gd name="connsiteX241" fmla="*/ 2226503 w 42198532"/>
              <a:gd name="connsiteY241" fmla="*/ 2642910 h 6975464"/>
              <a:gd name="connsiteX242" fmla="*/ 1862124 w 42198532"/>
              <a:gd name="connsiteY242" fmla="*/ 2925215 h 6975464"/>
              <a:gd name="connsiteX243" fmla="*/ 1496955 w 42198532"/>
              <a:gd name="connsiteY243" fmla="*/ 2647641 h 6975464"/>
              <a:gd name="connsiteX244" fmla="*/ 1861335 w 42198532"/>
              <a:gd name="connsiteY244" fmla="*/ 2365336 h 6975464"/>
              <a:gd name="connsiteX245" fmla="*/ 2099523 w 42198532"/>
              <a:gd name="connsiteY245" fmla="*/ 2545916 h 6975464"/>
              <a:gd name="connsiteX246" fmla="*/ 2112931 w 42198532"/>
              <a:gd name="connsiteY246" fmla="*/ 2539608 h 6975464"/>
              <a:gd name="connsiteX247" fmla="*/ 1870800 w 42198532"/>
              <a:gd name="connsiteY247" fmla="*/ 2355873 h 6975464"/>
              <a:gd name="connsiteX248" fmla="*/ 1870800 w 42198532"/>
              <a:gd name="connsiteY248" fmla="*/ 2176869 h 6975464"/>
              <a:gd name="connsiteX249" fmla="*/ 1857392 w 42198532"/>
              <a:gd name="connsiteY249" fmla="*/ 2178447 h 6975464"/>
              <a:gd name="connsiteX250" fmla="*/ 1857392 w 42198532"/>
              <a:gd name="connsiteY250" fmla="*/ 2350353 h 6975464"/>
              <a:gd name="connsiteX251" fmla="*/ 1496167 w 42198532"/>
              <a:gd name="connsiteY251" fmla="*/ 2631081 h 6975464"/>
              <a:gd name="connsiteX252" fmla="*/ 1496167 w 42198532"/>
              <a:gd name="connsiteY252" fmla="*/ 2284114 h 6975464"/>
              <a:gd name="connsiteX253" fmla="*/ 1666526 w 42198532"/>
              <a:gd name="connsiteY253" fmla="*/ 2152424 h 6975464"/>
              <a:gd name="connsiteX254" fmla="*/ 1658639 w 42198532"/>
              <a:gd name="connsiteY254" fmla="*/ 2141384 h 6975464"/>
              <a:gd name="connsiteX255" fmla="*/ 1666526 w 42198532"/>
              <a:gd name="connsiteY255" fmla="*/ 2151636 h 6975464"/>
              <a:gd name="connsiteX256" fmla="*/ 1857392 w 42198532"/>
              <a:gd name="connsiteY256" fmla="*/ 2003386 h 6975464"/>
              <a:gd name="connsiteX257" fmla="*/ 1857392 w 42198532"/>
              <a:gd name="connsiteY257" fmla="*/ 2177658 h 6975464"/>
              <a:gd name="connsiteX258" fmla="*/ 1870800 w 42198532"/>
              <a:gd name="connsiteY258" fmla="*/ 2176081 h 6975464"/>
              <a:gd name="connsiteX259" fmla="*/ 1870800 w 42198532"/>
              <a:gd name="connsiteY259" fmla="*/ 1998654 h 6975464"/>
              <a:gd name="connsiteX260" fmla="*/ 1886574 w 42198532"/>
              <a:gd name="connsiteY260" fmla="*/ 1986037 h 6975464"/>
              <a:gd name="connsiteX261" fmla="*/ 1886574 w 42198532"/>
              <a:gd name="connsiteY261" fmla="*/ 1969478 h 6975464"/>
              <a:gd name="connsiteX262" fmla="*/ 1869222 w 42198532"/>
              <a:gd name="connsiteY262" fmla="*/ 1982883 h 6975464"/>
              <a:gd name="connsiteX263" fmla="*/ 1869222 w 42198532"/>
              <a:gd name="connsiteY263" fmla="*/ 1636704 h 6975464"/>
              <a:gd name="connsiteX264" fmla="*/ 1886574 w 42198532"/>
              <a:gd name="connsiteY264" fmla="*/ 1623299 h 6975464"/>
              <a:gd name="connsiteX265" fmla="*/ 1886574 w 42198532"/>
              <a:gd name="connsiteY265" fmla="*/ 1606739 h 6975464"/>
              <a:gd name="connsiteX266" fmla="*/ 1862124 w 42198532"/>
              <a:gd name="connsiteY266" fmla="*/ 1625665 h 6975464"/>
              <a:gd name="connsiteX267" fmla="*/ 1496955 w 42198532"/>
              <a:gd name="connsiteY267" fmla="*/ 1348091 h 6975464"/>
              <a:gd name="connsiteX268" fmla="*/ 1861335 w 42198532"/>
              <a:gd name="connsiteY268" fmla="*/ 1064997 h 6975464"/>
              <a:gd name="connsiteX269" fmla="*/ 2226503 w 42198532"/>
              <a:gd name="connsiteY269" fmla="*/ 1342571 h 6975464"/>
              <a:gd name="connsiteX270" fmla="*/ 1887362 w 42198532"/>
              <a:gd name="connsiteY270" fmla="*/ 1605951 h 6975464"/>
              <a:gd name="connsiteX271" fmla="*/ 1887362 w 42198532"/>
              <a:gd name="connsiteY271" fmla="*/ 1622510 h 6975464"/>
              <a:gd name="connsiteX272" fmla="*/ 2231236 w 42198532"/>
              <a:gd name="connsiteY272" fmla="*/ 1355976 h 6975464"/>
              <a:gd name="connsiteX273" fmla="*/ 2231236 w 42198532"/>
              <a:gd name="connsiteY273" fmla="*/ 1702944 h 6975464"/>
              <a:gd name="connsiteX274" fmla="*/ 1887362 w 42198532"/>
              <a:gd name="connsiteY274" fmla="*/ 1968689 h 6975464"/>
              <a:gd name="connsiteX275" fmla="*/ 1887362 w 42198532"/>
              <a:gd name="connsiteY275" fmla="*/ 1985249 h 6975464"/>
              <a:gd name="connsiteX276" fmla="*/ 2243855 w 42198532"/>
              <a:gd name="connsiteY276" fmla="*/ 1709252 h 6975464"/>
              <a:gd name="connsiteX277" fmla="*/ 2243855 w 42198532"/>
              <a:gd name="connsiteY277" fmla="*/ 1339416 h 6975464"/>
              <a:gd name="connsiteX278" fmla="*/ 1870800 w 42198532"/>
              <a:gd name="connsiteY278" fmla="*/ 1056323 h 6975464"/>
              <a:gd name="connsiteX279" fmla="*/ 1870800 w 42198532"/>
              <a:gd name="connsiteY279" fmla="*/ 707778 h 6975464"/>
              <a:gd name="connsiteX280" fmla="*/ 1857392 w 42198532"/>
              <a:gd name="connsiteY280" fmla="*/ 718030 h 6975464"/>
              <a:gd name="connsiteX281" fmla="*/ 1857392 w 42198532"/>
              <a:gd name="connsiteY281" fmla="*/ 1050803 h 6975464"/>
              <a:gd name="connsiteX282" fmla="*/ 1496167 w 42198532"/>
              <a:gd name="connsiteY282" fmla="*/ 1331531 h 6975464"/>
              <a:gd name="connsiteX283" fmla="*/ 1496167 w 42198532"/>
              <a:gd name="connsiteY283" fmla="*/ 985352 h 6975464"/>
              <a:gd name="connsiteX284" fmla="*/ 1857392 w 42198532"/>
              <a:gd name="connsiteY284" fmla="*/ 704624 h 6975464"/>
              <a:gd name="connsiteX285" fmla="*/ 1857392 w 42198532"/>
              <a:gd name="connsiteY285" fmla="*/ 717241 h 6975464"/>
              <a:gd name="connsiteX286" fmla="*/ 1870800 w 42198532"/>
              <a:gd name="connsiteY286" fmla="*/ 706990 h 6975464"/>
              <a:gd name="connsiteX287" fmla="*/ 1870800 w 42198532"/>
              <a:gd name="connsiteY287" fmla="*/ 688064 h 6975464"/>
              <a:gd name="connsiteX288" fmla="*/ 1509574 w 42198532"/>
              <a:gd name="connsiteY288" fmla="*/ 412856 h 6975464"/>
              <a:gd name="connsiteX289" fmla="*/ 1498533 w 42198532"/>
              <a:gd name="connsiteY289" fmla="*/ 421530 h 6975464"/>
              <a:gd name="connsiteX290" fmla="*/ 1508786 w 42198532"/>
              <a:gd name="connsiteY290" fmla="*/ 412856 h 6975464"/>
              <a:gd name="connsiteX291" fmla="*/ 1493012 w 42198532"/>
              <a:gd name="connsiteY291" fmla="*/ 401028 h 6975464"/>
              <a:gd name="connsiteX292" fmla="*/ 1493012 w 42198532"/>
              <a:gd name="connsiteY292" fmla="*/ 119417 h 6975464"/>
              <a:gd name="connsiteX293" fmla="*/ 1493012 w 42198532"/>
              <a:gd name="connsiteY293" fmla="*/ 117464 h 6975464"/>
              <a:gd name="connsiteX294" fmla="*/ 1398859 w 42198532"/>
              <a:gd name="connsiteY294" fmla="*/ 117464 h 6975464"/>
              <a:gd name="connsiteX295" fmla="*/ 1480393 w 42198532"/>
              <a:gd name="connsiteY295" fmla="*/ 117464 h 6975464"/>
              <a:gd name="connsiteX296" fmla="*/ 1480393 w 42198532"/>
              <a:gd name="connsiteY296" fmla="*/ 201868 h 6975464"/>
              <a:gd name="connsiteX297" fmla="*/ 1480393 w 42198532"/>
              <a:gd name="connsiteY297" fmla="*/ 401028 h 6975464"/>
              <a:gd name="connsiteX298" fmla="*/ 1118379 w 42198532"/>
              <a:gd name="connsiteY298" fmla="*/ 681756 h 6975464"/>
              <a:gd name="connsiteX299" fmla="*/ 1118379 w 42198532"/>
              <a:gd name="connsiteY299" fmla="*/ 335577 h 6975464"/>
              <a:gd name="connsiteX300" fmla="*/ 1379242 w 42198532"/>
              <a:gd name="connsiteY300" fmla="*/ 132719 h 6975464"/>
              <a:gd name="connsiteX301" fmla="*/ 1398859 w 42198532"/>
              <a:gd name="connsiteY301" fmla="*/ 117464 h 6975464"/>
              <a:gd name="connsiteX302" fmla="*/ 840168 w 42198532"/>
              <a:gd name="connsiteY302" fmla="*/ 117464 h 6975464"/>
              <a:gd name="connsiteX303" fmla="*/ 1377550 w 42198532"/>
              <a:gd name="connsiteY303" fmla="*/ 117464 h 6975464"/>
              <a:gd name="connsiteX304" fmla="*/ 1301753 w 42198532"/>
              <a:gd name="connsiteY304" fmla="*/ 176360 h 6975464"/>
              <a:gd name="connsiteX305" fmla="*/ 1112069 w 42198532"/>
              <a:gd name="connsiteY305" fmla="*/ 323748 h 6975464"/>
              <a:gd name="connsiteX306" fmla="*/ 857417 w 42198532"/>
              <a:gd name="connsiteY306" fmla="*/ 130551 h 6975464"/>
              <a:gd name="connsiteX307" fmla="*/ 840168 w 42198532"/>
              <a:gd name="connsiteY307" fmla="*/ 117464 h 6975464"/>
              <a:gd name="connsiteX0" fmla="*/ 738225 w 42198532"/>
              <a:gd name="connsiteY0" fmla="*/ 6911396 h 7004830"/>
              <a:gd name="connsiteX1" fmla="*/ 814828 w 42198532"/>
              <a:gd name="connsiteY1" fmla="*/ 6969750 h 7004830"/>
              <a:gd name="connsiteX2" fmla="*/ 822329 w 42198532"/>
              <a:gd name="connsiteY2" fmla="*/ 6975464 h 7004830"/>
              <a:gd name="connsiteX3" fmla="*/ 655724 w 42198532"/>
              <a:gd name="connsiteY3" fmla="*/ 6975464 h 7004830"/>
              <a:gd name="connsiteX4" fmla="*/ 656989 w 42198532"/>
              <a:gd name="connsiteY4" fmla="*/ 6974481 h 7004830"/>
              <a:gd name="connsiteX5" fmla="*/ 738225 w 42198532"/>
              <a:gd name="connsiteY5" fmla="*/ 6911396 h 7004830"/>
              <a:gd name="connsiteX6" fmla="*/ 733493 w 42198532"/>
              <a:gd name="connsiteY6" fmla="*/ 6551812 h 7004830"/>
              <a:gd name="connsiteX7" fmla="*/ 733493 w 42198532"/>
              <a:gd name="connsiteY7" fmla="*/ 6897991 h 7004830"/>
              <a:gd name="connsiteX8" fmla="*/ 639637 w 42198532"/>
              <a:gd name="connsiteY8" fmla="*/ 6970539 h 7004830"/>
              <a:gd name="connsiteX9" fmla="*/ 656989 w 42198532"/>
              <a:gd name="connsiteY9" fmla="*/ 6974481 h 7004830"/>
              <a:gd name="connsiteX10" fmla="*/ 638848 w 42198532"/>
              <a:gd name="connsiteY10" fmla="*/ 6971327 h 7004830"/>
              <a:gd name="connsiteX11" fmla="*/ 633515 w 42198532"/>
              <a:gd name="connsiteY11" fmla="*/ 6975464 h 7004830"/>
              <a:gd name="connsiteX12" fmla="*/ 371479 w 42198532"/>
              <a:gd name="connsiteY12" fmla="*/ 6975464 h 7004830"/>
              <a:gd name="connsiteX13" fmla="*/ 371479 w 42198532"/>
              <a:gd name="connsiteY13" fmla="*/ 6917056 h 7004830"/>
              <a:gd name="connsiteX14" fmla="*/ 371479 w 42198532"/>
              <a:gd name="connsiteY14" fmla="*/ 6832540 h 7004830"/>
              <a:gd name="connsiteX15" fmla="*/ 733493 w 42198532"/>
              <a:gd name="connsiteY15" fmla="*/ 6551812 h 7004830"/>
              <a:gd name="connsiteX16" fmla="*/ 1106548 w 42198532"/>
              <a:gd name="connsiteY16" fmla="*/ 5904403 h 7004830"/>
              <a:gd name="connsiteX17" fmla="*/ 1106548 w 42198532"/>
              <a:gd name="connsiteY17" fmla="*/ 6251370 h 7004830"/>
              <a:gd name="connsiteX18" fmla="*/ 1012693 w 42198532"/>
              <a:gd name="connsiteY18" fmla="*/ 6323918 h 7004830"/>
              <a:gd name="connsiteX19" fmla="*/ 744534 w 42198532"/>
              <a:gd name="connsiteY19" fmla="*/ 6531309 h 7004830"/>
              <a:gd name="connsiteX20" fmla="*/ 744534 w 42198532"/>
              <a:gd name="connsiteY20" fmla="*/ 6185131 h 7004830"/>
              <a:gd name="connsiteX21" fmla="*/ 873093 w 42198532"/>
              <a:gd name="connsiteY21" fmla="*/ 6085772 h 7004830"/>
              <a:gd name="connsiteX22" fmla="*/ 1106548 w 42198532"/>
              <a:gd name="connsiteY22" fmla="*/ 5904403 h 7004830"/>
              <a:gd name="connsiteX23" fmla="*/ 1739875 w 42198532"/>
              <a:gd name="connsiteY23" fmla="*/ 5788484 h 7004830"/>
              <a:gd name="connsiteX24" fmla="*/ 1726467 w 42198532"/>
              <a:gd name="connsiteY24" fmla="*/ 5794792 h 7004830"/>
              <a:gd name="connsiteX25" fmla="*/ 1739875 w 42198532"/>
              <a:gd name="connsiteY25" fmla="*/ 5788484 h 7004830"/>
              <a:gd name="connsiteX26" fmla="*/ 1488280 w 42198532"/>
              <a:gd name="connsiteY26" fmla="*/ 5613423 h 7004830"/>
              <a:gd name="connsiteX27" fmla="*/ 1726467 w 42198532"/>
              <a:gd name="connsiteY27" fmla="*/ 5794792 h 7004830"/>
              <a:gd name="connsiteX28" fmla="*/ 1853448 w 42198532"/>
              <a:gd name="connsiteY28" fmla="*/ 5890997 h 7004830"/>
              <a:gd name="connsiteX29" fmla="*/ 1489068 w 42198532"/>
              <a:gd name="connsiteY29" fmla="*/ 6174091 h 7004830"/>
              <a:gd name="connsiteX30" fmla="*/ 1123900 w 42198532"/>
              <a:gd name="connsiteY30" fmla="*/ 5896517 h 7004830"/>
              <a:gd name="connsiteX31" fmla="*/ 1488280 w 42198532"/>
              <a:gd name="connsiteY31" fmla="*/ 5613423 h 7004830"/>
              <a:gd name="connsiteX32" fmla="*/ 359648 w 42198532"/>
              <a:gd name="connsiteY32" fmla="*/ 4965225 h 7004830"/>
              <a:gd name="connsiteX33" fmla="*/ 724817 w 42198532"/>
              <a:gd name="connsiteY33" fmla="*/ 5242799 h 7004830"/>
              <a:gd name="connsiteX34" fmla="*/ 487418 w 42198532"/>
              <a:gd name="connsiteY34" fmla="*/ 5426534 h 7004830"/>
              <a:gd name="connsiteX35" fmla="*/ 493727 w 42198532"/>
              <a:gd name="connsiteY35" fmla="*/ 5437574 h 7004830"/>
              <a:gd name="connsiteX36" fmla="*/ 733493 w 42198532"/>
              <a:gd name="connsiteY36" fmla="*/ 5252262 h 7004830"/>
              <a:gd name="connsiteX37" fmla="*/ 733493 w 42198532"/>
              <a:gd name="connsiteY37" fmla="*/ 5598440 h 7004830"/>
              <a:gd name="connsiteX38" fmla="*/ 633328 w 42198532"/>
              <a:gd name="connsiteY38" fmla="*/ 5675720 h 7004830"/>
              <a:gd name="connsiteX39" fmla="*/ 641215 w 42198532"/>
              <a:gd name="connsiteY39" fmla="*/ 5688337 h 7004830"/>
              <a:gd name="connsiteX40" fmla="*/ 737436 w 42198532"/>
              <a:gd name="connsiteY40" fmla="*/ 5613423 h 7004830"/>
              <a:gd name="connsiteX41" fmla="*/ 1102605 w 42198532"/>
              <a:gd name="connsiteY41" fmla="*/ 5890997 h 7004830"/>
              <a:gd name="connsiteX42" fmla="*/ 866783 w 42198532"/>
              <a:gd name="connsiteY42" fmla="*/ 6073943 h 7004830"/>
              <a:gd name="connsiteX43" fmla="*/ 873093 w 42198532"/>
              <a:gd name="connsiteY43" fmla="*/ 6085772 h 7004830"/>
              <a:gd name="connsiteX44" fmla="*/ 865994 w 42198532"/>
              <a:gd name="connsiteY44" fmla="*/ 6074732 h 7004830"/>
              <a:gd name="connsiteX45" fmla="*/ 738225 w 42198532"/>
              <a:gd name="connsiteY45" fmla="*/ 6174091 h 7004830"/>
              <a:gd name="connsiteX46" fmla="*/ 373056 w 42198532"/>
              <a:gd name="connsiteY46" fmla="*/ 5896517 h 7004830"/>
              <a:gd name="connsiteX47" fmla="*/ 640426 w 42198532"/>
              <a:gd name="connsiteY47" fmla="*/ 5689125 h 7004830"/>
              <a:gd name="connsiteX48" fmla="*/ 633328 w 42198532"/>
              <a:gd name="connsiteY48" fmla="*/ 5676508 h 7004830"/>
              <a:gd name="connsiteX49" fmla="*/ 371479 w 42198532"/>
              <a:gd name="connsiteY49" fmla="*/ 5879169 h 7004830"/>
              <a:gd name="connsiteX50" fmla="*/ 371479 w 42198532"/>
              <a:gd name="connsiteY50" fmla="*/ 5532990 h 7004830"/>
              <a:gd name="connsiteX51" fmla="*/ 493727 w 42198532"/>
              <a:gd name="connsiteY51" fmla="*/ 5438362 h 7004830"/>
              <a:gd name="connsiteX52" fmla="*/ 486629 w 42198532"/>
              <a:gd name="connsiteY52" fmla="*/ 5426534 h 7004830"/>
              <a:gd name="connsiteX53" fmla="*/ 365169 w 42198532"/>
              <a:gd name="connsiteY53" fmla="*/ 5521161 h 7004830"/>
              <a:gd name="connsiteX54" fmla="*/ 0 w 42198532"/>
              <a:gd name="connsiteY54" fmla="*/ 5243588 h 7004830"/>
              <a:gd name="connsiteX55" fmla="*/ 359648 w 42198532"/>
              <a:gd name="connsiteY55" fmla="*/ 4965225 h 7004830"/>
              <a:gd name="connsiteX56" fmla="*/ 1106548 w 42198532"/>
              <a:gd name="connsiteY56" fmla="*/ 4604852 h 7004830"/>
              <a:gd name="connsiteX57" fmla="*/ 1106548 w 42198532"/>
              <a:gd name="connsiteY57" fmla="*/ 4951031 h 7004830"/>
              <a:gd name="connsiteX58" fmla="*/ 1018214 w 42198532"/>
              <a:gd name="connsiteY58" fmla="*/ 5019636 h 7004830"/>
              <a:gd name="connsiteX59" fmla="*/ 1025312 w 42198532"/>
              <a:gd name="connsiteY59" fmla="*/ 5030676 h 7004830"/>
              <a:gd name="connsiteX60" fmla="*/ 1017425 w 42198532"/>
              <a:gd name="connsiteY60" fmla="*/ 5020424 h 7004830"/>
              <a:gd name="connsiteX61" fmla="*/ 744534 w 42198532"/>
              <a:gd name="connsiteY61" fmla="*/ 5231759 h 7004830"/>
              <a:gd name="connsiteX62" fmla="*/ 744534 w 42198532"/>
              <a:gd name="connsiteY62" fmla="*/ 4885580 h 7004830"/>
              <a:gd name="connsiteX63" fmla="*/ 856530 w 42198532"/>
              <a:gd name="connsiteY63" fmla="*/ 4798050 h 7004830"/>
              <a:gd name="connsiteX64" fmla="*/ 849432 w 42198532"/>
              <a:gd name="connsiteY64" fmla="*/ 4787799 h 7004830"/>
              <a:gd name="connsiteX65" fmla="*/ 857319 w 42198532"/>
              <a:gd name="connsiteY65" fmla="*/ 4798050 h 7004830"/>
              <a:gd name="connsiteX66" fmla="*/ 1106548 w 42198532"/>
              <a:gd name="connsiteY66" fmla="*/ 4604852 h 7004830"/>
              <a:gd name="connsiteX67" fmla="*/ 737436 w 42198532"/>
              <a:gd name="connsiteY67" fmla="*/ 4313873 h 7004830"/>
              <a:gd name="connsiteX68" fmla="*/ 1102605 w 42198532"/>
              <a:gd name="connsiteY68" fmla="*/ 4591447 h 7004830"/>
              <a:gd name="connsiteX69" fmla="*/ 849432 w 42198532"/>
              <a:gd name="connsiteY69" fmla="*/ 4787799 h 7004830"/>
              <a:gd name="connsiteX70" fmla="*/ 738225 w 42198532"/>
              <a:gd name="connsiteY70" fmla="*/ 4873752 h 7004830"/>
              <a:gd name="connsiteX71" fmla="*/ 373056 w 42198532"/>
              <a:gd name="connsiteY71" fmla="*/ 4596178 h 7004830"/>
              <a:gd name="connsiteX72" fmla="*/ 737436 w 42198532"/>
              <a:gd name="connsiteY72" fmla="*/ 4313873 h 7004830"/>
              <a:gd name="connsiteX73" fmla="*/ 1115224 w 42198532"/>
              <a:gd name="connsiteY73" fmla="*/ 3661732 h 7004830"/>
              <a:gd name="connsiteX74" fmla="*/ 1125477 w 42198532"/>
              <a:gd name="connsiteY74" fmla="*/ 3669618 h 7004830"/>
              <a:gd name="connsiteX75" fmla="*/ 1480393 w 42198532"/>
              <a:gd name="connsiteY75" fmla="*/ 3939306 h 7004830"/>
              <a:gd name="connsiteX76" fmla="*/ 1116013 w 42198532"/>
              <a:gd name="connsiteY76" fmla="*/ 4222399 h 7004830"/>
              <a:gd name="connsiteX77" fmla="*/ 750844 w 42198532"/>
              <a:gd name="connsiteY77" fmla="*/ 3944037 h 7004830"/>
              <a:gd name="connsiteX78" fmla="*/ 1115224 w 42198532"/>
              <a:gd name="connsiteY78" fmla="*/ 3661732 h 7004830"/>
              <a:gd name="connsiteX79" fmla="*/ 1480393 w 42198532"/>
              <a:gd name="connsiteY79" fmla="*/ 2656315 h 7004830"/>
              <a:gd name="connsiteX80" fmla="*/ 1480393 w 42198532"/>
              <a:gd name="connsiteY80" fmla="*/ 3002494 h 7004830"/>
              <a:gd name="connsiteX81" fmla="*/ 1386537 w 42198532"/>
              <a:gd name="connsiteY81" fmla="*/ 3075042 h 7004830"/>
              <a:gd name="connsiteX82" fmla="*/ 1392847 w 42198532"/>
              <a:gd name="connsiteY82" fmla="*/ 3086870 h 7004830"/>
              <a:gd name="connsiteX83" fmla="*/ 1385748 w 42198532"/>
              <a:gd name="connsiteY83" fmla="*/ 3075830 h 7004830"/>
              <a:gd name="connsiteX84" fmla="*/ 1118379 w 42198532"/>
              <a:gd name="connsiteY84" fmla="*/ 3283222 h 7004830"/>
              <a:gd name="connsiteX85" fmla="*/ 1118379 w 42198532"/>
              <a:gd name="connsiteY85" fmla="*/ 2937043 h 7004830"/>
              <a:gd name="connsiteX86" fmla="*/ 1246148 w 42198532"/>
              <a:gd name="connsiteY86" fmla="*/ 2837685 h 7004830"/>
              <a:gd name="connsiteX87" fmla="*/ 1239839 w 42198532"/>
              <a:gd name="connsiteY87" fmla="*/ 2825856 h 7004830"/>
              <a:gd name="connsiteX88" fmla="*/ 1246937 w 42198532"/>
              <a:gd name="connsiteY88" fmla="*/ 2836896 h 7004830"/>
              <a:gd name="connsiteX89" fmla="*/ 1480393 w 42198532"/>
              <a:gd name="connsiteY89" fmla="*/ 2656315 h 7004830"/>
              <a:gd name="connsiteX90" fmla="*/ 732704 w 42198532"/>
              <a:gd name="connsiteY90" fmla="*/ 1716349 h 7004830"/>
              <a:gd name="connsiteX91" fmla="*/ 1097873 w 42198532"/>
              <a:gd name="connsiteY91" fmla="*/ 1993923 h 7004830"/>
              <a:gd name="connsiteX92" fmla="*/ 860473 w 42198532"/>
              <a:gd name="connsiteY92" fmla="*/ 2177658 h 7004830"/>
              <a:gd name="connsiteX93" fmla="*/ 867572 w 42198532"/>
              <a:gd name="connsiteY93" fmla="*/ 2189486 h 7004830"/>
              <a:gd name="connsiteX94" fmla="*/ 1106548 w 42198532"/>
              <a:gd name="connsiteY94" fmla="*/ 2003386 h 7004830"/>
              <a:gd name="connsiteX95" fmla="*/ 1106548 w 42198532"/>
              <a:gd name="connsiteY95" fmla="*/ 2350353 h 7004830"/>
              <a:gd name="connsiteX96" fmla="*/ 1007172 w 42198532"/>
              <a:gd name="connsiteY96" fmla="*/ 2427632 h 7004830"/>
              <a:gd name="connsiteX97" fmla="*/ 1014270 w 42198532"/>
              <a:gd name="connsiteY97" fmla="*/ 2440249 h 7004830"/>
              <a:gd name="connsiteX98" fmla="*/ 1110492 w 42198532"/>
              <a:gd name="connsiteY98" fmla="*/ 2365336 h 7004830"/>
              <a:gd name="connsiteX99" fmla="*/ 1475660 w 42198532"/>
              <a:gd name="connsiteY99" fmla="*/ 2642910 h 7004830"/>
              <a:gd name="connsiteX100" fmla="*/ 1239839 w 42198532"/>
              <a:gd name="connsiteY100" fmla="*/ 2825856 h 7004830"/>
              <a:gd name="connsiteX101" fmla="*/ 1112069 w 42198532"/>
              <a:gd name="connsiteY101" fmla="*/ 2925215 h 7004830"/>
              <a:gd name="connsiteX102" fmla="*/ 746900 w 42198532"/>
              <a:gd name="connsiteY102" fmla="*/ 2647641 h 7004830"/>
              <a:gd name="connsiteX103" fmla="*/ 1013481 w 42198532"/>
              <a:gd name="connsiteY103" fmla="*/ 2440249 h 7004830"/>
              <a:gd name="connsiteX104" fmla="*/ 1006383 w 42198532"/>
              <a:gd name="connsiteY104" fmla="*/ 2427632 h 7004830"/>
              <a:gd name="connsiteX105" fmla="*/ 744534 w 42198532"/>
              <a:gd name="connsiteY105" fmla="*/ 2631081 h 7004830"/>
              <a:gd name="connsiteX106" fmla="*/ 744534 w 42198532"/>
              <a:gd name="connsiteY106" fmla="*/ 2284114 h 7004830"/>
              <a:gd name="connsiteX107" fmla="*/ 866783 w 42198532"/>
              <a:gd name="connsiteY107" fmla="*/ 2189486 h 7004830"/>
              <a:gd name="connsiteX108" fmla="*/ 860473 w 42198532"/>
              <a:gd name="connsiteY108" fmla="*/ 2178447 h 7004830"/>
              <a:gd name="connsiteX109" fmla="*/ 738225 w 42198532"/>
              <a:gd name="connsiteY109" fmla="*/ 2273074 h 7004830"/>
              <a:gd name="connsiteX110" fmla="*/ 373056 w 42198532"/>
              <a:gd name="connsiteY110" fmla="*/ 1995500 h 7004830"/>
              <a:gd name="connsiteX111" fmla="*/ 732704 w 42198532"/>
              <a:gd name="connsiteY111" fmla="*/ 1716349 h 7004830"/>
              <a:gd name="connsiteX112" fmla="*/ 1480393 w 42198532"/>
              <a:gd name="connsiteY112" fmla="*/ 1355976 h 7004830"/>
              <a:gd name="connsiteX113" fmla="*/ 1480393 w 42198532"/>
              <a:gd name="connsiteY113" fmla="*/ 1702944 h 7004830"/>
              <a:gd name="connsiteX114" fmla="*/ 1391269 w 42198532"/>
              <a:gd name="connsiteY114" fmla="*/ 1771549 h 7004830"/>
              <a:gd name="connsiteX115" fmla="*/ 1399156 w 42198532"/>
              <a:gd name="connsiteY115" fmla="*/ 1781800 h 7004830"/>
              <a:gd name="connsiteX116" fmla="*/ 1483547 w 42198532"/>
              <a:gd name="connsiteY116" fmla="*/ 1716349 h 7004830"/>
              <a:gd name="connsiteX117" fmla="*/ 1848716 w 42198532"/>
              <a:gd name="connsiteY117" fmla="*/ 1993923 h 7004830"/>
              <a:gd name="connsiteX118" fmla="*/ 1658639 w 42198532"/>
              <a:gd name="connsiteY118" fmla="*/ 2141384 h 7004830"/>
              <a:gd name="connsiteX119" fmla="*/ 1489068 w 42198532"/>
              <a:gd name="connsiteY119" fmla="*/ 2273074 h 7004830"/>
              <a:gd name="connsiteX120" fmla="*/ 1123900 w 42198532"/>
              <a:gd name="connsiteY120" fmla="*/ 1995500 h 7004830"/>
              <a:gd name="connsiteX121" fmla="*/ 1398368 w 42198532"/>
              <a:gd name="connsiteY121" fmla="*/ 1782588 h 7004830"/>
              <a:gd name="connsiteX122" fmla="*/ 1390481 w 42198532"/>
              <a:gd name="connsiteY122" fmla="*/ 1771549 h 7004830"/>
              <a:gd name="connsiteX123" fmla="*/ 1118379 w 42198532"/>
              <a:gd name="connsiteY123" fmla="*/ 1982883 h 7004830"/>
              <a:gd name="connsiteX124" fmla="*/ 1118379 w 42198532"/>
              <a:gd name="connsiteY124" fmla="*/ 1636704 h 7004830"/>
              <a:gd name="connsiteX125" fmla="*/ 1230374 w 42198532"/>
              <a:gd name="connsiteY125" fmla="*/ 1549963 h 7004830"/>
              <a:gd name="connsiteX126" fmla="*/ 1480393 w 42198532"/>
              <a:gd name="connsiteY126" fmla="*/ 1355976 h 7004830"/>
              <a:gd name="connsiteX127" fmla="*/ 1110492 w 42198532"/>
              <a:gd name="connsiteY127" fmla="*/ 1064997 h 7004830"/>
              <a:gd name="connsiteX128" fmla="*/ 1475660 w 42198532"/>
              <a:gd name="connsiteY128" fmla="*/ 1342571 h 7004830"/>
              <a:gd name="connsiteX129" fmla="*/ 1223276 w 42198532"/>
              <a:gd name="connsiteY129" fmla="*/ 1538923 h 7004830"/>
              <a:gd name="connsiteX130" fmla="*/ 1230374 w 42198532"/>
              <a:gd name="connsiteY130" fmla="*/ 1549963 h 7004830"/>
              <a:gd name="connsiteX131" fmla="*/ 1222487 w 42198532"/>
              <a:gd name="connsiteY131" fmla="*/ 1539711 h 7004830"/>
              <a:gd name="connsiteX132" fmla="*/ 1112069 w 42198532"/>
              <a:gd name="connsiteY132" fmla="*/ 1625665 h 7004830"/>
              <a:gd name="connsiteX133" fmla="*/ 746900 w 42198532"/>
              <a:gd name="connsiteY133" fmla="*/ 1348091 h 7004830"/>
              <a:gd name="connsiteX134" fmla="*/ 1110492 w 42198532"/>
              <a:gd name="connsiteY134" fmla="*/ 1064997 h 7004830"/>
              <a:gd name="connsiteX135" fmla="*/ 1488280 w 42198532"/>
              <a:gd name="connsiteY135" fmla="*/ 413645 h 7004830"/>
              <a:gd name="connsiteX136" fmla="*/ 1498533 w 42198532"/>
              <a:gd name="connsiteY136" fmla="*/ 421530 h 7004830"/>
              <a:gd name="connsiteX137" fmla="*/ 1853448 w 42198532"/>
              <a:gd name="connsiteY137" fmla="*/ 691218 h 7004830"/>
              <a:gd name="connsiteX138" fmla="*/ 1489068 w 42198532"/>
              <a:gd name="connsiteY138" fmla="*/ 973524 h 7004830"/>
              <a:gd name="connsiteX139" fmla="*/ 1123900 w 42198532"/>
              <a:gd name="connsiteY139" fmla="*/ 695950 h 7004830"/>
              <a:gd name="connsiteX140" fmla="*/ 1488280 w 42198532"/>
              <a:gd name="connsiteY140" fmla="*/ 413645 h 7004830"/>
              <a:gd name="connsiteX141" fmla="*/ 1493012 w 42198532"/>
              <a:gd name="connsiteY141" fmla="*/ 117464 h 7004830"/>
              <a:gd name="connsiteX142" fmla="*/ 42118086 w 42198532"/>
              <a:gd name="connsiteY142" fmla="*/ 0 h 7004830"/>
              <a:gd name="connsiteX143" fmla="*/ 42198532 w 42198532"/>
              <a:gd name="connsiteY143" fmla="*/ 7004830 h 7004830"/>
              <a:gd name="connsiteX144" fmla="*/ 843615 w 42198532"/>
              <a:gd name="connsiteY144" fmla="*/ 6975464 h 7004830"/>
              <a:gd name="connsiteX145" fmla="*/ 810785 w 42198532"/>
              <a:gd name="connsiteY145" fmla="*/ 6950504 h 7004830"/>
              <a:gd name="connsiteX146" fmla="*/ 746900 w 42198532"/>
              <a:gd name="connsiteY146" fmla="*/ 6901934 h 7004830"/>
              <a:gd name="connsiteX147" fmla="*/ 746900 w 42198532"/>
              <a:gd name="connsiteY147" fmla="*/ 6547081 h 7004830"/>
              <a:gd name="connsiteX148" fmla="*/ 1019002 w 42198532"/>
              <a:gd name="connsiteY148" fmla="*/ 6335746 h 7004830"/>
              <a:gd name="connsiteX149" fmla="*/ 1012693 w 42198532"/>
              <a:gd name="connsiteY149" fmla="*/ 6323918 h 7004830"/>
              <a:gd name="connsiteX150" fmla="*/ 1019791 w 42198532"/>
              <a:gd name="connsiteY150" fmla="*/ 6334957 h 7004830"/>
              <a:gd name="connsiteX151" fmla="*/ 1110492 w 42198532"/>
              <a:gd name="connsiteY151" fmla="*/ 6264775 h 7004830"/>
              <a:gd name="connsiteX152" fmla="*/ 1489068 w 42198532"/>
              <a:gd name="connsiteY152" fmla="*/ 6553389 h 7004830"/>
              <a:gd name="connsiteX153" fmla="*/ 1870800 w 42198532"/>
              <a:gd name="connsiteY153" fmla="*/ 6257678 h 7004830"/>
              <a:gd name="connsiteX154" fmla="*/ 1870800 w 42198532"/>
              <a:gd name="connsiteY154" fmla="*/ 6139394 h 7004830"/>
              <a:gd name="connsiteX155" fmla="*/ 1857392 w 42198532"/>
              <a:gd name="connsiteY155" fmla="*/ 6144914 h 7004830"/>
              <a:gd name="connsiteX156" fmla="*/ 1857392 w 42198532"/>
              <a:gd name="connsiteY156" fmla="*/ 6251370 h 7004830"/>
              <a:gd name="connsiteX157" fmla="*/ 1495378 w 42198532"/>
              <a:gd name="connsiteY157" fmla="*/ 6531309 h 7004830"/>
              <a:gd name="connsiteX158" fmla="*/ 1495378 w 42198532"/>
              <a:gd name="connsiteY158" fmla="*/ 6185131 h 7004830"/>
              <a:gd name="connsiteX159" fmla="*/ 1857392 w 42198532"/>
              <a:gd name="connsiteY159" fmla="*/ 5904403 h 7004830"/>
              <a:gd name="connsiteX160" fmla="*/ 1857392 w 42198532"/>
              <a:gd name="connsiteY160" fmla="*/ 6144125 h 7004830"/>
              <a:gd name="connsiteX161" fmla="*/ 1870800 w 42198532"/>
              <a:gd name="connsiteY161" fmla="*/ 6138605 h 7004830"/>
              <a:gd name="connsiteX162" fmla="*/ 1870800 w 42198532"/>
              <a:gd name="connsiteY162" fmla="*/ 5887843 h 7004830"/>
              <a:gd name="connsiteX163" fmla="*/ 1739875 w 42198532"/>
              <a:gd name="connsiteY163" fmla="*/ 5788484 h 7004830"/>
              <a:gd name="connsiteX164" fmla="*/ 1497744 w 42198532"/>
              <a:gd name="connsiteY164" fmla="*/ 5604749 h 7004830"/>
              <a:gd name="connsiteX165" fmla="*/ 1497744 w 42198532"/>
              <a:gd name="connsiteY165" fmla="*/ 5424957 h 7004830"/>
              <a:gd name="connsiteX166" fmla="*/ 1484336 w 42198532"/>
              <a:gd name="connsiteY166" fmla="*/ 5427322 h 7004830"/>
              <a:gd name="connsiteX167" fmla="*/ 1484336 w 42198532"/>
              <a:gd name="connsiteY167" fmla="*/ 5598440 h 7004830"/>
              <a:gd name="connsiteX168" fmla="*/ 1122322 w 42198532"/>
              <a:gd name="connsiteY168" fmla="*/ 5879169 h 7004830"/>
              <a:gd name="connsiteX169" fmla="*/ 1122322 w 42198532"/>
              <a:gd name="connsiteY169" fmla="*/ 5532990 h 7004830"/>
              <a:gd name="connsiteX170" fmla="*/ 1292682 w 42198532"/>
              <a:gd name="connsiteY170" fmla="*/ 5400511 h 7004830"/>
              <a:gd name="connsiteX171" fmla="*/ 1285583 w 42198532"/>
              <a:gd name="connsiteY171" fmla="*/ 5390260 h 7004830"/>
              <a:gd name="connsiteX172" fmla="*/ 1116013 w 42198532"/>
              <a:gd name="connsiteY172" fmla="*/ 5521161 h 7004830"/>
              <a:gd name="connsiteX173" fmla="*/ 750844 w 42198532"/>
              <a:gd name="connsiteY173" fmla="*/ 5243588 h 7004830"/>
              <a:gd name="connsiteX174" fmla="*/ 1025312 w 42198532"/>
              <a:gd name="connsiteY174" fmla="*/ 5030676 h 7004830"/>
              <a:gd name="connsiteX175" fmla="*/ 1110492 w 42198532"/>
              <a:gd name="connsiteY175" fmla="*/ 4965225 h 7004830"/>
              <a:gd name="connsiteX176" fmla="*/ 1475660 w 42198532"/>
              <a:gd name="connsiteY176" fmla="*/ 5242799 h 7004830"/>
              <a:gd name="connsiteX177" fmla="*/ 1285583 w 42198532"/>
              <a:gd name="connsiteY177" fmla="*/ 5389472 h 7004830"/>
              <a:gd name="connsiteX178" fmla="*/ 1293470 w 42198532"/>
              <a:gd name="connsiteY178" fmla="*/ 5400511 h 7004830"/>
              <a:gd name="connsiteX179" fmla="*/ 1484336 w 42198532"/>
              <a:gd name="connsiteY179" fmla="*/ 5252262 h 7004830"/>
              <a:gd name="connsiteX180" fmla="*/ 1484336 w 42198532"/>
              <a:gd name="connsiteY180" fmla="*/ 5426534 h 7004830"/>
              <a:gd name="connsiteX181" fmla="*/ 1497744 w 42198532"/>
              <a:gd name="connsiteY181" fmla="*/ 5424168 h 7004830"/>
              <a:gd name="connsiteX182" fmla="*/ 1497744 w 42198532"/>
              <a:gd name="connsiteY182" fmla="*/ 5246742 h 7004830"/>
              <a:gd name="connsiteX183" fmla="*/ 1513518 w 42198532"/>
              <a:gd name="connsiteY183" fmla="*/ 5234125 h 7004830"/>
              <a:gd name="connsiteX184" fmla="*/ 1513518 w 42198532"/>
              <a:gd name="connsiteY184" fmla="*/ 5217565 h 7004830"/>
              <a:gd name="connsiteX185" fmla="*/ 1495378 w 42198532"/>
              <a:gd name="connsiteY185" fmla="*/ 5231759 h 7004830"/>
              <a:gd name="connsiteX186" fmla="*/ 1495378 w 42198532"/>
              <a:gd name="connsiteY186" fmla="*/ 4885580 h 7004830"/>
              <a:gd name="connsiteX187" fmla="*/ 1513518 w 42198532"/>
              <a:gd name="connsiteY187" fmla="*/ 4871386 h 7004830"/>
              <a:gd name="connsiteX188" fmla="*/ 1513518 w 42198532"/>
              <a:gd name="connsiteY188" fmla="*/ 4854826 h 7004830"/>
              <a:gd name="connsiteX189" fmla="*/ 1489068 w 42198532"/>
              <a:gd name="connsiteY189" fmla="*/ 4873752 h 7004830"/>
              <a:gd name="connsiteX190" fmla="*/ 1123900 w 42198532"/>
              <a:gd name="connsiteY190" fmla="*/ 4596178 h 7004830"/>
              <a:gd name="connsiteX191" fmla="*/ 1488280 w 42198532"/>
              <a:gd name="connsiteY191" fmla="*/ 4313873 h 7004830"/>
              <a:gd name="connsiteX192" fmla="*/ 1853448 w 42198532"/>
              <a:gd name="connsiteY192" fmla="*/ 4591447 h 7004830"/>
              <a:gd name="connsiteX193" fmla="*/ 1514307 w 42198532"/>
              <a:gd name="connsiteY193" fmla="*/ 4854826 h 7004830"/>
              <a:gd name="connsiteX194" fmla="*/ 1514307 w 42198532"/>
              <a:gd name="connsiteY194" fmla="*/ 4870598 h 7004830"/>
              <a:gd name="connsiteX195" fmla="*/ 1857392 w 42198532"/>
              <a:gd name="connsiteY195" fmla="*/ 4604852 h 7004830"/>
              <a:gd name="connsiteX196" fmla="*/ 1857392 w 42198532"/>
              <a:gd name="connsiteY196" fmla="*/ 4951031 h 7004830"/>
              <a:gd name="connsiteX197" fmla="*/ 1514307 w 42198532"/>
              <a:gd name="connsiteY197" fmla="*/ 5217565 h 7004830"/>
              <a:gd name="connsiteX198" fmla="*/ 1514307 w 42198532"/>
              <a:gd name="connsiteY198" fmla="*/ 5234125 h 7004830"/>
              <a:gd name="connsiteX199" fmla="*/ 1870800 w 42198532"/>
              <a:gd name="connsiteY199" fmla="*/ 4957339 h 7004830"/>
              <a:gd name="connsiteX200" fmla="*/ 1870800 w 42198532"/>
              <a:gd name="connsiteY200" fmla="*/ 4588292 h 7004830"/>
              <a:gd name="connsiteX201" fmla="*/ 1497744 w 42198532"/>
              <a:gd name="connsiteY201" fmla="*/ 4304410 h 7004830"/>
              <a:gd name="connsiteX202" fmla="*/ 1497744 w 42198532"/>
              <a:gd name="connsiteY202" fmla="*/ 3956654 h 7004830"/>
              <a:gd name="connsiteX203" fmla="*/ 1484336 w 42198532"/>
              <a:gd name="connsiteY203" fmla="*/ 3966905 h 7004830"/>
              <a:gd name="connsiteX204" fmla="*/ 1484336 w 42198532"/>
              <a:gd name="connsiteY204" fmla="*/ 4299679 h 7004830"/>
              <a:gd name="connsiteX205" fmla="*/ 1122322 w 42198532"/>
              <a:gd name="connsiteY205" fmla="*/ 4579618 h 7004830"/>
              <a:gd name="connsiteX206" fmla="*/ 1122322 w 42198532"/>
              <a:gd name="connsiteY206" fmla="*/ 4233439 h 7004830"/>
              <a:gd name="connsiteX207" fmla="*/ 1484336 w 42198532"/>
              <a:gd name="connsiteY207" fmla="*/ 3952712 h 7004830"/>
              <a:gd name="connsiteX208" fmla="*/ 1484336 w 42198532"/>
              <a:gd name="connsiteY208" fmla="*/ 3966117 h 7004830"/>
              <a:gd name="connsiteX209" fmla="*/ 1497744 w 42198532"/>
              <a:gd name="connsiteY209" fmla="*/ 3955866 h 7004830"/>
              <a:gd name="connsiteX210" fmla="*/ 1497744 w 42198532"/>
              <a:gd name="connsiteY210" fmla="*/ 3936152 h 7004830"/>
              <a:gd name="connsiteX211" fmla="*/ 1136519 w 42198532"/>
              <a:gd name="connsiteY211" fmla="*/ 3661732 h 7004830"/>
              <a:gd name="connsiteX212" fmla="*/ 1125477 w 42198532"/>
              <a:gd name="connsiteY212" fmla="*/ 3669618 h 7004830"/>
              <a:gd name="connsiteX213" fmla="*/ 1135730 w 42198532"/>
              <a:gd name="connsiteY213" fmla="*/ 3660943 h 7004830"/>
              <a:gd name="connsiteX214" fmla="*/ 1119956 w 42198532"/>
              <a:gd name="connsiteY214" fmla="*/ 3649115 h 7004830"/>
              <a:gd name="connsiteX215" fmla="*/ 1119956 w 42198532"/>
              <a:gd name="connsiteY215" fmla="*/ 3637286 h 7004830"/>
              <a:gd name="connsiteX216" fmla="*/ 1106548 w 42198532"/>
              <a:gd name="connsiteY216" fmla="*/ 3637286 h 7004830"/>
              <a:gd name="connsiteX217" fmla="*/ 1106548 w 42198532"/>
              <a:gd name="connsiteY217" fmla="*/ 3649903 h 7004830"/>
              <a:gd name="connsiteX218" fmla="*/ 744534 w 42198532"/>
              <a:gd name="connsiteY218" fmla="*/ 3929843 h 7004830"/>
              <a:gd name="connsiteX219" fmla="*/ 744534 w 42198532"/>
              <a:gd name="connsiteY219" fmla="*/ 3612841 h 7004830"/>
              <a:gd name="connsiteX220" fmla="*/ 744534 w 42198532"/>
              <a:gd name="connsiteY220" fmla="*/ 3584453 h 7004830"/>
              <a:gd name="connsiteX221" fmla="*/ 1106548 w 42198532"/>
              <a:gd name="connsiteY221" fmla="*/ 3303725 h 7004830"/>
              <a:gd name="connsiteX222" fmla="*/ 1106548 w 42198532"/>
              <a:gd name="connsiteY222" fmla="*/ 3617573 h 7004830"/>
              <a:gd name="connsiteX223" fmla="*/ 1106548 w 42198532"/>
              <a:gd name="connsiteY223" fmla="*/ 3636498 h 7004830"/>
              <a:gd name="connsiteX224" fmla="*/ 1119956 w 42198532"/>
              <a:gd name="connsiteY224" fmla="*/ 3636498 h 7004830"/>
              <a:gd name="connsiteX225" fmla="*/ 1119956 w 42198532"/>
              <a:gd name="connsiteY225" fmla="*/ 3298205 h 7004830"/>
              <a:gd name="connsiteX226" fmla="*/ 1392847 w 42198532"/>
              <a:gd name="connsiteY226" fmla="*/ 3086870 h 7004830"/>
              <a:gd name="connsiteX227" fmla="*/ 1483547 w 42198532"/>
              <a:gd name="connsiteY227" fmla="*/ 3016688 h 7004830"/>
              <a:gd name="connsiteX228" fmla="*/ 1862913 w 42198532"/>
              <a:gd name="connsiteY228" fmla="*/ 3304513 h 7004830"/>
              <a:gd name="connsiteX229" fmla="*/ 2243855 w 42198532"/>
              <a:gd name="connsiteY229" fmla="*/ 3008803 h 7004830"/>
              <a:gd name="connsiteX230" fmla="*/ 2243855 w 42198532"/>
              <a:gd name="connsiteY230" fmla="*/ 2891307 h 7004830"/>
              <a:gd name="connsiteX231" fmla="*/ 2231236 w 42198532"/>
              <a:gd name="connsiteY231" fmla="*/ 2896827 h 7004830"/>
              <a:gd name="connsiteX232" fmla="*/ 2231236 w 42198532"/>
              <a:gd name="connsiteY232" fmla="*/ 3002494 h 7004830"/>
              <a:gd name="connsiteX233" fmla="*/ 1869222 w 42198532"/>
              <a:gd name="connsiteY233" fmla="*/ 3283222 h 7004830"/>
              <a:gd name="connsiteX234" fmla="*/ 1869222 w 42198532"/>
              <a:gd name="connsiteY234" fmla="*/ 2937043 h 7004830"/>
              <a:gd name="connsiteX235" fmla="*/ 2231236 w 42198532"/>
              <a:gd name="connsiteY235" fmla="*/ 2656315 h 7004830"/>
              <a:gd name="connsiteX236" fmla="*/ 2231236 w 42198532"/>
              <a:gd name="connsiteY236" fmla="*/ 2896038 h 7004830"/>
              <a:gd name="connsiteX237" fmla="*/ 2243855 w 42198532"/>
              <a:gd name="connsiteY237" fmla="*/ 2890518 h 7004830"/>
              <a:gd name="connsiteX238" fmla="*/ 2243855 w 42198532"/>
              <a:gd name="connsiteY238" fmla="*/ 2639755 h 7004830"/>
              <a:gd name="connsiteX239" fmla="*/ 2113720 w 42198532"/>
              <a:gd name="connsiteY239" fmla="*/ 2540397 h 7004830"/>
              <a:gd name="connsiteX240" fmla="*/ 2100312 w 42198532"/>
              <a:gd name="connsiteY240" fmla="*/ 2546705 h 7004830"/>
              <a:gd name="connsiteX241" fmla="*/ 2226503 w 42198532"/>
              <a:gd name="connsiteY241" fmla="*/ 2642910 h 7004830"/>
              <a:gd name="connsiteX242" fmla="*/ 1862124 w 42198532"/>
              <a:gd name="connsiteY242" fmla="*/ 2925215 h 7004830"/>
              <a:gd name="connsiteX243" fmla="*/ 1496955 w 42198532"/>
              <a:gd name="connsiteY243" fmla="*/ 2647641 h 7004830"/>
              <a:gd name="connsiteX244" fmla="*/ 1861335 w 42198532"/>
              <a:gd name="connsiteY244" fmla="*/ 2365336 h 7004830"/>
              <a:gd name="connsiteX245" fmla="*/ 2099523 w 42198532"/>
              <a:gd name="connsiteY245" fmla="*/ 2545916 h 7004830"/>
              <a:gd name="connsiteX246" fmla="*/ 2112931 w 42198532"/>
              <a:gd name="connsiteY246" fmla="*/ 2539608 h 7004830"/>
              <a:gd name="connsiteX247" fmla="*/ 1870800 w 42198532"/>
              <a:gd name="connsiteY247" fmla="*/ 2355873 h 7004830"/>
              <a:gd name="connsiteX248" fmla="*/ 1870800 w 42198532"/>
              <a:gd name="connsiteY248" fmla="*/ 2176869 h 7004830"/>
              <a:gd name="connsiteX249" fmla="*/ 1857392 w 42198532"/>
              <a:gd name="connsiteY249" fmla="*/ 2178447 h 7004830"/>
              <a:gd name="connsiteX250" fmla="*/ 1857392 w 42198532"/>
              <a:gd name="connsiteY250" fmla="*/ 2350353 h 7004830"/>
              <a:gd name="connsiteX251" fmla="*/ 1496167 w 42198532"/>
              <a:gd name="connsiteY251" fmla="*/ 2631081 h 7004830"/>
              <a:gd name="connsiteX252" fmla="*/ 1496167 w 42198532"/>
              <a:gd name="connsiteY252" fmla="*/ 2284114 h 7004830"/>
              <a:gd name="connsiteX253" fmla="*/ 1666526 w 42198532"/>
              <a:gd name="connsiteY253" fmla="*/ 2152424 h 7004830"/>
              <a:gd name="connsiteX254" fmla="*/ 1658639 w 42198532"/>
              <a:gd name="connsiteY254" fmla="*/ 2141384 h 7004830"/>
              <a:gd name="connsiteX255" fmla="*/ 1666526 w 42198532"/>
              <a:gd name="connsiteY255" fmla="*/ 2151636 h 7004830"/>
              <a:gd name="connsiteX256" fmla="*/ 1857392 w 42198532"/>
              <a:gd name="connsiteY256" fmla="*/ 2003386 h 7004830"/>
              <a:gd name="connsiteX257" fmla="*/ 1857392 w 42198532"/>
              <a:gd name="connsiteY257" fmla="*/ 2177658 h 7004830"/>
              <a:gd name="connsiteX258" fmla="*/ 1870800 w 42198532"/>
              <a:gd name="connsiteY258" fmla="*/ 2176081 h 7004830"/>
              <a:gd name="connsiteX259" fmla="*/ 1870800 w 42198532"/>
              <a:gd name="connsiteY259" fmla="*/ 1998654 h 7004830"/>
              <a:gd name="connsiteX260" fmla="*/ 1886574 w 42198532"/>
              <a:gd name="connsiteY260" fmla="*/ 1986037 h 7004830"/>
              <a:gd name="connsiteX261" fmla="*/ 1886574 w 42198532"/>
              <a:gd name="connsiteY261" fmla="*/ 1969478 h 7004830"/>
              <a:gd name="connsiteX262" fmla="*/ 1869222 w 42198532"/>
              <a:gd name="connsiteY262" fmla="*/ 1982883 h 7004830"/>
              <a:gd name="connsiteX263" fmla="*/ 1869222 w 42198532"/>
              <a:gd name="connsiteY263" fmla="*/ 1636704 h 7004830"/>
              <a:gd name="connsiteX264" fmla="*/ 1886574 w 42198532"/>
              <a:gd name="connsiteY264" fmla="*/ 1623299 h 7004830"/>
              <a:gd name="connsiteX265" fmla="*/ 1886574 w 42198532"/>
              <a:gd name="connsiteY265" fmla="*/ 1606739 h 7004830"/>
              <a:gd name="connsiteX266" fmla="*/ 1862124 w 42198532"/>
              <a:gd name="connsiteY266" fmla="*/ 1625665 h 7004830"/>
              <a:gd name="connsiteX267" fmla="*/ 1496955 w 42198532"/>
              <a:gd name="connsiteY267" fmla="*/ 1348091 h 7004830"/>
              <a:gd name="connsiteX268" fmla="*/ 1861335 w 42198532"/>
              <a:gd name="connsiteY268" fmla="*/ 1064997 h 7004830"/>
              <a:gd name="connsiteX269" fmla="*/ 2226503 w 42198532"/>
              <a:gd name="connsiteY269" fmla="*/ 1342571 h 7004830"/>
              <a:gd name="connsiteX270" fmla="*/ 1887362 w 42198532"/>
              <a:gd name="connsiteY270" fmla="*/ 1605951 h 7004830"/>
              <a:gd name="connsiteX271" fmla="*/ 1887362 w 42198532"/>
              <a:gd name="connsiteY271" fmla="*/ 1622510 h 7004830"/>
              <a:gd name="connsiteX272" fmla="*/ 2231236 w 42198532"/>
              <a:gd name="connsiteY272" fmla="*/ 1355976 h 7004830"/>
              <a:gd name="connsiteX273" fmla="*/ 2231236 w 42198532"/>
              <a:gd name="connsiteY273" fmla="*/ 1702944 h 7004830"/>
              <a:gd name="connsiteX274" fmla="*/ 1887362 w 42198532"/>
              <a:gd name="connsiteY274" fmla="*/ 1968689 h 7004830"/>
              <a:gd name="connsiteX275" fmla="*/ 1887362 w 42198532"/>
              <a:gd name="connsiteY275" fmla="*/ 1985249 h 7004830"/>
              <a:gd name="connsiteX276" fmla="*/ 2243855 w 42198532"/>
              <a:gd name="connsiteY276" fmla="*/ 1709252 h 7004830"/>
              <a:gd name="connsiteX277" fmla="*/ 2243855 w 42198532"/>
              <a:gd name="connsiteY277" fmla="*/ 1339416 h 7004830"/>
              <a:gd name="connsiteX278" fmla="*/ 1870800 w 42198532"/>
              <a:gd name="connsiteY278" fmla="*/ 1056323 h 7004830"/>
              <a:gd name="connsiteX279" fmla="*/ 1870800 w 42198532"/>
              <a:gd name="connsiteY279" fmla="*/ 707778 h 7004830"/>
              <a:gd name="connsiteX280" fmla="*/ 1857392 w 42198532"/>
              <a:gd name="connsiteY280" fmla="*/ 718030 h 7004830"/>
              <a:gd name="connsiteX281" fmla="*/ 1857392 w 42198532"/>
              <a:gd name="connsiteY281" fmla="*/ 1050803 h 7004830"/>
              <a:gd name="connsiteX282" fmla="*/ 1496167 w 42198532"/>
              <a:gd name="connsiteY282" fmla="*/ 1331531 h 7004830"/>
              <a:gd name="connsiteX283" fmla="*/ 1496167 w 42198532"/>
              <a:gd name="connsiteY283" fmla="*/ 985352 h 7004830"/>
              <a:gd name="connsiteX284" fmla="*/ 1857392 w 42198532"/>
              <a:gd name="connsiteY284" fmla="*/ 704624 h 7004830"/>
              <a:gd name="connsiteX285" fmla="*/ 1857392 w 42198532"/>
              <a:gd name="connsiteY285" fmla="*/ 717241 h 7004830"/>
              <a:gd name="connsiteX286" fmla="*/ 1870800 w 42198532"/>
              <a:gd name="connsiteY286" fmla="*/ 706990 h 7004830"/>
              <a:gd name="connsiteX287" fmla="*/ 1870800 w 42198532"/>
              <a:gd name="connsiteY287" fmla="*/ 688064 h 7004830"/>
              <a:gd name="connsiteX288" fmla="*/ 1509574 w 42198532"/>
              <a:gd name="connsiteY288" fmla="*/ 412856 h 7004830"/>
              <a:gd name="connsiteX289" fmla="*/ 1498533 w 42198532"/>
              <a:gd name="connsiteY289" fmla="*/ 421530 h 7004830"/>
              <a:gd name="connsiteX290" fmla="*/ 1508786 w 42198532"/>
              <a:gd name="connsiteY290" fmla="*/ 412856 h 7004830"/>
              <a:gd name="connsiteX291" fmla="*/ 1493012 w 42198532"/>
              <a:gd name="connsiteY291" fmla="*/ 401028 h 7004830"/>
              <a:gd name="connsiteX292" fmla="*/ 1493012 w 42198532"/>
              <a:gd name="connsiteY292" fmla="*/ 119417 h 7004830"/>
              <a:gd name="connsiteX293" fmla="*/ 1493012 w 42198532"/>
              <a:gd name="connsiteY293" fmla="*/ 117464 h 7004830"/>
              <a:gd name="connsiteX294" fmla="*/ 1398859 w 42198532"/>
              <a:gd name="connsiteY294" fmla="*/ 117464 h 7004830"/>
              <a:gd name="connsiteX295" fmla="*/ 1480393 w 42198532"/>
              <a:gd name="connsiteY295" fmla="*/ 117464 h 7004830"/>
              <a:gd name="connsiteX296" fmla="*/ 1480393 w 42198532"/>
              <a:gd name="connsiteY296" fmla="*/ 201868 h 7004830"/>
              <a:gd name="connsiteX297" fmla="*/ 1480393 w 42198532"/>
              <a:gd name="connsiteY297" fmla="*/ 401028 h 7004830"/>
              <a:gd name="connsiteX298" fmla="*/ 1118379 w 42198532"/>
              <a:gd name="connsiteY298" fmla="*/ 681756 h 7004830"/>
              <a:gd name="connsiteX299" fmla="*/ 1118379 w 42198532"/>
              <a:gd name="connsiteY299" fmla="*/ 335577 h 7004830"/>
              <a:gd name="connsiteX300" fmla="*/ 1379242 w 42198532"/>
              <a:gd name="connsiteY300" fmla="*/ 132719 h 7004830"/>
              <a:gd name="connsiteX301" fmla="*/ 1398859 w 42198532"/>
              <a:gd name="connsiteY301" fmla="*/ 117464 h 7004830"/>
              <a:gd name="connsiteX302" fmla="*/ 840168 w 42198532"/>
              <a:gd name="connsiteY302" fmla="*/ 117464 h 7004830"/>
              <a:gd name="connsiteX303" fmla="*/ 1377550 w 42198532"/>
              <a:gd name="connsiteY303" fmla="*/ 117464 h 7004830"/>
              <a:gd name="connsiteX304" fmla="*/ 1301753 w 42198532"/>
              <a:gd name="connsiteY304" fmla="*/ 176360 h 7004830"/>
              <a:gd name="connsiteX305" fmla="*/ 1112069 w 42198532"/>
              <a:gd name="connsiteY305" fmla="*/ 323748 h 7004830"/>
              <a:gd name="connsiteX306" fmla="*/ 857417 w 42198532"/>
              <a:gd name="connsiteY306" fmla="*/ 130551 h 7004830"/>
              <a:gd name="connsiteX307" fmla="*/ 840168 w 42198532"/>
              <a:gd name="connsiteY307" fmla="*/ 117464 h 7004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</a:cxnLst>
            <a:rect l="l" t="t" r="r" b="b"/>
            <a:pathLst>
              <a:path w="42198532" h="7004830">
                <a:moveTo>
                  <a:pt x="738225" y="6911396"/>
                </a:moveTo>
                <a:lnTo>
                  <a:pt x="814828" y="6969750"/>
                </a:lnTo>
                <a:lnTo>
                  <a:pt x="822329" y="6975464"/>
                </a:lnTo>
                <a:lnTo>
                  <a:pt x="655724" y="6975464"/>
                </a:lnTo>
                <a:lnTo>
                  <a:pt x="656989" y="6974481"/>
                </a:lnTo>
                <a:lnTo>
                  <a:pt x="738225" y="6911396"/>
                </a:lnTo>
                <a:close/>
                <a:moveTo>
                  <a:pt x="733493" y="6551812"/>
                </a:moveTo>
                <a:lnTo>
                  <a:pt x="733493" y="6897991"/>
                </a:lnTo>
                <a:lnTo>
                  <a:pt x="639637" y="6970539"/>
                </a:lnTo>
                <a:cubicBezTo>
                  <a:pt x="645158" y="6972116"/>
                  <a:pt x="650679" y="6972904"/>
                  <a:pt x="656989" y="6974481"/>
                </a:cubicBezTo>
                <a:cubicBezTo>
                  <a:pt x="650679" y="6973693"/>
                  <a:pt x="644369" y="6972116"/>
                  <a:pt x="638848" y="6971327"/>
                </a:cubicBezTo>
                <a:lnTo>
                  <a:pt x="633515" y="6975464"/>
                </a:lnTo>
                <a:lnTo>
                  <a:pt x="371479" y="6975464"/>
                </a:lnTo>
                <a:lnTo>
                  <a:pt x="371479" y="6917056"/>
                </a:lnTo>
                <a:lnTo>
                  <a:pt x="371479" y="6832540"/>
                </a:lnTo>
                <a:lnTo>
                  <a:pt x="733493" y="6551812"/>
                </a:lnTo>
                <a:close/>
                <a:moveTo>
                  <a:pt x="1106548" y="5904403"/>
                </a:moveTo>
                <a:lnTo>
                  <a:pt x="1106548" y="6251370"/>
                </a:lnTo>
                <a:lnTo>
                  <a:pt x="1012693" y="6323918"/>
                </a:lnTo>
                <a:lnTo>
                  <a:pt x="744534" y="6531309"/>
                </a:lnTo>
                <a:lnTo>
                  <a:pt x="744534" y="6185131"/>
                </a:lnTo>
                <a:lnTo>
                  <a:pt x="873093" y="6085772"/>
                </a:lnTo>
                <a:lnTo>
                  <a:pt x="1106548" y="5904403"/>
                </a:lnTo>
                <a:close/>
                <a:moveTo>
                  <a:pt x="1739875" y="5788484"/>
                </a:moveTo>
                <a:lnTo>
                  <a:pt x="1726467" y="5794792"/>
                </a:lnTo>
                <a:lnTo>
                  <a:pt x="1739875" y="5788484"/>
                </a:lnTo>
                <a:close/>
                <a:moveTo>
                  <a:pt x="1488280" y="5613423"/>
                </a:moveTo>
                <a:lnTo>
                  <a:pt x="1726467" y="5794792"/>
                </a:lnTo>
                <a:lnTo>
                  <a:pt x="1853448" y="5890997"/>
                </a:lnTo>
                <a:lnTo>
                  <a:pt x="1489068" y="6174091"/>
                </a:lnTo>
                <a:lnTo>
                  <a:pt x="1123900" y="5896517"/>
                </a:lnTo>
                <a:lnTo>
                  <a:pt x="1488280" y="5613423"/>
                </a:lnTo>
                <a:close/>
                <a:moveTo>
                  <a:pt x="359648" y="4965225"/>
                </a:moveTo>
                <a:lnTo>
                  <a:pt x="724817" y="5242799"/>
                </a:lnTo>
                <a:lnTo>
                  <a:pt x="487418" y="5426534"/>
                </a:lnTo>
                <a:lnTo>
                  <a:pt x="493727" y="5437574"/>
                </a:lnTo>
                <a:lnTo>
                  <a:pt x="733493" y="5252262"/>
                </a:lnTo>
                <a:lnTo>
                  <a:pt x="733493" y="5598440"/>
                </a:lnTo>
                <a:lnTo>
                  <a:pt x="633328" y="5675720"/>
                </a:lnTo>
                <a:lnTo>
                  <a:pt x="641215" y="5688337"/>
                </a:lnTo>
                <a:lnTo>
                  <a:pt x="737436" y="5613423"/>
                </a:lnTo>
                <a:lnTo>
                  <a:pt x="1102605" y="5890997"/>
                </a:lnTo>
                <a:lnTo>
                  <a:pt x="866783" y="6073943"/>
                </a:lnTo>
                <a:lnTo>
                  <a:pt x="873093" y="6085772"/>
                </a:lnTo>
                <a:lnTo>
                  <a:pt x="865994" y="6074732"/>
                </a:lnTo>
                <a:lnTo>
                  <a:pt x="738225" y="6174091"/>
                </a:lnTo>
                <a:lnTo>
                  <a:pt x="373056" y="5896517"/>
                </a:lnTo>
                <a:lnTo>
                  <a:pt x="640426" y="5689125"/>
                </a:lnTo>
                <a:lnTo>
                  <a:pt x="633328" y="5676508"/>
                </a:lnTo>
                <a:lnTo>
                  <a:pt x="371479" y="5879169"/>
                </a:lnTo>
                <a:lnTo>
                  <a:pt x="371479" y="5532990"/>
                </a:lnTo>
                <a:lnTo>
                  <a:pt x="493727" y="5438362"/>
                </a:lnTo>
                <a:lnTo>
                  <a:pt x="486629" y="5426534"/>
                </a:lnTo>
                <a:lnTo>
                  <a:pt x="365169" y="5521161"/>
                </a:lnTo>
                <a:lnTo>
                  <a:pt x="0" y="5243588"/>
                </a:lnTo>
                <a:lnTo>
                  <a:pt x="359648" y="4965225"/>
                </a:lnTo>
                <a:close/>
                <a:moveTo>
                  <a:pt x="1106548" y="4604852"/>
                </a:moveTo>
                <a:lnTo>
                  <a:pt x="1106548" y="4951031"/>
                </a:lnTo>
                <a:lnTo>
                  <a:pt x="1018214" y="5019636"/>
                </a:lnTo>
                <a:lnTo>
                  <a:pt x="1025312" y="5030676"/>
                </a:lnTo>
                <a:lnTo>
                  <a:pt x="1017425" y="5020424"/>
                </a:lnTo>
                <a:lnTo>
                  <a:pt x="744534" y="5231759"/>
                </a:lnTo>
                <a:lnTo>
                  <a:pt x="744534" y="4885580"/>
                </a:lnTo>
                <a:lnTo>
                  <a:pt x="856530" y="4798050"/>
                </a:lnTo>
                <a:lnTo>
                  <a:pt x="849432" y="4787799"/>
                </a:lnTo>
                <a:lnTo>
                  <a:pt x="857319" y="4798050"/>
                </a:lnTo>
                <a:lnTo>
                  <a:pt x="1106548" y="4604852"/>
                </a:lnTo>
                <a:close/>
                <a:moveTo>
                  <a:pt x="737436" y="4313873"/>
                </a:moveTo>
                <a:lnTo>
                  <a:pt x="1102605" y="4591447"/>
                </a:lnTo>
                <a:lnTo>
                  <a:pt x="849432" y="4787799"/>
                </a:lnTo>
                <a:lnTo>
                  <a:pt x="738225" y="4873752"/>
                </a:lnTo>
                <a:lnTo>
                  <a:pt x="373056" y="4596178"/>
                </a:lnTo>
                <a:lnTo>
                  <a:pt x="737436" y="4313873"/>
                </a:lnTo>
                <a:close/>
                <a:moveTo>
                  <a:pt x="1115224" y="3661732"/>
                </a:moveTo>
                <a:lnTo>
                  <a:pt x="1125477" y="3669618"/>
                </a:lnTo>
                <a:lnTo>
                  <a:pt x="1480393" y="3939306"/>
                </a:lnTo>
                <a:lnTo>
                  <a:pt x="1116013" y="4222399"/>
                </a:lnTo>
                <a:lnTo>
                  <a:pt x="750844" y="3944037"/>
                </a:lnTo>
                <a:lnTo>
                  <a:pt x="1115224" y="3661732"/>
                </a:lnTo>
                <a:close/>
                <a:moveTo>
                  <a:pt x="1480393" y="2656315"/>
                </a:moveTo>
                <a:lnTo>
                  <a:pt x="1480393" y="3002494"/>
                </a:lnTo>
                <a:lnTo>
                  <a:pt x="1386537" y="3075042"/>
                </a:lnTo>
                <a:lnTo>
                  <a:pt x="1392847" y="3086870"/>
                </a:lnTo>
                <a:lnTo>
                  <a:pt x="1385748" y="3075830"/>
                </a:lnTo>
                <a:lnTo>
                  <a:pt x="1118379" y="3283222"/>
                </a:lnTo>
                <a:lnTo>
                  <a:pt x="1118379" y="2937043"/>
                </a:lnTo>
                <a:lnTo>
                  <a:pt x="1246148" y="2837685"/>
                </a:lnTo>
                <a:lnTo>
                  <a:pt x="1239839" y="2825856"/>
                </a:lnTo>
                <a:lnTo>
                  <a:pt x="1246937" y="2836896"/>
                </a:lnTo>
                <a:lnTo>
                  <a:pt x="1480393" y="2656315"/>
                </a:lnTo>
                <a:close/>
                <a:moveTo>
                  <a:pt x="732704" y="1716349"/>
                </a:moveTo>
                <a:lnTo>
                  <a:pt x="1097873" y="1993923"/>
                </a:lnTo>
                <a:lnTo>
                  <a:pt x="860473" y="2177658"/>
                </a:lnTo>
                <a:lnTo>
                  <a:pt x="867572" y="2189486"/>
                </a:lnTo>
                <a:lnTo>
                  <a:pt x="1106548" y="2003386"/>
                </a:lnTo>
                <a:lnTo>
                  <a:pt x="1106548" y="2350353"/>
                </a:lnTo>
                <a:lnTo>
                  <a:pt x="1007172" y="2427632"/>
                </a:lnTo>
                <a:lnTo>
                  <a:pt x="1014270" y="2440249"/>
                </a:lnTo>
                <a:lnTo>
                  <a:pt x="1110492" y="2365336"/>
                </a:lnTo>
                <a:lnTo>
                  <a:pt x="1475660" y="2642910"/>
                </a:lnTo>
                <a:lnTo>
                  <a:pt x="1239839" y="2825856"/>
                </a:lnTo>
                <a:lnTo>
                  <a:pt x="1112069" y="2925215"/>
                </a:lnTo>
                <a:lnTo>
                  <a:pt x="746900" y="2647641"/>
                </a:lnTo>
                <a:lnTo>
                  <a:pt x="1013481" y="2440249"/>
                </a:lnTo>
                <a:lnTo>
                  <a:pt x="1006383" y="2427632"/>
                </a:lnTo>
                <a:lnTo>
                  <a:pt x="744534" y="2631081"/>
                </a:lnTo>
                <a:lnTo>
                  <a:pt x="744534" y="2284114"/>
                </a:lnTo>
                <a:lnTo>
                  <a:pt x="866783" y="2189486"/>
                </a:lnTo>
                <a:lnTo>
                  <a:pt x="860473" y="2178447"/>
                </a:lnTo>
                <a:lnTo>
                  <a:pt x="738225" y="2273074"/>
                </a:lnTo>
                <a:lnTo>
                  <a:pt x="373056" y="1995500"/>
                </a:lnTo>
                <a:lnTo>
                  <a:pt x="732704" y="1716349"/>
                </a:lnTo>
                <a:close/>
                <a:moveTo>
                  <a:pt x="1480393" y="1355976"/>
                </a:moveTo>
                <a:lnTo>
                  <a:pt x="1480393" y="1702944"/>
                </a:lnTo>
                <a:lnTo>
                  <a:pt x="1391269" y="1771549"/>
                </a:lnTo>
                <a:lnTo>
                  <a:pt x="1399156" y="1781800"/>
                </a:lnTo>
                <a:lnTo>
                  <a:pt x="1483547" y="1716349"/>
                </a:lnTo>
                <a:lnTo>
                  <a:pt x="1848716" y="1993923"/>
                </a:lnTo>
                <a:lnTo>
                  <a:pt x="1658639" y="2141384"/>
                </a:lnTo>
                <a:lnTo>
                  <a:pt x="1489068" y="2273074"/>
                </a:lnTo>
                <a:lnTo>
                  <a:pt x="1123900" y="1995500"/>
                </a:lnTo>
                <a:lnTo>
                  <a:pt x="1398368" y="1782588"/>
                </a:lnTo>
                <a:lnTo>
                  <a:pt x="1390481" y="1771549"/>
                </a:lnTo>
                <a:lnTo>
                  <a:pt x="1118379" y="1982883"/>
                </a:lnTo>
                <a:lnTo>
                  <a:pt x="1118379" y="1636704"/>
                </a:lnTo>
                <a:lnTo>
                  <a:pt x="1230374" y="1549963"/>
                </a:lnTo>
                <a:lnTo>
                  <a:pt x="1480393" y="1355976"/>
                </a:lnTo>
                <a:close/>
                <a:moveTo>
                  <a:pt x="1110492" y="1064997"/>
                </a:moveTo>
                <a:lnTo>
                  <a:pt x="1475660" y="1342571"/>
                </a:lnTo>
                <a:lnTo>
                  <a:pt x="1223276" y="1538923"/>
                </a:lnTo>
                <a:lnTo>
                  <a:pt x="1230374" y="1549963"/>
                </a:lnTo>
                <a:lnTo>
                  <a:pt x="1222487" y="1539711"/>
                </a:lnTo>
                <a:lnTo>
                  <a:pt x="1112069" y="1625665"/>
                </a:lnTo>
                <a:lnTo>
                  <a:pt x="746900" y="1348091"/>
                </a:lnTo>
                <a:lnTo>
                  <a:pt x="1110492" y="1064997"/>
                </a:lnTo>
                <a:close/>
                <a:moveTo>
                  <a:pt x="1488280" y="413645"/>
                </a:moveTo>
                <a:lnTo>
                  <a:pt x="1498533" y="421530"/>
                </a:lnTo>
                <a:lnTo>
                  <a:pt x="1853448" y="691218"/>
                </a:lnTo>
                <a:lnTo>
                  <a:pt x="1489068" y="973524"/>
                </a:lnTo>
                <a:lnTo>
                  <a:pt x="1123900" y="695950"/>
                </a:lnTo>
                <a:lnTo>
                  <a:pt x="1488280" y="413645"/>
                </a:lnTo>
                <a:close/>
                <a:moveTo>
                  <a:pt x="1493012" y="117464"/>
                </a:moveTo>
                <a:lnTo>
                  <a:pt x="42118086" y="0"/>
                </a:lnTo>
                <a:lnTo>
                  <a:pt x="42198532" y="7004830"/>
                </a:lnTo>
                <a:lnTo>
                  <a:pt x="843615" y="6975464"/>
                </a:lnTo>
                <a:lnTo>
                  <a:pt x="810785" y="6950504"/>
                </a:lnTo>
                <a:lnTo>
                  <a:pt x="746900" y="6901934"/>
                </a:lnTo>
                <a:lnTo>
                  <a:pt x="746900" y="6547081"/>
                </a:lnTo>
                <a:lnTo>
                  <a:pt x="1019002" y="6335746"/>
                </a:lnTo>
                <a:lnTo>
                  <a:pt x="1012693" y="6323918"/>
                </a:lnTo>
                <a:lnTo>
                  <a:pt x="1019791" y="6334957"/>
                </a:lnTo>
                <a:lnTo>
                  <a:pt x="1110492" y="6264775"/>
                </a:lnTo>
                <a:lnTo>
                  <a:pt x="1489068" y="6553389"/>
                </a:lnTo>
                <a:lnTo>
                  <a:pt x="1870800" y="6257678"/>
                </a:lnTo>
                <a:lnTo>
                  <a:pt x="1870800" y="6139394"/>
                </a:lnTo>
                <a:lnTo>
                  <a:pt x="1857392" y="6144914"/>
                </a:lnTo>
                <a:lnTo>
                  <a:pt x="1857392" y="6251370"/>
                </a:lnTo>
                <a:lnTo>
                  <a:pt x="1495378" y="6531309"/>
                </a:lnTo>
                <a:lnTo>
                  <a:pt x="1495378" y="6185131"/>
                </a:lnTo>
                <a:lnTo>
                  <a:pt x="1857392" y="5904403"/>
                </a:lnTo>
                <a:lnTo>
                  <a:pt x="1857392" y="6144125"/>
                </a:lnTo>
                <a:lnTo>
                  <a:pt x="1870800" y="6138605"/>
                </a:lnTo>
                <a:lnTo>
                  <a:pt x="1870800" y="5887843"/>
                </a:lnTo>
                <a:lnTo>
                  <a:pt x="1739875" y="5788484"/>
                </a:lnTo>
                <a:lnTo>
                  <a:pt x="1497744" y="5604749"/>
                </a:lnTo>
                <a:lnTo>
                  <a:pt x="1497744" y="5424957"/>
                </a:lnTo>
                <a:lnTo>
                  <a:pt x="1484336" y="5427322"/>
                </a:lnTo>
                <a:lnTo>
                  <a:pt x="1484336" y="5598440"/>
                </a:lnTo>
                <a:lnTo>
                  <a:pt x="1122322" y="5879169"/>
                </a:lnTo>
                <a:lnTo>
                  <a:pt x="1122322" y="5532990"/>
                </a:lnTo>
                <a:lnTo>
                  <a:pt x="1292682" y="5400511"/>
                </a:lnTo>
                <a:lnTo>
                  <a:pt x="1285583" y="5390260"/>
                </a:lnTo>
                <a:lnTo>
                  <a:pt x="1116013" y="5521161"/>
                </a:lnTo>
                <a:lnTo>
                  <a:pt x="750844" y="5243588"/>
                </a:lnTo>
                <a:lnTo>
                  <a:pt x="1025312" y="5030676"/>
                </a:lnTo>
                <a:lnTo>
                  <a:pt x="1110492" y="4965225"/>
                </a:lnTo>
                <a:lnTo>
                  <a:pt x="1475660" y="5242799"/>
                </a:lnTo>
                <a:lnTo>
                  <a:pt x="1285583" y="5389472"/>
                </a:lnTo>
                <a:lnTo>
                  <a:pt x="1293470" y="5400511"/>
                </a:lnTo>
                <a:lnTo>
                  <a:pt x="1484336" y="5252262"/>
                </a:lnTo>
                <a:lnTo>
                  <a:pt x="1484336" y="5426534"/>
                </a:lnTo>
                <a:lnTo>
                  <a:pt x="1497744" y="5424168"/>
                </a:lnTo>
                <a:lnTo>
                  <a:pt x="1497744" y="5246742"/>
                </a:lnTo>
                <a:lnTo>
                  <a:pt x="1513518" y="5234125"/>
                </a:lnTo>
                <a:lnTo>
                  <a:pt x="1513518" y="5217565"/>
                </a:lnTo>
                <a:lnTo>
                  <a:pt x="1495378" y="5231759"/>
                </a:lnTo>
                <a:lnTo>
                  <a:pt x="1495378" y="4885580"/>
                </a:lnTo>
                <a:lnTo>
                  <a:pt x="1513518" y="4871386"/>
                </a:lnTo>
                <a:lnTo>
                  <a:pt x="1513518" y="4854826"/>
                </a:lnTo>
                <a:lnTo>
                  <a:pt x="1489068" y="4873752"/>
                </a:lnTo>
                <a:lnTo>
                  <a:pt x="1123900" y="4596178"/>
                </a:lnTo>
                <a:lnTo>
                  <a:pt x="1488280" y="4313873"/>
                </a:lnTo>
                <a:lnTo>
                  <a:pt x="1853448" y="4591447"/>
                </a:lnTo>
                <a:lnTo>
                  <a:pt x="1514307" y="4854826"/>
                </a:lnTo>
                <a:lnTo>
                  <a:pt x="1514307" y="4870598"/>
                </a:lnTo>
                <a:lnTo>
                  <a:pt x="1857392" y="4604852"/>
                </a:lnTo>
                <a:lnTo>
                  <a:pt x="1857392" y="4951031"/>
                </a:lnTo>
                <a:lnTo>
                  <a:pt x="1514307" y="5217565"/>
                </a:lnTo>
                <a:lnTo>
                  <a:pt x="1514307" y="5234125"/>
                </a:lnTo>
                <a:lnTo>
                  <a:pt x="1870800" y="4957339"/>
                </a:lnTo>
                <a:lnTo>
                  <a:pt x="1870800" y="4588292"/>
                </a:lnTo>
                <a:lnTo>
                  <a:pt x="1497744" y="4304410"/>
                </a:lnTo>
                <a:lnTo>
                  <a:pt x="1497744" y="3956654"/>
                </a:lnTo>
                <a:lnTo>
                  <a:pt x="1484336" y="3966905"/>
                </a:lnTo>
                <a:lnTo>
                  <a:pt x="1484336" y="4299679"/>
                </a:lnTo>
                <a:lnTo>
                  <a:pt x="1122322" y="4579618"/>
                </a:lnTo>
                <a:lnTo>
                  <a:pt x="1122322" y="4233439"/>
                </a:lnTo>
                <a:lnTo>
                  <a:pt x="1484336" y="3952712"/>
                </a:lnTo>
                <a:lnTo>
                  <a:pt x="1484336" y="3966117"/>
                </a:lnTo>
                <a:lnTo>
                  <a:pt x="1497744" y="3955866"/>
                </a:lnTo>
                <a:lnTo>
                  <a:pt x="1497744" y="3936152"/>
                </a:lnTo>
                <a:lnTo>
                  <a:pt x="1136519" y="3661732"/>
                </a:lnTo>
                <a:lnTo>
                  <a:pt x="1125477" y="3669618"/>
                </a:lnTo>
                <a:lnTo>
                  <a:pt x="1135730" y="3660943"/>
                </a:lnTo>
                <a:lnTo>
                  <a:pt x="1119956" y="3649115"/>
                </a:lnTo>
                <a:lnTo>
                  <a:pt x="1119956" y="3637286"/>
                </a:lnTo>
                <a:lnTo>
                  <a:pt x="1106548" y="3637286"/>
                </a:lnTo>
                <a:lnTo>
                  <a:pt x="1106548" y="3649903"/>
                </a:lnTo>
                <a:lnTo>
                  <a:pt x="744534" y="3929843"/>
                </a:lnTo>
                <a:lnTo>
                  <a:pt x="744534" y="3612841"/>
                </a:lnTo>
                <a:lnTo>
                  <a:pt x="744534" y="3584453"/>
                </a:lnTo>
                <a:lnTo>
                  <a:pt x="1106548" y="3303725"/>
                </a:lnTo>
                <a:lnTo>
                  <a:pt x="1106548" y="3617573"/>
                </a:lnTo>
                <a:lnTo>
                  <a:pt x="1106548" y="3636498"/>
                </a:lnTo>
                <a:lnTo>
                  <a:pt x="1119956" y="3636498"/>
                </a:lnTo>
                <a:lnTo>
                  <a:pt x="1119956" y="3298205"/>
                </a:lnTo>
                <a:lnTo>
                  <a:pt x="1392847" y="3086870"/>
                </a:lnTo>
                <a:lnTo>
                  <a:pt x="1483547" y="3016688"/>
                </a:lnTo>
                <a:lnTo>
                  <a:pt x="1862913" y="3304513"/>
                </a:lnTo>
                <a:lnTo>
                  <a:pt x="2243855" y="3008803"/>
                </a:lnTo>
                <a:lnTo>
                  <a:pt x="2243855" y="2891307"/>
                </a:lnTo>
                <a:lnTo>
                  <a:pt x="2231236" y="2896827"/>
                </a:lnTo>
                <a:lnTo>
                  <a:pt x="2231236" y="3002494"/>
                </a:lnTo>
                <a:lnTo>
                  <a:pt x="1869222" y="3283222"/>
                </a:lnTo>
                <a:lnTo>
                  <a:pt x="1869222" y="2937043"/>
                </a:lnTo>
                <a:lnTo>
                  <a:pt x="2231236" y="2656315"/>
                </a:lnTo>
                <a:lnTo>
                  <a:pt x="2231236" y="2896038"/>
                </a:lnTo>
                <a:lnTo>
                  <a:pt x="2243855" y="2890518"/>
                </a:lnTo>
                <a:lnTo>
                  <a:pt x="2243855" y="2639755"/>
                </a:lnTo>
                <a:lnTo>
                  <a:pt x="2113720" y="2540397"/>
                </a:lnTo>
                <a:lnTo>
                  <a:pt x="2100312" y="2546705"/>
                </a:lnTo>
                <a:lnTo>
                  <a:pt x="2226503" y="2642910"/>
                </a:lnTo>
                <a:lnTo>
                  <a:pt x="1862124" y="2925215"/>
                </a:lnTo>
                <a:lnTo>
                  <a:pt x="1496955" y="2647641"/>
                </a:lnTo>
                <a:lnTo>
                  <a:pt x="1861335" y="2365336"/>
                </a:lnTo>
                <a:lnTo>
                  <a:pt x="2099523" y="2545916"/>
                </a:lnTo>
                <a:lnTo>
                  <a:pt x="2112931" y="2539608"/>
                </a:lnTo>
                <a:lnTo>
                  <a:pt x="1870800" y="2355873"/>
                </a:lnTo>
                <a:lnTo>
                  <a:pt x="1870800" y="2176869"/>
                </a:lnTo>
                <a:lnTo>
                  <a:pt x="1857392" y="2178447"/>
                </a:lnTo>
                <a:lnTo>
                  <a:pt x="1857392" y="2350353"/>
                </a:lnTo>
                <a:lnTo>
                  <a:pt x="1496167" y="2631081"/>
                </a:lnTo>
                <a:lnTo>
                  <a:pt x="1496167" y="2284114"/>
                </a:lnTo>
                <a:lnTo>
                  <a:pt x="1666526" y="2152424"/>
                </a:lnTo>
                <a:lnTo>
                  <a:pt x="1658639" y="2141384"/>
                </a:lnTo>
                <a:lnTo>
                  <a:pt x="1666526" y="2151636"/>
                </a:lnTo>
                <a:lnTo>
                  <a:pt x="1857392" y="2003386"/>
                </a:lnTo>
                <a:lnTo>
                  <a:pt x="1857392" y="2177658"/>
                </a:lnTo>
                <a:lnTo>
                  <a:pt x="1870800" y="2176081"/>
                </a:lnTo>
                <a:lnTo>
                  <a:pt x="1870800" y="1998654"/>
                </a:lnTo>
                <a:lnTo>
                  <a:pt x="1886574" y="1986037"/>
                </a:lnTo>
                <a:lnTo>
                  <a:pt x="1886574" y="1969478"/>
                </a:lnTo>
                <a:lnTo>
                  <a:pt x="1869222" y="1982883"/>
                </a:lnTo>
                <a:lnTo>
                  <a:pt x="1869222" y="1636704"/>
                </a:lnTo>
                <a:lnTo>
                  <a:pt x="1886574" y="1623299"/>
                </a:lnTo>
                <a:lnTo>
                  <a:pt x="1886574" y="1606739"/>
                </a:lnTo>
                <a:lnTo>
                  <a:pt x="1862124" y="1625665"/>
                </a:lnTo>
                <a:lnTo>
                  <a:pt x="1496955" y="1348091"/>
                </a:lnTo>
                <a:lnTo>
                  <a:pt x="1861335" y="1064997"/>
                </a:lnTo>
                <a:lnTo>
                  <a:pt x="2226503" y="1342571"/>
                </a:lnTo>
                <a:lnTo>
                  <a:pt x="1887362" y="1605951"/>
                </a:lnTo>
                <a:lnTo>
                  <a:pt x="1887362" y="1622510"/>
                </a:lnTo>
                <a:lnTo>
                  <a:pt x="2231236" y="1355976"/>
                </a:lnTo>
                <a:lnTo>
                  <a:pt x="2231236" y="1702944"/>
                </a:lnTo>
                <a:lnTo>
                  <a:pt x="1887362" y="1968689"/>
                </a:lnTo>
                <a:lnTo>
                  <a:pt x="1887362" y="1985249"/>
                </a:lnTo>
                <a:lnTo>
                  <a:pt x="2243855" y="1709252"/>
                </a:lnTo>
                <a:lnTo>
                  <a:pt x="2243855" y="1339416"/>
                </a:lnTo>
                <a:lnTo>
                  <a:pt x="1870800" y="1056323"/>
                </a:lnTo>
                <a:lnTo>
                  <a:pt x="1870800" y="707778"/>
                </a:lnTo>
                <a:lnTo>
                  <a:pt x="1857392" y="718030"/>
                </a:lnTo>
                <a:lnTo>
                  <a:pt x="1857392" y="1050803"/>
                </a:lnTo>
                <a:lnTo>
                  <a:pt x="1496167" y="1331531"/>
                </a:lnTo>
                <a:lnTo>
                  <a:pt x="1496167" y="985352"/>
                </a:lnTo>
                <a:lnTo>
                  <a:pt x="1857392" y="704624"/>
                </a:lnTo>
                <a:lnTo>
                  <a:pt x="1857392" y="717241"/>
                </a:lnTo>
                <a:lnTo>
                  <a:pt x="1870800" y="706990"/>
                </a:lnTo>
                <a:lnTo>
                  <a:pt x="1870800" y="688064"/>
                </a:lnTo>
                <a:lnTo>
                  <a:pt x="1509574" y="412856"/>
                </a:lnTo>
                <a:lnTo>
                  <a:pt x="1498533" y="421530"/>
                </a:lnTo>
                <a:lnTo>
                  <a:pt x="1508786" y="412856"/>
                </a:lnTo>
                <a:lnTo>
                  <a:pt x="1493012" y="401028"/>
                </a:lnTo>
                <a:lnTo>
                  <a:pt x="1493012" y="119417"/>
                </a:lnTo>
                <a:lnTo>
                  <a:pt x="1493012" y="117464"/>
                </a:lnTo>
                <a:close/>
                <a:moveTo>
                  <a:pt x="1398859" y="117464"/>
                </a:moveTo>
                <a:lnTo>
                  <a:pt x="1480393" y="117464"/>
                </a:lnTo>
                <a:lnTo>
                  <a:pt x="1480393" y="201868"/>
                </a:lnTo>
                <a:lnTo>
                  <a:pt x="1480393" y="401028"/>
                </a:lnTo>
                <a:lnTo>
                  <a:pt x="1118379" y="681756"/>
                </a:lnTo>
                <a:lnTo>
                  <a:pt x="1118379" y="335577"/>
                </a:lnTo>
                <a:lnTo>
                  <a:pt x="1379242" y="132719"/>
                </a:lnTo>
                <a:lnTo>
                  <a:pt x="1398859" y="117464"/>
                </a:lnTo>
                <a:close/>
                <a:moveTo>
                  <a:pt x="840168" y="117464"/>
                </a:moveTo>
                <a:lnTo>
                  <a:pt x="1377550" y="117464"/>
                </a:lnTo>
                <a:lnTo>
                  <a:pt x="1301753" y="176360"/>
                </a:lnTo>
                <a:lnTo>
                  <a:pt x="1112069" y="323748"/>
                </a:lnTo>
                <a:lnTo>
                  <a:pt x="857417" y="130551"/>
                </a:lnTo>
                <a:lnTo>
                  <a:pt x="840168" y="11746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31/01/2023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CS DN n°27, Teams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 haut 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9BDF78EF-B925-4A77-F088-A8970BDC4F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3381829"/>
            <a:ext cx="10836275" cy="2531609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46C622DF-824A-7030-FF06-98A537DB20A5}"/>
              </a:ext>
            </a:extLst>
          </p:cNvPr>
          <p:cNvSpPr txBox="1"/>
          <p:nvPr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adaptez si besoin la couleur du texte en fonction de celle-ci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285252E3-9176-AD7B-44E7-02A49D473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9314"/>
            <a:ext cx="10728325" cy="1084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48971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lIns="0"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1838" y="4262438"/>
            <a:ext cx="5294312" cy="1655762"/>
          </a:xfrm>
        </p:spPr>
        <p:txBody>
          <a:bodyPr rIns="0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Modifier le style des sous-titres du masque</a:t>
            </a:r>
          </a:p>
        </p:txBody>
      </p:sp>
      <p:pic>
        <p:nvPicPr>
          <p:cNvPr id="8" name="Logo CEA">
            <a:extLst>
              <a:ext uri="{FF2B5EF4-FFF2-40B4-BE49-F238E27FC236}">
                <a16:creationId xmlns:a16="http://schemas.microsoft.com/office/drawing/2014/main" id="{1051C7ED-2FE9-229E-F0BD-000C6D22DE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1803600" cy="1803600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image</a:t>
            </a:r>
          </a:p>
        </p:txBody>
      </p:sp>
      <p:sp>
        <p:nvSpPr>
          <p:cNvPr id="38" name="Rectangle 21">
            <a:extLst>
              <a:ext uri="{FF2B5EF4-FFF2-40B4-BE49-F238E27FC236}">
                <a16:creationId xmlns:a16="http://schemas.microsoft.com/office/drawing/2014/main" id="{A735B0D2-65F8-67B3-4CB3-F526012A05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10585" y="-1588"/>
            <a:ext cx="20638" cy="3111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1" name="Espace réservé pour une image  60">
            <a:extLst>
              <a:ext uri="{FF2B5EF4-FFF2-40B4-BE49-F238E27FC236}">
                <a16:creationId xmlns:a16="http://schemas.microsoft.com/office/drawing/2014/main" id="{570E7ABE-1C46-BCBC-E4AA-CED1991C314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435600" y="0"/>
            <a:ext cx="6756400" cy="6858000"/>
          </a:xfrm>
          <a:custGeom>
            <a:avLst/>
            <a:gdLst>
              <a:gd name="connsiteX0" fmla="*/ 558577 w 6756400"/>
              <a:gd name="connsiteY0" fmla="*/ 2472501 h 6858000"/>
              <a:gd name="connsiteX1" fmla="*/ 1118234 w 6756400"/>
              <a:gd name="connsiteY1" fmla="*/ 2898413 h 6858000"/>
              <a:gd name="connsiteX2" fmla="*/ 754773 w 6756400"/>
              <a:gd name="connsiteY2" fmla="*/ 3179642 h 6858000"/>
              <a:gd name="connsiteX3" fmla="*/ 765623 w 6756400"/>
              <a:gd name="connsiteY3" fmla="*/ 3197727 h 6858000"/>
              <a:gd name="connsiteX4" fmla="*/ 1132700 w 6756400"/>
              <a:gd name="connsiteY4" fmla="*/ 2912881 h 6858000"/>
              <a:gd name="connsiteX5" fmla="*/ 1132700 w 6756400"/>
              <a:gd name="connsiteY5" fmla="*/ 3443689 h 6858000"/>
              <a:gd name="connsiteX6" fmla="*/ 978998 w 6756400"/>
              <a:gd name="connsiteY6" fmla="*/ 3562149 h 6858000"/>
              <a:gd name="connsiteX7" fmla="*/ 990752 w 6756400"/>
              <a:gd name="connsiteY7" fmla="*/ 3582043 h 6858000"/>
              <a:gd name="connsiteX8" fmla="*/ 1138125 w 6756400"/>
              <a:gd name="connsiteY8" fmla="*/ 3467200 h 6858000"/>
              <a:gd name="connsiteX9" fmla="*/ 1697783 w 6756400"/>
              <a:gd name="connsiteY9" fmla="*/ 3892208 h 6858000"/>
              <a:gd name="connsiteX10" fmla="*/ 1337034 w 6756400"/>
              <a:gd name="connsiteY10" fmla="*/ 4172532 h 6858000"/>
              <a:gd name="connsiteX11" fmla="*/ 1346980 w 6756400"/>
              <a:gd name="connsiteY11" fmla="*/ 4190618 h 6858000"/>
              <a:gd name="connsiteX12" fmla="*/ 1704112 w 6756400"/>
              <a:gd name="connsiteY12" fmla="*/ 3913006 h 6858000"/>
              <a:gd name="connsiteX13" fmla="*/ 1704112 w 6756400"/>
              <a:gd name="connsiteY13" fmla="*/ 4443814 h 6858000"/>
              <a:gd name="connsiteX14" fmla="*/ 1560355 w 6756400"/>
              <a:gd name="connsiteY14" fmla="*/ 4555944 h 6858000"/>
              <a:gd name="connsiteX15" fmla="*/ 1149879 w 6756400"/>
              <a:gd name="connsiteY15" fmla="*/ 4874248 h 6858000"/>
              <a:gd name="connsiteX16" fmla="*/ 1149879 w 6756400"/>
              <a:gd name="connsiteY16" fmla="*/ 4343440 h 6858000"/>
              <a:gd name="connsiteX17" fmla="*/ 1346076 w 6756400"/>
              <a:gd name="connsiteY17" fmla="*/ 4190618 h 6858000"/>
              <a:gd name="connsiteX18" fmla="*/ 1336130 w 6756400"/>
              <a:gd name="connsiteY18" fmla="*/ 4173437 h 6858000"/>
              <a:gd name="connsiteX19" fmla="*/ 1139934 w 6756400"/>
              <a:gd name="connsiteY19" fmla="*/ 4325354 h 6858000"/>
              <a:gd name="connsiteX20" fmla="*/ 580276 w 6756400"/>
              <a:gd name="connsiteY20" fmla="*/ 3900346 h 6858000"/>
              <a:gd name="connsiteX21" fmla="*/ 989848 w 6756400"/>
              <a:gd name="connsiteY21" fmla="*/ 3582043 h 6858000"/>
              <a:gd name="connsiteX22" fmla="*/ 978094 w 6756400"/>
              <a:gd name="connsiteY22" fmla="*/ 3563053 h 6858000"/>
              <a:gd name="connsiteX23" fmla="*/ 577563 w 6756400"/>
              <a:gd name="connsiteY23" fmla="*/ 3874123 h 6858000"/>
              <a:gd name="connsiteX24" fmla="*/ 577563 w 6756400"/>
              <a:gd name="connsiteY24" fmla="*/ 3342411 h 6858000"/>
              <a:gd name="connsiteX25" fmla="*/ 764719 w 6756400"/>
              <a:gd name="connsiteY25" fmla="*/ 3197727 h 6858000"/>
              <a:gd name="connsiteX26" fmla="*/ 754773 w 6756400"/>
              <a:gd name="connsiteY26" fmla="*/ 3180546 h 6858000"/>
              <a:gd name="connsiteX27" fmla="*/ 567618 w 6756400"/>
              <a:gd name="connsiteY27" fmla="*/ 3325229 h 6858000"/>
              <a:gd name="connsiteX28" fmla="*/ 7960 w 6756400"/>
              <a:gd name="connsiteY28" fmla="*/ 2899317 h 6858000"/>
              <a:gd name="connsiteX29" fmla="*/ 558577 w 6756400"/>
              <a:gd name="connsiteY29" fmla="*/ 2472501 h 6858000"/>
              <a:gd name="connsiteX30" fmla="*/ 1724907 w 6756400"/>
              <a:gd name="connsiteY30" fmla="*/ 0 h 6858000"/>
              <a:gd name="connsiteX31" fmla="*/ 6756400 w 6756400"/>
              <a:gd name="connsiteY31" fmla="*/ 0 h 6858000"/>
              <a:gd name="connsiteX32" fmla="*/ 6756400 w 6756400"/>
              <a:gd name="connsiteY32" fmla="*/ 6858000 h 6858000"/>
              <a:gd name="connsiteX33" fmla="*/ 0 w 6756400"/>
              <a:gd name="connsiteY33" fmla="*/ 6858000 h 6858000"/>
              <a:gd name="connsiteX34" fmla="*/ 0 w 6756400"/>
              <a:gd name="connsiteY34" fmla="*/ 6856412 h 6858000"/>
              <a:gd name="connsiteX35" fmla="*/ 162738 w 6756400"/>
              <a:gd name="connsiteY35" fmla="*/ 6856412 h 6858000"/>
              <a:gd name="connsiteX36" fmla="*/ 1149879 w 6756400"/>
              <a:gd name="connsiteY36" fmla="*/ 6856412 h 6858000"/>
              <a:gd name="connsiteX37" fmla="*/ 1149879 w 6756400"/>
              <a:gd name="connsiteY37" fmla="*/ 6332839 h 6858000"/>
              <a:gd name="connsiteX38" fmla="*/ 1704112 w 6756400"/>
              <a:gd name="connsiteY38" fmla="*/ 5902405 h 6858000"/>
              <a:gd name="connsiteX39" fmla="*/ 1704112 w 6756400"/>
              <a:gd name="connsiteY39" fmla="*/ 6433213 h 6858000"/>
              <a:gd name="connsiteX40" fmla="*/ 1159824 w 6756400"/>
              <a:gd name="connsiteY40" fmla="*/ 6855508 h 6858000"/>
              <a:gd name="connsiteX41" fmla="*/ 1193277 w 6756400"/>
              <a:gd name="connsiteY41" fmla="*/ 6855508 h 6858000"/>
              <a:gd name="connsiteX42" fmla="*/ 1724907 w 6756400"/>
              <a:gd name="connsiteY42" fmla="*/ 6443160 h 6858000"/>
              <a:gd name="connsiteX43" fmla="*/ 1724907 w 6756400"/>
              <a:gd name="connsiteY43" fmla="*/ 5877086 h 6858000"/>
              <a:gd name="connsiteX44" fmla="*/ 1386762 w 6756400"/>
              <a:gd name="connsiteY44" fmla="*/ 5620272 h 6858000"/>
              <a:gd name="connsiteX45" fmla="*/ 1343363 w 6756400"/>
              <a:gd name="connsiteY45" fmla="*/ 5612134 h 6858000"/>
              <a:gd name="connsiteX46" fmla="*/ 1697783 w 6756400"/>
              <a:gd name="connsiteY46" fmla="*/ 5881607 h 6858000"/>
              <a:gd name="connsiteX47" fmla="*/ 1139934 w 6756400"/>
              <a:gd name="connsiteY47" fmla="*/ 6314753 h 6858000"/>
              <a:gd name="connsiteX48" fmla="*/ 581180 w 6756400"/>
              <a:gd name="connsiteY48" fmla="*/ 5889745 h 6858000"/>
              <a:gd name="connsiteX49" fmla="*/ 1014259 w 6756400"/>
              <a:gd name="connsiteY49" fmla="*/ 5553356 h 6858000"/>
              <a:gd name="connsiteX50" fmla="*/ 987135 w 6756400"/>
              <a:gd name="connsiteY50" fmla="*/ 5548835 h 6858000"/>
              <a:gd name="connsiteX51" fmla="*/ 577563 w 6756400"/>
              <a:gd name="connsiteY51" fmla="*/ 5866234 h 6858000"/>
              <a:gd name="connsiteX52" fmla="*/ 577563 w 6756400"/>
              <a:gd name="connsiteY52" fmla="*/ 5335426 h 6858000"/>
              <a:gd name="connsiteX53" fmla="*/ 1132700 w 6756400"/>
              <a:gd name="connsiteY53" fmla="*/ 4905897 h 6858000"/>
              <a:gd name="connsiteX54" fmla="*/ 1132700 w 6756400"/>
              <a:gd name="connsiteY54" fmla="*/ 5435801 h 6858000"/>
              <a:gd name="connsiteX55" fmla="*/ 988039 w 6756400"/>
              <a:gd name="connsiteY55" fmla="*/ 5547930 h 6858000"/>
              <a:gd name="connsiteX56" fmla="*/ 1015163 w 6756400"/>
              <a:gd name="connsiteY56" fmla="*/ 5552452 h 6858000"/>
              <a:gd name="connsiteX57" fmla="*/ 1139029 w 6756400"/>
              <a:gd name="connsiteY57" fmla="*/ 5456599 h 6858000"/>
              <a:gd name="connsiteX58" fmla="*/ 1342459 w 6756400"/>
              <a:gd name="connsiteY58" fmla="*/ 5611229 h 6858000"/>
              <a:gd name="connsiteX59" fmla="*/ 1384953 w 6756400"/>
              <a:gd name="connsiteY59" fmla="*/ 5619368 h 6858000"/>
              <a:gd name="connsiteX60" fmla="*/ 1152591 w 6756400"/>
              <a:gd name="connsiteY60" fmla="*/ 5442131 h 6858000"/>
              <a:gd name="connsiteX61" fmla="*/ 1152591 w 6756400"/>
              <a:gd name="connsiteY61" fmla="*/ 4897759 h 6858000"/>
              <a:gd name="connsiteX62" fmla="*/ 1570300 w 6756400"/>
              <a:gd name="connsiteY62" fmla="*/ 4573125 h 6858000"/>
              <a:gd name="connsiteX63" fmla="*/ 1560355 w 6756400"/>
              <a:gd name="connsiteY63" fmla="*/ 4555944 h 6858000"/>
              <a:gd name="connsiteX64" fmla="*/ 1571205 w 6756400"/>
              <a:gd name="connsiteY64" fmla="*/ 4573125 h 6858000"/>
              <a:gd name="connsiteX65" fmla="*/ 1709537 w 6756400"/>
              <a:gd name="connsiteY65" fmla="*/ 4465517 h 6858000"/>
              <a:gd name="connsiteX66" fmla="*/ 2290894 w 6756400"/>
              <a:gd name="connsiteY66" fmla="*/ 4907706 h 6858000"/>
              <a:gd name="connsiteX67" fmla="*/ 2874963 w 6756400"/>
              <a:gd name="connsiteY67" fmla="*/ 4453761 h 6858000"/>
              <a:gd name="connsiteX68" fmla="*/ 2874963 w 6756400"/>
              <a:gd name="connsiteY68" fmla="*/ 4272907 h 6858000"/>
              <a:gd name="connsiteX69" fmla="*/ 2855072 w 6756400"/>
              <a:gd name="connsiteY69" fmla="*/ 4281949 h 6858000"/>
              <a:gd name="connsiteX70" fmla="*/ 2855072 w 6756400"/>
              <a:gd name="connsiteY70" fmla="*/ 4443814 h 6858000"/>
              <a:gd name="connsiteX71" fmla="*/ 2300839 w 6756400"/>
              <a:gd name="connsiteY71" fmla="*/ 4874248 h 6858000"/>
              <a:gd name="connsiteX72" fmla="*/ 2300839 w 6756400"/>
              <a:gd name="connsiteY72" fmla="*/ 4343440 h 6858000"/>
              <a:gd name="connsiteX73" fmla="*/ 2855072 w 6756400"/>
              <a:gd name="connsiteY73" fmla="*/ 3913006 h 6858000"/>
              <a:gd name="connsiteX74" fmla="*/ 2855072 w 6756400"/>
              <a:gd name="connsiteY74" fmla="*/ 4281045 h 6858000"/>
              <a:gd name="connsiteX75" fmla="*/ 2874963 w 6756400"/>
              <a:gd name="connsiteY75" fmla="*/ 4272002 h 6858000"/>
              <a:gd name="connsiteX76" fmla="*/ 2874963 w 6756400"/>
              <a:gd name="connsiteY76" fmla="*/ 3887687 h 6858000"/>
              <a:gd name="connsiteX77" fmla="*/ 2675150 w 6756400"/>
              <a:gd name="connsiteY77" fmla="*/ 3735769 h 6858000"/>
              <a:gd name="connsiteX78" fmla="*/ 2654355 w 6756400"/>
              <a:gd name="connsiteY78" fmla="*/ 3744812 h 6858000"/>
              <a:gd name="connsiteX79" fmla="*/ 2848743 w 6756400"/>
              <a:gd name="connsiteY79" fmla="*/ 3892208 h 6858000"/>
              <a:gd name="connsiteX80" fmla="*/ 2290894 w 6756400"/>
              <a:gd name="connsiteY80" fmla="*/ 4325354 h 6858000"/>
              <a:gd name="connsiteX81" fmla="*/ 1731236 w 6756400"/>
              <a:gd name="connsiteY81" fmla="*/ 3900346 h 6858000"/>
              <a:gd name="connsiteX82" fmla="*/ 2289086 w 6756400"/>
              <a:gd name="connsiteY82" fmla="*/ 3467200 h 6858000"/>
              <a:gd name="connsiteX83" fmla="*/ 2653451 w 6756400"/>
              <a:gd name="connsiteY83" fmla="*/ 3743907 h 6858000"/>
              <a:gd name="connsiteX84" fmla="*/ 2674246 w 6756400"/>
              <a:gd name="connsiteY84" fmla="*/ 3734865 h 6858000"/>
              <a:gd name="connsiteX85" fmla="*/ 2303552 w 6756400"/>
              <a:gd name="connsiteY85" fmla="*/ 3452732 h 6858000"/>
              <a:gd name="connsiteX86" fmla="*/ 2303552 w 6756400"/>
              <a:gd name="connsiteY86" fmla="*/ 3177833 h 6858000"/>
              <a:gd name="connsiteX87" fmla="*/ 2282757 w 6756400"/>
              <a:gd name="connsiteY87" fmla="*/ 3180546 h 6858000"/>
              <a:gd name="connsiteX88" fmla="*/ 2282757 w 6756400"/>
              <a:gd name="connsiteY88" fmla="*/ 3443689 h 6858000"/>
              <a:gd name="connsiteX89" fmla="*/ 1728524 w 6756400"/>
              <a:gd name="connsiteY89" fmla="*/ 3874123 h 6858000"/>
              <a:gd name="connsiteX90" fmla="*/ 1728524 w 6756400"/>
              <a:gd name="connsiteY90" fmla="*/ 3342411 h 6858000"/>
              <a:gd name="connsiteX91" fmla="*/ 1989818 w 6756400"/>
              <a:gd name="connsiteY91" fmla="*/ 3140758 h 6858000"/>
              <a:gd name="connsiteX92" fmla="*/ 1978064 w 6756400"/>
              <a:gd name="connsiteY92" fmla="*/ 3124481 h 6858000"/>
              <a:gd name="connsiteX93" fmla="*/ 1718578 w 6756400"/>
              <a:gd name="connsiteY93" fmla="*/ 3325229 h 6858000"/>
              <a:gd name="connsiteX94" fmla="*/ 1158920 w 6756400"/>
              <a:gd name="connsiteY94" fmla="*/ 2899317 h 6858000"/>
              <a:gd name="connsiteX95" fmla="*/ 1579342 w 6756400"/>
              <a:gd name="connsiteY95" fmla="*/ 2573779 h 6858000"/>
              <a:gd name="connsiteX96" fmla="*/ 1567588 w 6756400"/>
              <a:gd name="connsiteY96" fmla="*/ 2557502 h 6858000"/>
              <a:gd name="connsiteX97" fmla="*/ 1149879 w 6756400"/>
              <a:gd name="connsiteY97" fmla="*/ 2881232 h 6858000"/>
              <a:gd name="connsiteX98" fmla="*/ 1149879 w 6756400"/>
              <a:gd name="connsiteY98" fmla="*/ 2350424 h 6858000"/>
              <a:gd name="connsiteX99" fmla="*/ 1321664 w 6756400"/>
              <a:gd name="connsiteY99" fmla="*/ 2216592 h 6858000"/>
              <a:gd name="connsiteX100" fmla="*/ 1309910 w 6756400"/>
              <a:gd name="connsiteY100" fmla="*/ 2201219 h 6858000"/>
              <a:gd name="connsiteX101" fmla="*/ 1139934 w 6756400"/>
              <a:gd name="connsiteY101" fmla="*/ 2332339 h 6858000"/>
              <a:gd name="connsiteX102" fmla="*/ 580276 w 6756400"/>
              <a:gd name="connsiteY102" fmla="*/ 1907331 h 6858000"/>
              <a:gd name="connsiteX103" fmla="*/ 1138125 w 6756400"/>
              <a:gd name="connsiteY103" fmla="*/ 1474184 h 6858000"/>
              <a:gd name="connsiteX104" fmla="*/ 1697783 w 6756400"/>
              <a:gd name="connsiteY104" fmla="*/ 1899192 h 6858000"/>
              <a:gd name="connsiteX105" fmla="*/ 1310815 w 6756400"/>
              <a:gd name="connsiteY105" fmla="*/ 2200315 h 6858000"/>
              <a:gd name="connsiteX106" fmla="*/ 1322568 w 6756400"/>
              <a:gd name="connsiteY106" fmla="*/ 2216592 h 6858000"/>
              <a:gd name="connsiteX107" fmla="*/ 1704112 w 6756400"/>
              <a:gd name="connsiteY107" fmla="*/ 1919991 h 6858000"/>
              <a:gd name="connsiteX108" fmla="*/ 1704112 w 6756400"/>
              <a:gd name="connsiteY108" fmla="*/ 2450798 h 6858000"/>
              <a:gd name="connsiteX109" fmla="*/ 1568492 w 6756400"/>
              <a:gd name="connsiteY109" fmla="*/ 2556598 h 6858000"/>
              <a:gd name="connsiteX110" fmla="*/ 1580246 w 6756400"/>
              <a:gd name="connsiteY110" fmla="*/ 2572875 h 6858000"/>
              <a:gd name="connsiteX111" fmla="*/ 1709537 w 6756400"/>
              <a:gd name="connsiteY111" fmla="*/ 2472501 h 6858000"/>
              <a:gd name="connsiteX112" fmla="*/ 2269195 w 6756400"/>
              <a:gd name="connsiteY112" fmla="*/ 2898413 h 6858000"/>
              <a:gd name="connsiteX113" fmla="*/ 1978968 w 6756400"/>
              <a:gd name="connsiteY113" fmla="*/ 3123577 h 6858000"/>
              <a:gd name="connsiteX114" fmla="*/ 1990722 w 6756400"/>
              <a:gd name="connsiteY114" fmla="*/ 3139854 h 6858000"/>
              <a:gd name="connsiteX115" fmla="*/ 2282757 w 6756400"/>
              <a:gd name="connsiteY115" fmla="*/ 2912881 h 6858000"/>
              <a:gd name="connsiteX116" fmla="*/ 2282757 w 6756400"/>
              <a:gd name="connsiteY116" fmla="*/ 3179642 h 6858000"/>
              <a:gd name="connsiteX117" fmla="*/ 2303552 w 6756400"/>
              <a:gd name="connsiteY117" fmla="*/ 3176929 h 6858000"/>
              <a:gd name="connsiteX118" fmla="*/ 2303552 w 6756400"/>
              <a:gd name="connsiteY118" fmla="*/ 2904743 h 6858000"/>
              <a:gd name="connsiteX119" fmla="*/ 2327963 w 6756400"/>
              <a:gd name="connsiteY119" fmla="*/ 2885753 h 6858000"/>
              <a:gd name="connsiteX120" fmla="*/ 2327963 w 6756400"/>
              <a:gd name="connsiteY120" fmla="*/ 2860433 h 6858000"/>
              <a:gd name="connsiteX121" fmla="*/ 2300839 w 6756400"/>
              <a:gd name="connsiteY121" fmla="*/ 2881232 h 6858000"/>
              <a:gd name="connsiteX122" fmla="*/ 2300839 w 6756400"/>
              <a:gd name="connsiteY122" fmla="*/ 2350424 h 6858000"/>
              <a:gd name="connsiteX123" fmla="*/ 2327963 w 6756400"/>
              <a:gd name="connsiteY123" fmla="*/ 2328721 h 6858000"/>
              <a:gd name="connsiteX124" fmla="*/ 2327963 w 6756400"/>
              <a:gd name="connsiteY124" fmla="*/ 2303402 h 6858000"/>
              <a:gd name="connsiteX125" fmla="*/ 2290894 w 6756400"/>
              <a:gd name="connsiteY125" fmla="*/ 2332339 h 6858000"/>
              <a:gd name="connsiteX126" fmla="*/ 1731236 w 6756400"/>
              <a:gd name="connsiteY126" fmla="*/ 1907331 h 6858000"/>
              <a:gd name="connsiteX127" fmla="*/ 2289086 w 6756400"/>
              <a:gd name="connsiteY127" fmla="*/ 1474184 h 6858000"/>
              <a:gd name="connsiteX128" fmla="*/ 2848743 w 6756400"/>
              <a:gd name="connsiteY128" fmla="*/ 1899192 h 6858000"/>
              <a:gd name="connsiteX129" fmla="*/ 2328867 w 6756400"/>
              <a:gd name="connsiteY129" fmla="*/ 2302498 h 6858000"/>
              <a:gd name="connsiteX130" fmla="*/ 2328867 w 6756400"/>
              <a:gd name="connsiteY130" fmla="*/ 2327817 h 6858000"/>
              <a:gd name="connsiteX131" fmla="*/ 2855072 w 6756400"/>
              <a:gd name="connsiteY131" fmla="*/ 1919991 h 6858000"/>
              <a:gd name="connsiteX132" fmla="*/ 2855072 w 6756400"/>
              <a:gd name="connsiteY132" fmla="*/ 2450798 h 6858000"/>
              <a:gd name="connsiteX133" fmla="*/ 2328867 w 6756400"/>
              <a:gd name="connsiteY133" fmla="*/ 2859529 h 6858000"/>
              <a:gd name="connsiteX134" fmla="*/ 2328867 w 6756400"/>
              <a:gd name="connsiteY134" fmla="*/ 2884849 h 6858000"/>
              <a:gd name="connsiteX135" fmla="*/ 2874963 w 6756400"/>
              <a:gd name="connsiteY135" fmla="*/ 2460745 h 6858000"/>
              <a:gd name="connsiteX136" fmla="*/ 2874963 w 6756400"/>
              <a:gd name="connsiteY136" fmla="*/ 1894671 h 6858000"/>
              <a:gd name="connsiteX137" fmla="*/ 2303552 w 6756400"/>
              <a:gd name="connsiteY137" fmla="*/ 1459716 h 6858000"/>
              <a:gd name="connsiteX138" fmla="*/ 2303552 w 6756400"/>
              <a:gd name="connsiteY138" fmla="*/ 926195 h 6858000"/>
              <a:gd name="connsiteX139" fmla="*/ 2282757 w 6756400"/>
              <a:gd name="connsiteY139" fmla="*/ 941568 h 6858000"/>
              <a:gd name="connsiteX140" fmla="*/ 2282757 w 6756400"/>
              <a:gd name="connsiteY140" fmla="*/ 1451578 h 6858000"/>
              <a:gd name="connsiteX141" fmla="*/ 1728524 w 6756400"/>
              <a:gd name="connsiteY141" fmla="*/ 1882011 h 6858000"/>
              <a:gd name="connsiteX142" fmla="*/ 1728524 w 6756400"/>
              <a:gd name="connsiteY142" fmla="*/ 1351203 h 6858000"/>
              <a:gd name="connsiteX143" fmla="*/ 2282757 w 6756400"/>
              <a:gd name="connsiteY143" fmla="*/ 920770 h 6858000"/>
              <a:gd name="connsiteX144" fmla="*/ 2282757 w 6756400"/>
              <a:gd name="connsiteY144" fmla="*/ 940664 h 6858000"/>
              <a:gd name="connsiteX145" fmla="*/ 2303552 w 6756400"/>
              <a:gd name="connsiteY145" fmla="*/ 924387 h 6858000"/>
              <a:gd name="connsiteX146" fmla="*/ 2303552 w 6756400"/>
              <a:gd name="connsiteY146" fmla="*/ 895450 h 6858000"/>
              <a:gd name="connsiteX147" fmla="*/ 1749319 w 6756400"/>
              <a:gd name="connsiteY147" fmla="*/ 474059 h 6858000"/>
              <a:gd name="connsiteX148" fmla="*/ 1733044 w 6756400"/>
              <a:gd name="connsiteY148" fmla="*/ 486719 h 6858000"/>
              <a:gd name="connsiteX149" fmla="*/ 2276428 w 6756400"/>
              <a:gd name="connsiteY149" fmla="*/ 899971 h 6858000"/>
              <a:gd name="connsiteX150" fmla="*/ 1718578 w 6756400"/>
              <a:gd name="connsiteY150" fmla="*/ 1333118 h 6858000"/>
              <a:gd name="connsiteX151" fmla="*/ 1158920 w 6756400"/>
              <a:gd name="connsiteY151" fmla="*/ 908110 h 6858000"/>
              <a:gd name="connsiteX152" fmla="*/ 1716770 w 6756400"/>
              <a:gd name="connsiteY152" fmla="*/ 474964 h 6858000"/>
              <a:gd name="connsiteX153" fmla="*/ 1732140 w 6756400"/>
              <a:gd name="connsiteY153" fmla="*/ 486719 h 6858000"/>
              <a:gd name="connsiteX154" fmla="*/ 1748415 w 6756400"/>
              <a:gd name="connsiteY154" fmla="*/ 474059 h 6858000"/>
              <a:gd name="connsiteX155" fmla="*/ 1724907 w 6756400"/>
              <a:gd name="connsiteY155" fmla="*/ 455070 h 6858000"/>
              <a:gd name="connsiteX156" fmla="*/ 1724907 w 6756400"/>
              <a:gd name="connsiteY156" fmla="*/ 206 h 6858000"/>
              <a:gd name="connsiteX157" fmla="*/ 1606490 w 6756400"/>
              <a:gd name="connsiteY157" fmla="*/ 0 h 6858000"/>
              <a:gd name="connsiteX158" fmla="*/ 1704112 w 6756400"/>
              <a:gd name="connsiteY158" fmla="*/ 0 h 6858000"/>
              <a:gd name="connsiteX159" fmla="*/ 1704112 w 6756400"/>
              <a:gd name="connsiteY159" fmla="*/ 79700 h 6858000"/>
              <a:gd name="connsiteX160" fmla="*/ 1704112 w 6756400"/>
              <a:gd name="connsiteY160" fmla="*/ 455974 h 6858000"/>
              <a:gd name="connsiteX161" fmla="*/ 1149879 w 6756400"/>
              <a:gd name="connsiteY161" fmla="*/ 885503 h 6858000"/>
              <a:gd name="connsiteX162" fmla="*/ 1149879 w 6756400"/>
              <a:gd name="connsiteY162" fmla="*/ 354695 h 6858000"/>
              <a:gd name="connsiteX163" fmla="*/ 1606476 w 6756400"/>
              <a:gd name="connsiteY163" fmla="*/ 11 h 6858000"/>
              <a:gd name="connsiteX164" fmla="*/ 696284 w 6756400"/>
              <a:gd name="connsiteY164" fmla="*/ 0 h 6858000"/>
              <a:gd name="connsiteX165" fmla="*/ 1573942 w 6756400"/>
              <a:gd name="connsiteY165" fmla="*/ 0 h 6858000"/>
              <a:gd name="connsiteX166" fmla="*/ 1498270 w 6756400"/>
              <a:gd name="connsiteY166" fmla="*/ 58848 h 6858000"/>
              <a:gd name="connsiteX167" fmla="*/ 1139934 w 6756400"/>
              <a:gd name="connsiteY167" fmla="*/ 337514 h 6858000"/>
              <a:gd name="connsiteX168" fmla="*/ 701161 w 6756400"/>
              <a:gd name="connsiteY168" fmla="*/ 371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</a:cxnLst>
            <a:rect l="l" t="t" r="r" b="b"/>
            <a:pathLst>
              <a:path w="6756400" h="6858000">
                <a:moveTo>
                  <a:pt x="558577" y="2472501"/>
                </a:moveTo>
                <a:cubicBezTo>
                  <a:pt x="1118234" y="2898413"/>
                  <a:pt x="1118234" y="2898413"/>
                  <a:pt x="1118234" y="2898413"/>
                </a:cubicBezTo>
                <a:cubicBezTo>
                  <a:pt x="754773" y="3179642"/>
                  <a:pt x="754773" y="3179642"/>
                  <a:pt x="754773" y="3179642"/>
                </a:cubicBezTo>
                <a:cubicBezTo>
                  <a:pt x="765623" y="3197727"/>
                  <a:pt x="765623" y="3197727"/>
                  <a:pt x="765623" y="3197727"/>
                </a:cubicBezTo>
                <a:cubicBezTo>
                  <a:pt x="1132700" y="2912881"/>
                  <a:pt x="1132700" y="2912881"/>
                  <a:pt x="1132700" y="2912881"/>
                </a:cubicBezTo>
                <a:cubicBezTo>
                  <a:pt x="1132700" y="3443689"/>
                  <a:pt x="1132700" y="3443689"/>
                  <a:pt x="1132700" y="3443689"/>
                </a:cubicBezTo>
                <a:cubicBezTo>
                  <a:pt x="978998" y="3562149"/>
                  <a:pt x="978998" y="3562149"/>
                  <a:pt x="978998" y="3562149"/>
                </a:cubicBezTo>
                <a:cubicBezTo>
                  <a:pt x="990752" y="3582043"/>
                  <a:pt x="990752" y="3582043"/>
                  <a:pt x="990752" y="3582043"/>
                </a:cubicBezTo>
                <a:cubicBezTo>
                  <a:pt x="1138125" y="3467200"/>
                  <a:pt x="1138125" y="3467200"/>
                  <a:pt x="1138125" y="3467200"/>
                </a:cubicBezTo>
                <a:cubicBezTo>
                  <a:pt x="1697783" y="3892208"/>
                  <a:pt x="1697783" y="3892208"/>
                  <a:pt x="1697783" y="3892208"/>
                </a:cubicBezTo>
                <a:cubicBezTo>
                  <a:pt x="1337034" y="4172532"/>
                  <a:pt x="1337034" y="4172532"/>
                  <a:pt x="1337034" y="4172532"/>
                </a:cubicBezTo>
                <a:cubicBezTo>
                  <a:pt x="1346980" y="4190618"/>
                  <a:pt x="1346980" y="4190618"/>
                  <a:pt x="1346980" y="4190618"/>
                </a:cubicBezTo>
                <a:cubicBezTo>
                  <a:pt x="1704112" y="3913006"/>
                  <a:pt x="1704112" y="3913006"/>
                  <a:pt x="1704112" y="3913006"/>
                </a:cubicBezTo>
                <a:cubicBezTo>
                  <a:pt x="1704112" y="4443814"/>
                  <a:pt x="1704112" y="4443814"/>
                  <a:pt x="1704112" y="4443814"/>
                </a:cubicBezTo>
                <a:cubicBezTo>
                  <a:pt x="1560355" y="4555944"/>
                  <a:pt x="1560355" y="4555944"/>
                  <a:pt x="1560355" y="4555944"/>
                </a:cubicBezTo>
                <a:cubicBezTo>
                  <a:pt x="1149879" y="4874248"/>
                  <a:pt x="1149879" y="4874248"/>
                  <a:pt x="1149879" y="4874248"/>
                </a:cubicBezTo>
                <a:cubicBezTo>
                  <a:pt x="1149879" y="4343440"/>
                  <a:pt x="1149879" y="4343440"/>
                  <a:pt x="1149879" y="4343440"/>
                </a:cubicBezTo>
                <a:cubicBezTo>
                  <a:pt x="1346076" y="4190618"/>
                  <a:pt x="1346076" y="4190618"/>
                  <a:pt x="1346076" y="4190618"/>
                </a:cubicBezTo>
                <a:cubicBezTo>
                  <a:pt x="1336130" y="4173437"/>
                  <a:pt x="1336130" y="4173437"/>
                  <a:pt x="1336130" y="4173437"/>
                </a:cubicBezTo>
                <a:cubicBezTo>
                  <a:pt x="1139934" y="4325354"/>
                  <a:pt x="1139934" y="4325354"/>
                  <a:pt x="1139934" y="4325354"/>
                </a:cubicBezTo>
                <a:cubicBezTo>
                  <a:pt x="580276" y="3900346"/>
                  <a:pt x="580276" y="3900346"/>
                  <a:pt x="580276" y="3900346"/>
                </a:cubicBezTo>
                <a:cubicBezTo>
                  <a:pt x="989848" y="3582043"/>
                  <a:pt x="989848" y="3582043"/>
                  <a:pt x="989848" y="3582043"/>
                </a:cubicBezTo>
                <a:cubicBezTo>
                  <a:pt x="978094" y="3563053"/>
                  <a:pt x="978094" y="3563053"/>
                  <a:pt x="978094" y="3563053"/>
                </a:cubicBezTo>
                <a:cubicBezTo>
                  <a:pt x="577563" y="3874123"/>
                  <a:pt x="577563" y="3874123"/>
                  <a:pt x="577563" y="3874123"/>
                </a:cubicBezTo>
                <a:cubicBezTo>
                  <a:pt x="577563" y="3342411"/>
                  <a:pt x="577563" y="3342411"/>
                  <a:pt x="577563" y="3342411"/>
                </a:cubicBezTo>
                <a:cubicBezTo>
                  <a:pt x="764719" y="3197727"/>
                  <a:pt x="764719" y="3197727"/>
                  <a:pt x="764719" y="3197727"/>
                </a:cubicBezTo>
                <a:cubicBezTo>
                  <a:pt x="754773" y="3180546"/>
                  <a:pt x="754773" y="3180546"/>
                  <a:pt x="754773" y="3180546"/>
                </a:cubicBezTo>
                <a:cubicBezTo>
                  <a:pt x="567618" y="3325229"/>
                  <a:pt x="567618" y="3325229"/>
                  <a:pt x="567618" y="3325229"/>
                </a:cubicBezTo>
                <a:cubicBezTo>
                  <a:pt x="7960" y="2899317"/>
                  <a:pt x="7960" y="2899317"/>
                  <a:pt x="7960" y="2899317"/>
                </a:cubicBezTo>
                <a:cubicBezTo>
                  <a:pt x="558577" y="2472501"/>
                  <a:pt x="558577" y="2472501"/>
                  <a:pt x="558577" y="2472501"/>
                </a:cubicBezTo>
                <a:close/>
                <a:moveTo>
                  <a:pt x="1724907" y="0"/>
                </a:moveTo>
                <a:lnTo>
                  <a:pt x="6756400" y="0"/>
                </a:lnTo>
                <a:lnTo>
                  <a:pt x="6756400" y="6858000"/>
                </a:lnTo>
                <a:lnTo>
                  <a:pt x="0" y="6858000"/>
                </a:lnTo>
                <a:lnTo>
                  <a:pt x="0" y="6856412"/>
                </a:lnTo>
                <a:lnTo>
                  <a:pt x="162738" y="6856412"/>
                </a:lnTo>
                <a:cubicBezTo>
                  <a:pt x="1149879" y="6856412"/>
                  <a:pt x="1149879" y="6856412"/>
                  <a:pt x="1149879" y="6856412"/>
                </a:cubicBezTo>
                <a:cubicBezTo>
                  <a:pt x="1149879" y="6332839"/>
                  <a:pt x="1149879" y="6332839"/>
                  <a:pt x="1149879" y="6332839"/>
                </a:cubicBezTo>
                <a:cubicBezTo>
                  <a:pt x="1704112" y="5902405"/>
                  <a:pt x="1704112" y="5902405"/>
                  <a:pt x="1704112" y="5902405"/>
                </a:cubicBezTo>
                <a:cubicBezTo>
                  <a:pt x="1704112" y="6433213"/>
                  <a:pt x="1704112" y="6433213"/>
                  <a:pt x="1704112" y="6433213"/>
                </a:cubicBezTo>
                <a:cubicBezTo>
                  <a:pt x="1159824" y="6855508"/>
                  <a:pt x="1159824" y="6855508"/>
                  <a:pt x="1159824" y="6855508"/>
                </a:cubicBezTo>
                <a:cubicBezTo>
                  <a:pt x="1193277" y="6855508"/>
                  <a:pt x="1193277" y="6855508"/>
                  <a:pt x="1193277" y="6855508"/>
                </a:cubicBezTo>
                <a:cubicBezTo>
                  <a:pt x="1724907" y="6443160"/>
                  <a:pt x="1724907" y="6443160"/>
                  <a:pt x="1724907" y="6443160"/>
                </a:cubicBezTo>
                <a:cubicBezTo>
                  <a:pt x="1724907" y="5877086"/>
                  <a:pt x="1724907" y="5877086"/>
                  <a:pt x="1724907" y="5877086"/>
                </a:cubicBezTo>
                <a:cubicBezTo>
                  <a:pt x="1386762" y="5620272"/>
                  <a:pt x="1386762" y="5620272"/>
                  <a:pt x="1386762" y="5620272"/>
                </a:cubicBezTo>
                <a:cubicBezTo>
                  <a:pt x="1372296" y="5617559"/>
                  <a:pt x="1357829" y="5614847"/>
                  <a:pt x="1343363" y="5612134"/>
                </a:cubicBezTo>
                <a:cubicBezTo>
                  <a:pt x="1697783" y="5881607"/>
                  <a:pt x="1697783" y="5881607"/>
                  <a:pt x="1697783" y="5881607"/>
                </a:cubicBezTo>
                <a:cubicBezTo>
                  <a:pt x="1139934" y="6314753"/>
                  <a:pt x="1139934" y="6314753"/>
                  <a:pt x="1139934" y="6314753"/>
                </a:cubicBezTo>
                <a:cubicBezTo>
                  <a:pt x="581180" y="5889745"/>
                  <a:pt x="581180" y="5889745"/>
                  <a:pt x="581180" y="5889745"/>
                </a:cubicBezTo>
                <a:cubicBezTo>
                  <a:pt x="1014259" y="5553356"/>
                  <a:pt x="1014259" y="5553356"/>
                  <a:pt x="1014259" y="5553356"/>
                </a:cubicBezTo>
                <a:cubicBezTo>
                  <a:pt x="1005218" y="5551548"/>
                  <a:pt x="995272" y="5549739"/>
                  <a:pt x="987135" y="5548835"/>
                </a:cubicBezTo>
                <a:cubicBezTo>
                  <a:pt x="577563" y="5866234"/>
                  <a:pt x="577563" y="5866234"/>
                  <a:pt x="577563" y="5866234"/>
                </a:cubicBezTo>
                <a:cubicBezTo>
                  <a:pt x="577563" y="5335426"/>
                  <a:pt x="577563" y="5335426"/>
                  <a:pt x="577563" y="5335426"/>
                </a:cubicBezTo>
                <a:cubicBezTo>
                  <a:pt x="1132700" y="4905897"/>
                  <a:pt x="1132700" y="4905897"/>
                  <a:pt x="1132700" y="4905897"/>
                </a:cubicBezTo>
                <a:cubicBezTo>
                  <a:pt x="1132700" y="5435801"/>
                  <a:pt x="1132700" y="5435801"/>
                  <a:pt x="1132700" y="5435801"/>
                </a:cubicBezTo>
                <a:cubicBezTo>
                  <a:pt x="988039" y="5547930"/>
                  <a:pt x="988039" y="5547930"/>
                  <a:pt x="988039" y="5547930"/>
                </a:cubicBezTo>
                <a:cubicBezTo>
                  <a:pt x="997081" y="5549739"/>
                  <a:pt x="1006122" y="5550643"/>
                  <a:pt x="1015163" y="5552452"/>
                </a:cubicBezTo>
                <a:cubicBezTo>
                  <a:pt x="1139029" y="5456599"/>
                  <a:pt x="1139029" y="5456599"/>
                  <a:pt x="1139029" y="5456599"/>
                </a:cubicBezTo>
                <a:cubicBezTo>
                  <a:pt x="1342459" y="5611229"/>
                  <a:pt x="1342459" y="5611229"/>
                  <a:pt x="1342459" y="5611229"/>
                </a:cubicBezTo>
                <a:cubicBezTo>
                  <a:pt x="1356925" y="5613942"/>
                  <a:pt x="1371391" y="5616655"/>
                  <a:pt x="1384953" y="5619368"/>
                </a:cubicBezTo>
                <a:cubicBezTo>
                  <a:pt x="1152591" y="5442131"/>
                  <a:pt x="1152591" y="5442131"/>
                  <a:pt x="1152591" y="5442131"/>
                </a:cubicBezTo>
                <a:cubicBezTo>
                  <a:pt x="1152591" y="4897759"/>
                  <a:pt x="1152591" y="4897759"/>
                  <a:pt x="1152591" y="4897759"/>
                </a:cubicBezTo>
                <a:cubicBezTo>
                  <a:pt x="1570300" y="4573125"/>
                  <a:pt x="1570300" y="4573125"/>
                  <a:pt x="1570300" y="4573125"/>
                </a:cubicBezTo>
                <a:cubicBezTo>
                  <a:pt x="1560355" y="4555944"/>
                  <a:pt x="1560355" y="4555944"/>
                  <a:pt x="1560355" y="4555944"/>
                </a:cubicBezTo>
                <a:cubicBezTo>
                  <a:pt x="1571205" y="4573125"/>
                  <a:pt x="1571205" y="4573125"/>
                  <a:pt x="1571205" y="4573125"/>
                </a:cubicBezTo>
                <a:cubicBezTo>
                  <a:pt x="1709537" y="4465517"/>
                  <a:pt x="1709537" y="4465517"/>
                  <a:pt x="1709537" y="4465517"/>
                </a:cubicBezTo>
                <a:cubicBezTo>
                  <a:pt x="2290894" y="4907706"/>
                  <a:pt x="2290894" y="4907706"/>
                  <a:pt x="2290894" y="4907706"/>
                </a:cubicBezTo>
                <a:cubicBezTo>
                  <a:pt x="2874963" y="4453761"/>
                  <a:pt x="2874963" y="4453761"/>
                  <a:pt x="2874963" y="4453761"/>
                </a:cubicBezTo>
                <a:cubicBezTo>
                  <a:pt x="2874963" y="4272907"/>
                  <a:pt x="2874963" y="4272907"/>
                  <a:pt x="2874963" y="4272907"/>
                </a:cubicBezTo>
                <a:cubicBezTo>
                  <a:pt x="2855072" y="4281949"/>
                  <a:pt x="2855072" y="4281949"/>
                  <a:pt x="2855072" y="4281949"/>
                </a:cubicBezTo>
                <a:cubicBezTo>
                  <a:pt x="2855072" y="4443814"/>
                  <a:pt x="2855072" y="4443814"/>
                  <a:pt x="2855072" y="4443814"/>
                </a:cubicBezTo>
                <a:cubicBezTo>
                  <a:pt x="2300839" y="4874248"/>
                  <a:pt x="2300839" y="4874248"/>
                  <a:pt x="2300839" y="4874248"/>
                </a:cubicBezTo>
                <a:cubicBezTo>
                  <a:pt x="2300839" y="4343440"/>
                  <a:pt x="2300839" y="4343440"/>
                  <a:pt x="2300839" y="4343440"/>
                </a:cubicBezTo>
                <a:cubicBezTo>
                  <a:pt x="2855072" y="3913006"/>
                  <a:pt x="2855072" y="3913006"/>
                  <a:pt x="2855072" y="3913006"/>
                </a:cubicBezTo>
                <a:cubicBezTo>
                  <a:pt x="2855072" y="4281045"/>
                  <a:pt x="2855072" y="4281045"/>
                  <a:pt x="2855072" y="4281045"/>
                </a:cubicBezTo>
                <a:cubicBezTo>
                  <a:pt x="2874963" y="4272002"/>
                  <a:pt x="2874963" y="4272002"/>
                  <a:pt x="2874963" y="4272002"/>
                </a:cubicBezTo>
                <a:cubicBezTo>
                  <a:pt x="2874963" y="3887687"/>
                  <a:pt x="2874963" y="3887687"/>
                  <a:pt x="2874963" y="3887687"/>
                </a:cubicBezTo>
                <a:cubicBezTo>
                  <a:pt x="2675150" y="3735769"/>
                  <a:pt x="2675150" y="3735769"/>
                  <a:pt x="2675150" y="3735769"/>
                </a:cubicBezTo>
                <a:cubicBezTo>
                  <a:pt x="2654355" y="3744812"/>
                  <a:pt x="2654355" y="3744812"/>
                  <a:pt x="2654355" y="3744812"/>
                </a:cubicBezTo>
                <a:cubicBezTo>
                  <a:pt x="2848743" y="3892208"/>
                  <a:pt x="2848743" y="3892208"/>
                  <a:pt x="2848743" y="3892208"/>
                </a:cubicBezTo>
                <a:cubicBezTo>
                  <a:pt x="2290894" y="4325354"/>
                  <a:pt x="2290894" y="4325354"/>
                  <a:pt x="2290894" y="4325354"/>
                </a:cubicBezTo>
                <a:cubicBezTo>
                  <a:pt x="1731236" y="3900346"/>
                  <a:pt x="1731236" y="3900346"/>
                  <a:pt x="1731236" y="3900346"/>
                </a:cubicBezTo>
                <a:cubicBezTo>
                  <a:pt x="2289086" y="3467200"/>
                  <a:pt x="2289086" y="3467200"/>
                  <a:pt x="2289086" y="3467200"/>
                </a:cubicBezTo>
                <a:cubicBezTo>
                  <a:pt x="2653451" y="3743907"/>
                  <a:pt x="2653451" y="3743907"/>
                  <a:pt x="2653451" y="3743907"/>
                </a:cubicBezTo>
                <a:cubicBezTo>
                  <a:pt x="2674246" y="3734865"/>
                  <a:pt x="2674246" y="3734865"/>
                  <a:pt x="2674246" y="3734865"/>
                </a:cubicBezTo>
                <a:cubicBezTo>
                  <a:pt x="2303552" y="3452732"/>
                  <a:pt x="2303552" y="3452732"/>
                  <a:pt x="2303552" y="3452732"/>
                </a:cubicBezTo>
                <a:cubicBezTo>
                  <a:pt x="2303552" y="3177833"/>
                  <a:pt x="2303552" y="3177833"/>
                  <a:pt x="2303552" y="3177833"/>
                </a:cubicBezTo>
                <a:cubicBezTo>
                  <a:pt x="2282757" y="3180546"/>
                  <a:pt x="2282757" y="3180546"/>
                  <a:pt x="2282757" y="3180546"/>
                </a:cubicBezTo>
                <a:cubicBezTo>
                  <a:pt x="2282757" y="3443689"/>
                  <a:pt x="2282757" y="3443689"/>
                  <a:pt x="2282757" y="3443689"/>
                </a:cubicBezTo>
                <a:cubicBezTo>
                  <a:pt x="1728524" y="3874123"/>
                  <a:pt x="1728524" y="3874123"/>
                  <a:pt x="1728524" y="3874123"/>
                </a:cubicBezTo>
                <a:cubicBezTo>
                  <a:pt x="1728524" y="3342411"/>
                  <a:pt x="1728524" y="3342411"/>
                  <a:pt x="1728524" y="3342411"/>
                </a:cubicBezTo>
                <a:cubicBezTo>
                  <a:pt x="1989818" y="3140758"/>
                  <a:pt x="1989818" y="3140758"/>
                  <a:pt x="1989818" y="3140758"/>
                </a:cubicBezTo>
                <a:cubicBezTo>
                  <a:pt x="1978064" y="3124481"/>
                  <a:pt x="1978064" y="3124481"/>
                  <a:pt x="1978064" y="3124481"/>
                </a:cubicBezTo>
                <a:cubicBezTo>
                  <a:pt x="1718578" y="3325229"/>
                  <a:pt x="1718578" y="3325229"/>
                  <a:pt x="1718578" y="3325229"/>
                </a:cubicBezTo>
                <a:cubicBezTo>
                  <a:pt x="1158920" y="2899317"/>
                  <a:pt x="1158920" y="2899317"/>
                  <a:pt x="1158920" y="2899317"/>
                </a:cubicBezTo>
                <a:cubicBezTo>
                  <a:pt x="1579342" y="2573779"/>
                  <a:pt x="1579342" y="2573779"/>
                  <a:pt x="1579342" y="2573779"/>
                </a:cubicBezTo>
                <a:cubicBezTo>
                  <a:pt x="1567588" y="2557502"/>
                  <a:pt x="1567588" y="2557502"/>
                  <a:pt x="1567588" y="2557502"/>
                </a:cubicBezTo>
                <a:cubicBezTo>
                  <a:pt x="1149879" y="2881232"/>
                  <a:pt x="1149879" y="2881232"/>
                  <a:pt x="1149879" y="2881232"/>
                </a:cubicBezTo>
                <a:cubicBezTo>
                  <a:pt x="1149879" y="2350424"/>
                  <a:pt x="1149879" y="2350424"/>
                  <a:pt x="1149879" y="2350424"/>
                </a:cubicBezTo>
                <a:cubicBezTo>
                  <a:pt x="1321664" y="2216592"/>
                  <a:pt x="1321664" y="2216592"/>
                  <a:pt x="1321664" y="2216592"/>
                </a:cubicBezTo>
                <a:cubicBezTo>
                  <a:pt x="1309910" y="2201219"/>
                  <a:pt x="1309910" y="2201219"/>
                  <a:pt x="1309910" y="2201219"/>
                </a:cubicBezTo>
                <a:cubicBezTo>
                  <a:pt x="1139934" y="2332339"/>
                  <a:pt x="1139934" y="2332339"/>
                  <a:pt x="1139934" y="2332339"/>
                </a:cubicBezTo>
                <a:cubicBezTo>
                  <a:pt x="580276" y="1907331"/>
                  <a:pt x="580276" y="1907331"/>
                  <a:pt x="580276" y="1907331"/>
                </a:cubicBezTo>
                <a:cubicBezTo>
                  <a:pt x="1138125" y="1474184"/>
                  <a:pt x="1138125" y="1474184"/>
                  <a:pt x="1138125" y="1474184"/>
                </a:cubicBezTo>
                <a:cubicBezTo>
                  <a:pt x="1697783" y="1899192"/>
                  <a:pt x="1697783" y="1899192"/>
                  <a:pt x="1697783" y="1899192"/>
                </a:cubicBezTo>
                <a:cubicBezTo>
                  <a:pt x="1310815" y="2200315"/>
                  <a:pt x="1310815" y="2200315"/>
                  <a:pt x="1310815" y="2200315"/>
                </a:cubicBezTo>
                <a:cubicBezTo>
                  <a:pt x="1322568" y="2216592"/>
                  <a:pt x="1322568" y="2216592"/>
                  <a:pt x="1322568" y="2216592"/>
                </a:cubicBezTo>
                <a:cubicBezTo>
                  <a:pt x="1704112" y="1919991"/>
                  <a:pt x="1704112" y="1919991"/>
                  <a:pt x="1704112" y="1919991"/>
                </a:cubicBezTo>
                <a:cubicBezTo>
                  <a:pt x="1704112" y="2450798"/>
                  <a:pt x="1704112" y="2450798"/>
                  <a:pt x="1704112" y="2450798"/>
                </a:cubicBezTo>
                <a:cubicBezTo>
                  <a:pt x="1568492" y="2556598"/>
                  <a:pt x="1568492" y="2556598"/>
                  <a:pt x="1568492" y="2556598"/>
                </a:cubicBezTo>
                <a:cubicBezTo>
                  <a:pt x="1580246" y="2572875"/>
                  <a:pt x="1580246" y="2572875"/>
                  <a:pt x="1580246" y="2572875"/>
                </a:cubicBezTo>
                <a:cubicBezTo>
                  <a:pt x="1709537" y="2472501"/>
                  <a:pt x="1709537" y="2472501"/>
                  <a:pt x="1709537" y="2472501"/>
                </a:cubicBezTo>
                <a:cubicBezTo>
                  <a:pt x="2269195" y="2898413"/>
                  <a:pt x="2269195" y="2898413"/>
                  <a:pt x="2269195" y="2898413"/>
                </a:cubicBezTo>
                <a:cubicBezTo>
                  <a:pt x="1978968" y="3123577"/>
                  <a:pt x="1978968" y="3123577"/>
                  <a:pt x="1978968" y="3123577"/>
                </a:cubicBezTo>
                <a:cubicBezTo>
                  <a:pt x="1990722" y="3139854"/>
                  <a:pt x="1990722" y="3139854"/>
                  <a:pt x="1990722" y="3139854"/>
                </a:cubicBezTo>
                <a:cubicBezTo>
                  <a:pt x="2282757" y="2912881"/>
                  <a:pt x="2282757" y="2912881"/>
                  <a:pt x="2282757" y="2912881"/>
                </a:cubicBezTo>
                <a:cubicBezTo>
                  <a:pt x="2282757" y="3179642"/>
                  <a:pt x="2282757" y="3179642"/>
                  <a:pt x="2282757" y="3179642"/>
                </a:cubicBezTo>
                <a:cubicBezTo>
                  <a:pt x="2303552" y="3176929"/>
                  <a:pt x="2303552" y="3176929"/>
                  <a:pt x="2303552" y="3176929"/>
                </a:cubicBezTo>
                <a:cubicBezTo>
                  <a:pt x="2303552" y="2904743"/>
                  <a:pt x="2303552" y="2904743"/>
                  <a:pt x="2303552" y="2904743"/>
                </a:cubicBezTo>
                <a:cubicBezTo>
                  <a:pt x="2327963" y="2885753"/>
                  <a:pt x="2327963" y="2885753"/>
                  <a:pt x="2327963" y="2885753"/>
                </a:cubicBezTo>
                <a:cubicBezTo>
                  <a:pt x="2327963" y="2860433"/>
                  <a:pt x="2327963" y="2860433"/>
                  <a:pt x="2327963" y="2860433"/>
                </a:cubicBezTo>
                <a:cubicBezTo>
                  <a:pt x="2300839" y="2881232"/>
                  <a:pt x="2300839" y="2881232"/>
                  <a:pt x="2300839" y="2881232"/>
                </a:cubicBezTo>
                <a:cubicBezTo>
                  <a:pt x="2300839" y="2350424"/>
                  <a:pt x="2300839" y="2350424"/>
                  <a:pt x="2300839" y="2350424"/>
                </a:cubicBezTo>
                <a:cubicBezTo>
                  <a:pt x="2327963" y="2328721"/>
                  <a:pt x="2327963" y="2328721"/>
                  <a:pt x="2327963" y="2328721"/>
                </a:cubicBezTo>
                <a:cubicBezTo>
                  <a:pt x="2327963" y="2303402"/>
                  <a:pt x="2327963" y="2303402"/>
                  <a:pt x="2327963" y="2303402"/>
                </a:cubicBezTo>
                <a:cubicBezTo>
                  <a:pt x="2290894" y="2332339"/>
                  <a:pt x="2290894" y="2332339"/>
                  <a:pt x="2290894" y="2332339"/>
                </a:cubicBezTo>
                <a:cubicBezTo>
                  <a:pt x="1731236" y="1907331"/>
                  <a:pt x="1731236" y="1907331"/>
                  <a:pt x="1731236" y="1907331"/>
                </a:cubicBezTo>
                <a:cubicBezTo>
                  <a:pt x="2289086" y="1474184"/>
                  <a:pt x="2289086" y="1474184"/>
                  <a:pt x="2289086" y="1474184"/>
                </a:cubicBezTo>
                <a:cubicBezTo>
                  <a:pt x="2848743" y="1899192"/>
                  <a:pt x="2848743" y="1899192"/>
                  <a:pt x="2848743" y="1899192"/>
                </a:cubicBezTo>
                <a:cubicBezTo>
                  <a:pt x="2328867" y="2302498"/>
                  <a:pt x="2328867" y="2302498"/>
                  <a:pt x="2328867" y="2302498"/>
                </a:cubicBezTo>
                <a:cubicBezTo>
                  <a:pt x="2328867" y="2327817"/>
                  <a:pt x="2328867" y="2327817"/>
                  <a:pt x="2328867" y="2327817"/>
                </a:cubicBezTo>
                <a:cubicBezTo>
                  <a:pt x="2855072" y="1919991"/>
                  <a:pt x="2855072" y="1919991"/>
                  <a:pt x="2855072" y="1919991"/>
                </a:cubicBezTo>
                <a:cubicBezTo>
                  <a:pt x="2855072" y="2450798"/>
                  <a:pt x="2855072" y="2450798"/>
                  <a:pt x="2855072" y="2450798"/>
                </a:cubicBezTo>
                <a:lnTo>
                  <a:pt x="2328867" y="2859529"/>
                </a:lnTo>
                <a:cubicBezTo>
                  <a:pt x="2328867" y="2884849"/>
                  <a:pt x="2328867" y="2884849"/>
                  <a:pt x="2328867" y="2884849"/>
                </a:cubicBezTo>
                <a:cubicBezTo>
                  <a:pt x="2874963" y="2460745"/>
                  <a:pt x="2874963" y="2460745"/>
                  <a:pt x="2874963" y="2460745"/>
                </a:cubicBezTo>
                <a:cubicBezTo>
                  <a:pt x="2874963" y="1894671"/>
                  <a:pt x="2874963" y="1894671"/>
                  <a:pt x="2874963" y="1894671"/>
                </a:cubicBezTo>
                <a:cubicBezTo>
                  <a:pt x="2303552" y="1459716"/>
                  <a:pt x="2303552" y="1459716"/>
                  <a:pt x="2303552" y="1459716"/>
                </a:cubicBezTo>
                <a:cubicBezTo>
                  <a:pt x="2303552" y="926195"/>
                  <a:pt x="2303552" y="926195"/>
                  <a:pt x="2303552" y="926195"/>
                </a:cubicBezTo>
                <a:cubicBezTo>
                  <a:pt x="2282757" y="941568"/>
                  <a:pt x="2282757" y="941568"/>
                  <a:pt x="2282757" y="941568"/>
                </a:cubicBezTo>
                <a:cubicBezTo>
                  <a:pt x="2282757" y="1451578"/>
                  <a:pt x="2282757" y="1451578"/>
                  <a:pt x="2282757" y="1451578"/>
                </a:cubicBezTo>
                <a:cubicBezTo>
                  <a:pt x="1728524" y="1882011"/>
                  <a:pt x="1728524" y="1882011"/>
                  <a:pt x="1728524" y="1882011"/>
                </a:cubicBezTo>
                <a:cubicBezTo>
                  <a:pt x="1728524" y="1351203"/>
                  <a:pt x="1728524" y="1351203"/>
                  <a:pt x="1728524" y="1351203"/>
                </a:cubicBezTo>
                <a:cubicBezTo>
                  <a:pt x="2282757" y="920770"/>
                  <a:pt x="2282757" y="920770"/>
                  <a:pt x="2282757" y="920770"/>
                </a:cubicBezTo>
                <a:cubicBezTo>
                  <a:pt x="2282757" y="940664"/>
                  <a:pt x="2282757" y="940664"/>
                  <a:pt x="2282757" y="940664"/>
                </a:cubicBezTo>
                <a:cubicBezTo>
                  <a:pt x="2303552" y="924387"/>
                  <a:pt x="2303552" y="924387"/>
                  <a:pt x="2303552" y="924387"/>
                </a:cubicBezTo>
                <a:cubicBezTo>
                  <a:pt x="2303552" y="895450"/>
                  <a:pt x="2303552" y="895450"/>
                  <a:pt x="2303552" y="895450"/>
                </a:cubicBezTo>
                <a:cubicBezTo>
                  <a:pt x="1749319" y="474059"/>
                  <a:pt x="1749319" y="474059"/>
                  <a:pt x="1749319" y="474059"/>
                </a:cubicBezTo>
                <a:cubicBezTo>
                  <a:pt x="1733044" y="486719"/>
                  <a:pt x="1733044" y="486719"/>
                  <a:pt x="1733044" y="486719"/>
                </a:cubicBezTo>
                <a:cubicBezTo>
                  <a:pt x="2276428" y="899971"/>
                  <a:pt x="2276428" y="899971"/>
                  <a:pt x="2276428" y="899971"/>
                </a:cubicBezTo>
                <a:cubicBezTo>
                  <a:pt x="1718578" y="1333118"/>
                  <a:pt x="1718578" y="1333118"/>
                  <a:pt x="1718578" y="1333118"/>
                </a:cubicBezTo>
                <a:cubicBezTo>
                  <a:pt x="1158920" y="908110"/>
                  <a:pt x="1158920" y="908110"/>
                  <a:pt x="1158920" y="908110"/>
                </a:cubicBezTo>
                <a:cubicBezTo>
                  <a:pt x="1716770" y="474964"/>
                  <a:pt x="1716770" y="474964"/>
                  <a:pt x="1716770" y="474964"/>
                </a:cubicBezTo>
                <a:cubicBezTo>
                  <a:pt x="1732140" y="486719"/>
                  <a:pt x="1732140" y="486719"/>
                  <a:pt x="1732140" y="486719"/>
                </a:cubicBezTo>
                <a:cubicBezTo>
                  <a:pt x="1748415" y="474059"/>
                  <a:pt x="1748415" y="474059"/>
                  <a:pt x="1748415" y="474059"/>
                </a:cubicBezTo>
                <a:cubicBezTo>
                  <a:pt x="1724907" y="455070"/>
                  <a:pt x="1724907" y="455070"/>
                  <a:pt x="1724907" y="455070"/>
                </a:cubicBezTo>
                <a:cubicBezTo>
                  <a:pt x="1724907" y="56286"/>
                  <a:pt x="1724907" y="6438"/>
                  <a:pt x="1724907" y="206"/>
                </a:cubicBezTo>
                <a:close/>
                <a:moveTo>
                  <a:pt x="1606490" y="0"/>
                </a:moveTo>
                <a:lnTo>
                  <a:pt x="1704112" y="0"/>
                </a:lnTo>
                <a:lnTo>
                  <a:pt x="1704112" y="79700"/>
                </a:lnTo>
                <a:cubicBezTo>
                  <a:pt x="1704112" y="455974"/>
                  <a:pt x="1704112" y="455974"/>
                  <a:pt x="1704112" y="455974"/>
                </a:cubicBezTo>
                <a:cubicBezTo>
                  <a:pt x="1149879" y="885503"/>
                  <a:pt x="1149879" y="885503"/>
                  <a:pt x="1149879" y="885503"/>
                </a:cubicBezTo>
                <a:cubicBezTo>
                  <a:pt x="1149879" y="354695"/>
                  <a:pt x="1149879" y="354695"/>
                  <a:pt x="1149879" y="354695"/>
                </a:cubicBezTo>
                <a:cubicBezTo>
                  <a:pt x="1550183" y="43739"/>
                  <a:pt x="1600221" y="4869"/>
                  <a:pt x="1606476" y="11"/>
                </a:cubicBezTo>
                <a:close/>
                <a:moveTo>
                  <a:pt x="696284" y="0"/>
                </a:moveTo>
                <a:lnTo>
                  <a:pt x="1573942" y="0"/>
                </a:lnTo>
                <a:lnTo>
                  <a:pt x="1498270" y="58848"/>
                </a:lnTo>
                <a:cubicBezTo>
                  <a:pt x="1139934" y="337514"/>
                  <a:pt x="1139934" y="337514"/>
                  <a:pt x="1139934" y="337514"/>
                </a:cubicBezTo>
                <a:cubicBezTo>
                  <a:pt x="805631" y="83188"/>
                  <a:pt x="722055" y="19606"/>
                  <a:pt x="701161" y="3711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684000" rIns="756000">
            <a:noAutofit/>
          </a:bodyPr>
          <a:lstStyle>
            <a:lvl1pPr algn="r">
              <a:defRPr i="1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4" name="Espace réservé du texte 4">
            <a:extLst>
              <a:ext uri="{FF2B5EF4-FFF2-40B4-BE49-F238E27FC236}">
                <a16:creationId xmlns:a16="http://schemas.microsoft.com/office/drawing/2014/main" id="{1CD6972B-DFC0-49E0-CEDD-F3560A107C3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5068578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suel  Bas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31/01/2023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CS DN n°27, Teams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 Bas+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96CEC976-242A-291F-5C18-817BBE12E9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5646" y="1381125"/>
            <a:ext cx="10744517" cy="2073275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E462F4B3-C673-4762-4C2C-2CE0330E60F9}"/>
              </a:ext>
            </a:extLst>
          </p:cNvPr>
          <p:cNvSpPr txBox="1"/>
          <p:nvPr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</p:txBody>
      </p:sp>
      <p:sp>
        <p:nvSpPr>
          <p:cNvPr id="9" name="Espace réservé pour une image  28">
            <a:extLst>
              <a:ext uri="{FF2B5EF4-FFF2-40B4-BE49-F238E27FC236}">
                <a16:creationId xmlns:a16="http://schemas.microsoft.com/office/drawing/2014/main" id="{DCB96DEF-5249-666B-576F-70AC92D066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00197" y="3823855"/>
            <a:ext cx="11765693" cy="2356998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  <a:gd name="connsiteX0" fmla="*/ 738225 w 42118086"/>
              <a:gd name="connsiteY0" fmla="*/ 6911396 h 6975464"/>
              <a:gd name="connsiteX1" fmla="*/ 814828 w 42118086"/>
              <a:gd name="connsiteY1" fmla="*/ 6969750 h 6975464"/>
              <a:gd name="connsiteX2" fmla="*/ 822329 w 42118086"/>
              <a:gd name="connsiteY2" fmla="*/ 6975464 h 6975464"/>
              <a:gd name="connsiteX3" fmla="*/ 655724 w 42118086"/>
              <a:gd name="connsiteY3" fmla="*/ 6975464 h 6975464"/>
              <a:gd name="connsiteX4" fmla="*/ 656989 w 42118086"/>
              <a:gd name="connsiteY4" fmla="*/ 6974481 h 6975464"/>
              <a:gd name="connsiteX5" fmla="*/ 738225 w 42118086"/>
              <a:gd name="connsiteY5" fmla="*/ 6911396 h 6975464"/>
              <a:gd name="connsiteX6" fmla="*/ 733493 w 42118086"/>
              <a:gd name="connsiteY6" fmla="*/ 6551812 h 6975464"/>
              <a:gd name="connsiteX7" fmla="*/ 733493 w 42118086"/>
              <a:gd name="connsiteY7" fmla="*/ 6897991 h 6975464"/>
              <a:gd name="connsiteX8" fmla="*/ 639637 w 42118086"/>
              <a:gd name="connsiteY8" fmla="*/ 6970539 h 6975464"/>
              <a:gd name="connsiteX9" fmla="*/ 656989 w 42118086"/>
              <a:gd name="connsiteY9" fmla="*/ 6974481 h 6975464"/>
              <a:gd name="connsiteX10" fmla="*/ 638848 w 42118086"/>
              <a:gd name="connsiteY10" fmla="*/ 6971327 h 6975464"/>
              <a:gd name="connsiteX11" fmla="*/ 633515 w 42118086"/>
              <a:gd name="connsiteY11" fmla="*/ 6975464 h 6975464"/>
              <a:gd name="connsiteX12" fmla="*/ 371479 w 42118086"/>
              <a:gd name="connsiteY12" fmla="*/ 6975464 h 6975464"/>
              <a:gd name="connsiteX13" fmla="*/ 371479 w 42118086"/>
              <a:gd name="connsiteY13" fmla="*/ 6917056 h 6975464"/>
              <a:gd name="connsiteX14" fmla="*/ 371479 w 42118086"/>
              <a:gd name="connsiteY14" fmla="*/ 6832540 h 6975464"/>
              <a:gd name="connsiteX15" fmla="*/ 733493 w 42118086"/>
              <a:gd name="connsiteY15" fmla="*/ 6551812 h 6975464"/>
              <a:gd name="connsiteX16" fmla="*/ 1106548 w 42118086"/>
              <a:gd name="connsiteY16" fmla="*/ 5904403 h 6975464"/>
              <a:gd name="connsiteX17" fmla="*/ 1106548 w 42118086"/>
              <a:gd name="connsiteY17" fmla="*/ 6251370 h 6975464"/>
              <a:gd name="connsiteX18" fmla="*/ 1012693 w 42118086"/>
              <a:gd name="connsiteY18" fmla="*/ 6323918 h 6975464"/>
              <a:gd name="connsiteX19" fmla="*/ 744534 w 42118086"/>
              <a:gd name="connsiteY19" fmla="*/ 6531309 h 6975464"/>
              <a:gd name="connsiteX20" fmla="*/ 744534 w 42118086"/>
              <a:gd name="connsiteY20" fmla="*/ 6185131 h 6975464"/>
              <a:gd name="connsiteX21" fmla="*/ 873093 w 42118086"/>
              <a:gd name="connsiteY21" fmla="*/ 6085772 h 6975464"/>
              <a:gd name="connsiteX22" fmla="*/ 1106548 w 42118086"/>
              <a:gd name="connsiteY22" fmla="*/ 5904403 h 6975464"/>
              <a:gd name="connsiteX23" fmla="*/ 1739875 w 42118086"/>
              <a:gd name="connsiteY23" fmla="*/ 5788484 h 6975464"/>
              <a:gd name="connsiteX24" fmla="*/ 1726467 w 42118086"/>
              <a:gd name="connsiteY24" fmla="*/ 5794792 h 6975464"/>
              <a:gd name="connsiteX25" fmla="*/ 1739875 w 42118086"/>
              <a:gd name="connsiteY25" fmla="*/ 5788484 h 6975464"/>
              <a:gd name="connsiteX26" fmla="*/ 1488280 w 42118086"/>
              <a:gd name="connsiteY26" fmla="*/ 5613423 h 6975464"/>
              <a:gd name="connsiteX27" fmla="*/ 1726467 w 42118086"/>
              <a:gd name="connsiteY27" fmla="*/ 5794792 h 6975464"/>
              <a:gd name="connsiteX28" fmla="*/ 1853448 w 42118086"/>
              <a:gd name="connsiteY28" fmla="*/ 5890997 h 6975464"/>
              <a:gd name="connsiteX29" fmla="*/ 1489068 w 42118086"/>
              <a:gd name="connsiteY29" fmla="*/ 6174091 h 6975464"/>
              <a:gd name="connsiteX30" fmla="*/ 1123900 w 42118086"/>
              <a:gd name="connsiteY30" fmla="*/ 5896517 h 6975464"/>
              <a:gd name="connsiteX31" fmla="*/ 1488280 w 42118086"/>
              <a:gd name="connsiteY31" fmla="*/ 5613423 h 6975464"/>
              <a:gd name="connsiteX32" fmla="*/ 359648 w 42118086"/>
              <a:gd name="connsiteY32" fmla="*/ 4965225 h 6975464"/>
              <a:gd name="connsiteX33" fmla="*/ 724817 w 42118086"/>
              <a:gd name="connsiteY33" fmla="*/ 5242799 h 6975464"/>
              <a:gd name="connsiteX34" fmla="*/ 487418 w 42118086"/>
              <a:gd name="connsiteY34" fmla="*/ 5426534 h 6975464"/>
              <a:gd name="connsiteX35" fmla="*/ 493727 w 42118086"/>
              <a:gd name="connsiteY35" fmla="*/ 5437574 h 6975464"/>
              <a:gd name="connsiteX36" fmla="*/ 733493 w 42118086"/>
              <a:gd name="connsiteY36" fmla="*/ 5252262 h 6975464"/>
              <a:gd name="connsiteX37" fmla="*/ 733493 w 42118086"/>
              <a:gd name="connsiteY37" fmla="*/ 5598440 h 6975464"/>
              <a:gd name="connsiteX38" fmla="*/ 633328 w 42118086"/>
              <a:gd name="connsiteY38" fmla="*/ 5675720 h 6975464"/>
              <a:gd name="connsiteX39" fmla="*/ 641215 w 42118086"/>
              <a:gd name="connsiteY39" fmla="*/ 5688337 h 6975464"/>
              <a:gd name="connsiteX40" fmla="*/ 737436 w 42118086"/>
              <a:gd name="connsiteY40" fmla="*/ 5613423 h 6975464"/>
              <a:gd name="connsiteX41" fmla="*/ 1102605 w 42118086"/>
              <a:gd name="connsiteY41" fmla="*/ 5890997 h 6975464"/>
              <a:gd name="connsiteX42" fmla="*/ 866783 w 42118086"/>
              <a:gd name="connsiteY42" fmla="*/ 6073943 h 6975464"/>
              <a:gd name="connsiteX43" fmla="*/ 873093 w 42118086"/>
              <a:gd name="connsiteY43" fmla="*/ 6085772 h 6975464"/>
              <a:gd name="connsiteX44" fmla="*/ 865994 w 42118086"/>
              <a:gd name="connsiteY44" fmla="*/ 6074732 h 6975464"/>
              <a:gd name="connsiteX45" fmla="*/ 738225 w 42118086"/>
              <a:gd name="connsiteY45" fmla="*/ 6174091 h 6975464"/>
              <a:gd name="connsiteX46" fmla="*/ 373056 w 42118086"/>
              <a:gd name="connsiteY46" fmla="*/ 5896517 h 6975464"/>
              <a:gd name="connsiteX47" fmla="*/ 640426 w 42118086"/>
              <a:gd name="connsiteY47" fmla="*/ 5689125 h 6975464"/>
              <a:gd name="connsiteX48" fmla="*/ 633328 w 42118086"/>
              <a:gd name="connsiteY48" fmla="*/ 5676508 h 6975464"/>
              <a:gd name="connsiteX49" fmla="*/ 371479 w 42118086"/>
              <a:gd name="connsiteY49" fmla="*/ 5879169 h 6975464"/>
              <a:gd name="connsiteX50" fmla="*/ 371479 w 42118086"/>
              <a:gd name="connsiteY50" fmla="*/ 5532990 h 6975464"/>
              <a:gd name="connsiteX51" fmla="*/ 493727 w 42118086"/>
              <a:gd name="connsiteY51" fmla="*/ 5438362 h 6975464"/>
              <a:gd name="connsiteX52" fmla="*/ 486629 w 42118086"/>
              <a:gd name="connsiteY52" fmla="*/ 5426534 h 6975464"/>
              <a:gd name="connsiteX53" fmla="*/ 365169 w 42118086"/>
              <a:gd name="connsiteY53" fmla="*/ 5521161 h 6975464"/>
              <a:gd name="connsiteX54" fmla="*/ 0 w 42118086"/>
              <a:gd name="connsiteY54" fmla="*/ 5243588 h 6975464"/>
              <a:gd name="connsiteX55" fmla="*/ 359648 w 42118086"/>
              <a:gd name="connsiteY55" fmla="*/ 4965225 h 6975464"/>
              <a:gd name="connsiteX56" fmla="*/ 1106548 w 42118086"/>
              <a:gd name="connsiteY56" fmla="*/ 4604852 h 6975464"/>
              <a:gd name="connsiteX57" fmla="*/ 1106548 w 42118086"/>
              <a:gd name="connsiteY57" fmla="*/ 4951031 h 6975464"/>
              <a:gd name="connsiteX58" fmla="*/ 1018214 w 42118086"/>
              <a:gd name="connsiteY58" fmla="*/ 5019636 h 6975464"/>
              <a:gd name="connsiteX59" fmla="*/ 1025312 w 42118086"/>
              <a:gd name="connsiteY59" fmla="*/ 5030676 h 6975464"/>
              <a:gd name="connsiteX60" fmla="*/ 1017425 w 42118086"/>
              <a:gd name="connsiteY60" fmla="*/ 5020424 h 6975464"/>
              <a:gd name="connsiteX61" fmla="*/ 744534 w 42118086"/>
              <a:gd name="connsiteY61" fmla="*/ 5231759 h 6975464"/>
              <a:gd name="connsiteX62" fmla="*/ 744534 w 42118086"/>
              <a:gd name="connsiteY62" fmla="*/ 4885580 h 6975464"/>
              <a:gd name="connsiteX63" fmla="*/ 856530 w 42118086"/>
              <a:gd name="connsiteY63" fmla="*/ 4798050 h 6975464"/>
              <a:gd name="connsiteX64" fmla="*/ 849432 w 42118086"/>
              <a:gd name="connsiteY64" fmla="*/ 4787799 h 6975464"/>
              <a:gd name="connsiteX65" fmla="*/ 857319 w 42118086"/>
              <a:gd name="connsiteY65" fmla="*/ 4798050 h 6975464"/>
              <a:gd name="connsiteX66" fmla="*/ 1106548 w 42118086"/>
              <a:gd name="connsiteY66" fmla="*/ 4604852 h 6975464"/>
              <a:gd name="connsiteX67" fmla="*/ 737436 w 42118086"/>
              <a:gd name="connsiteY67" fmla="*/ 4313873 h 6975464"/>
              <a:gd name="connsiteX68" fmla="*/ 1102605 w 42118086"/>
              <a:gd name="connsiteY68" fmla="*/ 4591447 h 6975464"/>
              <a:gd name="connsiteX69" fmla="*/ 849432 w 42118086"/>
              <a:gd name="connsiteY69" fmla="*/ 4787799 h 6975464"/>
              <a:gd name="connsiteX70" fmla="*/ 738225 w 42118086"/>
              <a:gd name="connsiteY70" fmla="*/ 4873752 h 6975464"/>
              <a:gd name="connsiteX71" fmla="*/ 373056 w 42118086"/>
              <a:gd name="connsiteY71" fmla="*/ 4596178 h 6975464"/>
              <a:gd name="connsiteX72" fmla="*/ 737436 w 42118086"/>
              <a:gd name="connsiteY72" fmla="*/ 4313873 h 6975464"/>
              <a:gd name="connsiteX73" fmla="*/ 1115224 w 42118086"/>
              <a:gd name="connsiteY73" fmla="*/ 3661732 h 6975464"/>
              <a:gd name="connsiteX74" fmla="*/ 1125477 w 42118086"/>
              <a:gd name="connsiteY74" fmla="*/ 3669618 h 6975464"/>
              <a:gd name="connsiteX75" fmla="*/ 1480393 w 42118086"/>
              <a:gd name="connsiteY75" fmla="*/ 3939306 h 6975464"/>
              <a:gd name="connsiteX76" fmla="*/ 1116013 w 42118086"/>
              <a:gd name="connsiteY76" fmla="*/ 4222399 h 6975464"/>
              <a:gd name="connsiteX77" fmla="*/ 750844 w 42118086"/>
              <a:gd name="connsiteY77" fmla="*/ 3944037 h 6975464"/>
              <a:gd name="connsiteX78" fmla="*/ 1115224 w 42118086"/>
              <a:gd name="connsiteY78" fmla="*/ 3661732 h 6975464"/>
              <a:gd name="connsiteX79" fmla="*/ 1480393 w 42118086"/>
              <a:gd name="connsiteY79" fmla="*/ 2656315 h 6975464"/>
              <a:gd name="connsiteX80" fmla="*/ 1480393 w 42118086"/>
              <a:gd name="connsiteY80" fmla="*/ 3002494 h 6975464"/>
              <a:gd name="connsiteX81" fmla="*/ 1386537 w 42118086"/>
              <a:gd name="connsiteY81" fmla="*/ 3075042 h 6975464"/>
              <a:gd name="connsiteX82" fmla="*/ 1392847 w 42118086"/>
              <a:gd name="connsiteY82" fmla="*/ 3086870 h 6975464"/>
              <a:gd name="connsiteX83" fmla="*/ 1385748 w 42118086"/>
              <a:gd name="connsiteY83" fmla="*/ 3075830 h 6975464"/>
              <a:gd name="connsiteX84" fmla="*/ 1118379 w 42118086"/>
              <a:gd name="connsiteY84" fmla="*/ 3283222 h 6975464"/>
              <a:gd name="connsiteX85" fmla="*/ 1118379 w 42118086"/>
              <a:gd name="connsiteY85" fmla="*/ 2937043 h 6975464"/>
              <a:gd name="connsiteX86" fmla="*/ 1246148 w 42118086"/>
              <a:gd name="connsiteY86" fmla="*/ 2837685 h 6975464"/>
              <a:gd name="connsiteX87" fmla="*/ 1239839 w 42118086"/>
              <a:gd name="connsiteY87" fmla="*/ 2825856 h 6975464"/>
              <a:gd name="connsiteX88" fmla="*/ 1246937 w 42118086"/>
              <a:gd name="connsiteY88" fmla="*/ 2836896 h 6975464"/>
              <a:gd name="connsiteX89" fmla="*/ 1480393 w 42118086"/>
              <a:gd name="connsiteY89" fmla="*/ 2656315 h 6975464"/>
              <a:gd name="connsiteX90" fmla="*/ 732704 w 42118086"/>
              <a:gd name="connsiteY90" fmla="*/ 1716349 h 6975464"/>
              <a:gd name="connsiteX91" fmla="*/ 1097873 w 42118086"/>
              <a:gd name="connsiteY91" fmla="*/ 1993923 h 6975464"/>
              <a:gd name="connsiteX92" fmla="*/ 860473 w 42118086"/>
              <a:gd name="connsiteY92" fmla="*/ 2177658 h 6975464"/>
              <a:gd name="connsiteX93" fmla="*/ 867572 w 42118086"/>
              <a:gd name="connsiteY93" fmla="*/ 2189486 h 6975464"/>
              <a:gd name="connsiteX94" fmla="*/ 1106548 w 42118086"/>
              <a:gd name="connsiteY94" fmla="*/ 2003386 h 6975464"/>
              <a:gd name="connsiteX95" fmla="*/ 1106548 w 42118086"/>
              <a:gd name="connsiteY95" fmla="*/ 2350353 h 6975464"/>
              <a:gd name="connsiteX96" fmla="*/ 1007172 w 42118086"/>
              <a:gd name="connsiteY96" fmla="*/ 2427632 h 6975464"/>
              <a:gd name="connsiteX97" fmla="*/ 1014270 w 42118086"/>
              <a:gd name="connsiteY97" fmla="*/ 2440249 h 6975464"/>
              <a:gd name="connsiteX98" fmla="*/ 1110492 w 42118086"/>
              <a:gd name="connsiteY98" fmla="*/ 2365336 h 6975464"/>
              <a:gd name="connsiteX99" fmla="*/ 1475660 w 42118086"/>
              <a:gd name="connsiteY99" fmla="*/ 2642910 h 6975464"/>
              <a:gd name="connsiteX100" fmla="*/ 1239839 w 42118086"/>
              <a:gd name="connsiteY100" fmla="*/ 2825856 h 6975464"/>
              <a:gd name="connsiteX101" fmla="*/ 1112069 w 42118086"/>
              <a:gd name="connsiteY101" fmla="*/ 2925215 h 6975464"/>
              <a:gd name="connsiteX102" fmla="*/ 746900 w 42118086"/>
              <a:gd name="connsiteY102" fmla="*/ 2647641 h 6975464"/>
              <a:gd name="connsiteX103" fmla="*/ 1013481 w 42118086"/>
              <a:gd name="connsiteY103" fmla="*/ 2440249 h 6975464"/>
              <a:gd name="connsiteX104" fmla="*/ 1006383 w 42118086"/>
              <a:gd name="connsiteY104" fmla="*/ 2427632 h 6975464"/>
              <a:gd name="connsiteX105" fmla="*/ 744534 w 42118086"/>
              <a:gd name="connsiteY105" fmla="*/ 2631081 h 6975464"/>
              <a:gd name="connsiteX106" fmla="*/ 744534 w 42118086"/>
              <a:gd name="connsiteY106" fmla="*/ 2284114 h 6975464"/>
              <a:gd name="connsiteX107" fmla="*/ 866783 w 42118086"/>
              <a:gd name="connsiteY107" fmla="*/ 2189486 h 6975464"/>
              <a:gd name="connsiteX108" fmla="*/ 860473 w 42118086"/>
              <a:gd name="connsiteY108" fmla="*/ 2178447 h 6975464"/>
              <a:gd name="connsiteX109" fmla="*/ 738225 w 42118086"/>
              <a:gd name="connsiteY109" fmla="*/ 2273074 h 6975464"/>
              <a:gd name="connsiteX110" fmla="*/ 373056 w 42118086"/>
              <a:gd name="connsiteY110" fmla="*/ 1995500 h 6975464"/>
              <a:gd name="connsiteX111" fmla="*/ 732704 w 42118086"/>
              <a:gd name="connsiteY111" fmla="*/ 1716349 h 6975464"/>
              <a:gd name="connsiteX112" fmla="*/ 1480393 w 42118086"/>
              <a:gd name="connsiteY112" fmla="*/ 1355976 h 6975464"/>
              <a:gd name="connsiteX113" fmla="*/ 1480393 w 42118086"/>
              <a:gd name="connsiteY113" fmla="*/ 1702944 h 6975464"/>
              <a:gd name="connsiteX114" fmla="*/ 1391269 w 42118086"/>
              <a:gd name="connsiteY114" fmla="*/ 1771549 h 6975464"/>
              <a:gd name="connsiteX115" fmla="*/ 1399156 w 42118086"/>
              <a:gd name="connsiteY115" fmla="*/ 1781800 h 6975464"/>
              <a:gd name="connsiteX116" fmla="*/ 1483547 w 42118086"/>
              <a:gd name="connsiteY116" fmla="*/ 1716349 h 6975464"/>
              <a:gd name="connsiteX117" fmla="*/ 1848716 w 42118086"/>
              <a:gd name="connsiteY117" fmla="*/ 1993923 h 6975464"/>
              <a:gd name="connsiteX118" fmla="*/ 1658639 w 42118086"/>
              <a:gd name="connsiteY118" fmla="*/ 2141384 h 6975464"/>
              <a:gd name="connsiteX119" fmla="*/ 1489068 w 42118086"/>
              <a:gd name="connsiteY119" fmla="*/ 2273074 h 6975464"/>
              <a:gd name="connsiteX120" fmla="*/ 1123900 w 42118086"/>
              <a:gd name="connsiteY120" fmla="*/ 1995500 h 6975464"/>
              <a:gd name="connsiteX121" fmla="*/ 1398368 w 42118086"/>
              <a:gd name="connsiteY121" fmla="*/ 1782588 h 6975464"/>
              <a:gd name="connsiteX122" fmla="*/ 1390481 w 42118086"/>
              <a:gd name="connsiteY122" fmla="*/ 1771549 h 6975464"/>
              <a:gd name="connsiteX123" fmla="*/ 1118379 w 42118086"/>
              <a:gd name="connsiteY123" fmla="*/ 1982883 h 6975464"/>
              <a:gd name="connsiteX124" fmla="*/ 1118379 w 42118086"/>
              <a:gd name="connsiteY124" fmla="*/ 1636704 h 6975464"/>
              <a:gd name="connsiteX125" fmla="*/ 1230374 w 42118086"/>
              <a:gd name="connsiteY125" fmla="*/ 1549963 h 6975464"/>
              <a:gd name="connsiteX126" fmla="*/ 1480393 w 42118086"/>
              <a:gd name="connsiteY126" fmla="*/ 1355976 h 6975464"/>
              <a:gd name="connsiteX127" fmla="*/ 1110492 w 42118086"/>
              <a:gd name="connsiteY127" fmla="*/ 1064997 h 6975464"/>
              <a:gd name="connsiteX128" fmla="*/ 1475660 w 42118086"/>
              <a:gd name="connsiteY128" fmla="*/ 1342571 h 6975464"/>
              <a:gd name="connsiteX129" fmla="*/ 1223276 w 42118086"/>
              <a:gd name="connsiteY129" fmla="*/ 1538923 h 6975464"/>
              <a:gd name="connsiteX130" fmla="*/ 1230374 w 42118086"/>
              <a:gd name="connsiteY130" fmla="*/ 1549963 h 6975464"/>
              <a:gd name="connsiteX131" fmla="*/ 1222487 w 42118086"/>
              <a:gd name="connsiteY131" fmla="*/ 1539711 h 6975464"/>
              <a:gd name="connsiteX132" fmla="*/ 1112069 w 42118086"/>
              <a:gd name="connsiteY132" fmla="*/ 1625665 h 6975464"/>
              <a:gd name="connsiteX133" fmla="*/ 746900 w 42118086"/>
              <a:gd name="connsiteY133" fmla="*/ 1348091 h 6975464"/>
              <a:gd name="connsiteX134" fmla="*/ 1110492 w 42118086"/>
              <a:gd name="connsiteY134" fmla="*/ 1064997 h 6975464"/>
              <a:gd name="connsiteX135" fmla="*/ 1488280 w 42118086"/>
              <a:gd name="connsiteY135" fmla="*/ 413645 h 6975464"/>
              <a:gd name="connsiteX136" fmla="*/ 1498533 w 42118086"/>
              <a:gd name="connsiteY136" fmla="*/ 421530 h 6975464"/>
              <a:gd name="connsiteX137" fmla="*/ 1853448 w 42118086"/>
              <a:gd name="connsiteY137" fmla="*/ 691218 h 6975464"/>
              <a:gd name="connsiteX138" fmla="*/ 1489068 w 42118086"/>
              <a:gd name="connsiteY138" fmla="*/ 973524 h 6975464"/>
              <a:gd name="connsiteX139" fmla="*/ 1123900 w 42118086"/>
              <a:gd name="connsiteY139" fmla="*/ 695950 h 6975464"/>
              <a:gd name="connsiteX140" fmla="*/ 1488280 w 42118086"/>
              <a:gd name="connsiteY140" fmla="*/ 413645 h 6975464"/>
              <a:gd name="connsiteX141" fmla="*/ 1493012 w 42118086"/>
              <a:gd name="connsiteY141" fmla="*/ 117464 h 6975464"/>
              <a:gd name="connsiteX142" fmla="*/ 42118086 w 42118086"/>
              <a:gd name="connsiteY142" fmla="*/ 0 h 6975464"/>
              <a:gd name="connsiteX143" fmla="*/ 5957423 w 42118086"/>
              <a:gd name="connsiteY143" fmla="*/ 6975464 h 6975464"/>
              <a:gd name="connsiteX144" fmla="*/ 843615 w 42118086"/>
              <a:gd name="connsiteY144" fmla="*/ 6975464 h 6975464"/>
              <a:gd name="connsiteX145" fmla="*/ 810785 w 42118086"/>
              <a:gd name="connsiteY145" fmla="*/ 6950504 h 6975464"/>
              <a:gd name="connsiteX146" fmla="*/ 746900 w 42118086"/>
              <a:gd name="connsiteY146" fmla="*/ 6901934 h 6975464"/>
              <a:gd name="connsiteX147" fmla="*/ 746900 w 42118086"/>
              <a:gd name="connsiteY147" fmla="*/ 6547081 h 6975464"/>
              <a:gd name="connsiteX148" fmla="*/ 1019002 w 42118086"/>
              <a:gd name="connsiteY148" fmla="*/ 6335746 h 6975464"/>
              <a:gd name="connsiteX149" fmla="*/ 1012693 w 42118086"/>
              <a:gd name="connsiteY149" fmla="*/ 6323918 h 6975464"/>
              <a:gd name="connsiteX150" fmla="*/ 1019791 w 42118086"/>
              <a:gd name="connsiteY150" fmla="*/ 6334957 h 6975464"/>
              <a:gd name="connsiteX151" fmla="*/ 1110492 w 42118086"/>
              <a:gd name="connsiteY151" fmla="*/ 6264775 h 6975464"/>
              <a:gd name="connsiteX152" fmla="*/ 1489068 w 42118086"/>
              <a:gd name="connsiteY152" fmla="*/ 6553389 h 6975464"/>
              <a:gd name="connsiteX153" fmla="*/ 1870800 w 42118086"/>
              <a:gd name="connsiteY153" fmla="*/ 6257678 h 6975464"/>
              <a:gd name="connsiteX154" fmla="*/ 1870800 w 42118086"/>
              <a:gd name="connsiteY154" fmla="*/ 6139394 h 6975464"/>
              <a:gd name="connsiteX155" fmla="*/ 1857392 w 42118086"/>
              <a:gd name="connsiteY155" fmla="*/ 6144914 h 6975464"/>
              <a:gd name="connsiteX156" fmla="*/ 1857392 w 42118086"/>
              <a:gd name="connsiteY156" fmla="*/ 6251370 h 6975464"/>
              <a:gd name="connsiteX157" fmla="*/ 1495378 w 42118086"/>
              <a:gd name="connsiteY157" fmla="*/ 6531309 h 6975464"/>
              <a:gd name="connsiteX158" fmla="*/ 1495378 w 42118086"/>
              <a:gd name="connsiteY158" fmla="*/ 6185131 h 6975464"/>
              <a:gd name="connsiteX159" fmla="*/ 1857392 w 42118086"/>
              <a:gd name="connsiteY159" fmla="*/ 5904403 h 6975464"/>
              <a:gd name="connsiteX160" fmla="*/ 1857392 w 42118086"/>
              <a:gd name="connsiteY160" fmla="*/ 6144125 h 6975464"/>
              <a:gd name="connsiteX161" fmla="*/ 1870800 w 42118086"/>
              <a:gd name="connsiteY161" fmla="*/ 6138605 h 6975464"/>
              <a:gd name="connsiteX162" fmla="*/ 1870800 w 42118086"/>
              <a:gd name="connsiteY162" fmla="*/ 5887843 h 6975464"/>
              <a:gd name="connsiteX163" fmla="*/ 1739875 w 42118086"/>
              <a:gd name="connsiteY163" fmla="*/ 5788484 h 6975464"/>
              <a:gd name="connsiteX164" fmla="*/ 1497744 w 42118086"/>
              <a:gd name="connsiteY164" fmla="*/ 5604749 h 6975464"/>
              <a:gd name="connsiteX165" fmla="*/ 1497744 w 42118086"/>
              <a:gd name="connsiteY165" fmla="*/ 5424957 h 6975464"/>
              <a:gd name="connsiteX166" fmla="*/ 1484336 w 42118086"/>
              <a:gd name="connsiteY166" fmla="*/ 5427322 h 6975464"/>
              <a:gd name="connsiteX167" fmla="*/ 1484336 w 42118086"/>
              <a:gd name="connsiteY167" fmla="*/ 5598440 h 6975464"/>
              <a:gd name="connsiteX168" fmla="*/ 1122322 w 42118086"/>
              <a:gd name="connsiteY168" fmla="*/ 5879169 h 6975464"/>
              <a:gd name="connsiteX169" fmla="*/ 1122322 w 42118086"/>
              <a:gd name="connsiteY169" fmla="*/ 5532990 h 6975464"/>
              <a:gd name="connsiteX170" fmla="*/ 1292682 w 42118086"/>
              <a:gd name="connsiteY170" fmla="*/ 5400511 h 6975464"/>
              <a:gd name="connsiteX171" fmla="*/ 1285583 w 42118086"/>
              <a:gd name="connsiteY171" fmla="*/ 5390260 h 6975464"/>
              <a:gd name="connsiteX172" fmla="*/ 1116013 w 42118086"/>
              <a:gd name="connsiteY172" fmla="*/ 5521161 h 6975464"/>
              <a:gd name="connsiteX173" fmla="*/ 750844 w 42118086"/>
              <a:gd name="connsiteY173" fmla="*/ 5243588 h 6975464"/>
              <a:gd name="connsiteX174" fmla="*/ 1025312 w 42118086"/>
              <a:gd name="connsiteY174" fmla="*/ 5030676 h 6975464"/>
              <a:gd name="connsiteX175" fmla="*/ 1110492 w 42118086"/>
              <a:gd name="connsiteY175" fmla="*/ 4965225 h 6975464"/>
              <a:gd name="connsiteX176" fmla="*/ 1475660 w 42118086"/>
              <a:gd name="connsiteY176" fmla="*/ 5242799 h 6975464"/>
              <a:gd name="connsiteX177" fmla="*/ 1285583 w 42118086"/>
              <a:gd name="connsiteY177" fmla="*/ 5389472 h 6975464"/>
              <a:gd name="connsiteX178" fmla="*/ 1293470 w 42118086"/>
              <a:gd name="connsiteY178" fmla="*/ 5400511 h 6975464"/>
              <a:gd name="connsiteX179" fmla="*/ 1484336 w 42118086"/>
              <a:gd name="connsiteY179" fmla="*/ 5252262 h 6975464"/>
              <a:gd name="connsiteX180" fmla="*/ 1484336 w 42118086"/>
              <a:gd name="connsiteY180" fmla="*/ 5426534 h 6975464"/>
              <a:gd name="connsiteX181" fmla="*/ 1497744 w 42118086"/>
              <a:gd name="connsiteY181" fmla="*/ 5424168 h 6975464"/>
              <a:gd name="connsiteX182" fmla="*/ 1497744 w 42118086"/>
              <a:gd name="connsiteY182" fmla="*/ 5246742 h 6975464"/>
              <a:gd name="connsiteX183" fmla="*/ 1513518 w 42118086"/>
              <a:gd name="connsiteY183" fmla="*/ 5234125 h 6975464"/>
              <a:gd name="connsiteX184" fmla="*/ 1513518 w 42118086"/>
              <a:gd name="connsiteY184" fmla="*/ 5217565 h 6975464"/>
              <a:gd name="connsiteX185" fmla="*/ 1495378 w 42118086"/>
              <a:gd name="connsiteY185" fmla="*/ 5231759 h 6975464"/>
              <a:gd name="connsiteX186" fmla="*/ 1495378 w 42118086"/>
              <a:gd name="connsiteY186" fmla="*/ 4885580 h 6975464"/>
              <a:gd name="connsiteX187" fmla="*/ 1513518 w 42118086"/>
              <a:gd name="connsiteY187" fmla="*/ 4871386 h 6975464"/>
              <a:gd name="connsiteX188" fmla="*/ 1513518 w 42118086"/>
              <a:gd name="connsiteY188" fmla="*/ 4854826 h 6975464"/>
              <a:gd name="connsiteX189" fmla="*/ 1489068 w 42118086"/>
              <a:gd name="connsiteY189" fmla="*/ 4873752 h 6975464"/>
              <a:gd name="connsiteX190" fmla="*/ 1123900 w 42118086"/>
              <a:gd name="connsiteY190" fmla="*/ 4596178 h 6975464"/>
              <a:gd name="connsiteX191" fmla="*/ 1488280 w 42118086"/>
              <a:gd name="connsiteY191" fmla="*/ 4313873 h 6975464"/>
              <a:gd name="connsiteX192" fmla="*/ 1853448 w 42118086"/>
              <a:gd name="connsiteY192" fmla="*/ 4591447 h 6975464"/>
              <a:gd name="connsiteX193" fmla="*/ 1514307 w 42118086"/>
              <a:gd name="connsiteY193" fmla="*/ 4854826 h 6975464"/>
              <a:gd name="connsiteX194" fmla="*/ 1514307 w 42118086"/>
              <a:gd name="connsiteY194" fmla="*/ 4870598 h 6975464"/>
              <a:gd name="connsiteX195" fmla="*/ 1857392 w 42118086"/>
              <a:gd name="connsiteY195" fmla="*/ 4604852 h 6975464"/>
              <a:gd name="connsiteX196" fmla="*/ 1857392 w 42118086"/>
              <a:gd name="connsiteY196" fmla="*/ 4951031 h 6975464"/>
              <a:gd name="connsiteX197" fmla="*/ 1514307 w 42118086"/>
              <a:gd name="connsiteY197" fmla="*/ 5217565 h 6975464"/>
              <a:gd name="connsiteX198" fmla="*/ 1514307 w 42118086"/>
              <a:gd name="connsiteY198" fmla="*/ 5234125 h 6975464"/>
              <a:gd name="connsiteX199" fmla="*/ 1870800 w 42118086"/>
              <a:gd name="connsiteY199" fmla="*/ 4957339 h 6975464"/>
              <a:gd name="connsiteX200" fmla="*/ 1870800 w 42118086"/>
              <a:gd name="connsiteY200" fmla="*/ 4588292 h 6975464"/>
              <a:gd name="connsiteX201" fmla="*/ 1497744 w 42118086"/>
              <a:gd name="connsiteY201" fmla="*/ 4304410 h 6975464"/>
              <a:gd name="connsiteX202" fmla="*/ 1497744 w 42118086"/>
              <a:gd name="connsiteY202" fmla="*/ 3956654 h 6975464"/>
              <a:gd name="connsiteX203" fmla="*/ 1484336 w 42118086"/>
              <a:gd name="connsiteY203" fmla="*/ 3966905 h 6975464"/>
              <a:gd name="connsiteX204" fmla="*/ 1484336 w 42118086"/>
              <a:gd name="connsiteY204" fmla="*/ 4299679 h 6975464"/>
              <a:gd name="connsiteX205" fmla="*/ 1122322 w 42118086"/>
              <a:gd name="connsiteY205" fmla="*/ 4579618 h 6975464"/>
              <a:gd name="connsiteX206" fmla="*/ 1122322 w 42118086"/>
              <a:gd name="connsiteY206" fmla="*/ 4233439 h 6975464"/>
              <a:gd name="connsiteX207" fmla="*/ 1484336 w 42118086"/>
              <a:gd name="connsiteY207" fmla="*/ 3952712 h 6975464"/>
              <a:gd name="connsiteX208" fmla="*/ 1484336 w 42118086"/>
              <a:gd name="connsiteY208" fmla="*/ 3966117 h 6975464"/>
              <a:gd name="connsiteX209" fmla="*/ 1497744 w 42118086"/>
              <a:gd name="connsiteY209" fmla="*/ 3955866 h 6975464"/>
              <a:gd name="connsiteX210" fmla="*/ 1497744 w 42118086"/>
              <a:gd name="connsiteY210" fmla="*/ 3936152 h 6975464"/>
              <a:gd name="connsiteX211" fmla="*/ 1136519 w 42118086"/>
              <a:gd name="connsiteY211" fmla="*/ 3661732 h 6975464"/>
              <a:gd name="connsiteX212" fmla="*/ 1125477 w 42118086"/>
              <a:gd name="connsiteY212" fmla="*/ 3669618 h 6975464"/>
              <a:gd name="connsiteX213" fmla="*/ 1135730 w 42118086"/>
              <a:gd name="connsiteY213" fmla="*/ 3660943 h 6975464"/>
              <a:gd name="connsiteX214" fmla="*/ 1119956 w 42118086"/>
              <a:gd name="connsiteY214" fmla="*/ 3649115 h 6975464"/>
              <a:gd name="connsiteX215" fmla="*/ 1119956 w 42118086"/>
              <a:gd name="connsiteY215" fmla="*/ 3637286 h 6975464"/>
              <a:gd name="connsiteX216" fmla="*/ 1106548 w 42118086"/>
              <a:gd name="connsiteY216" fmla="*/ 3637286 h 6975464"/>
              <a:gd name="connsiteX217" fmla="*/ 1106548 w 42118086"/>
              <a:gd name="connsiteY217" fmla="*/ 3649903 h 6975464"/>
              <a:gd name="connsiteX218" fmla="*/ 744534 w 42118086"/>
              <a:gd name="connsiteY218" fmla="*/ 3929843 h 6975464"/>
              <a:gd name="connsiteX219" fmla="*/ 744534 w 42118086"/>
              <a:gd name="connsiteY219" fmla="*/ 3612841 h 6975464"/>
              <a:gd name="connsiteX220" fmla="*/ 744534 w 42118086"/>
              <a:gd name="connsiteY220" fmla="*/ 3584453 h 6975464"/>
              <a:gd name="connsiteX221" fmla="*/ 1106548 w 42118086"/>
              <a:gd name="connsiteY221" fmla="*/ 3303725 h 6975464"/>
              <a:gd name="connsiteX222" fmla="*/ 1106548 w 42118086"/>
              <a:gd name="connsiteY222" fmla="*/ 3617573 h 6975464"/>
              <a:gd name="connsiteX223" fmla="*/ 1106548 w 42118086"/>
              <a:gd name="connsiteY223" fmla="*/ 3636498 h 6975464"/>
              <a:gd name="connsiteX224" fmla="*/ 1119956 w 42118086"/>
              <a:gd name="connsiteY224" fmla="*/ 3636498 h 6975464"/>
              <a:gd name="connsiteX225" fmla="*/ 1119956 w 42118086"/>
              <a:gd name="connsiteY225" fmla="*/ 3298205 h 6975464"/>
              <a:gd name="connsiteX226" fmla="*/ 1392847 w 42118086"/>
              <a:gd name="connsiteY226" fmla="*/ 3086870 h 6975464"/>
              <a:gd name="connsiteX227" fmla="*/ 1483547 w 42118086"/>
              <a:gd name="connsiteY227" fmla="*/ 3016688 h 6975464"/>
              <a:gd name="connsiteX228" fmla="*/ 1862913 w 42118086"/>
              <a:gd name="connsiteY228" fmla="*/ 3304513 h 6975464"/>
              <a:gd name="connsiteX229" fmla="*/ 2243855 w 42118086"/>
              <a:gd name="connsiteY229" fmla="*/ 3008803 h 6975464"/>
              <a:gd name="connsiteX230" fmla="*/ 2243855 w 42118086"/>
              <a:gd name="connsiteY230" fmla="*/ 2891307 h 6975464"/>
              <a:gd name="connsiteX231" fmla="*/ 2231236 w 42118086"/>
              <a:gd name="connsiteY231" fmla="*/ 2896827 h 6975464"/>
              <a:gd name="connsiteX232" fmla="*/ 2231236 w 42118086"/>
              <a:gd name="connsiteY232" fmla="*/ 3002494 h 6975464"/>
              <a:gd name="connsiteX233" fmla="*/ 1869222 w 42118086"/>
              <a:gd name="connsiteY233" fmla="*/ 3283222 h 6975464"/>
              <a:gd name="connsiteX234" fmla="*/ 1869222 w 42118086"/>
              <a:gd name="connsiteY234" fmla="*/ 2937043 h 6975464"/>
              <a:gd name="connsiteX235" fmla="*/ 2231236 w 42118086"/>
              <a:gd name="connsiteY235" fmla="*/ 2656315 h 6975464"/>
              <a:gd name="connsiteX236" fmla="*/ 2231236 w 42118086"/>
              <a:gd name="connsiteY236" fmla="*/ 2896038 h 6975464"/>
              <a:gd name="connsiteX237" fmla="*/ 2243855 w 42118086"/>
              <a:gd name="connsiteY237" fmla="*/ 2890518 h 6975464"/>
              <a:gd name="connsiteX238" fmla="*/ 2243855 w 42118086"/>
              <a:gd name="connsiteY238" fmla="*/ 2639755 h 6975464"/>
              <a:gd name="connsiteX239" fmla="*/ 2113720 w 42118086"/>
              <a:gd name="connsiteY239" fmla="*/ 2540397 h 6975464"/>
              <a:gd name="connsiteX240" fmla="*/ 2100312 w 42118086"/>
              <a:gd name="connsiteY240" fmla="*/ 2546705 h 6975464"/>
              <a:gd name="connsiteX241" fmla="*/ 2226503 w 42118086"/>
              <a:gd name="connsiteY241" fmla="*/ 2642910 h 6975464"/>
              <a:gd name="connsiteX242" fmla="*/ 1862124 w 42118086"/>
              <a:gd name="connsiteY242" fmla="*/ 2925215 h 6975464"/>
              <a:gd name="connsiteX243" fmla="*/ 1496955 w 42118086"/>
              <a:gd name="connsiteY243" fmla="*/ 2647641 h 6975464"/>
              <a:gd name="connsiteX244" fmla="*/ 1861335 w 42118086"/>
              <a:gd name="connsiteY244" fmla="*/ 2365336 h 6975464"/>
              <a:gd name="connsiteX245" fmla="*/ 2099523 w 42118086"/>
              <a:gd name="connsiteY245" fmla="*/ 2545916 h 6975464"/>
              <a:gd name="connsiteX246" fmla="*/ 2112931 w 42118086"/>
              <a:gd name="connsiteY246" fmla="*/ 2539608 h 6975464"/>
              <a:gd name="connsiteX247" fmla="*/ 1870800 w 42118086"/>
              <a:gd name="connsiteY247" fmla="*/ 2355873 h 6975464"/>
              <a:gd name="connsiteX248" fmla="*/ 1870800 w 42118086"/>
              <a:gd name="connsiteY248" fmla="*/ 2176869 h 6975464"/>
              <a:gd name="connsiteX249" fmla="*/ 1857392 w 42118086"/>
              <a:gd name="connsiteY249" fmla="*/ 2178447 h 6975464"/>
              <a:gd name="connsiteX250" fmla="*/ 1857392 w 42118086"/>
              <a:gd name="connsiteY250" fmla="*/ 2350353 h 6975464"/>
              <a:gd name="connsiteX251" fmla="*/ 1496167 w 42118086"/>
              <a:gd name="connsiteY251" fmla="*/ 2631081 h 6975464"/>
              <a:gd name="connsiteX252" fmla="*/ 1496167 w 42118086"/>
              <a:gd name="connsiteY252" fmla="*/ 2284114 h 6975464"/>
              <a:gd name="connsiteX253" fmla="*/ 1666526 w 42118086"/>
              <a:gd name="connsiteY253" fmla="*/ 2152424 h 6975464"/>
              <a:gd name="connsiteX254" fmla="*/ 1658639 w 42118086"/>
              <a:gd name="connsiteY254" fmla="*/ 2141384 h 6975464"/>
              <a:gd name="connsiteX255" fmla="*/ 1666526 w 42118086"/>
              <a:gd name="connsiteY255" fmla="*/ 2151636 h 6975464"/>
              <a:gd name="connsiteX256" fmla="*/ 1857392 w 42118086"/>
              <a:gd name="connsiteY256" fmla="*/ 2003386 h 6975464"/>
              <a:gd name="connsiteX257" fmla="*/ 1857392 w 42118086"/>
              <a:gd name="connsiteY257" fmla="*/ 2177658 h 6975464"/>
              <a:gd name="connsiteX258" fmla="*/ 1870800 w 42118086"/>
              <a:gd name="connsiteY258" fmla="*/ 2176081 h 6975464"/>
              <a:gd name="connsiteX259" fmla="*/ 1870800 w 42118086"/>
              <a:gd name="connsiteY259" fmla="*/ 1998654 h 6975464"/>
              <a:gd name="connsiteX260" fmla="*/ 1886574 w 42118086"/>
              <a:gd name="connsiteY260" fmla="*/ 1986037 h 6975464"/>
              <a:gd name="connsiteX261" fmla="*/ 1886574 w 42118086"/>
              <a:gd name="connsiteY261" fmla="*/ 1969478 h 6975464"/>
              <a:gd name="connsiteX262" fmla="*/ 1869222 w 42118086"/>
              <a:gd name="connsiteY262" fmla="*/ 1982883 h 6975464"/>
              <a:gd name="connsiteX263" fmla="*/ 1869222 w 42118086"/>
              <a:gd name="connsiteY263" fmla="*/ 1636704 h 6975464"/>
              <a:gd name="connsiteX264" fmla="*/ 1886574 w 42118086"/>
              <a:gd name="connsiteY264" fmla="*/ 1623299 h 6975464"/>
              <a:gd name="connsiteX265" fmla="*/ 1886574 w 42118086"/>
              <a:gd name="connsiteY265" fmla="*/ 1606739 h 6975464"/>
              <a:gd name="connsiteX266" fmla="*/ 1862124 w 42118086"/>
              <a:gd name="connsiteY266" fmla="*/ 1625665 h 6975464"/>
              <a:gd name="connsiteX267" fmla="*/ 1496955 w 42118086"/>
              <a:gd name="connsiteY267" fmla="*/ 1348091 h 6975464"/>
              <a:gd name="connsiteX268" fmla="*/ 1861335 w 42118086"/>
              <a:gd name="connsiteY268" fmla="*/ 1064997 h 6975464"/>
              <a:gd name="connsiteX269" fmla="*/ 2226503 w 42118086"/>
              <a:gd name="connsiteY269" fmla="*/ 1342571 h 6975464"/>
              <a:gd name="connsiteX270" fmla="*/ 1887362 w 42118086"/>
              <a:gd name="connsiteY270" fmla="*/ 1605951 h 6975464"/>
              <a:gd name="connsiteX271" fmla="*/ 1887362 w 42118086"/>
              <a:gd name="connsiteY271" fmla="*/ 1622510 h 6975464"/>
              <a:gd name="connsiteX272" fmla="*/ 2231236 w 42118086"/>
              <a:gd name="connsiteY272" fmla="*/ 1355976 h 6975464"/>
              <a:gd name="connsiteX273" fmla="*/ 2231236 w 42118086"/>
              <a:gd name="connsiteY273" fmla="*/ 1702944 h 6975464"/>
              <a:gd name="connsiteX274" fmla="*/ 1887362 w 42118086"/>
              <a:gd name="connsiteY274" fmla="*/ 1968689 h 6975464"/>
              <a:gd name="connsiteX275" fmla="*/ 1887362 w 42118086"/>
              <a:gd name="connsiteY275" fmla="*/ 1985249 h 6975464"/>
              <a:gd name="connsiteX276" fmla="*/ 2243855 w 42118086"/>
              <a:gd name="connsiteY276" fmla="*/ 1709252 h 6975464"/>
              <a:gd name="connsiteX277" fmla="*/ 2243855 w 42118086"/>
              <a:gd name="connsiteY277" fmla="*/ 1339416 h 6975464"/>
              <a:gd name="connsiteX278" fmla="*/ 1870800 w 42118086"/>
              <a:gd name="connsiteY278" fmla="*/ 1056323 h 6975464"/>
              <a:gd name="connsiteX279" fmla="*/ 1870800 w 42118086"/>
              <a:gd name="connsiteY279" fmla="*/ 707778 h 6975464"/>
              <a:gd name="connsiteX280" fmla="*/ 1857392 w 42118086"/>
              <a:gd name="connsiteY280" fmla="*/ 718030 h 6975464"/>
              <a:gd name="connsiteX281" fmla="*/ 1857392 w 42118086"/>
              <a:gd name="connsiteY281" fmla="*/ 1050803 h 6975464"/>
              <a:gd name="connsiteX282" fmla="*/ 1496167 w 42118086"/>
              <a:gd name="connsiteY282" fmla="*/ 1331531 h 6975464"/>
              <a:gd name="connsiteX283" fmla="*/ 1496167 w 42118086"/>
              <a:gd name="connsiteY283" fmla="*/ 985352 h 6975464"/>
              <a:gd name="connsiteX284" fmla="*/ 1857392 w 42118086"/>
              <a:gd name="connsiteY284" fmla="*/ 704624 h 6975464"/>
              <a:gd name="connsiteX285" fmla="*/ 1857392 w 42118086"/>
              <a:gd name="connsiteY285" fmla="*/ 717241 h 6975464"/>
              <a:gd name="connsiteX286" fmla="*/ 1870800 w 42118086"/>
              <a:gd name="connsiteY286" fmla="*/ 706990 h 6975464"/>
              <a:gd name="connsiteX287" fmla="*/ 1870800 w 42118086"/>
              <a:gd name="connsiteY287" fmla="*/ 688064 h 6975464"/>
              <a:gd name="connsiteX288" fmla="*/ 1509574 w 42118086"/>
              <a:gd name="connsiteY288" fmla="*/ 412856 h 6975464"/>
              <a:gd name="connsiteX289" fmla="*/ 1498533 w 42118086"/>
              <a:gd name="connsiteY289" fmla="*/ 421530 h 6975464"/>
              <a:gd name="connsiteX290" fmla="*/ 1508786 w 42118086"/>
              <a:gd name="connsiteY290" fmla="*/ 412856 h 6975464"/>
              <a:gd name="connsiteX291" fmla="*/ 1493012 w 42118086"/>
              <a:gd name="connsiteY291" fmla="*/ 401028 h 6975464"/>
              <a:gd name="connsiteX292" fmla="*/ 1493012 w 42118086"/>
              <a:gd name="connsiteY292" fmla="*/ 119417 h 6975464"/>
              <a:gd name="connsiteX293" fmla="*/ 1493012 w 42118086"/>
              <a:gd name="connsiteY293" fmla="*/ 117464 h 6975464"/>
              <a:gd name="connsiteX294" fmla="*/ 1398859 w 42118086"/>
              <a:gd name="connsiteY294" fmla="*/ 117464 h 6975464"/>
              <a:gd name="connsiteX295" fmla="*/ 1480393 w 42118086"/>
              <a:gd name="connsiteY295" fmla="*/ 117464 h 6975464"/>
              <a:gd name="connsiteX296" fmla="*/ 1480393 w 42118086"/>
              <a:gd name="connsiteY296" fmla="*/ 201868 h 6975464"/>
              <a:gd name="connsiteX297" fmla="*/ 1480393 w 42118086"/>
              <a:gd name="connsiteY297" fmla="*/ 401028 h 6975464"/>
              <a:gd name="connsiteX298" fmla="*/ 1118379 w 42118086"/>
              <a:gd name="connsiteY298" fmla="*/ 681756 h 6975464"/>
              <a:gd name="connsiteX299" fmla="*/ 1118379 w 42118086"/>
              <a:gd name="connsiteY299" fmla="*/ 335577 h 6975464"/>
              <a:gd name="connsiteX300" fmla="*/ 1379242 w 42118086"/>
              <a:gd name="connsiteY300" fmla="*/ 132719 h 6975464"/>
              <a:gd name="connsiteX301" fmla="*/ 1398859 w 42118086"/>
              <a:gd name="connsiteY301" fmla="*/ 117464 h 6975464"/>
              <a:gd name="connsiteX302" fmla="*/ 840168 w 42118086"/>
              <a:gd name="connsiteY302" fmla="*/ 117464 h 6975464"/>
              <a:gd name="connsiteX303" fmla="*/ 1377550 w 42118086"/>
              <a:gd name="connsiteY303" fmla="*/ 117464 h 6975464"/>
              <a:gd name="connsiteX304" fmla="*/ 1301753 w 42118086"/>
              <a:gd name="connsiteY304" fmla="*/ 176360 h 6975464"/>
              <a:gd name="connsiteX305" fmla="*/ 1112069 w 42118086"/>
              <a:gd name="connsiteY305" fmla="*/ 323748 h 6975464"/>
              <a:gd name="connsiteX306" fmla="*/ 857417 w 42118086"/>
              <a:gd name="connsiteY306" fmla="*/ 130551 h 6975464"/>
              <a:gd name="connsiteX307" fmla="*/ 840168 w 42118086"/>
              <a:gd name="connsiteY307" fmla="*/ 117464 h 6975464"/>
              <a:gd name="connsiteX0" fmla="*/ 738225 w 42198532"/>
              <a:gd name="connsiteY0" fmla="*/ 6911396 h 6975464"/>
              <a:gd name="connsiteX1" fmla="*/ 814828 w 42198532"/>
              <a:gd name="connsiteY1" fmla="*/ 6969750 h 6975464"/>
              <a:gd name="connsiteX2" fmla="*/ 822329 w 42198532"/>
              <a:gd name="connsiteY2" fmla="*/ 6975464 h 6975464"/>
              <a:gd name="connsiteX3" fmla="*/ 655724 w 42198532"/>
              <a:gd name="connsiteY3" fmla="*/ 6975464 h 6975464"/>
              <a:gd name="connsiteX4" fmla="*/ 656989 w 42198532"/>
              <a:gd name="connsiteY4" fmla="*/ 6974481 h 6975464"/>
              <a:gd name="connsiteX5" fmla="*/ 738225 w 42198532"/>
              <a:gd name="connsiteY5" fmla="*/ 6911396 h 6975464"/>
              <a:gd name="connsiteX6" fmla="*/ 733493 w 42198532"/>
              <a:gd name="connsiteY6" fmla="*/ 6551812 h 6975464"/>
              <a:gd name="connsiteX7" fmla="*/ 733493 w 42198532"/>
              <a:gd name="connsiteY7" fmla="*/ 6897991 h 6975464"/>
              <a:gd name="connsiteX8" fmla="*/ 639637 w 42198532"/>
              <a:gd name="connsiteY8" fmla="*/ 6970539 h 6975464"/>
              <a:gd name="connsiteX9" fmla="*/ 656989 w 42198532"/>
              <a:gd name="connsiteY9" fmla="*/ 6974481 h 6975464"/>
              <a:gd name="connsiteX10" fmla="*/ 638848 w 42198532"/>
              <a:gd name="connsiteY10" fmla="*/ 6971327 h 6975464"/>
              <a:gd name="connsiteX11" fmla="*/ 633515 w 42198532"/>
              <a:gd name="connsiteY11" fmla="*/ 6975464 h 6975464"/>
              <a:gd name="connsiteX12" fmla="*/ 371479 w 42198532"/>
              <a:gd name="connsiteY12" fmla="*/ 6975464 h 6975464"/>
              <a:gd name="connsiteX13" fmla="*/ 371479 w 42198532"/>
              <a:gd name="connsiteY13" fmla="*/ 6917056 h 6975464"/>
              <a:gd name="connsiteX14" fmla="*/ 371479 w 42198532"/>
              <a:gd name="connsiteY14" fmla="*/ 6832540 h 6975464"/>
              <a:gd name="connsiteX15" fmla="*/ 733493 w 42198532"/>
              <a:gd name="connsiteY15" fmla="*/ 6551812 h 6975464"/>
              <a:gd name="connsiteX16" fmla="*/ 1106548 w 42198532"/>
              <a:gd name="connsiteY16" fmla="*/ 5904403 h 6975464"/>
              <a:gd name="connsiteX17" fmla="*/ 1106548 w 42198532"/>
              <a:gd name="connsiteY17" fmla="*/ 6251370 h 6975464"/>
              <a:gd name="connsiteX18" fmla="*/ 1012693 w 42198532"/>
              <a:gd name="connsiteY18" fmla="*/ 6323918 h 6975464"/>
              <a:gd name="connsiteX19" fmla="*/ 744534 w 42198532"/>
              <a:gd name="connsiteY19" fmla="*/ 6531309 h 6975464"/>
              <a:gd name="connsiteX20" fmla="*/ 744534 w 42198532"/>
              <a:gd name="connsiteY20" fmla="*/ 6185131 h 6975464"/>
              <a:gd name="connsiteX21" fmla="*/ 873093 w 42198532"/>
              <a:gd name="connsiteY21" fmla="*/ 6085772 h 6975464"/>
              <a:gd name="connsiteX22" fmla="*/ 1106548 w 42198532"/>
              <a:gd name="connsiteY22" fmla="*/ 5904403 h 6975464"/>
              <a:gd name="connsiteX23" fmla="*/ 1739875 w 42198532"/>
              <a:gd name="connsiteY23" fmla="*/ 5788484 h 6975464"/>
              <a:gd name="connsiteX24" fmla="*/ 1726467 w 42198532"/>
              <a:gd name="connsiteY24" fmla="*/ 5794792 h 6975464"/>
              <a:gd name="connsiteX25" fmla="*/ 1739875 w 42198532"/>
              <a:gd name="connsiteY25" fmla="*/ 5788484 h 6975464"/>
              <a:gd name="connsiteX26" fmla="*/ 1488280 w 42198532"/>
              <a:gd name="connsiteY26" fmla="*/ 5613423 h 6975464"/>
              <a:gd name="connsiteX27" fmla="*/ 1726467 w 42198532"/>
              <a:gd name="connsiteY27" fmla="*/ 5794792 h 6975464"/>
              <a:gd name="connsiteX28" fmla="*/ 1853448 w 42198532"/>
              <a:gd name="connsiteY28" fmla="*/ 5890997 h 6975464"/>
              <a:gd name="connsiteX29" fmla="*/ 1489068 w 42198532"/>
              <a:gd name="connsiteY29" fmla="*/ 6174091 h 6975464"/>
              <a:gd name="connsiteX30" fmla="*/ 1123900 w 42198532"/>
              <a:gd name="connsiteY30" fmla="*/ 5896517 h 6975464"/>
              <a:gd name="connsiteX31" fmla="*/ 1488280 w 42198532"/>
              <a:gd name="connsiteY31" fmla="*/ 5613423 h 6975464"/>
              <a:gd name="connsiteX32" fmla="*/ 359648 w 42198532"/>
              <a:gd name="connsiteY32" fmla="*/ 4965225 h 6975464"/>
              <a:gd name="connsiteX33" fmla="*/ 724817 w 42198532"/>
              <a:gd name="connsiteY33" fmla="*/ 5242799 h 6975464"/>
              <a:gd name="connsiteX34" fmla="*/ 487418 w 42198532"/>
              <a:gd name="connsiteY34" fmla="*/ 5426534 h 6975464"/>
              <a:gd name="connsiteX35" fmla="*/ 493727 w 42198532"/>
              <a:gd name="connsiteY35" fmla="*/ 5437574 h 6975464"/>
              <a:gd name="connsiteX36" fmla="*/ 733493 w 42198532"/>
              <a:gd name="connsiteY36" fmla="*/ 5252262 h 6975464"/>
              <a:gd name="connsiteX37" fmla="*/ 733493 w 42198532"/>
              <a:gd name="connsiteY37" fmla="*/ 5598440 h 6975464"/>
              <a:gd name="connsiteX38" fmla="*/ 633328 w 42198532"/>
              <a:gd name="connsiteY38" fmla="*/ 5675720 h 6975464"/>
              <a:gd name="connsiteX39" fmla="*/ 641215 w 42198532"/>
              <a:gd name="connsiteY39" fmla="*/ 5688337 h 6975464"/>
              <a:gd name="connsiteX40" fmla="*/ 737436 w 42198532"/>
              <a:gd name="connsiteY40" fmla="*/ 5613423 h 6975464"/>
              <a:gd name="connsiteX41" fmla="*/ 1102605 w 42198532"/>
              <a:gd name="connsiteY41" fmla="*/ 5890997 h 6975464"/>
              <a:gd name="connsiteX42" fmla="*/ 866783 w 42198532"/>
              <a:gd name="connsiteY42" fmla="*/ 6073943 h 6975464"/>
              <a:gd name="connsiteX43" fmla="*/ 873093 w 42198532"/>
              <a:gd name="connsiteY43" fmla="*/ 6085772 h 6975464"/>
              <a:gd name="connsiteX44" fmla="*/ 865994 w 42198532"/>
              <a:gd name="connsiteY44" fmla="*/ 6074732 h 6975464"/>
              <a:gd name="connsiteX45" fmla="*/ 738225 w 42198532"/>
              <a:gd name="connsiteY45" fmla="*/ 6174091 h 6975464"/>
              <a:gd name="connsiteX46" fmla="*/ 373056 w 42198532"/>
              <a:gd name="connsiteY46" fmla="*/ 5896517 h 6975464"/>
              <a:gd name="connsiteX47" fmla="*/ 640426 w 42198532"/>
              <a:gd name="connsiteY47" fmla="*/ 5689125 h 6975464"/>
              <a:gd name="connsiteX48" fmla="*/ 633328 w 42198532"/>
              <a:gd name="connsiteY48" fmla="*/ 5676508 h 6975464"/>
              <a:gd name="connsiteX49" fmla="*/ 371479 w 42198532"/>
              <a:gd name="connsiteY49" fmla="*/ 5879169 h 6975464"/>
              <a:gd name="connsiteX50" fmla="*/ 371479 w 42198532"/>
              <a:gd name="connsiteY50" fmla="*/ 5532990 h 6975464"/>
              <a:gd name="connsiteX51" fmla="*/ 493727 w 42198532"/>
              <a:gd name="connsiteY51" fmla="*/ 5438362 h 6975464"/>
              <a:gd name="connsiteX52" fmla="*/ 486629 w 42198532"/>
              <a:gd name="connsiteY52" fmla="*/ 5426534 h 6975464"/>
              <a:gd name="connsiteX53" fmla="*/ 365169 w 42198532"/>
              <a:gd name="connsiteY53" fmla="*/ 5521161 h 6975464"/>
              <a:gd name="connsiteX54" fmla="*/ 0 w 42198532"/>
              <a:gd name="connsiteY54" fmla="*/ 5243588 h 6975464"/>
              <a:gd name="connsiteX55" fmla="*/ 359648 w 42198532"/>
              <a:gd name="connsiteY55" fmla="*/ 4965225 h 6975464"/>
              <a:gd name="connsiteX56" fmla="*/ 1106548 w 42198532"/>
              <a:gd name="connsiteY56" fmla="*/ 4604852 h 6975464"/>
              <a:gd name="connsiteX57" fmla="*/ 1106548 w 42198532"/>
              <a:gd name="connsiteY57" fmla="*/ 4951031 h 6975464"/>
              <a:gd name="connsiteX58" fmla="*/ 1018214 w 42198532"/>
              <a:gd name="connsiteY58" fmla="*/ 5019636 h 6975464"/>
              <a:gd name="connsiteX59" fmla="*/ 1025312 w 42198532"/>
              <a:gd name="connsiteY59" fmla="*/ 5030676 h 6975464"/>
              <a:gd name="connsiteX60" fmla="*/ 1017425 w 42198532"/>
              <a:gd name="connsiteY60" fmla="*/ 5020424 h 6975464"/>
              <a:gd name="connsiteX61" fmla="*/ 744534 w 42198532"/>
              <a:gd name="connsiteY61" fmla="*/ 5231759 h 6975464"/>
              <a:gd name="connsiteX62" fmla="*/ 744534 w 42198532"/>
              <a:gd name="connsiteY62" fmla="*/ 4885580 h 6975464"/>
              <a:gd name="connsiteX63" fmla="*/ 856530 w 42198532"/>
              <a:gd name="connsiteY63" fmla="*/ 4798050 h 6975464"/>
              <a:gd name="connsiteX64" fmla="*/ 849432 w 42198532"/>
              <a:gd name="connsiteY64" fmla="*/ 4787799 h 6975464"/>
              <a:gd name="connsiteX65" fmla="*/ 857319 w 42198532"/>
              <a:gd name="connsiteY65" fmla="*/ 4798050 h 6975464"/>
              <a:gd name="connsiteX66" fmla="*/ 1106548 w 42198532"/>
              <a:gd name="connsiteY66" fmla="*/ 4604852 h 6975464"/>
              <a:gd name="connsiteX67" fmla="*/ 737436 w 42198532"/>
              <a:gd name="connsiteY67" fmla="*/ 4313873 h 6975464"/>
              <a:gd name="connsiteX68" fmla="*/ 1102605 w 42198532"/>
              <a:gd name="connsiteY68" fmla="*/ 4591447 h 6975464"/>
              <a:gd name="connsiteX69" fmla="*/ 849432 w 42198532"/>
              <a:gd name="connsiteY69" fmla="*/ 4787799 h 6975464"/>
              <a:gd name="connsiteX70" fmla="*/ 738225 w 42198532"/>
              <a:gd name="connsiteY70" fmla="*/ 4873752 h 6975464"/>
              <a:gd name="connsiteX71" fmla="*/ 373056 w 42198532"/>
              <a:gd name="connsiteY71" fmla="*/ 4596178 h 6975464"/>
              <a:gd name="connsiteX72" fmla="*/ 737436 w 42198532"/>
              <a:gd name="connsiteY72" fmla="*/ 4313873 h 6975464"/>
              <a:gd name="connsiteX73" fmla="*/ 1115224 w 42198532"/>
              <a:gd name="connsiteY73" fmla="*/ 3661732 h 6975464"/>
              <a:gd name="connsiteX74" fmla="*/ 1125477 w 42198532"/>
              <a:gd name="connsiteY74" fmla="*/ 3669618 h 6975464"/>
              <a:gd name="connsiteX75" fmla="*/ 1480393 w 42198532"/>
              <a:gd name="connsiteY75" fmla="*/ 3939306 h 6975464"/>
              <a:gd name="connsiteX76" fmla="*/ 1116013 w 42198532"/>
              <a:gd name="connsiteY76" fmla="*/ 4222399 h 6975464"/>
              <a:gd name="connsiteX77" fmla="*/ 750844 w 42198532"/>
              <a:gd name="connsiteY77" fmla="*/ 3944037 h 6975464"/>
              <a:gd name="connsiteX78" fmla="*/ 1115224 w 42198532"/>
              <a:gd name="connsiteY78" fmla="*/ 3661732 h 6975464"/>
              <a:gd name="connsiteX79" fmla="*/ 1480393 w 42198532"/>
              <a:gd name="connsiteY79" fmla="*/ 2656315 h 6975464"/>
              <a:gd name="connsiteX80" fmla="*/ 1480393 w 42198532"/>
              <a:gd name="connsiteY80" fmla="*/ 3002494 h 6975464"/>
              <a:gd name="connsiteX81" fmla="*/ 1386537 w 42198532"/>
              <a:gd name="connsiteY81" fmla="*/ 3075042 h 6975464"/>
              <a:gd name="connsiteX82" fmla="*/ 1392847 w 42198532"/>
              <a:gd name="connsiteY82" fmla="*/ 3086870 h 6975464"/>
              <a:gd name="connsiteX83" fmla="*/ 1385748 w 42198532"/>
              <a:gd name="connsiteY83" fmla="*/ 3075830 h 6975464"/>
              <a:gd name="connsiteX84" fmla="*/ 1118379 w 42198532"/>
              <a:gd name="connsiteY84" fmla="*/ 3283222 h 6975464"/>
              <a:gd name="connsiteX85" fmla="*/ 1118379 w 42198532"/>
              <a:gd name="connsiteY85" fmla="*/ 2937043 h 6975464"/>
              <a:gd name="connsiteX86" fmla="*/ 1246148 w 42198532"/>
              <a:gd name="connsiteY86" fmla="*/ 2837685 h 6975464"/>
              <a:gd name="connsiteX87" fmla="*/ 1239839 w 42198532"/>
              <a:gd name="connsiteY87" fmla="*/ 2825856 h 6975464"/>
              <a:gd name="connsiteX88" fmla="*/ 1246937 w 42198532"/>
              <a:gd name="connsiteY88" fmla="*/ 2836896 h 6975464"/>
              <a:gd name="connsiteX89" fmla="*/ 1480393 w 42198532"/>
              <a:gd name="connsiteY89" fmla="*/ 2656315 h 6975464"/>
              <a:gd name="connsiteX90" fmla="*/ 732704 w 42198532"/>
              <a:gd name="connsiteY90" fmla="*/ 1716349 h 6975464"/>
              <a:gd name="connsiteX91" fmla="*/ 1097873 w 42198532"/>
              <a:gd name="connsiteY91" fmla="*/ 1993923 h 6975464"/>
              <a:gd name="connsiteX92" fmla="*/ 860473 w 42198532"/>
              <a:gd name="connsiteY92" fmla="*/ 2177658 h 6975464"/>
              <a:gd name="connsiteX93" fmla="*/ 867572 w 42198532"/>
              <a:gd name="connsiteY93" fmla="*/ 2189486 h 6975464"/>
              <a:gd name="connsiteX94" fmla="*/ 1106548 w 42198532"/>
              <a:gd name="connsiteY94" fmla="*/ 2003386 h 6975464"/>
              <a:gd name="connsiteX95" fmla="*/ 1106548 w 42198532"/>
              <a:gd name="connsiteY95" fmla="*/ 2350353 h 6975464"/>
              <a:gd name="connsiteX96" fmla="*/ 1007172 w 42198532"/>
              <a:gd name="connsiteY96" fmla="*/ 2427632 h 6975464"/>
              <a:gd name="connsiteX97" fmla="*/ 1014270 w 42198532"/>
              <a:gd name="connsiteY97" fmla="*/ 2440249 h 6975464"/>
              <a:gd name="connsiteX98" fmla="*/ 1110492 w 42198532"/>
              <a:gd name="connsiteY98" fmla="*/ 2365336 h 6975464"/>
              <a:gd name="connsiteX99" fmla="*/ 1475660 w 42198532"/>
              <a:gd name="connsiteY99" fmla="*/ 2642910 h 6975464"/>
              <a:gd name="connsiteX100" fmla="*/ 1239839 w 42198532"/>
              <a:gd name="connsiteY100" fmla="*/ 2825856 h 6975464"/>
              <a:gd name="connsiteX101" fmla="*/ 1112069 w 42198532"/>
              <a:gd name="connsiteY101" fmla="*/ 2925215 h 6975464"/>
              <a:gd name="connsiteX102" fmla="*/ 746900 w 42198532"/>
              <a:gd name="connsiteY102" fmla="*/ 2647641 h 6975464"/>
              <a:gd name="connsiteX103" fmla="*/ 1013481 w 42198532"/>
              <a:gd name="connsiteY103" fmla="*/ 2440249 h 6975464"/>
              <a:gd name="connsiteX104" fmla="*/ 1006383 w 42198532"/>
              <a:gd name="connsiteY104" fmla="*/ 2427632 h 6975464"/>
              <a:gd name="connsiteX105" fmla="*/ 744534 w 42198532"/>
              <a:gd name="connsiteY105" fmla="*/ 2631081 h 6975464"/>
              <a:gd name="connsiteX106" fmla="*/ 744534 w 42198532"/>
              <a:gd name="connsiteY106" fmla="*/ 2284114 h 6975464"/>
              <a:gd name="connsiteX107" fmla="*/ 866783 w 42198532"/>
              <a:gd name="connsiteY107" fmla="*/ 2189486 h 6975464"/>
              <a:gd name="connsiteX108" fmla="*/ 860473 w 42198532"/>
              <a:gd name="connsiteY108" fmla="*/ 2178447 h 6975464"/>
              <a:gd name="connsiteX109" fmla="*/ 738225 w 42198532"/>
              <a:gd name="connsiteY109" fmla="*/ 2273074 h 6975464"/>
              <a:gd name="connsiteX110" fmla="*/ 373056 w 42198532"/>
              <a:gd name="connsiteY110" fmla="*/ 1995500 h 6975464"/>
              <a:gd name="connsiteX111" fmla="*/ 732704 w 42198532"/>
              <a:gd name="connsiteY111" fmla="*/ 1716349 h 6975464"/>
              <a:gd name="connsiteX112" fmla="*/ 1480393 w 42198532"/>
              <a:gd name="connsiteY112" fmla="*/ 1355976 h 6975464"/>
              <a:gd name="connsiteX113" fmla="*/ 1480393 w 42198532"/>
              <a:gd name="connsiteY113" fmla="*/ 1702944 h 6975464"/>
              <a:gd name="connsiteX114" fmla="*/ 1391269 w 42198532"/>
              <a:gd name="connsiteY114" fmla="*/ 1771549 h 6975464"/>
              <a:gd name="connsiteX115" fmla="*/ 1399156 w 42198532"/>
              <a:gd name="connsiteY115" fmla="*/ 1781800 h 6975464"/>
              <a:gd name="connsiteX116" fmla="*/ 1483547 w 42198532"/>
              <a:gd name="connsiteY116" fmla="*/ 1716349 h 6975464"/>
              <a:gd name="connsiteX117" fmla="*/ 1848716 w 42198532"/>
              <a:gd name="connsiteY117" fmla="*/ 1993923 h 6975464"/>
              <a:gd name="connsiteX118" fmla="*/ 1658639 w 42198532"/>
              <a:gd name="connsiteY118" fmla="*/ 2141384 h 6975464"/>
              <a:gd name="connsiteX119" fmla="*/ 1489068 w 42198532"/>
              <a:gd name="connsiteY119" fmla="*/ 2273074 h 6975464"/>
              <a:gd name="connsiteX120" fmla="*/ 1123900 w 42198532"/>
              <a:gd name="connsiteY120" fmla="*/ 1995500 h 6975464"/>
              <a:gd name="connsiteX121" fmla="*/ 1398368 w 42198532"/>
              <a:gd name="connsiteY121" fmla="*/ 1782588 h 6975464"/>
              <a:gd name="connsiteX122" fmla="*/ 1390481 w 42198532"/>
              <a:gd name="connsiteY122" fmla="*/ 1771549 h 6975464"/>
              <a:gd name="connsiteX123" fmla="*/ 1118379 w 42198532"/>
              <a:gd name="connsiteY123" fmla="*/ 1982883 h 6975464"/>
              <a:gd name="connsiteX124" fmla="*/ 1118379 w 42198532"/>
              <a:gd name="connsiteY124" fmla="*/ 1636704 h 6975464"/>
              <a:gd name="connsiteX125" fmla="*/ 1230374 w 42198532"/>
              <a:gd name="connsiteY125" fmla="*/ 1549963 h 6975464"/>
              <a:gd name="connsiteX126" fmla="*/ 1480393 w 42198532"/>
              <a:gd name="connsiteY126" fmla="*/ 1355976 h 6975464"/>
              <a:gd name="connsiteX127" fmla="*/ 1110492 w 42198532"/>
              <a:gd name="connsiteY127" fmla="*/ 1064997 h 6975464"/>
              <a:gd name="connsiteX128" fmla="*/ 1475660 w 42198532"/>
              <a:gd name="connsiteY128" fmla="*/ 1342571 h 6975464"/>
              <a:gd name="connsiteX129" fmla="*/ 1223276 w 42198532"/>
              <a:gd name="connsiteY129" fmla="*/ 1538923 h 6975464"/>
              <a:gd name="connsiteX130" fmla="*/ 1230374 w 42198532"/>
              <a:gd name="connsiteY130" fmla="*/ 1549963 h 6975464"/>
              <a:gd name="connsiteX131" fmla="*/ 1222487 w 42198532"/>
              <a:gd name="connsiteY131" fmla="*/ 1539711 h 6975464"/>
              <a:gd name="connsiteX132" fmla="*/ 1112069 w 42198532"/>
              <a:gd name="connsiteY132" fmla="*/ 1625665 h 6975464"/>
              <a:gd name="connsiteX133" fmla="*/ 746900 w 42198532"/>
              <a:gd name="connsiteY133" fmla="*/ 1348091 h 6975464"/>
              <a:gd name="connsiteX134" fmla="*/ 1110492 w 42198532"/>
              <a:gd name="connsiteY134" fmla="*/ 1064997 h 6975464"/>
              <a:gd name="connsiteX135" fmla="*/ 1488280 w 42198532"/>
              <a:gd name="connsiteY135" fmla="*/ 413645 h 6975464"/>
              <a:gd name="connsiteX136" fmla="*/ 1498533 w 42198532"/>
              <a:gd name="connsiteY136" fmla="*/ 421530 h 6975464"/>
              <a:gd name="connsiteX137" fmla="*/ 1853448 w 42198532"/>
              <a:gd name="connsiteY137" fmla="*/ 691218 h 6975464"/>
              <a:gd name="connsiteX138" fmla="*/ 1489068 w 42198532"/>
              <a:gd name="connsiteY138" fmla="*/ 973524 h 6975464"/>
              <a:gd name="connsiteX139" fmla="*/ 1123900 w 42198532"/>
              <a:gd name="connsiteY139" fmla="*/ 695950 h 6975464"/>
              <a:gd name="connsiteX140" fmla="*/ 1488280 w 42198532"/>
              <a:gd name="connsiteY140" fmla="*/ 413645 h 6975464"/>
              <a:gd name="connsiteX141" fmla="*/ 1493012 w 42198532"/>
              <a:gd name="connsiteY141" fmla="*/ 117464 h 6975464"/>
              <a:gd name="connsiteX142" fmla="*/ 42118086 w 42198532"/>
              <a:gd name="connsiteY142" fmla="*/ 0 h 6975464"/>
              <a:gd name="connsiteX143" fmla="*/ 42198532 w 42198532"/>
              <a:gd name="connsiteY143" fmla="*/ 6799268 h 6975464"/>
              <a:gd name="connsiteX144" fmla="*/ 843615 w 42198532"/>
              <a:gd name="connsiteY144" fmla="*/ 6975464 h 6975464"/>
              <a:gd name="connsiteX145" fmla="*/ 810785 w 42198532"/>
              <a:gd name="connsiteY145" fmla="*/ 6950504 h 6975464"/>
              <a:gd name="connsiteX146" fmla="*/ 746900 w 42198532"/>
              <a:gd name="connsiteY146" fmla="*/ 6901934 h 6975464"/>
              <a:gd name="connsiteX147" fmla="*/ 746900 w 42198532"/>
              <a:gd name="connsiteY147" fmla="*/ 6547081 h 6975464"/>
              <a:gd name="connsiteX148" fmla="*/ 1019002 w 42198532"/>
              <a:gd name="connsiteY148" fmla="*/ 6335746 h 6975464"/>
              <a:gd name="connsiteX149" fmla="*/ 1012693 w 42198532"/>
              <a:gd name="connsiteY149" fmla="*/ 6323918 h 6975464"/>
              <a:gd name="connsiteX150" fmla="*/ 1019791 w 42198532"/>
              <a:gd name="connsiteY150" fmla="*/ 6334957 h 6975464"/>
              <a:gd name="connsiteX151" fmla="*/ 1110492 w 42198532"/>
              <a:gd name="connsiteY151" fmla="*/ 6264775 h 6975464"/>
              <a:gd name="connsiteX152" fmla="*/ 1489068 w 42198532"/>
              <a:gd name="connsiteY152" fmla="*/ 6553389 h 6975464"/>
              <a:gd name="connsiteX153" fmla="*/ 1870800 w 42198532"/>
              <a:gd name="connsiteY153" fmla="*/ 6257678 h 6975464"/>
              <a:gd name="connsiteX154" fmla="*/ 1870800 w 42198532"/>
              <a:gd name="connsiteY154" fmla="*/ 6139394 h 6975464"/>
              <a:gd name="connsiteX155" fmla="*/ 1857392 w 42198532"/>
              <a:gd name="connsiteY155" fmla="*/ 6144914 h 6975464"/>
              <a:gd name="connsiteX156" fmla="*/ 1857392 w 42198532"/>
              <a:gd name="connsiteY156" fmla="*/ 6251370 h 6975464"/>
              <a:gd name="connsiteX157" fmla="*/ 1495378 w 42198532"/>
              <a:gd name="connsiteY157" fmla="*/ 6531309 h 6975464"/>
              <a:gd name="connsiteX158" fmla="*/ 1495378 w 42198532"/>
              <a:gd name="connsiteY158" fmla="*/ 6185131 h 6975464"/>
              <a:gd name="connsiteX159" fmla="*/ 1857392 w 42198532"/>
              <a:gd name="connsiteY159" fmla="*/ 5904403 h 6975464"/>
              <a:gd name="connsiteX160" fmla="*/ 1857392 w 42198532"/>
              <a:gd name="connsiteY160" fmla="*/ 6144125 h 6975464"/>
              <a:gd name="connsiteX161" fmla="*/ 1870800 w 42198532"/>
              <a:gd name="connsiteY161" fmla="*/ 6138605 h 6975464"/>
              <a:gd name="connsiteX162" fmla="*/ 1870800 w 42198532"/>
              <a:gd name="connsiteY162" fmla="*/ 5887843 h 6975464"/>
              <a:gd name="connsiteX163" fmla="*/ 1739875 w 42198532"/>
              <a:gd name="connsiteY163" fmla="*/ 5788484 h 6975464"/>
              <a:gd name="connsiteX164" fmla="*/ 1497744 w 42198532"/>
              <a:gd name="connsiteY164" fmla="*/ 5604749 h 6975464"/>
              <a:gd name="connsiteX165" fmla="*/ 1497744 w 42198532"/>
              <a:gd name="connsiteY165" fmla="*/ 5424957 h 6975464"/>
              <a:gd name="connsiteX166" fmla="*/ 1484336 w 42198532"/>
              <a:gd name="connsiteY166" fmla="*/ 5427322 h 6975464"/>
              <a:gd name="connsiteX167" fmla="*/ 1484336 w 42198532"/>
              <a:gd name="connsiteY167" fmla="*/ 5598440 h 6975464"/>
              <a:gd name="connsiteX168" fmla="*/ 1122322 w 42198532"/>
              <a:gd name="connsiteY168" fmla="*/ 5879169 h 6975464"/>
              <a:gd name="connsiteX169" fmla="*/ 1122322 w 42198532"/>
              <a:gd name="connsiteY169" fmla="*/ 5532990 h 6975464"/>
              <a:gd name="connsiteX170" fmla="*/ 1292682 w 42198532"/>
              <a:gd name="connsiteY170" fmla="*/ 5400511 h 6975464"/>
              <a:gd name="connsiteX171" fmla="*/ 1285583 w 42198532"/>
              <a:gd name="connsiteY171" fmla="*/ 5390260 h 6975464"/>
              <a:gd name="connsiteX172" fmla="*/ 1116013 w 42198532"/>
              <a:gd name="connsiteY172" fmla="*/ 5521161 h 6975464"/>
              <a:gd name="connsiteX173" fmla="*/ 750844 w 42198532"/>
              <a:gd name="connsiteY173" fmla="*/ 5243588 h 6975464"/>
              <a:gd name="connsiteX174" fmla="*/ 1025312 w 42198532"/>
              <a:gd name="connsiteY174" fmla="*/ 5030676 h 6975464"/>
              <a:gd name="connsiteX175" fmla="*/ 1110492 w 42198532"/>
              <a:gd name="connsiteY175" fmla="*/ 4965225 h 6975464"/>
              <a:gd name="connsiteX176" fmla="*/ 1475660 w 42198532"/>
              <a:gd name="connsiteY176" fmla="*/ 5242799 h 6975464"/>
              <a:gd name="connsiteX177" fmla="*/ 1285583 w 42198532"/>
              <a:gd name="connsiteY177" fmla="*/ 5389472 h 6975464"/>
              <a:gd name="connsiteX178" fmla="*/ 1293470 w 42198532"/>
              <a:gd name="connsiteY178" fmla="*/ 5400511 h 6975464"/>
              <a:gd name="connsiteX179" fmla="*/ 1484336 w 42198532"/>
              <a:gd name="connsiteY179" fmla="*/ 5252262 h 6975464"/>
              <a:gd name="connsiteX180" fmla="*/ 1484336 w 42198532"/>
              <a:gd name="connsiteY180" fmla="*/ 5426534 h 6975464"/>
              <a:gd name="connsiteX181" fmla="*/ 1497744 w 42198532"/>
              <a:gd name="connsiteY181" fmla="*/ 5424168 h 6975464"/>
              <a:gd name="connsiteX182" fmla="*/ 1497744 w 42198532"/>
              <a:gd name="connsiteY182" fmla="*/ 5246742 h 6975464"/>
              <a:gd name="connsiteX183" fmla="*/ 1513518 w 42198532"/>
              <a:gd name="connsiteY183" fmla="*/ 5234125 h 6975464"/>
              <a:gd name="connsiteX184" fmla="*/ 1513518 w 42198532"/>
              <a:gd name="connsiteY184" fmla="*/ 5217565 h 6975464"/>
              <a:gd name="connsiteX185" fmla="*/ 1495378 w 42198532"/>
              <a:gd name="connsiteY185" fmla="*/ 5231759 h 6975464"/>
              <a:gd name="connsiteX186" fmla="*/ 1495378 w 42198532"/>
              <a:gd name="connsiteY186" fmla="*/ 4885580 h 6975464"/>
              <a:gd name="connsiteX187" fmla="*/ 1513518 w 42198532"/>
              <a:gd name="connsiteY187" fmla="*/ 4871386 h 6975464"/>
              <a:gd name="connsiteX188" fmla="*/ 1513518 w 42198532"/>
              <a:gd name="connsiteY188" fmla="*/ 4854826 h 6975464"/>
              <a:gd name="connsiteX189" fmla="*/ 1489068 w 42198532"/>
              <a:gd name="connsiteY189" fmla="*/ 4873752 h 6975464"/>
              <a:gd name="connsiteX190" fmla="*/ 1123900 w 42198532"/>
              <a:gd name="connsiteY190" fmla="*/ 4596178 h 6975464"/>
              <a:gd name="connsiteX191" fmla="*/ 1488280 w 42198532"/>
              <a:gd name="connsiteY191" fmla="*/ 4313873 h 6975464"/>
              <a:gd name="connsiteX192" fmla="*/ 1853448 w 42198532"/>
              <a:gd name="connsiteY192" fmla="*/ 4591447 h 6975464"/>
              <a:gd name="connsiteX193" fmla="*/ 1514307 w 42198532"/>
              <a:gd name="connsiteY193" fmla="*/ 4854826 h 6975464"/>
              <a:gd name="connsiteX194" fmla="*/ 1514307 w 42198532"/>
              <a:gd name="connsiteY194" fmla="*/ 4870598 h 6975464"/>
              <a:gd name="connsiteX195" fmla="*/ 1857392 w 42198532"/>
              <a:gd name="connsiteY195" fmla="*/ 4604852 h 6975464"/>
              <a:gd name="connsiteX196" fmla="*/ 1857392 w 42198532"/>
              <a:gd name="connsiteY196" fmla="*/ 4951031 h 6975464"/>
              <a:gd name="connsiteX197" fmla="*/ 1514307 w 42198532"/>
              <a:gd name="connsiteY197" fmla="*/ 5217565 h 6975464"/>
              <a:gd name="connsiteX198" fmla="*/ 1514307 w 42198532"/>
              <a:gd name="connsiteY198" fmla="*/ 5234125 h 6975464"/>
              <a:gd name="connsiteX199" fmla="*/ 1870800 w 42198532"/>
              <a:gd name="connsiteY199" fmla="*/ 4957339 h 6975464"/>
              <a:gd name="connsiteX200" fmla="*/ 1870800 w 42198532"/>
              <a:gd name="connsiteY200" fmla="*/ 4588292 h 6975464"/>
              <a:gd name="connsiteX201" fmla="*/ 1497744 w 42198532"/>
              <a:gd name="connsiteY201" fmla="*/ 4304410 h 6975464"/>
              <a:gd name="connsiteX202" fmla="*/ 1497744 w 42198532"/>
              <a:gd name="connsiteY202" fmla="*/ 3956654 h 6975464"/>
              <a:gd name="connsiteX203" fmla="*/ 1484336 w 42198532"/>
              <a:gd name="connsiteY203" fmla="*/ 3966905 h 6975464"/>
              <a:gd name="connsiteX204" fmla="*/ 1484336 w 42198532"/>
              <a:gd name="connsiteY204" fmla="*/ 4299679 h 6975464"/>
              <a:gd name="connsiteX205" fmla="*/ 1122322 w 42198532"/>
              <a:gd name="connsiteY205" fmla="*/ 4579618 h 6975464"/>
              <a:gd name="connsiteX206" fmla="*/ 1122322 w 42198532"/>
              <a:gd name="connsiteY206" fmla="*/ 4233439 h 6975464"/>
              <a:gd name="connsiteX207" fmla="*/ 1484336 w 42198532"/>
              <a:gd name="connsiteY207" fmla="*/ 3952712 h 6975464"/>
              <a:gd name="connsiteX208" fmla="*/ 1484336 w 42198532"/>
              <a:gd name="connsiteY208" fmla="*/ 3966117 h 6975464"/>
              <a:gd name="connsiteX209" fmla="*/ 1497744 w 42198532"/>
              <a:gd name="connsiteY209" fmla="*/ 3955866 h 6975464"/>
              <a:gd name="connsiteX210" fmla="*/ 1497744 w 42198532"/>
              <a:gd name="connsiteY210" fmla="*/ 3936152 h 6975464"/>
              <a:gd name="connsiteX211" fmla="*/ 1136519 w 42198532"/>
              <a:gd name="connsiteY211" fmla="*/ 3661732 h 6975464"/>
              <a:gd name="connsiteX212" fmla="*/ 1125477 w 42198532"/>
              <a:gd name="connsiteY212" fmla="*/ 3669618 h 6975464"/>
              <a:gd name="connsiteX213" fmla="*/ 1135730 w 42198532"/>
              <a:gd name="connsiteY213" fmla="*/ 3660943 h 6975464"/>
              <a:gd name="connsiteX214" fmla="*/ 1119956 w 42198532"/>
              <a:gd name="connsiteY214" fmla="*/ 3649115 h 6975464"/>
              <a:gd name="connsiteX215" fmla="*/ 1119956 w 42198532"/>
              <a:gd name="connsiteY215" fmla="*/ 3637286 h 6975464"/>
              <a:gd name="connsiteX216" fmla="*/ 1106548 w 42198532"/>
              <a:gd name="connsiteY216" fmla="*/ 3637286 h 6975464"/>
              <a:gd name="connsiteX217" fmla="*/ 1106548 w 42198532"/>
              <a:gd name="connsiteY217" fmla="*/ 3649903 h 6975464"/>
              <a:gd name="connsiteX218" fmla="*/ 744534 w 42198532"/>
              <a:gd name="connsiteY218" fmla="*/ 3929843 h 6975464"/>
              <a:gd name="connsiteX219" fmla="*/ 744534 w 42198532"/>
              <a:gd name="connsiteY219" fmla="*/ 3612841 h 6975464"/>
              <a:gd name="connsiteX220" fmla="*/ 744534 w 42198532"/>
              <a:gd name="connsiteY220" fmla="*/ 3584453 h 6975464"/>
              <a:gd name="connsiteX221" fmla="*/ 1106548 w 42198532"/>
              <a:gd name="connsiteY221" fmla="*/ 3303725 h 6975464"/>
              <a:gd name="connsiteX222" fmla="*/ 1106548 w 42198532"/>
              <a:gd name="connsiteY222" fmla="*/ 3617573 h 6975464"/>
              <a:gd name="connsiteX223" fmla="*/ 1106548 w 42198532"/>
              <a:gd name="connsiteY223" fmla="*/ 3636498 h 6975464"/>
              <a:gd name="connsiteX224" fmla="*/ 1119956 w 42198532"/>
              <a:gd name="connsiteY224" fmla="*/ 3636498 h 6975464"/>
              <a:gd name="connsiteX225" fmla="*/ 1119956 w 42198532"/>
              <a:gd name="connsiteY225" fmla="*/ 3298205 h 6975464"/>
              <a:gd name="connsiteX226" fmla="*/ 1392847 w 42198532"/>
              <a:gd name="connsiteY226" fmla="*/ 3086870 h 6975464"/>
              <a:gd name="connsiteX227" fmla="*/ 1483547 w 42198532"/>
              <a:gd name="connsiteY227" fmla="*/ 3016688 h 6975464"/>
              <a:gd name="connsiteX228" fmla="*/ 1862913 w 42198532"/>
              <a:gd name="connsiteY228" fmla="*/ 3304513 h 6975464"/>
              <a:gd name="connsiteX229" fmla="*/ 2243855 w 42198532"/>
              <a:gd name="connsiteY229" fmla="*/ 3008803 h 6975464"/>
              <a:gd name="connsiteX230" fmla="*/ 2243855 w 42198532"/>
              <a:gd name="connsiteY230" fmla="*/ 2891307 h 6975464"/>
              <a:gd name="connsiteX231" fmla="*/ 2231236 w 42198532"/>
              <a:gd name="connsiteY231" fmla="*/ 2896827 h 6975464"/>
              <a:gd name="connsiteX232" fmla="*/ 2231236 w 42198532"/>
              <a:gd name="connsiteY232" fmla="*/ 3002494 h 6975464"/>
              <a:gd name="connsiteX233" fmla="*/ 1869222 w 42198532"/>
              <a:gd name="connsiteY233" fmla="*/ 3283222 h 6975464"/>
              <a:gd name="connsiteX234" fmla="*/ 1869222 w 42198532"/>
              <a:gd name="connsiteY234" fmla="*/ 2937043 h 6975464"/>
              <a:gd name="connsiteX235" fmla="*/ 2231236 w 42198532"/>
              <a:gd name="connsiteY235" fmla="*/ 2656315 h 6975464"/>
              <a:gd name="connsiteX236" fmla="*/ 2231236 w 42198532"/>
              <a:gd name="connsiteY236" fmla="*/ 2896038 h 6975464"/>
              <a:gd name="connsiteX237" fmla="*/ 2243855 w 42198532"/>
              <a:gd name="connsiteY237" fmla="*/ 2890518 h 6975464"/>
              <a:gd name="connsiteX238" fmla="*/ 2243855 w 42198532"/>
              <a:gd name="connsiteY238" fmla="*/ 2639755 h 6975464"/>
              <a:gd name="connsiteX239" fmla="*/ 2113720 w 42198532"/>
              <a:gd name="connsiteY239" fmla="*/ 2540397 h 6975464"/>
              <a:gd name="connsiteX240" fmla="*/ 2100312 w 42198532"/>
              <a:gd name="connsiteY240" fmla="*/ 2546705 h 6975464"/>
              <a:gd name="connsiteX241" fmla="*/ 2226503 w 42198532"/>
              <a:gd name="connsiteY241" fmla="*/ 2642910 h 6975464"/>
              <a:gd name="connsiteX242" fmla="*/ 1862124 w 42198532"/>
              <a:gd name="connsiteY242" fmla="*/ 2925215 h 6975464"/>
              <a:gd name="connsiteX243" fmla="*/ 1496955 w 42198532"/>
              <a:gd name="connsiteY243" fmla="*/ 2647641 h 6975464"/>
              <a:gd name="connsiteX244" fmla="*/ 1861335 w 42198532"/>
              <a:gd name="connsiteY244" fmla="*/ 2365336 h 6975464"/>
              <a:gd name="connsiteX245" fmla="*/ 2099523 w 42198532"/>
              <a:gd name="connsiteY245" fmla="*/ 2545916 h 6975464"/>
              <a:gd name="connsiteX246" fmla="*/ 2112931 w 42198532"/>
              <a:gd name="connsiteY246" fmla="*/ 2539608 h 6975464"/>
              <a:gd name="connsiteX247" fmla="*/ 1870800 w 42198532"/>
              <a:gd name="connsiteY247" fmla="*/ 2355873 h 6975464"/>
              <a:gd name="connsiteX248" fmla="*/ 1870800 w 42198532"/>
              <a:gd name="connsiteY248" fmla="*/ 2176869 h 6975464"/>
              <a:gd name="connsiteX249" fmla="*/ 1857392 w 42198532"/>
              <a:gd name="connsiteY249" fmla="*/ 2178447 h 6975464"/>
              <a:gd name="connsiteX250" fmla="*/ 1857392 w 42198532"/>
              <a:gd name="connsiteY250" fmla="*/ 2350353 h 6975464"/>
              <a:gd name="connsiteX251" fmla="*/ 1496167 w 42198532"/>
              <a:gd name="connsiteY251" fmla="*/ 2631081 h 6975464"/>
              <a:gd name="connsiteX252" fmla="*/ 1496167 w 42198532"/>
              <a:gd name="connsiteY252" fmla="*/ 2284114 h 6975464"/>
              <a:gd name="connsiteX253" fmla="*/ 1666526 w 42198532"/>
              <a:gd name="connsiteY253" fmla="*/ 2152424 h 6975464"/>
              <a:gd name="connsiteX254" fmla="*/ 1658639 w 42198532"/>
              <a:gd name="connsiteY254" fmla="*/ 2141384 h 6975464"/>
              <a:gd name="connsiteX255" fmla="*/ 1666526 w 42198532"/>
              <a:gd name="connsiteY255" fmla="*/ 2151636 h 6975464"/>
              <a:gd name="connsiteX256" fmla="*/ 1857392 w 42198532"/>
              <a:gd name="connsiteY256" fmla="*/ 2003386 h 6975464"/>
              <a:gd name="connsiteX257" fmla="*/ 1857392 w 42198532"/>
              <a:gd name="connsiteY257" fmla="*/ 2177658 h 6975464"/>
              <a:gd name="connsiteX258" fmla="*/ 1870800 w 42198532"/>
              <a:gd name="connsiteY258" fmla="*/ 2176081 h 6975464"/>
              <a:gd name="connsiteX259" fmla="*/ 1870800 w 42198532"/>
              <a:gd name="connsiteY259" fmla="*/ 1998654 h 6975464"/>
              <a:gd name="connsiteX260" fmla="*/ 1886574 w 42198532"/>
              <a:gd name="connsiteY260" fmla="*/ 1986037 h 6975464"/>
              <a:gd name="connsiteX261" fmla="*/ 1886574 w 42198532"/>
              <a:gd name="connsiteY261" fmla="*/ 1969478 h 6975464"/>
              <a:gd name="connsiteX262" fmla="*/ 1869222 w 42198532"/>
              <a:gd name="connsiteY262" fmla="*/ 1982883 h 6975464"/>
              <a:gd name="connsiteX263" fmla="*/ 1869222 w 42198532"/>
              <a:gd name="connsiteY263" fmla="*/ 1636704 h 6975464"/>
              <a:gd name="connsiteX264" fmla="*/ 1886574 w 42198532"/>
              <a:gd name="connsiteY264" fmla="*/ 1623299 h 6975464"/>
              <a:gd name="connsiteX265" fmla="*/ 1886574 w 42198532"/>
              <a:gd name="connsiteY265" fmla="*/ 1606739 h 6975464"/>
              <a:gd name="connsiteX266" fmla="*/ 1862124 w 42198532"/>
              <a:gd name="connsiteY266" fmla="*/ 1625665 h 6975464"/>
              <a:gd name="connsiteX267" fmla="*/ 1496955 w 42198532"/>
              <a:gd name="connsiteY267" fmla="*/ 1348091 h 6975464"/>
              <a:gd name="connsiteX268" fmla="*/ 1861335 w 42198532"/>
              <a:gd name="connsiteY268" fmla="*/ 1064997 h 6975464"/>
              <a:gd name="connsiteX269" fmla="*/ 2226503 w 42198532"/>
              <a:gd name="connsiteY269" fmla="*/ 1342571 h 6975464"/>
              <a:gd name="connsiteX270" fmla="*/ 1887362 w 42198532"/>
              <a:gd name="connsiteY270" fmla="*/ 1605951 h 6975464"/>
              <a:gd name="connsiteX271" fmla="*/ 1887362 w 42198532"/>
              <a:gd name="connsiteY271" fmla="*/ 1622510 h 6975464"/>
              <a:gd name="connsiteX272" fmla="*/ 2231236 w 42198532"/>
              <a:gd name="connsiteY272" fmla="*/ 1355976 h 6975464"/>
              <a:gd name="connsiteX273" fmla="*/ 2231236 w 42198532"/>
              <a:gd name="connsiteY273" fmla="*/ 1702944 h 6975464"/>
              <a:gd name="connsiteX274" fmla="*/ 1887362 w 42198532"/>
              <a:gd name="connsiteY274" fmla="*/ 1968689 h 6975464"/>
              <a:gd name="connsiteX275" fmla="*/ 1887362 w 42198532"/>
              <a:gd name="connsiteY275" fmla="*/ 1985249 h 6975464"/>
              <a:gd name="connsiteX276" fmla="*/ 2243855 w 42198532"/>
              <a:gd name="connsiteY276" fmla="*/ 1709252 h 6975464"/>
              <a:gd name="connsiteX277" fmla="*/ 2243855 w 42198532"/>
              <a:gd name="connsiteY277" fmla="*/ 1339416 h 6975464"/>
              <a:gd name="connsiteX278" fmla="*/ 1870800 w 42198532"/>
              <a:gd name="connsiteY278" fmla="*/ 1056323 h 6975464"/>
              <a:gd name="connsiteX279" fmla="*/ 1870800 w 42198532"/>
              <a:gd name="connsiteY279" fmla="*/ 707778 h 6975464"/>
              <a:gd name="connsiteX280" fmla="*/ 1857392 w 42198532"/>
              <a:gd name="connsiteY280" fmla="*/ 718030 h 6975464"/>
              <a:gd name="connsiteX281" fmla="*/ 1857392 w 42198532"/>
              <a:gd name="connsiteY281" fmla="*/ 1050803 h 6975464"/>
              <a:gd name="connsiteX282" fmla="*/ 1496167 w 42198532"/>
              <a:gd name="connsiteY282" fmla="*/ 1331531 h 6975464"/>
              <a:gd name="connsiteX283" fmla="*/ 1496167 w 42198532"/>
              <a:gd name="connsiteY283" fmla="*/ 985352 h 6975464"/>
              <a:gd name="connsiteX284" fmla="*/ 1857392 w 42198532"/>
              <a:gd name="connsiteY284" fmla="*/ 704624 h 6975464"/>
              <a:gd name="connsiteX285" fmla="*/ 1857392 w 42198532"/>
              <a:gd name="connsiteY285" fmla="*/ 717241 h 6975464"/>
              <a:gd name="connsiteX286" fmla="*/ 1870800 w 42198532"/>
              <a:gd name="connsiteY286" fmla="*/ 706990 h 6975464"/>
              <a:gd name="connsiteX287" fmla="*/ 1870800 w 42198532"/>
              <a:gd name="connsiteY287" fmla="*/ 688064 h 6975464"/>
              <a:gd name="connsiteX288" fmla="*/ 1509574 w 42198532"/>
              <a:gd name="connsiteY288" fmla="*/ 412856 h 6975464"/>
              <a:gd name="connsiteX289" fmla="*/ 1498533 w 42198532"/>
              <a:gd name="connsiteY289" fmla="*/ 421530 h 6975464"/>
              <a:gd name="connsiteX290" fmla="*/ 1508786 w 42198532"/>
              <a:gd name="connsiteY290" fmla="*/ 412856 h 6975464"/>
              <a:gd name="connsiteX291" fmla="*/ 1493012 w 42198532"/>
              <a:gd name="connsiteY291" fmla="*/ 401028 h 6975464"/>
              <a:gd name="connsiteX292" fmla="*/ 1493012 w 42198532"/>
              <a:gd name="connsiteY292" fmla="*/ 119417 h 6975464"/>
              <a:gd name="connsiteX293" fmla="*/ 1493012 w 42198532"/>
              <a:gd name="connsiteY293" fmla="*/ 117464 h 6975464"/>
              <a:gd name="connsiteX294" fmla="*/ 1398859 w 42198532"/>
              <a:gd name="connsiteY294" fmla="*/ 117464 h 6975464"/>
              <a:gd name="connsiteX295" fmla="*/ 1480393 w 42198532"/>
              <a:gd name="connsiteY295" fmla="*/ 117464 h 6975464"/>
              <a:gd name="connsiteX296" fmla="*/ 1480393 w 42198532"/>
              <a:gd name="connsiteY296" fmla="*/ 201868 h 6975464"/>
              <a:gd name="connsiteX297" fmla="*/ 1480393 w 42198532"/>
              <a:gd name="connsiteY297" fmla="*/ 401028 h 6975464"/>
              <a:gd name="connsiteX298" fmla="*/ 1118379 w 42198532"/>
              <a:gd name="connsiteY298" fmla="*/ 681756 h 6975464"/>
              <a:gd name="connsiteX299" fmla="*/ 1118379 w 42198532"/>
              <a:gd name="connsiteY299" fmla="*/ 335577 h 6975464"/>
              <a:gd name="connsiteX300" fmla="*/ 1379242 w 42198532"/>
              <a:gd name="connsiteY300" fmla="*/ 132719 h 6975464"/>
              <a:gd name="connsiteX301" fmla="*/ 1398859 w 42198532"/>
              <a:gd name="connsiteY301" fmla="*/ 117464 h 6975464"/>
              <a:gd name="connsiteX302" fmla="*/ 840168 w 42198532"/>
              <a:gd name="connsiteY302" fmla="*/ 117464 h 6975464"/>
              <a:gd name="connsiteX303" fmla="*/ 1377550 w 42198532"/>
              <a:gd name="connsiteY303" fmla="*/ 117464 h 6975464"/>
              <a:gd name="connsiteX304" fmla="*/ 1301753 w 42198532"/>
              <a:gd name="connsiteY304" fmla="*/ 176360 h 6975464"/>
              <a:gd name="connsiteX305" fmla="*/ 1112069 w 42198532"/>
              <a:gd name="connsiteY305" fmla="*/ 323748 h 6975464"/>
              <a:gd name="connsiteX306" fmla="*/ 857417 w 42198532"/>
              <a:gd name="connsiteY306" fmla="*/ 130551 h 6975464"/>
              <a:gd name="connsiteX307" fmla="*/ 840168 w 42198532"/>
              <a:gd name="connsiteY307" fmla="*/ 117464 h 6975464"/>
              <a:gd name="connsiteX0" fmla="*/ 738225 w 42198532"/>
              <a:gd name="connsiteY0" fmla="*/ 6911396 h 7004830"/>
              <a:gd name="connsiteX1" fmla="*/ 814828 w 42198532"/>
              <a:gd name="connsiteY1" fmla="*/ 6969750 h 7004830"/>
              <a:gd name="connsiteX2" fmla="*/ 822329 w 42198532"/>
              <a:gd name="connsiteY2" fmla="*/ 6975464 h 7004830"/>
              <a:gd name="connsiteX3" fmla="*/ 655724 w 42198532"/>
              <a:gd name="connsiteY3" fmla="*/ 6975464 h 7004830"/>
              <a:gd name="connsiteX4" fmla="*/ 656989 w 42198532"/>
              <a:gd name="connsiteY4" fmla="*/ 6974481 h 7004830"/>
              <a:gd name="connsiteX5" fmla="*/ 738225 w 42198532"/>
              <a:gd name="connsiteY5" fmla="*/ 6911396 h 7004830"/>
              <a:gd name="connsiteX6" fmla="*/ 733493 w 42198532"/>
              <a:gd name="connsiteY6" fmla="*/ 6551812 h 7004830"/>
              <a:gd name="connsiteX7" fmla="*/ 733493 w 42198532"/>
              <a:gd name="connsiteY7" fmla="*/ 6897991 h 7004830"/>
              <a:gd name="connsiteX8" fmla="*/ 639637 w 42198532"/>
              <a:gd name="connsiteY8" fmla="*/ 6970539 h 7004830"/>
              <a:gd name="connsiteX9" fmla="*/ 656989 w 42198532"/>
              <a:gd name="connsiteY9" fmla="*/ 6974481 h 7004830"/>
              <a:gd name="connsiteX10" fmla="*/ 638848 w 42198532"/>
              <a:gd name="connsiteY10" fmla="*/ 6971327 h 7004830"/>
              <a:gd name="connsiteX11" fmla="*/ 633515 w 42198532"/>
              <a:gd name="connsiteY11" fmla="*/ 6975464 h 7004830"/>
              <a:gd name="connsiteX12" fmla="*/ 371479 w 42198532"/>
              <a:gd name="connsiteY12" fmla="*/ 6975464 h 7004830"/>
              <a:gd name="connsiteX13" fmla="*/ 371479 w 42198532"/>
              <a:gd name="connsiteY13" fmla="*/ 6917056 h 7004830"/>
              <a:gd name="connsiteX14" fmla="*/ 371479 w 42198532"/>
              <a:gd name="connsiteY14" fmla="*/ 6832540 h 7004830"/>
              <a:gd name="connsiteX15" fmla="*/ 733493 w 42198532"/>
              <a:gd name="connsiteY15" fmla="*/ 6551812 h 7004830"/>
              <a:gd name="connsiteX16" fmla="*/ 1106548 w 42198532"/>
              <a:gd name="connsiteY16" fmla="*/ 5904403 h 7004830"/>
              <a:gd name="connsiteX17" fmla="*/ 1106548 w 42198532"/>
              <a:gd name="connsiteY17" fmla="*/ 6251370 h 7004830"/>
              <a:gd name="connsiteX18" fmla="*/ 1012693 w 42198532"/>
              <a:gd name="connsiteY18" fmla="*/ 6323918 h 7004830"/>
              <a:gd name="connsiteX19" fmla="*/ 744534 w 42198532"/>
              <a:gd name="connsiteY19" fmla="*/ 6531309 h 7004830"/>
              <a:gd name="connsiteX20" fmla="*/ 744534 w 42198532"/>
              <a:gd name="connsiteY20" fmla="*/ 6185131 h 7004830"/>
              <a:gd name="connsiteX21" fmla="*/ 873093 w 42198532"/>
              <a:gd name="connsiteY21" fmla="*/ 6085772 h 7004830"/>
              <a:gd name="connsiteX22" fmla="*/ 1106548 w 42198532"/>
              <a:gd name="connsiteY22" fmla="*/ 5904403 h 7004830"/>
              <a:gd name="connsiteX23" fmla="*/ 1739875 w 42198532"/>
              <a:gd name="connsiteY23" fmla="*/ 5788484 h 7004830"/>
              <a:gd name="connsiteX24" fmla="*/ 1726467 w 42198532"/>
              <a:gd name="connsiteY24" fmla="*/ 5794792 h 7004830"/>
              <a:gd name="connsiteX25" fmla="*/ 1739875 w 42198532"/>
              <a:gd name="connsiteY25" fmla="*/ 5788484 h 7004830"/>
              <a:gd name="connsiteX26" fmla="*/ 1488280 w 42198532"/>
              <a:gd name="connsiteY26" fmla="*/ 5613423 h 7004830"/>
              <a:gd name="connsiteX27" fmla="*/ 1726467 w 42198532"/>
              <a:gd name="connsiteY27" fmla="*/ 5794792 h 7004830"/>
              <a:gd name="connsiteX28" fmla="*/ 1853448 w 42198532"/>
              <a:gd name="connsiteY28" fmla="*/ 5890997 h 7004830"/>
              <a:gd name="connsiteX29" fmla="*/ 1489068 w 42198532"/>
              <a:gd name="connsiteY29" fmla="*/ 6174091 h 7004830"/>
              <a:gd name="connsiteX30" fmla="*/ 1123900 w 42198532"/>
              <a:gd name="connsiteY30" fmla="*/ 5896517 h 7004830"/>
              <a:gd name="connsiteX31" fmla="*/ 1488280 w 42198532"/>
              <a:gd name="connsiteY31" fmla="*/ 5613423 h 7004830"/>
              <a:gd name="connsiteX32" fmla="*/ 359648 w 42198532"/>
              <a:gd name="connsiteY32" fmla="*/ 4965225 h 7004830"/>
              <a:gd name="connsiteX33" fmla="*/ 724817 w 42198532"/>
              <a:gd name="connsiteY33" fmla="*/ 5242799 h 7004830"/>
              <a:gd name="connsiteX34" fmla="*/ 487418 w 42198532"/>
              <a:gd name="connsiteY34" fmla="*/ 5426534 h 7004830"/>
              <a:gd name="connsiteX35" fmla="*/ 493727 w 42198532"/>
              <a:gd name="connsiteY35" fmla="*/ 5437574 h 7004830"/>
              <a:gd name="connsiteX36" fmla="*/ 733493 w 42198532"/>
              <a:gd name="connsiteY36" fmla="*/ 5252262 h 7004830"/>
              <a:gd name="connsiteX37" fmla="*/ 733493 w 42198532"/>
              <a:gd name="connsiteY37" fmla="*/ 5598440 h 7004830"/>
              <a:gd name="connsiteX38" fmla="*/ 633328 w 42198532"/>
              <a:gd name="connsiteY38" fmla="*/ 5675720 h 7004830"/>
              <a:gd name="connsiteX39" fmla="*/ 641215 w 42198532"/>
              <a:gd name="connsiteY39" fmla="*/ 5688337 h 7004830"/>
              <a:gd name="connsiteX40" fmla="*/ 737436 w 42198532"/>
              <a:gd name="connsiteY40" fmla="*/ 5613423 h 7004830"/>
              <a:gd name="connsiteX41" fmla="*/ 1102605 w 42198532"/>
              <a:gd name="connsiteY41" fmla="*/ 5890997 h 7004830"/>
              <a:gd name="connsiteX42" fmla="*/ 866783 w 42198532"/>
              <a:gd name="connsiteY42" fmla="*/ 6073943 h 7004830"/>
              <a:gd name="connsiteX43" fmla="*/ 873093 w 42198532"/>
              <a:gd name="connsiteY43" fmla="*/ 6085772 h 7004830"/>
              <a:gd name="connsiteX44" fmla="*/ 865994 w 42198532"/>
              <a:gd name="connsiteY44" fmla="*/ 6074732 h 7004830"/>
              <a:gd name="connsiteX45" fmla="*/ 738225 w 42198532"/>
              <a:gd name="connsiteY45" fmla="*/ 6174091 h 7004830"/>
              <a:gd name="connsiteX46" fmla="*/ 373056 w 42198532"/>
              <a:gd name="connsiteY46" fmla="*/ 5896517 h 7004830"/>
              <a:gd name="connsiteX47" fmla="*/ 640426 w 42198532"/>
              <a:gd name="connsiteY47" fmla="*/ 5689125 h 7004830"/>
              <a:gd name="connsiteX48" fmla="*/ 633328 w 42198532"/>
              <a:gd name="connsiteY48" fmla="*/ 5676508 h 7004830"/>
              <a:gd name="connsiteX49" fmla="*/ 371479 w 42198532"/>
              <a:gd name="connsiteY49" fmla="*/ 5879169 h 7004830"/>
              <a:gd name="connsiteX50" fmla="*/ 371479 w 42198532"/>
              <a:gd name="connsiteY50" fmla="*/ 5532990 h 7004830"/>
              <a:gd name="connsiteX51" fmla="*/ 493727 w 42198532"/>
              <a:gd name="connsiteY51" fmla="*/ 5438362 h 7004830"/>
              <a:gd name="connsiteX52" fmla="*/ 486629 w 42198532"/>
              <a:gd name="connsiteY52" fmla="*/ 5426534 h 7004830"/>
              <a:gd name="connsiteX53" fmla="*/ 365169 w 42198532"/>
              <a:gd name="connsiteY53" fmla="*/ 5521161 h 7004830"/>
              <a:gd name="connsiteX54" fmla="*/ 0 w 42198532"/>
              <a:gd name="connsiteY54" fmla="*/ 5243588 h 7004830"/>
              <a:gd name="connsiteX55" fmla="*/ 359648 w 42198532"/>
              <a:gd name="connsiteY55" fmla="*/ 4965225 h 7004830"/>
              <a:gd name="connsiteX56" fmla="*/ 1106548 w 42198532"/>
              <a:gd name="connsiteY56" fmla="*/ 4604852 h 7004830"/>
              <a:gd name="connsiteX57" fmla="*/ 1106548 w 42198532"/>
              <a:gd name="connsiteY57" fmla="*/ 4951031 h 7004830"/>
              <a:gd name="connsiteX58" fmla="*/ 1018214 w 42198532"/>
              <a:gd name="connsiteY58" fmla="*/ 5019636 h 7004830"/>
              <a:gd name="connsiteX59" fmla="*/ 1025312 w 42198532"/>
              <a:gd name="connsiteY59" fmla="*/ 5030676 h 7004830"/>
              <a:gd name="connsiteX60" fmla="*/ 1017425 w 42198532"/>
              <a:gd name="connsiteY60" fmla="*/ 5020424 h 7004830"/>
              <a:gd name="connsiteX61" fmla="*/ 744534 w 42198532"/>
              <a:gd name="connsiteY61" fmla="*/ 5231759 h 7004830"/>
              <a:gd name="connsiteX62" fmla="*/ 744534 w 42198532"/>
              <a:gd name="connsiteY62" fmla="*/ 4885580 h 7004830"/>
              <a:gd name="connsiteX63" fmla="*/ 856530 w 42198532"/>
              <a:gd name="connsiteY63" fmla="*/ 4798050 h 7004830"/>
              <a:gd name="connsiteX64" fmla="*/ 849432 w 42198532"/>
              <a:gd name="connsiteY64" fmla="*/ 4787799 h 7004830"/>
              <a:gd name="connsiteX65" fmla="*/ 857319 w 42198532"/>
              <a:gd name="connsiteY65" fmla="*/ 4798050 h 7004830"/>
              <a:gd name="connsiteX66" fmla="*/ 1106548 w 42198532"/>
              <a:gd name="connsiteY66" fmla="*/ 4604852 h 7004830"/>
              <a:gd name="connsiteX67" fmla="*/ 737436 w 42198532"/>
              <a:gd name="connsiteY67" fmla="*/ 4313873 h 7004830"/>
              <a:gd name="connsiteX68" fmla="*/ 1102605 w 42198532"/>
              <a:gd name="connsiteY68" fmla="*/ 4591447 h 7004830"/>
              <a:gd name="connsiteX69" fmla="*/ 849432 w 42198532"/>
              <a:gd name="connsiteY69" fmla="*/ 4787799 h 7004830"/>
              <a:gd name="connsiteX70" fmla="*/ 738225 w 42198532"/>
              <a:gd name="connsiteY70" fmla="*/ 4873752 h 7004830"/>
              <a:gd name="connsiteX71" fmla="*/ 373056 w 42198532"/>
              <a:gd name="connsiteY71" fmla="*/ 4596178 h 7004830"/>
              <a:gd name="connsiteX72" fmla="*/ 737436 w 42198532"/>
              <a:gd name="connsiteY72" fmla="*/ 4313873 h 7004830"/>
              <a:gd name="connsiteX73" fmla="*/ 1115224 w 42198532"/>
              <a:gd name="connsiteY73" fmla="*/ 3661732 h 7004830"/>
              <a:gd name="connsiteX74" fmla="*/ 1125477 w 42198532"/>
              <a:gd name="connsiteY74" fmla="*/ 3669618 h 7004830"/>
              <a:gd name="connsiteX75" fmla="*/ 1480393 w 42198532"/>
              <a:gd name="connsiteY75" fmla="*/ 3939306 h 7004830"/>
              <a:gd name="connsiteX76" fmla="*/ 1116013 w 42198532"/>
              <a:gd name="connsiteY76" fmla="*/ 4222399 h 7004830"/>
              <a:gd name="connsiteX77" fmla="*/ 750844 w 42198532"/>
              <a:gd name="connsiteY77" fmla="*/ 3944037 h 7004830"/>
              <a:gd name="connsiteX78" fmla="*/ 1115224 w 42198532"/>
              <a:gd name="connsiteY78" fmla="*/ 3661732 h 7004830"/>
              <a:gd name="connsiteX79" fmla="*/ 1480393 w 42198532"/>
              <a:gd name="connsiteY79" fmla="*/ 2656315 h 7004830"/>
              <a:gd name="connsiteX80" fmla="*/ 1480393 w 42198532"/>
              <a:gd name="connsiteY80" fmla="*/ 3002494 h 7004830"/>
              <a:gd name="connsiteX81" fmla="*/ 1386537 w 42198532"/>
              <a:gd name="connsiteY81" fmla="*/ 3075042 h 7004830"/>
              <a:gd name="connsiteX82" fmla="*/ 1392847 w 42198532"/>
              <a:gd name="connsiteY82" fmla="*/ 3086870 h 7004830"/>
              <a:gd name="connsiteX83" fmla="*/ 1385748 w 42198532"/>
              <a:gd name="connsiteY83" fmla="*/ 3075830 h 7004830"/>
              <a:gd name="connsiteX84" fmla="*/ 1118379 w 42198532"/>
              <a:gd name="connsiteY84" fmla="*/ 3283222 h 7004830"/>
              <a:gd name="connsiteX85" fmla="*/ 1118379 w 42198532"/>
              <a:gd name="connsiteY85" fmla="*/ 2937043 h 7004830"/>
              <a:gd name="connsiteX86" fmla="*/ 1246148 w 42198532"/>
              <a:gd name="connsiteY86" fmla="*/ 2837685 h 7004830"/>
              <a:gd name="connsiteX87" fmla="*/ 1239839 w 42198532"/>
              <a:gd name="connsiteY87" fmla="*/ 2825856 h 7004830"/>
              <a:gd name="connsiteX88" fmla="*/ 1246937 w 42198532"/>
              <a:gd name="connsiteY88" fmla="*/ 2836896 h 7004830"/>
              <a:gd name="connsiteX89" fmla="*/ 1480393 w 42198532"/>
              <a:gd name="connsiteY89" fmla="*/ 2656315 h 7004830"/>
              <a:gd name="connsiteX90" fmla="*/ 732704 w 42198532"/>
              <a:gd name="connsiteY90" fmla="*/ 1716349 h 7004830"/>
              <a:gd name="connsiteX91" fmla="*/ 1097873 w 42198532"/>
              <a:gd name="connsiteY91" fmla="*/ 1993923 h 7004830"/>
              <a:gd name="connsiteX92" fmla="*/ 860473 w 42198532"/>
              <a:gd name="connsiteY92" fmla="*/ 2177658 h 7004830"/>
              <a:gd name="connsiteX93" fmla="*/ 867572 w 42198532"/>
              <a:gd name="connsiteY93" fmla="*/ 2189486 h 7004830"/>
              <a:gd name="connsiteX94" fmla="*/ 1106548 w 42198532"/>
              <a:gd name="connsiteY94" fmla="*/ 2003386 h 7004830"/>
              <a:gd name="connsiteX95" fmla="*/ 1106548 w 42198532"/>
              <a:gd name="connsiteY95" fmla="*/ 2350353 h 7004830"/>
              <a:gd name="connsiteX96" fmla="*/ 1007172 w 42198532"/>
              <a:gd name="connsiteY96" fmla="*/ 2427632 h 7004830"/>
              <a:gd name="connsiteX97" fmla="*/ 1014270 w 42198532"/>
              <a:gd name="connsiteY97" fmla="*/ 2440249 h 7004830"/>
              <a:gd name="connsiteX98" fmla="*/ 1110492 w 42198532"/>
              <a:gd name="connsiteY98" fmla="*/ 2365336 h 7004830"/>
              <a:gd name="connsiteX99" fmla="*/ 1475660 w 42198532"/>
              <a:gd name="connsiteY99" fmla="*/ 2642910 h 7004830"/>
              <a:gd name="connsiteX100" fmla="*/ 1239839 w 42198532"/>
              <a:gd name="connsiteY100" fmla="*/ 2825856 h 7004830"/>
              <a:gd name="connsiteX101" fmla="*/ 1112069 w 42198532"/>
              <a:gd name="connsiteY101" fmla="*/ 2925215 h 7004830"/>
              <a:gd name="connsiteX102" fmla="*/ 746900 w 42198532"/>
              <a:gd name="connsiteY102" fmla="*/ 2647641 h 7004830"/>
              <a:gd name="connsiteX103" fmla="*/ 1013481 w 42198532"/>
              <a:gd name="connsiteY103" fmla="*/ 2440249 h 7004830"/>
              <a:gd name="connsiteX104" fmla="*/ 1006383 w 42198532"/>
              <a:gd name="connsiteY104" fmla="*/ 2427632 h 7004830"/>
              <a:gd name="connsiteX105" fmla="*/ 744534 w 42198532"/>
              <a:gd name="connsiteY105" fmla="*/ 2631081 h 7004830"/>
              <a:gd name="connsiteX106" fmla="*/ 744534 w 42198532"/>
              <a:gd name="connsiteY106" fmla="*/ 2284114 h 7004830"/>
              <a:gd name="connsiteX107" fmla="*/ 866783 w 42198532"/>
              <a:gd name="connsiteY107" fmla="*/ 2189486 h 7004830"/>
              <a:gd name="connsiteX108" fmla="*/ 860473 w 42198532"/>
              <a:gd name="connsiteY108" fmla="*/ 2178447 h 7004830"/>
              <a:gd name="connsiteX109" fmla="*/ 738225 w 42198532"/>
              <a:gd name="connsiteY109" fmla="*/ 2273074 h 7004830"/>
              <a:gd name="connsiteX110" fmla="*/ 373056 w 42198532"/>
              <a:gd name="connsiteY110" fmla="*/ 1995500 h 7004830"/>
              <a:gd name="connsiteX111" fmla="*/ 732704 w 42198532"/>
              <a:gd name="connsiteY111" fmla="*/ 1716349 h 7004830"/>
              <a:gd name="connsiteX112" fmla="*/ 1480393 w 42198532"/>
              <a:gd name="connsiteY112" fmla="*/ 1355976 h 7004830"/>
              <a:gd name="connsiteX113" fmla="*/ 1480393 w 42198532"/>
              <a:gd name="connsiteY113" fmla="*/ 1702944 h 7004830"/>
              <a:gd name="connsiteX114" fmla="*/ 1391269 w 42198532"/>
              <a:gd name="connsiteY114" fmla="*/ 1771549 h 7004830"/>
              <a:gd name="connsiteX115" fmla="*/ 1399156 w 42198532"/>
              <a:gd name="connsiteY115" fmla="*/ 1781800 h 7004830"/>
              <a:gd name="connsiteX116" fmla="*/ 1483547 w 42198532"/>
              <a:gd name="connsiteY116" fmla="*/ 1716349 h 7004830"/>
              <a:gd name="connsiteX117" fmla="*/ 1848716 w 42198532"/>
              <a:gd name="connsiteY117" fmla="*/ 1993923 h 7004830"/>
              <a:gd name="connsiteX118" fmla="*/ 1658639 w 42198532"/>
              <a:gd name="connsiteY118" fmla="*/ 2141384 h 7004830"/>
              <a:gd name="connsiteX119" fmla="*/ 1489068 w 42198532"/>
              <a:gd name="connsiteY119" fmla="*/ 2273074 h 7004830"/>
              <a:gd name="connsiteX120" fmla="*/ 1123900 w 42198532"/>
              <a:gd name="connsiteY120" fmla="*/ 1995500 h 7004830"/>
              <a:gd name="connsiteX121" fmla="*/ 1398368 w 42198532"/>
              <a:gd name="connsiteY121" fmla="*/ 1782588 h 7004830"/>
              <a:gd name="connsiteX122" fmla="*/ 1390481 w 42198532"/>
              <a:gd name="connsiteY122" fmla="*/ 1771549 h 7004830"/>
              <a:gd name="connsiteX123" fmla="*/ 1118379 w 42198532"/>
              <a:gd name="connsiteY123" fmla="*/ 1982883 h 7004830"/>
              <a:gd name="connsiteX124" fmla="*/ 1118379 w 42198532"/>
              <a:gd name="connsiteY124" fmla="*/ 1636704 h 7004830"/>
              <a:gd name="connsiteX125" fmla="*/ 1230374 w 42198532"/>
              <a:gd name="connsiteY125" fmla="*/ 1549963 h 7004830"/>
              <a:gd name="connsiteX126" fmla="*/ 1480393 w 42198532"/>
              <a:gd name="connsiteY126" fmla="*/ 1355976 h 7004830"/>
              <a:gd name="connsiteX127" fmla="*/ 1110492 w 42198532"/>
              <a:gd name="connsiteY127" fmla="*/ 1064997 h 7004830"/>
              <a:gd name="connsiteX128" fmla="*/ 1475660 w 42198532"/>
              <a:gd name="connsiteY128" fmla="*/ 1342571 h 7004830"/>
              <a:gd name="connsiteX129" fmla="*/ 1223276 w 42198532"/>
              <a:gd name="connsiteY129" fmla="*/ 1538923 h 7004830"/>
              <a:gd name="connsiteX130" fmla="*/ 1230374 w 42198532"/>
              <a:gd name="connsiteY130" fmla="*/ 1549963 h 7004830"/>
              <a:gd name="connsiteX131" fmla="*/ 1222487 w 42198532"/>
              <a:gd name="connsiteY131" fmla="*/ 1539711 h 7004830"/>
              <a:gd name="connsiteX132" fmla="*/ 1112069 w 42198532"/>
              <a:gd name="connsiteY132" fmla="*/ 1625665 h 7004830"/>
              <a:gd name="connsiteX133" fmla="*/ 746900 w 42198532"/>
              <a:gd name="connsiteY133" fmla="*/ 1348091 h 7004830"/>
              <a:gd name="connsiteX134" fmla="*/ 1110492 w 42198532"/>
              <a:gd name="connsiteY134" fmla="*/ 1064997 h 7004830"/>
              <a:gd name="connsiteX135" fmla="*/ 1488280 w 42198532"/>
              <a:gd name="connsiteY135" fmla="*/ 413645 h 7004830"/>
              <a:gd name="connsiteX136" fmla="*/ 1498533 w 42198532"/>
              <a:gd name="connsiteY136" fmla="*/ 421530 h 7004830"/>
              <a:gd name="connsiteX137" fmla="*/ 1853448 w 42198532"/>
              <a:gd name="connsiteY137" fmla="*/ 691218 h 7004830"/>
              <a:gd name="connsiteX138" fmla="*/ 1489068 w 42198532"/>
              <a:gd name="connsiteY138" fmla="*/ 973524 h 7004830"/>
              <a:gd name="connsiteX139" fmla="*/ 1123900 w 42198532"/>
              <a:gd name="connsiteY139" fmla="*/ 695950 h 7004830"/>
              <a:gd name="connsiteX140" fmla="*/ 1488280 w 42198532"/>
              <a:gd name="connsiteY140" fmla="*/ 413645 h 7004830"/>
              <a:gd name="connsiteX141" fmla="*/ 1493012 w 42198532"/>
              <a:gd name="connsiteY141" fmla="*/ 117464 h 7004830"/>
              <a:gd name="connsiteX142" fmla="*/ 42118086 w 42198532"/>
              <a:gd name="connsiteY142" fmla="*/ 0 h 7004830"/>
              <a:gd name="connsiteX143" fmla="*/ 42198532 w 42198532"/>
              <a:gd name="connsiteY143" fmla="*/ 7004830 h 7004830"/>
              <a:gd name="connsiteX144" fmla="*/ 843615 w 42198532"/>
              <a:gd name="connsiteY144" fmla="*/ 6975464 h 7004830"/>
              <a:gd name="connsiteX145" fmla="*/ 810785 w 42198532"/>
              <a:gd name="connsiteY145" fmla="*/ 6950504 h 7004830"/>
              <a:gd name="connsiteX146" fmla="*/ 746900 w 42198532"/>
              <a:gd name="connsiteY146" fmla="*/ 6901934 h 7004830"/>
              <a:gd name="connsiteX147" fmla="*/ 746900 w 42198532"/>
              <a:gd name="connsiteY147" fmla="*/ 6547081 h 7004830"/>
              <a:gd name="connsiteX148" fmla="*/ 1019002 w 42198532"/>
              <a:gd name="connsiteY148" fmla="*/ 6335746 h 7004830"/>
              <a:gd name="connsiteX149" fmla="*/ 1012693 w 42198532"/>
              <a:gd name="connsiteY149" fmla="*/ 6323918 h 7004830"/>
              <a:gd name="connsiteX150" fmla="*/ 1019791 w 42198532"/>
              <a:gd name="connsiteY150" fmla="*/ 6334957 h 7004830"/>
              <a:gd name="connsiteX151" fmla="*/ 1110492 w 42198532"/>
              <a:gd name="connsiteY151" fmla="*/ 6264775 h 7004830"/>
              <a:gd name="connsiteX152" fmla="*/ 1489068 w 42198532"/>
              <a:gd name="connsiteY152" fmla="*/ 6553389 h 7004830"/>
              <a:gd name="connsiteX153" fmla="*/ 1870800 w 42198532"/>
              <a:gd name="connsiteY153" fmla="*/ 6257678 h 7004830"/>
              <a:gd name="connsiteX154" fmla="*/ 1870800 w 42198532"/>
              <a:gd name="connsiteY154" fmla="*/ 6139394 h 7004830"/>
              <a:gd name="connsiteX155" fmla="*/ 1857392 w 42198532"/>
              <a:gd name="connsiteY155" fmla="*/ 6144914 h 7004830"/>
              <a:gd name="connsiteX156" fmla="*/ 1857392 w 42198532"/>
              <a:gd name="connsiteY156" fmla="*/ 6251370 h 7004830"/>
              <a:gd name="connsiteX157" fmla="*/ 1495378 w 42198532"/>
              <a:gd name="connsiteY157" fmla="*/ 6531309 h 7004830"/>
              <a:gd name="connsiteX158" fmla="*/ 1495378 w 42198532"/>
              <a:gd name="connsiteY158" fmla="*/ 6185131 h 7004830"/>
              <a:gd name="connsiteX159" fmla="*/ 1857392 w 42198532"/>
              <a:gd name="connsiteY159" fmla="*/ 5904403 h 7004830"/>
              <a:gd name="connsiteX160" fmla="*/ 1857392 w 42198532"/>
              <a:gd name="connsiteY160" fmla="*/ 6144125 h 7004830"/>
              <a:gd name="connsiteX161" fmla="*/ 1870800 w 42198532"/>
              <a:gd name="connsiteY161" fmla="*/ 6138605 h 7004830"/>
              <a:gd name="connsiteX162" fmla="*/ 1870800 w 42198532"/>
              <a:gd name="connsiteY162" fmla="*/ 5887843 h 7004830"/>
              <a:gd name="connsiteX163" fmla="*/ 1739875 w 42198532"/>
              <a:gd name="connsiteY163" fmla="*/ 5788484 h 7004830"/>
              <a:gd name="connsiteX164" fmla="*/ 1497744 w 42198532"/>
              <a:gd name="connsiteY164" fmla="*/ 5604749 h 7004830"/>
              <a:gd name="connsiteX165" fmla="*/ 1497744 w 42198532"/>
              <a:gd name="connsiteY165" fmla="*/ 5424957 h 7004830"/>
              <a:gd name="connsiteX166" fmla="*/ 1484336 w 42198532"/>
              <a:gd name="connsiteY166" fmla="*/ 5427322 h 7004830"/>
              <a:gd name="connsiteX167" fmla="*/ 1484336 w 42198532"/>
              <a:gd name="connsiteY167" fmla="*/ 5598440 h 7004830"/>
              <a:gd name="connsiteX168" fmla="*/ 1122322 w 42198532"/>
              <a:gd name="connsiteY168" fmla="*/ 5879169 h 7004830"/>
              <a:gd name="connsiteX169" fmla="*/ 1122322 w 42198532"/>
              <a:gd name="connsiteY169" fmla="*/ 5532990 h 7004830"/>
              <a:gd name="connsiteX170" fmla="*/ 1292682 w 42198532"/>
              <a:gd name="connsiteY170" fmla="*/ 5400511 h 7004830"/>
              <a:gd name="connsiteX171" fmla="*/ 1285583 w 42198532"/>
              <a:gd name="connsiteY171" fmla="*/ 5390260 h 7004830"/>
              <a:gd name="connsiteX172" fmla="*/ 1116013 w 42198532"/>
              <a:gd name="connsiteY172" fmla="*/ 5521161 h 7004830"/>
              <a:gd name="connsiteX173" fmla="*/ 750844 w 42198532"/>
              <a:gd name="connsiteY173" fmla="*/ 5243588 h 7004830"/>
              <a:gd name="connsiteX174" fmla="*/ 1025312 w 42198532"/>
              <a:gd name="connsiteY174" fmla="*/ 5030676 h 7004830"/>
              <a:gd name="connsiteX175" fmla="*/ 1110492 w 42198532"/>
              <a:gd name="connsiteY175" fmla="*/ 4965225 h 7004830"/>
              <a:gd name="connsiteX176" fmla="*/ 1475660 w 42198532"/>
              <a:gd name="connsiteY176" fmla="*/ 5242799 h 7004830"/>
              <a:gd name="connsiteX177" fmla="*/ 1285583 w 42198532"/>
              <a:gd name="connsiteY177" fmla="*/ 5389472 h 7004830"/>
              <a:gd name="connsiteX178" fmla="*/ 1293470 w 42198532"/>
              <a:gd name="connsiteY178" fmla="*/ 5400511 h 7004830"/>
              <a:gd name="connsiteX179" fmla="*/ 1484336 w 42198532"/>
              <a:gd name="connsiteY179" fmla="*/ 5252262 h 7004830"/>
              <a:gd name="connsiteX180" fmla="*/ 1484336 w 42198532"/>
              <a:gd name="connsiteY180" fmla="*/ 5426534 h 7004830"/>
              <a:gd name="connsiteX181" fmla="*/ 1497744 w 42198532"/>
              <a:gd name="connsiteY181" fmla="*/ 5424168 h 7004830"/>
              <a:gd name="connsiteX182" fmla="*/ 1497744 w 42198532"/>
              <a:gd name="connsiteY182" fmla="*/ 5246742 h 7004830"/>
              <a:gd name="connsiteX183" fmla="*/ 1513518 w 42198532"/>
              <a:gd name="connsiteY183" fmla="*/ 5234125 h 7004830"/>
              <a:gd name="connsiteX184" fmla="*/ 1513518 w 42198532"/>
              <a:gd name="connsiteY184" fmla="*/ 5217565 h 7004830"/>
              <a:gd name="connsiteX185" fmla="*/ 1495378 w 42198532"/>
              <a:gd name="connsiteY185" fmla="*/ 5231759 h 7004830"/>
              <a:gd name="connsiteX186" fmla="*/ 1495378 w 42198532"/>
              <a:gd name="connsiteY186" fmla="*/ 4885580 h 7004830"/>
              <a:gd name="connsiteX187" fmla="*/ 1513518 w 42198532"/>
              <a:gd name="connsiteY187" fmla="*/ 4871386 h 7004830"/>
              <a:gd name="connsiteX188" fmla="*/ 1513518 w 42198532"/>
              <a:gd name="connsiteY188" fmla="*/ 4854826 h 7004830"/>
              <a:gd name="connsiteX189" fmla="*/ 1489068 w 42198532"/>
              <a:gd name="connsiteY189" fmla="*/ 4873752 h 7004830"/>
              <a:gd name="connsiteX190" fmla="*/ 1123900 w 42198532"/>
              <a:gd name="connsiteY190" fmla="*/ 4596178 h 7004830"/>
              <a:gd name="connsiteX191" fmla="*/ 1488280 w 42198532"/>
              <a:gd name="connsiteY191" fmla="*/ 4313873 h 7004830"/>
              <a:gd name="connsiteX192" fmla="*/ 1853448 w 42198532"/>
              <a:gd name="connsiteY192" fmla="*/ 4591447 h 7004830"/>
              <a:gd name="connsiteX193" fmla="*/ 1514307 w 42198532"/>
              <a:gd name="connsiteY193" fmla="*/ 4854826 h 7004830"/>
              <a:gd name="connsiteX194" fmla="*/ 1514307 w 42198532"/>
              <a:gd name="connsiteY194" fmla="*/ 4870598 h 7004830"/>
              <a:gd name="connsiteX195" fmla="*/ 1857392 w 42198532"/>
              <a:gd name="connsiteY195" fmla="*/ 4604852 h 7004830"/>
              <a:gd name="connsiteX196" fmla="*/ 1857392 w 42198532"/>
              <a:gd name="connsiteY196" fmla="*/ 4951031 h 7004830"/>
              <a:gd name="connsiteX197" fmla="*/ 1514307 w 42198532"/>
              <a:gd name="connsiteY197" fmla="*/ 5217565 h 7004830"/>
              <a:gd name="connsiteX198" fmla="*/ 1514307 w 42198532"/>
              <a:gd name="connsiteY198" fmla="*/ 5234125 h 7004830"/>
              <a:gd name="connsiteX199" fmla="*/ 1870800 w 42198532"/>
              <a:gd name="connsiteY199" fmla="*/ 4957339 h 7004830"/>
              <a:gd name="connsiteX200" fmla="*/ 1870800 w 42198532"/>
              <a:gd name="connsiteY200" fmla="*/ 4588292 h 7004830"/>
              <a:gd name="connsiteX201" fmla="*/ 1497744 w 42198532"/>
              <a:gd name="connsiteY201" fmla="*/ 4304410 h 7004830"/>
              <a:gd name="connsiteX202" fmla="*/ 1497744 w 42198532"/>
              <a:gd name="connsiteY202" fmla="*/ 3956654 h 7004830"/>
              <a:gd name="connsiteX203" fmla="*/ 1484336 w 42198532"/>
              <a:gd name="connsiteY203" fmla="*/ 3966905 h 7004830"/>
              <a:gd name="connsiteX204" fmla="*/ 1484336 w 42198532"/>
              <a:gd name="connsiteY204" fmla="*/ 4299679 h 7004830"/>
              <a:gd name="connsiteX205" fmla="*/ 1122322 w 42198532"/>
              <a:gd name="connsiteY205" fmla="*/ 4579618 h 7004830"/>
              <a:gd name="connsiteX206" fmla="*/ 1122322 w 42198532"/>
              <a:gd name="connsiteY206" fmla="*/ 4233439 h 7004830"/>
              <a:gd name="connsiteX207" fmla="*/ 1484336 w 42198532"/>
              <a:gd name="connsiteY207" fmla="*/ 3952712 h 7004830"/>
              <a:gd name="connsiteX208" fmla="*/ 1484336 w 42198532"/>
              <a:gd name="connsiteY208" fmla="*/ 3966117 h 7004830"/>
              <a:gd name="connsiteX209" fmla="*/ 1497744 w 42198532"/>
              <a:gd name="connsiteY209" fmla="*/ 3955866 h 7004830"/>
              <a:gd name="connsiteX210" fmla="*/ 1497744 w 42198532"/>
              <a:gd name="connsiteY210" fmla="*/ 3936152 h 7004830"/>
              <a:gd name="connsiteX211" fmla="*/ 1136519 w 42198532"/>
              <a:gd name="connsiteY211" fmla="*/ 3661732 h 7004830"/>
              <a:gd name="connsiteX212" fmla="*/ 1125477 w 42198532"/>
              <a:gd name="connsiteY212" fmla="*/ 3669618 h 7004830"/>
              <a:gd name="connsiteX213" fmla="*/ 1135730 w 42198532"/>
              <a:gd name="connsiteY213" fmla="*/ 3660943 h 7004830"/>
              <a:gd name="connsiteX214" fmla="*/ 1119956 w 42198532"/>
              <a:gd name="connsiteY214" fmla="*/ 3649115 h 7004830"/>
              <a:gd name="connsiteX215" fmla="*/ 1119956 w 42198532"/>
              <a:gd name="connsiteY215" fmla="*/ 3637286 h 7004830"/>
              <a:gd name="connsiteX216" fmla="*/ 1106548 w 42198532"/>
              <a:gd name="connsiteY216" fmla="*/ 3637286 h 7004830"/>
              <a:gd name="connsiteX217" fmla="*/ 1106548 w 42198532"/>
              <a:gd name="connsiteY217" fmla="*/ 3649903 h 7004830"/>
              <a:gd name="connsiteX218" fmla="*/ 744534 w 42198532"/>
              <a:gd name="connsiteY218" fmla="*/ 3929843 h 7004830"/>
              <a:gd name="connsiteX219" fmla="*/ 744534 w 42198532"/>
              <a:gd name="connsiteY219" fmla="*/ 3612841 h 7004830"/>
              <a:gd name="connsiteX220" fmla="*/ 744534 w 42198532"/>
              <a:gd name="connsiteY220" fmla="*/ 3584453 h 7004830"/>
              <a:gd name="connsiteX221" fmla="*/ 1106548 w 42198532"/>
              <a:gd name="connsiteY221" fmla="*/ 3303725 h 7004830"/>
              <a:gd name="connsiteX222" fmla="*/ 1106548 w 42198532"/>
              <a:gd name="connsiteY222" fmla="*/ 3617573 h 7004830"/>
              <a:gd name="connsiteX223" fmla="*/ 1106548 w 42198532"/>
              <a:gd name="connsiteY223" fmla="*/ 3636498 h 7004830"/>
              <a:gd name="connsiteX224" fmla="*/ 1119956 w 42198532"/>
              <a:gd name="connsiteY224" fmla="*/ 3636498 h 7004830"/>
              <a:gd name="connsiteX225" fmla="*/ 1119956 w 42198532"/>
              <a:gd name="connsiteY225" fmla="*/ 3298205 h 7004830"/>
              <a:gd name="connsiteX226" fmla="*/ 1392847 w 42198532"/>
              <a:gd name="connsiteY226" fmla="*/ 3086870 h 7004830"/>
              <a:gd name="connsiteX227" fmla="*/ 1483547 w 42198532"/>
              <a:gd name="connsiteY227" fmla="*/ 3016688 h 7004830"/>
              <a:gd name="connsiteX228" fmla="*/ 1862913 w 42198532"/>
              <a:gd name="connsiteY228" fmla="*/ 3304513 h 7004830"/>
              <a:gd name="connsiteX229" fmla="*/ 2243855 w 42198532"/>
              <a:gd name="connsiteY229" fmla="*/ 3008803 h 7004830"/>
              <a:gd name="connsiteX230" fmla="*/ 2243855 w 42198532"/>
              <a:gd name="connsiteY230" fmla="*/ 2891307 h 7004830"/>
              <a:gd name="connsiteX231" fmla="*/ 2231236 w 42198532"/>
              <a:gd name="connsiteY231" fmla="*/ 2896827 h 7004830"/>
              <a:gd name="connsiteX232" fmla="*/ 2231236 w 42198532"/>
              <a:gd name="connsiteY232" fmla="*/ 3002494 h 7004830"/>
              <a:gd name="connsiteX233" fmla="*/ 1869222 w 42198532"/>
              <a:gd name="connsiteY233" fmla="*/ 3283222 h 7004830"/>
              <a:gd name="connsiteX234" fmla="*/ 1869222 w 42198532"/>
              <a:gd name="connsiteY234" fmla="*/ 2937043 h 7004830"/>
              <a:gd name="connsiteX235" fmla="*/ 2231236 w 42198532"/>
              <a:gd name="connsiteY235" fmla="*/ 2656315 h 7004830"/>
              <a:gd name="connsiteX236" fmla="*/ 2231236 w 42198532"/>
              <a:gd name="connsiteY236" fmla="*/ 2896038 h 7004830"/>
              <a:gd name="connsiteX237" fmla="*/ 2243855 w 42198532"/>
              <a:gd name="connsiteY237" fmla="*/ 2890518 h 7004830"/>
              <a:gd name="connsiteX238" fmla="*/ 2243855 w 42198532"/>
              <a:gd name="connsiteY238" fmla="*/ 2639755 h 7004830"/>
              <a:gd name="connsiteX239" fmla="*/ 2113720 w 42198532"/>
              <a:gd name="connsiteY239" fmla="*/ 2540397 h 7004830"/>
              <a:gd name="connsiteX240" fmla="*/ 2100312 w 42198532"/>
              <a:gd name="connsiteY240" fmla="*/ 2546705 h 7004830"/>
              <a:gd name="connsiteX241" fmla="*/ 2226503 w 42198532"/>
              <a:gd name="connsiteY241" fmla="*/ 2642910 h 7004830"/>
              <a:gd name="connsiteX242" fmla="*/ 1862124 w 42198532"/>
              <a:gd name="connsiteY242" fmla="*/ 2925215 h 7004830"/>
              <a:gd name="connsiteX243" fmla="*/ 1496955 w 42198532"/>
              <a:gd name="connsiteY243" fmla="*/ 2647641 h 7004830"/>
              <a:gd name="connsiteX244" fmla="*/ 1861335 w 42198532"/>
              <a:gd name="connsiteY244" fmla="*/ 2365336 h 7004830"/>
              <a:gd name="connsiteX245" fmla="*/ 2099523 w 42198532"/>
              <a:gd name="connsiteY245" fmla="*/ 2545916 h 7004830"/>
              <a:gd name="connsiteX246" fmla="*/ 2112931 w 42198532"/>
              <a:gd name="connsiteY246" fmla="*/ 2539608 h 7004830"/>
              <a:gd name="connsiteX247" fmla="*/ 1870800 w 42198532"/>
              <a:gd name="connsiteY247" fmla="*/ 2355873 h 7004830"/>
              <a:gd name="connsiteX248" fmla="*/ 1870800 w 42198532"/>
              <a:gd name="connsiteY248" fmla="*/ 2176869 h 7004830"/>
              <a:gd name="connsiteX249" fmla="*/ 1857392 w 42198532"/>
              <a:gd name="connsiteY249" fmla="*/ 2178447 h 7004830"/>
              <a:gd name="connsiteX250" fmla="*/ 1857392 w 42198532"/>
              <a:gd name="connsiteY250" fmla="*/ 2350353 h 7004830"/>
              <a:gd name="connsiteX251" fmla="*/ 1496167 w 42198532"/>
              <a:gd name="connsiteY251" fmla="*/ 2631081 h 7004830"/>
              <a:gd name="connsiteX252" fmla="*/ 1496167 w 42198532"/>
              <a:gd name="connsiteY252" fmla="*/ 2284114 h 7004830"/>
              <a:gd name="connsiteX253" fmla="*/ 1666526 w 42198532"/>
              <a:gd name="connsiteY253" fmla="*/ 2152424 h 7004830"/>
              <a:gd name="connsiteX254" fmla="*/ 1658639 w 42198532"/>
              <a:gd name="connsiteY254" fmla="*/ 2141384 h 7004830"/>
              <a:gd name="connsiteX255" fmla="*/ 1666526 w 42198532"/>
              <a:gd name="connsiteY255" fmla="*/ 2151636 h 7004830"/>
              <a:gd name="connsiteX256" fmla="*/ 1857392 w 42198532"/>
              <a:gd name="connsiteY256" fmla="*/ 2003386 h 7004830"/>
              <a:gd name="connsiteX257" fmla="*/ 1857392 w 42198532"/>
              <a:gd name="connsiteY257" fmla="*/ 2177658 h 7004830"/>
              <a:gd name="connsiteX258" fmla="*/ 1870800 w 42198532"/>
              <a:gd name="connsiteY258" fmla="*/ 2176081 h 7004830"/>
              <a:gd name="connsiteX259" fmla="*/ 1870800 w 42198532"/>
              <a:gd name="connsiteY259" fmla="*/ 1998654 h 7004830"/>
              <a:gd name="connsiteX260" fmla="*/ 1886574 w 42198532"/>
              <a:gd name="connsiteY260" fmla="*/ 1986037 h 7004830"/>
              <a:gd name="connsiteX261" fmla="*/ 1886574 w 42198532"/>
              <a:gd name="connsiteY261" fmla="*/ 1969478 h 7004830"/>
              <a:gd name="connsiteX262" fmla="*/ 1869222 w 42198532"/>
              <a:gd name="connsiteY262" fmla="*/ 1982883 h 7004830"/>
              <a:gd name="connsiteX263" fmla="*/ 1869222 w 42198532"/>
              <a:gd name="connsiteY263" fmla="*/ 1636704 h 7004830"/>
              <a:gd name="connsiteX264" fmla="*/ 1886574 w 42198532"/>
              <a:gd name="connsiteY264" fmla="*/ 1623299 h 7004830"/>
              <a:gd name="connsiteX265" fmla="*/ 1886574 w 42198532"/>
              <a:gd name="connsiteY265" fmla="*/ 1606739 h 7004830"/>
              <a:gd name="connsiteX266" fmla="*/ 1862124 w 42198532"/>
              <a:gd name="connsiteY266" fmla="*/ 1625665 h 7004830"/>
              <a:gd name="connsiteX267" fmla="*/ 1496955 w 42198532"/>
              <a:gd name="connsiteY267" fmla="*/ 1348091 h 7004830"/>
              <a:gd name="connsiteX268" fmla="*/ 1861335 w 42198532"/>
              <a:gd name="connsiteY268" fmla="*/ 1064997 h 7004830"/>
              <a:gd name="connsiteX269" fmla="*/ 2226503 w 42198532"/>
              <a:gd name="connsiteY269" fmla="*/ 1342571 h 7004830"/>
              <a:gd name="connsiteX270" fmla="*/ 1887362 w 42198532"/>
              <a:gd name="connsiteY270" fmla="*/ 1605951 h 7004830"/>
              <a:gd name="connsiteX271" fmla="*/ 1887362 w 42198532"/>
              <a:gd name="connsiteY271" fmla="*/ 1622510 h 7004830"/>
              <a:gd name="connsiteX272" fmla="*/ 2231236 w 42198532"/>
              <a:gd name="connsiteY272" fmla="*/ 1355976 h 7004830"/>
              <a:gd name="connsiteX273" fmla="*/ 2231236 w 42198532"/>
              <a:gd name="connsiteY273" fmla="*/ 1702944 h 7004830"/>
              <a:gd name="connsiteX274" fmla="*/ 1887362 w 42198532"/>
              <a:gd name="connsiteY274" fmla="*/ 1968689 h 7004830"/>
              <a:gd name="connsiteX275" fmla="*/ 1887362 w 42198532"/>
              <a:gd name="connsiteY275" fmla="*/ 1985249 h 7004830"/>
              <a:gd name="connsiteX276" fmla="*/ 2243855 w 42198532"/>
              <a:gd name="connsiteY276" fmla="*/ 1709252 h 7004830"/>
              <a:gd name="connsiteX277" fmla="*/ 2243855 w 42198532"/>
              <a:gd name="connsiteY277" fmla="*/ 1339416 h 7004830"/>
              <a:gd name="connsiteX278" fmla="*/ 1870800 w 42198532"/>
              <a:gd name="connsiteY278" fmla="*/ 1056323 h 7004830"/>
              <a:gd name="connsiteX279" fmla="*/ 1870800 w 42198532"/>
              <a:gd name="connsiteY279" fmla="*/ 707778 h 7004830"/>
              <a:gd name="connsiteX280" fmla="*/ 1857392 w 42198532"/>
              <a:gd name="connsiteY280" fmla="*/ 718030 h 7004830"/>
              <a:gd name="connsiteX281" fmla="*/ 1857392 w 42198532"/>
              <a:gd name="connsiteY281" fmla="*/ 1050803 h 7004830"/>
              <a:gd name="connsiteX282" fmla="*/ 1496167 w 42198532"/>
              <a:gd name="connsiteY282" fmla="*/ 1331531 h 7004830"/>
              <a:gd name="connsiteX283" fmla="*/ 1496167 w 42198532"/>
              <a:gd name="connsiteY283" fmla="*/ 985352 h 7004830"/>
              <a:gd name="connsiteX284" fmla="*/ 1857392 w 42198532"/>
              <a:gd name="connsiteY284" fmla="*/ 704624 h 7004830"/>
              <a:gd name="connsiteX285" fmla="*/ 1857392 w 42198532"/>
              <a:gd name="connsiteY285" fmla="*/ 717241 h 7004830"/>
              <a:gd name="connsiteX286" fmla="*/ 1870800 w 42198532"/>
              <a:gd name="connsiteY286" fmla="*/ 706990 h 7004830"/>
              <a:gd name="connsiteX287" fmla="*/ 1870800 w 42198532"/>
              <a:gd name="connsiteY287" fmla="*/ 688064 h 7004830"/>
              <a:gd name="connsiteX288" fmla="*/ 1509574 w 42198532"/>
              <a:gd name="connsiteY288" fmla="*/ 412856 h 7004830"/>
              <a:gd name="connsiteX289" fmla="*/ 1498533 w 42198532"/>
              <a:gd name="connsiteY289" fmla="*/ 421530 h 7004830"/>
              <a:gd name="connsiteX290" fmla="*/ 1508786 w 42198532"/>
              <a:gd name="connsiteY290" fmla="*/ 412856 h 7004830"/>
              <a:gd name="connsiteX291" fmla="*/ 1493012 w 42198532"/>
              <a:gd name="connsiteY291" fmla="*/ 401028 h 7004830"/>
              <a:gd name="connsiteX292" fmla="*/ 1493012 w 42198532"/>
              <a:gd name="connsiteY292" fmla="*/ 119417 h 7004830"/>
              <a:gd name="connsiteX293" fmla="*/ 1493012 w 42198532"/>
              <a:gd name="connsiteY293" fmla="*/ 117464 h 7004830"/>
              <a:gd name="connsiteX294" fmla="*/ 1398859 w 42198532"/>
              <a:gd name="connsiteY294" fmla="*/ 117464 h 7004830"/>
              <a:gd name="connsiteX295" fmla="*/ 1480393 w 42198532"/>
              <a:gd name="connsiteY295" fmla="*/ 117464 h 7004830"/>
              <a:gd name="connsiteX296" fmla="*/ 1480393 w 42198532"/>
              <a:gd name="connsiteY296" fmla="*/ 201868 h 7004830"/>
              <a:gd name="connsiteX297" fmla="*/ 1480393 w 42198532"/>
              <a:gd name="connsiteY297" fmla="*/ 401028 h 7004830"/>
              <a:gd name="connsiteX298" fmla="*/ 1118379 w 42198532"/>
              <a:gd name="connsiteY298" fmla="*/ 681756 h 7004830"/>
              <a:gd name="connsiteX299" fmla="*/ 1118379 w 42198532"/>
              <a:gd name="connsiteY299" fmla="*/ 335577 h 7004830"/>
              <a:gd name="connsiteX300" fmla="*/ 1379242 w 42198532"/>
              <a:gd name="connsiteY300" fmla="*/ 132719 h 7004830"/>
              <a:gd name="connsiteX301" fmla="*/ 1398859 w 42198532"/>
              <a:gd name="connsiteY301" fmla="*/ 117464 h 7004830"/>
              <a:gd name="connsiteX302" fmla="*/ 840168 w 42198532"/>
              <a:gd name="connsiteY302" fmla="*/ 117464 h 7004830"/>
              <a:gd name="connsiteX303" fmla="*/ 1377550 w 42198532"/>
              <a:gd name="connsiteY303" fmla="*/ 117464 h 7004830"/>
              <a:gd name="connsiteX304" fmla="*/ 1301753 w 42198532"/>
              <a:gd name="connsiteY304" fmla="*/ 176360 h 7004830"/>
              <a:gd name="connsiteX305" fmla="*/ 1112069 w 42198532"/>
              <a:gd name="connsiteY305" fmla="*/ 323748 h 7004830"/>
              <a:gd name="connsiteX306" fmla="*/ 857417 w 42198532"/>
              <a:gd name="connsiteY306" fmla="*/ 130551 h 7004830"/>
              <a:gd name="connsiteX307" fmla="*/ 840168 w 42198532"/>
              <a:gd name="connsiteY307" fmla="*/ 117464 h 7004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</a:cxnLst>
            <a:rect l="l" t="t" r="r" b="b"/>
            <a:pathLst>
              <a:path w="42198532" h="7004830">
                <a:moveTo>
                  <a:pt x="738225" y="6911396"/>
                </a:moveTo>
                <a:lnTo>
                  <a:pt x="814828" y="6969750"/>
                </a:lnTo>
                <a:lnTo>
                  <a:pt x="822329" y="6975464"/>
                </a:lnTo>
                <a:lnTo>
                  <a:pt x="655724" y="6975464"/>
                </a:lnTo>
                <a:lnTo>
                  <a:pt x="656989" y="6974481"/>
                </a:lnTo>
                <a:lnTo>
                  <a:pt x="738225" y="6911396"/>
                </a:lnTo>
                <a:close/>
                <a:moveTo>
                  <a:pt x="733493" y="6551812"/>
                </a:moveTo>
                <a:lnTo>
                  <a:pt x="733493" y="6897991"/>
                </a:lnTo>
                <a:lnTo>
                  <a:pt x="639637" y="6970539"/>
                </a:lnTo>
                <a:cubicBezTo>
                  <a:pt x="645158" y="6972116"/>
                  <a:pt x="650679" y="6972904"/>
                  <a:pt x="656989" y="6974481"/>
                </a:cubicBezTo>
                <a:cubicBezTo>
                  <a:pt x="650679" y="6973693"/>
                  <a:pt x="644369" y="6972116"/>
                  <a:pt x="638848" y="6971327"/>
                </a:cubicBezTo>
                <a:lnTo>
                  <a:pt x="633515" y="6975464"/>
                </a:lnTo>
                <a:lnTo>
                  <a:pt x="371479" y="6975464"/>
                </a:lnTo>
                <a:lnTo>
                  <a:pt x="371479" y="6917056"/>
                </a:lnTo>
                <a:lnTo>
                  <a:pt x="371479" y="6832540"/>
                </a:lnTo>
                <a:lnTo>
                  <a:pt x="733493" y="6551812"/>
                </a:lnTo>
                <a:close/>
                <a:moveTo>
                  <a:pt x="1106548" y="5904403"/>
                </a:moveTo>
                <a:lnTo>
                  <a:pt x="1106548" y="6251370"/>
                </a:lnTo>
                <a:lnTo>
                  <a:pt x="1012693" y="6323918"/>
                </a:lnTo>
                <a:lnTo>
                  <a:pt x="744534" y="6531309"/>
                </a:lnTo>
                <a:lnTo>
                  <a:pt x="744534" y="6185131"/>
                </a:lnTo>
                <a:lnTo>
                  <a:pt x="873093" y="6085772"/>
                </a:lnTo>
                <a:lnTo>
                  <a:pt x="1106548" y="5904403"/>
                </a:lnTo>
                <a:close/>
                <a:moveTo>
                  <a:pt x="1739875" y="5788484"/>
                </a:moveTo>
                <a:lnTo>
                  <a:pt x="1726467" y="5794792"/>
                </a:lnTo>
                <a:lnTo>
                  <a:pt x="1739875" y="5788484"/>
                </a:lnTo>
                <a:close/>
                <a:moveTo>
                  <a:pt x="1488280" y="5613423"/>
                </a:moveTo>
                <a:lnTo>
                  <a:pt x="1726467" y="5794792"/>
                </a:lnTo>
                <a:lnTo>
                  <a:pt x="1853448" y="5890997"/>
                </a:lnTo>
                <a:lnTo>
                  <a:pt x="1489068" y="6174091"/>
                </a:lnTo>
                <a:lnTo>
                  <a:pt x="1123900" y="5896517"/>
                </a:lnTo>
                <a:lnTo>
                  <a:pt x="1488280" y="5613423"/>
                </a:lnTo>
                <a:close/>
                <a:moveTo>
                  <a:pt x="359648" y="4965225"/>
                </a:moveTo>
                <a:lnTo>
                  <a:pt x="724817" y="5242799"/>
                </a:lnTo>
                <a:lnTo>
                  <a:pt x="487418" y="5426534"/>
                </a:lnTo>
                <a:lnTo>
                  <a:pt x="493727" y="5437574"/>
                </a:lnTo>
                <a:lnTo>
                  <a:pt x="733493" y="5252262"/>
                </a:lnTo>
                <a:lnTo>
                  <a:pt x="733493" y="5598440"/>
                </a:lnTo>
                <a:lnTo>
                  <a:pt x="633328" y="5675720"/>
                </a:lnTo>
                <a:lnTo>
                  <a:pt x="641215" y="5688337"/>
                </a:lnTo>
                <a:lnTo>
                  <a:pt x="737436" y="5613423"/>
                </a:lnTo>
                <a:lnTo>
                  <a:pt x="1102605" y="5890997"/>
                </a:lnTo>
                <a:lnTo>
                  <a:pt x="866783" y="6073943"/>
                </a:lnTo>
                <a:lnTo>
                  <a:pt x="873093" y="6085772"/>
                </a:lnTo>
                <a:lnTo>
                  <a:pt x="865994" y="6074732"/>
                </a:lnTo>
                <a:lnTo>
                  <a:pt x="738225" y="6174091"/>
                </a:lnTo>
                <a:lnTo>
                  <a:pt x="373056" y="5896517"/>
                </a:lnTo>
                <a:lnTo>
                  <a:pt x="640426" y="5689125"/>
                </a:lnTo>
                <a:lnTo>
                  <a:pt x="633328" y="5676508"/>
                </a:lnTo>
                <a:lnTo>
                  <a:pt x="371479" y="5879169"/>
                </a:lnTo>
                <a:lnTo>
                  <a:pt x="371479" y="5532990"/>
                </a:lnTo>
                <a:lnTo>
                  <a:pt x="493727" y="5438362"/>
                </a:lnTo>
                <a:lnTo>
                  <a:pt x="486629" y="5426534"/>
                </a:lnTo>
                <a:lnTo>
                  <a:pt x="365169" y="5521161"/>
                </a:lnTo>
                <a:lnTo>
                  <a:pt x="0" y="5243588"/>
                </a:lnTo>
                <a:lnTo>
                  <a:pt x="359648" y="4965225"/>
                </a:lnTo>
                <a:close/>
                <a:moveTo>
                  <a:pt x="1106548" y="4604852"/>
                </a:moveTo>
                <a:lnTo>
                  <a:pt x="1106548" y="4951031"/>
                </a:lnTo>
                <a:lnTo>
                  <a:pt x="1018214" y="5019636"/>
                </a:lnTo>
                <a:lnTo>
                  <a:pt x="1025312" y="5030676"/>
                </a:lnTo>
                <a:lnTo>
                  <a:pt x="1017425" y="5020424"/>
                </a:lnTo>
                <a:lnTo>
                  <a:pt x="744534" y="5231759"/>
                </a:lnTo>
                <a:lnTo>
                  <a:pt x="744534" y="4885580"/>
                </a:lnTo>
                <a:lnTo>
                  <a:pt x="856530" y="4798050"/>
                </a:lnTo>
                <a:lnTo>
                  <a:pt x="849432" y="4787799"/>
                </a:lnTo>
                <a:lnTo>
                  <a:pt x="857319" y="4798050"/>
                </a:lnTo>
                <a:lnTo>
                  <a:pt x="1106548" y="4604852"/>
                </a:lnTo>
                <a:close/>
                <a:moveTo>
                  <a:pt x="737436" y="4313873"/>
                </a:moveTo>
                <a:lnTo>
                  <a:pt x="1102605" y="4591447"/>
                </a:lnTo>
                <a:lnTo>
                  <a:pt x="849432" y="4787799"/>
                </a:lnTo>
                <a:lnTo>
                  <a:pt x="738225" y="4873752"/>
                </a:lnTo>
                <a:lnTo>
                  <a:pt x="373056" y="4596178"/>
                </a:lnTo>
                <a:lnTo>
                  <a:pt x="737436" y="4313873"/>
                </a:lnTo>
                <a:close/>
                <a:moveTo>
                  <a:pt x="1115224" y="3661732"/>
                </a:moveTo>
                <a:lnTo>
                  <a:pt x="1125477" y="3669618"/>
                </a:lnTo>
                <a:lnTo>
                  <a:pt x="1480393" y="3939306"/>
                </a:lnTo>
                <a:lnTo>
                  <a:pt x="1116013" y="4222399"/>
                </a:lnTo>
                <a:lnTo>
                  <a:pt x="750844" y="3944037"/>
                </a:lnTo>
                <a:lnTo>
                  <a:pt x="1115224" y="3661732"/>
                </a:lnTo>
                <a:close/>
                <a:moveTo>
                  <a:pt x="1480393" y="2656315"/>
                </a:moveTo>
                <a:lnTo>
                  <a:pt x="1480393" y="3002494"/>
                </a:lnTo>
                <a:lnTo>
                  <a:pt x="1386537" y="3075042"/>
                </a:lnTo>
                <a:lnTo>
                  <a:pt x="1392847" y="3086870"/>
                </a:lnTo>
                <a:lnTo>
                  <a:pt x="1385748" y="3075830"/>
                </a:lnTo>
                <a:lnTo>
                  <a:pt x="1118379" y="3283222"/>
                </a:lnTo>
                <a:lnTo>
                  <a:pt x="1118379" y="2937043"/>
                </a:lnTo>
                <a:lnTo>
                  <a:pt x="1246148" y="2837685"/>
                </a:lnTo>
                <a:lnTo>
                  <a:pt x="1239839" y="2825856"/>
                </a:lnTo>
                <a:lnTo>
                  <a:pt x="1246937" y="2836896"/>
                </a:lnTo>
                <a:lnTo>
                  <a:pt x="1480393" y="2656315"/>
                </a:lnTo>
                <a:close/>
                <a:moveTo>
                  <a:pt x="732704" y="1716349"/>
                </a:moveTo>
                <a:lnTo>
                  <a:pt x="1097873" y="1993923"/>
                </a:lnTo>
                <a:lnTo>
                  <a:pt x="860473" y="2177658"/>
                </a:lnTo>
                <a:lnTo>
                  <a:pt x="867572" y="2189486"/>
                </a:lnTo>
                <a:lnTo>
                  <a:pt x="1106548" y="2003386"/>
                </a:lnTo>
                <a:lnTo>
                  <a:pt x="1106548" y="2350353"/>
                </a:lnTo>
                <a:lnTo>
                  <a:pt x="1007172" y="2427632"/>
                </a:lnTo>
                <a:lnTo>
                  <a:pt x="1014270" y="2440249"/>
                </a:lnTo>
                <a:lnTo>
                  <a:pt x="1110492" y="2365336"/>
                </a:lnTo>
                <a:lnTo>
                  <a:pt x="1475660" y="2642910"/>
                </a:lnTo>
                <a:lnTo>
                  <a:pt x="1239839" y="2825856"/>
                </a:lnTo>
                <a:lnTo>
                  <a:pt x="1112069" y="2925215"/>
                </a:lnTo>
                <a:lnTo>
                  <a:pt x="746900" y="2647641"/>
                </a:lnTo>
                <a:lnTo>
                  <a:pt x="1013481" y="2440249"/>
                </a:lnTo>
                <a:lnTo>
                  <a:pt x="1006383" y="2427632"/>
                </a:lnTo>
                <a:lnTo>
                  <a:pt x="744534" y="2631081"/>
                </a:lnTo>
                <a:lnTo>
                  <a:pt x="744534" y="2284114"/>
                </a:lnTo>
                <a:lnTo>
                  <a:pt x="866783" y="2189486"/>
                </a:lnTo>
                <a:lnTo>
                  <a:pt x="860473" y="2178447"/>
                </a:lnTo>
                <a:lnTo>
                  <a:pt x="738225" y="2273074"/>
                </a:lnTo>
                <a:lnTo>
                  <a:pt x="373056" y="1995500"/>
                </a:lnTo>
                <a:lnTo>
                  <a:pt x="732704" y="1716349"/>
                </a:lnTo>
                <a:close/>
                <a:moveTo>
                  <a:pt x="1480393" y="1355976"/>
                </a:moveTo>
                <a:lnTo>
                  <a:pt x="1480393" y="1702944"/>
                </a:lnTo>
                <a:lnTo>
                  <a:pt x="1391269" y="1771549"/>
                </a:lnTo>
                <a:lnTo>
                  <a:pt x="1399156" y="1781800"/>
                </a:lnTo>
                <a:lnTo>
                  <a:pt x="1483547" y="1716349"/>
                </a:lnTo>
                <a:lnTo>
                  <a:pt x="1848716" y="1993923"/>
                </a:lnTo>
                <a:lnTo>
                  <a:pt x="1658639" y="2141384"/>
                </a:lnTo>
                <a:lnTo>
                  <a:pt x="1489068" y="2273074"/>
                </a:lnTo>
                <a:lnTo>
                  <a:pt x="1123900" y="1995500"/>
                </a:lnTo>
                <a:lnTo>
                  <a:pt x="1398368" y="1782588"/>
                </a:lnTo>
                <a:lnTo>
                  <a:pt x="1390481" y="1771549"/>
                </a:lnTo>
                <a:lnTo>
                  <a:pt x="1118379" y="1982883"/>
                </a:lnTo>
                <a:lnTo>
                  <a:pt x="1118379" y="1636704"/>
                </a:lnTo>
                <a:lnTo>
                  <a:pt x="1230374" y="1549963"/>
                </a:lnTo>
                <a:lnTo>
                  <a:pt x="1480393" y="1355976"/>
                </a:lnTo>
                <a:close/>
                <a:moveTo>
                  <a:pt x="1110492" y="1064997"/>
                </a:moveTo>
                <a:lnTo>
                  <a:pt x="1475660" y="1342571"/>
                </a:lnTo>
                <a:lnTo>
                  <a:pt x="1223276" y="1538923"/>
                </a:lnTo>
                <a:lnTo>
                  <a:pt x="1230374" y="1549963"/>
                </a:lnTo>
                <a:lnTo>
                  <a:pt x="1222487" y="1539711"/>
                </a:lnTo>
                <a:lnTo>
                  <a:pt x="1112069" y="1625665"/>
                </a:lnTo>
                <a:lnTo>
                  <a:pt x="746900" y="1348091"/>
                </a:lnTo>
                <a:lnTo>
                  <a:pt x="1110492" y="1064997"/>
                </a:lnTo>
                <a:close/>
                <a:moveTo>
                  <a:pt x="1488280" y="413645"/>
                </a:moveTo>
                <a:lnTo>
                  <a:pt x="1498533" y="421530"/>
                </a:lnTo>
                <a:lnTo>
                  <a:pt x="1853448" y="691218"/>
                </a:lnTo>
                <a:lnTo>
                  <a:pt x="1489068" y="973524"/>
                </a:lnTo>
                <a:lnTo>
                  <a:pt x="1123900" y="695950"/>
                </a:lnTo>
                <a:lnTo>
                  <a:pt x="1488280" y="413645"/>
                </a:lnTo>
                <a:close/>
                <a:moveTo>
                  <a:pt x="1493012" y="117464"/>
                </a:moveTo>
                <a:lnTo>
                  <a:pt x="42118086" y="0"/>
                </a:lnTo>
                <a:lnTo>
                  <a:pt x="42198532" y="7004830"/>
                </a:lnTo>
                <a:lnTo>
                  <a:pt x="843615" y="6975464"/>
                </a:lnTo>
                <a:lnTo>
                  <a:pt x="810785" y="6950504"/>
                </a:lnTo>
                <a:lnTo>
                  <a:pt x="746900" y="6901934"/>
                </a:lnTo>
                <a:lnTo>
                  <a:pt x="746900" y="6547081"/>
                </a:lnTo>
                <a:lnTo>
                  <a:pt x="1019002" y="6335746"/>
                </a:lnTo>
                <a:lnTo>
                  <a:pt x="1012693" y="6323918"/>
                </a:lnTo>
                <a:lnTo>
                  <a:pt x="1019791" y="6334957"/>
                </a:lnTo>
                <a:lnTo>
                  <a:pt x="1110492" y="6264775"/>
                </a:lnTo>
                <a:lnTo>
                  <a:pt x="1489068" y="6553389"/>
                </a:lnTo>
                <a:lnTo>
                  <a:pt x="1870800" y="6257678"/>
                </a:lnTo>
                <a:lnTo>
                  <a:pt x="1870800" y="6139394"/>
                </a:lnTo>
                <a:lnTo>
                  <a:pt x="1857392" y="6144914"/>
                </a:lnTo>
                <a:lnTo>
                  <a:pt x="1857392" y="6251370"/>
                </a:lnTo>
                <a:lnTo>
                  <a:pt x="1495378" y="6531309"/>
                </a:lnTo>
                <a:lnTo>
                  <a:pt x="1495378" y="6185131"/>
                </a:lnTo>
                <a:lnTo>
                  <a:pt x="1857392" y="5904403"/>
                </a:lnTo>
                <a:lnTo>
                  <a:pt x="1857392" y="6144125"/>
                </a:lnTo>
                <a:lnTo>
                  <a:pt x="1870800" y="6138605"/>
                </a:lnTo>
                <a:lnTo>
                  <a:pt x="1870800" y="5887843"/>
                </a:lnTo>
                <a:lnTo>
                  <a:pt x="1739875" y="5788484"/>
                </a:lnTo>
                <a:lnTo>
                  <a:pt x="1497744" y="5604749"/>
                </a:lnTo>
                <a:lnTo>
                  <a:pt x="1497744" y="5424957"/>
                </a:lnTo>
                <a:lnTo>
                  <a:pt x="1484336" y="5427322"/>
                </a:lnTo>
                <a:lnTo>
                  <a:pt x="1484336" y="5598440"/>
                </a:lnTo>
                <a:lnTo>
                  <a:pt x="1122322" y="5879169"/>
                </a:lnTo>
                <a:lnTo>
                  <a:pt x="1122322" y="5532990"/>
                </a:lnTo>
                <a:lnTo>
                  <a:pt x="1292682" y="5400511"/>
                </a:lnTo>
                <a:lnTo>
                  <a:pt x="1285583" y="5390260"/>
                </a:lnTo>
                <a:lnTo>
                  <a:pt x="1116013" y="5521161"/>
                </a:lnTo>
                <a:lnTo>
                  <a:pt x="750844" y="5243588"/>
                </a:lnTo>
                <a:lnTo>
                  <a:pt x="1025312" y="5030676"/>
                </a:lnTo>
                <a:lnTo>
                  <a:pt x="1110492" y="4965225"/>
                </a:lnTo>
                <a:lnTo>
                  <a:pt x="1475660" y="5242799"/>
                </a:lnTo>
                <a:lnTo>
                  <a:pt x="1285583" y="5389472"/>
                </a:lnTo>
                <a:lnTo>
                  <a:pt x="1293470" y="5400511"/>
                </a:lnTo>
                <a:lnTo>
                  <a:pt x="1484336" y="5252262"/>
                </a:lnTo>
                <a:lnTo>
                  <a:pt x="1484336" y="5426534"/>
                </a:lnTo>
                <a:lnTo>
                  <a:pt x="1497744" y="5424168"/>
                </a:lnTo>
                <a:lnTo>
                  <a:pt x="1497744" y="5246742"/>
                </a:lnTo>
                <a:lnTo>
                  <a:pt x="1513518" y="5234125"/>
                </a:lnTo>
                <a:lnTo>
                  <a:pt x="1513518" y="5217565"/>
                </a:lnTo>
                <a:lnTo>
                  <a:pt x="1495378" y="5231759"/>
                </a:lnTo>
                <a:lnTo>
                  <a:pt x="1495378" y="4885580"/>
                </a:lnTo>
                <a:lnTo>
                  <a:pt x="1513518" y="4871386"/>
                </a:lnTo>
                <a:lnTo>
                  <a:pt x="1513518" y="4854826"/>
                </a:lnTo>
                <a:lnTo>
                  <a:pt x="1489068" y="4873752"/>
                </a:lnTo>
                <a:lnTo>
                  <a:pt x="1123900" y="4596178"/>
                </a:lnTo>
                <a:lnTo>
                  <a:pt x="1488280" y="4313873"/>
                </a:lnTo>
                <a:lnTo>
                  <a:pt x="1853448" y="4591447"/>
                </a:lnTo>
                <a:lnTo>
                  <a:pt x="1514307" y="4854826"/>
                </a:lnTo>
                <a:lnTo>
                  <a:pt x="1514307" y="4870598"/>
                </a:lnTo>
                <a:lnTo>
                  <a:pt x="1857392" y="4604852"/>
                </a:lnTo>
                <a:lnTo>
                  <a:pt x="1857392" y="4951031"/>
                </a:lnTo>
                <a:lnTo>
                  <a:pt x="1514307" y="5217565"/>
                </a:lnTo>
                <a:lnTo>
                  <a:pt x="1514307" y="5234125"/>
                </a:lnTo>
                <a:lnTo>
                  <a:pt x="1870800" y="4957339"/>
                </a:lnTo>
                <a:lnTo>
                  <a:pt x="1870800" y="4588292"/>
                </a:lnTo>
                <a:lnTo>
                  <a:pt x="1497744" y="4304410"/>
                </a:lnTo>
                <a:lnTo>
                  <a:pt x="1497744" y="3956654"/>
                </a:lnTo>
                <a:lnTo>
                  <a:pt x="1484336" y="3966905"/>
                </a:lnTo>
                <a:lnTo>
                  <a:pt x="1484336" y="4299679"/>
                </a:lnTo>
                <a:lnTo>
                  <a:pt x="1122322" y="4579618"/>
                </a:lnTo>
                <a:lnTo>
                  <a:pt x="1122322" y="4233439"/>
                </a:lnTo>
                <a:lnTo>
                  <a:pt x="1484336" y="3952712"/>
                </a:lnTo>
                <a:lnTo>
                  <a:pt x="1484336" y="3966117"/>
                </a:lnTo>
                <a:lnTo>
                  <a:pt x="1497744" y="3955866"/>
                </a:lnTo>
                <a:lnTo>
                  <a:pt x="1497744" y="3936152"/>
                </a:lnTo>
                <a:lnTo>
                  <a:pt x="1136519" y="3661732"/>
                </a:lnTo>
                <a:lnTo>
                  <a:pt x="1125477" y="3669618"/>
                </a:lnTo>
                <a:lnTo>
                  <a:pt x="1135730" y="3660943"/>
                </a:lnTo>
                <a:lnTo>
                  <a:pt x="1119956" y="3649115"/>
                </a:lnTo>
                <a:lnTo>
                  <a:pt x="1119956" y="3637286"/>
                </a:lnTo>
                <a:lnTo>
                  <a:pt x="1106548" y="3637286"/>
                </a:lnTo>
                <a:lnTo>
                  <a:pt x="1106548" y="3649903"/>
                </a:lnTo>
                <a:lnTo>
                  <a:pt x="744534" y="3929843"/>
                </a:lnTo>
                <a:lnTo>
                  <a:pt x="744534" y="3612841"/>
                </a:lnTo>
                <a:lnTo>
                  <a:pt x="744534" y="3584453"/>
                </a:lnTo>
                <a:lnTo>
                  <a:pt x="1106548" y="3303725"/>
                </a:lnTo>
                <a:lnTo>
                  <a:pt x="1106548" y="3617573"/>
                </a:lnTo>
                <a:lnTo>
                  <a:pt x="1106548" y="3636498"/>
                </a:lnTo>
                <a:lnTo>
                  <a:pt x="1119956" y="3636498"/>
                </a:lnTo>
                <a:lnTo>
                  <a:pt x="1119956" y="3298205"/>
                </a:lnTo>
                <a:lnTo>
                  <a:pt x="1392847" y="3086870"/>
                </a:lnTo>
                <a:lnTo>
                  <a:pt x="1483547" y="3016688"/>
                </a:lnTo>
                <a:lnTo>
                  <a:pt x="1862913" y="3304513"/>
                </a:lnTo>
                <a:lnTo>
                  <a:pt x="2243855" y="3008803"/>
                </a:lnTo>
                <a:lnTo>
                  <a:pt x="2243855" y="2891307"/>
                </a:lnTo>
                <a:lnTo>
                  <a:pt x="2231236" y="2896827"/>
                </a:lnTo>
                <a:lnTo>
                  <a:pt x="2231236" y="3002494"/>
                </a:lnTo>
                <a:lnTo>
                  <a:pt x="1869222" y="3283222"/>
                </a:lnTo>
                <a:lnTo>
                  <a:pt x="1869222" y="2937043"/>
                </a:lnTo>
                <a:lnTo>
                  <a:pt x="2231236" y="2656315"/>
                </a:lnTo>
                <a:lnTo>
                  <a:pt x="2231236" y="2896038"/>
                </a:lnTo>
                <a:lnTo>
                  <a:pt x="2243855" y="2890518"/>
                </a:lnTo>
                <a:lnTo>
                  <a:pt x="2243855" y="2639755"/>
                </a:lnTo>
                <a:lnTo>
                  <a:pt x="2113720" y="2540397"/>
                </a:lnTo>
                <a:lnTo>
                  <a:pt x="2100312" y="2546705"/>
                </a:lnTo>
                <a:lnTo>
                  <a:pt x="2226503" y="2642910"/>
                </a:lnTo>
                <a:lnTo>
                  <a:pt x="1862124" y="2925215"/>
                </a:lnTo>
                <a:lnTo>
                  <a:pt x="1496955" y="2647641"/>
                </a:lnTo>
                <a:lnTo>
                  <a:pt x="1861335" y="2365336"/>
                </a:lnTo>
                <a:lnTo>
                  <a:pt x="2099523" y="2545916"/>
                </a:lnTo>
                <a:lnTo>
                  <a:pt x="2112931" y="2539608"/>
                </a:lnTo>
                <a:lnTo>
                  <a:pt x="1870800" y="2355873"/>
                </a:lnTo>
                <a:lnTo>
                  <a:pt x="1870800" y="2176869"/>
                </a:lnTo>
                <a:lnTo>
                  <a:pt x="1857392" y="2178447"/>
                </a:lnTo>
                <a:lnTo>
                  <a:pt x="1857392" y="2350353"/>
                </a:lnTo>
                <a:lnTo>
                  <a:pt x="1496167" y="2631081"/>
                </a:lnTo>
                <a:lnTo>
                  <a:pt x="1496167" y="2284114"/>
                </a:lnTo>
                <a:lnTo>
                  <a:pt x="1666526" y="2152424"/>
                </a:lnTo>
                <a:lnTo>
                  <a:pt x="1658639" y="2141384"/>
                </a:lnTo>
                <a:lnTo>
                  <a:pt x="1666526" y="2151636"/>
                </a:lnTo>
                <a:lnTo>
                  <a:pt x="1857392" y="2003386"/>
                </a:lnTo>
                <a:lnTo>
                  <a:pt x="1857392" y="2177658"/>
                </a:lnTo>
                <a:lnTo>
                  <a:pt x="1870800" y="2176081"/>
                </a:lnTo>
                <a:lnTo>
                  <a:pt x="1870800" y="1998654"/>
                </a:lnTo>
                <a:lnTo>
                  <a:pt x="1886574" y="1986037"/>
                </a:lnTo>
                <a:lnTo>
                  <a:pt x="1886574" y="1969478"/>
                </a:lnTo>
                <a:lnTo>
                  <a:pt x="1869222" y="1982883"/>
                </a:lnTo>
                <a:lnTo>
                  <a:pt x="1869222" y="1636704"/>
                </a:lnTo>
                <a:lnTo>
                  <a:pt x="1886574" y="1623299"/>
                </a:lnTo>
                <a:lnTo>
                  <a:pt x="1886574" y="1606739"/>
                </a:lnTo>
                <a:lnTo>
                  <a:pt x="1862124" y="1625665"/>
                </a:lnTo>
                <a:lnTo>
                  <a:pt x="1496955" y="1348091"/>
                </a:lnTo>
                <a:lnTo>
                  <a:pt x="1861335" y="1064997"/>
                </a:lnTo>
                <a:lnTo>
                  <a:pt x="2226503" y="1342571"/>
                </a:lnTo>
                <a:lnTo>
                  <a:pt x="1887362" y="1605951"/>
                </a:lnTo>
                <a:lnTo>
                  <a:pt x="1887362" y="1622510"/>
                </a:lnTo>
                <a:lnTo>
                  <a:pt x="2231236" y="1355976"/>
                </a:lnTo>
                <a:lnTo>
                  <a:pt x="2231236" y="1702944"/>
                </a:lnTo>
                <a:lnTo>
                  <a:pt x="1887362" y="1968689"/>
                </a:lnTo>
                <a:lnTo>
                  <a:pt x="1887362" y="1985249"/>
                </a:lnTo>
                <a:lnTo>
                  <a:pt x="2243855" y="1709252"/>
                </a:lnTo>
                <a:lnTo>
                  <a:pt x="2243855" y="1339416"/>
                </a:lnTo>
                <a:lnTo>
                  <a:pt x="1870800" y="1056323"/>
                </a:lnTo>
                <a:lnTo>
                  <a:pt x="1870800" y="707778"/>
                </a:lnTo>
                <a:lnTo>
                  <a:pt x="1857392" y="718030"/>
                </a:lnTo>
                <a:lnTo>
                  <a:pt x="1857392" y="1050803"/>
                </a:lnTo>
                <a:lnTo>
                  <a:pt x="1496167" y="1331531"/>
                </a:lnTo>
                <a:lnTo>
                  <a:pt x="1496167" y="985352"/>
                </a:lnTo>
                <a:lnTo>
                  <a:pt x="1857392" y="704624"/>
                </a:lnTo>
                <a:lnTo>
                  <a:pt x="1857392" y="717241"/>
                </a:lnTo>
                <a:lnTo>
                  <a:pt x="1870800" y="706990"/>
                </a:lnTo>
                <a:lnTo>
                  <a:pt x="1870800" y="688064"/>
                </a:lnTo>
                <a:lnTo>
                  <a:pt x="1509574" y="412856"/>
                </a:lnTo>
                <a:lnTo>
                  <a:pt x="1498533" y="421530"/>
                </a:lnTo>
                <a:lnTo>
                  <a:pt x="1508786" y="412856"/>
                </a:lnTo>
                <a:lnTo>
                  <a:pt x="1493012" y="401028"/>
                </a:lnTo>
                <a:lnTo>
                  <a:pt x="1493012" y="119417"/>
                </a:lnTo>
                <a:lnTo>
                  <a:pt x="1493012" y="117464"/>
                </a:lnTo>
                <a:close/>
                <a:moveTo>
                  <a:pt x="1398859" y="117464"/>
                </a:moveTo>
                <a:lnTo>
                  <a:pt x="1480393" y="117464"/>
                </a:lnTo>
                <a:lnTo>
                  <a:pt x="1480393" y="201868"/>
                </a:lnTo>
                <a:lnTo>
                  <a:pt x="1480393" y="401028"/>
                </a:lnTo>
                <a:lnTo>
                  <a:pt x="1118379" y="681756"/>
                </a:lnTo>
                <a:lnTo>
                  <a:pt x="1118379" y="335577"/>
                </a:lnTo>
                <a:lnTo>
                  <a:pt x="1379242" y="132719"/>
                </a:lnTo>
                <a:lnTo>
                  <a:pt x="1398859" y="117464"/>
                </a:lnTo>
                <a:close/>
                <a:moveTo>
                  <a:pt x="840168" y="117464"/>
                </a:moveTo>
                <a:lnTo>
                  <a:pt x="1377550" y="117464"/>
                </a:lnTo>
                <a:lnTo>
                  <a:pt x="1301753" y="176360"/>
                </a:lnTo>
                <a:lnTo>
                  <a:pt x="1112069" y="323748"/>
                </a:lnTo>
                <a:lnTo>
                  <a:pt x="857417" y="130551"/>
                </a:lnTo>
                <a:lnTo>
                  <a:pt x="840168" y="11746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5AF0AE2-7DAE-3EB0-5E60-D2EFCEC2E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4876227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31/01/2023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CS DN n°27, Teams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2F98917-083E-F98C-816F-48F1437B4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853832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31/01/2023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CS DN n°27, Teams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seul</a:t>
            </a:r>
          </a:p>
        </p:txBody>
      </p:sp>
      <p:pic>
        <p:nvPicPr>
          <p:cNvPr id="8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C593314-5853-721D-C381-C5C6DA55F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6743825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9C14385-C06C-03C8-FC0B-6EDE0E294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31/01/2023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5925030-DB19-61B7-32BA-FFFFADD4F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CS DN n°27, Teams</a:t>
            </a:r>
            <a:endParaRPr lang="en-US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A84369A-A294-0F2F-E84F-D0990A22C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661E88D-94E7-20B9-0926-4E18EFBC1BA0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Vide</a:t>
            </a:r>
          </a:p>
        </p:txBody>
      </p:sp>
      <p:pic>
        <p:nvPicPr>
          <p:cNvPr id="7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2111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ervena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651A86F0-4870-165D-E01B-6415309E1300}"/>
              </a:ext>
            </a:extLst>
          </p:cNvPr>
          <p:cNvSpPr/>
          <p:nvPr/>
        </p:nvSpPr>
        <p:spPr>
          <a:xfrm>
            <a:off x="11460163" y="0"/>
            <a:ext cx="73183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Intervenants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EB06F5F-32C6-8107-64D0-A34C291438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538" y="6343650"/>
            <a:ext cx="1016000" cy="365125"/>
          </a:xfrm>
        </p:spPr>
        <p:txBody>
          <a:bodyPr/>
          <a:lstStyle/>
          <a:p>
            <a:r>
              <a:rPr lang="fr-FR"/>
              <a:t>31/01/2023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725FD7F-C465-8D65-075F-32AAF06B3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CS DN n°27, Teams</a:t>
            </a:r>
            <a:endParaRPr lang="en-US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D38D448-932F-258E-2E58-CA802334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5" name="Espace réservé du texte 8">
            <a:extLst>
              <a:ext uri="{FF2B5EF4-FFF2-40B4-BE49-F238E27FC236}">
                <a16:creationId xmlns:a16="http://schemas.microsoft.com/office/drawing/2014/main" id="{EE9D7CE3-0338-EF86-9151-9AA39188D19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7368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7" name="Espace réservé du texte 8">
            <a:extLst>
              <a:ext uri="{FF2B5EF4-FFF2-40B4-BE49-F238E27FC236}">
                <a16:creationId xmlns:a16="http://schemas.microsoft.com/office/drawing/2014/main" id="{7E242CEA-B629-6061-3336-B00B5B03631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27251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9" name="Espace réservé du texte 8">
            <a:extLst>
              <a:ext uri="{FF2B5EF4-FFF2-40B4-BE49-F238E27FC236}">
                <a16:creationId xmlns:a16="http://schemas.microsoft.com/office/drawing/2014/main" id="{13577D77-6A07-A133-9442-B0E04B740BC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167017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31" name="Espace réservé du texte 8">
            <a:extLst>
              <a:ext uri="{FF2B5EF4-FFF2-40B4-BE49-F238E27FC236}">
                <a16:creationId xmlns:a16="http://schemas.microsoft.com/office/drawing/2014/main" id="{7647BCFB-4928-920C-2E15-C8AE4C72EBA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47134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6" name="図プレースホルダー 9">
            <a:extLst>
              <a:ext uri="{FF2B5EF4-FFF2-40B4-BE49-F238E27FC236}">
                <a16:creationId xmlns:a16="http://schemas.microsoft.com/office/drawing/2014/main" id="{17DDD33A-87AA-3D6F-D996-3C0AE9416F9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07368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28" name="図プレースホルダー 9">
            <a:extLst>
              <a:ext uri="{FF2B5EF4-FFF2-40B4-BE49-F238E27FC236}">
                <a16:creationId xmlns:a16="http://schemas.microsoft.com/office/drawing/2014/main" id="{6BF72028-41E2-619A-D233-341EEFEC504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327251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0" name="図プレースホルダー 9">
            <a:extLst>
              <a:ext uri="{FF2B5EF4-FFF2-40B4-BE49-F238E27FC236}">
                <a16:creationId xmlns:a16="http://schemas.microsoft.com/office/drawing/2014/main" id="{74AA3498-C08C-43F4-B6BB-AE8E3CC9E9CC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167017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2" name="図プレースホルダー 9">
            <a:extLst>
              <a:ext uri="{FF2B5EF4-FFF2-40B4-BE49-F238E27FC236}">
                <a16:creationId xmlns:a16="http://schemas.microsoft.com/office/drawing/2014/main" id="{1DC76755-C8C6-A984-C78A-E29A74AAF2E9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247134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C24E81A9-10CF-5234-1441-4D3B94BB47FE}"/>
              </a:ext>
            </a:extLst>
          </p:cNvPr>
          <p:cNvSpPr txBox="1"/>
          <p:nvPr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Vous pouvez supprimer autant de blocs d’intervenant que vous le souhaitez</a:t>
            </a:r>
          </a:p>
        </p:txBody>
      </p:sp>
      <p:pic>
        <p:nvPicPr>
          <p:cNvPr id="18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B16D91DA-45B8-FD04-3A3A-E545BB21D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6523367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ervenant / C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453AF1D4-4843-AF3F-A326-45F38F216CA0}"/>
              </a:ext>
            </a:extLst>
          </p:cNvPr>
          <p:cNvSpPr/>
          <p:nvPr/>
        </p:nvSpPr>
        <p:spPr>
          <a:xfrm>
            <a:off x="7199086" y="0"/>
            <a:ext cx="499291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Intervenant / CV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EB06F5F-32C6-8107-64D0-A34C291438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538" y="6343650"/>
            <a:ext cx="1016000" cy="365125"/>
          </a:xfrm>
        </p:spPr>
        <p:txBody>
          <a:bodyPr/>
          <a:lstStyle/>
          <a:p>
            <a:r>
              <a:rPr lang="fr-FR"/>
              <a:t>31/01/2023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725FD7F-C465-8D65-075F-32AAF06B3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CS DN n°27, Teams</a:t>
            </a:r>
            <a:endParaRPr lang="en-US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D38D448-932F-258E-2E58-CA802334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C24E81A9-10CF-5234-1441-4D3B94BB47FE}"/>
              </a:ext>
            </a:extLst>
          </p:cNvPr>
          <p:cNvSpPr txBox="1"/>
          <p:nvPr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Vous pouvez supprimer autant de blocs d’intervenant que vous le souhaitez</a:t>
            </a:r>
          </a:p>
        </p:txBody>
      </p:sp>
      <p:sp>
        <p:nvSpPr>
          <p:cNvPr id="14" name="Espace réservé du texte 2">
            <a:extLst>
              <a:ext uri="{FF2B5EF4-FFF2-40B4-BE49-F238E27FC236}">
                <a16:creationId xmlns:a16="http://schemas.microsoft.com/office/drawing/2014/main" id="{3AE77C0A-ACF9-C7EB-2F0B-D7114392665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467100" y="1541463"/>
            <a:ext cx="7993063" cy="823912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2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600" b="0" i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Fonction/titre</a:t>
            </a:r>
          </a:p>
        </p:txBody>
      </p:sp>
      <p:sp>
        <p:nvSpPr>
          <p:cNvPr id="15" name="Espace réservé du texte 20">
            <a:extLst>
              <a:ext uri="{FF2B5EF4-FFF2-40B4-BE49-F238E27FC236}">
                <a16:creationId xmlns:a16="http://schemas.microsoft.com/office/drawing/2014/main" id="{BC7575DE-FB39-1529-3362-6DDB6F59CA2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67100" y="2413000"/>
            <a:ext cx="7993063" cy="35004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26" name="図プレースホルダー 9">
            <a:extLst>
              <a:ext uri="{FF2B5EF4-FFF2-40B4-BE49-F238E27FC236}">
                <a16:creationId xmlns:a16="http://schemas.microsoft.com/office/drawing/2014/main" id="{17DDD33A-87AA-3D6F-D996-3C0AE9416F9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72468" y="1457845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09A53DC-AB4B-EC82-92B3-B8B715CDC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09218744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31/01/2023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CS DN n°27, Teams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3185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Bleu fonc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31/01/2023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CS DN n°27, Teams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Bleu foncé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CD1C80FF-3EC2-C65E-39A3-3D5B556D3A7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DD99EE02-4A21-0C84-48D4-82F813D3C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</p:spTree>
    <p:extLst>
      <p:ext uri="{BB962C8B-B14F-4D97-AF65-F5344CB8AC3E}">
        <p14:creationId xmlns:p14="http://schemas.microsoft.com/office/powerpoint/2010/main" val="6258621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c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31/01/2023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CS DN n°27, Teams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claire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tx2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930F834B-23C4-8EC1-2C21-5E1E110A7BF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A31F7F2B-1941-1250-D680-FD079465EC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</p:spTree>
    <p:extLst>
      <p:ext uri="{BB962C8B-B14F-4D97-AF65-F5344CB8AC3E}">
        <p14:creationId xmlns:p14="http://schemas.microsoft.com/office/powerpoint/2010/main" val="379293496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31/01/2023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CS DN n°27, Teams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Gris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5E9AB1AA-33F6-3FFD-8F1A-9BB4B728DF3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1EB622B9-FCAB-DF76-D3A8-8B7A3392A58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</p:spTree>
    <p:extLst>
      <p:ext uri="{BB962C8B-B14F-4D97-AF65-F5344CB8AC3E}">
        <p14:creationId xmlns:p14="http://schemas.microsoft.com/office/powerpoint/2010/main" val="2906256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re CEA li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72B667D-CC06-7D82-8E0F-CFDA021D6AD4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CEA </a:t>
            </a:r>
            <a:r>
              <a:rPr lang="fr-FR" sz="1200" dirty="0" err="1">
                <a:solidFill>
                  <a:schemeClr val="bg1">
                    <a:lumMod val="50000"/>
                  </a:schemeClr>
                </a:solidFill>
              </a:rPr>
              <a:t>liten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5" name="Logo CEA liten">
            <a:extLst>
              <a:ext uri="{FF2B5EF4-FFF2-40B4-BE49-F238E27FC236}">
                <a16:creationId xmlns:a16="http://schemas.microsoft.com/office/drawing/2014/main" id="{59C151D8-9F2F-A121-360A-4DC7F82C413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4053600" cy="180499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1F5FF40-204E-79EE-35CB-85711491D064}"/>
              </a:ext>
            </a:extLst>
          </p:cNvPr>
          <p:cNvSpPr/>
          <p:nvPr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55960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suel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e 18">
            <a:extLst>
              <a:ext uri="{FF2B5EF4-FFF2-40B4-BE49-F238E27FC236}">
                <a16:creationId xmlns:a16="http://schemas.microsoft.com/office/drawing/2014/main" id="{75131BF9-1179-4373-984B-3BA3810DA921}"/>
              </a:ext>
            </a:extLst>
          </p:cNvPr>
          <p:cNvGrpSpPr/>
          <p:nvPr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6D7E0A0-6204-A96D-17C4-F1F3019C9994}"/>
                </a:ext>
              </a:extLst>
            </p:cNvPr>
            <p:cNvSpPr/>
            <p:nvPr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21" name="Logo CEA">
              <a:extLst>
                <a:ext uri="{FF2B5EF4-FFF2-40B4-BE49-F238E27FC236}">
                  <a16:creationId xmlns:a16="http://schemas.microsoft.com/office/drawing/2014/main" id="{925ECDAD-C79A-E959-8415-90319293CF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4C4230D1-9E7A-4F15-722D-49C58B4ED76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" y="0"/>
            <a:ext cx="12192000" cy="6858000"/>
          </a:xfrm>
          <a:custGeom>
            <a:avLst/>
            <a:gdLst>
              <a:gd name="connsiteX0" fmla="*/ 257896 w 12192000"/>
              <a:gd name="connsiteY0" fmla="*/ 6343650 h 6858000"/>
              <a:gd name="connsiteX1" fmla="*/ 257896 w 12192000"/>
              <a:gd name="connsiteY1" fmla="*/ 6707250 h 6858000"/>
              <a:gd name="connsiteX2" fmla="*/ 621496 w 12192000"/>
              <a:gd name="connsiteY2" fmla="*/ 6707250 h 6858000"/>
              <a:gd name="connsiteX3" fmla="*/ 621496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6" y="6343650"/>
                </a:moveTo>
                <a:lnTo>
                  <a:pt x="257896" y="6707250"/>
                </a:lnTo>
                <a:lnTo>
                  <a:pt x="621496" y="6707250"/>
                </a:lnTo>
                <a:lnTo>
                  <a:pt x="621496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872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683658" y="4702629"/>
            <a:ext cx="8323941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31/01/2023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CS DN n°27, Teams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citation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83658" y="1714500"/>
            <a:ext cx="8323941" cy="2857500"/>
          </a:xfrm>
        </p:spPr>
        <p:txBody>
          <a:bodyPr tIns="468000" anchor="b">
            <a:normAutofit/>
          </a:bodyPr>
          <a:lstStyle>
            <a:lvl1pPr marL="571500" indent="-571500">
              <a:buSzPct val="200000"/>
              <a:buFont typeface="Arial Black" panose="020B0A04020102020204" pitchFamily="34" charset="0"/>
              <a:buChar char="“"/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adaptez si besoin la couleur du texte en fonction de celle-ci</a:t>
            </a:r>
          </a:p>
        </p:txBody>
      </p:sp>
    </p:spTree>
    <p:extLst>
      <p:ext uri="{BB962C8B-B14F-4D97-AF65-F5344CB8AC3E}">
        <p14:creationId xmlns:p14="http://schemas.microsoft.com/office/powerpoint/2010/main" val="172721772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suel plein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e 10">
            <a:extLst>
              <a:ext uri="{FF2B5EF4-FFF2-40B4-BE49-F238E27FC236}">
                <a16:creationId xmlns:a16="http://schemas.microsoft.com/office/drawing/2014/main" id="{74F437C1-0C37-DF8E-EF64-2BA107BEFB2F}"/>
              </a:ext>
            </a:extLst>
          </p:cNvPr>
          <p:cNvGrpSpPr/>
          <p:nvPr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9AF48E4-0EE8-3CC7-27AA-1591F5F46EA9}"/>
                </a:ext>
              </a:extLst>
            </p:cNvPr>
            <p:cNvSpPr/>
            <p:nvPr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13" name="Logo CEA">
              <a:extLst>
                <a:ext uri="{FF2B5EF4-FFF2-40B4-BE49-F238E27FC236}">
                  <a16:creationId xmlns:a16="http://schemas.microsoft.com/office/drawing/2014/main" id="{DFA7C964-126E-3D36-7408-04B6C0889C8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C5DB15CE-1737-19C7-773E-184AB58648C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257897 w 12192000"/>
              <a:gd name="connsiteY0" fmla="*/ 6343650 h 6858000"/>
              <a:gd name="connsiteX1" fmla="*/ 257897 w 12192000"/>
              <a:gd name="connsiteY1" fmla="*/ 6707250 h 6858000"/>
              <a:gd name="connsiteX2" fmla="*/ 621497 w 12192000"/>
              <a:gd name="connsiteY2" fmla="*/ 6707250 h 6858000"/>
              <a:gd name="connsiteX3" fmla="*/ 621497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7" y="6343650"/>
                </a:moveTo>
                <a:lnTo>
                  <a:pt x="257897" y="6707250"/>
                </a:lnTo>
                <a:lnTo>
                  <a:pt x="621497" y="6707250"/>
                </a:lnTo>
                <a:lnTo>
                  <a:pt x="621497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872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31/01/2023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CS DN n°27, Teams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pleine page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04077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suel pleine page +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E2FB537C-FD4D-0AEC-C133-0DAF4636E2B9}"/>
              </a:ext>
            </a:extLst>
          </p:cNvPr>
          <p:cNvGrpSpPr/>
          <p:nvPr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16ABDD6-A390-2C6E-2047-D4A9A9710027}"/>
                </a:ext>
              </a:extLst>
            </p:cNvPr>
            <p:cNvSpPr/>
            <p:nvPr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17" name="Logo CEA">
              <a:extLst>
                <a:ext uri="{FF2B5EF4-FFF2-40B4-BE49-F238E27FC236}">
                  <a16:creationId xmlns:a16="http://schemas.microsoft.com/office/drawing/2014/main" id="{B331915A-1A76-4EF6-2A1C-75D200A8FEE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BB2888C6-4081-3327-01C0-D9EA23523CD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257897 w 12192000"/>
              <a:gd name="connsiteY0" fmla="*/ 6343650 h 6858000"/>
              <a:gd name="connsiteX1" fmla="*/ 257897 w 12192000"/>
              <a:gd name="connsiteY1" fmla="*/ 6707250 h 6858000"/>
              <a:gd name="connsiteX2" fmla="*/ 621497 w 12192000"/>
              <a:gd name="connsiteY2" fmla="*/ 6707250 h 6858000"/>
              <a:gd name="connsiteX3" fmla="*/ 621497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7" y="6343650"/>
                </a:moveTo>
                <a:lnTo>
                  <a:pt x="257897" y="6707250"/>
                </a:lnTo>
                <a:lnTo>
                  <a:pt x="621497" y="6707250"/>
                </a:lnTo>
                <a:lnTo>
                  <a:pt x="621497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260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31/01/2023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CS DN n°27, Teams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pleine page + texte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4DB704B1-C9AF-2DEE-2915-BA6F9894D57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8477" y="1640114"/>
            <a:ext cx="11573522" cy="3439886"/>
          </a:xfrm>
          <a:custGeom>
            <a:avLst/>
            <a:gdLst>
              <a:gd name="connsiteX0" fmla="*/ 388580 w 11573522"/>
              <a:gd name="connsiteY0" fmla="*/ 2811978 h 3439886"/>
              <a:gd name="connsiteX1" fmla="*/ 266084 w 11573522"/>
              <a:gd name="connsiteY1" fmla="*/ 2905253 h 3439886"/>
              <a:gd name="connsiteX2" fmla="*/ 200780 w 11573522"/>
              <a:gd name="connsiteY2" fmla="*/ 2954731 h 3439886"/>
              <a:gd name="connsiteX3" fmla="*/ 388175 w 11573522"/>
              <a:gd name="connsiteY3" fmla="*/ 3100322 h 3439886"/>
              <a:gd name="connsiteX4" fmla="*/ 575977 w 11573522"/>
              <a:gd name="connsiteY4" fmla="*/ 2957569 h 3439886"/>
              <a:gd name="connsiteX5" fmla="*/ 388580 w 11573522"/>
              <a:gd name="connsiteY5" fmla="*/ 2811978 h 3439886"/>
              <a:gd name="connsiteX6" fmla="*/ 386147 w 11573522"/>
              <a:gd name="connsiteY6" fmla="*/ 0 h 3439886"/>
              <a:gd name="connsiteX7" fmla="*/ 392637 w 11573522"/>
              <a:gd name="connsiteY7" fmla="*/ 0 h 3439886"/>
              <a:gd name="connsiteX8" fmla="*/ 392637 w 11573522"/>
              <a:gd name="connsiteY8" fmla="*/ 28893 h 3439886"/>
              <a:gd name="connsiteX9" fmla="*/ 392637 w 11573522"/>
              <a:gd name="connsiteY9" fmla="*/ 131318 h 3439886"/>
              <a:gd name="connsiteX10" fmla="*/ 578816 w 11573522"/>
              <a:gd name="connsiteY10" fmla="*/ 275693 h 3439886"/>
              <a:gd name="connsiteX11" fmla="*/ 578816 w 11573522"/>
              <a:gd name="connsiteY11" fmla="*/ 97658 h 3439886"/>
              <a:gd name="connsiteX12" fmla="*/ 462924 w 11573522"/>
              <a:gd name="connsiteY12" fmla="*/ 7536 h 3439886"/>
              <a:gd name="connsiteX13" fmla="*/ 453234 w 11573522"/>
              <a:gd name="connsiteY13" fmla="*/ 0 h 3439886"/>
              <a:gd name="connsiteX14" fmla="*/ 464209 w 11573522"/>
              <a:gd name="connsiteY14" fmla="*/ 0 h 3439886"/>
              <a:gd name="connsiteX15" fmla="*/ 484510 w 11573522"/>
              <a:gd name="connsiteY15" fmla="*/ 15775 h 3439886"/>
              <a:gd name="connsiteX16" fmla="*/ 582061 w 11573522"/>
              <a:gd name="connsiteY16" fmla="*/ 91574 h 3439886"/>
              <a:gd name="connsiteX17" fmla="*/ 695192 w 11573522"/>
              <a:gd name="connsiteY17" fmla="*/ 5744 h 3439886"/>
              <a:gd name="connsiteX18" fmla="*/ 702764 w 11573522"/>
              <a:gd name="connsiteY18" fmla="*/ 0 h 3439886"/>
              <a:gd name="connsiteX19" fmla="*/ 2758098 w 11573522"/>
              <a:gd name="connsiteY19" fmla="*/ 0 h 3439886"/>
              <a:gd name="connsiteX20" fmla="*/ 2764588 w 11573522"/>
              <a:gd name="connsiteY20" fmla="*/ 0 h 3439886"/>
              <a:gd name="connsiteX21" fmla="*/ 2825185 w 11573522"/>
              <a:gd name="connsiteY21" fmla="*/ 0 h 3439886"/>
              <a:gd name="connsiteX22" fmla="*/ 2836160 w 11573522"/>
              <a:gd name="connsiteY22" fmla="*/ 0 h 3439886"/>
              <a:gd name="connsiteX23" fmla="*/ 3074715 w 11573522"/>
              <a:gd name="connsiteY23" fmla="*/ 0 h 3439886"/>
              <a:gd name="connsiteX24" fmla="*/ 9201571 w 11573522"/>
              <a:gd name="connsiteY24" fmla="*/ 0 h 3439886"/>
              <a:gd name="connsiteX25" fmla="*/ 11573522 w 11573522"/>
              <a:gd name="connsiteY25" fmla="*/ 0 h 3439886"/>
              <a:gd name="connsiteX26" fmla="*/ 11573522 w 11573522"/>
              <a:gd name="connsiteY26" fmla="*/ 3439886 h 3439886"/>
              <a:gd name="connsiteX27" fmla="*/ 962936 w 11573522"/>
              <a:gd name="connsiteY27" fmla="*/ 3439886 h 3439886"/>
              <a:gd name="connsiteX28" fmla="*/ 962936 w 11573522"/>
              <a:gd name="connsiteY28" fmla="*/ 3439632 h 3439886"/>
              <a:gd name="connsiteX29" fmla="*/ 962936 w 11573522"/>
              <a:gd name="connsiteY29" fmla="*/ 3438953 h 3439886"/>
              <a:gd name="connsiteX30" fmla="*/ 776757 w 11573522"/>
              <a:gd name="connsiteY30" fmla="*/ 3294579 h 3439886"/>
              <a:gd name="connsiteX31" fmla="*/ 776757 w 11573522"/>
              <a:gd name="connsiteY31" fmla="*/ 3429148 h 3439886"/>
              <a:gd name="connsiteX32" fmla="*/ 776757 w 11573522"/>
              <a:gd name="connsiteY32" fmla="*/ 3439886 h 3439886"/>
              <a:gd name="connsiteX33" fmla="*/ 769862 w 11573522"/>
              <a:gd name="connsiteY33" fmla="*/ 3439886 h 3439886"/>
              <a:gd name="connsiteX34" fmla="*/ 769862 w 11573522"/>
              <a:gd name="connsiteY34" fmla="*/ 3414403 h 3439886"/>
              <a:gd name="connsiteX35" fmla="*/ 769862 w 11573522"/>
              <a:gd name="connsiteY35" fmla="*/ 3292145 h 3439886"/>
              <a:gd name="connsiteX36" fmla="*/ 629924 w 11573522"/>
              <a:gd name="connsiteY36" fmla="*/ 3183458 h 3439886"/>
              <a:gd name="connsiteX37" fmla="*/ 633168 w 11573522"/>
              <a:gd name="connsiteY37" fmla="*/ 3177375 h 3439886"/>
              <a:gd name="connsiteX38" fmla="*/ 771079 w 11573522"/>
              <a:gd name="connsiteY38" fmla="*/ 3284034 h 3439886"/>
              <a:gd name="connsiteX39" fmla="*/ 771079 w 11573522"/>
              <a:gd name="connsiteY39" fmla="*/ 3105999 h 3439886"/>
              <a:gd name="connsiteX40" fmla="*/ 704963 w 11573522"/>
              <a:gd name="connsiteY40" fmla="*/ 3054900 h 3439886"/>
              <a:gd name="connsiteX41" fmla="*/ 708614 w 11573522"/>
              <a:gd name="connsiteY41" fmla="*/ 3049222 h 3439886"/>
              <a:gd name="connsiteX42" fmla="*/ 774323 w 11573522"/>
              <a:gd name="connsiteY42" fmla="*/ 3100322 h 3439886"/>
              <a:gd name="connsiteX43" fmla="*/ 962125 w 11573522"/>
              <a:gd name="connsiteY43" fmla="*/ 2957569 h 3439886"/>
              <a:gd name="connsiteX44" fmla="*/ 824621 w 11573522"/>
              <a:gd name="connsiteY44" fmla="*/ 2850911 h 3439886"/>
              <a:gd name="connsiteX45" fmla="*/ 828271 w 11573522"/>
              <a:gd name="connsiteY45" fmla="*/ 2844422 h 3439886"/>
              <a:gd name="connsiteX46" fmla="*/ 962936 w 11573522"/>
              <a:gd name="connsiteY46" fmla="*/ 2948647 h 3439886"/>
              <a:gd name="connsiteX47" fmla="*/ 962936 w 11573522"/>
              <a:gd name="connsiteY47" fmla="*/ 2770612 h 3439886"/>
              <a:gd name="connsiteX48" fmla="*/ 900065 w 11573522"/>
              <a:gd name="connsiteY48" fmla="*/ 2721947 h 3439886"/>
              <a:gd name="connsiteX49" fmla="*/ 903716 w 11573522"/>
              <a:gd name="connsiteY49" fmla="*/ 2715864 h 3439886"/>
              <a:gd name="connsiteX50" fmla="*/ 966181 w 11573522"/>
              <a:gd name="connsiteY50" fmla="*/ 2764529 h 3439886"/>
              <a:gd name="connsiteX51" fmla="*/ 1153982 w 11573522"/>
              <a:gd name="connsiteY51" fmla="*/ 2621777 h 3439886"/>
              <a:gd name="connsiteX52" fmla="*/ 969021 w 11573522"/>
              <a:gd name="connsiteY52" fmla="*/ 2478619 h 3439886"/>
              <a:gd name="connsiteX53" fmla="*/ 781219 w 11573522"/>
              <a:gd name="connsiteY53" fmla="*/ 2621371 h 3439886"/>
              <a:gd name="connsiteX54" fmla="*/ 903310 w 11573522"/>
              <a:gd name="connsiteY54" fmla="*/ 2715864 h 3439886"/>
              <a:gd name="connsiteX55" fmla="*/ 900065 w 11573522"/>
              <a:gd name="connsiteY55" fmla="*/ 2721542 h 3439886"/>
              <a:gd name="connsiteX56" fmla="*/ 776757 w 11573522"/>
              <a:gd name="connsiteY56" fmla="*/ 2626238 h 3439886"/>
              <a:gd name="connsiteX57" fmla="*/ 776757 w 11573522"/>
              <a:gd name="connsiteY57" fmla="*/ 2804273 h 3439886"/>
              <a:gd name="connsiteX58" fmla="*/ 828271 w 11573522"/>
              <a:gd name="connsiteY58" fmla="*/ 2844017 h 3439886"/>
              <a:gd name="connsiteX59" fmla="*/ 824215 w 11573522"/>
              <a:gd name="connsiteY59" fmla="*/ 2850506 h 3439886"/>
              <a:gd name="connsiteX60" fmla="*/ 774729 w 11573522"/>
              <a:gd name="connsiteY60" fmla="*/ 2811978 h 3439886"/>
              <a:gd name="connsiteX61" fmla="*/ 586928 w 11573522"/>
              <a:gd name="connsiteY61" fmla="*/ 2954731 h 3439886"/>
              <a:gd name="connsiteX62" fmla="*/ 708208 w 11573522"/>
              <a:gd name="connsiteY62" fmla="*/ 3048817 h 3439886"/>
              <a:gd name="connsiteX63" fmla="*/ 704963 w 11573522"/>
              <a:gd name="connsiteY63" fmla="*/ 3054900 h 3439886"/>
              <a:gd name="connsiteX64" fmla="*/ 584900 w 11573522"/>
              <a:gd name="connsiteY64" fmla="*/ 2961625 h 3439886"/>
              <a:gd name="connsiteX65" fmla="*/ 584900 w 11573522"/>
              <a:gd name="connsiteY65" fmla="*/ 3140065 h 3439886"/>
              <a:gd name="connsiteX66" fmla="*/ 633168 w 11573522"/>
              <a:gd name="connsiteY66" fmla="*/ 3177375 h 3439886"/>
              <a:gd name="connsiteX67" fmla="*/ 629518 w 11573522"/>
              <a:gd name="connsiteY67" fmla="*/ 3183052 h 3439886"/>
              <a:gd name="connsiteX68" fmla="*/ 582872 w 11573522"/>
              <a:gd name="connsiteY68" fmla="*/ 3146960 h 3439886"/>
              <a:gd name="connsiteX69" fmla="*/ 388175 w 11573522"/>
              <a:gd name="connsiteY69" fmla="*/ 3295390 h 3439886"/>
              <a:gd name="connsiteX70" fmla="*/ 191856 w 11573522"/>
              <a:gd name="connsiteY70" fmla="*/ 3143310 h 3439886"/>
              <a:gd name="connsiteX71" fmla="*/ 191856 w 11573522"/>
              <a:gd name="connsiteY71" fmla="*/ 3082477 h 3439886"/>
              <a:gd name="connsiteX72" fmla="*/ 198752 w 11573522"/>
              <a:gd name="connsiteY72" fmla="*/ 3085316 h 3439886"/>
              <a:gd name="connsiteX73" fmla="*/ 198752 w 11573522"/>
              <a:gd name="connsiteY73" fmla="*/ 3140065 h 3439886"/>
              <a:gd name="connsiteX74" fmla="*/ 384930 w 11573522"/>
              <a:gd name="connsiteY74" fmla="*/ 3284034 h 3439886"/>
              <a:gd name="connsiteX75" fmla="*/ 384930 w 11573522"/>
              <a:gd name="connsiteY75" fmla="*/ 3105999 h 3439886"/>
              <a:gd name="connsiteX76" fmla="*/ 198752 w 11573522"/>
              <a:gd name="connsiteY76" fmla="*/ 2961625 h 3439886"/>
              <a:gd name="connsiteX77" fmla="*/ 198752 w 11573522"/>
              <a:gd name="connsiteY77" fmla="*/ 3084911 h 3439886"/>
              <a:gd name="connsiteX78" fmla="*/ 191856 w 11573522"/>
              <a:gd name="connsiteY78" fmla="*/ 3082072 h 3439886"/>
              <a:gd name="connsiteX79" fmla="*/ 191856 w 11573522"/>
              <a:gd name="connsiteY79" fmla="*/ 2953108 h 3439886"/>
              <a:gd name="connsiteX80" fmla="*/ 259189 w 11573522"/>
              <a:gd name="connsiteY80" fmla="*/ 2902009 h 3439886"/>
              <a:gd name="connsiteX81" fmla="*/ 383713 w 11573522"/>
              <a:gd name="connsiteY81" fmla="*/ 2807517 h 3439886"/>
              <a:gd name="connsiteX82" fmla="*/ 383713 w 11573522"/>
              <a:gd name="connsiteY82" fmla="*/ 2715053 h 3439886"/>
              <a:gd name="connsiteX83" fmla="*/ 390609 w 11573522"/>
              <a:gd name="connsiteY83" fmla="*/ 2716269 h 3439886"/>
              <a:gd name="connsiteX84" fmla="*/ 390609 w 11573522"/>
              <a:gd name="connsiteY84" fmla="*/ 2804273 h 3439886"/>
              <a:gd name="connsiteX85" fmla="*/ 576788 w 11573522"/>
              <a:gd name="connsiteY85" fmla="*/ 2948647 h 3439886"/>
              <a:gd name="connsiteX86" fmla="*/ 576788 w 11573522"/>
              <a:gd name="connsiteY86" fmla="*/ 2770612 h 3439886"/>
              <a:gd name="connsiteX87" fmla="*/ 489174 w 11573522"/>
              <a:gd name="connsiteY87" fmla="*/ 2702481 h 3439886"/>
              <a:gd name="connsiteX88" fmla="*/ 492825 w 11573522"/>
              <a:gd name="connsiteY88" fmla="*/ 2697209 h 3439886"/>
              <a:gd name="connsiteX89" fmla="*/ 580033 w 11573522"/>
              <a:gd name="connsiteY89" fmla="*/ 2764529 h 3439886"/>
              <a:gd name="connsiteX90" fmla="*/ 767834 w 11573522"/>
              <a:gd name="connsiteY90" fmla="*/ 2621777 h 3439886"/>
              <a:gd name="connsiteX91" fmla="*/ 626679 w 11573522"/>
              <a:gd name="connsiteY91" fmla="*/ 2512280 h 3439886"/>
              <a:gd name="connsiteX92" fmla="*/ 630735 w 11573522"/>
              <a:gd name="connsiteY92" fmla="*/ 2507007 h 3439886"/>
              <a:gd name="connsiteX93" fmla="*/ 771079 w 11573522"/>
              <a:gd name="connsiteY93" fmla="*/ 2615693 h 3439886"/>
              <a:gd name="connsiteX94" fmla="*/ 771079 w 11573522"/>
              <a:gd name="connsiteY94" fmla="*/ 2437659 h 3439886"/>
              <a:gd name="connsiteX95" fmla="*/ 713481 w 11573522"/>
              <a:gd name="connsiteY95" fmla="*/ 2392644 h 3439886"/>
              <a:gd name="connsiteX96" fmla="*/ 717131 w 11573522"/>
              <a:gd name="connsiteY96" fmla="*/ 2387372 h 3439886"/>
              <a:gd name="connsiteX97" fmla="*/ 774323 w 11573522"/>
              <a:gd name="connsiteY97" fmla="*/ 2431576 h 3439886"/>
              <a:gd name="connsiteX98" fmla="*/ 962125 w 11573522"/>
              <a:gd name="connsiteY98" fmla="*/ 2288824 h 3439886"/>
              <a:gd name="connsiteX99" fmla="*/ 774729 w 11573522"/>
              <a:gd name="connsiteY99" fmla="*/ 2143638 h 3439886"/>
              <a:gd name="connsiteX100" fmla="*/ 586928 w 11573522"/>
              <a:gd name="connsiteY100" fmla="*/ 2286391 h 3439886"/>
              <a:gd name="connsiteX101" fmla="*/ 717131 w 11573522"/>
              <a:gd name="connsiteY101" fmla="*/ 2387372 h 3439886"/>
              <a:gd name="connsiteX102" fmla="*/ 713075 w 11573522"/>
              <a:gd name="connsiteY102" fmla="*/ 2392644 h 3439886"/>
              <a:gd name="connsiteX103" fmla="*/ 584900 w 11573522"/>
              <a:gd name="connsiteY103" fmla="*/ 2293285 h 3439886"/>
              <a:gd name="connsiteX104" fmla="*/ 584900 w 11573522"/>
              <a:gd name="connsiteY104" fmla="*/ 2471319 h 3439886"/>
              <a:gd name="connsiteX105" fmla="*/ 630329 w 11573522"/>
              <a:gd name="connsiteY105" fmla="*/ 2506602 h 3439886"/>
              <a:gd name="connsiteX106" fmla="*/ 626679 w 11573522"/>
              <a:gd name="connsiteY106" fmla="*/ 2512280 h 3439886"/>
              <a:gd name="connsiteX107" fmla="*/ 582872 w 11573522"/>
              <a:gd name="connsiteY107" fmla="*/ 2478619 h 3439886"/>
              <a:gd name="connsiteX108" fmla="*/ 395071 w 11573522"/>
              <a:gd name="connsiteY108" fmla="*/ 2621371 h 3439886"/>
              <a:gd name="connsiteX109" fmla="*/ 492825 w 11573522"/>
              <a:gd name="connsiteY109" fmla="*/ 2696804 h 3439886"/>
              <a:gd name="connsiteX110" fmla="*/ 488769 w 11573522"/>
              <a:gd name="connsiteY110" fmla="*/ 2702481 h 3439886"/>
              <a:gd name="connsiteX111" fmla="*/ 390609 w 11573522"/>
              <a:gd name="connsiteY111" fmla="*/ 2626238 h 3439886"/>
              <a:gd name="connsiteX112" fmla="*/ 390609 w 11573522"/>
              <a:gd name="connsiteY112" fmla="*/ 2715864 h 3439886"/>
              <a:gd name="connsiteX113" fmla="*/ 383713 w 11573522"/>
              <a:gd name="connsiteY113" fmla="*/ 2714647 h 3439886"/>
              <a:gd name="connsiteX114" fmla="*/ 383713 w 11573522"/>
              <a:gd name="connsiteY114" fmla="*/ 2623399 h 3439886"/>
              <a:gd name="connsiteX115" fmla="*/ 375601 w 11573522"/>
              <a:gd name="connsiteY115" fmla="*/ 2616910 h 3439886"/>
              <a:gd name="connsiteX116" fmla="*/ 375601 w 11573522"/>
              <a:gd name="connsiteY116" fmla="*/ 2608394 h 3439886"/>
              <a:gd name="connsiteX117" fmla="*/ 384930 w 11573522"/>
              <a:gd name="connsiteY117" fmla="*/ 2615693 h 3439886"/>
              <a:gd name="connsiteX118" fmla="*/ 384930 w 11573522"/>
              <a:gd name="connsiteY118" fmla="*/ 2437659 h 3439886"/>
              <a:gd name="connsiteX119" fmla="*/ 375601 w 11573522"/>
              <a:gd name="connsiteY119" fmla="*/ 2430360 h 3439886"/>
              <a:gd name="connsiteX120" fmla="*/ 375601 w 11573522"/>
              <a:gd name="connsiteY120" fmla="*/ 2421843 h 3439886"/>
              <a:gd name="connsiteX121" fmla="*/ 388175 w 11573522"/>
              <a:gd name="connsiteY121" fmla="*/ 2431576 h 3439886"/>
              <a:gd name="connsiteX122" fmla="*/ 575977 w 11573522"/>
              <a:gd name="connsiteY122" fmla="*/ 2288824 h 3439886"/>
              <a:gd name="connsiteX123" fmla="*/ 388580 w 11573522"/>
              <a:gd name="connsiteY123" fmla="*/ 2143638 h 3439886"/>
              <a:gd name="connsiteX124" fmla="*/ 200780 w 11573522"/>
              <a:gd name="connsiteY124" fmla="*/ 2286391 h 3439886"/>
              <a:gd name="connsiteX125" fmla="*/ 375195 w 11573522"/>
              <a:gd name="connsiteY125" fmla="*/ 2421843 h 3439886"/>
              <a:gd name="connsiteX126" fmla="*/ 375195 w 11573522"/>
              <a:gd name="connsiteY126" fmla="*/ 2429954 h 3439886"/>
              <a:gd name="connsiteX127" fmla="*/ 198752 w 11573522"/>
              <a:gd name="connsiteY127" fmla="*/ 2293285 h 3439886"/>
              <a:gd name="connsiteX128" fmla="*/ 198752 w 11573522"/>
              <a:gd name="connsiteY128" fmla="*/ 2471319 h 3439886"/>
              <a:gd name="connsiteX129" fmla="*/ 375195 w 11573522"/>
              <a:gd name="connsiteY129" fmla="*/ 2608394 h 3439886"/>
              <a:gd name="connsiteX130" fmla="*/ 375195 w 11573522"/>
              <a:gd name="connsiteY130" fmla="*/ 2616910 h 3439886"/>
              <a:gd name="connsiteX131" fmla="*/ 191856 w 11573522"/>
              <a:gd name="connsiteY131" fmla="*/ 2474563 h 3439886"/>
              <a:gd name="connsiteX132" fmla="*/ 191856 w 11573522"/>
              <a:gd name="connsiteY132" fmla="*/ 2284768 h 3439886"/>
              <a:gd name="connsiteX133" fmla="*/ 383713 w 11573522"/>
              <a:gd name="connsiteY133" fmla="*/ 2138772 h 3439886"/>
              <a:gd name="connsiteX134" fmla="*/ 383713 w 11573522"/>
              <a:gd name="connsiteY134" fmla="*/ 1959926 h 3439886"/>
              <a:gd name="connsiteX135" fmla="*/ 390609 w 11573522"/>
              <a:gd name="connsiteY135" fmla="*/ 1965198 h 3439886"/>
              <a:gd name="connsiteX136" fmla="*/ 390609 w 11573522"/>
              <a:gd name="connsiteY136" fmla="*/ 2136339 h 3439886"/>
              <a:gd name="connsiteX137" fmla="*/ 576788 w 11573522"/>
              <a:gd name="connsiteY137" fmla="*/ 2280307 h 3439886"/>
              <a:gd name="connsiteX138" fmla="*/ 576788 w 11573522"/>
              <a:gd name="connsiteY138" fmla="*/ 2102272 h 3439886"/>
              <a:gd name="connsiteX139" fmla="*/ 390609 w 11573522"/>
              <a:gd name="connsiteY139" fmla="*/ 1957898 h 3439886"/>
              <a:gd name="connsiteX140" fmla="*/ 390609 w 11573522"/>
              <a:gd name="connsiteY140" fmla="*/ 1964792 h 3439886"/>
              <a:gd name="connsiteX141" fmla="*/ 383713 w 11573522"/>
              <a:gd name="connsiteY141" fmla="*/ 1959520 h 3439886"/>
              <a:gd name="connsiteX142" fmla="*/ 383713 w 11573522"/>
              <a:gd name="connsiteY142" fmla="*/ 1949382 h 3439886"/>
              <a:gd name="connsiteX143" fmla="*/ 569487 w 11573522"/>
              <a:gd name="connsiteY143" fmla="*/ 1808251 h 3439886"/>
              <a:gd name="connsiteX144" fmla="*/ 575166 w 11573522"/>
              <a:gd name="connsiteY144" fmla="*/ 1812307 h 3439886"/>
              <a:gd name="connsiteX145" fmla="*/ 392637 w 11573522"/>
              <a:gd name="connsiteY145" fmla="*/ 1951004 h 3439886"/>
              <a:gd name="connsiteX146" fmla="*/ 580033 w 11573522"/>
              <a:gd name="connsiteY146" fmla="*/ 2096594 h 3439886"/>
              <a:gd name="connsiteX147" fmla="*/ 767834 w 11573522"/>
              <a:gd name="connsiteY147" fmla="*/ 1953437 h 3439886"/>
              <a:gd name="connsiteX148" fmla="*/ 580438 w 11573522"/>
              <a:gd name="connsiteY148" fmla="*/ 1808251 h 3439886"/>
              <a:gd name="connsiteX149" fmla="*/ 575166 w 11573522"/>
              <a:gd name="connsiteY149" fmla="*/ 1812307 h 3439886"/>
              <a:gd name="connsiteX150" fmla="*/ 569893 w 11573522"/>
              <a:gd name="connsiteY150" fmla="*/ 1807846 h 3439886"/>
              <a:gd name="connsiteX151" fmla="*/ 578005 w 11573522"/>
              <a:gd name="connsiteY151" fmla="*/ 1801763 h 3439886"/>
              <a:gd name="connsiteX152" fmla="*/ 578005 w 11573522"/>
              <a:gd name="connsiteY152" fmla="*/ 1795679 h 3439886"/>
              <a:gd name="connsiteX153" fmla="*/ 584900 w 11573522"/>
              <a:gd name="connsiteY153" fmla="*/ 1795679 h 3439886"/>
              <a:gd name="connsiteX154" fmla="*/ 584900 w 11573522"/>
              <a:gd name="connsiteY154" fmla="*/ 1802168 h 3439886"/>
              <a:gd name="connsiteX155" fmla="*/ 771079 w 11573522"/>
              <a:gd name="connsiteY155" fmla="*/ 1946137 h 3439886"/>
              <a:gd name="connsiteX156" fmla="*/ 771079 w 11573522"/>
              <a:gd name="connsiteY156" fmla="*/ 1783107 h 3439886"/>
              <a:gd name="connsiteX157" fmla="*/ 771079 w 11573522"/>
              <a:gd name="connsiteY157" fmla="*/ 1768508 h 3439886"/>
              <a:gd name="connsiteX158" fmla="*/ 584900 w 11573522"/>
              <a:gd name="connsiteY158" fmla="*/ 1624133 h 3439886"/>
              <a:gd name="connsiteX159" fmla="*/ 584900 w 11573522"/>
              <a:gd name="connsiteY159" fmla="*/ 1785541 h 3439886"/>
              <a:gd name="connsiteX160" fmla="*/ 584900 w 11573522"/>
              <a:gd name="connsiteY160" fmla="*/ 1795274 h 3439886"/>
              <a:gd name="connsiteX161" fmla="*/ 578005 w 11573522"/>
              <a:gd name="connsiteY161" fmla="*/ 1795274 h 3439886"/>
              <a:gd name="connsiteX162" fmla="*/ 578005 w 11573522"/>
              <a:gd name="connsiteY162" fmla="*/ 1621294 h 3439886"/>
              <a:gd name="connsiteX163" fmla="*/ 437661 w 11573522"/>
              <a:gd name="connsiteY163" fmla="*/ 1512608 h 3439886"/>
              <a:gd name="connsiteX164" fmla="*/ 441312 w 11573522"/>
              <a:gd name="connsiteY164" fmla="*/ 1506930 h 3439886"/>
              <a:gd name="connsiteX165" fmla="*/ 578816 w 11573522"/>
              <a:gd name="connsiteY165" fmla="*/ 1613589 h 3439886"/>
              <a:gd name="connsiteX166" fmla="*/ 578816 w 11573522"/>
              <a:gd name="connsiteY166" fmla="*/ 1435555 h 3439886"/>
              <a:gd name="connsiteX167" fmla="*/ 513106 w 11573522"/>
              <a:gd name="connsiteY167" fmla="*/ 1384456 h 3439886"/>
              <a:gd name="connsiteX168" fmla="*/ 516350 w 11573522"/>
              <a:gd name="connsiteY168" fmla="*/ 1378372 h 3439886"/>
              <a:gd name="connsiteX169" fmla="*/ 582061 w 11573522"/>
              <a:gd name="connsiteY169" fmla="*/ 1429472 h 3439886"/>
              <a:gd name="connsiteX170" fmla="*/ 769862 w 11573522"/>
              <a:gd name="connsiteY170" fmla="*/ 1286719 h 3439886"/>
              <a:gd name="connsiteX171" fmla="*/ 632763 w 11573522"/>
              <a:gd name="connsiteY171" fmla="*/ 1180060 h 3439886"/>
              <a:gd name="connsiteX172" fmla="*/ 636413 w 11573522"/>
              <a:gd name="connsiteY172" fmla="*/ 1173571 h 3439886"/>
              <a:gd name="connsiteX173" fmla="*/ 771079 w 11573522"/>
              <a:gd name="connsiteY173" fmla="*/ 1278203 h 3439886"/>
              <a:gd name="connsiteX174" fmla="*/ 771079 w 11573522"/>
              <a:gd name="connsiteY174" fmla="*/ 1099762 h 3439886"/>
              <a:gd name="connsiteX175" fmla="*/ 708208 w 11573522"/>
              <a:gd name="connsiteY175" fmla="*/ 1051096 h 3439886"/>
              <a:gd name="connsiteX176" fmla="*/ 711453 w 11573522"/>
              <a:gd name="connsiteY176" fmla="*/ 1045419 h 3439886"/>
              <a:gd name="connsiteX177" fmla="*/ 774323 w 11573522"/>
              <a:gd name="connsiteY177" fmla="*/ 1094085 h 3439886"/>
              <a:gd name="connsiteX178" fmla="*/ 962125 w 11573522"/>
              <a:gd name="connsiteY178" fmla="*/ 951332 h 3439886"/>
              <a:gd name="connsiteX179" fmla="*/ 777163 w 11573522"/>
              <a:gd name="connsiteY179" fmla="*/ 807769 h 3439886"/>
              <a:gd name="connsiteX180" fmla="*/ 589362 w 11573522"/>
              <a:gd name="connsiteY180" fmla="*/ 950521 h 3439886"/>
              <a:gd name="connsiteX181" fmla="*/ 711453 w 11573522"/>
              <a:gd name="connsiteY181" fmla="*/ 1045013 h 3439886"/>
              <a:gd name="connsiteX182" fmla="*/ 707802 w 11573522"/>
              <a:gd name="connsiteY182" fmla="*/ 1051096 h 3439886"/>
              <a:gd name="connsiteX183" fmla="*/ 584900 w 11573522"/>
              <a:gd name="connsiteY183" fmla="*/ 955388 h 3439886"/>
              <a:gd name="connsiteX184" fmla="*/ 584900 w 11573522"/>
              <a:gd name="connsiteY184" fmla="*/ 1133828 h 3439886"/>
              <a:gd name="connsiteX185" fmla="*/ 636008 w 11573522"/>
              <a:gd name="connsiteY185" fmla="*/ 1173571 h 3439886"/>
              <a:gd name="connsiteX186" fmla="*/ 632357 w 11573522"/>
              <a:gd name="connsiteY186" fmla="*/ 1180060 h 3439886"/>
              <a:gd name="connsiteX187" fmla="*/ 582872 w 11573522"/>
              <a:gd name="connsiteY187" fmla="*/ 1141534 h 3439886"/>
              <a:gd name="connsiteX188" fmla="*/ 395071 w 11573522"/>
              <a:gd name="connsiteY188" fmla="*/ 1284286 h 3439886"/>
              <a:gd name="connsiteX189" fmla="*/ 516350 w 11573522"/>
              <a:gd name="connsiteY189" fmla="*/ 1378372 h 3439886"/>
              <a:gd name="connsiteX190" fmla="*/ 512700 w 11573522"/>
              <a:gd name="connsiteY190" fmla="*/ 1384050 h 3439886"/>
              <a:gd name="connsiteX191" fmla="*/ 392637 w 11573522"/>
              <a:gd name="connsiteY191" fmla="*/ 1291180 h 3439886"/>
              <a:gd name="connsiteX192" fmla="*/ 392637 w 11573522"/>
              <a:gd name="connsiteY192" fmla="*/ 1469214 h 3439886"/>
              <a:gd name="connsiteX193" fmla="*/ 440906 w 11573522"/>
              <a:gd name="connsiteY193" fmla="*/ 1506525 h 3439886"/>
              <a:gd name="connsiteX194" fmla="*/ 437661 w 11573522"/>
              <a:gd name="connsiteY194" fmla="*/ 1512608 h 3439886"/>
              <a:gd name="connsiteX195" fmla="*/ 391015 w 11573522"/>
              <a:gd name="connsiteY195" fmla="*/ 1476514 h 3439886"/>
              <a:gd name="connsiteX196" fmla="*/ 195912 w 11573522"/>
              <a:gd name="connsiteY196" fmla="*/ 1624539 h 3439886"/>
              <a:gd name="connsiteX197" fmla="*/ 0 w 11573522"/>
              <a:gd name="connsiteY197" fmla="*/ 1472459 h 3439886"/>
              <a:gd name="connsiteX198" fmla="*/ 0 w 11573522"/>
              <a:gd name="connsiteY198" fmla="*/ 1412033 h 3439886"/>
              <a:gd name="connsiteX199" fmla="*/ 6490 w 11573522"/>
              <a:gd name="connsiteY199" fmla="*/ 1414872 h 3439886"/>
              <a:gd name="connsiteX200" fmla="*/ 6490 w 11573522"/>
              <a:gd name="connsiteY200" fmla="*/ 1469214 h 3439886"/>
              <a:gd name="connsiteX201" fmla="*/ 192668 w 11573522"/>
              <a:gd name="connsiteY201" fmla="*/ 1613589 h 3439886"/>
              <a:gd name="connsiteX202" fmla="*/ 192668 w 11573522"/>
              <a:gd name="connsiteY202" fmla="*/ 1435555 h 3439886"/>
              <a:gd name="connsiteX203" fmla="*/ 6490 w 11573522"/>
              <a:gd name="connsiteY203" fmla="*/ 1291180 h 3439886"/>
              <a:gd name="connsiteX204" fmla="*/ 6490 w 11573522"/>
              <a:gd name="connsiteY204" fmla="*/ 1414466 h 3439886"/>
              <a:gd name="connsiteX205" fmla="*/ 0 w 11573522"/>
              <a:gd name="connsiteY205" fmla="*/ 1411627 h 3439886"/>
              <a:gd name="connsiteX206" fmla="*/ 0 w 11573522"/>
              <a:gd name="connsiteY206" fmla="*/ 1282664 h 3439886"/>
              <a:gd name="connsiteX207" fmla="*/ 66926 w 11573522"/>
              <a:gd name="connsiteY207" fmla="*/ 1231565 h 3439886"/>
              <a:gd name="connsiteX208" fmla="*/ 73821 w 11573522"/>
              <a:gd name="connsiteY208" fmla="*/ 1234809 h 3439886"/>
              <a:gd name="connsiteX209" fmla="*/ 8924 w 11573522"/>
              <a:gd name="connsiteY209" fmla="*/ 1284286 h 3439886"/>
              <a:gd name="connsiteX210" fmla="*/ 196318 w 11573522"/>
              <a:gd name="connsiteY210" fmla="*/ 1429472 h 3439886"/>
              <a:gd name="connsiteX211" fmla="*/ 384119 w 11573522"/>
              <a:gd name="connsiteY211" fmla="*/ 1286719 h 3439886"/>
              <a:gd name="connsiteX212" fmla="*/ 196724 w 11573522"/>
              <a:gd name="connsiteY212" fmla="*/ 1141534 h 3439886"/>
              <a:gd name="connsiteX213" fmla="*/ 74227 w 11573522"/>
              <a:gd name="connsiteY213" fmla="*/ 1234403 h 3439886"/>
              <a:gd name="connsiteX214" fmla="*/ 67332 w 11573522"/>
              <a:gd name="connsiteY214" fmla="*/ 1231159 h 3439886"/>
              <a:gd name="connsiteX215" fmla="*/ 191856 w 11573522"/>
              <a:gd name="connsiteY215" fmla="*/ 1136667 h 3439886"/>
              <a:gd name="connsiteX216" fmla="*/ 191856 w 11573522"/>
              <a:gd name="connsiteY216" fmla="*/ 1044607 h 3439886"/>
              <a:gd name="connsiteX217" fmla="*/ 198752 w 11573522"/>
              <a:gd name="connsiteY217" fmla="*/ 1045419 h 3439886"/>
              <a:gd name="connsiteX218" fmla="*/ 198752 w 11573522"/>
              <a:gd name="connsiteY218" fmla="*/ 1133828 h 3439886"/>
              <a:gd name="connsiteX219" fmla="*/ 384524 w 11573522"/>
              <a:gd name="connsiteY219" fmla="*/ 1278203 h 3439886"/>
              <a:gd name="connsiteX220" fmla="*/ 384524 w 11573522"/>
              <a:gd name="connsiteY220" fmla="*/ 1099762 h 3439886"/>
              <a:gd name="connsiteX221" fmla="*/ 296912 w 11573522"/>
              <a:gd name="connsiteY221" fmla="*/ 1032037 h 3439886"/>
              <a:gd name="connsiteX222" fmla="*/ 300968 w 11573522"/>
              <a:gd name="connsiteY222" fmla="*/ 1026359 h 3439886"/>
              <a:gd name="connsiteX223" fmla="*/ 388175 w 11573522"/>
              <a:gd name="connsiteY223" fmla="*/ 1094085 h 3439886"/>
              <a:gd name="connsiteX224" fmla="*/ 575977 w 11573522"/>
              <a:gd name="connsiteY224" fmla="*/ 951332 h 3439886"/>
              <a:gd name="connsiteX225" fmla="*/ 434822 w 11573522"/>
              <a:gd name="connsiteY225" fmla="*/ 841835 h 3439886"/>
              <a:gd name="connsiteX226" fmla="*/ 438878 w 11573522"/>
              <a:gd name="connsiteY226" fmla="*/ 836158 h 3439886"/>
              <a:gd name="connsiteX227" fmla="*/ 578816 w 11573522"/>
              <a:gd name="connsiteY227" fmla="*/ 944843 h 3439886"/>
              <a:gd name="connsiteX228" fmla="*/ 578816 w 11573522"/>
              <a:gd name="connsiteY228" fmla="*/ 766808 h 3439886"/>
              <a:gd name="connsiteX229" fmla="*/ 521218 w 11573522"/>
              <a:gd name="connsiteY229" fmla="*/ 722199 h 3439886"/>
              <a:gd name="connsiteX230" fmla="*/ 525274 w 11573522"/>
              <a:gd name="connsiteY230" fmla="*/ 716927 h 3439886"/>
              <a:gd name="connsiteX231" fmla="*/ 582061 w 11573522"/>
              <a:gd name="connsiteY231" fmla="*/ 761131 h 3439886"/>
              <a:gd name="connsiteX232" fmla="*/ 769862 w 11573522"/>
              <a:gd name="connsiteY232" fmla="*/ 618379 h 3439886"/>
              <a:gd name="connsiteX233" fmla="*/ 582872 w 11573522"/>
              <a:gd name="connsiteY233" fmla="*/ 472787 h 3439886"/>
              <a:gd name="connsiteX234" fmla="*/ 395071 w 11573522"/>
              <a:gd name="connsiteY234" fmla="*/ 615540 h 3439886"/>
              <a:gd name="connsiteX235" fmla="*/ 524868 w 11573522"/>
              <a:gd name="connsiteY235" fmla="*/ 716521 h 3439886"/>
              <a:gd name="connsiteX236" fmla="*/ 521218 w 11573522"/>
              <a:gd name="connsiteY236" fmla="*/ 722199 h 3439886"/>
              <a:gd name="connsiteX237" fmla="*/ 392637 w 11573522"/>
              <a:gd name="connsiteY237" fmla="*/ 622434 h 3439886"/>
              <a:gd name="connsiteX238" fmla="*/ 392637 w 11573522"/>
              <a:gd name="connsiteY238" fmla="*/ 800875 h 3439886"/>
              <a:gd name="connsiteX239" fmla="*/ 438472 w 11573522"/>
              <a:gd name="connsiteY239" fmla="*/ 836158 h 3439886"/>
              <a:gd name="connsiteX240" fmla="*/ 434416 w 11573522"/>
              <a:gd name="connsiteY240" fmla="*/ 841430 h 3439886"/>
              <a:gd name="connsiteX241" fmla="*/ 391015 w 11573522"/>
              <a:gd name="connsiteY241" fmla="*/ 807769 h 3439886"/>
              <a:gd name="connsiteX242" fmla="*/ 203214 w 11573522"/>
              <a:gd name="connsiteY242" fmla="*/ 950521 h 3439886"/>
              <a:gd name="connsiteX243" fmla="*/ 300968 w 11573522"/>
              <a:gd name="connsiteY243" fmla="*/ 1026359 h 3439886"/>
              <a:gd name="connsiteX244" fmla="*/ 296912 w 11573522"/>
              <a:gd name="connsiteY244" fmla="*/ 1031630 h 3439886"/>
              <a:gd name="connsiteX245" fmla="*/ 198752 w 11573522"/>
              <a:gd name="connsiteY245" fmla="*/ 955388 h 3439886"/>
              <a:gd name="connsiteX246" fmla="*/ 198752 w 11573522"/>
              <a:gd name="connsiteY246" fmla="*/ 1045013 h 3439886"/>
              <a:gd name="connsiteX247" fmla="*/ 191856 w 11573522"/>
              <a:gd name="connsiteY247" fmla="*/ 1044202 h 3439886"/>
              <a:gd name="connsiteX248" fmla="*/ 191856 w 11573522"/>
              <a:gd name="connsiteY248" fmla="*/ 952954 h 3439886"/>
              <a:gd name="connsiteX249" fmla="*/ 183744 w 11573522"/>
              <a:gd name="connsiteY249" fmla="*/ 946465 h 3439886"/>
              <a:gd name="connsiteX250" fmla="*/ 183744 w 11573522"/>
              <a:gd name="connsiteY250" fmla="*/ 937949 h 3439886"/>
              <a:gd name="connsiteX251" fmla="*/ 192668 w 11573522"/>
              <a:gd name="connsiteY251" fmla="*/ 944843 h 3439886"/>
              <a:gd name="connsiteX252" fmla="*/ 192668 w 11573522"/>
              <a:gd name="connsiteY252" fmla="*/ 766808 h 3439886"/>
              <a:gd name="connsiteX253" fmla="*/ 183744 w 11573522"/>
              <a:gd name="connsiteY253" fmla="*/ 759914 h 3439886"/>
              <a:gd name="connsiteX254" fmla="*/ 183744 w 11573522"/>
              <a:gd name="connsiteY254" fmla="*/ 751398 h 3439886"/>
              <a:gd name="connsiteX255" fmla="*/ 196318 w 11573522"/>
              <a:gd name="connsiteY255" fmla="*/ 761131 h 3439886"/>
              <a:gd name="connsiteX256" fmla="*/ 384119 w 11573522"/>
              <a:gd name="connsiteY256" fmla="*/ 618379 h 3439886"/>
              <a:gd name="connsiteX257" fmla="*/ 196724 w 11573522"/>
              <a:gd name="connsiteY257" fmla="*/ 472787 h 3439886"/>
              <a:gd name="connsiteX258" fmla="*/ 8924 w 11573522"/>
              <a:gd name="connsiteY258" fmla="*/ 615540 h 3439886"/>
              <a:gd name="connsiteX259" fmla="*/ 183339 w 11573522"/>
              <a:gd name="connsiteY259" fmla="*/ 750992 h 3439886"/>
              <a:gd name="connsiteX260" fmla="*/ 183339 w 11573522"/>
              <a:gd name="connsiteY260" fmla="*/ 759508 h 3439886"/>
              <a:gd name="connsiteX261" fmla="*/ 6490 w 11573522"/>
              <a:gd name="connsiteY261" fmla="*/ 622434 h 3439886"/>
              <a:gd name="connsiteX262" fmla="*/ 6490 w 11573522"/>
              <a:gd name="connsiteY262" fmla="*/ 800875 h 3439886"/>
              <a:gd name="connsiteX263" fmla="*/ 183339 w 11573522"/>
              <a:gd name="connsiteY263" fmla="*/ 937544 h 3439886"/>
              <a:gd name="connsiteX264" fmla="*/ 183339 w 11573522"/>
              <a:gd name="connsiteY264" fmla="*/ 946060 h 3439886"/>
              <a:gd name="connsiteX265" fmla="*/ 0 w 11573522"/>
              <a:gd name="connsiteY265" fmla="*/ 804119 h 3439886"/>
              <a:gd name="connsiteX266" fmla="*/ 0 w 11573522"/>
              <a:gd name="connsiteY266" fmla="*/ 613917 h 3439886"/>
              <a:gd name="connsiteX267" fmla="*/ 191856 w 11573522"/>
              <a:gd name="connsiteY267" fmla="*/ 468327 h 3439886"/>
              <a:gd name="connsiteX268" fmla="*/ 191856 w 11573522"/>
              <a:gd name="connsiteY268" fmla="*/ 289076 h 3439886"/>
              <a:gd name="connsiteX269" fmla="*/ 198752 w 11573522"/>
              <a:gd name="connsiteY269" fmla="*/ 294348 h 3439886"/>
              <a:gd name="connsiteX270" fmla="*/ 198752 w 11573522"/>
              <a:gd name="connsiteY270" fmla="*/ 465488 h 3439886"/>
              <a:gd name="connsiteX271" fmla="*/ 384524 w 11573522"/>
              <a:gd name="connsiteY271" fmla="*/ 609862 h 3439886"/>
              <a:gd name="connsiteX272" fmla="*/ 384524 w 11573522"/>
              <a:gd name="connsiteY272" fmla="*/ 431828 h 3439886"/>
              <a:gd name="connsiteX273" fmla="*/ 198752 w 11573522"/>
              <a:gd name="connsiteY273" fmla="*/ 287453 h 3439886"/>
              <a:gd name="connsiteX274" fmla="*/ 198752 w 11573522"/>
              <a:gd name="connsiteY274" fmla="*/ 293942 h 3439886"/>
              <a:gd name="connsiteX275" fmla="*/ 191856 w 11573522"/>
              <a:gd name="connsiteY275" fmla="*/ 288670 h 3439886"/>
              <a:gd name="connsiteX276" fmla="*/ 191856 w 11573522"/>
              <a:gd name="connsiteY276" fmla="*/ 278937 h 3439886"/>
              <a:gd name="connsiteX277" fmla="*/ 377629 w 11573522"/>
              <a:gd name="connsiteY277" fmla="*/ 137401 h 3439886"/>
              <a:gd name="connsiteX278" fmla="*/ 383308 w 11573522"/>
              <a:gd name="connsiteY278" fmla="*/ 141862 h 3439886"/>
              <a:gd name="connsiteX279" fmla="*/ 200780 w 11573522"/>
              <a:gd name="connsiteY279" fmla="*/ 280559 h 3439886"/>
              <a:gd name="connsiteX280" fmla="*/ 388175 w 11573522"/>
              <a:gd name="connsiteY280" fmla="*/ 425745 h 3439886"/>
              <a:gd name="connsiteX281" fmla="*/ 575977 w 11573522"/>
              <a:gd name="connsiteY281" fmla="*/ 282993 h 3439886"/>
              <a:gd name="connsiteX282" fmla="*/ 388580 w 11573522"/>
              <a:gd name="connsiteY282" fmla="*/ 137807 h 3439886"/>
              <a:gd name="connsiteX283" fmla="*/ 383308 w 11573522"/>
              <a:gd name="connsiteY283" fmla="*/ 141862 h 3439886"/>
              <a:gd name="connsiteX284" fmla="*/ 378035 w 11573522"/>
              <a:gd name="connsiteY284" fmla="*/ 137401 h 3439886"/>
              <a:gd name="connsiteX285" fmla="*/ 386147 w 11573522"/>
              <a:gd name="connsiteY285" fmla="*/ 131318 h 3439886"/>
              <a:gd name="connsiteX286" fmla="*/ 386147 w 11573522"/>
              <a:gd name="connsiteY286" fmla="*/ 1350 h 3439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</a:cxnLst>
            <a:rect l="l" t="t" r="r" b="b"/>
            <a:pathLst>
              <a:path w="11573522" h="3439886">
                <a:moveTo>
                  <a:pt x="388580" y="2811978"/>
                </a:moveTo>
                <a:cubicBezTo>
                  <a:pt x="266084" y="2905253"/>
                  <a:pt x="266084" y="2905253"/>
                  <a:pt x="266084" y="2905253"/>
                </a:cubicBezTo>
                <a:cubicBezTo>
                  <a:pt x="200780" y="2954731"/>
                  <a:pt x="200780" y="2954731"/>
                  <a:pt x="200780" y="2954731"/>
                </a:cubicBezTo>
                <a:cubicBezTo>
                  <a:pt x="388175" y="3100322"/>
                  <a:pt x="388175" y="3100322"/>
                  <a:pt x="388175" y="3100322"/>
                </a:cubicBezTo>
                <a:cubicBezTo>
                  <a:pt x="575977" y="2957569"/>
                  <a:pt x="575977" y="2957569"/>
                  <a:pt x="575977" y="2957569"/>
                </a:cubicBezTo>
                <a:cubicBezTo>
                  <a:pt x="388580" y="2811978"/>
                  <a:pt x="388580" y="2811978"/>
                  <a:pt x="388580" y="2811978"/>
                </a:cubicBezTo>
                <a:close/>
                <a:moveTo>
                  <a:pt x="386147" y="0"/>
                </a:moveTo>
                <a:lnTo>
                  <a:pt x="392637" y="0"/>
                </a:lnTo>
                <a:lnTo>
                  <a:pt x="392637" y="28893"/>
                </a:lnTo>
                <a:cubicBezTo>
                  <a:pt x="392637" y="131318"/>
                  <a:pt x="392637" y="131318"/>
                  <a:pt x="392637" y="131318"/>
                </a:cubicBezTo>
                <a:cubicBezTo>
                  <a:pt x="578816" y="275693"/>
                  <a:pt x="578816" y="275693"/>
                  <a:pt x="578816" y="275693"/>
                </a:cubicBezTo>
                <a:cubicBezTo>
                  <a:pt x="578816" y="97658"/>
                  <a:pt x="578816" y="97658"/>
                  <a:pt x="578816" y="97658"/>
                </a:cubicBezTo>
                <a:cubicBezTo>
                  <a:pt x="521320" y="52946"/>
                  <a:pt x="485384" y="25001"/>
                  <a:pt x="462924" y="7536"/>
                </a:cubicBezTo>
                <a:lnTo>
                  <a:pt x="453234" y="0"/>
                </a:lnTo>
                <a:lnTo>
                  <a:pt x="464209" y="0"/>
                </a:lnTo>
                <a:lnTo>
                  <a:pt x="484510" y="15775"/>
                </a:lnTo>
                <a:cubicBezTo>
                  <a:pt x="582061" y="91574"/>
                  <a:pt x="582061" y="91574"/>
                  <a:pt x="582061" y="91574"/>
                </a:cubicBezTo>
                <a:cubicBezTo>
                  <a:pt x="638188" y="48992"/>
                  <a:pt x="673267" y="22378"/>
                  <a:pt x="695192" y="5744"/>
                </a:cubicBezTo>
                <a:lnTo>
                  <a:pt x="702764" y="0"/>
                </a:lnTo>
                <a:lnTo>
                  <a:pt x="2758098" y="0"/>
                </a:lnTo>
                <a:lnTo>
                  <a:pt x="2764588" y="0"/>
                </a:lnTo>
                <a:lnTo>
                  <a:pt x="2825185" y="0"/>
                </a:lnTo>
                <a:lnTo>
                  <a:pt x="2836160" y="0"/>
                </a:lnTo>
                <a:lnTo>
                  <a:pt x="3074715" y="0"/>
                </a:lnTo>
                <a:lnTo>
                  <a:pt x="9201571" y="0"/>
                </a:lnTo>
                <a:lnTo>
                  <a:pt x="11573522" y="0"/>
                </a:lnTo>
                <a:lnTo>
                  <a:pt x="11573522" y="3439886"/>
                </a:lnTo>
                <a:lnTo>
                  <a:pt x="962936" y="3439886"/>
                </a:lnTo>
                <a:lnTo>
                  <a:pt x="962936" y="3439632"/>
                </a:lnTo>
                <a:cubicBezTo>
                  <a:pt x="962936" y="3438953"/>
                  <a:pt x="962936" y="3438953"/>
                  <a:pt x="962936" y="3438953"/>
                </a:cubicBezTo>
                <a:cubicBezTo>
                  <a:pt x="776757" y="3294579"/>
                  <a:pt x="776757" y="3294579"/>
                  <a:pt x="776757" y="3294579"/>
                </a:cubicBezTo>
                <a:cubicBezTo>
                  <a:pt x="776757" y="3361342"/>
                  <a:pt x="776757" y="3403069"/>
                  <a:pt x="776757" y="3429148"/>
                </a:cubicBezTo>
                <a:lnTo>
                  <a:pt x="776757" y="3439886"/>
                </a:lnTo>
                <a:lnTo>
                  <a:pt x="769862" y="3439886"/>
                </a:lnTo>
                <a:lnTo>
                  <a:pt x="769862" y="3414403"/>
                </a:lnTo>
                <a:cubicBezTo>
                  <a:pt x="769862" y="3292145"/>
                  <a:pt x="769862" y="3292145"/>
                  <a:pt x="769862" y="3292145"/>
                </a:cubicBezTo>
                <a:cubicBezTo>
                  <a:pt x="629924" y="3183458"/>
                  <a:pt x="629924" y="3183458"/>
                  <a:pt x="629924" y="3183458"/>
                </a:cubicBezTo>
                <a:cubicBezTo>
                  <a:pt x="633168" y="3177375"/>
                  <a:pt x="633168" y="3177375"/>
                  <a:pt x="633168" y="3177375"/>
                </a:cubicBezTo>
                <a:cubicBezTo>
                  <a:pt x="771079" y="3284034"/>
                  <a:pt x="771079" y="3284034"/>
                  <a:pt x="771079" y="3284034"/>
                </a:cubicBezTo>
                <a:cubicBezTo>
                  <a:pt x="771079" y="3105999"/>
                  <a:pt x="771079" y="3105999"/>
                  <a:pt x="771079" y="3105999"/>
                </a:cubicBezTo>
                <a:cubicBezTo>
                  <a:pt x="704963" y="3054900"/>
                  <a:pt x="704963" y="3054900"/>
                  <a:pt x="704963" y="3054900"/>
                </a:cubicBezTo>
                <a:cubicBezTo>
                  <a:pt x="708614" y="3049222"/>
                  <a:pt x="708614" y="3049222"/>
                  <a:pt x="708614" y="3049222"/>
                </a:cubicBezTo>
                <a:cubicBezTo>
                  <a:pt x="774323" y="3100322"/>
                  <a:pt x="774323" y="3100322"/>
                  <a:pt x="774323" y="3100322"/>
                </a:cubicBezTo>
                <a:cubicBezTo>
                  <a:pt x="962125" y="2957569"/>
                  <a:pt x="962125" y="2957569"/>
                  <a:pt x="962125" y="2957569"/>
                </a:cubicBezTo>
                <a:cubicBezTo>
                  <a:pt x="824621" y="2850911"/>
                  <a:pt x="824621" y="2850911"/>
                  <a:pt x="824621" y="2850911"/>
                </a:cubicBezTo>
                <a:cubicBezTo>
                  <a:pt x="828271" y="2844422"/>
                  <a:pt x="828271" y="2844422"/>
                  <a:pt x="828271" y="2844422"/>
                </a:cubicBezTo>
                <a:cubicBezTo>
                  <a:pt x="962936" y="2948647"/>
                  <a:pt x="962936" y="2948647"/>
                  <a:pt x="962936" y="2948647"/>
                </a:cubicBezTo>
                <a:cubicBezTo>
                  <a:pt x="962936" y="2770612"/>
                  <a:pt x="962936" y="2770612"/>
                  <a:pt x="962936" y="2770612"/>
                </a:cubicBezTo>
                <a:cubicBezTo>
                  <a:pt x="900065" y="2721947"/>
                  <a:pt x="900065" y="2721947"/>
                  <a:pt x="900065" y="2721947"/>
                </a:cubicBezTo>
                <a:cubicBezTo>
                  <a:pt x="903716" y="2715864"/>
                  <a:pt x="903716" y="2715864"/>
                  <a:pt x="903716" y="2715864"/>
                </a:cubicBezTo>
                <a:cubicBezTo>
                  <a:pt x="966181" y="2764529"/>
                  <a:pt x="966181" y="2764529"/>
                  <a:pt x="966181" y="2764529"/>
                </a:cubicBezTo>
                <a:cubicBezTo>
                  <a:pt x="1153982" y="2621777"/>
                  <a:pt x="1153982" y="2621777"/>
                  <a:pt x="1153982" y="2621777"/>
                </a:cubicBezTo>
                <a:cubicBezTo>
                  <a:pt x="969021" y="2478619"/>
                  <a:pt x="969021" y="2478619"/>
                  <a:pt x="969021" y="2478619"/>
                </a:cubicBezTo>
                <a:cubicBezTo>
                  <a:pt x="781219" y="2621371"/>
                  <a:pt x="781219" y="2621371"/>
                  <a:pt x="781219" y="2621371"/>
                </a:cubicBezTo>
                <a:cubicBezTo>
                  <a:pt x="903310" y="2715864"/>
                  <a:pt x="903310" y="2715864"/>
                  <a:pt x="903310" y="2715864"/>
                </a:cubicBezTo>
                <a:cubicBezTo>
                  <a:pt x="900065" y="2721542"/>
                  <a:pt x="900065" y="2721542"/>
                  <a:pt x="900065" y="2721542"/>
                </a:cubicBezTo>
                <a:cubicBezTo>
                  <a:pt x="776757" y="2626238"/>
                  <a:pt x="776757" y="2626238"/>
                  <a:pt x="776757" y="2626238"/>
                </a:cubicBezTo>
                <a:cubicBezTo>
                  <a:pt x="776757" y="2804273"/>
                  <a:pt x="776757" y="2804273"/>
                  <a:pt x="776757" y="2804273"/>
                </a:cubicBezTo>
                <a:cubicBezTo>
                  <a:pt x="828271" y="2844017"/>
                  <a:pt x="828271" y="2844017"/>
                  <a:pt x="828271" y="2844017"/>
                </a:cubicBezTo>
                <a:cubicBezTo>
                  <a:pt x="824215" y="2850506"/>
                  <a:pt x="824215" y="2850506"/>
                  <a:pt x="824215" y="2850506"/>
                </a:cubicBezTo>
                <a:cubicBezTo>
                  <a:pt x="774729" y="2811978"/>
                  <a:pt x="774729" y="2811978"/>
                  <a:pt x="774729" y="2811978"/>
                </a:cubicBezTo>
                <a:cubicBezTo>
                  <a:pt x="586928" y="2954731"/>
                  <a:pt x="586928" y="2954731"/>
                  <a:pt x="586928" y="2954731"/>
                </a:cubicBezTo>
                <a:cubicBezTo>
                  <a:pt x="708208" y="3048817"/>
                  <a:pt x="708208" y="3048817"/>
                  <a:pt x="708208" y="3048817"/>
                </a:cubicBezTo>
                <a:cubicBezTo>
                  <a:pt x="704963" y="3054900"/>
                  <a:pt x="704963" y="3054900"/>
                  <a:pt x="704963" y="3054900"/>
                </a:cubicBezTo>
                <a:cubicBezTo>
                  <a:pt x="584900" y="2961625"/>
                  <a:pt x="584900" y="2961625"/>
                  <a:pt x="584900" y="2961625"/>
                </a:cubicBezTo>
                <a:cubicBezTo>
                  <a:pt x="584900" y="3140065"/>
                  <a:pt x="584900" y="3140065"/>
                  <a:pt x="584900" y="3140065"/>
                </a:cubicBezTo>
                <a:cubicBezTo>
                  <a:pt x="633168" y="3177375"/>
                  <a:pt x="633168" y="3177375"/>
                  <a:pt x="633168" y="3177375"/>
                </a:cubicBezTo>
                <a:cubicBezTo>
                  <a:pt x="629518" y="3183052"/>
                  <a:pt x="629518" y="3183052"/>
                  <a:pt x="629518" y="3183052"/>
                </a:cubicBezTo>
                <a:cubicBezTo>
                  <a:pt x="582872" y="3146960"/>
                  <a:pt x="582872" y="3146960"/>
                  <a:pt x="582872" y="3146960"/>
                </a:cubicBezTo>
                <a:cubicBezTo>
                  <a:pt x="388175" y="3295390"/>
                  <a:pt x="388175" y="3295390"/>
                  <a:pt x="388175" y="3295390"/>
                </a:cubicBezTo>
                <a:cubicBezTo>
                  <a:pt x="191856" y="3143310"/>
                  <a:pt x="191856" y="3143310"/>
                  <a:pt x="191856" y="3143310"/>
                </a:cubicBezTo>
                <a:cubicBezTo>
                  <a:pt x="191856" y="3082477"/>
                  <a:pt x="191856" y="3082477"/>
                  <a:pt x="191856" y="3082477"/>
                </a:cubicBezTo>
                <a:cubicBezTo>
                  <a:pt x="198752" y="3085316"/>
                  <a:pt x="198752" y="3085316"/>
                  <a:pt x="198752" y="3085316"/>
                </a:cubicBezTo>
                <a:cubicBezTo>
                  <a:pt x="198752" y="3140065"/>
                  <a:pt x="198752" y="3140065"/>
                  <a:pt x="198752" y="3140065"/>
                </a:cubicBezTo>
                <a:cubicBezTo>
                  <a:pt x="384930" y="3284034"/>
                  <a:pt x="384930" y="3284034"/>
                  <a:pt x="384930" y="3284034"/>
                </a:cubicBezTo>
                <a:cubicBezTo>
                  <a:pt x="384930" y="3105999"/>
                  <a:pt x="384930" y="3105999"/>
                  <a:pt x="384930" y="3105999"/>
                </a:cubicBezTo>
                <a:cubicBezTo>
                  <a:pt x="198752" y="2961625"/>
                  <a:pt x="198752" y="2961625"/>
                  <a:pt x="198752" y="2961625"/>
                </a:cubicBezTo>
                <a:cubicBezTo>
                  <a:pt x="198752" y="3084911"/>
                  <a:pt x="198752" y="3084911"/>
                  <a:pt x="198752" y="3084911"/>
                </a:cubicBezTo>
                <a:cubicBezTo>
                  <a:pt x="191856" y="3082072"/>
                  <a:pt x="191856" y="3082072"/>
                  <a:pt x="191856" y="3082072"/>
                </a:cubicBezTo>
                <a:cubicBezTo>
                  <a:pt x="191856" y="2953108"/>
                  <a:pt x="191856" y="2953108"/>
                  <a:pt x="191856" y="2953108"/>
                </a:cubicBezTo>
                <a:cubicBezTo>
                  <a:pt x="259189" y="2902009"/>
                  <a:pt x="259189" y="2902009"/>
                  <a:pt x="259189" y="2902009"/>
                </a:cubicBezTo>
                <a:cubicBezTo>
                  <a:pt x="383713" y="2807517"/>
                  <a:pt x="383713" y="2807517"/>
                  <a:pt x="383713" y="2807517"/>
                </a:cubicBezTo>
                <a:cubicBezTo>
                  <a:pt x="383713" y="2715053"/>
                  <a:pt x="383713" y="2715053"/>
                  <a:pt x="383713" y="2715053"/>
                </a:cubicBezTo>
                <a:cubicBezTo>
                  <a:pt x="390609" y="2716269"/>
                  <a:pt x="390609" y="2716269"/>
                  <a:pt x="390609" y="2716269"/>
                </a:cubicBezTo>
                <a:cubicBezTo>
                  <a:pt x="390609" y="2804273"/>
                  <a:pt x="390609" y="2804273"/>
                  <a:pt x="390609" y="2804273"/>
                </a:cubicBezTo>
                <a:cubicBezTo>
                  <a:pt x="576788" y="2948647"/>
                  <a:pt x="576788" y="2948647"/>
                  <a:pt x="576788" y="2948647"/>
                </a:cubicBezTo>
                <a:cubicBezTo>
                  <a:pt x="576788" y="2770612"/>
                  <a:pt x="576788" y="2770612"/>
                  <a:pt x="576788" y="2770612"/>
                </a:cubicBezTo>
                <a:cubicBezTo>
                  <a:pt x="489174" y="2702481"/>
                  <a:pt x="489174" y="2702481"/>
                  <a:pt x="489174" y="2702481"/>
                </a:cubicBezTo>
                <a:cubicBezTo>
                  <a:pt x="492825" y="2697209"/>
                  <a:pt x="492825" y="2697209"/>
                  <a:pt x="492825" y="2697209"/>
                </a:cubicBezTo>
                <a:cubicBezTo>
                  <a:pt x="580033" y="2764529"/>
                  <a:pt x="580033" y="2764529"/>
                  <a:pt x="580033" y="2764529"/>
                </a:cubicBezTo>
                <a:cubicBezTo>
                  <a:pt x="767834" y="2621777"/>
                  <a:pt x="767834" y="2621777"/>
                  <a:pt x="767834" y="2621777"/>
                </a:cubicBezTo>
                <a:cubicBezTo>
                  <a:pt x="626679" y="2512280"/>
                  <a:pt x="626679" y="2512280"/>
                  <a:pt x="626679" y="2512280"/>
                </a:cubicBezTo>
                <a:cubicBezTo>
                  <a:pt x="630735" y="2507007"/>
                  <a:pt x="630735" y="2507007"/>
                  <a:pt x="630735" y="2507007"/>
                </a:cubicBezTo>
                <a:cubicBezTo>
                  <a:pt x="771079" y="2615693"/>
                  <a:pt x="771079" y="2615693"/>
                  <a:pt x="771079" y="2615693"/>
                </a:cubicBezTo>
                <a:cubicBezTo>
                  <a:pt x="771079" y="2437659"/>
                  <a:pt x="771079" y="2437659"/>
                  <a:pt x="771079" y="2437659"/>
                </a:cubicBezTo>
                <a:cubicBezTo>
                  <a:pt x="713481" y="2392644"/>
                  <a:pt x="713481" y="2392644"/>
                  <a:pt x="713481" y="2392644"/>
                </a:cubicBezTo>
                <a:cubicBezTo>
                  <a:pt x="717131" y="2387372"/>
                  <a:pt x="717131" y="2387372"/>
                  <a:pt x="717131" y="2387372"/>
                </a:cubicBezTo>
                <a:cubicBezTo>
                  <a:pt x="774323" y="2431576"/>
                  <a:pt x="774323" y="2431576"/>
                  <a:pt x="774323" y="2431576"/>
                </a:cubicBezTo>
                <a:cubicBezTo>
                  <a:pt x="962125" y="2288824"/>
                  <a:pt x="962125" y="2288824"/>
                  <a:pt x="962125" y="2288824"/>
                </a:cubicBezTo>
                <a:cubicBezTo>
                  <a:pt x="774729" y="2143638"/>
                  <a:pt x="774729" y="2143638"/>
                  <a:pt x="774729" y="2143638"/>
                </a:cubicBezTo>
                <a:cubicBezTo>
                  <a:pt x="586928" y="2286391"/>
                  <a:pt x="586928" y="2286391"/>
                  <a:pt x="586928" y="2286391"/>
                </a:cubicBezTo>
                <a:cubicBezTo>
                  <a:pt x="717131" y="2387372"/>
                  <a:pt x="717131" y="2387372"/>
                  <a:pt x="717131" y="2387372"/>
                </a:cubicBezTo>
                <a:cubicBezTo>
                  <a:pt x="713075" y="2392644"/>
                  <a:pt x="713075" y="2392644"/>
                  <a:pt x="713075" y="2392644"/>
                </a:cubicBezTo>
                <a:cubicBezTo>
                  <a:pt x="584900" y="2293285"/>
                  <a:pt x="584900" y="2293285"/>
                  <a:pt x="584900" y="2293285"/>
                </a:cubicBezTo>
                <a:cubicBezTo>
                  <a:pt x="584900" y="2471319"/>
                  <a:pt x="584900" y="2471319"/>
                  <a:pt x="584900" y="2471319"/>
                </a:cubicBezTo>
                <a:cubicBezTo>
                  <a:pt x="630329" y="2506602"/>
                  <a:pt x="630329" y="2506602"/>
                  <a:pt x="630329" y="2506602"/>
                </a:cubicBezTo>
                <a:cubicBezTo>
                  <a:pt x="626679" y="2512280"/>
                  <a:pt x="626679" y="2512280"/>
                  <a:pt x="626679" y="2512280"/>
                </a:cubicBezTo>
                <a:cubicBezTo>
                  <a:pt x="582872" y="2478619"/>
                  <a:pt x="582872" y="2478619"/>
                  <a:pt x="582872" y="2478619"/>
                </a:cubicBezTo>
                <a:cubicBezTo>
                  <a:pt x="395071" y="2621371"/>
                  <a:pt x="395071" y="2621371"/>
                  <a:pt x="395071" y="2621371"/>
                </a:cubicBezTo>
                <a:cubicBezTo>
                  <a:pt x="492825" y="2696804"/>
                  <a:pt x="492825" y="2696804"/>
                  <a:pt x="492825" y="2696804"/>
                </a:cubicBezTo>
                <a:cubicBezTo>
                  <a:pt x="488769" y="2702481"/>
                  <a:pt x="488769" y="2702481"/>
                  <a:pt x="488769" y="2702481"/>
                </a:cubicBezTo>
                <a:cubicBezTo>
                  <a:pt x="390609" y="2626238"/>
                  <a:pt x="390609" y="2626238"/>
                  <a:pt x="390609" y="2626238"/>
                </a:cubicBezTo>
                <a:cubicBezTo>
                  <a:pt x="390609" y="2715864"/>
                  <a:pt x="390609" y="2715864"/>
                  <a:pt x="390609" y="2715864"/>
                </a:cubicBezTo>
                <a:cubicBezTo>
                  <a:pt x="383713" y="2714647"/>
                  <a:pt x="383713" y="2714647"/>
                  <a:pt x="383713" y="2714647"/>
                </a:cubicBezTo>
                <a:cubicBezTo>
                  <a:pt x="383713" y="2623399"/>
                  <a:pt x="383713" y="2623399"/>
                  <a:pt x="383713" y="2623399"/>
                </a:cubicBezTo>
                <a:cubicBezTo>
                  <a:pt x="375601" y="2616910"/>
                  <a:pt x="375601" y="2616910"/>
                  <a:pt x="375601" y="2616910"/>
                </a:cubicBezTo>
                <a:cubicBezTo>
                  <a:pt x="375601" y="2608394"/>
                  <a:pt x="375601" y="2608394"/>
                  <a:pt x="375601" y="2608394"/>
                </a:cubicBezTo>
                <a:cubicBezTo>
                  <a:pt x="384930" y="2615693"/>
                  <a:pt x="384930" y="2615693"/>
                  <a:pt x="384930" y="2615693"/>
                </a:cubicBezTo>
                <a:cubicBezTo>
                  <a:pt x="384930" y="2437659"/>
                  <a:pt x="384930" y="2437659"/>
                  <a:pt x="384930" y="2437659"/>
                </a:cubicBezTo>
                <a:cubicBezTo>
                  <a:pt x="375601" y="2430360"/>
                  <a:pt x="375601" y="2430360"/>
                  <a:pt x="375601" y="2430360"/>
                </a:cubicBezTo>
                <a:cubicBezTo>
                  <a:pt x="375601" y="2421843"/>
                  <a:pt x="375601" y="2421843"/>
                  <a:pt x="375601" y="2421843"/>
                </a:cubicBezTo>
                <a:cubicBezTo>
                  <a:pt x="388175" y="2431576"/>
                  <a:pt x="388175" y="2431576"/>
                  <a:pt x="388175" y="2431576"/>
                </a:cubicBezTo>
                <a:cubicBezTo>
                  <a:pt x="575977" y="2288824"/>
                  <a:pt x="575977" y="2288824"/>
                  <a:pt x="575977" y="2288824"/>
                </a:cubicBezTo>
                <a:cubicBezTo>
                  <a:pt x="388580" y="2143638"/>
                  <a:pt x="388580" y="2143638"/>
                  <a:pt x="388580" y="2143638"/>
                </a:cubicBezTo>
                <a:cubicBezTo>
                  <a:pt x="200780" y="2286391"/>
                  <a:pt x="200780" y="2286391"/>
                  <a:pt x="200780" y="2286391"/>
                </a:cubicBezTo>
                <a:cubicBezTo>
                  <a:pt x="375195" y="2421843"/>
                  <a:pt x="375195" y="2421843"/>
                  <a:pt x="375195" y="2421843"/>
                </a:cubicBezTo>
                <a:cubicBezTo>
                  <a:pt x="375195" y="2429954"/>
                  <a:pt x="375195" y="2429954"/>
                  <a:pt x="375195" y="2429954"/>
                </a:cubicBezTo>
                <a:cubicBezTo>
                  <a:pt x="198752" y="2293285"/>
                  <a:pt x="198752" y="2293285"/>
                  <a:pt x="198752" y="2293285"/>
                </a:cubicBezTo>
                <a:cubicBezTo>
                  <a:pt x="198752" y="2471319"/>
                  <a:pt x="198752" y="2471319"/>
                  <a:pt x="198752" y="2471319"/>
                </a:cubicBezTo>
                <a:cubicBezTo>
                  <a:pt x="375195" y="2608394"/>
                  <a:pt x="375195" y="2608394"/>
                  <a:pt x="375195" y="2608394"/>
                </a:cubicBezTo>
                <a:cubicBezTo>
                  <a:pt x="375195" y="2616910"/>
                  <a:pt x="375195" y="2616910"/>
                  <a:pt x="375195" y="2616910"/>
                </a:cubicBezTo>
                <a:cubicBezTo>
                  <a:pt x="191856" y="2474563"/>
                  <a:pt x="191856" y="2474563"/>
                  <a:pt x="191856" y="2474563"/>
                </a:cubicBezTo>
                <a:cubicBezTo>
                  <a:pt x="191856" y="2284768"/>
                  <a:pt x="191856" y="2284768"/>
                  <a:pt x="191856" y="2284768"/>
                </a:cubicBezTo>
                <a:cubicBezTo>
                  <a:pt x="383713" y="2138772"/>
                  <a:pt x="383713" y="2138772"/>
                  <a:pt x="383713" y="2138772"/>
                </a:cubicBezTo>
                <a:cubicBezTo>
                  <a:pt x="383713" y="1959926"/>
                  <a:pt x="383713" y="1959926"/>
                  <a:pt x="383713" y="1959926"/>
                </a:cubicBezTo>
                <a:cubicBezTo>
                  <a:pt x="390609" y="1965198"/>
                  <a:pt x="390609" y="1965198"/>
                  <a:pt x="390609" y="1965198"/>
                </a:cubicBezTo>
                <a:cubicBezTo>
                  <a:pt x="390609" y="2136339"/>
                  <a:pt x="390609" y="2136339"/>
                  <a:pt x="390609" y="2136339"/>
                </a:cubicBezTo>
                <a:cubicBezTo>
                  <a:pt x="576788" y="2280307"/>
                  <a:pt x="576788" y="2280307"/>
                  <a:pt x="576788" y="2280307"/>
                </a:cubicBezTo>
                <a:cubicBezTo>
                  <a:pt x="576788" y="2102272"/>
                  <a:pt x="576788" y="2102272"/>
                  <a:pt x="576788" y="2102272"/>
                </a:cubicBezTo>
                <a:cubicBezTo>
                  <a:pt x="390609" y="1957898"/>
                  <a:pt x="390609" y="1957898"/>
                  <a:pt x="390609" y="1957898"/>
                </a:cubicBezTo>
                <a:cubicBezTo>
                  <a:pt x="390609" y="1964792"/>
                  <a:pt x="390609" y="1964792"/>
                  <a:pt x="390609" y="1964792"/>
                </a:cubicBezTo>
                <a:cubicBezTo>
                  <a:pt x="383713" y="1959520"/>
                  <a:pt x="383713" y="1959520"/>
                  <a:pt x="383713" y="1959520"/>
                </a:cubicBezTo>
                <a:cubicBezTo>
                  <a:pt x="383713" y="1949382"/>
                  <a:pt x="383713" y="1949382"/>
                  <a:pt x="383713" y="1949382"/>
                </a:cubicBezTo>
                <a:cubicBezTo>
                  <a:pt x="569487" y="1808251"/>
                  <a:pt x="569487" y="1808251"/>
                  <a:pt x="569487" y="1808251"/>
                </a:cubicBezTo>
                <a:cubicBezTo>
                  <a:pt x="575166" y="1812307"/>
                  <a:pt x="575166" y="1812307"/>
                  <a:pt x="575166" y="1812307"/>
                </a:cubicBezTo>
                <a:cubicBezTo>
                  <a:pt x="392637" y="1951004"/>
                  <a:pt x="392637" y="1951004"/>
                  <a:pt x="392637" y="1951004"/>
                </a:cubicBezTo>
                <a:cubicBezTo>
                  <a:pt x="580033" y="2096594"/>
                  <a:pt x="580033" y="2096594"/>
                  <a:pt x="580033" y="2096594"/>
                </a:cubicBezTo>
                <a:cubicBezTo>
                  <a:pt x="767834" y="1953437"/>
                  <a:pt x="767834" y="1953437"/>
                  <a:pt x="767834" y="1953437"/>
                </a:cubicBezTo>
                <a:cubicBezTo>
                  <a:pt x="580438" y="1808251"/>
                  <a:pt x="580438" y="1808251"/>
                  <a:pt x="580438" y="1808251"/>
                </a:cubicBezTo>
                <a:cubicBezTo>
                  <a:pt x="575166" y="1812307"/>
                  <a:pt x="575166" y="1812307"/>
                  <a:pt x="575166" y="1812307"/>
                </a:cubicBezTo>
                <a:cubicBezTo>
                  <a:pt x="569893" y="1807846"/>
                  <a:pt x="569893" y="1807846"/>
                  <a:pt x="569893" y="1807846"/>
                </a:cubicBezTo>
                <a:cubicBezTo>
                  <a:pt x="578005" y="1801763"/>
                  <a:pt x="578005" y="1801763"/>
                  <a:pt x="578005" y="1801763"/>
                </a:cubicBezTo>
                <a:cubicBezTo>
                  <a:pt x="578005" y="1795679"/>
                  <a:pt x="578005" y="1795679"/>
                  <a:pt x="578005" y="1795679"/>
                </a:cubicBezTo>
                <a:cubicBezTo>
                  <a:pt x="584900" y="1795679"/>
                  <a:pt x="584900" y="1795679"/>
                  <a:pt x="584900" y="1795679"/>
                </a:cubicBezTo>
                <a:cubicBezTo>
                  <a:pt x="584900" y="1802168"/>
                  <a:pt x="584900" y="1802168"/>
                  <a:pt x="584900" y="1802168"/>
                </a:cubicBezTo>
                <a:cubicBezTo>
                  <a:pt x="771079" y="1946137"/>
                  <a:pt x="771079" y="1946137"/>
                  <a:pt x="771079" y="1946137"/>
                </a:cubicBezTo>
                <a:cubicBezTo>
                  <a:pt x="771079" y="1783107"/>
                  <a:pt x="771079" y="1783107"/>
                  <a:pt x="771079" y="1783107"/>
                </a:cubicBezTo>
                <a:cubicBezTo>
                  <a:pt x="771079" y="1768508"/>
                  <a:pt x="771079" y="1768508"/>
                  <a:pt x="771079" y="1768508"/>
                </a:cubicBezTo>
                <a:cubicBezTo>
                  <a:pt x="584900" y="1624133"/>
                  <a:pt x="584900" y="1624133"/>
                  <a:pt x="584900" y="1624133"/>
                </a:cubicBezTo>
                <a:cubicBezTo>
                  <a:pt x="584900" y="1785541"/>
                  <a:pt x="584900" y="1785541"/>
                  <a:pt x="584900" y="1785541"/>
                </a:cubicBezTo>
                <a:cubicBezTo>
                  <a:pt x="584900" y="1795274"/>
                  <a:pt x="584900" y="1795274"/>
                  <a:pt x="584900" y="1795274"/>
                </a:cubicBezTo>
                <a:cubicBezTo>
                  <a:pt x="578005" y="1795274"/>
                  <a:pt x="578005" y="1795274"/>
                  <a:pt x="578005" y="1795274"/>
                </a:cubicBezTo>
                <a:cubicBezTo>
                  <a:pt x="578005" y="1621294"/>
                  <a:pt x="578005" y="1621294"/>
                  <a:pt x="578005" y="1621294"/>
                </a:cubicBezTo>
                <a:cubicBezTo>
                  <a:pt x="437661" y="1512608"/>
                  <a:pt x="437661" y="1512608"/>
                  <a:pt x="437661" y="1512608"/>
                </a:cubicBezTo>
                <a:cubicBezTo>
                  <a:pt x="441312" y="1506930"/>
                  <a:pt x="441312" y="1506930"/>
                  <a:pt x="441312" y="1506930"/>
                </a:cubicBezTo>
                <a:cubicBezTo>
                  <a:pt x="578816" y="1613589"/>
                  <a:pt x="578816" y="1613589"/>
                  <a:pt x="578816" y="1613589"/>
                </a:cubicBezTo>
                <a:cubicBezTo>
                  <a:pt x="578816" y="1435555"/>
                  <a:pt x="578816" y="1435555"/>
                  <a:pt x="578816" y="1435555"/>
                </a:cubicBezTo>
                <a:cubicBezTo>
                  <a:pt x="513106" y="1384456"/>
                  <a:pt x="513106" y="1384456"/>
                  <a:pt x="513106" y="1384456"/>
                </a:cubicBezTo>
                <a:cubicBezTo>
                  <a:pt x="516350" y="1378372"/>
                  <a:pt x="516350" y="1378372"/>
                  <a:pt x="516350" y="1378372"/>
                </a:cubicBezTo>
                <a:cubicBezTo>
                  <a:pt x="582061" y="1429472"/>
                  <a:pt x="582061" y="1429472"/>
                  <a:pt x="582061" y="1429472"/>
                </a:cubicBezTo>
                <a:cubicBezTo>
                  <a:pt x="769862" y="1286719"/>
                  <a:pt x="769862" y="1286719"/>
                  <a:pt x="769862" y="1286719"/>
                </a:cubicBezTo>
                <a:cubicBezTo>
                  <a:pt x="632763" y="1180060"/>
                  <a:pt x="632763" y="1180060"/>
                  <a:pt x="632763" y="1180060"/>
                </a:cubicBezTo>
                <a:cubicBezTo>
                  <a:pt x="636413" y="1173571"/>
                  <a:pt x="636413" y="1173571"/>
                  <a:pt x="636413" y="1173571"/>
                </a:cubicBezTo>
                <a:cubicBezTo>
                  <a:pt x="771079" y="1278203"/>
                  <a:pt x="771079" y="1278203"/>
                  <a:pt x="771079" y="1278203"/>
                </a:cubicBezTo>
                <a:cubicBezTo>
                  <a:pt x="771079" y="1099762"/>
                  <a:pt x="771079" y="1099762"/>
                  <a:pt x="771079" y="1099762"/>
                </a:cubicBezTo>
                <a:cubicBezTo>
                  <a:pt x="708208" y="1051096"/>
                  <a:pt x="708208" y="1051096"/>
                  <a:pt x="708208" y="1051096"/>
                </a:cubicBezTo>
                <a:cubicBezTo>
                  <a:pt x="711453" y="1045419"/>
                  <a:pt x="711453" y="1045419"/>
                  <a:pt x="711453" y="1045419"/>
                </a:cubicBezTo>
                <a:cubicBezTo>
                  <a:pt x="774323" y="1094085"/>
                  <a:pt x="774323" y="1094085"/>
                  <a:pt x="774323" y="1094085"/>
                </a:cubicBezTo>
                <a:cubicBezTo>
                  <a:pt x="962125" y="951332"/>
                  <a:pt x="962125" y="951332"/>
                  <a:pt x="962125" y="951332"/>
                </a:cubicBezTo>
                <a:cubicBezTo>
                  <a:pt x="777163" y="807769"/>
                  <a:pt x="777163" y="807769"/>
                  <a:pt x="777163" y="807769"/>
                </a:cubicBezTo>
                <a:cubicBezTo>
                  <a:pt x="589362" y="950521"/>
                  <a:pt x="589362" y="950521"/>
                  <a:pt x="589362" y="950521"/>
                </a:cubicBezTo>
                <a:cubicBezTo>
                  <a:pt x="711453" y="1045013"/>
                  <a:pt x="711453" y="1045013"/>
                  <a:pt x="711453" y="1045013"/>
                </a:cubicBezTo>
                <a:cubicBezTo>
                  <a:pt x="707802" y="1051096"/>
                  <a:pt x="707802" y="1051096"/>
                  <a:pt x="707802" y="1051096"/>
                </a:cubicBezTo>
                <a:cubicBezTo>
                  <a:pt x="584900" y="955388"/>
                  <a:pt x="584900" y="955388"/>
                  <a:pt x="584900" y="955388"/>
                </a:cubicBezTo>
                <a:cubicBezTo>
                  <a:pt x="584900" y="1133828"/>
                  <a:pt x="584900" y="1133828"/>
                  <a:pt x="584900" y="1133828"/>
                </a:cubicBezTo>
                <a:cubicBezTo>
                  <a:pt x="636008" y="1173571"/>
                  <a:pt x="636008" y="1173571"/>
                  <a:pt x="636008" y="1173571"/>
                </a:cubicBezTo>
                <a:cubicBezTo>
                  <a:pt x="632357" y="1180060"/>
                  <a:pt x="632357" y="1180060"/>
                  <a:pt x="632357" y="1180060"/>
                </a:cubicBezTo>
                <a:cubicBezTo>
                  <a:pt x="582872" y="1141534"/>
                  <a:pt x="582872" y="1141534"/>
                  <a:pt x="582872" y="1141534"/>
                </a:cubicBezTo>
                <a:cubicBezTo>
                  <a:pt x="395071" y="1284286"/>
                  <a:pt x="395071" y="1284286"/>
                  <a:pt x="395071" y="1284286"/>
                </a:cubicBezTo>
                <a:cubicBezTo>
                  <a:pt x="516350" y="1378372"/>
                  <a:pt x="516350" y="1378372"/>
                  <a:pt x="516350" y="1378372"/>
                </a:cubicBezTo>
                <a:cubicBezTo>
                  <a:pt x="512700" y="1384050"/>
                  <a:pt x="512700" y="1384050"/>
                  <a:pt x="512700" y="1384050"/>
                </a:cubicBezTo>
                <a:cubicBezTo>
                  <a:pt x="392637" y="1291180"/>
                  <a:pt x="392637" y="1291180"/>
                  <a:pt x="392637" y="1291180"/>
                </a:cubicBezTo>
                <a:cubicBezTo>
                  <a:pt x="392637" y="1469214"/>
                  <a:pt x="392637" y="1469214"/>
                  <a:pt x="392637" y="1469214"/>
                </a:cubicBezTo>
                <a:cubicBezTo>
                  <a:pt x="440906" y="1506525"/>
                  <a:pt x="440906" y="1506525"/>
                  <a:pt x="440906" y="1506525"/>
                </a:cubicBezTo>
                <a:cubicBezTo>
                  <a:pt x="437661" y="1512608"/>
                  <a:pt x="437661" y="1512608"/>
                  <a:pt x="437661" y="1512608"/>
                </a:cubicBezTo>
                <a:cubicBezTo>
                  <a:pt x="391015" y="1476514"/>
                  <a:pt x="391015" y="1476514"/>
                  <a:pt x="391015" y="1476514"/>
                </a:cubicBezTo>
                <a:cubicBezTo>
                  <a:pt x="195912" y="1624539"/>
                  <a:pt x="195912" y="1624539"/>
                  <a:pt x="195912" y="1624539"/>
                </a:cubicBezTo>
                <a:cubicBezTo>
                  <a:pt x="0" y="1472459"/>
                  <a:pt x="0" y="1472459"/>
                  <a:pt x="0" y="1472459"/>
                </a:cubicBezTo>
                <a:cubicBezTo>
                  <a:pt x="0" y="1412033"/>
                  <a:pt x="0" y="1412033"/>
                  <a:pt x="0" y="1412033"/>
                </a:cubicBezTo>
                <a:cubicBezTo>
                  <a:pt x="6490" y="1414872"/>
                  <a:pt x="6490" y="1414872"/>
                  <a:pt x="6490" y="1414872"/>
                </a:cubicBezTo>
                <a:cubicBezTo>
                  <a:pt x="6490" y="1469214"/>
                  <a:pt x="6490" y="1469214"/>
                  <a:pt x="6490" y="1469214"/>
                </a:cubicBezTo>
                <a:cubicBezTo>
                  <a:pt x="192668" y="1613589"/>
                  <a:pt x="192668" y="1613589"/>
                  <a:pt x="192668" y="1613589"/>
                </a:cubicBezTo>
                <a:cubicBezTo>
                  <a:pt x="192668" y="1435555"/>
                  <a:pt x="192668" y="1435555"/>
                  <a:pt x="192668" y="1435555"/>
                </a:cubicBezTo>
                <a:cubicBezTo>
                  <a:pt x="6490" y="1291180"/>
                  <a:pt x="6490" y="1291180"/>
                  <a:pt x="6490" y="1291180"/>
                </a:cubicBezTo>
                <a:cubicBezTo>
                  <a:pt x="6490" y="1414466"/>
                  <a:pt x="6490" y="1414466"/>
                  <a:pt x="6490" y="1414466"/>
                </a:cubicBezTo>
                <a:cubicBezTo>
                  <a:pt x="0" y="1411627"/>
                  <a:pt x="0" y="1411627"/>
                  <a:pt x="0" y="1411627"/>
                </a:cubicBezTo>
                <a:cubicBezTo>
                  <a:pt x="0" y="1282664"/>
                  <a:pt x="0" y="1282664"/>
                  <a:pt x="0" y="1282664"/>
                </a:cubicBezTo>
                <a:cubicBezTo>
                  <a:pt x="66926" y="1231565"/>
                  <a:pt x="66926" y="1231565"/>
                  <a:pt x="66926" y="1231565"/>
                </a:cubicBezTo>
                <a:cubicBezTo>
                  <a:pt x="73821" y="1234809"/>
                  <a:pt x="73821" y="1234809"/>
                  <a:pt x="73821" y="1234809"/>
                </a:cubicBezTo>
                <a:cubicBezTo>
                  <a:pt x="8924" y="1284286"/>
                  <a:pt x="8924" y="1284286"/>
                  <a:pt x="8924" y="1284286"/>
                </a:cubicBezTo>
                <a:cubicBezTo>
                  <a:pt x="196318" y="1429472"/>
                  <a:pt x="196318" y="1429472"/>
                  <a:pt x="196318" y="1429472"/>
                </a:cubicBezTo>
                <a:cubicBezTo>
                  <a:pt x="384119" y="1286719"/>
                  <a:pt x="384119" y="1286719"/>
                  <a:pt x="384119" y="1286719"/>
                </a:cubicBezTo>
                <a:cubicBezTo>
                  <a:pt x="196724" y="1141534"/>
                  <a:pt x="196724" y="1141534"/>
                  <a:pt x="196724" y="1141534"/>
                </a:cubicBezTo>
                <a:cubicBezTo>
                  <a:pt x="74227" y="1234403"/>
                  <a:pt x="74227" y="1234403"/>
                  <a:pt x="74227" y="1234403"/>
                </a:cubicBezTo>
                <a:cubicBezTo>
                  <a:pt x="67332" y="1231159"/>
                  <a:pt x="67332" y="1231159"/>
                  <a:pt x="67332" y="1231159"/>
                </a:cubicBezTo>
                <a:cubicBezTo>
                  <a:pt x="191856" y="1136667"/>
                  <a:pt x="191856" y="1136667"/>
                  <a:pt x="191856" y="1136667"/>
                </a:cubicBezTo>
                <a:cubicBezTo>
                  <a:pt x="191856" y="1044607"/>
                  <a:pt x="191856" y="1044607"/>
                  <a:pt x="191856" y="1044607"/>
                </a:cubicBezTo>
                <a:cubicBezTo>
                  <a:pt x="198752" y="1045419"/>
                  <a:pt x="198752" y="1045419"/>
                  <a:pt x="198752" y="1045419"/>
                </a:cubicBezTo>
                <a:cubicBezTo>
                  <a:pt x="198752" y="1133828"/>
                  <a:pt x="198752" y="1133828"/>
                  <a:pt x="198752" y="1133828"/>
                </a:cubicBezTo>
                <a:cubicBezTo>
                  <a:pt x="384524" y="1278203"/>
                  <a:pt x="384524" y="1278203"/>
                  <a:pt x="384524" y="1278203"/>
                </a:cubicBezTo>
                <a:cubicBezTo>
                  <a:pt x="384524" y="1099762"/>
                  <a:pt x="384524" y="1099762"/>
                  <a:pt x="384524" y="1099762"/>
                </a:cubicBezTo>
                <a:cubicBezTo>
                  <a:pt x="296912" y="1032037"/>
                  <a:pt x="296912" y="1032037"/>
                  <a:pt x="296912" y="1032037"/>
                </a:cubicBezTo>
                <a:cubicBezTo>
                  <a:pt x="300968" y="1026359"/>
                  <a:pt x="300968" y="1026359"/>
                  <a:pt x="300968" y="1026359"/>
                </a:cubicBezTo>
                <a:cubicBezTo>
                  <a:pt x="388175" y="1094085"/>
                  <a:pt x="388175" y="1094085"/>
                  <a:pt x="388175" y="1094085"/>
                </a:cubicBezTo>
                <a:cubicBezTo>
                  <a:pt x="575977" y="951332"/>
                  <a:pt x="575977" y="951332"/>
                  <a:pt x="575977" y="951332"/>
                </a:cubicBezTo>
                <a:cubicBezTo>
                  <a:pt x="434822" y="841835"/>
                  <a:pt x="434822" y="841835"/>
                  <a:pt x="434822" y="841835"/>
                </a:cubicBezTo>
                <a:cubicBezTo>
                  <a:pt x="438878" y="836158"/>
                  <a:pt x="438878" y="836158"/>
                  <a:pt x="438878" y="836158"/>
                </a:cubicBezTo>
                <a:cubicBezTo>
                  <a:pt x="578816" y="944843"/>
                  <a:pt x="578816" y="944843"/>
                  <a:pt x="578816" y="944843"/>
                </a:cubicBezTo>
                <a:cubicBezTo>
                  <a:pt x="578816" y="766808"/>
                  <a:pt x="578816" y="766808"/>
                  <a:pt x="578816" y="766808"/>
                </a:cubicBezTo>
                <a:cubicBezTo>
                  <a:pt x="521218" y="722199"/>
                  <a:pt x="521218" y="722199"/>
                  <a:pt x="521218" y="722199"/>
                </a:cubicBezTo>
                <a:cubicBezTo>
                  <a:pt x="525274" y="716927"/>
                  <a:pt x="525274" y="716927"/>
                  <a:pt x="525274" y="716927"/>
                </a:cubicBezTo>
                <a:cubicBezTo>
                  <a:pt x="582061" y="761131"/>
                  <a:pt x="582061" y="761131"/>
                  <a:pt x="582061" y="761131"/>
                </a:cubicBezTo>
                <a:cubicBezTo>
                  <a:pt x="769862" y="618379"/>
                  <a:pt x="769862" y="618379"/>
                  <a:pt x="769862" y="618379"/>
                </a:cubicBezTo>
                <a:cubicBezTo>
                  <a:pt x="582872" y="472787"/>
                  <a:pt x="582872" y="472787"/>
                  <a:pt x="582872" y="472787"/>
                </a:cubicBezTo>
                <a:cubicBezTo>
                  <a:pt x="395071" y="615540"/>
                  <a:pt x="395071" y="615540"/>
                  <a:pt x="395071" y="615540"/>
                </a:cubicBezTo>
                <a:cubicBezTo>
                  <a:pt x="524868" y="716521"/>
                  <a:pt x="524868" y="716521"/>
                  <a:pt x="524868" y="716521"/>
                </a:cubicBezTo>
                <a:cubicBezTo>
                  <a:pt x="521218" y="722199"/>
                  <a:pt x="521218" y="722199"/>
                  <a:pt x="521218" y="722199"/>
                </a:cubicBezTo>
                <a:cubicBezTo>
                  <a:pt x="392637" y="622434"/>
                  <a:pt x="392637" y="622434"/>
                  <a:pt x="392637" y="622434"/>
                </a:cubicBezTo>
                <a:cubicBezTo>
                  <a:pt x="392637" y="800875"/>
                  <a:pt x="392637" y="800875"/>
                  <a:pt x="392637" y="800875"/>
                </a:cubicBezTo>
                <a:cubicBezTo>
                  <a:pt x="438472" y="836158"/>
                  <a:pt x="438472" y="836158"/>
                  <a:pt x="438472" y="836158"/>
                </a:cubicBezTo>
                <a:cubicBezTo>
                  <a:pt x="434416" y="841430"/>
                  <a:pt x="434416" y="841430"/>
                  <a:pt x="434416" y="841430"/>
                </a:cubicBezTo>
                <a:cubicBezTo>
                  <a:pt x="391015" y="807769"/>
                  <a:pt x="391015" y="807769"/>
                  <a:pt x="391015" y="807769"/>
                </a:cubicBezTo>
                <a:cubicBezTo>
                  <a:pt x="203214" y="950521"/>
                  <a:pt x="203214" y="950521"/>
                  <a:pt x="203214" y="950521"/>
                </a:cubicBezTo>
                <a:cubicBezTo>
                  <a:pt x="300968" y="1026359"/>
                  <a:pt x="300968" y="1026359"/>
                  <a:pt x="300968" y="1026359"/>
                </a:cubicBezTo>
                <a:cubicBezTo>
                  <a:pt x="296912" y="1031630"/>
                  <a:pt x="296912" y="1031630"/>
                  <a:pt x="296912" y="1031630"/>
                </a:cubicBezTo>
                <a:cubicBezTo>
                  <a:pt x="198752" y="955388"/>
                  <a:pt x="198752" y="955388"/>
                  <a:pt x="198752" y="955388"/>
                </a:cubicBezTo>
                <a:cubicBezTo>
                  <a:pt x="198752" y="1045013"/>
                  <a:pt x="198752" y="1045013"/>
                  <a:pt x="198752" y="1045013"/>
                </a:cubicBezTo>
                <a:cubicBezTo>
                  <a:pt x="191856" y="1044202"/>
                  <a:pt x="191856" y="1044202"/>
                  <a:pt x="191856" y="1044202"/>
                </a:cubicBezTo>
                <a:cubicBezTo>
                  <a:pt x="191856" y="952954"/>
                  <a:pt x="191856" y="952954"/>
                  <a:pt x="191856" y="952954"/>
                </a:cubicBezTo>
                <a:cubicBezTo>
                  <a:pt x="183744" y="946465"/>
                  <a:pt x="183744" y="946465"/>
                  <a:pt x="183744" y="946465"/>
                </a:cubicBezTo>
                <a:cubicBezTo>
                  <a:pt x="183744" y="937949"/>
                  <a:pt x="183744" y="937949"/>
                  <a:pt x="183744" y="937949"/>
                </a:cubicBezTo>
                <a:cubicBezTo>
                  <a:pt x="192668" y="944843"/>
                  <a:pt x="192668" y="944843"/>
                  <a:pt x="192668" y="944843"/>
                </a:cubicBezTo>
                <a:cubicBezTo>
                  <a:pt x="192668" y="766808"/>
                  <a:pt x="192668" y="766808"/>
                  <a:pt x="192668" y="766808"/>
                </a:cubicBezTo>
                <a:cubicBezTo>
                  <a:pt x="183744" y="759914"/>
                  <a:pt x="183744" y="759914"/>
                  <a:pt x="183744" y="759914"/>
                </a:cubicBezTo>
                <a:cubicBezTo>
                  <a:pt x="183744" y="751398"/>
                  <a:pt x="183744" y="751398"/>
                  <a:pt x="183744" y="751398"/>
                </a:cubicBezTo>
                <a:cubicBezTo>
                  <a:pt x="196318" y="761131"/>
                  <a:pt x="196318" y="761131"/>
                  <a:pt x="196318" y="761131"/>
                </a:cubicBezTo>
                <a:cubicBezTo>
                  <a:pt x="384119" y="618379"/>
                  <a:pt x="384119" y="618379"/>
                  <a:pt x="384119" y="618379"/>
                </a:cubicBezTo>
                <a:cubicBezTo>
                  <a:pt x="196724" y="472787"/>
                  <a:pt x="196724" y="472787"/>
                  <a:pt x="196724" y="472787"/>
                </a:cubicBezTo>
                <a:cubicBezTo>
                  <a:pt x="8924" y="615540"/>
                  <a:pt x="8924" y="615540"/>
                  <a:pt x="8924" y="615540"/>
                </a:cubicBezTo>
                <a:cubicBezTo>
                  <a:pt x="183339" y="750992"/>
                  <a:pt x="183339" y="750992"/>
                  <a:pt x="183339" y="750992"/>
                </a:cubicBezTo>
                <a:cubicBezTo>
                  <a:pt x="183339" y="759508"/>
                  <a:pt x="183339" y="759508"/>
                  <a:pt x="183339" y="759508"/>
                </a:cubicBezTo>
                <a:cubicBezTo>
                  <a:pt x="6490" y="622434"/>
                  <a:pt x="6490" y="622434"/>
                  <a:pt x="6490" y="622434"/>
                </a:cubicBezTo>
                <a:cubicBezTo>
                  <a:pt x="6490" y="800875"/>
                  <a:pt x="6490" y="800875"/>
                  <a:pt x="6490" y="800875"/>
                </a:cubicBezTo>
                <a:lnTo>
                  <a:pt x="183339" y="937544"/>
                </a:lnTo>
                <a:cubicBezTo>
                  <a:pt x="183339" y="946060"/>
                  <a:pt x="183339" y="946060"/>
                  <a:pt x="183339" y="946060"/>
                </a:cubicBezTo>
                <a:cubicBezTo>
                  <a:pt x="0" y="804119"/>
                  <a:pt x="0" y="804119"/>
                  <a:pt x="0" y="804119"/>
                </a:cubicBezTo>
                <a:cubicBezTo>
                  <a:pt x="0" y="613917"/>
                  <a:pt x="0" y="613917"/>
                  <a:pt x="0" y="613917"/>
                </a:cubicBezTo>
                <a:cubicBezTo>
                  <a:pt x="191856" y="468327"/>
                  <a:pt x="191856" y="468327"/>
                  <a:pt x="191856" y="468327"/>
                </a:cubicBezTo>
                <a:cubicBezTo>
                  <a:pt x="191856" y="289076"/>
                  <a:pt x="191856" y="289076"/>
                  <a:pt x="191856" y="289076"/>
                </a:cubicBezTo>
                <a:cubicBezTo>
                  <a:pt x="198752" y="294348"/>
                  <a:pt x="198752" y="294348"/>
                  <a:pt x="198752" y="294348"/>
                </a:cubicBezTo>
                <a:cubicBezTo>
                  <a:pt x="198752" y="465488"/>
                  <a:pt x="198752" y="465488"/>
                  <a:pt x="198752" y="465488"/>
                </a:cubicBezTo>
                <a:cubicBezTo>
                  <a:pt x="384524" y="609862"/>
                  <a:pt x="384524" y="609862"/>
                  <a:pt x="384524" y="609862"/>
                </a:cubicBezTo>
                <a:cubicBezTo>
                  <a:pt x="384524" y="431828"/>
                  <a:pt x="384524" y="431828"/>
                  <a:pt x="384524" y="431828"/>
                </a:cubicBezTo>
                <a:cubicBezTo>
                  <a:pt x="198752" y="287453"/>
                  <a:pt x="198752" y="287453"/>
                  <a:pt x="198752" y="287453"/>
                </a:cubicBezTo>
                <a:cubicBezTo>
                  <a:pt x="198752" y="293942"/>
                  <a:pt x="198752" y="293942"/>
                  <a:pt x="198752" y="293942"/>
                </a:cubicBezTo>
                <a:cubicBezTo>
                  <a:pt x="191856" y="288670"/>
                  <a:pt x="191856" y="288670"/>
                  <a:pt x="191856" y="288670"/>
                </a:cubicBezTo>
                <a:cubicBezTo>
                  <a:pt x="191856" y="278937"/>
                  <a:pt x="191856" y="278937"/>
                  <a:pt x="191856" y="278937"/>
                </a:cubicBezTo>
                <a:cubicBezTo>
                  <a:pt x="377629" y="137401"/>
                  <a:pt x="377629" y="137401"/>
                  <a:pt x="377629" y="137401"/>
                </a:cubicBezTo>
                <a:cubicBezTo>
                  <a:pt x="383308" y="141862"/>
                  <a:pt x="383308" y="141862"/>
                  <a:pt x="383308" y="141862"/>
                </a:cubicBezTo>
                <a:cubicBezTo>
                  <a:pt x="200780" y="280559"/>
                  <a:pt x="200780" y="280559"/>
                  <a:pt x="200780" y="280559"/>
                </a:cubicBezTo>
                <a:cubicBezTo>
                  <a:pt x="388175" y="425745"/>
                  <a:pt x="388175" y="425745"/>
                  <a:pt x="388175" y="425745"/>
                </a:cubicBezTo>
                <a:cubicBezTo>
                  <a:pt x="575977" y="282993"/>
                  <a:pt x="575977" y="282993"/>
                  <a:pt x="575977" y="282993"/>
                </a:cubicBezTo>
                <a:cubicBezTo>
                  <a:pt x="388580" y="137807"/>
                  <a:pt x="388580" y="137807"/>
                  <a:pt x="388580" y="137807"/>
                </a:cubicBezTo>
                <a:cubicBezTo>
                  <a:pt x="383308" y="141862"/>
                  <a:pt x="383308" y="141862"/>
                  <a:pt x="383308" y="141862"/>
                </a:cubicBezTo>
                <a:cubicBezTo>
                  <a:pt x="378035" y="137401"/>
                  <a:pt x="378035" y="137401"/>
                  <a:pt x="378035" y="137401"/>
                </a:cubicBezTo>
                <a:cubicBezTo>
                  <a:pt x="386147" y="131318"/>
                  <a:pt x="386147" y="131318"/>
                  <a:pt x="386147" y="131318"/>
                </a:cubicBezTo>
                <a:cubicBezTo>
                  <a:pt x="386147" y="59650"/>
                  <a:pt x="386147" y="21577"/>
                  <a:pt x="386147" y="1350"/>
                </a:cubicBezTo>
                <a:close/>
              </a:path>
            </a:pathLst>
          </a:custGeom>
          <a:gradFill flip="none" rotWithShape="1">
            <a:gsLst>
              <a:gs pos="7000">
                <a:schemeClr val="bg1"/>
              </a:gs>
              <a:gs pos="26000">
                <a:schemeClr val="bg1">
                  <a:alpha val="80000"/>
                </a:schemeClr>
              </a:gs>
            </a:gsLst>
            <a:lin ang="0" scaled="1"/>
            <a:tileRect/>
          </a:gradFill>
        </p:spPr>
        <p:txBody>
          <a:bodyPr wrap="square" lIns="2160000" rIns="756000" anchor="ctr">
            <a:noAutofit/>
          </a:bodyPr>
          <a:lstStyle>
            <a:lvl1pPr>
              <a:defRPr/>
            </a:lvl1pPr>
          </a:lstStyle>
          <a:p>
            <a:pPr lvl="0"/>
            <a:r>
              <a:rPr lang="fr-FR" dirty="0"/>
              <a:t>Cliquez pour modifier les styles du texte du masque  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4" name="Titre 13">
            <a:extLst>
              <a:ext uri="{FF2B5EF4-FFF2-40B4-BE49-F238E27FC236}">
                <a16:creationId xmlns:a16="http://schemas.microsoft.com/office/drawing/2014/main" id="{B62CD770-3131-7686-5D22-0AC580D9B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2844577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31/01/2023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CS DN n°27, Teams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Process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D8A6D559-B5F2-C10A-5216-55551821C047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909039" y="1866901"/>
            <a:ext cx="1409699" cy="1409700"/>
          </a:xfrm>
          <a:solidFill>
            <a:srgbClr val="000000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7A89DC66-E329-2BA7-093B-F605D23EBEA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3888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2" name="Espace réservé du texte 11">
            <a:extLst>
              <a:ext uri="{FF2B5EF4-FFF2-40B4-BE49-F238E27FC236}">
                <a16:creationId xmlns:a16="http://schemas.microsoft.com/office/drawing/2014/main" id="{6EBAB840-A288-E4AE-DD2B-ABD52849168F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3123108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3" name="Espace réservé du texte 14">
            <a:extLst>
              <a:ext uri="{FF2B5EF4-FFF2-40B4-BE49-F238E27FC236}">
                <a16:creationId xmlns:a16="http://schemas.microsoft.com/office/drawing/2014/main" id="{3E9C6ABE-0C15-ECEA-4B26-53769D8EAC5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37957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4" name="Espace réservé du texte 11">
            <a:extLst>
              <a:ext uri="{FF2B5EF4-FFF2-40B4-BE49-F238E27FC236}">
                <a16:creationId xmlns:a16="http://schemas.microsoft.com/office/drawing/2014/main" id="{24B29917-CE4F-A965-FAA6-E3B453333B7E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>
          <a:xfrm>
            <a:off x="5337177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5" name="Espace réservé du texte 14">
            <a:extLst>
              <a:ext uri="{FF2B5EF4-FFF2-40B4-BE49-F238E27FC236}">
                <a16:creationId xmlns:a16="http://schemas.microsoft.com/office/drawing/2014/main" id="{6F1352A1-512B-F388-3483-16D51BDD2D4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052026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6" name="Espace réservé du texte 11">
            <a:extLst>
              <a:ext uri="{FF2B5EF4-FFF2-40B4-BE49-F238E27FC236}">
                <a16:creationId xmlns:a16="http://schemas.microsoft.com/office/drawing/2014/main" id="{C4BAD260-C56B-B79F-C093-46D3C16BCC87}"/>
              </a:ext>
            </a:extLst>
          </p:cNvPr>
          <p:cNvSpPr>
            <a:spLocks noGrp="1" noChangeAspect="1"/>
          </p:cNvSpPr>
          <p:nvPr>
            <p:ph type="body" sz="quarter" idx="19" hasCustomPrompt="1"/>
          </p:nvPr>
        </p:nvSpPr>
        <p:spPr>
          <a:xfrm>
            <a:off x="7551246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7" name="Espace réservé du texte 14">
            <a:extLst>
              <a:ext uri="{FF2B5EF4-FFF2-40B4-BE49-F238E27FC236}">
                <a16:creationId xmlns:a16="http://schemas.microsoft.com/office/drawing/2014/main" id="{E3294DD8-C0C7-7FF7-2AF0-2A6B1C78617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266095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8" name="Espace réservé du texte 11">
            <a:extLst>
              <a:ext uri="{FF2B5EF4-FFF2-40B4-BE49-F238E27FC236}">
                <a16:creationId xmlns:a16="http://schemas.microsoft.com/office/drawing/2014/main" id="{043259EC-B8D8-255D-A2B2-B6984873CA66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9765314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9" name="Espace réservé du texte 14">
            <a:extLst>
              <a:ext uri="{FF2B5EF4-FFF2-40B4-BE49-F238E27FC236}">
                <a16:creationId xmlns:a16="http://schemas.microsoft.com/office/drawing/2014/main" id="{24D806FB-89F5-15B1-42D4-FB45DB6CC61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480163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8DC98BA-7572-A388-C6B4-862306EE47DA}"/>
              </a:ext>
            </a:extLst>
          </p:cNvPr>
          <p:cNvSpPr txBox="1"/>
          <p:nvPr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2 niveaux de textes sont utilisés dans le carré de couleur, le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est réservé au chiffre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changer la couleur de 1 ou plusieurs carré(s) : « Format de la forme » / « Remplissage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supprimer ou dupliquer une des étapes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501BFA8-B9A9-BC60-9090-AC04B424F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9194840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oces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31/01/2023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CS DN n°27, Teams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Process 2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80E4F447-1473-CEC3-0C4B-859E1566BDE9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731838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8DC98BA-7572-A388-C6B4-862306EE47DA}"/>
              </a:ext>
            </a:extLst>
          </p:cNvPr>
          <p:cNvSpPr txBox="1"/>
          <p:nvPr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2 niveaux de textes sont utilisés dans le carré de couleur, le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est réservé au chiffre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changer la couleur de 1 ou plusieurs carré(s) : « Format de la forme » / « Remplissage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supprimer ou dupliquer une des étapes</a:t>
            </a:r>
          </a:p>
        </p:txBody>
      </p:sp>
      <p:sp>
        <p:nvSpPr>
          <p:cNvPr id="20" name="Espace réservé du texte 14">
            <a:extLst>
              <a:ext uri="{FF2B5EF4-FFF2-40B4-BE49-F238E27FC236}">
                <a16:creationId xmlns:a16="http://schemas.microsoft.com/office/drawing/2014/main" id="{7F676C8B-EE69-3CAC-C9F6-BFDEFD0527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35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1" name="Espace réservé du texte 14">
            <a:extLst>
              <a:ext uri="{FF2B5EF4-FFF2-40B4-BE49-F238E27FC236}">
                <a16:creationId xmlns:a16="http://schemas.microsoft.com/office/drawing/2014/main" id="{89215B80-BD0F-D77B-4046-84DBB6530C8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850698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1" name="Espace réservé du texte 14">
            <a:extLst>
              <a:ext uri="{FF2B5EF4-FFF2-40B4-BE49-F238E27FC236}">
                <a16:creationId xmlns:a16="http://schemas.microsoft.com/office/drawing/2014/main" id="{50E15DEA-ADB9-4EAD-9B8B-400BF2AF4FD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0423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2" name="Espace réservé du texte 14">
            <a:extLst>
              <a:ext uri="{FF2B5EF4-FFF2-40B4-BE49-F238E27FC236}">
                <a16:creationId xmlns:a16="http://schemas.microsoft.com/office/drawing/2014/main" id="{31D594DF-B2F9-BDEA-68CF-C1C92B869AD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161440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3" name="Espace réservé du texte 14">
            <a:extLst>
              <a:ext uri="{FF2B5EF4-FFF2-40B4-BE49-F238E27FC236}">
                <a16:creationId xmlns:a16="http://schemas.microsoft.com/office/drawing/2014/main" id="{4EB8106A-BAE6-87F6-A881-562ED8FA414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3868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4" name="Espace réservé du texte 33">
            <a:extLst>
              <a:ext uri="{FF2B5EF4-FFF2-40B4-BE49-F238E27FC236}">
                <a16:creationId xmlns:a16="http://schemas.microsoft.com/office/drawing/2014/main" id="{6FA8E9A1-911D-DD9D-7A76-ADDB4C2E4317}"/>
              </a:ext>
            </a:extLst>
          </p:cNvPr>
          <p:cNvSpPr>
            <a:spLocks noGrp="1" noChangeAspect="1"/>
          </p:cNvSpPr>
          <p:nvPr>
            <p:ph type="body" sz="quarter" idx="23" hasCustomPrompt="1"/>
          </p:nvPr>
        </p:nvSpPr>
        <p:spPr>
          <a:xfrm>
            <a:off x="2908981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5" name="Espace réservé du texte 34">
            <a:extLst>
              <a:ext uri="{FF2B5EF4-FFF2-40B4-BE49-F238E27FC236}">
                <a16:creationId xmlns:a16="http://schemas.microsoft.com/office/drawing/2014/main" id="{89C62950-23F5-0C27-DBF0-B851B616C800}"/>
              </a:ext>
            </a:extLst>
          </p:cNvPr>
          <p:cNvSpPr>
            <a:spLocks noGrp="1" noChangeAspect="1"/>
          </p:cNvSpPr>
          <p:nvPr>
            <p:ph type="body" sz="quarter" idx="24" hasCustomPrompt="1"/>
          </p:nvPr>
        </p:nvSpPr>
        <p:spPr>
          <a:xfrm>
            <a:off x="5100638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6" name="Espace réservé du texte 35">
            <a:extLst>
              <a:ext uri="{FF2B5EF4-FFF2-40B4-BE49-F238E27FC236}">
                <a16:creationId xmlns:a16="http://schemas.microsoft.com/office/drawing/2014/main" id="{ABF9A6B1-3BC9-0F8E-8148-B1CF03BB61CA}"/>
              </a:ext>
            </a:extLst>
          </p:cNvPr>
          <p:cNvSpPr>
            <a:spLocks noGrp="1" noChangeAspect="1"/>
          </p:cNvSpPr>
          <p:nvPr>
            <p:ph type="body" sz="quarter" idx="25" hasCustomPrompt="1"/>
          </p:nvPr>
        </p:nvSpPr>
        <p:spPr>
          <a:xfrm>
            <a:off x="7219723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8" name="Espace réservé du texte 11">
            <a:extLst>
              <a:ext uri="{FF2B5EF4-FFF2-40B4-BE49-F238E27FC236}">
                <a16:creationId xmlns:a16="http://schemas.microsoft.com/office/drawing/2014/main" id="{97EC53BB-3B6C-3AF7-68E1-48C8465AC201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9386855" y="1583490"/>
            <a:ext cx="1652399" cy="16524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D2C0AC3-31B7-69C8-1880-96C477E56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33602386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pic>
        <p:nvPicPr>
          <p:cNvPr id="16" name="Logo CEA">
            <a:extLst>
              <a:ext uri="{FF2B5EF4-FFF2-40B4-BE49-F238E27FC236}">
                <a16:creationId xmlns:a16="http://schemas.microsoft.com/office/drawing/2014/main" id="{1051C7ED-2FE9-229E-F0BD-000C6D22DE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1803600" cy="1803600"/>
          </a:xfrm>
          <a:prstGeom prst="rect">
            <a:avLst/>
          </a:prstGeom>
        </p:spPr>
      </p:pic>
      <p:sp>
        <p:nvSpPr>
          <p:cNvPr id="8" name="Espace réservé du texte 4"/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3E8B46-58E5-AAA0-387D-4D0B3F7256B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/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64A62886-21D9-96B1-E41B-BFA9B096844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/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99681118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IN CEA LI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sp>
        <p:nvSpPr>
          <p:cNvPr id="8" name="Espace réservé du texte 4"/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3E8B46-58E5-AAA0-387D-4D0B3F7256B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/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64A62886-21D9-96B1-E41B-BFA9B096844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/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949" y="741231"/>
            <a:ext cx="4029633" cy="1791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20215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I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 Gris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pic>
        <p:nvPicPr>
          <p:cNvPr id="15" name="Logo CEA">
            <a:extLst>
              <a:ext uri="{FF2B5EF4-FFF2-40B4-BE49-F238E27FC236}">
                <a16:creationId xmlns:a16="http://schemas.microsoft.com/office/drawing/2014/main" id="{1051C7ED-2FE9-229E-F0BD-000C6D22DE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1803600" cy="18036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sp>
        <p:nvSpPr>
          <p:cNvPr id="3" name="Espace réservé du texte 4">
            <a:extLst>
              <a:ext uri="{FF2B5EF4-FFF2-40B4-BE49-F238E27FC236}">
                <a16:creationId xmlns:a16="http://schemas.microsoft.com/office/drawing/2014/main" id="{0D902288-F09E-3DF3-4FA0-8680492FC7E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sp>
        <p:nvSpPr>
          <p:cNvPr id="8" name="Espace réservé du texte 4">
            <a:extLst>
              <a:ext uri="{FF2B5EF4-FFF2-40B4-BE49-F238E27FC236}">
                <a16:creationId xmlns:a16="http://schemas.microsoft.com/office/drawing/2014/main" id="{81B85C49-3012-97FD-C776-3C7299B5E48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10" name="Espace réservé du texte 4">
            <a:extLst>
              <a:ext uri="{FF2B5EF4-FFF2-40B4-BE49-F238E27FC236}">
                <a16:creationId xmlns:a16="http://schemas.microsoft.com/office/drawing/2014/main" id="{DFC68CDA-E659-1835-4722-CB92A2FFFEF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314734482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Contact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373F48AE-496F-F02F-5148-8492F7C6166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1838" y="5105625"/>
            <a:ext cx="4651374" cy="1510845"/>
          </a:xfrm>
        </p:spPr>
        <p:txBody>
          <a:bodyPr anchor="t">
            <a:no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  <a:defRPr sz="1600" b="1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bg1"/>
                </a:solidFill>
              </a:defRPr>
            </a:lvl2pPr>
            <a:lvl3pPr marL="180975" indent="-18097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bg1"/>
                </a:solidFill>
              </a:defRPr>
            </a:lvl3pPr>
            <a:lvl4pPr marL="357188" indent="-17621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>
                <a:solidFill>
                  <a:schemeClr val="bg1"/>
                </a:solidFill>
              </a:defRPr>
            </a:lvl4pPr>
            <a:lvl5pPr marL="538163" indent="-18097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E103F96-5E5B-60F7-F077-8E6E1ABD9DF4}"/>
              </a:ext>
            </a:extLst>
          </p:cNvPr>
          <p:cNvSpPr txBox="1"/>
          <p:nvPr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Prénom NOM = 1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er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 -  Email / Tél, =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31838" y="726066"/>
            <a:ext cx="1806198" cy="1806198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16" name="Image 15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sp>
        <p:nvSpPr>
          <p:cNvPr id="2" name="Espace réservé du texte 4">
            <a:extLst>
              <a:ext uri="{FF2B5EF4-FFF2-40B4-BE49-F238E27FC236}">
                <a16:creationId xmlns:a16="http://schemas.microsoft.com/office/drawing/2014/main" id="{22219D0D-87E0-357C-56D2-13A29A891F4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102600" y="5892800"/>
            <a:ext cx="3357563" cy="558800"/>
          </a:xfrm>
        </p:spPr>
        <p:txBody>
          <a:bodyPr rIns="0">
            <a:normAutofit/>
          </a:bodyPr>
          <a:lstStyle>
            <a:lvl1pPr algn="r">
              <a:defRPr sz="1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136648195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éfaut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/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881099" y="1630412"/>
            <a:ext cx="10515600" cy="1236967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/>
            </a:lvl1pPr>
            <a:lvl2pPr>
              <a:lnSpc>
                <a:spcPct val="100000"/>
              </a:lnSpc>
              <a:spcBef>
                <a:spcPts val="0"/>
              </a:spcBef>
              <a:defRPr sz="1600"/>
            </a:lvl2pPr>
            <a:lvl3pPr>
              <a:lnSpc>
                <a:spcPct val="100000"/>
              </a:lnSpc>
              <a:spcBef>
                <a:spcPts val="0"/>
              </a:spcBef>
              <a:defRPr sz="1400"/>
            </a:lvl3pPr>
            <a:lvl4pPr marL="1676370" indent="-239481">
              <a:lnSpc>
                <a:spcPct val="100000"/>
              </a:lnSpc>
              <a:spcBef>
                <a:spcPts val="0"/>
              </a:spcBef>
              <a:buFont typeface="Calibri" panose="020F0502020204030204" pitchFamily="34" charset="0"/>
              <a:buChar char="-"/>
              <a:defRPr sz="1200"/>
            </a:lvl4pPr>
            <a:lvl5pPr marL="2155332" indent="-23948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200"/>
            </a:lvl5pPr>
          </a:lstStyle>
          <a:p>
            <a:pPr lvl="0"/>
            <a:r>
              <a:rPr lang="fr-FR" noProof="0"/>
              <a:t>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  <a:endParaRPr lang="fr-FR" noProof="0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881100" y="1067647"/>
            <a:ext cx="10565835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</p:spTree>
    <p:extLst>
      <p:ext uri="{BB962C8B-B14F-4D97-AF65-F5344CB8AC3E}">
        <p14:creationId xmlns:p14="http://schemas.microsoft.com/office/powerpoint/2010/main" val="342247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re CEA is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fr-FR" dirty="0"/>
          </a:p>
        </p:txBody>
      </p:sp>
      <p:pic>
        <p:nvPicPr>
          <p:cNvPr id="5" name="Logo CEA liten">
            <a:extLst>
              <a:ext uri="{FF2B5EF4-FFF2-40B4-BE49-F238E27FC236}">
                <a16:creationId xmlns:a16="http://schemas.microsoft.com/office/drawing/2014/main" id="{59C151D8-9F2F-A121-360A-4DC7F82C413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1838" y="728663"/>
            <a:ext cx="4053599" cy="1804999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810AE585-3E8A-32F0-6876-68FBB4218CF7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CEA </a:t>
            </a:r>
            <a:r>
              <a:rPr lang="fr-FR" sz="1200" dirty="0" err="1">
                <a:solidFill>
                  <a:schemeClr val="bg1">
                    <a:lumMod val="50000"/>
                  </a:schemeClr>
                </a:solidFill>
              </a:rPr>
              <a:t>isas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710377C-96DE-1F86-CAD9-8510009CBC0B}"/>
              </a:ext>
            </a:extLst>
          </p:cNvPr>
          <p:cNvSpPr/>
          <p:nvPr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09884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2"/>
          <p:cNvSpPr>
            <a:spLocks noGrp="1"/>
          </p:cNvSpPr>
          <p:nvPr>
            <p:ph idx="1" hasCustomPrompt="1"/>
          </p:nvPr>
        </p:nvSpPr>
        <p:spPr>
          <a:xfrm>
            <a:off x="630148" y="1780857"/>
            <a:ext cx="10762189" cy="19927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defRPr lang="fr-FR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1pPr>
            <a:lvl2pPr>
              <a:defRPr lang="fr-FR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2pPr>
            <a:lvl3pPr>
              <a:defRPr lang="fr-FR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3pPr>
            <a:lvl4pPr>
              <a:defRPr lang="fr-FR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4pPr>
            <a:lvl5pPr>
              <a:defRPr lang="en-US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5pPr>
          </a:lstStyle>
          <a:p>
            <a:pPr marL="228594" lvl="0" indent="-228594" defTabSz="914377">
              <a:lnSpc>
                <a:spcPct val="90000"/>
              </a:lnSpc>
              <a:spcBef>
                <a:spcPts val="1000"/>
              </a:spcBef>
              <a:buClr>
                <a:srgbClr val="65A702"/>
              </a:buClr>
              <a:buFont typeface="Wingdings" panose="05000000000000000000" pitchFamily="2" charset="2"/>
              <a:buChar char="n"/>
            </a:pPr>
            <a:r>
              <a:rPr lang="fr-FR" dirty="0"/>
              <a:t> Modifier les styles du texte du masque</a:t>
            </a:r>
          </a:p>
          <a:p>
            <a:pPr marL="685783" lvl="1" indent="-228594" defTabSz="914377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q"/>
            </a:pPr>
            <a:r>
              <a:rPr lang="fr-FR" dirty="0"/>
              <a:t> Deuxième niveau</a:t>
            </a:r>
          </a:p>
          <a:p>
            <a:pPr marL="1142971" lvl="2" indent="-228594" defTabSz="914377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</a:pPr>
            <a:r>
              <a:rPr lang="fr-FR" dirty="0"/>
              <a:t>Troisième niveau</a:t>
            </a:r>
          </a:p>
          <a:p>
            <a:pPr marL="1600160" lvl="3" indent="-228594" defTabSz="914377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Quatrième niveau</a:t>
            </a:r>
          </a:p>
          <a:p>
            <a:pPr marL="2057349" lvl="4" indent="-228594" defTabSz="914377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1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630148" y="1067647"/>
            <a:ext cx="10762189" cy="387735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>
              <a:defRPr lang="fr-FR" b="1" dirty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marL="0" lvl="0" indent="0" defTabSz="914377">
              <a:lnSpc>
                <a:spcPct val="90000"/>
              </a:lnSpc>
              <a:spcBef>
                <a:spcPts val="1000"/>
              </a:spcBef>
              <a:buFontTx/>
              <a:buNone/>
            </a:pPr>
            <a:r>
              <a:rPr lang="fr-FR" dirty="0"/>
              <a:t>Texte simple de la diapositive</a:t>
            </a:r>
          </a:p>
        </p:txBody>
      </p:sp>
      <p:sp>
        <p:nvSpPr>
          <p:cNvPr id="1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392337" y="6673287"/>
            <a:ext cx="627944" cy="143565"/>
          </a:xfrm>
          <a:prstGeom prst="rect">
            <a:avLst/>
          </a:prstGeom>
        </p:spPr>
        <p:txBody>
          <a:bodyPr tIns="0" bIns="0">
            <a:spAutoFit/>
          </a:bodyPr>
          <a:lstStyle>
            <a:lvl1pPr>
              <a:defRPr/>
            </a:lvl1pPr>
          </a:lstStyle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Espace réservé du titre 1"/>
          <p:cNvSpPr>
            <a:spLocks noGrp="1"/>
          </p:cNvSpPr>
          <p:nvPr>
            <p:ph type="title"/>
          </p:nvPr>
        </p:nvSpPr>
        <p:spPr>
          <a:xfrm>
            <a:off x="972000" y="164755"/>
            <a:ext cx="8229600" cy="442035"/>
          </a:xfrm>
          <a:prstGeom prst="rect">
            <a:avLst/>
          </a:prstGeom>
        </p:spPr>
        <p:txBody>
          <a:bodyPr vert="horz" lIns="91440" tIns="36000" rIns="91440" bIns="36000" rtlCol="0" anchor="ctr">
            <a:spAutoFit/>
          </a:bodyPr>
          <a:lstStyle/>
          <a:p>
            <a:r>
              <a:rPr lang="en-US" noProof="0" dirty="0" err="1"/>
              <a:t>Modifiez</a:t>
            </a:r>
            <a:r>
              <a:rPr lang="en-US" noProof="0" dirty="0"/>
              <a:t> le style du </a:t>
            </a:r>
            <a:r>
              <a:rPr lang="en-US" noProof="0" dirty="0" err="1"/>
              <a:t>titre</a:t>
            </a:r>
            <a:endParaRPr lang="en-US" noProof="0" dirty="0"/>
          </a:p>
        </p:txBody>
      </p:sp>
      <p:sp>
        <p:nvSpPr>
          <p:cNvPr id="8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4264919" y="6627318"/>
            <a:ext cx="4284721" cy="235568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ctr">
              <a:defRPr sz="10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/>
              <a:t>CS DN n°27, Teams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015553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gray">
          <a:xfrm>
            <a:off x="838201" y="1293439"/>
            <a:ext cx="10515600" cy="2346861"/>
          </a:xfrm>
        </p:spPr>
        <p:txBody>
          <a:bodyPr/>
          <a:lstStyle>
            <a:lvl1pPr>
              <a:spcBef>
                <a:spcPts val="2000"/>
              </a:spcBef>
              <a:spcAft>
                <a:spcPts val="1500"/>
              </a:spcAft>
              <a:defRPr/>
            </a:lvl1pPr>
            <a:lvl2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2pPr>
            <a:lvl3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3pPr>
            <a:lvl4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4pPr>
            <a:lvl5pPr marL="361950" indent="0">
              <a:lnSpc>
                <a:spcPts val="2800"/>
              </a:lnSpc>
              <a:buNone/>
              <a:tabLst>
                <a:tab pos="8077200" algn="r"/>
              </a:tabLst>
              <a:defRPr sz="2200"/>
            </a:lvl5pPr>
          </a:lstStyle>
          <a:p>
            <a:pPr lvl="0"/>
            <a:r>
              <a:rPr lang="fr-FR" noProof="0"/>
              <a:t>Modifiez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  <a:endParaRPr lang="en-US" noProof="0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>
            <a:lvl1pPr>
              <a:defRPr sz="1000"/>
            </a:lvl1pPr>
          </a:lstStyle>
          <a:p>
            <a:r>
              <a:rPr lang="en-US"/>
              <a:t>CS DN n°27, Teams</a:t>
            </a:r>
            <a:endParaRPr lang="fr-FR" dirty="0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972000" y="164755"/>
            <a:ext cx="10284897" cy="442035"/>
          </a:xfrm>
        </p:spPr>
        <p:txBody>
          <a:bodyPr/>
          <a:lstStyle>
            <a:lvl1pPr>
              <a:defRPr b="1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392337" y="6673287"/>
            <a:ext cx="627944" cy="143565"/>
          </a:xfrm>
          <a:prstGeom prst="rect">
            <a:avLst/>
          </a:prstGeom>
        </p:spPr>
        <p:txBody>
          <a:bodyPr tIns="0" bIns="0">
            <a:spAutoFit/>
          </a:bodyPr>
          <a:lstStyle>
            <a:lvl1pPr>
              <a:defRPr/>
            </a:lvl1pPr>
          </a:lstStyle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485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2FBAC49-4802-3440-8107-C65AE7ADA05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31838" y="1381125"/>
            <a:ext cx="8329612" cy="4795838"/>
          </a:xfrm>
        </p:spPr>
        <p:txBody>
          <a:bodyPr lIns="0"/>
          <a:lstStyle>
            <a:lvl1pPr marL="358775" indent="-358775">
              <a:spcBef>
                <a:spcPts val="1800"/>
              </a:spcBef>
              <a:buClr>
                <a:schemeClr val="bg1"/>
              </a:buClr>
              <a:buSzPct val="100000"/>
              <a:buFont typeface="+mj-lt"/>
              <a:buAutoNum type="arabicPeriod"/>
              <a:defRPr>
                <a:solidFill>
                  <a:schemeClr val="bg1"/>
                </a:solidFill>
                <a:latin typeface="+mj-lt"/>
              </a:defRPr>
            </a:lvl1pPr>
            <a:lvl2pPr marL="358775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85063C-DA94-C737-8964-5690FC880710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Sommaire</a:t>
            </a:r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4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717F4D1-D2E3-F44D-BEED-84560474205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6" r="82853" b="2802"/>
          <a:stretch/>
        </p:blipFill>
        <p:spPr>
          <a:xfrm>
            <a:off x="11647944" y="-1"/>
            <a:ext cx="544056" cy="6858001"/>
          </a:xfrm>
          <a:prstGeom prst="rect">
            <a:avLst/>
          </a:prstGeom>
        </p:spPr>
      </p:pic>
      <p:sp>
        <p:nvSpPr>
          <p:cNvPr id="14" name="Espace réservé de la date 13">
            <a:extLst>
              <a:ext uri="{FF2B5EF4-FFF2-40B4-BE49-F238E27FC236}">
                <a16:creationId xmlns:a16="http://schemas.microsoft.com/office/drawing/2014/main" id="{914C3EDF-84FF-56C5-6EEE-62348DC5A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31/01/2023</a:t>
            </a:r>
            <a:endParaRPr lang="fr-FR" dirty="0"/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CA229E7D-5925-577A-6E99-3E009A5C1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CS DN n°27, Teams</a:t>
            </a:r>
            <a:endParaRPr lang="fr-FR" dirty="0"/>
          </a:p>
        </p:txBody>
      </p:sp>
      <p:sp>
        <p:nvSpPr>
          <p:cNvPr id="25" name="Espace réservé du numéro de diapositive 24">
            <a:extLst>
              <a:ext uri="{FF2B5EF4-FFF2-40B4-BE49-F238E27FC236}">
                <a16:creationId xmlns:a16="http://schemas.microsoft.com/office/drawing/2014/main" id="{E0039A2A-B2A3-3003-AC28-98B948372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2888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mair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27076" y="1765299"/>
            <a:ext cx="8659812" cy="4148139"/>
          </a:xfrm>
        </p:spPr>
        <p:txBody>
          <a:bodyPr lIns="0" numCol="2" spcCol="360000"/>
          <a:lstStyle>
            <a:lvl1pPr marL="358775" indent="-358775">
              <a:spcBef>
                <a:spcPts val="1800"/>
              </a:spcBef>
              <a:buClr>
                <a:schemeClr val="tx2"/>
              </a:buClr>
              <a:buSzPct val="100000"/>
              <a:buFont typeface="+mj-lt"/>
              <a:buAutoNum type="arabicPeriod"/>
              <a:defRPr>
                <a:solidFill>
                  <a:schemeClr val="tx1"/>
                </a:solidFill>
                <a:latin typeface="+mj-lt"/>
              </a:defRPr>
            </a:lvl1pPr>
            <a:lvl2pPr marL="358775" indent="0">
              <a:buFontTx/>
              <a:buNone/>
              <a:defRPr sz="1400">
                <a:solidFill>
                  <a:schemeClr val="tx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85063C-DA94-C737-8964-5690FC880710}"/>
              </a:ext>
            </a:extLst>
          </p:cNvPr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Sommaire light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21E7187-2172-D725-E095-C0FCE93238AE}"/>
              </a:ext>
            </a:extLst>
          </p:cNvPr>
          <p:cNvSpPr txBox="1"/>
          <p:nvPr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:Ce sommaire est sur deux colonnes, pour passer sur une colonne : Clic droit sur la zone de texte + « Format de la forme » / « Options de texte » / « Colonnes » = 1 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7076" y="314036"/>
            <a:ext cx="10733087" cy="871827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B329AAF-3546-DCEA-619B-466FB9B5443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6" r="82842" b="2802"/>
          <a:stretch/>
        </p:blipFill>
        <p:spPr>
          <a:xfrm>
            <a:off x="11647944" y="0"/>
            <a:ext cx="544056" cy="6858000"/>
          </a:xfrm>
          <a:prstGeom prst="rect">
            <a:avLst/>
          </a:prstGeom>
        </p:spPr>
      </p:pic>
      <p:sp>
        <p:nvSpPr>
          <p:cNvPr id="12" name="Espace réservé de la date 11">
            <a:extLst>
              <a:ext uri="{FF2B5EF4-FFF2-40B4-BE49-F238E27FC236}">
                <a16:creationId xmlns:a16="http://schemas.microsoft.com/office/drawing/2014/main" id="{AB8B2ECB-EC50-E1E8-3A70-D0DF5B546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31/01/2023</a:t>
            </a:r>
            <a:endParaRPr lang="fr-FR" dirty="0"/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38548604-3796-63A0-C437-28EAB17AD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CS DN n°27, Teams</a:t>
            </a:r>
            <a:endParaRPr lang="en-US" dirty="0"/>
          </a:p>
        </p:txBody>
      </p:sp>
      <p:sp>
        <p:nvSpPr>
          <p:cNvPr id="16" name="Espace réservé du numéro de diapositive 15">
            <a:extLst>
              <a:ext uri="{FF2B5EF4-FFF2-40B4-BE49-F238E27FC236}">
                <a16:creationId xmlns:a16="http://schemas.microsoft.com/office/drawing/2014/main" id="{43A448DB-A450-22D2-9A30-CE94EAFD7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1156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31/01/2023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CS DN n°27, Teams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Espace réservé du texte 2">
            <a:extLst>
              <a:ext uri="{FF2B5EF4-FFF2-40B4-BE49-F238E27FC236}">
                <a16:creationId xmlns:a16="http://schemas.microsoft.com/office/drawing/2014/main" id="{CE5019BD-FEE2-4904-8DD7-C35C97AA3BF4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</a:t>
            </a:r>
          </a:p>
        </p:txBody>
      </p:sp>
      <p:pic>
        <p:nvPicPr>
          <p:cNvPr id="26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grpSp>
        <p:nvGrpSpPr>
          <p:cNvPr id="2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2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616222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de section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5675086" y="0"/>
            <a:ext cx="651691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2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light</a:t>
            </a:r>
          </a:p>
        </p:txBody>
      </p:sp>
      <p:pic>
        <p:nvPicPr>
          <p:cNvPr id="8" name="PATTERN 14">
            <a:extLst>
              <a:ext uri="{FF2B5EF4-FFF2-40B4-BE49-F238E27FC236}">
                <a16:creationId xmlns:a16="http://schemas.microsoft.com/office/drawing/2014/main" id="{2582F57D-4CEF-BB5A-C74F-450386FD8EE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65" t="80145" r="2860" b="-12214"/>
          <a:stretch/>
        </p:blipFill>
        <p:spPr>
          <a:xfrm>
            <a:off x="0" y="0"/>
            <a:ext cx="12192001" cy="974400"/>
          </a:xfrm>
          <a:prstGeom prst="rect">
            <a:avLst/>
          </a:prstGeom>
        </p:spPr>
      </p:pic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4B8F1117-0C05-E4A8-4E70-E7172B08AAB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31/01/2023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ABB4C71F-0E19-B583-5B43-59128B9CB24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CS DN n°27, Teams</a:t>
            </a:r>
            <a:endParaRPr lang="en-US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035A95C-D228-2D25-8FE9-AE69EC81778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F8613F5A-9984-C727-F600-CCBEDD5858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E05DBD74-1959-0025-2022-DD6D5BC56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BD0683F2-0083-B473-85FA-BF21CA1AA74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1496869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de sectio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31/01/2023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CS DN n°27, Teams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Gris</a:t>
            </a:r>
          </a:p>
        </p:txBody>
      </p:sp>
      <p:pic>
        <p:nvPicPr>
          <p:cNvPr id="14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5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4805F626-181E-BCC6-1382-C547F81E4E7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CF5C4E32-AAC2-242C-F6B9-3F8CFBDB1B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28AA9B25-BFB9-155C-3383-B48A6E03F6A7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869425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image" Target="../media/image1.emf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E62F5FE-77B2-23B0-C532-AEB2E287C5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8" y="1381125"/>
            <a:ext cx="10728325" cy="453231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023659-435A-02ED-1399-865530A10F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26600" y="6343650"/>
            <a:ext cx="101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31/01/2023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5C35D0C-47E7-5C23-F3E1-F607F10E2C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CS DN n°27, Teams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D08E43D-0343-547B-3EBE-C6B616E5AC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/>
                </a:solidFill>
                <a:latin typeface="+mn-lt"/>
              </a:defRPr>
            </a:lvl1pPr>
          </a:lstStyle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7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/>
        </p:nvPicPr>
        <p:blipFill>
          <a:blip r:embed="rId4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0" name="PATTERN CARRE DECAL" hidden="1">
            <a:extLst>
              <a:ext uri="{FF2B5EF4-FFF2-40B4-BE49-F238E27FC236}">
                <a16:creationId xmlns:a16="http://schemas.microsoft.com/office/drawing/2014/main" id="{57B8022F-6BAC-B272-714C-3051A2DF826F}"/>
              </a:ext>
            </a:extLst>
          </p:cNvPr>
          <p:cNvPicPr>
            <a:picLocks noChangeAspect="1"/>
          </p:cNvPicPr>
          <p:nvPr/>
        </p:nvPicPr>
        <p:blipFill rotWithShape="1">
          <a:blip r:embed="rId44" cstate="screen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7446433" y="-1"/>
            <a:ext cx="4745567" cy="4169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105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  <p:sldLayoutId id="2147483829" r:id="rId13"/>
    <p:sldLayoutId id="2147483830" r:id="rId14"/>
    <p:sldLayoutId id="2147483831" r:id="rId15"/>
    <p:sldLayoutId id="2147483832" r:id="rId16"/>
    <p:sldLayoutId id="2147483833" r:id="rId17"/>
    <p:sldLayoutId id="2147483834" r:id="rId18"/>
    <p:sldLayoutId id="2147483835" r:id="rId19"/>
    <p:sldLayoutId id="2147483836" r:id="rId20"/>
    <p:sldLayoutId id="2147483837" r:id="rId21"/>
    <p:sldLayoutId id="2147483838" r:id="rId22"/>
    <p:sldLayoutId id="2147483839" r:id="rId23"/>
    <p:sldLayoutId id="2147483840" r:id="rId24"/>
    <p:sldLayoutId id="2147483841" r:id="rId25"/>
    <p:sldLayoutId id="2147483842" r:id="rId26"/>
    <p:sldLayoutId id="2147483843" r:id="rId27"/>
    <p:sldLayoutId id="2147483844" r:id="rId28"/>
    <p:sldLayoutId id="2147483845" r:id="rId29"/>
    <p:sldLayoutId id="2147483846" r:id="rId30"/>
    <p:sldLayoutId id="2147483847" r:id="rId31"/>
    <p:sldLayoutId id="2147483848" r:id="rId32"/>
    <p:sldLayoutId id="2147483849" r:id="rId33"/>
    <p:sldLayoutId id="2147483850" r:id="rId34"/>
    <p:sldLayoutId id="2147483851" r:id="rId35"/>
    <p:sldLayoutId id="2147483852" r:id="rId36"/>
    <p:sldLayoutId id="2147483853" r:id="rId37"/>
    <p:sldLayoutId id="2147483854" r:id="rId38"/>
    <p:sldLayoutId id="2147483855" r:id="rId39"/>
    <p:sldLayoutId id="2147483805" r:id="rId40"/>
    <p:sldLayoutId id="2147483814" r:id="rId4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200"/>
        </a:spcBef>
        <a:buClr>
          <a:schemeClr val="tx2"/>
        </a:buClr>
        <a:buSzPct val="90000"/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667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274638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08038" indent="-266700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074738" indent="-266700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59">
          <p15:clr>
            <a:srgbClr val="F26B43"/>
          </p15:clr>
        </p15:guide>
        <p15:guide id="2" orient="horz" pos="3861">
          <p15:clr>
            <a:srgbClr val="F26B43"/>
          </p15:clr>
        </p15:guide>
        <p15:guide id="3" pos="461">
          <p15:clr>
            <a:srgbClr val="F26B43"/>
          </p15:clr>
        </p15:guide>
        <p15:guide id="4" pos="7219">
          <p15:clr>
            <a:srgbClr val="F26B43"/>
          </p15:clr>
        </p15:guide>
        <p15:guide id="7" orient="horz" pos="3725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hyperlink" Target="mailto:david.bernard@cea.fr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1.emf"/><Relationship Id="rId4" Type="http://schemas.openxmlformats.org/officeDocument/2006/relationships/image" Target="../media/image3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wmf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4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45.emf"/><Relationship Id="rId4" Type="http://schemas.openxmlformats.org/officeDocument/2006/relationships/image" Target="../media/image44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8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gif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460.png"/><Relationship Id="rId4" Type="http://schemas.openxmlformats.org/officeDocument/2006/relationships/image" Target="../media/image5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52.gif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gif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gif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60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3.emf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60118" y="3392323"/>
            <a:ext cx="7645681" cy="1295866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JEFF-4.0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  <a:latin typeface="Symbol" panose="05050102010706020507" pitchFamily="18" charset="2"/>
              </a:rPr>
              <a:t>g</a:t>
            </a:r>
            <a:r>
              <a:rPr lang="en-US" dirty="0">
                <a:solidFill>
                  <a:srgbClr val="FF0000"/>
                </a:solidFill>
              </a:rPr>
              <a:t>-production evaluations</a:t>
            </a:r>
            <a:r>
              <a:rPr lang="en-US" dirty="0"/>
              <a:t> and integral validation of </a:t>
            </a:r>
            <a:r>
              <a:rPr lang="en-US" dirty="0">
                <a:solidFill>
                  <a:srgbClr val="FF0000"/>
                </a:solidFill>
                <a:latin typeface="Symbol" panose="05050102010706020507" pitchFamily="18" charset="2"/>
              </a:rPr>
              <a:t>g</a:t>
            </a:r>
            <a:r>
              <a:rPr lang="en-US" dirty="0">
                <a:solidFill>
                  <a:srgbClr val="FF0000"/>
                </a:solidFill>
              </a:rPr>
              <a:t>-heating</a:t>
            </a:r>
            <a:r>
              <a:rPr lang="en-US" dirty="0"/>
              <a:t> in ZPR/EOLE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60119" y="5342696"/>
            <a:ext cx="5293006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D. Bernard</a:t>
            </a:r>
            <a:r>
              <a:rPr lang="fr-FR" sz="1100" b="1" dirty="0">
                <a:latin typeface="Arial" panose="020B0604020202020204" pitchFamily="34" charset="0"/>
                <a:cs typeface="Arial" panose="020B0604020202020204" pitchFamily="34" charset="0"/>
              </a:rPr>
              <a:t>, O. </a:t>
            </a:r>
            <a:r>
              <a:rPr lang="fr-FR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Litaize</a:t>
            </a:r>
            <a:r>
              <a:rPr lang="fr-FR" sz="1100" b="1" dirty="0">
                <a:latin typeface="Arial" panose="020B0604020202020204" pitchFamily="34" charset="0"/>
                <a:cs typeface="Arial" panose="020B0604020202020204" pitchFamily="34" charset="0"/>
              </a:rPr>
              <a:t>, A. </a:t>
            </a:r>
            <a:r>
              <a:rPr lang="fr-FR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Chebboubi</a:t>
            </a:r>
            <a:r>
              <a:rPr lang="fr-FR" sz="1100" b="1" dirty="0">
                <a:latin typeface="Arial" panose="020B0604020202020204" pitchFamily="34" charset="0"/>
                <a:cs typeface="Arial" panose="020B0604020202020204" pitchFamily="34" charset="0"/>
              </a:rPr>
              <a:t>, O. </a:t>
            </a:r>
            <a:r>
              <a:rPr lang="fr-FR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Serot</a:t>
            </a:r>
            <a:endParaRPr lang="fr-FR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000" i="1" dirty="0">
                <a:ea typeface="Calibri" panose="020F0502020204030204" pitchFamily="34" charset="0"/>
                <a:cs typeface="Arial" panose="020B0604020202020204" pitchFamily="34" charset="0"/>
              </a:rPr>
              <a:t>CEA, DES, IRESNE, DER, SPRC, Cadarache, Physics </a:t>
            </a:r>
            <a:r>
              <a:rPr lang="fr-FR" sz="1000" i="1" dirty="0" err="1">
                <a:ea typeface="Calibri" panose="020F0502020204030204" pitchFamily="34" charset="0"/>
                <a:cs typeface="Arial" panose="020B0604020202020204" pitchFamily="34" charset="0"/>
              </a:rPr>
              <a:t>Studies</a:t>
            </a:r>
            <a:r>
              <a:rPr lang="fr-FR" sz="1000" i="1" dirty="0"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000" i="1" dirty="0" err="1">
                <a:ea typeface="Calibri" panose="020F0502020204030204" pitchFamily="34" charset="0"/>
                <a:cs typeface="Arial" panose="020B0604020202020204" pitchFamily="34" charset="0"/>
              </a:rPr>
              <a:t>Laboratory</a:t>
            </a:r>
            <a:r>
              <a:rPr lang="fr-FR" sz="1000" i="1" dirty="0">
                <a:ea typeface="Calibri" panose="020F0502020204030204" pitchFamily="34" charset="0"/>
                <a:cs typeface="Arial" panose="020B0604020202020204" pitchFamily="34" charset="0"/>
              </a:rPr>
              <a:t>, 13108 Saint-Paul-lès-Durance, France</a:t>
            </a:r>
          </a:p>
          <a:p>
            <a:r>
              <a:rPr lang="fr-FR" sz="1000" i="1" dirty="0">
                <a:ea typeface="Calibri" panose="020F0502020204030204" pitchFamily="34" charset="0"/>
                <a:cs typeface="Arial" panose="020B0604020202020204" pitchFamily="34" charset="0"/>
                <a:hlinkClick r:id="rId2"/>
              </a:rPr>
              <a:t>david.bernard@cea.fr</a:t>
            </a:r>
            <a:r>
              <a:rPr lang="fr-FR" sz="1000" i="1" dirty="0"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E7EC0C70-48F9-4852-B490-A7B24DCB4E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8685" y="330364"/>
            <a:ext cx="1992343" cy="12958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B9E9C6AD-23FD-4D07-96E6-2EAFFC397C7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278" y="709642"/>
            <a:ext cx="4159362" cy="2396487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53" t="5285" r="7055" b="8469"/>
          <a:stretch/>
        </p:blipFill>
        <p:spPr>
          <a:xfrm>
            <a:off x="8906611" y="2798792"/>
            <a:ext cx="2901494" cy="2905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4343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3D23661-AB0C-4E36-B9E3-6EF0D78E7D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July 03, 2026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9C6387C-1046-4442-AA94-C5F4C58375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WONDER-2026, Aix-en-Provence, D. BERNARD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C3348ED-8A97-4FBF-B7B4-9AC8CED9D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10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4324A0B8-6979-4F53-B761-18181CB768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b="1" dirty="0"/>
              <a:t>JEFF-4.0</a:t>
            </a:r>
            <a:r>
              <a:rPr lang="en-US" sz="2400" dirty="0"/>
              <a:t> Prompt </a:t>
            </a:r>
            <a:r>
              <a:rPr lang="en-US" sz="2400" u="sng" dirty="0"/>
              <a:t>Fission</a:t>
            </a:r>
            <a:r>
              <a:rPr lang="en-US" sz="2400" dirty="0"/>
              <a:t> Gamma Spectra &amp; Multiplicities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B568948D-AE5A-40F7-9645-F547271712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1293" y="675175"/>
            <a:ext cx="4047446" cy="5754200"/>
          </a:xfrm>
          <a:prstGeom prst="rect">
            <a:avLst/>
          </a:prstGeom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8B47C34B-E97A-4A04-B6F8-2E53F7CB5BC2}"/>
              </a:ext>
            </a:extLst>
          </p:cNvPr>
          <p:cNvSpPr txBox="1"/>
          <p:nvPr/>
        </p:nvSpPr>
        <p:spPr>
          <a:xfrm>
            <a:off x="731838" y="4765696"/>
            <a:ext cx="2916041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i="1" dirty="0"/>
              <a:t>A. </a:t>
            </a:r>
            <a:r>
              <a:rPr lang="en-US" sz="1200" b="1" i="1" dirty="0" err="1"/>
              <a:t>Gatera</a:t>
            </a:r>
            <a:r>
              <a:rPr lang="en-US" sz="1200" b="1" i="1" dirty="0"/>
              <a:t> et al. PRC 95, 064609 (2017)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BBA21494-AB2D-44B9-BCFC-A4B3D7E480C1}"/>
              </a:ext>
            </a:extLst>
          </p:cNvPr>
          <p:cNvSpPr txBox="1"/>
          <p:nvPr/>
        </p:nvSpPr>
        <p:spPr>
          <a:xfrm>
            <a:off x="731838" y="1722972"/>
            <a:ext cx="3106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Example </a:t>
            </a:r>
            <a:r>
              <a:rPr lang="fr-FR" baseline="30000" dirty="0"/>
              <a:t>239</a:t>
            </a:r>
            <a:r>
              <a:rPr lang="fr-FR" dirty="0"/>
              <a:t>Pu(</a:t>
            </a:r>
            <a:r>
              <a:rPr lang="fr-FR" dirty="0" err="1"/>
              <a:t>n</a:t>
            </a:r>
            <a:r>
              <a:rPr lang="fr-FR" baseline="-25000" dirty="0" err="1"/>
              <a:t>th</a:t>
            </a:r>
            <a:r>
              <a:rPr lang="fr-FR" dirty="0" err="1"/>
              <a:t>,f</a:t>
            </a:r>
            <a:r>
              <a:rPr lang="fr-FR" dirty="0"/>
              <a:t>) </a:t>
            </a:r>
            <a:r>
              <a:rPr lang="fr-FR" dirty="0" err="1"/>
              <a:t>reaction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3" name="Tableau 22">
                <a:extLst>
                  <a:ext uri="{FF2B5EF4-FFF2-40B4-BE49-F238E27FC236}">
                    <a16:creationId xmlns:a16="http://schemas.microsoft.com/office/drawing/2014/main" id="{75AEBC38-B60C-4C3D-85B9-820853515B3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95346124"/>
                  </p:ext>
                </p:extLst>
              </p:nvPr>
            </p:nvGraphicFramePr>
            <p:xfrm>
              <a:off x="731838" y="2466340"/>
              <a:ext cx="6850063" cy="1925320"/>
            </p:xfrm>
            <a:graphic>
              <a:graphicData uri="http://schemas.openxmlformats.org/drawingml/2006/table">
                <a:tbl>
                  <a:tblPr firstRow="1" bandRow="1">
                    <a:tableStyleId>{17292A2E-F333-43FB-9621-5CBBE7FDCDCB}</a:tableStyleId>
                  </a:tblPr>
                  <a:tblGrid>
                    <a:gridCol w="310673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39065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171575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18110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latin typeface="Symbol" panose="05050102010706020507" pitchFamily="18" charset="2"/>
                            </a:rPr>
                            <a:t>g</a:t>
                          </a:r>
                          <a:r>
                            <a:rPr lang="en-US" sz="1400" dirty="0"/>
                            <a:t>-multiplicity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&lt;</a:t>
                          </a:r>
                          <a:r>
                            <a:rPr lang="en-US" sz="1400" dirty="0" err="1">
                              <a:latin typeface="Symbol" panose="05050102010706020507" pitchFamily="18" charset="2"/>
                            </a:rPr>
                            <a:t>eg</a:t>
                          </a:r>
                          <a:r>
                            <a:rPr lang="en-US" sz="1400" dirty="0"/>
                            <a:t>&gt;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&lt;</a:t>
                          </a:r>
                          <a:r>
                            <a:rPr lang="en-US" sz="1400" dirty="0" err="1"/>
                            <a:t>E</a:t>
                          </a:r>
                          <a:r>
                            <a:rPr lang="en-US" sz="1400" dirty="0" err="1">
                              <a:latin typeface="Symbol" panose="05050102010706020507" pitchFamily="18" charset="2"/>
                            </a:rPr>
                            <a:t>g</a:t>
                          </a:r>
                          <a:r>
                            <a:rPr lang="en-US" sz="1400" dirty="0"/>
                            <a:t>&gt;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b="1" dirty="0" err="1"/>
                            <a:t>Gatera</a:t>
                          </a:r>
                          <a:r>
                            <a:rPr lang="en-US" sz="1400" b="1" dirty="0"/>
                            <a:t> et al. 2017</a:t>
                          </a:r>
                        </a:p>
                        <a:p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with </a:t>
                          </a:r>
                          <a:r>
                            <a:rPr lang="en-US" sz="1400" b="0" dirty="0" err="1">
                              <a:solidFill>
                                <a:schemeClr val="tx1"/>
                              </a:solidFill>
                            </a:rPr>
                            <a:t>E</a:t>
                          </a:r>
                          <a:r>
                            <a:rPr lang="en-US" sz="1400" b="0" baseline="-25000" dirty="0" err="1">
                              <a:solidFill>
                                <a:schemeClr val="tx1"/>
                              </a:solidFill>
                            </a:rPr>
                            <a:t>Thres</a:t>
                          </a:r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= 100 keV and </a:t>
                          </a:r>
                          <a:r>
                            <a:rPr lang="en-US" sz="1400" b="0" dirty="0" err="1">
                              <a:solidFill>
                                <a:schemeClr val="tx1"/>
                              </a:solidFill>
                            </a:rPr>
                            <a:t>T</a:t>
                          </a:r>
                          <a:r>
                            <a:rPr lang="en-US" sz="1400" b="0" baseline="-25000" dirty="0" err="1">
                              <a:solidFill>
                                <a:schemeClr val="tx1"/>
                              </a:solidFill>
                            </a:rPr>
                            <a:t>Coinc</a:t>
                          </a:r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= 3 ns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1" dirty="0"/>
                            <a:t>7.</a:t>
                          </a:r>
                          <a:r>
                            <a:rPr lang="en-US" sz="1400" b="1" baseline="0" dirty="0"/>
                            <a:t>35 ± 0.12</a:t>
                          </a:r>
                          <a:endParaRPr lang="en-US" sz="14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1" i="0" u="none" strike="noStrike" kern="1200" baseline="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</a:t>
                          </a:r>
                          <a:r>
                            <a:rPr lang="en-US" sz="1400" b="1" i="1" u="none" strike="noStrike" kern="1200" baseline="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.</a:t>
                          </a:r>
                          <a:r>
                            <a:rPr lang="en-US" sz="1400" b="1" i="0" u="none" strike="noStrike" kern="1200" baseline="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85 ± 0</a:t>
                          </a:r>
                          <a:r>
                            <a:rPr lang="en-US" sz="1400" b="1" i="1" u="none" strike="noStrike" kern="1200" baseline="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.</a:t>
                          </a:r>
                          <a:r>
                            <a:rPr lang="en-US" sz="1400" b="1" i="0" u="none" strike="noStrike" kern="1200" baseline="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02</a:t>
                          </a:r>
                          <a:endParaRPr lang="en-US" sz="14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1" i="0" u="none" strike="noStrike" kern="1200" baseline="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6</a:t>
                          </a:r>
                          <a:r>
                            <a:rPr lang="en-US" sz="1400" b="1" i="1" u="none" strike="noStrike" kern="1200" baseline="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.</a:t>
                          </a:r>
                          <a:r>
                            <a:rPr lang="en-US" sz="1400" b="1" i="0" u="none" strike="noStrike" kern="1200" baseline="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27 ± 0</a:t>
                          </a:r>
                          <a:r>
                            <a:rPr lang="en-US" sz="1400" b="1" i="1" u="none" strike="noStrike" kern="1200" baseline="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.</a:t>
                          </a:r>
                          <a:r>
                            <a:rPr lang="en-US" sz="1400" b="1" i="0" u="none" strike="noStrike" kern="1200" baseline="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11</a:t>
                          </a:r>
                          <a:endParaRPr lang="en-US" sz="1400" b="1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b="1" dirty="0">
                              <a:solidFill>
                                <a:schemeClr val="tx1"/>
                              </a:solidFill>
                            </a:rPr>
                            <a:t>FIFRELIN simulation :</a:t>
                          </a:r>
                        </a:p>
                        <a:p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with </a:t>
                          </a:r>
                          <a:r>
                            <a:rPr lang="en-US" sz="1400" b="0" dirty="0" err="1">
                              <a:solidFill>
                                <a:schemeClr val="tx1"/>
                              </a:solidFill>
                            </a:rPr>
                            <a:t>E</a:t>
                          </a:r>
                          <a:r>
                            <a:rPr lang="en-US" sz="1400" b="0" baseline="-25000" dirty="0" err="1">
                              <a:solidFill>
                                <a:schemeClr val="tx1"/>
                              </a:solidFill>
                            </a:rPr>
                            <a:t>Thres</a:t>
                          </a:r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= 100 keV and </a:t>
                          </a:r>
                          <a:r>
                            <a:rPr lang="en-US" sz="1400" b="0" dirty="0" err="1">
                              <a:solidFill>
                                <a:schemeClr val="tx1"/>
                              </a:solidFill>
                            </a:rPr>
                            <a:t>T</a:t>
                          </a:r>
                          <a:r>
                            <a:rPr lang="en-US" sz="1400" b="0" baseline="-25000" dirty="0" err="1">
                              <a:solidFill>
                                <a:schemeClr val="tx1"/>
                              </a:solidFill>
                            </a:rPr>
                            <a:t>Coinc</a:t>
                          </a:r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= 3 ns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1" dirty="0">
                              <a:solidFill>
                                <a:schemeClr val="tx1"/>
                              </a:solidFill>
                            </a:rPr>
                            <a:t>7.24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dirty="0">
                              <a:solidFill>
                                <a:schemeClr val="tx1"/>
                              </a:solidFill>
                            </a:rPr>
                            <a:t>0.93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dirty="0">
                              <a:solidFill>
                                <a:schemeClr val="tx1"/>
                              </a:solidFill>
                            </a:rPr>
                            <a:t>6.69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b="1" dirty="0"/>
                            <a:t>FIFRELIN simulation: 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/>
                            <a:t>with </a:t>
                          </a:r>
                          <a:r>
                            <a:rPr lang="en-US" sz="1400" dirty="0" err="1"/>
                            <a:t>E</a:t>
                          </a:r>
                          <a:r>
                            <a:rPr lang="en-US" sz="1400" baseline="-25000" dirty="0" err="1"/>
                            <a:t>Thres</a:t>
                          </a:r>
                          <a:r>
                            <a:rPr lang="en-US" sz="1400" dirty="0"/>
                            <a:t>= 0 keV and </a:t>
                          </a:r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T</a:t>
                          </a:r>
                          <a:r>
                            <a:rPr lang="en-US" sz="1400" b="0" baseline="-25000" dirty="0" err="1">
                              <a:solidFill>
                                <a:schemeClr val="tx1"/>
                              </a:solidFill>
                            </a:rPr>
                            <a:t>Coinc</a:t>
                          </a:r>
                          <a:r>
                            <a:rPr lang="en-US" sz="1400" dirty="0"/>
                            <a:t>=</a:t>
                          </a:r>
                          <a14:m>
                            <m:oMath xmlns:m="http://schemas.openxmlformats.org/officeDocument/2006/math">
                              <m:r>
                                <a:rPr lang="fr-FR" sz="1400" b="0" i="0" kern="1200" smtClean="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 </m:t>
                              </m:r>
                              <m:r>
                                <a:rPr lang="fr-FR" sz="1400" i="1" kern="1200" smtClean="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∞</m:t>
                              </m:r>
                            </m:oMath>
                          </a14:m>
                          <a:endParaRPr lang="fr-FR" sz="140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1" dirty="0"/>
                            <a:t>8.40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1" dirty="0"/>
                            <a:t>0.86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1" dirty="0"/>
                            <a:t>6.99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38842476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3" name="Tableau 22">
                <a:extLst>
                  <a:ext uri="{FF2B5EF4-FFF2-40B4-BE49-F238E27FC236}">
                    <a16:creationId xmlns:a16="http://schemas.microsoft.com/office/drawing/2014/main" id="{75AEBC38-B60C-4C3D-85B9-820853515B3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95346124"/>
                  </p:ext>
                </p:extLst>
              </p:nvPr>
            </p:nvGraphicFramePr>
            <p:xfrm>
              <a:off x="731838" y="2466340"/>
              <a:ext cx="6850063" cy="1925320"/>
            </p:xfrm>
            <a:graphic>
              <a:graphicData uri="http://schemas.openxmlformats.org/drawingml/2006/table">
                <a:tbl>
                  <a:tblPr firstRow="1" bandRow="1">
                    <a:tableStyleId>{17292A2E-F333-43FB-9621-5CBBE7FDCDCB}</a:tableStyleId>
                  </a:tblPr>
                  <a:tblGrid>
                    <a:gridCol w="310673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39065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171575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18110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latin typeface="Symbol" panose="05050102010706020507" pitchFamily="18" charset="2"/>
                            </a:rPr>
                            <a:t>g</a:t>
                          </a:r>
                          <a:r>
                            <a:rPr lang="en-US" sz="1400" dirty="0"/>
                            <a:t>-multiplicity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&lt;</a:t>
                          </a:r>
                          <a:r>
                            <a:rPr lang="en-US" sz="1400" dirty="0" err="1">
                              <a:latin typeface="Symbol" panose="05050102010706020507" pitchFamily="18" charset="2"/>
                            </a:rPr>
                            <a:t>eg</a:t>
                          </a:r>
                          <a:r>
                            <a:rPr lang="en-US" sz="1400" dirty="0"/>
                            <a:t>&gt;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&lt;</a:t>
                          </a:r>
                          <a:r>
                            <a:rPr lang="en-US" sz="1400" dirty="0" err="1"/>
                            <a:t>E</a:t>
                          </a:r>
                          <a:r>
                            <a:rPr lang="en-US" sz="1400" dirty="0" err="1">
                              <a:latin typeface="Symbol" panose="05050102010706020507" pitchFamily="18" charset="2"/>
                            </a:rPr>
                            <a:t>g</a:t>
                          </a:r>
                          <a:r>
                            <a:rPr lang="en-US" sz="1400" dirty="0"/>
                            <a:t>&gt;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r>
                            <a:rPr lang="en-US" sz="1400" b="1" dirty="0" err="1"/>
                            <a:t>Gatera</a:t>
                          </a:r>
                          <a:r>
                            <a:rPr lang="en-US" sz="1400" b="1" dirty="0"/>
                            <a:t> et al. 2017</a:t>
                          </a:r>
                        </a:p>
                        <a:p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with </a:t>
                          </a:r>
                          <a:r>
                            <a:rPr lang="en-US" sz="1400" b="0" dirty="0" err="1">
                              <a:solidFill>
                                <a:schemeClr val="tx1"/>
                              </a:solidFill>
                            </a:rPr>
                            <a:t>E</a:t>
                          </a:r>
                          <a:r>
                            <a:rPr lang="en-US" sz="1400" b="0" baseline="-25000" dirty="0" err="1">
                              <a:solidFill>
                                <a:schemeClr val="tx1"/>
                              </a:solidFill>
                            </a:rPr>
                            <a:t>Thres</a:t>
                          </a:r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= 100 keV and </a:t>
                          </a:r>
                          <a:r>
                            <a:rPr lang="en-US" sz="1400" b="0" dirty="0" err="1">
                              <a:solidFill>
                                <a:schemeClr val="tx1"/>
                              </a:solidFill>
                            </a:rPr>
                            <a:t>T</a:t>
                          </a:r>
                          <a:r>
                            <a:rPr lang="en-US" sz="1400" b="0" baseline="-25000" dirty="0" err="1">
                              <a:solidFill>
                                <a:schemeClr val="tx1"/>
                              </a:solidFill>
                            </a:rPr>
                            <a:t>Coinc</a:t>
                          </a:r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= 3 ns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1" dirty="0"/>
                            <a:t>7.</a:t>
                          </a:r>
                          <a:r>
                            <a:rPr lang="en-US" sz="1400" b="1" baseline="0" dirty="0"/>
                            <a:t>35 ± 0.12</a:t>
                          </a:r>
                          <a:endParaRPr lang="en-US" sz="14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1" i="0" u="none" strike="noStrike" kern="1200" baseline="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</a:t>
                          </a:r>
                          <a:r>
                            <a:rPr lang="en-US" sz="1400" b="1" i="1" u="none" strike="noStrike" kern="1200" baseline="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.</a:t>
                          </a:r>
                          <a:r>
                            <a:rPr lang="en-US" sz="1400" b="1" i="0" u="none" strike="noStrike" kern="1200" baseline="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85 ± 0</a:t>
                          </a:r>
                          <a:r>
                            <a:rPr lang="en-US" sz="1400" b="1" i="1" u="none" strike="noStrike" kern="1200" baseline="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.</a:t>
                          </a:r>
                          <a:r>
                            <a:rPr lang="en-US" sz="1400" b="1" i="0" u="none" strike="noStrike" kern="1200" baseline="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02</a:t>
                          </a:r>
                          <a:endParaRPr lang="en-US" sz="14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1" i="0" u="none" strike="noStrike" kern="1200" baseline="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6</a:t>
                          </a:r>
                          <a:r>
                            <a:rPr lang="en-US" sz="1400" b="1" i="1" u="none" strike="noStrike" kern="1200" baseline="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.</a:t>
                          </a:r>
                          <a:r>
                            <a:rPr lang="en-US" sz="1400" b="1" i="0" u="none" strike="noStrike" kern="1200" baseline="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27 ± 0</a:t>
                          </a:r>
                          <a:r>
                            <a:rPr lang="en-US" sz="1400" b="1" i="1" u="none" strike="noStrike" kern="1200" baseline="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.</a:t>
                          </a:r>
                          <a:r>
                            <a:rPr lang="en-US" sz="1400" b="1" i="0" u="none" strike="noStrike" kern="1200" baseline="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11</a:t>
                          </a:r>
                          <a:endParaRPr lang="en-US" sz="1400" b="1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r>
                            <a:rPr lang="en-US" sz="1400" b="1" dirty="0">
                              <a:solidFill>
                                <a:schemeClr val="tx1"/>
                              </a:solidFill>
                            </a:rPr>
                            <a:t>FIFRELIN simulation :</a:t>
                          </a:r>
                        </a:p>
                        <a:p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with </a:t>
                          </a:r>
                          <a:r>
                            <a:rPr lang="en-US" sz="1400" b="0" dirty="0" err="1">
                              <a:solidFill>
                                <a:schemeClr val="tx1"/>
                              </a:solidFill>
                            </a:rPr>
                            <a:t>E</a:t>
                          </a:r>
                          <a:r>
                            <a:rPr lang="en-US" sz="1400" b="0" baseline="-25000" dirty="0" err="1">
                              <a:solidFill>
                                <a:schemeClr val="tx1"/>
                              </a:solidFill>
                            </a:rPr>
                            <a:t>Thres</a:t>
                          </a:r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= 100 keV and </a:t>
                          </a:r>
                          <a:r>
                            <a:rPr lang="en-US" sz="1400" b="0" dirty="0" err="1">
                              <a:solidFill>
                                <a:schemeClr val="tx1"/>
                              </a:solidFill>
                            </a:rPr>
                            <a:t>T</a:t>
                          </a:r>
                          <a:r>
                            <a:rPr lang="en-US" sz="1400" b="0" baseline="-25000" dirty="0" err="1">
                              <a:solidFill>
                                <a:schemeClr val="tx1"/>
                              </a:solidFill>
                            </a:rPr>
                            <a:t>Coinc</a:t>
                          </a:r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= 3 ns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1" dirty="0">
                              <a:solidFill>
                                <a:schemeClr val="tx1"/>
                              </a:solidFill>
                            </a:rPr>
                            <a:t>7.24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dirty="0">
                              <a:solidFill>
                                <a:schemeClr val="tx1"/>
                              </a:solidFill>
                            </a:rPr>
                            <a:t>0.93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dirty="0">
                              <a:solidFill>
                                <a:schemeClr val="tx1"/>
                              </a:solidFill>
                            </a:rPr>
                            <a:t>6.69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3"/>
                          <a:stretch>
                            <a:fillRect l="-196" t="-275294" r="-120588" b="-117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1" dirty="0"/>
                            <a:t>8.40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1" dirty="0"/>
                            <a:t>0.86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1" dirty="0"/>
                            <a:t>6.99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388424760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5342544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C5C0C7E3-7203-4BFD-B351-866E3E13C8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7" y="2047630"/>
            <a:ext cx="10728325" cy="2762739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 </a:t>
            </a:r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JEFF-4.0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/GP capture-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Symbol" panose="05050102010706020507" pitchFamily="18" charset="2"/>
              </a:rPr>
              <a:t>g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overall analysis</a:t>
            </a:r>
          </a:p>
          <a:p>
            <a:pPr marL="342900" indent="-342900">
              <a:buFont typeface="+mj-lt"/>
              <a:buAutoNum type="arabicPeriod"/>
            </a:pPr>
            <a:endParaRPr lang="en-US" dirty="0">
              <a:solidFill>
                <a:schemeClr val="bg1">
                  <a:lumMod val="95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New </a:t>
            </a:r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JEFF-4.0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Prompt Fission &amp; Capture Gamma Spectra &amp; Multiplicities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 Benchmarking and Validation of </a:t>
            </a:r>
            <a:r>
              <a:rPr lang="en-US" dirty="0">
                <a:latin typeface="Symbol" panose="05050102010706020507" pitchFamily="18" charset="2"/>
              </a:rPr>
              <a:t>g</a:t>
            </a:r>
            <a:r>
              <a:rPr lang="en-US" dirty="0"/>
              <a:t>-heating in ZPR/LWR/EOLE core using </a:t>
            </a:r>
            <a:r>
              <a:rPr lang="en-US" b="1" dirty="0"/>
              <a:t>JEFF-3.1.1</a:t>
            </a:r>
            <a:r>
              <a:rPr lang="en-US" dirty="0"/>
              <a:t> and </a:t>
            </a:r>
            <a:r>
              <a:rPr lang="en-US" b="1" dirty="0"/>
              <a:t>JEFF-4.0</a:t>
            </a:r>
          </a:p>
          <a:p>
            <a:pPr marL="342900" indent="-342900">
              <a:buFont typeface="+mj-lt"/>
              <a:buAutoNum type="arabicPeriod"/>
            </a:pPr>
            <a:endParaRPr lang="en-US" b="1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 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Conclusions &amp; perspectives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DBA82F9-C679-47E9-B488-D01DD92E61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July 03, 2026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3119B5B-967E-4DF7-A40F-6430CE1F26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WONDER-2026, Aix-en-Provence, D. BERNARD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2E0A8D0-DF8A-4BF4-B333-A7CECB6EF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11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103C412F-2DAE-4C8F-9351-0B885BF111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22370373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12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503163"/>
          </a:xfrm>
        </p:spPr>
        <p:txBody>
          <a:bodyPr>
            <a:normAutofit/>
          </a:bodyPr>
          <a:lstStyle/>
          <a:p>
            <a:r>
              <a:rPr lang="fr-FR" sz="2800" dirty="0" err="1"/>
              <a:t>Experimental</a:t>
            </a:r>
            <a:r>
              <a:rPr lang="fr-FR" sz="2800" dirty="0"/>
              <a:t> </a:t>
            </a:r>
            <a:r>
              <a:rPr lang="fr-FR" sz="2800" dirty="0" err="1"/>
              <a:t>set-up</a:t>
            </a:r>
            <a:endParaRPr lang="fr-FR" sz="280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5483" y="884928"/>
            <a:ext cx="3222294" cy="3042538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672" y="995798"/>
            <a:ext cx="3692106" cy="3093386"/>
          </a:xfrm>
          <a:prstGeom prst="rect">
            <a:avLst/>
          </a:prstGeom>
        </p:spPr>
      </p:pic>
      <p:cxnSp>
        <p:nvCxnSpPr>
          <p:cNvPr id="10" name="Connecteur droit avec flèche 9"/>
          <p:cNvCxnSpPr>
            <a:cxnSpLocks/>
          </p:cNvCxnSpPr>
          <p:nvPr/>
        </p:nvCxnSpPr>
        <p:spPr>
          <a:xfrm flipV="1">
            <a:off x="3976778" y="1272121"/>
            <a:ext cx="2119222" cy="222452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>
            <a:cxnSpLocks/>
          </p:cNvCxnSpPr>
          <p:nvPr/>
        </p:nvCxnSpPr>
        <p:spPr>
          <a:xfrm flipV="1">
            <a:off x="3957012" y="1796691"/>
            <a:ext cx="2138989" cy="169995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>
            <a:cxnSpLocks/>
          </p:cNvCxnSpPr>
          <p:nvPr/>
        </p:nvCxnSpPr>
        <p:spPr>
          <a:xfrm flipV="1">
            <a:off x="3976778" y="1618092"/>
            <a:ext cx="2119222" cy="187855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>
            <a:cxnSpLocks/>
            <a:endCxn id="23" idx="0"/>
          </p:cNvCxnSpPr>
          <p:nvPr/>
        </p:nvCxnSpPr>
        <p:spPr>
          <a:xfrm>
            <a:off x="3957012" y="3496645"/>
            <a:ext cx="1548736" cy="12594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Imag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3004" y="4756102"/>
            <a:ext cx="1585488" cy="1559064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15224" y="1558697"/>
            <a:ext cx="3581783" cy="2105507"/>
          </a:xfrm>
          <a:prstGeom prst="rect">
            <a:avLst/>
          </a:prstGeom>
        </p:spPr>
      </p:pic>
      <p:sp>
        <p:nvSpPr>
          <p:cNvPr id="34" name="ZoneTexte 33">
            <a:extLst>
              <a:ext uri="{FF2B5EF4-FFF2-40B4-BE49-F238E27FC236}">
                <a16:creationId xmlns:a16="http://schemas.microsoft.com/office/drawing/2014/main" id="{115188C2-4598-45B0-9498-90E1AD700B2C}"/>
              </a:ext>
            </a:extLst>
          </p:cNvPr>
          <p:cNvSpPr txBox="1"/>
          <p:nvPr/>
        </p:nvSpPr>
        <p:spPr>
          <a:xfrm>
            <a:off x="731838" y="4877895"/>
            <a:ext cx="2749471" cy="92333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none" rtlCol="0">
            <a:spAutoFit/>
          </a:bodyPr>
          <a:lstStyle/>
          <a:p>
            <a:r>
              <a:rPr lang="en-US" dirty="0"/>
              <a:t>Sub-critical approach</a:t>
            </a:r>
          </a:p>
          <a:p>
            <a:r>
              <a:rPr lang="en-US" b="1" dirty="0">
                <a:solidFill>
                  <a:srgbClr val="FF0000"/>
                </a:solidFill>
              </a:rPr>
              <a:t>10 W x 604s critical</a:t>
            </a:r>
            <a:r>
              <a:rPr lang="en-US" dirty="0"/>
              <a:t> and</a:t>
            </a:r>
          </a:p>
          <a:p>
            <a:r>
              <a:rPr lang="en-US" dirty="0"/>
              <a:t>few minutes of cooling</a:t>
            </a:r>
          </a:p>
        </p:txBody>
      </p:sp>
      <p:sp>
        <p:nvSpPr>
          <p:cNvPr id="35" name="Espace réservé de la date 2">
            <a:extLst>
              <a:ext uri="{FF2B5EF4-FFF2-40B4-BE49-F238E27FC236}">
                <a16:creationId xmlns:a16="http://schemas.microsoft.com/office/drawing/2014/main" id="{160B2772-6843-4FC5-816F-6D03A3C3D1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626600" y="6343650"/>
            <a:ext cx="1224280" cy="365125"/>
          </a:xfrm>
        </p:spPr>
        <p:txBody>
          <a:bodyPr/>
          <a:lstStyle/>
          <a:p>
            <a:r>
              <a:rPr lang="fr-FR" dirty="0"/>
              <a:t>July 03, 2026</a:t>
            </a:r>
          </a:p>
        </p:txBody>
      </p:sp>
      <p:sp>
        <p:nvSpPr>
          <p:cNvPr id="36" name="Espace réservé du pied de page 3">
            <a:extLst>
              <a:ext uri="{FF2B5EF4-FFF2-40B4-BE49-F238E27FC236}">
                <a16:creationId xmlns:a16="http://schemas.microsoft.com/office/drawing/2014/main" id="{BCEE8DBA-086D-4E65-9A9F-72C2306E81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36600" y="6343650"/>
            <a:ext cx="8839200" cy="365125"/>
          </a:xfrm>
        </p:spPr>
        <p:txBody>
          <a:bodyPr/>
          <a:lstStyle/>
          <a:p>
            <a:r>
              <a:rPr lang="en-US" dirty="0"/>
              <a:t>WONDER-2026, Aix-en-Provence, D. BERNARD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967EC4BC-CDE0-4537-B1E3-3DB6171D71CB}"/>
              </a:ext>
            </a:extLst>
          </p:cNvPr>
          <p:cNvSpPr txBox="1"/>
          <p:nvPr/>
        </p:nvSpPr>
        <p:spPr>
          <a:xfrm>
            <a:off x="7674902" y="5082523"/>
            <a:ext cx="3506088" cy="36933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none" rtlCol="0">
            <a:spAutoFit/>
          </a:bodyPr>
          <a:lstStyle/>
          <a:p>
            <a:r>
              <a:rPr lang="en-US" dirty="0"/>
              <a:t>Neutron dose correction (ASTM)</a:t>
            </a:r>
          </a:p>
        </p:txBody>
      </p: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D4E95DD9-3876-4601-9470-DEB8592C87CB}"/>
              </a:ext>
            </a:extLst>
          </p:cNvPr>
          <p:cNvCxnSpPr>
            <a:cxnSpLocks/>
          </p:cNvCxnSpPr>
          <p:nvPr/>
        </p:nvCxnSpPr>
        <p:spPr>
          <a:xfrm flipV="1">
            <a:off x="3976778" y="1550363"/>
            <a:ext cx="2119222" cy="196052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830E90C6-CBE8-4E76-A801-254217CC4B1C}"/>
              </a:ext>
            </a:extLst>
          </p:cNvPr>
          <p:cNvCxnSpPr>
            <a:cxnSpLocks/>
          </p:cNvCxnSpPr>
          <p:nvPr/>
        </p:nvCxnSpPr>
        <p:spPr>
          <a:xfrm flipV="1">
            <a:off x="3976777" y="1471410"/>
            <a:ext cx="2119223" cy="201195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>
            <a:extLst>
              <a:ext uri="{FF2B5EF4-FFF2-40B4-BE49-F238E27FC236}">
                <a16:creationId xmlns:a16="http://schemas.microsoft.com/office/drawing/2014/main" id="{6166D79B-7CA9-4AA9-97D5-73D09BE25814}"/>
              </a:ext>
            </a:extLst>
          </p:cNvPr>
          <p:cNvCxnSpPr>
            <a:cxnSpLocks/>
          </p:cNvCxnSpPr>
          <p:nvPr/>
        </p:nvCxnSpPr>
        <p:spPr>
          <a:xfrm flipV="1">
            <a:off x="3976776" y="1397000"/>
            <a:ext cx="2119224" cy="209964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>
            <a:extLst>
              <a:ext uri="{FF2B5EF4-FFF2-40B4-BE49-F238E27FC236}">
                <a16:creationId xmlns:a16="http://schemas.microsoft.com/office/drawing/2014/main" id="{72B332CD-925C-4EB1-925B-1C81D1175D48}"/>
              </a:ext>
            </a:extLst>
          </p:cNvPr>
          <p:cNvCxnSpPr>
            <a:cxnSpLocks/>
          </p:cNvCxnSpPr>
          <p:nvPr/>
        </p:nvCxnSpPr>
        <p:spPr>
          <a:xfrm flipV="1">
            <a:off x="3976775" y="1133786"/>
            <a:ext cx="2119225" cy="237132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avec flèche 37">
            <a:extLst>
              <a:ext uri="{FF2B5EF4-FFF2-40B4-BE49-F238E27FC236}">
                <a16:creationId xmlns:a16="http://schemas.microsoft.com/office/drawing/2014/main" id="{28720E61-FF10-4B5D-841B-AEFA77971F06}"/>
              </a:ext>
            </a:extLst>
          </p:cNvPr>
          <p:cNvCxnSpPr>
            <a:cxnSpLocks/>
          </p:cNvCxnSpPr>
          <p:nvPr/>
        </p:nvCxnSpPr>
        <p:spPr>
          <a:xfrm flipV="1">
            <a:off x="3957011" y="2206754"/>
            <a:ext cx="2138989" cy="130567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540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13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TRIPOLI-4® Calculation scheme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1520455" y="1890838"/>
            <a:ext cx="1773242" cy="36933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none" rtlCol="0">
            <a:spAutoFit/>
          </a:bodyPr>
          <a:lstStyle/>
          <a:p>
            <a:r>
              <a:rPr lang="en-US" dirty="0">
                <a:sym typeface="Symbol" panose="05050102010706020507" pitchFamily="18" charset="2"/>
              </a:rPr>
              <a:t></a:t>
            </a:r>
            <a:r>
              <a:rPr lang="en-US" dirty="0"/>
              <a:t>100,000 </a:t>
            </a:r>
            <a:r>
              <a:rPr lang="en-US" dirty="0" err="1"/>
              <a:t>h.cpu</a:t>
            </a:r>
            <a:endParaRPr lang="en-US" dirty="0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2ED72FAC-2FB4-4025-80D2-1B057FB64E13}"/>
              </a:ext>
            </a:extLst>
          </p:cNvPr>
          <p:cNvSpPr txBox="1"/>
          <p:nvPr/>
        </p:nvSpPr>
        <p:spPr>
          <a:xfrm>
            <a:off x="5235096" y="1684666"/>
            <a:ext cx="3211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EPDL-97 (photon transport)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8116C827-0903-4A6C-96BF-95064427F8A1}"/>
              </a:ext>
            </a:extLst>
          </p:cNvPr>
          <p:cNvSpPr txBox="1"/>
          <p:nvPr/>
        </p:nvSpPr>
        <p:spPr>
          <a:xfrm>
            <a:off x="5235096" y="2053998"/>
            <a:ext cx="7009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>
                <a:solidFill>
                  <a:srgbClr val="FF0000"/>
                </a:solidFill>
              </a:rPr>
              <a:t>EEDL&amp;Mott</a:t>
            </a:r>
            <a:r>
              <a:rPr lang="fr-FR" b="1" dirty="0">
                <a:solidFill>
                  <a:srgbClr val="FF0000"/>
                </a:solidFill>
              </a:rPr>
              <a:t> (</a:t>
            </a:r>
            <a:r>
              <a:rPr lang="fr-FR" b="1" dirty="0" err="1">
                <a:solidFill>
                  <a:srgbClr val="FF0000"/>
                </a:solidFill>
              </a:rPr>
              <a:t>electron</a:t>
            </a:r>
            <a:r>
              <a:rPr lang="fr-FR" b="1" dirty="0">
                <a:solidFill>
                  <a:srgbClr val="FF0000"/>
                </a:solidFill>
              </a:rPr>
              <a:t> transport) + EADL (</a:t>
            </a:r>
            <a:r>
              <a:rPr lang="fr-FR" b="1" dirty="0" err="1">
                <a:solidFill>
                  <a:srgbClr val="FF0000"/>
                </a:solidFill>
              </a:rPr>
              <a:t>atomic</a:t>
            </a:r>
            <a:r>
              <a:rPr lang="fr-FR" b="1" dirty="0">
                <a:solidFill>
                  <a:srgbClr val="FF0000"/>
                </a:solidFill>
              </a:rPr>
              <a:t> relaxation)…</a:t>
            </a:r>
          </a:p>
        </p:txBody>
      </p:sp>
      <p:pic>
        <p:nvPicPr>
          <p:cNvPr id="25" name="Picture 3">
            <a:extLst>
              <a:ext uri="{FF2B5EF4-FFF2-40B4-BE49-F238E27FC236}">
                <a16:creationId xmlns:a16="http://schemas.microsoft.com/office/drawing/2014/main" id="{AC8488B0-CC7D-43BE-BDAA-569C734771E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575"/>
          <a:stretch/>
        </p:blipFill>
        <p:spPr bwMode="auto">
          <a:xfrm>
            <a:off x="8446231" y="3183787"/>
            <a:ext cx="3562350" cy="2882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8873F86B-761C-4FDC-834F-389D0179A9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3816" y="3188792"/>
            <a:ext cx="2533239" cy="2592496"/>
          </a:xfrm>
          <a:prstGeom prst="rect">
            <a:avLst/>
          </a:prstGeom>
        </p:spPr>
      </p:pic>
      <p:sp>
        <p:nvSpPr>
          <p:cNvPr id="28" name="ZoneTexte 27">
            <a:extLst>
              <a:ext uri="{FF2B5EF4-FFF2-40B4-BE49-F238E27FC236}">
                <a16:creationId xmlns:a16="http://schemas.microsoft.com/office/drawing/2014/main" id="{9976AA3A-986C-4FC8-8CF2-CF97473A1531}"/>
              </a:ext>
            </a:extLst>
          </p:cNvPr>
          <p:cNvSpPr txBox="1"/>
          <p:nvPr/>
        </p:nvSpPr>
        <p:spPr>
          <a:xfrm>
            <a:off x="381523" y="1382006"/>
            <a:ext cx="4051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>
                <a:solidFill>
                  <a:srgbClr val="FF0000"/>
                </a:solidFill>
              </a:rPr>
              <a:t>Neutron+photon+electron+positon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4A335702-98C5-4546-8EA5-FB17401AE260}"/>
              </a:ext>
            </a:extLst>
          </p:cNvPr>
          <p:cNvSpPr txBox="1"/>
          <p:nvPr/>
        </p:nvSpPr>
        <p:spPr>
          <a:xfrm>
            <a:off x="9626600" y="724198"/>
            <a:ext cx="19976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err="1">
                <a:sym typeface="Symbol" panose="05050102010706020507" pitchFamily="18" charset="2"/>
              </a:rPr>
              <a:t>k</a:t>
            </a:r>
            <a:r>
              <a:rPr lang="fr-FR" sz="1200" b="1" baseline="-25000" dirty="0" err="1">
                <a:sym typeface="Symbol" panose="05050102010706020507" pitchFamily="18" charset="2"/>
              </a:rPr>
              <a:t>eff</a:t>
            </a:r>
            <a:r>
              <a:rPr lang="fr-FR" sz="1200" b="1" dirty="0">
                <a:sym typeface="Symbol" panose="05050102010706020507" pitchFamily="18" charset="2"/>
              </a:rPr>
              <a:t>(JEFF-3.1.1)= 1.00 222</a:t>
            </a:r>
          </a:p>
          <a:p>
            <a:r>
              <a:rPr lang="fr-FR" sz="1200" b="1" dirty="0" err="1">
                <a:sym typeface="Symbol" panose="05050102010706020507" pitchFamily="18" charset="2"/>
              </a:rPr>
              <a:t>k</a:t>
            </a:r>
            <a:r>
              <a:rPr lang="fr-FR" sz="1200" b="1" baseline="-25000" dirty="0" err="1">
                <a:sym typeface="Symbol" panose="05050102010706020507" pitchFamily="18" charset="2"/>
              </a:rPr>
              <a:t>eff</a:t>
            </a:r>
            <a:r>
              <a:rPr lang="fr-FR" sz="1200" b="1" dirty="0">
                <a:sym typeface="Symbol" panose="05050102010706020507" pitchFamily="18" charset="2"/>
              </a:rPr>
              <a:t>(JEFF-4.0)   = 1.00 077</a:t>
            </a:r>
          </a:p>
          <a:p>
            <a:pPr algn="ctr"/>
            <a:r>
              <a:rPr lang="fr-FR" sz="1200" b="1" dirty="0">
                <a:latin typeface="Symbol" panose="05050102010706020507" pitchFamily="18" charset="2"/>
                <a:sym typeface="Symbol" panose="05050102010706020507" pitchFamily="18" charset="2"/>
              </a:rPr>
              <a:t>s</a:t>
            </a:r>
            <a:r>
              <a:rPr lang="fr-FR" sz="1200" b="1" dirty="0">
                <a:sym typeface="Symbol" panose="05050102010706020507" pitchFamily="18" charset="2"/>
              </a:rPr>
              <a:t>0.4pcm</a:t>
            </a:r>
          </a:p>
        </p:txBody>
      </p:sp>
      <p:sp>
        <p:nvSpPr>
          <p:cNvPr id="30" name="Espace réservé de la date 2">
            <a:extLst>
              <a:ext uri="{FF2B5EF4-FFF2-40B4-BE49-F238E27FC236}">
                <a16:creationId xmlns:a16="http://schemas.microsoft.com/office/drawing/2014/main" id="{9A2B6028-C9DF-4D75-A623-D8BA9D190D9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626600" y="6343650"/>
            <a:ext cx="1224280" cy="365125"/>
          </a:xfrm>
        </p:spPr>
        <p:txBody>
          <a:bodyPr/>
          <a:lstStyle/>
          <a:p>
            <a:r>
              <a:rPr lang="fr-FR" dirty="0"/>
              <a:t>July 03, 2026</a:t>
            </a:r>
          </a:p>
        </p:txBody>
      </p:sp>
      <p:sp>
        <p:nvSpPr>
          <p:cNvPr id="31" name="Espace réservé du pied de page 3">
            <a:extLst>
              <a:ext uri="{FF2B5EF4-FFF2-40B4-BE49-F238E27FC236}">
                <a16:creationId xmlns:a16="http://schemas.microsoft.com/office/drawing/2014/main" id="{2C1CEE48-6B1B-4FC0-AC56-A2537D00C9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36600" y="6343650"/>
            <a:ext cx="8839200" cy="365125"/>
          </a:xfrm>
        </p:spPr>
        <p:txBody>
          <a:bodyPr/>
          <a:lstStyle/>
          <a:p>
            <a:r>
              <a:rPr lang="en-US" dirty="0"/>
              <a:t>WONDER-2026, Aix-en-Provence, D. BERNARD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8E17579B-4471-45B9-B92B-BC6845976A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888" y="2738437"/>
            <a:ext cx="3762375" cy="2847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0919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D226674B-FA77-428B-9763-F01C8E38ED9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38" r="8500"/>
          <a:stretch/>
        </p:blipFill>
        <p:spPr>
          <a:xfrm>
            <a:off x="0" y="669250"/>
            <a:ext cx="12192000" cy="6188750"/>
          </a:xfrm>
          <a:prstGeom prst="rect">
            <a:avLst/>
          </a:prstGeom>
        </p:spPr>
      </p:pic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84DC0AF-5931-438C-A91D-D15FB871AF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July 03, 2026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EDC9DF6-B571-43CA-9167-ECB897F0A9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WONDER-2026, Aix-en-Provence, D. BERNARD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0A6D22F-9D9E-4E3B-A297-EE47E0BFD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14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88E6177B-937F-45E5-964B-B2C85D130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aseline="30000" dirty="0"/>
              <a:t>PERLE prompt-</a:t>
            </a:r>
            <a:r>
              <a:rPr lang="en-US" baseline="30000" dirty="0">
                <a:latin typeface="Symbol" panose="05050102010706020507" pitchFamily="18" charset="2"/>
              </a:rPr>
              <a:t>g</a:t>
            </a:r>
            <a:r>
              <a:rPr lang="en-US" baseline="30000" dirty="0"/>
              <a:t>-spectra</a:t>
            </a:r>
            <a:endParaRPr lang="en-US" dirty="0"/>
          </a:p>
        </p:txBody>
      </p:sp>
      <p:sp>
        <p:nvSpPr>
          <p:cNvPr id="20" name="AutoShape 8">
            <a:extLst>
              <a:ext uri="{FF2B5EF4-FFF2-40B4-BE49-F238E27FC236}">
                <a16:creationId xmlns:a16="http://schemas.microsoft.com/office/drawing/2014/main" id="{5560C70C-EAC1-48A6-B5DA-9E5CEBE4F8F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BBE22B9E-81A8-4306-BD1F-BAF845D8EB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9562" y="2450306"/>
            <a:ext cx="258127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3654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404A9274-5911-430D-96CA-AAB8F4BBDBC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00" r="8625"/>
          <a:stretch/>
        </p:blipFill>
        <p:spPr>
          <a:xfrm>
            <a:off x="137160" y="749949"/>
            <a:ext cx="12054840" cy="5854700"/>
          </a:xfrm>
          <a:prstGeom prst="rect">
            <a:avLst/>
          </a:prstGeom>
        </p:spPr>
      </p:pic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84DC0AF-5931-438C-A91D-D15FB871AF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July 03, 2026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EDC9DF6-B571-43CA-9167-ECB897F0A9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WONDER-2026, Aix-en-Provence, D. BERNARD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0A6D22F-9D9E-4E3B-A297-EE47E0BFD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15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88E6177B-937F-45E5-964B-B2C85D130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aseline="30000" dirty="0"/>
              <a:t>PERLE prompt-</a:t>
            </a:r>
            <a:r>
              <a:rPr lang="en-US" baseline="30000" dirty="0">
                <a:latin typeface="Symbol" panose="05050102010706020507" pitchFamily="18" charset="2"/>
              </a:rPr>
              <a:t>g</a:t>
            </a:r>
            <a:r>
              <a:rPr lang="en-US" baseline="30000" dirty="0"/>
              <a:t>-spectra</a:t>
            </a:r>
            <a:endParaRPr lang="en-US" dirty="0"/>
          </a:p>
        </p:txBody>
      </p:sp>
      <p:sp>
        <p:nvSpPr>
          <p:cNvPr id="20" name="AutoShape 8">
            <a:extLst>
              <a:ext uri="{FF2B5EF4-FFF2-40B4-BE49-F238E27FC236}">
                <a16:creationId xmlns:a16="http://schemas.microsoft.com/office/drawing/2014/main" id="{5560C70C-EAC1-48A6-B5DA-9E5CEBE4F8F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013B59FD-A991-4C70-B0AD-BDF1C5148A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2242" y="2326199"/>
            <a:ext cx="258127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0348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222D753E-E370-4A3E-B026-0E6F83C77C8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87" r="8063"/>
          <a:stretch/>
        </p:blipFill>
        <p:spPr>
          <a:xfrm>
            <a:off x="0" y="1089903"/>
            <a:ext cx="12215282" cy="4678194"/>
          </a:xfrm>
          <a:prstGeom prst="rect">
            <a:avLst/>
          </a:prstGeom>
        </p:spPr>
      </p:pic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84DC0AF-5931-438C-A91D-D15FB871AF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July 03, 2026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EDC9DF6-B571-43CA-9167-ECB897F0A9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WONDER-2026, Aix-en-Provence, D. BERNARD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0A6D22F-9D9E-4E3B-A297-EE47E0BFD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16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88E6177B-937F-45E5-964B-B2C85D130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aseline="30000" dirty="0"/>
              <a:t>PERLE prompt-</a:t>
            </a:r>
            <a:r>
              <a:rPr lang="en-US" baseline="30000" dirty="0">
                <a:latin typeface="Symbol" panose="05050102010706020507" pitchFamily="18" charset="2"/>
              </a:rPr>
              <a:t>g</a:t>
            </a:r>
            <a:r>
              <a:rPr lang="en-US" baseline="30000" dirty="0"/>
              <a:t>-spectra</a:t>
            </a:r>
            <a:endParaRPr lang="en-US" dirty="0"/>
          </a:p>
        </p:txBody>
      </p:sp>
      <p:sp>
        <p:nvSpPr>
          <p:cNvPr id="20" name="AutoShape 8">
            <a:extLst>
              <a:ext uri="{FF2B5EF4-FFF2-40B4-BE49-F238E27FC236}">
                <a16:creationId xmlns:a16="http://schemas.microsoft.com/office/drawing/2014/main" id="{5560C70C-EAC1-48A6-B5DA-9E5CEBE4F8F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57FD21E-DCF8-4F64-9C29-B5A6125562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3350" y="178095"/>
            <a:ext cx="2247900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0175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24B7E2AA-DB46-44CE-BA41-D31B00032C3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12" r="8250"/>
          <a:stretch/>
        </p:blipFill>
        <p:spPr>
          <a:xfrm>
            <a:off x="0" y="607330"/>
            <a:ext cx="12151252" cy="5936634"/>
          </a:xfrm>
          <a:prstGeom prst="rect">
            <a:avLst/>
          </a:prstGeom>
        </p:spPr>
      </p:pic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84DC0AF-5931-438C-A91D-D15FB871AF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July 03, 2026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EDC9DF6-B571-43CA-9167-ECB897F0A9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WONDER-2026, Aix-en-Provence, D. BERNARD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0A6D22F-9D9E-4E3B-A297-EE47E0BFD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17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88E6177B-937F-45E5-964B-B2C85D130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aseline="30000" dirty="0"/>
              <a:t>PERLE </a:t>
            </a:r>
            <a:r>
              <a:rPr lang="en-US" baseline="30000" dirty="0">
                <a:latin typeface="Symbol" panose="05050102010706020507" pitchFamily="18" charset="2"/>
              </a:rPr>
              <a:t>g</a:t>
            </a:r>
            <a:r>
              <a:rPr lang="en-US" baseline="30000" dirty="0"/>
              <a:t>-spectra</a:t>
            </a:r>
            <a:endParaRPr lang="en-US" dirty="0"/>
          </a:p>
        </p:txBody>
      </p:sp>
      <p:sp>
        <p:nvSpPr>
          <p:cNvPr id="20" name="AutoShape 8">
            <a:extLst>
              <a:ext uri="{FF2B5EF4-FFF2-40B4-BE49-F238E27FC236}">
                <a16:creationId xmlns:a16="http://schemas.microsoft.com/office/drawing/2014/main" id="{5560C70C-EAC1-48A6-B5DA-9E5CEBE4F8F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B622679D-E438-4B21-B87E-5EFAFBF050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0730" y="1365458"/>
            <a:ext cx="2249619" cy="1048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8087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3515" y="2326117"/>
            <a:ext cx="6027420" cy="3507105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06" y="2328861"/>
            <a:ext cx="5327333" cy="3507105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53515" y="1032565"/>
            <a:ext cx="6367463" cy="122682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666" y="1027982"/>
            <a:ext cx="5647373" cy="1226820"/>
          </a:xfrm>
          <a:prstGeom prst="rect">
            <a:avLst/>
          </a:prstGeom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18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2986133" y="150966"/>
            <a:ext cx="5368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Complete scoring TRIPOLI-4.12.1® (JEFF-3.1.1)</a:t>
            </a:r>
          </a:p>
        </p:txBody>
      </p:sp>
      <p:sp>
        <p:nvSpPr>
          <p:cNvPr id="15" name="Espace réservé de la date 2">
            <a:extLst>
              <a:ext uri="{FF2B5EF4-FFF2-40B4-BE49-F238E27FC236}">
                <a16:creationId xmlns:a16="http://schemas.microsoft.com/office/drawing/2014/main" id="{09EB074E-6BEA-4382-8F96-04CA682228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626600" y="6343650"/>
            <a:ext cx="1224280" cy="365125"/>
          </a:xfrm>
        </p:spPr>
        <p:txBody>
          <a:bodyPr/>
          <a:lstStyle/>
          <a:p>
            <a:r>
              <a:rPr lang="fr-FR" dirty="0"/>
              <a:t>July 03, 2026</a:t>
            </a:r>
          </a:p>
        </p:txBody>
      </p:sp>
      <p:sp>
        <p:nvSpPr>
          <p:cNvPr id="16" name="Espace réservé du pied de page 3">
            <a:extLst>
              <a:ext uri="{FF2B5EF4-FFF2-40B4-BE49-F238E27FC236}">
                <a16:creationId xmlns:a16="http://schemas.microsoft.com/office/drawing/2014/main" id="{FBF19393-9A20-46E4-9AE6-F784115A4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36600" y="6343650"/>
            <a:ext cx="8839200" cy="365125"/>
          </a:xfrm>
        </p:spPr>
        <p:txBody>
          <a:bodyPr/>
          <a:lstStyle/>
          <a:p>
            <a:r>
              <a:rPr lang="en-US" dirty="0"/>
              <a:t>WONDER-2026, Aix-en-Provence, D. BERNARD</a:t>
            </a:r>
          </a:p>
        </p:txBody>
      </p:sp>
    </p:spTree>
    <p:extLst>
      <p:ext uri="{BB962C8B-B14F-4D97-AF65-F5344CB8AC3E}">
        <p14:creationId xmlns:p14="http://schemas.microsoft.com/office/powerpoint/2010/main" val="34215273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 24">
            <a:extLst>
              <a:ext uri="{FF2B5EF4-FFF2-40B4-BE49-F238E27FC236}">
                <a16:creationId xmlns:a16="http://schemas.microsoft.com/office/drawing/2014/main" id="{07A200E4-2B40-4713-A5E9-7F0E21D25F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7601" y="1088221"/>
            <a:ext cx="3945437" cy="4441918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B57DA3B3-A23E-43B9-A262-F7948A5099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" y="1088221"/>
            <a:ext cx="3945437" cy="4441918"/>
          </a:xfrm>
          <a:prstGeom prst="rect">
            <a:avLst/>
          </a:prstGeom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19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Detailed Results:</a:t>
            </a:r>
          </a:p>
        </p:txBody>
      </p:sp>
      <p:sp>
        <p:nvSpPr>
          <p:cNvPr id="15" name="Espace réservé de la date 2">
            <a:extLst>
              <a:ext uri="{FF2B5EF4-FFF2-40B4-BE49-F238E27FC236}">
                <a16:creationId xmlns:a16="http://schemas.microsoft.com/office/drawing/2014/main" id="{856A17ED-1C9B-4CA8-A2F0-E1A9B2B4BE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626600" y="6343650"/>
            <a:ext cx="1224280" cy="365125"/>
          </a:xfrm>
        </p:spPr>
        <p:txBody>
          <a:bodyPr/>
          <a:lstStyle/>
          <a:p>
            <a:r>
              <a:rPr lang="fr-FR" dirty="0"/>
              <a:t>July 03, 2026</a:t>
            </a:r>
          </a:p>
        </p:txBody>
      </p:sp>
      <p:sp>
        <p:nvSpPr>
          <p:cNvPr id="16" name="Espace réservé du pied de page 3">
            <a:extLst>
              <a:ext uri="{FF2B5EF4-FFF2-40B4-BE49-F238E27FC236}">
                <a16:creationId xmlns:a16="http://schemas.microsoft.com/office/drawing/2014/main" id="{26AA50AD-C7CA-434F-AF3B-440D24052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36600" y="6343650"/>
            <a:ext cx="8839200" cy="365125"/>
          </a:xfrm>
        </p:spPr>
        <p:txBody>
          <a:bodyPr/>
          <a:lstStyle/>
          <a:p>
            <a:r>
              <a:rPr lang="en-US" dirty="0"/>
              <a:t>WONDER-2026, Aix-en-Provence, D. BERNARD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EFD5BB7D-DFB4-4B16-9AE9-AA9EDAB4BCF2}"/>
              </a:ext>
            </a:extLst>
          </p:cNvPr>
          <p:cNvSpPr txBox="1"/>
          <p:nvPr/>
        </p:nvSpPr>
        <p:spPr>
          <a:xfrm rot="20081496">
            <a:off x="1429258" y="2813258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highlight>
                  <a:srgbClr val="FFFF00"/>
                </a:highlight>
              </a:rPr>
              <a:t>Absolute dose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8967AE89-491B-4DC7-B80D-1A0D53CD70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24825" y="839132"/>
            <a:ext cx="3714750" cy="1019175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D2883914-8A03-4A72-BE95-F1DA80D937F4}"/>
              </a:ext>
            </a:extLst>
          </p:cNvPr>
          <p:cNvSpPr txBox="1"/>
          <p:nvPr/>
        </p:nvSpPr>
        <p:spPr>
          <a:xfrm>
            <a:off x="7848600" y="2213094"/>
            <a:ext cx="4221661" cy="378565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The Stainless-Steel prompt heating is increasing by (+4.5±0.9)% !</a:t>
            </a:r>
          </a:p>
          <a:p>
            <a:pPr algn="ctr"/>
            <a:endParaRPr lang="en-US" sz="1600" dirty="0">
              <a:solidFill>
                <a:srgbClr val="FF0000"/>
              </a:solidFill>
            </a:endParaRPr>
          </a:p>
          <a:p>
            <a:endParaRPr lang="en-US" sz="1600" dirty="0">
              <a:solidFill>
                <a:srgbClr val="FF0000"/>
              </a:solidFill>
            </a:endParaRPr>
          </a:p>
          <a:p>
            <a:r>
              <a:rPr lang="en-US" sz="1600" dirty="0">
                <a:solidFill>
                  <a:srgbClr val="FF0000"/>
                </a:solidFill>
              </a:rPr>
              <a:t>Probably due to:</a:t>
            </a:r>
          </a:p>
          <a:p>
            <a:endParaRPr lang="en-US" sz="1600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FF0000"/>
                </a:solidFill>
              </a:rPr>
              <a:t>The increase of the total capture rates by +1.5% : </a:t>
            </a:r>
            <a:r>
              <a:rPr lang="en-US" sz="1600" baseline="30000" dirty="0">
                <a:solidFill>
                  <a:srgbClr val="FF0000"/>
                </a:solidFill>
              </a:rPr>
              <a:t>53</a:t>
            </a:r>
            <a:r>
              <a:rPr lang="en-US" sz="1600" dirty="0">
                <a:solidFill>
                  <a:srgbClr val="FF0000"/>
                </a:solidFill>
              </a:rPr>
              <a:t>Cr(</a:t>
            </a:r>
            <a:r>
              <a:rPr lang="en-US" sz="1600" dirty="0" err="1">
                <a:solidFill>
                  <a:srgbClr val="FF0000"/>
                </a:solidFill>
              </a:rPr>
              <a:t>n,</a:t>
            </a:r>
            <a:r>
              <a:rPr lang="en-US" sz="1600" dirty="0" err="1">
                <a:solidFill>
                  <a:srgbClr val="FF0000"/>
                </a:solidFill>
                <a:latin typeface="Symbol" panose="05050102010706020507" pitchFamily="18" charset="2"/>
              </a:rPr>
              <a:t>g</a:t>
            </a:r>
            <a:r>
              <a:rPr lang="en-US" sz="1600" dirty="0">
                <a:solidFill>
                  <a:srgbClr val="FF0000"/>
                </a:solidFill>
              </a:rPr>
              <a:t>) responsible for +1.1% (only 1/3</a:t>
            </a:r>
            <a:r>
              <a:rPr lang="en-US" sz="1600" baseline="30000" dirty="0">
                <a:solidFill>
                  <a:srgbClr val="FF0000"/>
                </a:solidFill>
              </a:rPr>
              <a:t>rd</a:t>
            </a:r>
            <a:r>
              <a:rPr lang="en-US" sz="1600" dirty="0">
                <a:solidFill>
                  <a:srgbClr val="FF0000"/>
                </a:solidFill>
              </a:rPr>
              <a:t> on the </a:t>
            </a:r>
            <a:r>
              <a:rPr lang="en-US" sz="1600" dirty="0">
                <a:solidFill>
                  <a:srgbClr val="FF0000"/>
                </a:solidFill>
                <a:sym typeface="Symbol" panose="05050102010706020507" pitchFamily="18" charset="2"/>
              </a:rPr>
              <a:t></a:t>
            </a:r>
            <a:r>
              <a:rPr lang="en-US" sz="1600" dirty="0">
                <a:solidFill>
                  <a:srgbClr val="FF0000"/>
                </a:solidFill>
              </a:rPr>
              <a:t>5 keV </a:t>
            </a:r>
            <a:r>
              <a:rPr lang="en-US" sz="1600" dirty="0" err="1">
                <a:solidFill>
                  <a:srgbClr val="FF0000"/>
                </a:solidFill>
              </a:rPr>
              <a:t>multiplet</a:t>
            </a:r>
            <a:r>
              <a:rPr lang="en-US" sz="1600" dirty="0">
                <a:solidFill>
                  <a:srgbClr val="FF0000"/>
                </a:solidFill>
              </a:rPr>
              <a:t>), </a:t>
            </a:r>
            <a:r>
              <a:rPr lang="en-US" sz="1600" baseline="30000" dirty="0">
                <a:solidFill>
                  <a:srgbClr val="FF0000"/>
                </a:solidFill>
              </a:rPr>
              <a:t>55</a:t>
            </a:r>
            <a:r>
              <a:rPr lang="en-US" sz="1600" dirty="0">
                <a:solidFill>
                  <a:srgbClr val="FF0000"/>
                </a:solidFill>
              </a:rPr>
              <a:t>Mn for +0.6%, </a:t>
            </a:r>
            <a:r>
              <a:rPr lang="en-US" sz="1600" baseline="30000" dirty="0">
                <a:solidFill>
                  <a:srgbClr val="FF0000"/>
                </a:solidFill>
              </a:rPr>
              <a:t>52</a:t>
            </a:r>
            <a:r>
              <a:rPr lang="en-US" sz="1600" dirty="0">
                <a:solidFill>
                  <a:srgbClr val="FF0000"/>
                </a:solidFill>
              </a:rPr>
              <a:t>Cr for +0.4%, </a:t>
            </a:r>
            <a:r>
              <a:rPr lang="en-US" sz="1600" baseline="30000" dirty="0">
                <a:solidFill>
                  <a:srgbClr val="FF0000"/>
                </a:solidFill>
              </a:rPr>
              <a:t>56</a:t>
            </a:r>
            <a:r>
              <a:rPr lang="en-US" sz="1600" dirty="0">
                <a:solidFill>
                  <a:srgbClr val="FF0000"/>
                </a:solidFill>
              </a:rPr>
              <a:t>Fe for -0.4%, </a:t>
            </a:r>
            <a:r>
              <a:rPr lang="en-US" sz="1600" baseline="30000" dirty="0">
                <a:solidFill>
                  <a:srgbClr val="FF0000"/>
                </a:solidFill>
              </a:rPr>
              <a:t>58+60</a:t>
            </a:r>
            <a:r>
              <a:rPr lang="en-US" sz="1600" dirty="0">
                <a:solidFill>
                  <a:srgbClr val="FF0000"/>
                </a:solidFill>
              </a:rPr>
              <a:t>Ni for -0.5%...with respect of total capture in the reflector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FF0000"/>
                </a:solidFill>
              </a:rPr>
              <a:t>The modification of </a:t>
            </a:r>
            <a:r>
              <a:rPr lang="en-US" sz="1600" dirty="0">
                <a:solidFill>
                  <a:srgbClr val="FF0000"/>
                </a:solidFill>
                <a:latin typeface="Symbol" panose="05050102010706020507" pitchFamily="18" charset="2"/>
              </a:rPr>
              <a:t>g</a:t>
            </a:r>
            <a:r>
              <a:rPr lang="en-US" sz="1600" dirty="0">
                <a:solidFill>
                  <a:srgbClr val="FF0000"/>
                </a:solidFill>
              </a:rPr>
              <a:t>-production files for probably 3%...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525B8800-9793-4548-BAF4-83EA6F75CC4A}"/>
              </a:ext>
            </a:extLst>
          </p:cNvPr>
          <p:cNvSpPr txBox="1"/>
          <p:nvPr/>
        </p:nvSpPr>
        <p:spPr>
          <a:xfrm rot="20081496">
            <a:off x="5073303" y="2703708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highlight>
                  <a:srgbClr val="FFFF00"/>
                </a:highlight>
              </a:rPr>
              <a:t>Relative dose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A8F7DFA-9154-4580-9172-D89A3AF802EA}"/>
              </a:ext>
            </a:extLst>
          </p:cNvPr>
          <p:cNvSpPr/>
          <p:nvPr/>
        </p:nvSpPr>
        <p:spPr>
          <a:xfrm>
            <a:off x="4116887" y="1590675"/>
            <a:ext cx="102688" cy="3693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914C527-2246-4E07-AA3E-44BC818495F4}"/>
              </a:ext>
            </a:extLst>
          </p:cNvPr>
          <p:cNvSpPr/>
          <p:nvPr/>
        </p:nvSpPr>
        <p:spPr>
          <a:xfrm>
            <a:off x="4094640" y="3664930"/>
            <a:ext cx="102688" cy="3693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9630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C5C0C7E3-7203-4BFD-B351-866E3E13C8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7" y="2047630"/>
            <a:ext cx="10728325" cy="2762739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 </a:t>
            </a:r>
            <a:r>
              <a:rPr lang="en-US" b="1" dirty="0"/>
              <a:t>JEFF-4.0</a:t>
            </a:r>
            <a:r>
              <a:rPr lang="en-US" dirty="0"/>
              <a:t>/GP capture-</a:t>
            </a:r>
            <a:r>
              <a:rPr lang="en-US" dirty="0">
                <a:latin typeface="Symbol" panose="05050102010706020507" pitchFamily="18" charset="2"/>
              </a:rPr>
              <a:t>g</a:t>
            </a:r>
            <a:r>
              <a:rPr lang="en-US" dirty="0"/>
              <a:t> overall analysis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 New </a:t>
            </a:r>
            <a:r>
              <a:rPr lang="en-US" b="1" dirty="0"/>
              <a:t>JEFF-4.0</a:t>
            </a:r>
            <a:r>
              <a:rPr lang="en-US" dirty="0"/>
              <a:t> Prompt Fission &amp; Capture Gamma Spectra &amp; Multiplicities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 Benchmarking and Validation of </a:t>
            </a:r>
            <a:r>
              <a:rPr lang="en-US" dirty="0">
                <a:latin typeface="Symbol" panose="05050102010706020507" pitchFamily="18" charset="2"/>
              </a:rPr>
              <a:t>g</a:t>
            </a:r>
            <a:r>
              <a:rPr lang="en-US" dirty="0"/>
              <a:t>-heating in ZPR/LWR/EOLE core using </a:t>
            </a:r>
            <a:r>
              <a:rPr lang="en-US" b="1" dirty="0"/>
              <a:t>JEFF-3.1.1</a:t>
            </a:r>
            <a:r>
              <a:rPr lang="en-US" dirty="0"/>
              <a:t> and </a:t>
            </a:r>
            <a:r>
              <a:rPr lang="en-US" b="1" dirty="0"/>
              <a:t>JEFF-4.0</a:t>
            </a:r>
          </a:p>
          <a:p>
            <a:pPr marL="342900" indent="-342900">
              <a:buFont typeface="+mj-lt"/>
              <a:buAutoNum type="arabicPeriod"/>
            </a:pPr>
            <a:endParaRPr lang="en-US" b="1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 Conclusions &amp; perspectives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DBA82F9-C679-47E9-B488-D01DD92E61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July 03, 2026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3119B5B-967E-4DF7-A40F-6430CE1F26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WONDER-2026, Aix-en-Provence, D. BERNARD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2E0A8D0-DF8A-4BF4-B333-A7CECB6EF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103C412F-2DAE-4C8F-9351-0B885BF111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6497870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C5C0C7E3-7203-4BFD-B351-866E3E13C8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7" y="2047630"/>
            <a:ext cx="10728325" cy="2762739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JEFF-4.0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/GP capture-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Symbol" panose="05050102010706020507" pitchFamily="18" charset="2"/>
              </a:rPr>
              <a:t>g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overall analysis</a:t>
            </a:r>
          </a:p>
          <a:p>
            <a:pPr marL="342900" indent="-342900">
              <a:buFont typeface="+mj-lt"/>
              <a:buAutoNum type="arabicPeriod"/>
            </a:pPr>
            <a:endParaRPr lang="en-US" dirty="0">
              <a:solidFill>
                <a:schemeClr val="bg1">
                  <a:lumMod val="95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New </a:t>
            </a:r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JEFF-4.0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Prompt Fission &amp; Capture Gamma Spectra &amp; Multiplicities</a:t>
            </a:r>
          </a:p>
          <a:p>
            <a:pPr marL="342900" indent="-342900">
              <a:buFont typeface="+mj-lt"/>
              <a:buAutoNum type="arabicPeriod"/>
            </a:pPr>
            <a:endParaRPr lang="en-US" dirty="0">
              <a:solidFill>
                <a:schemeClr val="bg1">
                  <a:lumMod val="95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Benchmarking and Validation of 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Symbol" panose="05050102010706020507" pitchFamily="18" charset="2"/>
              </a:rPr>
              <a:t>g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-heating in ZPR/LWR/EOLE core using </a:t>
            </a:r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JEFF-3.1.1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and </a:t>
            </a:r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JEFF-4.0</a:t>
            </a:r>
          </a:p>
          <a:p>
            <a:pPr marL="342900" indent="-342900">
              <a:buFont typeface="+mj-lt"/>
              <a:buAutoNum type="arabicPeriod"/>
            </a:pPr>
            <a:endParaRPr lang="en-US" b="1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 Conclusions &amp; perspectives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DBA82F9-C679-47E9-B488-D01DD92E61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July 03, 2026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3119B5B-967E-4DF7-A40F-6430CE1F26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WONDER-2026, Aix-en-Provence, D. BERNARD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2E0A8D0-DF8A-4BF4-B333-A7CECB6EF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20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103C412F-2DAE-4C8F-9351-0B885BF111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39946177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4DF6D902-1C1E-4392-B08D-0F33454C6A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10728325" cy="4532313"/>
          </a:xfrm>
        </p:spPr>
        <p:txBody>
          <a:bodyPr>
            <a:normAutofit fontScale="92500" lnSpcReduction="10000"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0000"/>
                </a:solidFill>
              </a:rPr>
              <a:t>JEFF-4.0</a:t>
            </a:r>
            <a:r>
              <a:rPr lang="en-US" dirty="0"/>
              <a:t>/prompt </a:t>
            </a:r>
            <a:r>
              <a:rPr lang="en-US" dirty="0">
                <a:latin typeface="Symbol" panose="05050102010706020507" pitchFamily="18" charset="2"/>
              </a:rPr>
              <a:t>g</a:t>
            </a:r>
            <a:r>
              <a:rPr lang="en-US" dirty="0"/>
              <a:t>-production </a:t>
            </a:r>
            <a:r>
              <a:rPr lang="en-US" b="1" u="sng" dirty="0"/>
              <a:t>at thermal</a:t>
            </a:r>
            <a:r>
              <a:rPr lang="en-US" b="1" dirty="0"/>
              <a:t> </a:t>
            </a:r>
            <a:r>
              <a:rPr lang="en-US" dirty="0"/>
              <a:t>(29 041 discrete lines!) seems correct for most of nuclides (Atomic Mass Evaluation + PSYCHE), </a:t>
            </a:r>
            <a:r>
              <a:rPr lang="en-US" u="sng" dirty="0"/>
              <a:t>except</a:t>
            </a:r>
            <a:r>
              <a:rPr lang="en-US" dirty="0"/>
              <a:t>: </a:t>
            </a:r>
          </a:p>
          <a:p>
            <a:pPr marL="827088" lvl="2" indent="-285750" algn="just">
              <a:buFont typeface="Arial" panose="020B0604020202020204" pitchFamily="34" charset="0"/>
              <a:buChar char="•"/>
            </a:pPr>
            <a:r>
              <a:rPr lang="en-US" dirty="0" err="1"/>
              <a:t>Qvalues</a:t>
            </a:r>
            <a:r>
              <a:rPr lang="en-US" dirty="0"/>
              <a:t>: </a:t>
            </a:r>
            <a:r>
              <a:rPr lang="en-US" baseline="30000" dirty="0"/>
              <a:t>23</a:t>
            </a:r>
            <a:r>
              <a:rPr lang="en-US" dirty="0"/>
              <a:t>Na, </a:t>
            </a:r>
            <a:r>
              <a:rPr lang="en-US" baseline="30000" dirty="0"/>
              <a:t>148m</a:t>
            </a:r>
            <a:r>
              <a:rPr lang="en-US" dirty="0"/>
              <a:t>Pm, </a:t>
            </a:r>
            <a:r>
              <a:rPr lang="en-US" baseline="30000" dirty="0"/>
              <a:t>247</a:t>
            </a:r>
            <a:r>
              <a:rPr lang="en-US" dirty="0"/>
              <a:t>Bk</a:t>
            </a:r>
          </a:p>
          <a:p>
            <a:pPr marL="827088" lvl="2" indent="-285750" algn="just">
              <a:buFont typeface="Arial" panose="020B0604020202020204" pitchFamily="34" charset="0"/>
              <a:buChar char="•"/>
            </a:pPr>
            <a:r>
              <a:rPr lang="en-US" dirty="0"/>
              <a:t>Spectra &amp; Multiplicities: Ag-</a:t>
            </a:r>
            <a:r>
              <a:rPr lang="en-US" baseline="30000" dirty="0"/>
              <a:t>113,115</a:t>
            </a:r>
            <a:r>
              <a:rPr lang="en-US" dirty="0"/>
              <a:t>In-Cd, Fe-Cr-Ni, Mn, Gd…, fission products, actinides…</a:t>
            </a:r>
          </a:p>
          <a:p>
            <a:pPr marL="827088" lvl="2" indent="-285750" algn="just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0000"/>
                </a:solidFill>
              </a:rPr>
              <a:t>JEFF-4.1</a:t>
            </a:r>
            <a:r>
              <a:rPr lang="en-US" dirty="0"/>
              <a:t>: </a:t>
            </a:r>
          </a:p>
          <a:p>
            <a:pPr marL="552450" lvl="1" indent="-285750" algn="just">
              <a:buFont typeface="Arial" panose="020B0604020202020204" pitchFamily="34" charset="0"/>
              <a:buChar char="•"/>
            </a:pPr>
            <a:r>
              <a:rPr lang="en-US" dirty="0"/>
              <a:t>How to manage low </a:t>
            </a:r>
            <a:r>
              <a:rPr lang="en-US" dirty="0" err="1"/>
              <a:t>nrj</a:t>
            </a:r>
            <a:r>
              <a:rPr lang="en-US" dirty="0"/>
              <a:t> conversion emission ? And consecutive </a:t>
            </a:r>
            <a:r>
              <a:rPr lang="en-US" dirty="0" err="1"/>
              <a:t>X-rays+Auger</a:t>
            </a:r>
            <a:r>
              <a:rPr lang="en-US" dirty="0"/>
              <a:t>… (GNDS ?)</a:t>
            </a:r>
          </a:p>
          <a:p>
            <a:pPr marL="552450" lvl="1" indent="-285750" algn="just">
              <a:buFont typeface="Arial" panose="020B0604020202020204" pitchFamily="34" charset="0"/>
              <a:buChar char="•"/>
            </a:pPr>
            <a:r>
              <a:rPr lang="en-US" dirty="0"/>
              <a:t>Account for IAEA/EGAF and extend the incident energy range (cf. the IAEA initiative).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EOLE/PERLE interpretation shows a clear increase in </a:t>
            </a:r>
            <a:r>
              <a:rPr lang="en-US" dirty="0">
                <a:latin typeface="Symbol" panose="05050102010706020507" pitchFamily="18" charset="2"/>
              </a:rPr>
              <a:t>g</a:t>
            </a:r>
            <a:r>
              <a:rPr lang="en-US" dirty="0"/>
              <a:t>-heating in ZPR. This partially </a:t>
            </a:r>
            <a:r>
              <a:rPr lang="en-US" b="1" dirty="0">
                <a:solidFill>
                  <a:srgbClr val="FF0000"/>
                </a:solidFill>
              </a:rPr>
              <a:t>addresses the OECD/NEA/HPRL requests #4&amp;5</a:t>
            </a:r>
            <a:r>
              <a:rPr lang="en-US" dirty="0"/>
              <a:t> that were submitted exactly 20 years ago (May, 12, 2006) !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All these results will guarantee the </a:t>
            </a:r>
            <a:r>
              <a:rPr lang="en-US" b="1" dirty="0">
                <a:solidFill>
                  <a:srgbClr val="FF0000"/>
                </a:solidFill>
              </a:rPr>
              <a:t>reliability of JEFF-4.0 </a:t>
            </a:r>
            <a:r>
              <a:rPr lang="en-US" b="1" dirty="0">
                <a:solidFill>
                  <a:srgbClr val="FF0000"/>
                </a:solidFill>
                <a:latin typeface="Symbol" panose="05050102010706020507" pitchFamily="18" charset="2"/>
              </a:rPr>
              <a:t></a:t>
            </a:r>
            <a:r>
              <a:rPr lang="en-US" b="1" dirty="0">
                <a:solidFill>
                  <a:srgbClr val="FF0000"/>
                </a:solidFill>
              </a:rPr>
              <a:t>-heating calculations </a:t>
            </a:r>
            <a:r>
              <a:rPr lang="en-US" dirty="0"/>
              <a:t>for the nuclear industry.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/>
          </a:p>
          <a:p>
            <a:pPr marL="827088" lvl="2" indent="-285750" algn="just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F2E7704-7FC9-4A96-B6B5-E798AAD38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July 03, 2026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19E48CD-E426-4EBC-8146-B9F4200A34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WONDER-2026, Aix-en-Provence, D. BERNARD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15D6634-3E5E-4B2B-B0B5-D07E499088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21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777F443A-3F57-4D11-B5DD-E574DAC73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26933377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1BEBEE0C-F97D-479C-8AD7-F39104EFF15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22385" y="2394177"/>
            <a:ext cx="4651374" cy="1510845"/>
          </a:xfrm>
        </p:spPr>
        <p:txBody>
          <a:bodyPr/>
          <a:lstStyle/>
          <a:p>
            <a:pPr algn="ctr"/>
            <a:r>
              <a:rPr lang="en-US" sz="5400" dirty="0"/>
              <a:t>MERCI !</a:t>
            </a:r>
          </a:p>
          <a:p>
            <a:pPr algn="ctr"/>
            <a:r>
              <a:rPr lang="en-US" sz="5400" dirty="0"/>
              <a:t>Questions ?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15708F7-0704-4C7C-872D-4DF04E10B72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9538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D978AAA-5A7D-4BBB-9BB3-E462F91E68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July 03, 2026</a:t>
            </a:r>
            <a:endParaRPr lang="fr-FR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1232712A-DBF5-4C36-8474-56987F2D70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9317" y="3450595"/>
            <a:ext cx="7212619" cy="3258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DD1B792-E42A-49B1-9C1C-193207BB3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WONDER-2026, Aix-en-Provence, D. BERNARD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D0054B3-3C89-4870-8C1A-245A7DC9F9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23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751B87C2-D37E-48FD-AD45-A3731D1AD7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aseline="30000" dirty="0"/>
              <a:t>52</a:t>
            </a:r>
            <a:r>
              <a:rPr lang="en-US" dirty="0"/>
              <a:t>Cr(</a:t>
            </a:r>
            <a:r>
              <a:rPr lang="en-US" dirty="0" err="1"/>
              <a:t>n</a:t>
            </a:r>
            <a:r>
              <a:rPr lang="en-US" baseline="-25000" dirty="0" err="1"/>
              <a:t>th</a:t>
            </a:r>
            <a:r>
              <a:rPr lang="en-US" dirty="0" err="1"/>
              <a:t>,</a:t>
            </a:r>
            <a:r>
              <a:rPr lang="en-US" dirty="0" err="1">
                <a:latin typeface="Symbol" panose="05050102010706020507" pitchFamily="18" charset="2"/>
              </a:rPr>
              <a:t>g</a:t>
            </a:r>
            <a:r>
              <a:rPr lang="en-US" dirty="0"/>
              <a:t>)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B5F73F90-FD03-4C82-8999-D8D400FB61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6325" y="149225"/>
            <a:ext cx="5870697" cy="332788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7929B6AF-06A6-4BFA-B656-8E0D6D24BA9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04" y="1720626"/>
            <a:ext cx="4665619" cy="2644766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C5D80BE0-5BFA-49FA-98B0-F1BB17060B3B}"/>
              </a:ext>
            </a:extLst>
          </p:cNvPr>
          <p:cNvSpPr txBox="1"/>
          <p:nvPr/>
        </p:nvSpPr>
        <p:spPr>
          <a:xfrm>
            <a:off x="9193229" y="399384"/>
            <a:ext cx="2954655" cy="36933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JEFF-4.0: 0.854(28)b n-XS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5DA55F60-79C6-4891-B37F-7FE89E97E0D6}"/>
                  </a:ext>
                </a:extLst>
              </p:cNvPr>
              <p:cNvSpPr txBox="1"/>
              <p:nvPr/>
            </p:nvSpPr>
            <p:spPr>
              <a:xfrm>
                <a:off x="5250382" y="3867742"/>
                <a:ext cx="6323141" cy="369332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IAEA/PGAA: 0.857(15)b reconstructed </a:t>
                </a:r>
                <a:r>
                  <a:rPr lang="en-US" dirty="0">
                    <a:solidFill>
                      <a:srgbClr val="FF0000"/>
                    </a:solidFill>
                    <a:latin typeface="Symbol" panose="05050102010706020507" pitchFamily="18" charset="2"/>
                  </a:rPr>
                  <a:t>g</a:t>
                </a:r>
                <a:r>
                  <a:rPr lang="en-US" dirty="0">
                    <a:solidFill>
                      <a:srgbClr val="FF0000"/>
                    </a:solidFill>
                  </a:rPr>
                  <a:t>+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fr-FR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𝐼𝐶𝐶</m:t>
                        </m:r>
                      </m:sub>
                      <m:sup>
                        <m:r>
                          <a:rPr lang="fr-FR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production XS</a:t>
                </a:r>
              </a:p>
            </p:txBody>
          </p:sp>
        </mc:Choice>
        <mc:Fallback xmlns="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5DA55F60-79C6-4891-B37F-7FE89E97E0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0382" y="3867742"/>
                <a:ext cx="6323141" cy="369332"/>
              </a:xfrm>
              <a:prstGeom prst="rect">
                <a:avLst/>
              </a:prstGeom>
              <a:blipFill>
                <a:blip r:embed="rId5"/>
                <a:stretch>
                  <a:fillRect l="-771" t="-9836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715048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D978AAA-5A7D-4BBB-9BB3-E462F91E68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July 03, 2026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DD1B792-E42A-49B1-9C1C-193207BB3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WONDER-2026, Aix-en-Provence, D. BERNARD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D0054B3-3C89-4870-8C1A-245A7DC9F9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24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751B87C2-D37E-48FD-AD45-A3731D1AD7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aseline="30000" dirty="0"/>
              <a:t>56</a:t>
            </a:r>
            <a:r>
              <a:rPr lang="en-US" dirty="0"/>
              <a:t>Fe(</a:t>
            </a:r>
            <a:r>
              <a:rPr lang="en-US" dirty="0" err="1"/>
              <a:t>n</a:t>
            </a:r>
            <a:r>
              <a:rPr lang="en-US" baseline="-25000" dirty="0" err="1"/>
              <a:t>th</a:t>
            </a:r>
            <a:r>
              <a:rPr lang="en-US" dirty="0" err="1"/>
              <a:t>,</a:t>
            </a:r>
            <a:r>
              <a:rPr lang="en-US" dirty="0" err="1">
                <a:latin typeface="Symbol" panose="05050102010706020507" pitchFamily="18" charset="2"/>
              </a:rPr>
              <a:t>g</a:t>
            </a:r>
            <a:r>
              <a:rPr lang="en-US" dirty="0"/>
              <a:t>)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9446D41-BEB1-4EFD-A7F8-74E0861E70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4201" y="3996428"/>
            <a:ext cx="8915322" cy="2547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319E16F8-B244-477A-B76E-4931CA3AF9C0}"/>
                  </a:ext>
                </a:extLst>
              </p:cNvPr>
              <p:cNvSpPr txBox="1"/>
              <p:nvPr/>
            </p:nvSpPr>
            <p:spPr>
              <a:xfrm>
                <a:off x="5004197" y="4160923"/>
                <a:ext cx="6066661" cy="369332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IAEA/PGAA: 2.48(2)b reconstructed </a:t>
                </a:r>
                <a:r>
                  <a:rPr lang="en-US" dirty="0">
                    <a:solidFill>
                      <a:srgbClr val="FF0000"/>
                    </a:solidFill>
                    <a:latin typeface="Symbol" panose="05050102010706020507" pitchFamily="18" charset="2"/>
                  </a:rPr>
                  <a:t>g</a:t>
                </a:r>
                <a:r>
                  <a:rPr lang="en-US" dirty="0">
                    <a:solidFill>
                      <a:srgbClr val="FF0000"/>
                    </a:solidFill>
                  </a:rPr>
                  <a:t>+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fr-FR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𝐼𝐶𝐶</m:t>
                        </m:r>
                      </m:sub>
                      <m:sup>
                        <m:r>
                          <a:rPr lang="fr-FR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production XS</a:t>
                </a:r>
              </a:p>
            </p:txBody>
          </p:sp>
        </mc:Choice>
        <mc:Fallback xmlns="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319E16F8-B244-477A-B76E-4931CA3AF9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4197" y="4160923"/>
                <a:ext cx="6066661" cy="369332"/>
              </a:xfrm>
              <a:prstGeom prst="rect">
                <a:avLst/>
              </a:prstGeom>
              <a:blipFill>
                <a:blip r:embed="rId3"/>
                <a:stretch>
                  <a:fillRect l="-905" t="-11667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Image 11">
            <a:extLst>
              <a:ext uri="{FF2B5EF4-FFF2-40B4-BE49-F238E27FC236}">
                <a16:creationId xmlns:a16="http://schemas.microsoft.com/office/drawing/2014/main" id="{E0F1B620-6CBD-4AC3-A17F-44A8458C40C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678" y="1404535"/>
            <a:ext cx="4476658" cy="2435469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666275F2-2FA2-4DD2-81A1-7894E2640A7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3848" y="738970"/>
            <a:ext cx="7016106" cy="3257458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5608A5F7-1CBF-4208-96F7-D2D40E762D25}"/>
              </a:ext>
            </a:extLst>
          </p:cNvPr>
          <p:cNvSpPr txBox="1"/>
          <p:nvPr/>
        </p:nvSpPr>
        <p:spPr>
          <a:xfrm>
            <a:off x="5917232" y="166316"/>
            <a:ext cx="2826415" cy="36933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JEFF-4.0: 2.59(13)b n-XS</a:t>
            </a:r>
          </a:p>
        </p:txBody>
      </p:sp>
    </p:spTree>
    <p:extLst>
      <p:ext uri="{BB962C8B-B14F-4D97-AF65-F5344CB8AC3E}">
        <p14:creationId xmlns:p14="http://schemas.microsoft.com/office/powerpoint/2010/main" val="36816308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84DC0AF-5931-438C-A91D-D15FB871AF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July 03, 2026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EDC9DF6-B571-43CA-9167-ECB897F0A9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WONDER-2026, Aix-en-Provence, D. BERNARD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0A6D22F-9D9E-4E3B-A297-EE47E0BFD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25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88E6177B-937F-45E5-964B-B2C85D130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aseline="30000" dirty="0"/>
              <a:t>157</a:t>
            </a:r>
            <a:r>
              <a:rPr lang="en-US" dirty="0"/>
              <a:t>Gd(</a:t>
            </a:r>
            <a:r>
              <a:rPr lang="en-US" dirty="0" err="1"/>
              <a:t>n</a:t>
            </a:r>
            <a:r>
              <a:rPr lang="en-US" baseline="-25000" dirty="0" err="1"/>
              <a:t>th</a:t>
            </a:r>
            <a:r>
              <a:rPr lang="en-US" dirty="0" err="1"/>
              <a:t>,</a:t>
            </a:r>
            <a:r>
              <a:rPr lang="en-US" dirty="0" err="1">
                <a:latin typeface="Symbol" panose="05050102010706020507" pitchFamily="18" charset="2"/>
              </a:rPr>
              <a:t>g</a:t>
            </a:r>
            <a:r>
              <a:rPr lang="en-US" dirty="0"/>
              <a:t>)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B6F95E5B-3A0B-4816-A023-0EF7AF796FF6}"/>
              </a:ext>
            </a:extLst>
          </p:cNvPr>
          <p:cNvSpPr txBox="1"/>
          <p:nvPr/>
        </p:nvSpPr>
        <p:spPr>
          <a:xfrm>
            <a:off x="8160028" y="4384370"/>
            <a:ext cx="1415772" cy="36933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IAEA/PGAA</a:t>
            </a:r>
          </a:p>
        </p:txBody>
      </p:sp>
      <p:sp>
        <p:nvSpPr>
          <p:cNvPr id="20" name="AutoShape 8">
            <a:extLst>
              <a:ext uri="{FF2B5EF4-FFF2-40B4-BE49-F238E27FC236}">
                <a16:creationId xmlns:a16="http://schemas.microsoft.com/office/drawing/2014/main" id="{5560C70C-EAC1-48A6-B5DA-9E5CEBE4F8F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D746AEAF-FAC5-41A4-8CC8-CC83F63795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1330" y="472228"/>
            <a:ext cx="6760670" cy="3117168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F63B76BA-8502-4490-AEC2-8BD134E69494}"/>
              </a:ext>
            </a:extLst>
          </p:cNvPr>
          <p:cNvSpPr txBox="1"/>
          <p:nvPr/>
        </p:nvSpPr>
        <p:spPr>
          <a:xfrm>
            <a:off x="7398457" y="1712380"/>
            <a:ext cx="3005951" cy="36933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JEFF-4.0: 254.6(0!)kb n-XS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EAABF490-A858-4A8E-9EA6-D087757607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925" y="3581400"/>
            <a:ext cx="9110299" cy="3218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ZoneTexte 27">
            <a:extLst>
              <a:ext uri="{FF2B5EF4-FFF2-40B4-BE49-F238E27FC236}">
                <a16:creationId xmlns:a16="http://schemas.microsoft.com/office/drawing/2014/main" id="{6E18F9AD-8C8C-4779-9295-90F153C550C6}"/>
              </a:ext>
            </a:extLst>
          </p:cNvPr>
          <p:cNvSpPr txBox="1"/>
          <p:nvPr/>
        </p:nvSpPr>
        <p:spPr>
          <a:xfrm>
            <a:off x="6155979" y="4152578"/>
            <a:ext cx="5652509" cy="36933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IAEA/PGAA: 63.0(4)kb reconstructed </a:t>
            </a:r>
            <a:r>
              <a:rPr lang="en-US" dirty="0">
                <a:solidFill>
                  <a:srgbClr val="FF0000"/>
                </a:solidFill>
                <a:latin typeface="Symbol" panose="05050102010706020507" pitchFamily="18" charset="2"/>
              </a:rPr>
              <a:t>g</a:t>
            </a:r>
            <a:r>
              <a:rPr lang="en-US" dirty="0">
                <a:solidFill>
                  <a:srgbClr val="FF0000"/>
                </a:solidFill>
              </a:rPr>
              <a:t> production XS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3D6286B5-64EF-4B6E-9740-8CC736F550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83" y="1048863"/>
            <a:ext cx="5084638" cy="2540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792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84DC0AF-5931-438C-A91D-D15FB871AF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July 03, 2026</a:t>
            </a:r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6E39E9E-766E-4A73-86AE-7D495BA15D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692" y="3770734"/>
            <a:ext cx="7747554" cy="2985856"/>
          </a:xfrm>
          <a:prstGeom prst="rect">
            <a:avLst/>
          </a:prstGeom>
        </p:spPr>
      </p:pic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EDC9DF6-B571-43CA-9167-ECB897F0A9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WONDER-2026, Aix-en-Provence, D. BERNARD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0A6D22F-9D9E-4E3B-A297-EE47E0BFD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26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88E6177B-937F-45E5-964B-B2C85D130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aseline="30000" dirty="0"/>
              <a:t>238</a:t>
            </a:r>
            <a:r>
              <a:rPr lang="en-US" dirty="0"/>
              <a:t>U(</a:t>
            </a:r>
            <a:r>
              <a:rPr lang="en-US" dirty="0" err="1"/>
              <a:t>n</a:t>
            </a:r>
            <a:r>
              <a:rPr lang="en-US" baseline="-25000" dirty="0" err="1"/>
              <a:t>th</a:t>
            </a:r>
            <a:r>
              <a:rPr lang="en-US" dirty="0" err="1"/>
              <a:t>,</a:t>
            </a:r>
            <a:r>
              <a:rPr lang="en-US" dirty="0" err="1">
                <a:latin typeface="Symbol" panose="05050102010706020507" pitchFamily="18" charset="2"/>
              </a:rPr>
              <a:t>g</a:t>
            </a:r>
            <a:r>
              <a:rPr lang="en-US" dirty="0"/>
              <a:t>)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E7B7C9E5-338B-47B3-936A-69647D4A5C0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636" y="1696915"/>
            <a:ext cx="4612535" cy="2486758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2568D631-1119-4189-8E5E-2135F1E7847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6218" y="314036"/>
            <a:ext cx="6186854" cy="3335522"/>
          </a:xfrm>
          <a:prstGeom prst="rect">
            <a:avLst/>
          </a:prstGeom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B6F95E5B-3A0B-4816-A023-0EF7AF796FF6}"/>
              </a:ext>
            </a:extLst>
          </p:cNvPr>
          <p:cNvSpPr txBox="1"/>
          <p:nvPr/>
        </p:nvSpPr>
        <p:spPr>
          <a:xfrm>
            <a:off x="8160028" y="4384370"/>
            <a:ext cx="1415772" cy="36933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IAEA/PGAA</a:t>
            </a:r>
          </a:p>
        </p:txBody>
      </p:sp>
      <p:sp>
        <p:nvSpPr>
          <p:cNvPr id="20" name="AutoShape 8">
            <a:extLst>
              <a:ext uri="{FF2B5EF4-FFF2-40B4-BE49-F238E27FC236}">
                <a16:creationId xmlns:a16="http://schemas.microsoft.com/office/drawing/2014/main" id="{5560C70C-EAC1-48A6-B5DA-9E5CEBE4F8F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0045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266CE8F9-42D3-45B5-9442-A7A38D77D2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49" r="7158"/>
          <a:stretch/>
        </p:blipFill>
        <p:spPr>
          <a:xfrm>
            <a:off x="784883" y="694480"/>
            <a:ext cx="10561320" cy="6140553"/>
          </a:xfrm>
        </p:spPr>
      </p:pic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0953308-2048-40DE-9E60-A7C1405EF5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July 03, 2026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5797FE8-D271-4921-916E-033CFAA055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WONDER-2026, Aix-en-Provence, D. BERNARD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CF96BF7-21A6-4201-935A-B59D232E72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27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788E8B46-9AC0-4DF2-9EFC-970876191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PERLE/KERMA-</a:t>
            </a:r>
            <a:r>
              <a:rPr lang="en-US" dirty="0">
                <a:latin typeface="Symbol" panose="05050102010706020507" pitchFamily="18" charset="2"/>
              </a:rPr>
              <a:t>g</a:t>
            </a:r>
          </a:p>
        </p:txBody>
      </p:sp>
    </p:spTree>
    <p:extLst>
      <p:ext uri="{BB962C8B-B14F-4D97-AF65-F5344CB8AC3E}">
        <p14:creationId xmlns:p14="http://schemas.microsoft.com/office/powerpoint/2010/main" val="24310707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26E74B8D-FE9A-4741-B3F9-E560B2FDBE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93" r="7695"/>
          <a:stretch/>
        </p:blipFill>
        <p:spPr>
          <a:xfrm>
            <a:off x="891540" y="1010124"/>
            <a:ext cx="9791700" cy="5698651"/>
          </a:xfrm>
        </p:spPr>
      </p:pic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A32C9BC-0599-48EF-9A9E-8766D33ACB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July 03, 2026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29D3ACB-5B17-4AB6-BA0F-628FB332F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WONDER-2026, Aix-en-Provence, D. BERNARD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16C27B3-0755-4E67-A167-50C07E38F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28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F828A859-C791-4443-97D7-A65AFB01A3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PERLE/</a:t>
            </a:r>
            <a:r>
              <a:rPr lang="en-US"/>
              <a:t>cumulative(KERMA-</a:t>
            </a:r>
            <a:r>
              <a:rPr lang="en-US">
                <a:latin typeface="Symbol" panose="05050102010706020507" pitchFamily="18" charset="2"/>
              </a:rPr>
              <a:t>g</a:t>
            </a:r>
            <a:r>
              <a:rPr lang="en-US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3786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C5C0C7E3-7203-4BFD-B351-866E3E13C8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7" y="2047630"/>
            <a:ext cx="10728325" cy="2762739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 </a:t>
            </a:r>
            <a:r>
              <a:rPr lang="en-US" b="1" dirty="0"/>
              <a:t>JEFF-4.0</a:t>
            </a:r>
            <a:r>
              <a:rPr lang="en-US" dirty="0"/>
              <a:t>/GP capture-</a:t>
            </a:r>
            <a:r>
              <a:rPr lang="en-US" dirty="0">
                <a:latin typeface="Symbol" panose="05050102010706020507" pitchFamily="18" charset="2"/>
              </a:rPr>
              <a:t>g</a:t>
            </a:r>
            <a:r>
              <a:rPr lang="en-US" dirty="0"/>
              <a:t> overall analysis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 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New </a:t>
            </a:r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JEFF-4.0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Prompt Fission &amp; Capture Gamma Spectra &amp; Multiplicities</a:t>
            </a:r>
          </a:p>
          <a:p>
            <a:pPr marL="342900" indent="-342900">
              <a:buFont typeface="+mj-lt"/>
              <a:buAutoNum type="arabicPeriod"/>
            </a:pPr>
            <a:endParaRPr lang="en-US" dirty="0">
              <a:solidFill>
                <a:schemeClr val="bg1">
                  <a:lumMod val="95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Benchmarking and Validation of 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Symbol" panose="05050102010706020507" pitchFamily="18" charset="2"/>
              </a:rPr>
              <a:t>g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-heating in ZPR/LWR/EOLE core using </a:t>
            </a:r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JEFF-3.1.1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and </a:t>
            </a:r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JEFF-4.0</a:t>
            </a:r>
          </a:p>
          <a:p>
            <a:pPr marL="342900" indent="-342900">
              <a:buFont typeface="+mj-lt"/>
              <a:buAutoNum type="arabicPeriod"/>
            </a:pPr>
            <a:endParaRPr lang="en-US" b="1" dirty="0">
              <a:solidFill>
                <a:schemeClr val="bg1">
                  <a:lumMod val="95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Conclusions &amp; perspectives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DBA82F9-C679-47E9-B488-D01DD92E61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July 03, 2026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3119B5B-967E-4DF7-A40F-6430CE1F26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WONDER-2026, Aix-en-Provence, D. BERNARD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2E0A8D0-DF8A-4BF4-B333-A7CECB6EF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103C412F-2DAE-4C8F-9351-0B885BF111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9977851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C2F98686-253C-440E-BBC7-42DAF6EEBC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33646" y="1498600"/>
            <a:ext cx="6758354" cy="644525"/>
          </a:xfrm>
        </p:spPr>
        <p:txBody>
          <a:bodyPr>
            <a:normAutofit/>
          </a:bodyPr>
          <a:lstStyle/>
          <a:p>
            <a:r>
              <a:rPr lang="en-US" sz="1600" b="1" dirty="0"/>
              <a:t>2010 (!): many MF3-MT102/</a:t>
            </a:r>
            <a:r>
              <a:rPr lang="en-US" sz="1600" b="1" u="sng" dirty="0"/>
              <a:t>Q-value</a:t>
            </a:r>
            <a:r>
              <a:rPr lang="en-US" sz="1600" b="1" dirty="0"/>
              <a:t> were not correct in JEFF-3.1.1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7ED3665-F1D1-4863-B63B-CA9A1286D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July 03, 2026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E0D3CE2-DCC5-4AA5-9955-F197D8DD5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WONDER-2026, Aix-en-Provence, D. BERNARD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D959629-A7DD-4F20-B9F0-4273F02C0D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4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4E404A6B-9407-4999-8603-78A86667CF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 </a:t>
            </a:r>
            <a:r>
              <a:rPr lang="en-US" b="1" dirty="0"/>
              <a:t>JEFF-4.0</a:t>
            </a:r>
            <a:r>
              <a:rPr lang="en-US" dirty="0"/>
              <a:t>/GP capture-</a:t>
            </a:r>
            <a:r>
              <a:rPr lang="en-US" dirty="0">
                <a:latin typeface="Symbol" panose="05050102010706020507" pitchFamily="18" charset="2"/>
              </a:rPr>
              <a:t>g</a:t>
            </a:r>
            <a:r>
              <a:rPr lang="en-US" dirty="0"/>
              <a:t> overall analysis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78151A9-FE9C-4C32-8F7B-0382E6484B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632" y="1498600"/>
            <a:ext cx="4832837" cy="3624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85E5B9E6-1DD2-4593-BB6D-95D973F6D8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852025"/>
            <a:ext cx="5615987" cy="4005976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6014A9D2-4B30-4E68-89F1-1633FCB4555F}"/>
              </a:ext>
            </a:extLst>
          </p:cNvPr>
          <p:cNvSpPr txBox="1"/>
          <p:nvPr/>
        </p:nvSpPr>
        <p:spPr>
          <a:xfrm>
            <a:off x="5357446" y="2474893"/>
            <a:ext cx="67583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JEFF-4.0</a:t>
            </a:r>
            <a:r>
              <a:rPr lang="en-US" b="1" dirty="0"/>
              <a:t> (593 files) corrected almost all of them (&lt;1%):</a:t>
            </a:r>
          </a:p>
        </p:txBody>
      </p:sp>
    </p:spTree>
    <p:extLst>
      <p:ext uri="{BB962C8B-B14F-4D97-AF65-F5344CB8AC3E}">
        <p14:creationId xmlns:p14="http://schemas.microsoft.com/office/powerpoint/2010/main" val="1180816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>
            <a:extLst>
              <a:ext uri="{FF2B5EF4-FFF2-40B4-BE49-F238E27FC236}">
                <a16:creationId xmlns:a16="http://schemas.microsoft.com/office/drawing/2014/main" id="{611B1C60-2646-44D8-A54D-4853650AF1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5193" y="1037493"/>
            <a:ext cx="6696808" cy="5728512"/>
          </a:xfrm>
          <a:prstGeom prst="rect">
            <a:avLst/>
          </a:prstGeom>
        </p:spPr>
      </p:pic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2A093F28-6B88-4B01-AEBC-D3B5A55D6C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654" y="1155678"/>
            <a:ext cx="5565530" cy="4826244"/>
          </a:xfrm>
        </p:spPr>
        <p:txBody>
          <a:bodyPr>
            <a:normAutofit/>
          </a:bodyPr>
          <a:lstStyle/>
          <a:p>
            <a:r>
              <a:rPr lang="en-US" dirty="0"/>
              <a:t>Since </a:t>
            </a:r>
            <a:r>
              <a:rPr lang="en-US" b="1" dirty="0">
                <a:solidFill>
                  <a:srgbClr val="FF0000"/>
                </a:solidFill>
              </a:rPr>
              <a:t>JEFF-4.0</a:t>
            </a:r>
            <a:r>
              <a:rPr lang="en-US" dirty="0"/>
              <a:t>/MF3-</a:t>
            </a:r>
            <a:r>
              <a:rPr lang="en-US" b="1" dirty="0"/>
              <a:t>MT102</a:t>
            </a:r>
            <a:r>
              <a:rPr lang="en-US" dirty="0"/>
              <a:t>/</a:t>
            </a:r>
            <a:r>
              <a:rPr lang="en-US" u="sng" dirty="0" err="1"/>
              <a:t>Qvalues</a:t>
            </a:r>
            <a:r>
              <a:rPr lang="en-US" dirty="0"/>
              <a:t> are correct,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the </a:t>
            </a:r>
            <a:r>
              <a:rPr lang="en-US" u="sng" dirty="0"/>
              <a:t>completeness of </a:t>
            </a:r>
            <a:r>
              <a:rPr lang="en-US" u="sng" dirty="0" err="1">
                <a:latin typeface="Symbol" panose="05050102010706020507" pitchFamily="18" charset="2"/>
              </a:rPr>
              <a:t>g</a:t>
            </a:r>
            <a:r>
              <a:rPr lang="en-US" u="sng" dirty="0" err="1"/>
              <a:t>-spectra+multiplicities</a:t>
            </a:r>
            <a:r>
              <a:rPr lang="en-US" dirty="0"/>
              <a:t> is tested by </a:t>
            </a:r>
            <a:r>
              <a:rPr lang="en-US" b="1" dirty="0">
                <a:solidFill>
                  <a:srgbClr val="FF0000"/>
                </a:solidFill>
              </a:rPr>
              <a:t>PSYCHE</a:t>
            </a:r>
            <a:r>
              <a:rPr lang="en-US" dirty="0"/>
              <a:t> tool (thanks to NEA processing Docker files):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MF6 discrete (527 files):</a:t>
            </a:r>
            <a:r>
              <a:rPr lang="en-US" dirty="0"/>
              <a:t> 29 041 </a:t>
            </a:r>
            <a:r>
              <a:rPr lang="en-US" dirty="0" err="1">
                <a:latin typeface="Symbol" panose="05050102010706020507" pitchFamily="18" charset="2"/>
              </a:rPr>
              <a:t>g</a:t>
            </a:r>
            <a:r>
              <a:rPr lang="en-US" dirty="0" err="1"/>
              <a:t>-lines@thermal</a:t>
            </a:r>
            <a:r>
              <a:rPr lang="en-US" dirty="0"/>
              <a:t> </a:t>
            </a: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MF6 continuum only (37 files)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or composite files MF5-12-13-15 (22 files)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 </a:t>
            </a:r>
            <a:r>
              <a:rPr lang="en-US" dirty="0">
                <a:latin typeface="Symbol" panose="05050102010706020507" pitchFamily="18" charset="2"/>
              </a:rPr>
              <a:t>g</a:t>
            </a:r>
            <a:r>
              <a:rPr lang="en-US" dirty="0"/>
              <a:t>-production files (7 files: </a:t>
            </a:r>
            <a:r>
              <a:rPr lang="en-US" b="1" baseline="30000" dirty="0"/>
              <a:t>113,115</a:t>
            </a:r>
            <a:r>
              <a:rPr lang="en-US" b="1" dirty="0"/>
              <a:t>In</a:t>
            </a:r>
            <a:r>
              <a:rPr lang="en-US" dirty="0"/>
              <a:t>, </a:t>
            </a:r>
            <a:r>
              <a:rPr lang="en-US" baseline="30000" dirty="0">
                <a:solidFill>
                  <a:schemeClr val="bg1">
                    <a:lumMod val="85000"/>
                  </a:schemeClr>
                </a:solidFill>
              </a:rPr>
              <a:t>18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O, </a:t>
            </a:r>
            <a:r>
              <a:rPr lang="en-US" baseline="30000" dirty="0">
                <a:solidFill>
                  <a:schemeClr val="bg1">
                    <a:lumMod val="85000"/>
                  </a:schemeClr>
                </a:solidFill>
              </a:rPr>
              <a:t>13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C…</a:t>
            </a:r>
            <a:r>
              <a:rPr lang="en-US" dirty="0"/>
              <a:t>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2052101-3FC6-4346-944D-BE4518E605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July 03, 2026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61234F6-E816-4572-B89A-3ABE09839A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WONDER-2026, Aix-en-Provence, D. BERNARD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C4147F0-3940-4704-9AB2-98E2E3649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5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1107A738-D3AC-4BD3-ABE1-91E0B15AC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b="1" dirty="0"/>
              <a:t>JEFF-4.0</a:t>
            </a:r>
            <a:r>
              <a:rPr lang="en-US" dirty="0"/>
              <a:t>/GP capture-</a:t>
            </a:r>
            <a:r>
              <a:rPr lang="en-US" dirty="0">
                <a:latin typeface="Symbol" panose="05050102010706020507" pitchFamily="18" charset="2"/>
              </a:rPr>
              <a:t>g</a:t>
            </a:r>
            <a:r>
              <a:rPr lang="en-US" dirty="0"/>
              <a:t> overall analysis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207D6D87-C45E-458A-8873-1DFF4A0BE03C}"/>
              </a:ext>
            </a:extLst>
          </p:cNvPr>
          <p:cNvSpPr/>
          <p:nvPr/>
        </p:nvSpPr>
        <p:spPr>
          <a:xfrm>
            <a:off x="7535008" y="3094892"/>
            <a:ext cx="1002323" cy="107266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en-US" dirty="0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0B0AA551-2C61-47A4-9362-53A5B46CA6D4}"/>
              </a:ext>
            </a:extLst>
          </p:cNvPr>
          <p:cNvSpPr/>
          <p:nvPr/>
        </p:nvSpPr>
        <p:spPr>
          <a:xfrm>
            <a:off x="10128740" y="2350899"/>
            <a:ext cx="1002323" cy="107266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en-US" dirty="0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70CE8265-9DEC-4127-94FB-20EBF887E4B0}"/>
              </a:ext>
            </a:extLst>
          </p:cNvPr>
          <p:cNvSpPr/>
          <p:nvPr/>
        </p:nvSpPr>
        <p:spPr>
          <a:xfrm>
            <a:off x="8417171" y="2829087"/>
            <a:ext cx="1002323" cy="107266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0151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3" grpId="0" animBg="1"/>
      <p:bldP spid="14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>
            <a:extLst>
              <a:ext uri="{FF2B5EF4-FFF2-40B4-BE49-F238E27FC236}">
                <a16:creationId xmlns:a16="http://schemas.microsoft.com/office/drawing/2014/main" id="{0F1CDED3-ACE5-473C-BBAB-0610D270C9D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8456" y="945215"/>
            <a:ext cx="4152055" cy="2961729"/>
          </a:xfrm>
          <a:prstGeom prst="rect">
            <a:avLst/>
          </a:prstGeom>
        </p:spPr>
      </p:pic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60FD4E2E-029A-4560-9648-F46F7B8D19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4017"/>
            <a:ext cx="4211491" cy="3004126"/>
          </a:xfrm>
        </p:spPr>
      </p:pic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A017139-0C35-4DA5-90C1-39064BC487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July 03, 2026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DDA796C-DA74-4BFC-B7B7-610F18E475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WONDER-2026, Aix-en-Provence, D. BERNARD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DE1ED70-DB57-4B90-87F7-2EA6861D7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6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3A098E69-E3F0-4252-AB00-909C95233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b="1" dirty="0"/>
              <a:t>JEFF-4.0</a:t>
            </a:r>
            <a:r>
              <a:rPr lang="en-US" dirty="0"/>
              <a:t>/GP capture-</a:t>
            </a:r>
            <a:r>
              <a:rPr lang="en-US" dirty="0">
                <a:latin typeface="Symbol" panose="05050102010706020507" pitchFamily="18" charset="2"/>
              </a:rPr>
              <a:t>g</a:t>
            </a:r>
            <a:r>
              <a:rPr lang="en-US" dirty="0"/>
              <a:t> overall analysis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EDCD833-C990-41D5-B7E3-5926E9A3D86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5826" y="966413"/>
            <a:ext cx="4152055" cy="2961729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E57A7A38-62E1-40BF-B220-3F7D23A881CA}"/>
              </a:ext>
            </a:extLst>
          </p:cNvPr>
          <p:cNvSpPr txBox="1"/>
          <p:nvPr/>
        </p:nvSpPr>
        <p:spPr>
          <a:xfrm>
            <a:off x="3933975" y="4011193"/>
            <a:ext cx="4152055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Incomplete MT102 </a:t>
            </a:r>
            <a:r>
              <a:rPr lang="en-US" b="1" dirty="0">
                <a:latin typeface="Symbol" panose="05050102010706020507" pitchFamily="18" charset="2"/>
              </a:rPr>
              <a:t>g</a:t>
            </a:r>
            <a:r>
              <a:rPr lang="en-US" b="1" dirty="0"/>
              <a:t>-production files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0B2D7882-1A03-4002-BDEE-D1883536B901}"/>
              </a:ext>
            </a:extLst>
          </p:cNvPr>
          <p:cNvSpPr txBox="1"/>
          <p:nvPr/>
        </p:nvSpPr>
        <p:spPr>
          <a:xfrm>
            <a:off x="322729" y="4890458"/>
            <a:ext cx="3505727" cy="738664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r>
              <a:rPr lang="en-US" sz="1400" baseline="30000" dirty="0"/>
              <a:t>52,53,54</a:t>
            </a:r>
            <a:r>
              <a:rPr lang="en-US" sz="1400" dirty="0"/>
              <a:t>Cr:	-12.1%, -2.0%, -4.7% resp.</a:t>
            </a:r>
          </a:p>
          <a:p>
            <a:r>
              <a:rPr lang="en-US" sz="1400" baseline="30000" dirty="0"/>
              <a:t>55</a:t>
            </a:r>
            <a:r>
              <a:rPr lang="en-US" sz="1400" dirty="0"/>
              <a:t>Mn:	-3.7%</a:t>
            </a:r>
          </a:p>
          <a:p>
            <a:r>
              <a:rPr lang="en-US" sz="1400" baseline="30000" dirty="0"/>
              <a:t>54,</a:t>
            </a:r>
            <a:r>
              <a:rPr lang="en-US" sz="1400" b="1" baseline="30000" dirty="0">
                <a:solidFill>
                  <a:srgbClr val="FF0000"/>
                </a:solidFill>
              </a:rPr>
              <a:t>56</a:t>
            </a:r>
            <a:r>
              <a:rPr lang="en-US" sz="1400" baseline="30000" dirty="0"/>
              <a:t>,57</a:t>
            </a:r>
            <a:r>
              <a:rPr lang="en-US" sz="1400" b="1" dirty="0">
                <a:solidFill>
                  <a:srgbClr val="FF0000"/>
                </a:solidFill>
              </a:rPr>
              <a:t>Fe</a:t>
            </a:r>
            <a:r>
              <a:rPr lang="en-US" sz="1400" dirty="0"/>
              <a:t>:	-11.2%, </a:t>
            </a:r>
            <a:r>
              <a:rPr lang="en-US" sz="1400" b="1" dirty="0">
                <a:solidFill>
                  <a:srgbClr val="FF0000"/>
                </a:solidFill>
              </a:rPr>
              <a:t>-2.0%</a:t>
            </a:r>
            <a:r>
              <a:rPr lang="en-US" sz="1400" dirty="0"/>
              <a:t>, -5.1% resp.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5EA09BE3-81FC-4693-9567-2DD70100554C}"/>
              </a:ext>
            </a:extLst>
          </p:cNvPr>
          <p:cNvSpPr txBox="1"/>
          <p:nvPr/>
        </p:nvSpPr>
        <p:spPr>
          <a:xfrm>
            <a:off x="4039495" y="4832909"/>
            <a:ext cx="3941016" cy="95410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r>
              <a:rPr lang="en-US" sz="1400" baseline="30000" dirty="0"/>
              <a:t>108</a:t>
            </a:r>
            <a:r>
              <a:rPr lang="en-US" sz="1400" dirty="0"/>
              <a:t>Pd: -12.3%	</a:t>
            </a:r>
            <a:r>
              <a:rPr lang="en-US" sz="1400" baseline="30000" dirty="0"/>
              <a:t>93m</a:t>
            </a:r>
            <a:r>
              <a:rPr lang="en-US" sz="1400" dirty="0"/>
              <a:t>Nb: +1.2%</a:t>
            </a:r>
          </a:p>
          <a:p>
            <a:r>
              <a:rPr lang="en-US" sz="1400" baseline="30000" dirty="0"/>
              <a:t>109</a:t>
            </a:r>
            <a:r>
              <a:rPr lang="en-US" sz="1400" dirty="0"/>
              <a:t>Ag: -1.6%	</a:t>
            </a:r>
            <a:r>
              <a:rPr lang="en-US" sz="1400" baseline="30000" dirty="0"/>
              <a:t>100,102</a:t>
            </a:r>
            <a:r>
              <a:rPr lang="en-US" sz="1400" dirty="0"/>
              <a:t>Ru: +1.0%, +1.4%</a:t>
            </a:r>
          </a:p>
          <a:p>
            <a:r>
              <a:rPr lang="en-US" sz="1400" baseline="30000" dirty="0"/>
              <a:t>114</a:t>
            </a:r>
            <a:r>
              <a:rPr lang="en-US" sz="1400" dirty="0"/>
              <a:t>Sn: -1.2%	</a:t>
            </a:r>
            <a:r>
              <a:rPr lang="en-US" sz="1400" baseline="30000" dirty="0"/>
              <a:t>134</a:t>
            </a:r>
            <a:r>
              <a:rPr lang="en-US" sz="1400" dirty="0"/>
              <a:t>Xe: +1.1%</a:t>
            </a:r>
          </a:p>
          <a:p>
            <a:r>
              <a:rPr lang="en-US" sz="1400" baseline="30000" dirty="0"/>
              <a:t>139</a:t>
            </a:r>
            <a:r>
              <a:rPr lang="en-US" sz="1400" dirty="0"/>
              <a:t>La:  -2.0%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D507C05-2CA1-4E3B-8F51-389AC30C891B}"/>
              </a:ext>
            </a:extLst>
          </p:cNvPr>
          <p:cNvSpPr txBox="1"/>
          <p:nvPr/>
        </p:nvSpPr>
        <p:spPr>
          <a:xfrm>
            <a:off x="8363544" y="4890458"/>
            <a:ext cx="3505727" cy="738664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r>
              <a:rPr lang="en-US" sz="1400" baseline="30000" dirty="0"/>
              <a:t>232</a:t>
            </a:r>
            <a:r>
              <a:rPr lang="en-US" sz="1400" dirty="0"/>
              <a:t>Th:	-1.3%</a:t>
            </a:r>
          </a:p>
          <a:p>
            <a:r>
              <a:rPr lang="en-US" sz="1400" baseline="30000" dirty="0"/>
              <a:t>233, 236,</a:t>
            </a:r>
            <a:r>
              <a:rPr lang="en-US" sz="1400" b="1" baseline="30000" dirty="0">
                <a:solidFill>
                  <a:srgbClr val="FF0000"/>
                </a:solidFill>
              </a:rPr>
              <a:t>238</a:t>
            </a:r>
            <a:r>
              <a:rPr lang="en-US" sz="1400" b="1" dirty="0">
                <a:solidFill>
                  <a:srgbClr val="FF0000"/>
                </a:solidFill>
              </a:rPr>
              <a:t>U</a:t>
            </a:r>
            <a:r>
              <a:rPr lang="en-US" sz="1400" dirty="0"/>
              <a:t>: -14.0, -1.1%, </a:t>
            </a:r>
            <a:r>
              <a:rPr lang="en-US" sz="1400" b="1" dirty="0">
                <a:solidFill>
                  <a:srgbClr val="FF0000"/>
                </a:solidFill>
              </a:rPr>
              <a:t>-2.8% </a:t>
            </a:r>
            <a:r>
              <a:rPr lang="en-US" sz="1400" dirty="0"/>
              <a:t>resp.</a:t>
            </a:r>
          </a:p>
          <a:p>
            <a:r>
              <a:rPr lang="en-US" sz="1400" b="1" baseline="30000" dirty="0">
                <a:solidFill>
                  <a:srgbClr val="FF0000"/>
                </a:solidFill>
              </a:rPr>
              <a:t>240</a:t>
            </a:r>
            <a:r>
              <a:rPr lang="en-US" sz="1400" b="1" dirty="0">
                <a:solidFill>
                  <a:srgbClr val="FF0000"/>
                </a:solidFill>
              </a:rPr>
              <a:t>Pu</a:t>
            </a:r>
            <a:r>
              <a:rPr lang="en-US" sz="1400" dirty="0"/>
              <a:t>:	</a:t>
            </a:r>
            <a:r>
              <a:rPr lang="en-US" sz="1400" b="1" dirty="0">
                <a:solidFill>
                  <a:srgbClr val="FF0000"/>
                </a:solidFill>
              </a:rPr>
              <a:t>-3.3%</a:t>
            </a:r>
            <a:endParaRPr lang="en-US" sz="1400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726E7629-1CEB-47BF-840C-E623DDE5DF37}"/>
              </a:ext>
            </a:extLst>
          </p:cNvPr>
          <p:cNvSpPr txBox="1"/>
          <p:nvPr/>
        </p:nvSpPr>
        <p:spPr>
          <a:xfrm>
            <a:off x="419871" y="5809779"/>
            <a:ext cx="3514104" cy="43088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 dirty="0"/>
              <a:t>JEFF-3.1.1/</a:t>
            </a:r>
            <a:r>
              <a:rPr lang="en-US" sz="1100" baseline="30000" dirty="0"/>
              <a:t>56</a:t>
            </a:r>
            <a:r>
              <a:rPr lang="en-US" sz="1100" dirty="0"/>
              <a:t>Fe(MF12-14-15): -1.3%</a:t>
            </a:r>
          </a:p>
          <a:p>
            <a:r>
              <a:rPr lang="en-US" sz="1100" dirty="0"/>
              <a:t>JEFF-3.2/</a:t>
            </a:r>
            <a:r>
              <a:rPr lang="en-US" sz="1100" baseline="30000" dirty="0"/>
              <a:t>56</a:t>
            </a:r>
            <a:r>
              <a:rPr lang="en-US" sz="1100" dirty="0"/>
              <a:t>Fe(MF6):	   -4.3% (ICC corrected)</a:t>
            </a:r>
          </a:p>
        </p:txBody>
      </p:sp>
    </p:spTree>
    <p:extLst>
      <p:ext uri="{BB962C8B-B14F-4D97-AF65-F5344CB8AC3E}">
        <p14:creationId xmlns:p14="http://schemas.microsoft.com/office/powerpoint/2010/main" val="25793358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C5C0C7E3-7203-4BFD-B351-866E3E13C8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7" y="2047630"/>
            <a:ext cx="10728325" cy="2762739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 </a:t>
            </a:r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JEFF-4.0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/GP capture-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Symbol" panose="05050102010706020507" pitchFamily="18" charset="2"/>
              </a:rPr>
              <a:t>g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overall analysis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 New </a:t>
            </a:r>
            <a:r>
              <a:rPr lang="en-US" b="1" dirty="0"/>
              <a:t>JEFF-4.0</a:t>
            </a:r>
            <a:r>
              <a:rPr lang="en-US" dirty="0"/>
              <a:t> Prompt Fission &amp; Capture Gamma Spectra &amp; Multiplicities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 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Benchmarking and Validation of 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Symbol" panose="05050102010706020507" pitchFamily="18" charset="2"/>
              </a:rPr>
              <a:t>g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-heating in ZPR/LWR/EOLE core using </a:t>
            </a:r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JEFF-3.1.1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and </a:t>
            </a:r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JEFF-4.0</a:t>
            </a:r>
          </a:p>
          <a:p>
            <a:pPr marL="342900" indent="-342900">
              <a:buFont typeface="+mj-lt"/>
              <a:buAutoNum type="arabicPeriod"/>
            </a:pPr>
            <a:endParaRPr lang="en-US" b="1" dirty="0">
              <a:solidFill>
                <a:schemeClr val="bg1">
                  <a:lumMod val="95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Conclusions &amp; perspectives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DBA82F9-C679-47E9-B488-D01DD92E61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July 03, 2026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3119B5B-967E-4DF7-A40F-6430CE1F26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WONDER-2026, Aix-en-Provence, D. BERNARD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2E0A8D0-DF8A-4BF4-B333-A7CECB6EF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7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103C412F-2DAE-4C8F-9351-0B885BF111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39607542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316C71DE-DC58-41DA-930C-CBF536717A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6043" y="1008395"/>
            <a:ext cx="11591343" cy="4532313"/>
          </a:xfrm>
        </p:spPr>
        <p:txBody>
          <a:bodyPr>
            <a:normAutofit/>
          </a:bodyPr>
          <a:lstStyle/>
          <a:p>
            <a:r>
              <a:rPr lang="en-US" sz="1400" dirty="0"/>
              <a:t>FIFRELIN calculations in decay mode at thermal point and 150 keV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U238 : LDM (CTM), PSF (MGLO 2xE1 + 3xM1 + 1xE2) adapted to better reproduce &lt;</a:t>
            </a:r>
            <a:r>
              <a:rPr lang="en-US" sz="1400" dirty="0">
                <a:latin typeface="Symbol" panose="05050102010706020507" pitchFamily="18" charset="2"/>
              </a:rPr>
              <a:t>G</a:t>
            </a:r>
            <a:r>
              <a:rPr lang="en-US" sz="1400" baseline="-25000" dirty="0">
                <a:latin typeface="Symbol" panose="05050102010706020507" pitchFamily="18" charset="2"/>
              </a:rPr>
              <a:t>g</a:t>
            </a:r>
            <a:r>
              <a:rPr lang="en-US" sz="1400" dirty="0"/>
              <a:t>&gt;, &lt;D</a:t>
            </a:r>
            <a:r>
              <a:rPr lang="en-US" sz="1400" baseline="-25000" dirty="0"/>
              <a:t>0</a:t>
            </a:r>
            <a:r>
              <a:rPr lang="en-US" sz="1400" dirty="0"/>
              <a:t>&gt; and</a:t>
            </a:r>
          </a:p>
          <a:p>
            <a:r>
              <a:rPr lang="en-US" sz="1400" dirty="0"/>
              <a:t>                 multi-step gamma-ray energy spectra measured at </a:t>
            </a:r>
            <a:r>
              <a:rPr lang="en-US" sz="1400" dirty="0" err="1"/>
              <a:t>nTOF</a:t>
            </a:r>
            <a:r>
              <a:rPr lang="en-US" sz="1400" dirty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Pu240 : LDM, PSF from default models (CGCM/EGLO)</a:t>
            </a:r>
          </a:p>
          <a:p>
            <a:r>
              <a:rPr lang="en-US" sz="1400" dirty="0"/>
              <a:t>Conversion electrons accounted for but not stored in the </a:t>
            </a:r>
            <a:r>
              <a:rPr lang="en-US" sz="1400" dirty="0">
                <a:latin typeface="Symbol" panose="05050102010706020507" pitchFamily="18" charset="2"/>
              </a:rPr>
              <a:t>g</a:t>
            </a:r>
            <a:r>
              <a:rPr lang="en-US" sz="1400" dirty="0"/>
              <a:t>-section of the evaluation (slight Q value difference, ~ 100 keV)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3D23661-AB0C-4E36-B9E3-6EF0D78E7D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July 03, 2026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9C6387C-1046-4442-AA94-C5F4C58375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WONDER-2026, Aix-en-Provence, D. BERNARD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C3348ED-8A97-4FBF-B7B4-9AC8CED9D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8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4324A0B8-6979-4F53-B761-18181CB768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7"/>
            <a:ext cx="10728325" cy="451950"/>
          </a:xfrm>
        </p:spPr>
        <p:txBody>
          <a:bodyPr>
            <a:noAutofit/>
          </a:bodyPr>
          <a:lstStyle/>
          <a:p>
            <a:r>
              <a:rPr lang="en-US" sz="2400" b="1" dirty="0"/>
              <a:t>JEFF-4.0 Prompt </a:t>
            </a:r>
            <a:r>
              <a:rPr lang="en-US" sz="2400" b="1" u="sng" dirty="0"/>
              <a:t>Capture</a:t>
            </a:r>
            <a:r>
              <a:rPr lang="en-US" sz="2400" b="1" dirty="0"/>
              <a:t> Gamma Spectra &amp; Multiplicities</a:t>
            </a:r>
            <a:endParaRPr lang="en-US" sz="2400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EDD98241-4A8A-4C2A-9B00-7975CCFD68D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999" y="3399329"/>
            <a:ext cx="3810000" cy="2306451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D178846D-B2BF-4F7E-A881-B0DF3871099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7386" y="3399328"/>
            <a:ext cx="3810000" cy="2306451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9341DA1-F369-41C6-B4F6-F27DEE47C57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613" y="3399330"/>
            <a:ext cx="3810000" cy="2306451"/>
          </a:xfrm>
          <a:prstGeom prst="rect">
            <a:avLst/>
          </a:prstGeom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08D81346-DEDE-426F-8167-B182F5C018A4}"/>
              </a:ext>
            </a:extLst>
          </p:cNvPr>
          <p:cNvSpPr txBox="1"/>
          <p:nvPr/>
        </p:nvSpPr>
        <p:spPr>
          <a:xfrm>
            <a:off x="1394460" y="4191952"/>
            <a:ext cx="15953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JEFF-3.1.1</a:t>
            </a:r>
          </a:p>
          <a:p>
            <a:pPr algn="ctr"/>
            <a:r>
              <a:rPr lang="en-US" b="1" dirty="0"/>
              <a:t>(MF12-14-15)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9EAFB651-8DA4-48E1-83D5-D1AD75E597F3}"/>
              </a:ext>
            </a:extLst>
          </p:cNvPr>
          <p:cNvSpPr txBox="1"/>
          <p:nvPr/>
        </p:nvSpPr>
        <p:spPr>
          <a:xfrm>
            <a:off x="5048898" y="4202675"/>
            <a:ext cx="26180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00B050"/>
                </a:solidFill>
              </a:rPr>
              <a:t>JEFF-3.3</a:t>
            </a:r>
          </a:p>
          <a:p>
            <a:pPr algn="ctr"/>
            <a:r>
              <a:rPr lang="en-US" b="1" dirty="0">
                <a:solidFill>
                  <a:srgbClr val="00B050"/>
                </a:solidFill>
              </a:rPr>
              <a:t>(MF6, discrete + </a:t>
            </a:r>
            <a:r>
              <a:rPr lang="en-US" b="1" dirty="0" err="1">
                <a:solidFill>
                  <a:srgbClr val="00B050"/>
                </a:solidFill>
              </a:rPr>
              <a:t>cont</a:t>
            </a:r>
            <a:r>
              <a:rPr lang="en-US" b="1" dirty="0">
                <a:solidFill>
                  <a:srgbClr val="00B050"/>
                </a:solidFill>
              </a:rPr>
              <a:t>’)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F76E5465-AA05-4606-B92B-56A569F2754C}"/>
              </a:ext>
            </a:extLst>
          </p:cNvPr>
          <p:cNvSpPr txBox="1"/>
          <p:nvPr/>
        </p:nvSpPr>
        <p:spPr>
          <a:xfrm>
            <a:off x="9750205" y="4191951"/>
            <a:ext cx="16209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JEFF-4.0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(MF6, </a:t>
            </a:r>
            <a:r>
              <a:rPr lang="en-US" b="1" dirty="0" err="1">
                <a:solidFill>
                  <a:srgbClr val="FF0000"/>
                </a:solidFill>
              </a:rPr>
              <a:t>histog</a:t>
            </a:r>
            <a:r>
              <a:rPr lang="en-US" b="1" dirty="0">
                <a:solidFill>
                  <a:srgbClr val="FF0000"/>
                </a:solidFill>
              </a:rPr>
              <a:t>)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0D565DC2-358C-4E2C-BC09-EF3F2462A3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06886" y="843324"/>
            <a:ext cx="1874232" cy="1405675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9FF02D88-E853-4A49-A22B-2DB958374C2D}"/>
              </a:ext>
            </a:extLst>
          </p:cNvPr>
          <p:cNvSpPr txBox="1"/>
          <p:nvPr/>
        </p:nvSpPr>
        <p:spPr>
          <a:xfrm>
            <a:off x="5979832" y="1742720"/>
            <a:ext cx="36467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i="0" u="none" strike="noStrike" baseline="0" dirty="0">
                <a:solidFill>
                  <a:srgbClr val="0070C0"/>
                </a:solidFill>
                <a:latin typeface="Times-Roman"/>
              </a:rPr>
              <a:t>J. </a:t>
            </a:r>
            <a:r>
              <a:rPr lang="en-US" sz="1200" b="0" i="0" u="none" strike="noStrike" baseline="0" dirty="0" err="1">
                <a:solidFill>
                  <a:srgbClr val="0070C0"/>
                </a:solidFill>
                <a:latin typeface="Times-Roman"/>
              </a:rPr>
              <a:t>Moreno-Soto</a:t>
            </a:r>
            <a:r>
              <a:rPr lang="en-US" sz="1200" b="0" i="0" u="none" strike="noStrike" baseline="0" dirty="0">
                <a:solidFill>
                  <a:srgbClr val="0070C0"/>
                </a:solidFill>
                <a:latin typeface="Times-Roman"/>
              </a:rPr>
              <a:t> et al., Phys. Rev. C 105, 024618 (2022) </a:t>
            </a:r>
            <a:endParaRPr lang="en-US" sz="1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6966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3D23661-AB0C-4E36-B9E3-6EF0D78E7D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July 03, 2026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9C6387C-1046-4442-AA94-C5F4C58375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WONDER-2026, Aix-en-Provence, D. BERNARD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C3348ED-8A97-4FBF-B7B4-9AC8CED9D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9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4324A0B8-6979-4F53-B761-18181CB768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b="1" dirty="0"/>
              <a:t>JEFF-4.0</a:t>
            </a:r>
            <a:r>
              <a:rPr lang="en-US" sz="2400" dirty="0"/>
              <a:t> Prompt </a:t>
            </a:r>
            <a:r>
              <a:rPr lang="en-US" sz="2400" u="sng" dirty="0"/>
              <a:t>Fission</a:t>
            </a:r>
            <a:r>
              <a:rPr lang="en-US" sz="2400" dirty="0"/>
              <a:t> Gamma Spectra &amp; Multiplicities</a:t>
            </a:r>
          </a:p>
        </p:txBody>
      </p:sp>
      <p:sp>
        <p:nvSpPr>
          <p:cNvPr id="11" name="ZoneTexte 13">
            <a:extLst>
              <a:ext uri="{FF2B5EF4-FFF2-40B4-BE49-F238E27FC236}">
                <a16:creationId xmlns:a16="http://schemas.microsoft.com/office/drawing/2014/main" id="{2BDEE420-FCDB-4DDF-A80E-56A1424EDF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28200" y="5856221"/>
            <a:ext cx="3535600" cy="276999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 sz="1200" b="1" i="1" dirty="0"/>
              <a:t>R. </a:t>
            </a:r>
            <a:r>
              <a:rPr lang="fr-FR" altLang="fr-FR" sz="1200" b="1" i="1" dirty="0" err="1"/>
              <a:t>Billnert</a:t>
            </a:r>
            <a:r>
              <a:rPr lang="fr-FR" altLang="fr-FR" sz="1200" b="1" i="1" dirty="0"/>
              <a:t> et al., Phys. </a:t>
            </a:r>
            <a:r>
              <a:rPr lang="fr-FR" altLang="fr-FR" sz="1200" b="1" i="1" dirty="0" err="1"/>
              <a:t>Rev</a:t>
            </a:r>
            <a:r>
              <a:rPr lang="fr-FR" altLang="fr-FR" sz="1200" b="1" i="1" dirty="0"/>
              <a:t>. C87, 024601 (2013)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79313415-1CB1-4CB7-A6F1-590E58BF43C6}"/>
              </a:ext>
            </a:extLst>
          </p:cNvPr>
          <p:cNvSpPr txBox="1"/>
          <p:nvPr/>
        </p:nvSpPr>
        <p:spPr>
          <a:xfrm>
            <a:off x="2354260" y="1096942"/>
            <a:ext cx="661829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/>
              <a:t>FIFRELIN calculation validated on PFGS and PFGM of </a:t>
            </a:r>
            <a:r>
              <a:rPr lang="en-US" baseline="30000"/>
              <a:t>252</a:t>
            </a:r>
            <a:r>
              <a:rPr lang="en-US"/>
              <a:t>Cf(sf) measured by Billnert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B9E8F687-7500-40B1-A120-839A8FDE88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2421208" y="1943606"/>
            <a:ext cx="6889433" cy="122831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0529C901-DBCE-4509-BECA-E941F0CD72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1053" y="1943606"/>
            <a:ext cx="9859827" cy="3702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816788"/>
      </p:ext>
    </p:extLst>
  </p:cSld>
  <p:clrMapOvr>
    <a:masterClrMapping/>
  </p:clrMapOvr>
</p:sld>
</file>

<file path=ppt/theme/theme1.xml><?xml version="1.0" encoding="utf-8"?>
<a:theme xmlns:a="http://schemas.openxmlformats.org/drawingml/2006/main" name="CEA_2023">
  <a:themeElements>
    <a:clrScheme name="CEA 2023">
      <a:dk1>
        <a:srgbClr val="262626"/>
      </a:dk1>
      <a:lt1>
        <a:sysClr val="window" lastClr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lIns="144000" tIns="108000" rIns="144000" bIns="144000" rtlCol="0" anchor="ctr">
        <a:spAutoFit/>
      </a:bodyPr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CEA_2023" id="{1DD7C9A0-3BDA-45B3-8093-270689C9520D}" vid="{881A9E63-57F6-479B-8B45-57E584D8170B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419" row="5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F7027061-C49C-4490-BDB0-BC6F6B19756C}">
  <we:reference id="wa104380121" version="2.0.0.0" store="fr-FR" storeType="OMEX"/>
  <we:alternateReferences>
    <we:reference id="WA104380121" version="2.0.0.0" store="WA104380121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CEA_2023</Template>
  <TotalTime>45915</TotalTime>
  <Words>1478</Words>
  <Application>Microsoft Office PowerPoint</Application>
  <PresentationFormat>Grand écran</PresentationFormat>
  <Paragraphs>243</Paragraphs>
  <Slides>28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28</vt:i4>
      </vt:variant>
    </vt:vector>
  </HeadingPairs>
  <TitlesOfParts>
    <vt:vector size="36" baseType="lpstr">
      <vt:lpstr>Arial</vt:lpstr>
      <vt:lpstr>Arial Black</vt:lpstr>
      <vt:lpstr>Calibri</vt:lpstr>
      <vt:lpstr>Cambria Math</vt:lpstr>
      <vt:lpstr>Symbol</vt:lpstr>
      <vt:lpstr>Times-Roman</vt:lpstr>
      <vt:lpstr>Wingdings</vt:lpstr>
      <vt:lpstr>CEA_2023</vt:lpstr>
      <vt:lpstr>JEFF-4.0 g-production evaluations and integral validation of g-heating in ZPR/EOLE</vt:lpstr>
      <vt:lpstr>Outline</vt:lpstr>
      <vt:lpstr>Outline</vt:lpstr>
      <vt:lpstr> JEFF-4.0/GP capture-g overall analysis</vt:lpstr>
      <vt:lpstr> JEFF-4.0/GP capture-g overall analysis</vt:lpstr>
      <vt:lpstr> JEFF-4.0/GP capture-g overall analysis</vt:lpstr>
      <vt:lpstr>Outline</vt:lpstr>
      <vt:lpstr>JEFF-4.0 Prompt Capture Gamma Spectra &amp; Multiplicities</vt:lpstr>
      <vt:lpstr>JEFF-4.0 Prompt Fission Gamma Spectra &amp; Multiplicities</vt:lpstr>
      <vt:lpstr>JEFF-4.0 Prompt Fission Gamma Spectra &amp; Multiplicities</vt:lpstr>
      <vt:lpstr>Outline</vt:lpstr>
      <vt:lpstr>Experimental set-up</vt:lpstr>
      <vt:lpstr>TRIPOLI-4® Calculation scheme</vt:lpstr>
      <vt:lpstr>PERLE prompt-g-spectra</vt:lpstr>
      <vt:lpstr>PERLE prompt-g-spectra</vt:lpstr>
      <vt:lpstr>PERLE prompt-g-spectra</vt:lpstr>
      <vt:lpstr>PERLE g-spectra</vt:lpstr>
      <vt:lpstr>Présentation PowerPoint</vt:lpstr>
      <vt:lpstr>Detailed Results:</vt:lpstr>
      <vt:lpstr>Outline</vt:lpstr>
      <vt:lpstr>Conclusion</vt:lpstr>
      <vt:lpstr>Présentation PowerPoint</vt:lpstr>
      <vt:lpstr>52Cr(nth,g)</vt:lpstr>
      <vt:lpstr>56Fe(nth,g)</vt:lpstr>
      <vt:lpstr>157Gd(nth,g)</vt:lpstr>
      <vt:lpstr>238U(nth,g)</vt:lpstr>
      <vt:lpstr>PERLE/KERMA-g</vt:lpstr>
      <vt:lpstr>PERLE/cumulative(KERMA-g)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BERNARD David 165617</dc:creator>
  <cp:lastModifiedBy>BERNARD David 165617</cp:lastModifiedBy>
  <cp:revision>1493</cp:revision>
  <dcterms:created xsi:type="dcterms:W3CDTF">2022-01-31T08:37:07Z</dcterms:created>
  <dcterms:modified xsi:type="dcterms:W3CDTF">2026-07-02T13:47:55Z</dcterms:modified>
</cp:coreProperties>
</file>