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73" r:id="rId5"/>
  </p:sldMasterIdLst>
  <p:notesMasterIdLst>
    <p:notesMasterId r:id="rId44"/>
  </p:notesMasterIdLst>
  <p:handoutMasterIdLst>
    <p:handoutMasterId r:id="rId45"/>
  </p:handoutMasterIdLst>
  <p:sldIdLst>
    <p:sldId id="302" r:id="rId6"/>
    <p:sldId id="316" r:id="rId7"/>
    <p:sldId id="320" r:id="rId8"/>
    <p:sldId id="308" r:id="rId9"/>
    <p:sldId id="317" r:id="rId10"/>
    <p:sldId id="318" r:id="rId11"/>
    <p:sldId id="327" r:id="rId12"/>
    <p:sldId id="319" r:id="rId13"/>
    <p:sldId id="321" r:id="rId14"/>
    <p:sldId id="322" r:id="rId15"/>
    <p:sldId id="329" r:id="rId16"/>
    <p:sldId id="323" r:id="rId17"/>
    <p:sldId id="324" r:id="rId18"/>
    <p:sldId id="325" r:id="rId19"/>
    <p:sldId id="326" r:id="rId20"/>
    <p:sldId id="328" r:id="rId21"/>
    <p:sldId id="330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68" r:id="rId31"/>
    <p:sldId id="369" r:id="rId32"/>
    <p:sldId id="339" r:id="rId33"/>
    <p:sldId id="340" r:id="rId34"/>
    <p:sldId id="341" r:id="rId35"/>
    <p:sldId id="342" r:id="rId36"/>
    <p:sldId id="402" r:id="rId37"/>
    <p:sldId id="404" r:id="rId38"/>
    <p:sldId id="343" r:id="rId39"/>
    <p:sldId id="401" r:id="rId40"/>
    <p:sldId id="405" r:id="rId41"/>
    <p:sldId id="348" r:id="rId42"/>
    <p:sldId id="403" r:id="rId43"/>
  </p:sldIdLst>
  <p:sldSz cx="12192000" cy="6858000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EF4"/>
    <a:srgbClr val="558ED5"/>
    <a:srgbClr val="64AF3F"/>
    <a:srgbClr val="A8CA6C"/>
    <a:srgbClr val="8BCA6C"/>
    <a:srgbClr val="A18DB9"/>
    <a:srgbClr val="7D619F"/>
    <a:srgbClr val="BF6F4F"/>
    <a:srgbClr val="FF0000"/>
    <a:srgbClr val="3B3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4" autoAdjust="0"/>
    <p:restoredTop sz="96247" autoAdjust="0"/>
  </p:normalViewPr>
  <p:slideViewPr>
    <p:cSldViewPr snapToGrid="0">
      <p:cViewPr varScale="1">
        <p:scale>
          <a:sx n="63" d="100"/>
          <a:sy n="63" d="100"/>
        </p:scale>
        <p:origin x="712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 Sanchez" userId="8367bc64-dda7-4682-9c6e-e2730e15bbda" providerId="ADAL" clId="{20E48787-DCDE-4567-94DA-ED1F32A0676A}"/>
    <pc:docChg chg="undo redo custSel addSld modSld modMainMaster">
      <pc:chgData name="Adrian Sanchez" userId="8367bc64-dda7-4682-9c6e-e2730e15bbda" providerId="ADAL" clId="{20E48787-DCDE-4567-94DA-ED1F32A0676A}" dt="2026-02-20T07:43:03.391" v="3482"/>
      <pc:docMkLst>
        <pc:docMk/>
      </pc:docMkLst>
      <pc:sldChg chg="addSp delSp modSp mod modAnim">
        <pc:chgData name="Adrian Sanchez" userId="8367bc64-dda7-4682-9c6e-e2730e15bbda" providerId="ADAL" clId="{20E48787-DCDE-4567-94DA-ED1F32A0676A}" dt="2026-02-18T15:56:48.304" v="3341"/>
        <pc:sldMkLst>
          <pc:docMk/>
          <pc:sldMk cId="3688155665" sldId="302"/>
        </pc:sldMkLst>
        <pc:spChg chg="mod">
          <ac:chgData name="Adrian Sanchez" userId="8367bc64-dda7-4682-9c6e-e2730e15bbda" providerId="ADAL" clId="{20E48787-DCDE-4567-94DA-ED1F32A0676A}" dt="2026-02-16T09:22:29.593" v="1227" actId="790"/>
          <ac:spMkLst>
            <pc:docMk/>
            <pc:sldMk cId="3688155665" sldId="302"/>
            <ac:spMk id="2" creationId="{6248E38F-2329-8A09-6B1D-26B9A5E605E8}"/>
          </ac:spMkLst>
        </pc:spChg>
        <pc:spChg chg="mod">
          <ac:chgData name="Adrian Sanchez" userId="8367bc64-dda7-4682-9c6e-e2730e15bbda" providerId="ADAL" clId="{20E48787-DCDE-4567-94DA-ED1F32A0676A}" dt="2026-02-16T09:22:36.845" v="1228" actId="790"/>
          <ac:spMkLst>
            <pc:docMk/>
            <pc:sldMk cId="3688155665" sldId="302"/>
            <ac:spMk id="3" creationId="{0CACF5F7-94AF-C350-93BB-25113CB67548}"/>
          </ac:spMkLst>
        </pc:spChg>
        <pc:grpChg chg="add del mod">
          <ac:chgData name="Adrian Sanchez" userId="8367bc64-dda7-4682-9c6e-e2730e15bbda" providerId="ADAL" clId="{20E48787-DCDE-4567-94DA-ED1F32A0676A}" dt="2026-02-16T08:22:16.657" v="158" actId="165"/>
          <ac:grpSpMkLst>
            <pc:docMk/>
            <pc:sldMk cId="3688155665" sldId="302"/>
            <ac:grpSpMk id="4" creationId="{DDCD3319-63C8-F533-53E3-46A378F33057}"/>
          </ac:grpSpMkLst>
        </pc:grpChg>
        <pc:picChg chg="del mod topLvl">
          <ac:chgData name="Adrian Sanchez" userId="8367bc64-dda7-4682-9c6e-e2730e15bbda" providerId="ADAL" clId="{20E48787-DCDE-4567-94DA-ED1F32A0676A}" dt="2026-02-16T08:22:20.464" v="159" actId="478"/>
          <ac:picMkLst>
            <pc:docMk/>
            <pc:sldMk cId="3688155665" sldId="302"/>
            <ac:picMk id="5" creationId="{5895762D-91C5-1CBF-EBE5-17176FADC0EE}"/>
          </ac:picMkLst>
        </pc:picChg>
        <pc:picChg chg="add del mod topLvl">
          <ac:chgData name="Adrian Sanchez" userId="8367bc64-dda7-4682-9c6e-e2730e15bbda" providerId="ADAL" clId="{20E48787-DCDE-4567-94DA-ED1F32A0676A}" dt="2026-02-16T08:25:12.772" v="188" actId="1076"/>
          <ac:picMkLst>
            <pc:docMk/>
            <pc:sldMk cId="3688155665" sldId="302"/>
            <ac:picMk id="6" creationId="{DD99A5A1-851F-811C-06F4-B96375292558}"/>
          </ac:picMkLst>
        </pc:picChg>
        <pc:picChg chg="add mod">
          <ac:chgData name="Adrian Sanchez" userId="8367bc64-dda7-4682-9c6e-e2730e15bbda" providerId="ADAL" clId="{20E48787-DCDE-4567-94DA-ED1F32A0676A}" dt="2026-02-16T08:24:58.648" v="187" actId="1076"/>
          <ac:picMkLst>
            <pc:docMk/>
            <pc:sldMk cId="3688155665" sldId="302"/>
            <ac:picMk id="7" creationId="{C2428CF8-365D-FAE0-69A1-4B2F75175EFB}"/>
          </ac:picMkLst>
        </pc:picChg>
        <pc:picChg chg="add mod">
          <ac:chgData name="Adrian Sanchez" userId="8367bc64-dda7-4682-9c6e-e2730e15bbda" providerId="ADAL" clId="{20E48787-DCDE-4567-94DA-ED1F32A0676A}" dt="2026-02-16T08:26:49.233" v="199" actId="1076"/>
          <ac:picMkLst>
            <pc:docMk/>
            <pc:sldMk cId="3688155665" sldId="302"/>
            <ac:picMk id="8" creationId="{E2A5478E-7501-1190-CC25-BC7E75128CC2}"/>
          </ac:picMkLst>
        </pc:picChg>
        <pc:picChg chg="add mod">
          <ac:chgData name="Adrian Sanchez" userId="8367bc64-dda7-4682-9c6e-e2730e15bbda" providerId="ADAL" clId="{20E48787-DCDE-4567-94DA-ED1F32A0676A}" dt="2026-02-16T08:27:00.734" v="203" actId="1076"/>
          <ac:picMkLst>
            <pc:docMk/>
            <pc:sldMk cId="3688155665" sldId="302"/>
            <ac:picMk id="9" creationId="{9618B3E9-1E67-8978-B19F-BFE420CF1E9B}"/>
          </ac:picMkLst>
        </pc:picChg>
      </pc:sldChg>
      <pc:sldChg chg="addSp delSp modSp mod modAnim">
        <pc:chgData name="Adrian Sanchez" userId="8367bc64-dda7-4682-9c6e-e2730e15bbda" providerId="ADAL" clId="{20E48787-DCDE-4567-94DA-ED1F32A0676A}" dt="2026-02-18T15:58:54.706" v="3350"/>
        <pc:sldMkLst>
          <pc:docMk/>
          <pc:sldMk cId="2742471334" sldId="303"/>
        </pc:sldMkLst>
        <pc:spChg chg="mod">
          <ac:chgData name="Adrian Sanchez" userId="8367bc64-dda7-4682-9c6e-e2730e15bbda" providerId="ADAL" clId="{20E48787-DCDE-4567-94DA-ED1F32A0676A}" dt="2026-02-16T08:54:34.638" v="945" actId="20577"/>
          <ac:spMkLst>
            <pc:docMk/>
            <pc:sldMk cId="2742471334" sldId="303"/>
            <ac:spMk id="2" creationId="{2A6E612C-28F5-45FC-ABD4-54B65CF2A640}"/>
          </ac:spMkLst>
        </pc:spChg>
        <pc:spChg chg="mod">
          <ac:chgData name="Adrian Sanchez" userId="8367bc64-dda7-4682-9c6e-e2730e15bbda" providerId="ADAL" clId="{20E48787-DCDE-4567-94DA-ED1F32A0676A}" dt="2026-02-16T08:53:38.267" v="917" actId="113"/>
          <ac:spMkLst>
            <pc:docMk/>
            <pc:sldMk cId="2742471334" sldId="303"/>
            <ac:spMk id="3" creationId="{12E65C5A-C6B6-4BA8-9C69-FFE6FD3C8A47}"/>
          </ac:spMkLst>
        </pc:spChg>
        <pc:spChg chg="mod">
          <ac:chgData name="Adrian Sanchez" userId="8367bc64-dda7-4682-9c6e-e2730e15bbda" providerId="ADAL" clId="{20E48787-DCDE-4567-94DA-ED1F32A0676A}" dt="2026-02-18T15:57:47.962" v="3345" actId="1076"/>
          <ac:spMkLst>
            <pc:docMk/>
            <pc:sldMk cId="2742471334" sldId="303"/>
            <ac:spMk id="4" creationId="{343627DB-B81A-4AF7-9D45-80CF464EFF6E}"/>
          </ac:spMkLst>
        </pc:spChg>
        <pc:spChg chg="add del mod">
          <ac:chgData name="Adrian Sanchez" userId="8367bc64-dda7-4682-9c6e-e2730e15bbda" providerId="ADAL" clId="{20E48787-DCDE-4567-94DA-ED1F32A0676A}" dt="2026-02-16T08:32:58.551" v="235" actId="478"/>
          <ac:spMkLst>
            <pc:docMk/>
            <pc:sldMk cId="2742471334" sldId="303"/>
            <ac:spMk id="7" creationId="{E79C978F-63FD-5B20-8AE5-FBE2E63214BC}"/>
          </ac:spMkLst>
        </pc:spChg>
        <pc:spChg chg="add mod">
          <ac:chgData name="Adrian Sanchez" userId="8367bc64-dda7-4682-9c6e-e2730e15bbda" providerId="ADAL" clId="{20E48787-DCDE-4567-94DA-ED1F32A0676A}" dt="2026-02-16T08:46:06.014" v="613" actId="404"/>
          <ac:spMkLst>
            <pc:docMk/>
            <pc:sldMk cId="2742471334" sldId="303"/>
            <ac:spMk id="10" creationId="{8D8EEE98-940B-DC66-8281-7FB365873634}"/>
          </ac:spMkLst>
        </pc:spChg>
        <pc:spChg chg="add mod">
          <ac:chgData name="Adrian Sanchez" userId="8367bc64-dda7-4682-9c6e-e2730e15bbda" providerId="ADAL" clId="{20E48787-DCDE-4567-94DA-ED1F32A0676A}" dt="2026-02-16T08:46:06.014" v="613" actId="404"/>
          <ac:spMkLst>
            <pc:docMk/>
            <pc:sldMk cId="2742471334" sldId="303"/>
            <ac:spMk id="11" creationId="{6F3AFD54-A77F-7931-BFCD-0B49C0565F14}"/>
          </ac:spMkLst>
        </pc:spChg>
        <pc:spChg chg="add mod">
          <ac:chgData name="Adrian Sanchez" userId="8367bc64-dda7-4682-9c6e-e2730e15bbda" providerId="ADAL" clId="{20E48787-DCDE-4567-94DA-ED1F32A0676A}" dt="2026-02-16T08:45:51.188" v="610" actId="2711"/>
          <ac:spMkLst>
            <pc:docMk/>
            <pc:sldMk cId="2742471334" sldId="303"/>
            <ac:spMk id="12" creationId="{A290B964-9B1C-C8AC-9E21-9825B1A58EDA}"/>
          </ac:spMkLst>
        </pc:spChg>
        <pc:spChg chg="add mod">
          <ac:chgData name="Adrian Sanchez" userId="8367bc64-dda7-4682-9c6e-e2730e15bbda" providerId="ADAL" clId="{20E48787-DCDE-4567-94DA-ED1F32A0676A}" dt="2026-02-16T08:45:48.024" v="609" actId="2711"/>
          <ac:spMkLst>
            <pc:docMk/>
            <pc:sldMk cId="2742471334" sldId="303"/>
            <ac:spMk id="14" creationId="{B6D3A1B2-1A3C-B6D0-A7CD-89FEBA0DCAD7}"/>
          </ac:spMkLst>
        </pc:spChg>
        <pc:spChg chg="add mod">
          <ac:chgData name="Adrian Sanchez" userId="8367bc64-dda7-4682-9c6e-e2730e15bbda" providerId="ADAL" clId="{20E48787-DCDE-4567-94DA-ED1F32A0676A}" dt="2026-02-16T08:46:21.598" v="617" actId="1076"/>
          <ac:spMkLst>
            <pc:docMk/>
            <pc:sldMk cId="2742471334" sldId="303"/>
            <ac:spMk id="18" creationId="{BA557637-E4DF-9ED8-7286-5C3E0B93E9EE}"/>
          </ac:spMkLst>
        </pc:spChg>
        <pc:spChg chg="add mod">
          <ac:chgData name="Adrian Sanchez" userId="8367bc64-dda7-4682-9c6e-e2730e15bbda" providerId="ADAL" clId="{20E48787-DCDE-4567-94DA-ED1F32A0676A}" dt="2026-02-16T08:53:20.749" v="915" actId="1076"/>
          <ac:spMkLst>
            <pc:docMk/>
            <pc:sldMk cId="2742471334" sldId="303"/>
            <ac:spMk id="21" creationId="{E00F6356-C420-B52C-3539-C214F0DBF701}"/>
          </ac:spMkLst>
        </pc:spChg>
        <pc:spChg chg="add mod">
          <ac:chgData name="Adrian Sanchez" userId="8367bc64-dda7-4682-9c6e-e2730e15bbda" providerId="ADAL" clId="{20E48787-DCDE-4567-94DA-ED1F32A0676A}" dt="2026-02-16T08:53:01.866" v="911" actId="1076"/>
          <ac:spMkLst>
            <pc:docMk/>
            <pc:sldMk cId="2742471334" sldId="303"/>
            <ac:spMk id="22" creationId="{088FC8C5-EA5C-BAEF-821D-409600510988}"/>
          </ac:spMkLst>
        </pc:spChg>
        <pc:spChg chg="add mod">
          <ac:chgData name="Adrian Sanchez" userId="8367bc64-dda7-4682-9c6e-e2730e15bbda" providerId="ADAL" clId="{20E48787-DCDE-4567-94DA-ED1F32A0676A}" dt="2026-02-16T08:52:13.692" v="901" actId="208"/>
          <ac:spMkLst>
            <pc:docMk/>
            <pc:sldMk cId="2742471334" sldId="303"/>
            <ac:spMk id="23" creationId="{61E27A3D-A399-1157-907F-1754CAE129B0}"/>
          </ac:spMkLst>
        </pc:spChg>
        <pc:spChg chg="add mod">
          <ac:chgData name="Adrian Sanchez" userId="8367bc64-dda7-4682-9c6e-e2730e15bbda" providerId="ADAL" clId="{20E48787-DCDE-4567-94DA-ED1F32A0676A}" dt="2026-02-16T08:53:06.984" v="912" actId="14100"/>
          <ac:spMkLst>
            <pc:docMk/>
            <pc:sldMk cId="2742471334" sldId="303"/>
            <ac:spMk id="24" creationId="{C4D97D6F-66C2-7328-DF9E-09971C462429}"/>
          </ac:spMkLst>
        </pc:spChg>
        <pc:spChg chg="add mod">
          <ac:chgData name="Adrian Sanchez" userId="8367bc64-dda7-4682-9c6e-e2730e15bbda" providerId="ADAL" clId="{20E48787-DCDE-4567-94DA-ED1F32A0676A}" dt="2026-02-16T08:54:12.887" v="935" actId="1035"/>
          <ac:spMkLst>
            <pc:docMk/>
            <pc:sldMk cId="2742471334" sldId="303"/>
            <ac:spMk id="25" creationId="{D26112AE-6F27-D566-B35F-B25F0390E5A9}"/>
          </ac:spMkLst>
        </pc:spChg>
        <pc:spChg chg="add mod">
          <ac:chgData name="Adrian Sanchez" userId="8367bc64-dda7-4682-9c6e-e2730e15bbda" providerId="ADAL" clId="{20E48787-DCDE-4567-94DA-ED1F32A0676A}" dt="2026-02-16T08:54:18.340" v="939" actId="20577"/>
          <ac:spMkLst>
            <pc:docMk/>
            <pc:sldMk cId="2742471334" sldId="303"/>
            <ac:spMk id="26" creationId="{70BB0F66-7E4B-209C-9656-E8311A31D2C1}"/>
          </ac:spMkLst>
        </pc:spChg>
        <pc:picChg chg="add del mod">
          <ac:chgData name="Adrian Sanchez" userId="8367bc64-dda7-4682-9c6e-e2730e15bbda" providerId="ADAL" clId="{20E48787-DCDE-4567-94DA-ED1F32A0676A}" dt="2026-02-16T08:50:33.437" v="836" actId="478"/>
          <ac:picMkLst>
            <pc:docMk/>
            <pc:sldMk cId="2742471334" sldId="303"/>
            <ac:picMk id="6" creationId="{7D758814-8282-3F6E-5AA5-56B8B8D4DE60}"/>
          </ac:picMkLst>
        </pc:picChg>
        <pc:picChg chg="add mod">
          <ac:chgData name="Adrian Sanchez" userId="8367bc64-dda7-4682-9c6e-e2730e15bbda" providerId="ADAL" clId="{20E48787-DCDE-4567-94DA-ED1F32A0676A}" dt="2026-02-16T08:42:44.602" v="538" actId="1076"/>
          <ac:picMkLst>
            <pc:docMk/>
            <pc:sldMk cId="2742471334" sldId="303"/>
            <ac:picMk id="8" creationId="{BCD3EA7F-BE06-B197-72AB-C0B739D01A0F}"/>
          </ac:picMkLst>
        </pc:picChg>
        <pc:picChg chg="add mod">
          <ac:chgData name="Adrian Sanchez" userId="8367bc64-dda7-4682-9c6e-e2730e15bbda" providerId="ADAL" clId="{20E48787-DCDE-4567-94DA-ED1F32A0676A}" dt="2026-02-16T08:42:49.112" v="539" actId="1076"/>
          <ac:picMkLst>
            <pc:docMk/>
            <pc:sldMk cId="2742471334" sldId="303"/>
            <ac:picMk id="9" creationId="{A29E34B6-6181-8081-1922-ABD2359A3676}"/>
          </ac:picMkLst>
        </pc:picChg>
        <pc:picChg chg="add mod">
          <ac:chgData name="Adrian Sanchez" userId="8367bc64-dda7-4682-9c6e-e2730e15bbda" providerId="ADAL" clId="{20E48787-DCDE-4567-94DA-ED1F32A0676A}" dt="2026-02-16T08:53:15.022" v="914" actId="1076"/>
          <ac:picMkLst>
            <pc:docMk/>
            <pc:sldMk cId="2742471334" sldId="303"/>
            <ac:picMk id="19" creationId="{894BFB48-E9BB-676F-30D9-7A4C1E217EA1}"/>
          </ac:picMkLst>
        </pc:picChg>
        <pc:picChg chg="add mod">
          <ac:chgData name="Adrian Sanchez" userId="8367bc64-dda7-4682-9c6e-e2730e15bbda" providerId="ADAL" clId="{20E48787-DCDE-4567-94DA-ED1F32A0676A}" dt="2026-02-16T08:52:57.400" v="910" actId="1076"/>
          <ac:picMkLst>
            <pc:docMk/>
            <pc:sldMk cId="2742471334" sldId="303"/>
            <ac:picMk id="20" creationId="{2EA87AC5-E4E5-5E5C-CF3C-50A576FDC2F7}"/>
          </ac:picMkLst>
        </pc:picChg>
        <pc:cxnChg chg="add mod">
          <ac:chgData name="Adrian Sanchez" userId="8367bc64-dda7-4682-9c6e-e2730e15bbda" providerId="ADAL" clId="{20E48787-DCDE-4567-94DA-ED1F32A0676A}" dt="2026-02-16T08:43:52.628" v="553" actId="14100"/>
          <ac:cxnSpMkLst>
            <pc:docMk/>
            <pc:sldMk cId="2742471334" sldId="303"/>
            <ac:cxnSpMk id="13" creationId="{5EED72B8-8477-271B-BB96-C92CF111B8B7}"/>
          </ac:cxnSpMkLst>
        </pc:cxnChg>
        <pc:cxnChg chg="add mod">
          <ac:chgData name="Adrian Sanchez" userId="8367bc64-dda7-4682-9c6e-e2730e15bbda" providerId="ADAL" clId="{20E48787-DCDE-4567-94DA-ED1F32A0676A}" dt="2026-02-16T08:42:57.083" v="542" actId="14100"/>
          <ac:cxnSpMkLst>
            <pc:docMk/>
            <pc:sldMk cId="2742471334" sldId="303"/>
            <ac:cxnSpMk id="15" creationId="{0047622D-09E2-9601-BA2D-4AA2E668AAD4}"/>
          </ac:cxnSpMkLst>
        </pc:cxnChg>
      </pc:sldChg>
      <pc:sldChg chg="addSp modSp add mod modAnim">
        <pc:chgData name="Adrian Sanchez" userId="8367bc64-dda7-4682-9c6e-e2730e15bbda" providerId="ADAL" clId="{20E48787-DCDE-4567-94DA-ED1F32A0676A}" dt="2026-02-18T15:56:36.828" v="3338"/>
        <pc:sldMkLst>
          <pc:docMk/>
          <pc:sldMk cId="2520472777" sldId="304"/>
        </pc:sldMkLst>
        <pc:spChg chg="mod">
          <ac:chgData name="Adrian Sanchez" userId="8367bc64-dda7-4682-9c6e-e2730e15bbda" providerId="ADAL" clId="{20E48787-DCDE-4567-94DA-ED1F32A0676A}" dt="2026-02-16T09:18:21.303" v="1153" actId="790"/>
          <ac:spMkLst>
            <pc:docMk/>
            <pc:sldMk cId="2520472777" sldId="304"/>
            <ac:spMk id="2" creationId="{2A6E612C-28F5-45FC-ABD4-54B65CF2A640}"/>
          </ac:spMkLst>
        </pc:spChg>
        <pc:spChg chg="mod">
          <ac:chgData name="Adrian Sanchez" userId="8367bc64-dda7-4682-9c6e-e2730e15bbda" providerId="ADAL" clId="{20E48787-DCDE-4567-94DA-ED1F32A0676A}" dt="2026-02-16T14:20:38.939" v="1814" actId="207"/>
          <ac:spMkLst>
            <pc:docMk/>
            <pc:sldMk cId="2520472777" sldId="304"/>
            <ac:spMk id="3" creationId="{12E65C5A-C6B6-4BA8-9C69-FFE6FD3C8A47}"/>
          </ac:spMkLst>
        </pc:spChg>
        <pc:spChg chg="add mod">
          <ac:chgData name="Adrian Sanchez" userId="8367bc64-dda7-4682-9c6e-e2730e15bbda" providerId="ADAL" clId="{20E48787-DCDE-4567-94DA-ED1F32A0676A}" dt="2026-02-16T13:57:27.862" v="1230" actId="1076"/>
          <ac:spMkLst>
            <pc:docMk/>
            <pc:sldMk cId="2520472777" sldId="304"/>
            <ac:spMk id="7" creationId="{35A36AFF-EC52-53D4-63DF-72CF3E6F194D}"/>
          </ac:spMkLst>
        </pc:spChg>
        <pc:spChg chg="add mod">
          <ac:chgData name="Adrian Sanchez" userId="8367bc64-dda7-4682-9c6e-e2730e15bbda" providerId="ADAL" clId="{20E48787-DCDE-4567-94DA-ED1F32A0676A}" dt="2026-02-16T14:00:13.118" v="1390" actId="404"/>
          <ac:spMkLst>
            <pc:docMk/>
            <pc:sldMk cId="2520472777" sldId="304"/>
            <ac:spMk id="8" creationId="{89907278-4B5F-3068-5420-7E26336CE0BA}"/>
          </ac:spMkLst>
        </pc:spChg>
        <pc:spChg chg="add mod">
          <ac:chgData name="Adrian Sanchez" userId="8367bc64-dda7-4682-9c6e-e2730e15bbda" providerId="ADAL" clId="{20E48787-DCDE-4567-94DA-ED1F32A0676A}" dt="2026-02-16T13:57:27.862" v="1230" actId="1076"/>
          <ac:spMkLst>
            <pc:docMk/>
            <pc:sldMk cId="2520472777" sldId="304"/>
            <ac:spMk id="9" creationId="{675129D7-9D57-88E8-9394-A34A19459154}"/>
          </ac:spMkLst>
        </pc:spChg>
        <pc:spChg chg="add mod">
          <ac:chgData name="Adrian Sanchez" userId="8367bc64-dda7-4682-9c6e-e2730e15bbda" providerId="ADAL" clId="{20E48787-DCDE-4567-94DA-ED1F32A0676A}" dt="2026-02-16T13:58:04.875" v="1236" actId="14100"/>
          <ac:spMkLst>
            <pc:docMk/>
            <pc:sldMk cId="2520472777" sldId="304"/>
            <ac:spMk id="12" creationId="{E872AA98-C424-EB47-EEAC-45CC6C3890B8}"/>
          </ac:spMkLst>
        </pc:spChg>
        <pc:spChg chg="add mod">
          <ac:chgData name="Adrian Sanchez" userId="8367bc64-dda7-4682-9c6e-e2730e15bbda" providerId="ADAL" clId="{20E48787-DCDE-4567-94DA-ED1F32A0676A}" dt="2026-02-16T14:07:45.495" v="1766" actId="207"/>
          <ac:spMkLst>
            <pc:docMk/>
            <pc:sldMk cId="2520472777" sldId="304"/>
            <ac:spMk id="13" creationId="{97781E9E-53FF-F27C-0917-4496FB8C04CD}"/>
          </ac:spMkLst>
        </pc:spChg>
        <pc:graphicFrameChg chg="add mod">
          <ac:chgData name="Adrian Sanchez" userId="8367bc64-dda7-4682-9c6e-e2730e15bbda" providerId="ADAL" clId="{20E48787-DCDE-4567-94DA-ED1F32A0676A}" dt="2026-02-16T13:57:27.862" v="1230" actId="1076"/>
          <ac:graphicFrameMkLst>
            <pc:docMk/>
            <pc:sldMk cId="2520472777" sldId="304"/>
            <ac:graphicFrameMk id="5" creationId="{5BBF0FB5-74FF-F960-58BD-5019759B85A2}"/>
          </ac:graphicFrameMkLst>
        </pc:graphicFrameChg>
        <pc:graphicFrameChg chg="add mod">
          <ac:chgData name="Adrian Sanchez" userId="8367bc64-dda7-4682-9c6e-e2730e15bbda" providerId="ADAL" clId="{20E48787-DCDE-4567-94DA-ED1F32A0676A}" dt="2026-02-16T13:57:32.890" v="1231"/>
          <ac:graphicFrameMkLst>
            <pc:docMk/>
            <pc:sldMk cId="2520472777" sldId="304"/>
            <ac:graphicFrameMk id="10" creationId="{AA855EBB-37C2-0B70-9A6D-22609693DA7B}"/>
          </ac:graphicFrameMkLst>
        </pc:graphicFrameChg>
        <pc:graphicFrameChg chg="add mod">
          <ac:chgData name="Adrian Sanchez" userId="8367bc64-dda7-4682-9c6e-e2730e15bbda" providerId="ADAL" clId="{20E48787-DCDE-4567-94DA-ED1F32A0676A}" dt="2026-02-16T13:57:44.095" v="1233" actId="1076"/>
          <ac:graphicFrameMkLst>
            <pc:docMk/>
            <pc:sldMk cId="2520472777" sldId="304"/>
            <ac:graphicFrameMk id="11" creationId="{D53FCAFD-8D53-AC73-AA50-99E24B72EA6E}"/>
          </ac:graphicFrameMkLst>
        </pc:graphicFrameChg>
        <pc:picChg chg="mod">
          <ac:chgData name="Adrian Sanchez" userId="8367bc64-dda7-4682-9c6e-e2730e15bbda" providerId="ADAL" clId="{20E48787-DCDE-4567-94DA-ED1F32A0676A}" dt="2026-02-16T09:18:25.666" v="1154" actId="1076"/>
          <ac:picMkLst>
            <pc:docMk/>
            <pc:sldMk cId="2520472777" sldId="304"/>
            <ac:picMk id="6" creationId="{7D758814-8282-3F6E-5AA5-56B8B8D4DE60}"/>
          </ac:picMkLst>
        </pc:picChg>
        <pc:picChg chg="add mod">
          <ac:chgData name="Adrian Sanchez" userId="8367bc64-dda7-4682-9c6e-e2730e15bbda" providerId="ADAL" clId="{20E48787-DCDE-4567-94DA-ED1F32A0676A}" dt="2026-02-16T14:04:27.856" v="1563" actId="1076"/>
          <ac:picMkLst>
            <pc:docMk/>
            <pc:sldMk cId="2520472777" sldId="304"/>
            <ac:picMk id="14" creationId="{18426EFE-C7BC-2B30-8022-17AEAE9B552B}"/>
          </ac:picMkLst>
        </pc:picChg>
      </pc:sldChg>
      <pc:sldChg chg="addSp delSp modSp add mod delAnim modAnim">
        <pc:chgData name="Adrian Sanchez" userId="8367bc64-dda7-4682-9c6e-e2730e15bbda" providerId="ADAL" clId="{20E48787-DCDE-4567-94DA-ED1F32A0676A}" dt="2026-02-18T15:56:40.800" v="3339"/>
        <pc:sldMkLst>
          <pc:docMk/>
          <pc:sldMk cId="637745260" sldId="305"/>
        </pc:sldMkLst>
        <pc:spChg chg="mod">
          <ac:chgData name="Adrian Sanchez" userId="8367bc64-dda7-4682-9c6e-e2730e15bbda" providerId="ADAL" clId="{20E48787-DCDE-4567-94DA-ED1F32A0676A}" dt="2026-02-16T08:56:49.286" v="948" actId="20577"/>
          <ac:spMkLst>
            <pc:docMk/>
            <pc:sldMk cId="637745260" sldId="305"/>
            <ac:spMk id="2" creationId="{2A6E612C-28F5-45FC-ABD4-54B65CF2A640}"/>
          </ac:spMkLst>
        </pc:spChg>
        <pc:spChg chg="mod">
          <ac:chgData name="Adrian Sanchez" userId="8367bc64-dda7-4682-9c6e-e2730e15bbda" providerId="ADAL" clId="{20E48787-DCDE-4567-94DA-ED1F32A0676A}" dt="2026-02-16T15:26:03.849" v="2566" actId="207"/>
          <ac:spMkLst>
            <pc:docMk/>
            <pc:sldMk cId="637745260" sldId="305"/>
            <ac:spMk id="3" creationId="{12E65C5A-C6B6-4BA8-9C69-FFE6FD3C8A47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10" creationId="{8D8EEE98-940B-DC66-8281-7FB365873634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11" creationId="{6F3AFD54-A77F-7931-BFCD-0B49C0565F14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12" creationId="{A290B964-9B1C-C8AC-9E21-9825B1A58EDA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14" creationId="{B6D3A1B2-1A3C-B6D0-A7CD-89FEBA0DCAD7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18" creationId="{BA557637-E4DF-9ED8-7286-5C3E0B93E9EE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21" creationId="{E00F6356-C420-B52C-3539-C214F0DBF701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22" creationId="{088FC8C5-EA5C-BAEF-821D-409600510988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23" creationId="{61E27A3D-A399-1157-907F-1754CAE129B0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24" creationId="{C4D97D6F-66C2-7328-DF9E-09971C462429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25" creationId="{D26112AE-6F27-D566-B35F-B25F0390E5A9}"/>
          </ac:spMkLst>
        </pc:spChg>
        <pc:spChg chg="del">
          <ac:chgData name="Adrian Sanchez" userId="8367bc64-dda7-4682-9c6e-e2730e15bbda" providerId="ADAL" clId="{20E48787-DCDE-4567-94DA-ED1F32A0676A}" dt="2026-02-16T09:03:51.845" v="949" actId="478"/>
          <ac:spMkLst>
            <pc:docMk/>
            <pc:sldMk cId="637745260" sldId="305"/>
            <ac:spMk id="26" creationId="{70BB0F66-7E4B-209C-9656-E8311A31D2C1}"/>
          </ac:spMkLst>
        </pc:spChg>
        <pc:picChg chg="add mod">
          <ac:chgData name="Adrian Sanchez" userId="8367bc64-dda7-4682-9c6e-e2730e15bbda" providerId="ADAL" clId="{20E48787-DCDE-4567-94DA-ED1F32A0676A}" dt="2026-02-16T09:17:40.134" v="1130" actId="1076"/>
          <ac:picMkLst>
            <pc:docMk/>
            <pc:sldMk cId="637745260" sldId="305"/>
            <ac:picMk id="6" creationId="{46227AAB-8C70-F84A-4377-6AFD808DE0EC}"/>
          </ac:picMkLst>
        </pc:picChg>
        <pc:picChg chg="add mod">
          <ac:chgData name="Adrian Sanchez" userId="8367bc64-dda7-4682-9c6e-e2730e15bbda" providerId="ADAL" clId="{20E48787-DCDE-4567-94DA-ED1F32A0676A}" dt="2026-02-16T09:17:30.992" v="1128" actId="1076"/>
          <ac:picMkLst>
            <pc:docMk/>
            <pc:sldMk cId="637745260" sldId="305"/>
            <ac:picMk id="7" creationId="{4AAE8C4A-F301-1CFF-E7A5-28CD6BE9249B}"/>
          </ac:picMkLst>
        </pc:picChg>
        <pc:picChg chg="del">
          <ac:chgData name="Adrian Sanchez" userId="8367bc64-dda7-4682-9c6e-e2730e15bbda" providerId="ADAL" clId="{20E48787-DCDE-4567-94DA-ED1F32A0676A}" dt="2026-02-16T09:03:51.845" v="949" actId="478"/>
          <ac:picMkLst>
            <pc:docMk/>
            <pc:sldMk cId="637745260" sldId="305"/>
            <ac:picMk id="8" creationId="{BCD3EA7F-BE06-B197-72AB-C0B739D01A0F}"/>
          </ac:picMkLst>
        </pc:picChg>
        <pc:picChg chg="del">
          <ac:chgData name="Adrian Sanchez" userId="8367bc64-dda7-4682-9c6e-e2730e15bbda" providerId="ADAL" clId="{20E48787-DCDE-4567-94DA-ED1F32A0676A}" dt="2026-02-16T09:03:51.845" v="949" actId="478"/>
          <ac:picMkLst>
            <pc:docMk/>
            <pc:sldMk cId="637745260" sldId="305"/>
            <ac:picMk id="9" creationId="{A29E34B6-6181-8081-1922-ABD2359A3676}"/>
          </ac:picMkLst>
        </pc:picChg>
        <pc:picChg chg="add mod modCrop">
          <ac:chgData name="Adrian Sanchez" userId="8367bc64-dda7-4682-9c6e-e2730e15bbda" providerId="ADAL" clId="{20E48787-DCDE-4567-94DA-ED1F32A0676A}" dt="2026-02-16T09:17:30.992" v="1128" actId="1076"/>
          <ac:picMkLst>
            <pc:docMk/>
            <pc:sldMk cId="637745260" sldId="305"/>
            <ac:picMk id="16" creationId="{771DC459-3E38-54D3-F628-F66D6E3DA987}"/>
          </ac:picMkLst>
        </pc:picChg>
        <pc:picChg chg="add mod modCrop">
          <ac:chgData name="Adrian Sanchez" userId="8367bc64-dda7-4682-9c6e-e2730e15bbda" providerId="ADAL" clId="{20E48787-DCDE-4567-94DA-ED1F32A0676A}" dt="2026-02-16T09:17:30.992" v="1128" actId="1076"/>
          <ac:picMkLst>
            <pc:docMk/>
            <pc:sldMk cId="637745260" sldId="305"/>
            <ac:picMk id="17" creationId="{FCD56C5E-9941-9461-9D09-29BBFEFCF412}"/>
          </ac:picMkLst>
        </pc:picChg>
        <pc:picChg chg="del">
          <ac:chgData name="Adrian Sanchez" userId="8367bc64-dda7-4682-9c6e-e2730e15bbda" providerId="ADAL" clId="{20E48787-DCDE-4567-94DA-ED1F32A0676A}" dt="2026-02-16T09:03:51.845" v="949" actId="478"/>
          <ac:picMkLst>
            <pc:docMk/>
            <pc:sldMk cId="637745260" sldId="305"/>
            <ac:picMk id="19" creationId="{894BFB48-E9BB-676F-30D9-7A4C1E217EA1}"/>
          </ac:picMkLst>
        </pc:picChg>
        <pc:picChg chg="del">
          <ac:chgData name="Adrian Sanchez" userId="8367bc64-dda7-4682-9c6e-e2730e15bbda" providerId="ADAL" clId="{20E48787-DCDE-4567-94DA-ED1F32A0676A}" dt="2026-02-16T09:03:51.845" v="949" actId="478"/>
          <ac:picMkLst>
            <pc:docMk/>
            <pc:sldMk cId="637745260" sldId="305"/>
            <ac:picMk id="20" creationId="{2EA87AC5-E4E5-5E5C-CF3C-50A576FDC2F7}"/>
          </ac:picMkLst>
        </pc:picChg>
        <pc:cxnChg chg="del">
          <ac:chgData name="Adrian Sanchez" userId="8367bc64-dda7-4682-9c6e-e2730e15bbda" providerId="ADAL" clId="{20E48787-DCDE-4567-94DA-ED1F32A0676A}" dt="2026-02-16T09:03:51.845" v="949" actId="478"/>
          <ac:cxnSpMkLst>
            <pc:docMk/>
            <pc:sldMk cId="637745260" sldId="305"/>
            <ac:cxnSpMk id="13" creationId="{5EED72B8-8477-271B-BB96-C92CF111B8B7}"/>
          </ac:cxnSpMkLst>
        </pc:cxnChg>
        <pc:cxnChg chg="del">
          <ac:chgData name="Adrian Sanchez" userId="8367bc64-dda7-4682-9c6e-e2730e15bbda" providerId="ADAL" clId="{20E48787-DCDE-4567-94DA-ED1F32A0676A}" dt="2026-02-16T09:03:51.845" v="949" actId="478"/>
          <ac:cxnSpMkLst>
            <pc:docMk/>
            <pc:sldMk cId="637745260" sldId="305"/>
            <ac:cxnSpMk id="15" creationId="{0047622D-09E2-9601-BA2D-4AA2E668AAD4}"/>
          </ac:cxnSpMkLst>
        </pc:cxnChg>
      </pc:sldChg>
      <pc:sldChg chg="addSp delSp modSp add mod delAnim modAnim">
        <pc:chgData name="Adrian Sanchez" userId="8367bc64-dda7-4682-9c6e-e2730e15bbda" providerId="ADAL" clId="{20E48787-DCDE-4567-94DA-ED1F32A0676A}" dt="2026-02-20T07:43:03.391" v="3482"/>
        <pc:sldMkLst>
          <pc:docMk/>
          <pc:sldMk cId="3167610769" sldId="306"/>
        </pc:sldMkLst>
        <pc:spChg chg="mod">
          <ac:chgData name="Adrian Sanchez" userId="8367bc64-dda7-4682-9c6e-e2730e15bbda" providerId="ADAL" clId="{20E48787-DCDE-4567-94DA-ED1F32A0676A}" dt="2026-02-16T14:40:18.580" v="1869" actId="20577"/>
          <ac:spMkLst>
            <pc:docMk/>
            <pc:sldMk cId="3167610769" sldId="306"/>
            <ac:spMk id="2" creationId="{2A6E612C-28F5-45FC-ABD4-54B65CF2A640}"/>
          </ac:spMkLst>
        </pc:spChg>
        <pc:spChg chg="mod">
          <ac:chgData name="Adrian Sanchez" userId="8367bc64-dda7-4682-9c6e-e2730e15bbda" providerId="ADAL" clId="{20E48787-DCDE-4567-94DA-ED1F32A0676A}" dt="2026-02-20T07:28:57.927" v="3390" actId="113"/>
          <ac:spMkLst>
            <pc:docMk/>
            <pc:sldMk cId="3167610769" sldId="306"/>
            <ac:spMk id="3" creationId="{12E65C5A-C6B6-4BA8-9C69-FFE6FD3C8A47}"/>
          </ac:spMkLst>
        </pc:spChg>
        <pc:spChg chg="add mod">
          <ac:chgData name="Adrian Sanchez" userId="8367bc64-dda7-4682-9c6e-e2730e15bbda" providerId="ADAL" clId="{20E48787-DCDE-4567-94DA-ED1F32A0676A}" dt="2026-02-20T07:42:53.084" v="3480" actId="1076"/>
          <ac:spMkLst>
            <pc:docMk/>
            <pc:sldMk cId="3167610769" sldId="306"/>
            <ac:spMk id="5" creationId="{F1E1A6B5-B9B8-5C58-5782-814EC51329A0}"/>
          </ac:spMkLst>
        </pc:spChg>
        <pc:spChg chg="del">
          <ac:chgData name="Adrian Sanchez" userId="8367bc64-dda7-4682-9c6e-e2730e15bbda" providerId="ADAL" clId="{20E48787-DCDE-4567-94DA-ED1F32A0676A}" dt="2026-02-16T14:31:13.170" v="1816" actId="478"/>
          <ac:spMkLst>
            <pc:docMk/>
            <pc:sldMk cId="3167610769" sldId="306"/>
            <ac:spMk id="7" creationId="{35A36AFF-EC52-53D4-63DF-72CF3E6F194D}"/>
          </ac:spMkLst>
        </pc:spChg>
        <pc:spChg chg="del">
          <ac:chgData name="Adrian Sanchez" userId="8367bc64-dda7-4682-9c6e-e2730e15bbda" providerId="ADAL" clId="{20E48787-DCDE-4567-94DA-ED1F32A0676A}" dt="2026-02-16T14:31:13.170" v="1816" actId="478"/>
          <ac:spMkLst>
            <pc:docMk/>
            <pc:sldMk cId="3167610769" sldId="306"/>
            <ac:spMk id="8" creationId="{89907278-4B5F-3068-5420-7E26336CE0BA}"/>
          </ac:spMkLst>
        </pc:spChg>
        <pc:spChg chg="del">
          <ac:chgData name="Adrian Sanchez" userId="8367bc64-dda7-4682-9c6e-e2730e15bbda" providerId="ADAL" clId="{20E48787-DCDE-4567-94DA-ED1F32A0676A}" dt="2026-02-16T14:31:13.170" v="1816" actId="478"/>
          <ac:spMkLst>
            <pc:docMk/>
            <pc:sldMk cId="3167610769" sldId="306"/>
            <ac:spMk id="9" creationId="{675129D7-9D57-88E8-9394-A34A19459154}"/>
          </ac:spMkLst>
        </pc:spChg>
        <pc:spChg chg="del">
          <ac:chgData name="Adrian Sanchez" userId="8367bc64-dda7-4682-9c6e-e2730e15bbda" providerId="ADAL" clId="{20E48787-DCDE-4567-94DA-ED1F32A0676A}" dt="2026-02-16T14:31:13.170" v="1816" actId="478"/>
          <ac:spMkLst>
            <pc:docMk/>
            <pc:sldMk cId="3167610769" sldId="306"/>
            <ac:spMk id="12" creationId="{E872AA98-C424-EB47-EEAC-45CC6C3890B8}"/>
          </ac:spMkLst>
        </pc:spChg>
        <pc:spChg chg="del">
          <ac:chgData name="Adrian Sanchez" userId="8367bc64-dda7-4682-9c6e-e2730e15bbda" providerId="ADAL" clId="{20E48787-DCDE-4567-94DA-ED1F32A0676A}" dt="2026-02-16T14:31:13.170" v="1816" actId="478"/>
          <ac:spMkLst>
            <pc:docMk/>
            <pc:sldMk cId="3167610769" sldId="306"/>
            <ac:spMk id="13" creationId="{97781E9E-53FF-F27C-0917-4496FB8C04CD}"/>
          </ac:spMkLst>
        </pc:spChg>
        <pc:spChg chg="add del mod">
          <ac:chgData name="Adrian Sanchez" userId="8367bc64-dda7-4682-9c6e-e2730e15bbda" providerId="ADAL" clId="{20E48787-DCDE-4567-94DA-ED1F32A0676A}" dt="2026-02-16T14:34:11.157" v="1830" actId="478"/>
          <ac:spMkLst>
            <pc:docMk/>
            <pc:sldMk cId="3167610769" sldId="306"/>
            <ac:spMk id="16" creationId="{85C080E2-0422-FAE8-D10A-82909133D250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23" creationId="{6192006F-FCC8-F12E-D7D7-71198E406FDA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24" creationId="{662ECC45-EBEF-EB6D-A39D-BF5BD79018B0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25" creationId="{E935D61E-73BC-C2AA-BEDB-8B40B432D9DD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26" creationId="{0974F047-BD1F-8292-743A-82975611B8F7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27" creationId="{3A3A3F83-9A3C-6B03-0C73-997DDAF0BEF5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28" creationId="{09585FA7-8AEE-F860-E032-16768919B462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29" creationId="{21089225-E1E3-DFA4-4D82-595E354C9670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30" creationId="{47D8B6FE-102F-3D53-434B-C81904228354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31" creationId="{2D1295D6-7371-22EF-4F60-682BEC584BB7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32" creationId="{BC7E2302-5160-83AF-CE59-8F8C2A4E17A3}"/>
          </ac:spMkLst>
        </pc:spChg>
        <pc:spChg chg="mod">
          <ac:chgData name="Adrian Sanchez" userId="8367bc64-dda7-4682-9c6e-e2730e15bbda" providerId="ADAL" clId="{20E48787-DCDE-4567-94DA-ED1F32A0676A}" dt="2026-02-16T14:54:44.926" v="1880"/>
          <ac:spMkLst>
            <pc:docMk/>
            <pc:sldMk cId="3167610769" sldId="306"/>
            <ac:spMk id="33" creationId="{4EA6F44C-CA4B-915F-508D-085026C7CCE8}"/>
          </ac:spMkLst>
        </pc:spChg>
        <pc:spChg chg="add mod">
          <ac:chgData name="Adrian Sanchez" userId="8367bc64-dda7-4682-9c6e-e2730e15bbda" providerId="ADAL" clId="{20E48787-DCDE-4567-94DA-ED1F32A0676A}" dt="2026-02-16T14:54:50.504" v="1881" actId="1076"/>
          <ac:spMkLst>
            <pc:docMk/>
            <pc:sldMk cId="3167610769" sldId="306"/>
            <ac:spMk id="43" creationId="{44A27E0C-4253-BDDC-4059-46C50DDB2F4D}"/>
          </ac:spMkLst>
        </pc:spChg>
        <pc:spChg chg="add mod">
          <ac:chgData name="Adrian Sanchez" userId="8367bc64-dda7-4682-9c6e-e2730e15bbda" providerId="ADAL" clId="{20E48787-DCDE-4567-94DA-ED1F32A0676A}" dt="2026-02-16T15:17:06.076" v="2561" actId="1036"/>
          <ac:spMkLst>
            <pc:docMk/>
            <pc:sldMk cId="3167610769" sldId="306"/>
            <ac:spMk id="44" creationId="{54D3C021-3BD0-71C5-45D4-908591DE7485}"/>
          </ac:spMkLst>
        </pc:spChg>
        <pc:spChg chg="add mod">
          <ac:chgData name="Adrian Sanchez" userId="8367bc64-dda7-4682-9c6e-e2730e15bbda" providerId="ADAL" clId="{20E48787-DCDE-4567-94DA-ED1F32A0676A}" dt="2026-02-16T14:57:25.678" v="1999" actId="207"/>
          <ac:spMkLst>
            <pc:docMk/>
            <pc:sldMk cId="3167610769" sldId="306"/>
            <ac:spMk id="45" creationId="{F0D0BAD6-597A-4EFF-2765-E4E3B3E4F727}"/>
          </ac:spMkLst>
        </pc:spChg>
        <pc:spChg chg="add mod">
          <ac:chgData name="Adrian Sanchez" userId="8367bc64-dda7-4682-9c6e-e2730e15bbda" providerId="ADAL" clId="{20E48787-DCDE-4567-94DA-ED1F32A0676A}" dt="2026-02-16T15:17:12.642" v="2564" actId="1036"/>
          <ac:spMkLst>
            <pc:docMk/>
            <pc:sldMk cId="3167610769" sldId="306"/>
            <ac:spMk id="46" creationId="{D77875FB-F83C-5A31-4D04-D6468FC72FD0}"/>
          </ac:spMkLst>
        </pc:spChg>
        <pc:spChg chg="add mod">
          <ac:chgData name="Adrian Sanchez" userId="8367bc64-dda7-4682-9c6e-e2730e15bbda" providerId="ADAL" clId="{20E48787-DCDE-4567-94DA-ED1F32A0676A}" dt="2026-02-16T14:57:04.122" v="1995" actId="14100"/>
          <ac:spMkLst>
            <pc:docMk/>
            <pc:sldMk cId="3167610769" sldId="306"/>
            <ac:spMk id="47" creationId="{F56EE107-E8DB-7CB3-0FC6-A10AD80955AF}"/>
          </ac:spMkLst>
        </pc:spChg>
        <pc:spChg chg="add mod">
          <ac:chgData name="Adrian Sanchez" userId="8367bc64-dda7-4682-9c6e-e2730e15bbda" providerId="ADAL" clId="{20E48787-DCDE-4567-94DA-ED1F32A0676A}" dt="2026-02-16T15:17:09.250" v="2563" actId="1036"/>
          <ac:spMkLst>
            <pc:docMk/>
            <pc:sldMk cId="3167610769" sldId="306"/>
            <ac:spMk id="48" creationId="{864ACBC1-D54F-D94C-CC87-BF712426D9CC}"/>
          </ac:spMkLst>
        </pc:spChg>
        <pc:spChg chg="add mod">
          <ac:chgData name="Adrian Sanchez" userId="8367bc64-dda7-4682-9c6e-e2730e15bbda" providerId="ADAL" clId="{20E48787-DCDE-4567-94DA-ED1F32A0676A}" dt="2026-02-16T15:02:28.369" v="2214" actId="14100"/>
          <ac:spMkLst>
            <pc:docMk/>
            <pc:sldMk cId="3167610769" sldId="306"/>
            <ac:spMk id="52" creationId="{41B00E04-CDB5-A7D5-88A4-0D9CD083F4C9}"/>
          </ac:spMkLst>
        </pc:spChg>
        <pc:spChg chg="add mod">
          <ac:chgData name="Adrian Sanchez" userId="8367bc64-dda7-4682-9c6e-e2730e15bbda" providerId="ADAL" clId="{20E48787-DCDE-4567-94DA-ED1F32A0676A}" dt="2026-02-16T15:10:47.938" v="2472" actId="207"/>
          <ac:spMkLst>
            <pc:docMk/>
            <pc:sldMk cId="3167610769" sldId="306"/>
            <ac:spMk id="53" creationId="{828F0B43-B68D-A0C4-6E47-6DC3001F87F4}"/>
          </ac:spMkLst>
        </pc:spChg>
        <pc:spChg chg="add mod">
          <ac:chgData name="Adrian Sanchez" userId="8367bc64-dda7-4682-9c6e-e2730e15bbda" providerId="ADAL" clId="{20E48787-DCDE-4567-94DA-ED1F32A0676A}" dt="2026-02-16T15:04:22.979" v="2361" actId="14100"/>
          <ac:spMkLst>
            <pc:docMk/>
            <pc:sldMk cId="3167610769" sldId="306"/>
            <ac:spMk id="54" creationId="{A8ADD468-7111-7A8F-B1E5-80A9DCDF26BD}"/>
          </ac:spMkLst>
        </pc:spChg>
        <pc:spChg chg="add mod">
          <ac:chgData name="Adrian Sanchez" userId="8367bc64-dda7-4682-9c6e-e2730e15bbda" providerId="ADAL" clId="{20E48787-DCDE-4567-94DA-ED1F32A0676A}" dt="2026-02-16T15:16:21.954" v="2554" actId="207"/>
          <ac:spMkLst>
            <pc:docMk/>
            <pc:sldMk cId="3167610769" sldId="306"/>
            <ac:spMk id="55" creationId="{7CCE0283-B32E-2240-0631-ED2C9A86DB15}"/>
          </ac:spMkLst>
        </pc:spChg>
        <pc:grpChg chg="add mod">
          <ac:chgData name="Adrian Sanchez" userId="8367bc64-dda7-4682-9c6e-e2730e15bbda" providerId="ADAL" clId="{20E48787-DCDE-4567-94DA-ED1F32A0676A}" dt="2026-02-16T14:54:50.504" v="1881" actId="1076"/>
          <ac:grpSpMkLst>
            <pc:docMk/>
            <pc:sldMk cId="3167610769" sldId="306"/>
            <ac:grpSpMk id="21" creationId="{CC00D75B-FA28-6517-1DFD-9EA864330D0B}"/>
          </ac:grpSpMkLst>
        </pc:grpChg>
        <pc:grpChg chg="mod">
          <ac:chgData name="Adrian Sanchez" userId="8367bc64-dda7-4682-9c6e-e2730e15bbda" providerId="ADAL" clId="{20E48787-DCDE-4567-94DA-ED1F32A0676A}" dt="2026-02-16T14:54:44.926" v="1880"/>
          <ac:grpSpMkLst>
            <pc:docMk/>
            <pc:sldMk cId="3167610769" sldId="306"/>
            <ac:grpSpMk id="22" creationId="{8130DBDB-BABD-37B6-142A-5D10543CC391}"/>
          </ac:grpSpMkLst>
        </pc:grpChg>
        <pc:graphicFrameChg chg="del">
          <ac:chgData name="Adrian Sanchez" userId="8367bc64-dda7-4682-9c6e-e2730e15bbda" providerId="ADAL" clId="{20E48787-DCDE-4567-94DA-ED1F32A0676A}" dt="2026-02-16T14:31:13.170" v="1816" actId="478"/>
          <ac:graphicFrameMkLst>
            <pc:docMk/>
            <pc:sldMk cId="3167610769" sldId="306"/>
            <ac:graphicFrameMk id="5" creationId="{5BBF0FB5-74FF-F960-58BD-5019759B85A2}"/>
          </ac:graphicFrameMkLst>
        </pc:graphicFrameChg>
        <pc:graphicFrameChg chg="del">
          <ac:chgData name="Adrian Sanchez" userId="8367bc64-dda7-4682-9c6e-e2730e15bbda" providerId="ADAL" clId="{20E48787-DCDE-4567-94DA-ED1F32A0676A}" dt="2026-02-16T14:31:13.170" v="1816" actId="478"/>
          <ac:graphicFrameMkLst>
            <pc:docMk/>
            <pc:sldMk cId="3167610769" sldId="306"/>
            <ac:graphicFrameMk id="11" creationId="{D53FCAFD-8D53-AC73-AA50-99E24B72EA6E}"/>
          </ac:graphicFrameMkLst>
        </pc:graphicFrameChg>
        <pc:picChg chg="del mod">
          <ac:chgData name="Adrian Sanchez" userId="8367bc64-dda7-4682-9c6e-e2730e15bbda" providerId="ADAL" clId="{20E48787-DCDE-4567-94DA-ED1F32A0676A}" dt="2026-02-16T14:34:31.720" v="1838" actId="478"/>
          <ac:picMkLst>
            <pc:docMk/>
            <pc:sldMk cId="3167610769" sldId="306"/>
            <ac:picMk id="6" creationId="{7D758814-8282-3F6E-5AA5-56B8B8D4DE60}"/>
          </ac:picMkLst>
        </pc:picChg>
        <pc:picChg chg="del">
          <ac:chgData name="Adrian Sanchez" userId="8367bc64-dda7-4682-9c6e-e2730e15bbda" providerId="ADAL" clId="{20E48787-DCDE-4567-94DA-ED1F32A0676A}" dt="2026-02-16T14:31:14.620" v="1817" actId="478"/>
          <ac:picMkLst>
            <pc:docMk/>
            <pc:sldMk cId="3167610769" sldId="306"/>
            <ac:picMk id="14" creationId="{18426EFE-C7BC-2B30-8022-17AEAE9B552B}"/>
          </ac:picMkLst>
        </pc:picChg>
        <pc:picChg chg="add del mod">
          <ac:chgData name="Adrian Sanchez" userId="8367bc64-dda7-4682-9c6e-e2730e15bbda" providerId="ADAL" clId="{20E48787-DCDE-4567-94DA-ED1F32A0676A}" dt="2026-02-16T14:34:29.883" v="1837" actId="478"/>
          <ac:picMkLst>
            <pc:docMk/>
            <pc:sldMk cId="3167610769" sldId="306"/>
            <ac:picMk id="15" creationId="{2A0E8A9F-945C-25CB-DB69-1FA360B90614}"/>
          </ac:picMkLst>
        </pc:picChg>
        <pc:picChg chg="add del mod">
          <ac:chgData name="Adrian Sanchez" userId="8367bc64-dda7-4682-9c6e-e2730e15bbda" providerId="ADAL" clId="{20E48787-DCDE-4567-94DA-ED1F32A0676A}" dt="2026-02-16T14:40:11.102" v="1860" actId="478"/>
          <ac:picMkLst>
            <pc:docMk/>
            <pc:sldMk cId="3167610769" sldId="306"/>
            <ac:picMk id="18" creationId="{3E297172-C2A2-E973-55B8-D71590DAF91E}"/>
          </ac:picMkLst>
        </pc:picChg>
        <pc:picChg chg="add del mod ord modCrop">
          <ac:chgData name="Adrian Sanchez" userId="8367bc64-dda7-4682-9c6e-e2730e15bbda" providerId="ADAL" clId="{20E48787-DCDE-4567-94DA-ED1F32A0676A}" dt="2026-02-16T15:08:07.215" v="2438" actId="478"/>
          <ac:picMkLst>
            <pc:docMk/>
            <pc:sldMk cId="3167610769" sldId="306"/>
            <ac:picMk id="20" creationId="{8612C680-0A4C-CC48-0764-53BAB7EFC160}"/>
          </ac:picMkLst>
        </pc:picChg>
        <pc:picChg chg="add mod">
          <ac:chgData name="Adrian Sanchez" userId="8367bc64-dda7-4682-9c6e-e2730e15bbda" providerId="ADAL" clId="{20E48787-DCDE-4567-94DA-ED1F32A0676A}" dt="2026-02-16T15:11:07.003" v="2475" actId="1076"/>
          <ac:picMkLst>
            <pc:docMk/>
            <pc:sldMk cId="3167610769" sldId="306"/>
            <ac:picMk id="49" creationId="{B4989501-F5B2-029F-4C76-56898364A05B}"/>
          </ac:picMkLst>
        </pc:picChg>
        <pc:picChg chg="add mod">
          <ac:chgData name="Adrian Sanchez" userId="8367bc64-dda7-4682-9c6e-e2730e15bbda" providerId="ADAL" clId="{20E48787-DCDE-4567-94DA-ED1F32A0676A}" dt="2026-02-16T15:10:57.783" v="2473" actId="1076"/>
          <ac:picMkLst>
            <pc:docMk/>
            <pc:sldMk cId="3167610769" sldId="306"/>
            <ac:picMk id="50" creationId="{2D5AD780-0084-B291-E5CA-6A5B0918F516}"/>
          </ac:picMkLst>
        </pc:picChg>
        <pc:picChg chg="add mod">
          <ac:chgData name="Adrian Sanchez" userId="8367bc64-dda7-4682-9c6e-e2730e15bbda" providerId="ADAL" clId="{20E48787-DCDE-4567-94DA-ED1F32A0676A}" dt="2026-02-16T15:10:57.783" v="2473" actId="1076"/>
          <ac:picMkLst>
            <pc:docMk/>
            <pc:sldMk cId="3167610769" sldId="306"/>
            <ac:picMk id="51" creationId="{D6CE83A1-90DB-6CA3-D57C-ADA9508EB57D}"/>
          </ac:picMkLst>
        </pc:picChg>
        <pc:picChg chg="add mod">
          <ac:chgData name="Adrian Sanchez" userId="8367bc64-dda7-4682-9c6e-e2730e15bbda" providerId="ADAL" clId="{20E48787-DCDE-4567-94DA-ED1F32A0676A}" dt="2026-02-16T15:08:33.480" v="2447" actId="1076"/>
          <ac:picMkLst>
            <pc:docMk/>
            <pc:sldMk cId="3167610769" sldId="306"/>
            <ac:picMk id="57" creationId="{0DC83213-DDD1-F6D4-58C9-315179D64491}"/>
          </ac:picMkLst>
        </pc:picChg>
        <pc:cxnChg chg="mod">
          <ac:chgData name="Adrian Sanchez" userId="8367bc64-dda7-4682-9c6e-e2730e15bbda" providerId="ADAL" clId="{20E48787-DCDE-4567-94DA-ED1F32A0676A}" dt="2026-02-16T14:54:44.926" v="1880"/>
          <ac:cxnSpMkLst>
            <pc:docMk/>
            <pc:sldMk cId="3167610769" sldId="306"/>
            <ac:cxnSpMk id="34" creationId="{57EF392A-4376-A151-39B3-EAC081C79347}"/>
          </ac:cxnSpMkLst>
        </pc:cxnChg>
        <pc:cxnChg chg="mod">
          <ac:chgData name="Adrian Sanchez" userId="8367bc64-dda7-4682-9c6e-e2730e15bbda" providerId="ADAL" clId="{20E48787-DCDE-4567-94DA-ED1F32A0676A}" dt="2026-02-16T14:54:44.926" v="1880"/>
          <ac:cxnSpMkLst>
            <pc:docMk/>
            <pc:sldMk cId="3167610769" sldId="306"/>
            <ac:cxnSpMk id="35" creationId="{AAA7F9C3-D89C-E469-A7D6-A973B1F69698}"/>
          </ac:cxnSpMkLst>
        </pc:cxnChg>
        <pc:cxnChg chg="mod">
          <ac:chgData name="Adrian Sanchez" userId="8367bc64-dda7-4682-9c6e-e2730e15bbda" providerId="ADAL" clId="{20E48787-DCDE-4567-94DA-ED1F32A0676A}" dt="2026-02-16T14:54:44.926" v="1880"/>
          <ac:cxnSpMkLst>
            <pc:docMk/>
            <pc:sldMk cId="3167610769" sldId="306"/>
            <ac:cxnSpMk id="36" creationId="{5CDBD972-D6AF-D37B-2489-71D7A6BDE6C8}"/>
          </ac:cxnSpMkLst>
        </pc:cxnChg>
        <pc:cxnChg chg="mod">
          <ac:chgData name="Adrian Sanchez" userId="8367bc64-dda7-4682-9c6e-e2730e15bbda" providerId="ADAL" clId="{20E48787-DCDE-4567-94DA-ED1F32A0676A}" dt="2026-02-16T14:54:44.926" v="1880"/>
          <ac:cxnSpMkLst>
            <pc:docMk/>
            <pc:sldMk cId="3167610769" sldId="306"/>
            <ac:cxnSpMk id="37" creationId="{AC8C17F2-31D1-5417-DBBC-E7F1623EC826}"/>
          </ac:cxnSpMkLst>
        </pc:cxnChg>
        <pc:cxnChg chg="mod">
          <ac:chgData name="Adrian Sanchez" userId="8367bc64-dda7-4682-9c6e-e2730e15bbda" providerId="ADAL" clId="{20E48787-DCDE-4567-94DA-ED1F32A0676A}" dt="2026-02-16T14:54:44.926" v="1880"/>
          <ac:cxnSpMkLst>
            <pc:docMk/>
            <pc:sldMk cId="3167610769" sldId="306"/>
            <ac:cxnSpMk id="38" creationId="{582C002F-F275-A94B-AB85-B753617C5AED}"/>
          </ac:cxnSpMkLst>
        </pc:cxnChg>
        <pc:cxnChg chg="mod">
          <ac:chgData name="Adrian Sanchez" userId="8367bc64-dda7-4682-9c6e-e2730e15bbda" providerId="ADAL" clId="{20E48787-DCDE-4567-94DA-ED1F32A0676A}" dt="2026-02-16T14:54:44.926" v="1880"/>
          <ac:cxnSpMkLst>
            <pc:docMk/>
            <pc:sldMk cId="3167610769" sldId="306"/>
            <ac:cxnSpMk id="39" creationId="{6D9A9EBA-4061-4E85-D3DB-A09F386BC14D}"/>
          </ac:cxnSpMkLst>
        </pc:cxnChg>
        <pc:cxnChg chg="mod">
          <ac:chgData name="Adrian Sanchez" userId="8367bc64-dda7-4682-9c6e-e2730e15bbda" providerId="ADAL" clId="{20E48787-DCDE-4567-94DA-ED1F32A0676A}" dt="2026-02-16T14:54:44.926" v="1880"/>
          <ac:cxnSpMkLst>
            <pc:docMk/>
            <pc:sldMk cId="3167610769" sldId="306"/>
            <ac:cxnSpMk id="40" creationId="{F1F6640F-9387-724A-B86E-8DBC00F07BDB}"/>
          </ac:cxnSpMkLst>
        </pc:cxnChg>
        <pc:cxnChg chg="mod">
          <ac:chgData name="Adrian Sanchez" userId="8367bc64-dda7-4682-9c6e-e2730e15bbda" providerId="ADAL" clId="{20E48787-DCDE-4567-94DA-ED1F32A0676A}" dt="2026-02-16T14:54:44.926" v="1880"/>
          <ac:cxnSpMkLst>
            <pc:docMk/>
            <pc:sldMk cId="3167610769" sldId="306"/>
            <ac:cxnSpMk id="41" creationId="{0E98FC93-75D6-AC60-3E81-A15B77A4F4FC}"/>
          </ac:cxnSpMkLst>
        </pc:cxnChg>
        <pc:cxnChg chg="mod">
          <ac:chgData name="Adrian Sanchez" userId="8367bc64-dda7-4682-9c6e-e2730e15bbda" providerId="ADAL" clId="{20E48787-DCDE-4567-94DA-ED1F32A0676A}" dt="2026-02-16T14:54:44.926" v="1880"/>
          <ac:cxnSpMkLst>
            <pc:docMk/>
            <pc:sldMk cId="3167610769" sldId="306"/>
            <ac:cxnSpMk id="42" creationId="{9CA1FFD6-3394-8F48-C891-CD7865F2D196}"/>
          </ac:cxnSpMkLst>
        </pc:cxnChg>
      </pc:sldChg>
      <pc:sldChg chg="addSp delSp modSp add mod modAnim">
        <pc:chgData name="Adrian Sanchez" userId="8367bc64-dda7-4682-9c6e-e2730e15bbda" providerId="ADAL" clId="{20E48787-DCDE-4567-94DA-ED1F32A0676A}" dt="2026-02-18T16:06:50.927" v="3388" actId="20577"/>
        <pc:sldMkLst>
          <pc:docMk/>
          <pc:sldMk cId="1204852368" sldId="307"/>
        </pc:sldMkLst>
        <pc:spChg chg="add del mod">
          <ac:chgData name="Adrian Sanchez" userId="8367bc64-dda7-4682-9c6e-e2730e15bbda" providerId="ADAL" clId="{20E48787-DCDE-4567-94DA-ED1F32A0676A}" dt="2026-02-18T15:29:31.039" v="2629" actId="20577"/>
          <ac:spMkLst>
            <pc:docMk/>
            <pc:sldMk cId="1204852368" sldId="307"/>
            <ac:spMk id="2" creationId="{2A6E612C-28F5-45FC-ABD4-54B65CF2A640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3" creationId="{12E65C5A-C6B6-4BA8-9C69-FFE6FD3C8A47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4" creationId="{343627DB-B81A-4AF7-9D45-80CF464EFF6E}"/>
          </ac:spMkLst>
        </pc:spChg>
        <pc:spChg chg="add del mod">
          <ac:chgData name="Adrian Sanchez" userId="8367bc64-dda7-4682-9c6e-e2730e15bbda" providerId="ADAL" clId="{20E48787-DCDE-4567-94DA-ED1F32A0676A}" dt="2026-02-18T15:28:31.430" v="2569" actId="478"/>
          <ac:spMkLst>
            <pc:docMk/>
            <pc:sldMk cId="1204852368" sldId="307"/>
            <ac:spMk id="6" creationId="{48CC53FB-5C4C-808D-8BD8-9CAB2C529910}"/>
          </ac:spMkLst>
        </pc:spChg>
        <pc:spChg chg="add del mod">
          <ac:chgData name="Adrian Sanchez" userId="8367bc64-dda7-4682-9c6e-e2730e15bbda" providerId="ADAL" clId="{20E48787-DCDE-4567-94DA-ED1F32A0676A}" dt="2026-02-18T15:28:31.430" v="2569" actId="478"/>
          <ac:spMkLst>
            <pc:docMk/>
            <pc:sldMk cId="1204852368" sldId="307"/>
            <ac:spMk id="8" creationId="{2F59CC0E-8325-8A24-9DFC-05A9FE830F4A}"/>
          </ac:spMkLst>
        </pc:spChg>
        <pc:spChg chg="add del mod">
          <ac:chgData name="Adrian Sanchez" userId="8367bc64-dda7-4682-9c6e-e2730e15bbda" providerId="ADAL" clId="{20E48787-DCDE-4567-94DA-ED1F32A0676A}" dt="2026-02-18T15:28:49.551" v="2573" actId="478"/>
          <ac:spMkLst>
            <pc:docMk/>
            <pc:sldMk cId="1204852368" sldId="307"/>
            <ac:spMk id="10" creationId="{6A740FBF-B7FF-B7FF-C90C-7093FE1A014B}"/>
          </ac:spMkLst>
        </pc:spChg>
        <pc:spChg chg="add mod">
          <ac:chgData name="Adrian Sanchez" userId="8367bc64-dda7-4682-9c6e-e2730e15bbda" providerId="ADAL" clId="{20E48787-DCDE-4567-94DA-ED1F32A0676A}" dt="2026-02-18T16:06:50.927" v="3388" actId="20577"/>
          <ac:spMkLst>
            <pc:docMk/>
            <pc:sldMk cId="1204852368" sldId="307"/>
            <ac:spMk id="11" creationId="{02EE71B6-74A3-257B-AA0A-BD240CD45E29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43" creationId="{44A27E0C-4253-BDDC-4059-46C50DDB2F4D}"/>
          </ac:spMkLst>
        </pc:spChg>
        <pc:spChg chg="add del">
          <ac:chgData name="Adrian Sanchez" userId="8367bc64-dda7-4682-9c6e-e2730e15bbda" providerId="ADAL" clId="{20E48787-DCDE-4567-94DA-ED1F32A0676A}" dt="2026-02-18T15:28:45.567" v="2572" actId="478"/>
          <ac:spMkLst>
            <pc:docMk/>
            <pc:sldMk cId="1204852368" sldId="307"/>
            <ac:spMk id="44" creationId="{54D3C021-3BD0-71C5-45D4-908591DE7485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45" creationId="{F0D0BAD6-597A-4EFF-2765-E4E3B3E4F727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46" creationId="{D77875FB-F83C-5A31-4D04-D6468FC72FD0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47" creationId="{F56EE107-E8DB-7CB3-0FC6-A10AD80955AF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48" creationId="{864ACBC1-D54F-D94C-CC87-BF712426D9CC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52" creationId="{41B00E04-CDB5-A7D5-88A4-0D9CD083F4C9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53" creationId="{828F0B43-B68D-A0C4-6E47-6DC3001F87F4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54" creationId="{A8ADD468-7111-7A8F-B1E5-80A9DCDF26BD}"/>
          </ac:spMkLst>
        </pc:spChg>
        <pc:spChg chg="add del">
          <ac:chgData name="Adrian Sanchez" userId="8367bc64-dda7-4682-9c6e-e2730e15bbda" providerId="ADAL" clId="{20E48787-DCDE-4567-94DA-ED1F32A0676A}" dt="2026-02-18T15:28:36.332" v="2570" actId="478"/>
          <ac:spMkLst>
            <pc:docMk/>
            <pc:sldMk cId="1204852368" sldId="307"/>
            <ac:spMk id="55" creationId="{7CCE0283-B32E-2240-0631-ED2C9A86DB15}"/>
          </ac:spMkLst>
        </pc:spChg>
        <pc:spChg chg="add mod">
          <ac:chgData name="Adrian Sanchez" userId="8367bc64-dda7-4682-9c6e-e2730e15bbda" providerId="ADAL" clId="{20E48787-DCDE-4567-94DA-ED1F32A0676A}" dt="2026-02-18T15:55:23.387" v="3311" actId="1076"/>
          <ac:spMkLst>
            <pc:docMk/>
            <pc:sldMk cId="1204852368" sldId="307"/>
            <ac:spMk id="56" creationId="{83DE4E98-C3AC-BA8E-E763-2E0BA71F03BB}"/>
          </ac:spMkLst>
        </pc:spChg>
        <pc:spChg chg="add mod">
          <ac:chgData name="Adrian Sanchez" userId="8367bc64-dda7-4682-9c6e-e2730e15bbda" providerId="ADAL" clId="{20E48787-DCDE-4567-94DA-ED1F32A0676A}" dt="2026-02-18T15:56:21.109" v="3337" actId="1076"/>
          <ac:spMkLst>
            <pc:docMk/>
            <pc:sldMk cId="1204852368" sldId="307"/>
            <ac:spMk id="58" creationId="{E4C5E837-0696-A1B4-A8A0-399EECFB7D97}"/>
          </ac:spMkLst>
        </pc:spChg>
        <pc:spChg chg="add mod">
          <ac:chgData name="Adrian Sanchez" userId="8367bc64-dda7-4682-9c6e-e2730e15bbda" providerId="ADAL" clId="{20E48787-DCDE-4567-94DA-ED1F32A0676A}" dt="2026-02-18T16:00:41.624" v="3351"/>
          <ac:spMkLst>
            <pc:docMk/>
            <pc:sldMk cId="1204852368" sldId="307"/>
            <ac:spMk id="59" creationId="{F77019C1-7830-BDFB-5DAB-1BE3CD94E0E6}"/>
          </ac:spMkLst>
        </pc:spChg>
        <pc:grpChg chg="add mod">
          <ac:chgData name="Adrian Sanchez" userId="8367bc64-dda7-4682-9c6e-e2730e15bbda" providerId="ADAL" clId="{20E48787-DCDE-4567-94DA-ED1F32A0676A}" dt="2026-02-18T15:49:51.350" v="3288" actId="1076"/>
          <ac:grpSpMkLst>
            <pc:docMk/>
            <pc:sldMk cId="1204852368" sldId="307"/>
            <ac:grpSpMk id="16" creationId="{68899A0F-28A1-4F60-935B-FEAADD2B1ACC}"/>
          </ac:grpSpMkLst>
        </pc:grpChg>
        <pc:grpChg chg="add del">
          <ac:chgData name="Adrian Sanchez" userId="8367bc64-dda7-4682-9c6e-e2730e15bbda" providerId="ADAL" clId="{20E48787-DCDE-4567-94DA-ED1F32A0676A}" dt="2026-02-18T15:28:36.332" v="2570" actId="478"/>
          <ac:grpSpMkLst>
            <pc:docMk/>
            <pc:sldMk cId="1204852368" sldId="307"/>
            <ac:grpSpMk id="21" creationId="{CC00D75B-FA28-6517-1DFD-9EA864330D0B}"/>
          </ac:grpSpMkLst>
        </pc:grpChg>
        <pc:picChg chg="add mod modCrop">
          <ac:chgData name="Adrian Sanchez" userId="8367bc64-dda7-4682-9c6e-e2730e15bbda" providerId="ADAL" clId="{20E48787-DCDE-4567-94DA-ED1F32A0676A}" dt="2026-02-18T15:49:47.549" v="3287" actId="164"/>
          <ac:picMkLst>
            <pc:docMk/>
            <pc:sldMk cId="1204852368" sldId="307"/>
            <ac:picMk id="13" creationId="{9CDD5644-2213-6AB9-E5BE-66FF8170AE9A}"/>
          </ac:picMkLst>
        </pc:picChg>
        <pc:picChg chg="add mod modCrop">
          <ac:chgData name="Adrian Sanchez" userId="8367bc64-dda7-4682-9c6e-e2730e15bbda" providerId="ADAL" clId="{20E48787-DCDE-4567-94DA-ED1F32A0676A}" dt="2026-02-18T15:49:47.549" v="3287" actId="164"/>
          <ac:picMkLst>
            <pc:docMk/>
            <pc:sldMk cId="1204852368" sldId="307"/>
            <ac:picMk id="15" creationId="{E8BA0B2E-917F-006D-9CA1-81EEEED02B85}"/>
          </ac:picMkLst>
        </pc:picChg>
        <pc:picChg chg="add mod">
          <ac:chgData name="Adrian Sanchez" userId="8367bc64-dda7-4682-9c6e-e2730e15bbda" providerId="ADAL" clId="{20E48787-DCDE-4567-94DA-ED1F32A0676A}" dt="2026-02-18T15:54:43.368" v="3294" actId="1076"/>
          <ac:picMkLst>
            <pc:docMk/>
            <pc:sldMk cId="1204852368" sldId="307"/>
            <ac:picMk id="18" creationId="{61D3FC08-0C1D-0011-5127-EDD856DE2725}"/>
          </ac:picMkLst>
        </pc:picChg>
        <pc:picChg chg="add mod">
          <ac:chgData name="Adrian Sanchez" userId="8367bc64-dda7-4682-9c6e-e2730e15bbda" providerId="ADAL" clId="{20E48787-DCDE-4567-94DA-ED1F32A0676A}" dt="2026-02-18T15:54:57.796" v="3297" actId="1076"/>
          <ac:picMkLst>
            <pc:docMk/>
            <pc:sldMk cId="1204852368" sldId="307"/>
            <ac:picMk id="20" creationId="{7D1F3948-4668-9E45-10C5-B28F84D3231B}"/>
          </ac:picMkLst>
        </pc:picChg>
        <pc:picChg chg="add del">
          <ac:chgData name="Adrian Sanchez" userId="8367bc64-dda7-4682-9c6e-e2730e15bbda" providerId="ADAL" clId="{20E48787-DCDE-4567-94DA-ED1F32A0676A}" dt="2026-02-18T15:28:36.332" v="2570" actId="478"/>
          <ac:picMkLst>
            <pc:docMk/>
            <pc:sldMk cId="1204852368" sldId="307"/>
            <ac:picMk id="49" creationId="{B4989501-F5B2-029F-4C76-56898364A05B}"/>
          </ac:picMkLst>
        </pc:picChg>
        <pc:picChg chg="add del">
          <ac:chgData name="Adrian Sanchez" userId="8367bc64-dda7-4682-9c6e-e2730e15bbda" providerId="ADAL" clId="{20E48787-DCDE-4567-94DA-ED1F32A0676A}" dt="2026-02-18T15:28:36.332" v="2570" actId="478"/>
          <ac:picMkLst>
            <pc:docMk/>
            <pc:sldMk cId="1204852368" sldId="307"/>
            <ac:picMk id="50" creationId="{2D5AD780-0084-B291-E5CA-6A5B0918F516}"/>
          </ac:picMkLst>
        </pc:picChg>
        <pc:picChg chg="add del">
          <ac:chgData name="Adrian Sanchez" userId="8367bc64-dda7-4682-9c6e-e2730e15bbda" providerId="ADAL" clId="{20E48787-DCDE-4567-94DA-ED1F32A0676A}" dt="2026-02-18T15:28:36.332" v="2570" actId="478"/>
          <ac:picMkLst>
            <pc:docMk/>
            <pc:sldMk cId="1204852368" sldId="307"/>
            <ac:picMk id="51" creationId="{D6CE83A1-90DB-6CA3-D57C-ADA9508EB57D}"/>
          </ac:picMkLst>
        </pc:picChg>
        <pc:picChg chg="add del">
          <ac:chgData name="Adrian Sanchez" userId="8367bc64-dda7-4682-9c6e-e2730e15bbda" providerId="ADAL" clId="{20E48787-DCDE-4567-94DA-ED1F32A0676A}" dt="2026-02-18T15:28:51.443" v="2574" actId="478"/>
          <ac:picMkLst>
            <pc:docMk/>
            <pc:sldMk cId="1204852368" sldId="307"/>
            <ac:picMk id="57" creationId="{0DC83213-DDD1-F6D4-58C9-315179D64491}"/>
          </ac:picMkLst>
        </pc:picChg>
      </pc:sldChg>
      <pc:sldMasterChg chg="modSldLayout">
        <pc:chgData name="Adrian Sanchez" userId="8367bc64-dda7-4682-9c6e-e2730e15bbda" providerId="ADAL" clId="{20E48787-DCDE-4567-94DA-ED1F32A0676A}" dt="2026-02-16T09:22:01.365" v="1226" actId="790"/>
        <pc:sldMasterMkLst>
          <pc:docMk/>
          <pc:sldMasterMk cId="0" sldId="2147483648"/>
        </pc:sldMasterMkLst>
        <pc:sldLayoutChg chg="addSp modSp mod">
          <pc:chgData name="Adrian Sanchez" userId="8367bc64-dda7-4682-9c6e-e2730e15bbda" providerId="ADAL" clId="{20E48787-DCDE-4567-94DA-ED1F32A0676A}" dt="2026-02-16T09:22:01.365" v="1226" actId="790"/>
          <pc:sldLayoutMkLst>
            <pc:docMk/>
            <pc:sldMasterMk cId="0" sldId="2147483648"/>
            <pc:sldLayoutMk cId="0" sldId="2147483672"/>
          </pc:sldLayoutMkLst>
          <pc:spChg chg="mod">
            <ac:chgData name="Adrian Sanchez" userId="8367bc64-dda7-4682-9c6e-e2730e15bbda" providerId="ADAL" clId="{20E48787-DCDE-4567-94DA-ED1F32A0676A}" dt="2026-02-16T09:22:01.365" v="1226" actId="790"/>
            <ac:spMkLst>
              <pc:docMk/>
              <pc:sldMasterMk cId="0" sldId="2147483648"/>
              <pc:sldLayoutMk cId="0" sldId="2147483672"/>
              <ac:spMk id="4" creationId="{5411BBD3-AB91-C34A-95C3-976342175633}"/>
            </ac:spMkLst>
          </pc:spChg>
          <pc:spChg chg="add mod">
            <ac:chgData name="Adrian Sanchez" userId="8367bc64-dda7-4682-9c6e-e2730e15bbda" providerId="ADAL" clId="{20E48787-DCDE-4567-94DA-ED1F32A0676A}" dt="2026-02-16T09:20:50.073" v="1224" actId="207"/>
            <ac:spMkLst>
              <pc:docMk/>
              <pc:sldMasterMk cId="0" sldId="2147483648"/>
              <pc:sldLayoutMk cId="0" sldId="2147483672"/>
              <ac:spMk id="6" creationId="{90B84129-66D7-4E29-9355-F0A240EBE514}"/>
            </ac:spMkLst>
          </pc:spChg>
        </pc:sldLayoutChg>
      </pc:sldMasterChg>
    </pc:docChg>
  </pc:docChgLst>
  <pc:docChgLst>
    <pc:chgData name="Adrian Sanchez" userId="8367bc64-dda7-4682-9c6e-e2730e15bbda" providerId="ADAL" clId="{A9A2FD1E-1C68-4CB8-953A-FE5A9CEC60BC}"/>
    <pc:docChg chg="undo redo custSel addSld delSld modSld sldOrd addMainMaster delMainMaster modMainMaster">
      <pc:chgData name="Adrian Sanchez" userId="8367bc64-dda7-4682-9c6e-e2730e15bbda" providerId="ADAL" clId="{A9A2FD1E-1C68-4CB8-953A-FE5A9CEC60BC}" dt="2026-06-25T10:09:30.731" v="3461" actId="478"/>
      <pc:docMkLst>
        <pc:docMk/>
      </pc:docMkLst>
      <pc:sldChg chg="addSp delSp modSp mod">
        <pc:chgData name="Adrian Sanchez" userId="8367bc64-dda7-4682-9c6e-e2730e15bbda" providerId="ADAL" clId="{A9A2FD1E-1C68-4CB8-953A-FE5A9CEC60BC}" dt="2026-06-23T07:38:02.123" v="94" actId="20577"/>
        <pc:sldMkLst>
          <pc:docMk/>
          <pc:sldMk cId="3688155665" sldId="302"/>
        </pc:sldMkLst>
        <pc:spChg chg="add del mod">
          <ac:chgData name="Adrian Sanchez" userId="8367bc64-dda7-4682-9c6e-e2730e15bbda" providerId="ADAL" clId="{A9A2FD1E-1C68-4CB8-953A-FE5A9CEC60BC}" dt="2026-06-23T07:30:51.026" v="15" actId="478"/>
          <ac:spMkLst>
            <pc:docMk/>
            <pc:sldMk cId="3688155665" sldId="302"/>
            <ac:spMk id="3" creationId="{44ADB9E6-D862-97BB-3875-9C3EB1ABDD61}"/>
          </ac:spMkLst>
        </pc:spChg>
        <pc:spChg chg="add mod">
          <ac:chgData name="Adrian Sanchez" userId="8367bc64-dda7-4682-9c6e-e2730e15bbda" providerId="ADAL" clId="{A9A2FD1E-1C68-4CB8-953A-FE5A9CEC60BC}" dt="2026-06-23T07:31:43.889" v="24" actId="207"/>
          <ac:spMkLst>
            <pc:docMk/>
            <pc:sldMk cId="3688155665" sldId="302"/>
            <ac:spMk id="4" creationId="{4E6D143E-83C3-F3EF-D59B-D502B21B84FB}"/>
          </ac:spMkLst>
        </pc:spChg>
        <pc:spChg chg="add del mod">
          <ac:chgData name="Adrian Sanchez" userId="8367bc64-dda7-4682-9c6e-e2730e15bbda" providerId="ADAL" clId="{A9A2FD1E-1C68-4CB8-953A-FE5A9CEC60BC}" dt="2026-06-23T07:31:55.059" v="27" actId="478"/>
          <ac:spMkLst>
            <pc:docMk/>
            <pc:sldMk cId="3688155665" sldId="302"/>
            <ac:spMk id="6" creationId="{1F5E8C6E-A9F8-7D7B-82AA-264C058915D6}"/>
          </ac:spMkLst>
        </pc:spChg>
        <pc:spChg chg="add mod">
          <ac:chgData name="Adrian Sanchez" userId="8367bc64-dda7-4682-9c6e-e2730e15bbda" providerId="ADAL" clId="{A9A2FD1E-1C68-4CB8-953A-FE5A9CEC60BC}" dt="2026-06-23T07:38:02.123" v="94" actId="20577"/>
          <ac:spMkLst>
            <pc:docMk/>
            <pc:sldMk cId="3688155665" sldId="302"/>
            <ac:spMk id="7" creationId="{0A6F68FF-AC94-3E3E-5BAA-3BCB6B319337}"/>
          </ac:spMkLst>
        </pc:spChg>
        <pc:spChg chg="del">
          <ac:chgData name="Adrian Sanchez" userId="8367bc64-dda7-4682-9c6e-e2730e15bbda" providerId="ADAL" clId="{A9A2FD1E-1C68-4CB8-953A-FE5A9CEC60BC}" dt="2026-06-23T07:30:41.565" v="13" actId="478"/>
          <ac:spMkLst>
            <pc:docMk/>
            <pc:sldMk cId="3688155665" sldId="302"/>
            <ac:spMk id="16" creationId="{BC84C4DD-705F-1BC7-C8D6-DA74F441A588}"/>
          </ac:spMkLst>
        </pc:spChg>
        <pc:spChg chg="del">
          <ac:chgData name="Adrian Sanchez" userId="8367bc64-dda7-4682-9c6e-e2730e15bbda" providerId="ADAL" clId="{A9A2FD1E-1C68-4CB8-953A-FE5A9CEC60BC}" dt="2026-06-23T07:31:47.789" v="26" actId="478"/>
          <ac:spMkLst>
            <pc:docMk/>
            <pc:sldMk cId="3688155665" sldId="302"/>
            <ac:spMk id="17" creationId="{A7676C8F-B14A-1B78-AECE-07C537235F95}"/>
          </ac:spMkLst>
        </pc:spChg>
        <pc:spChg chg="del">
          <ac:chgData name="Adrian Sanchez" userId="8367bc64-dda7-4682-9c6e-e2730e15bbda" providerId="ADAL" clId="{A9A2FD1E-1C68-4CB8-953A-FE5A9CEC60BC}" dt="2026-06-23T07:31:03.130" v="17" actId="478"/>
          <ac:spMkLst>
            <pc:docMk/>
            <pc:sldMk cId="3688155665" sldId="302"/>
            <ac:spMk id="20" creationId="{4CDEFE03-2C87-3401-F9F5-9AA13F702ECB}"/>
          </ac:spMkLst>
        </pc:spChg>
        <pc:picChg chg="add mod">
          <ac:chgData name="Adrian Sanchez" userId="8367bc64-dda7-4682-9c6e-e2730e15bbda" providerId="ADAL" clId="{A9A2FD1E-1C68-4CB8-953A-FE5A9CEC60BC}" dt="2026-06-23T07:36:06.661" v="53" actId="1076"/>
          <ac:picMkLst>
            <pc:docMk/>
            <pc:sldMk cId="3688155665" sldId="302"/>
            <ac:picMk id="8" creationId="{634FC03E-E83C-E54C-B365-B7C31590F74B}"/>
          </ac:picMkLst>
        </pc:picChg>
        <pc:picChg chg="add mod">
          <ac:chgData name="Adrian Sanchez" userId="8367bc64-dda7-4682-9c6e-e2730e15bbda" providerId="ADAL" clId="{A9A2FD1E-1C68-4CB8-953A-FE5A9CEC60BC}" dt="2026-06-23T07:36:09.420" v="54" actId="1076"/>
          <ac:picMkLst>
            <pc:docMk/>
            <pc:sldMk cId="3688155665" sldId="302"/>
            <ac:picMk id="9" creationId="{DDC8F0EA-1870-3872-0C69-99C31AA46C26}"/>
          </ac:picMkLst>
        </pc:picChg>
        <pc:picChg chg="add mod">
          <ac:chgData name="Adrian Sanchez" userId="8367bc64-dda7-4682-9c6e-e2730e15bbda" providerId="ADAL" clId="{A9A2FD1E-1C68-4CB8-953A-FE5A9CEC60BC}" dt="2026-06-23T07:34:55.272" v="41" actId="1076"/>
          <ac:picMkLst>
            <pc:docMk/>
            <pc:sldMk cId="3688155665" sldId="302"/>
            <ac:picMk id="10" creationId="{AAC3C31A-6214-406F-E5DE-7C80CF8F7558}"/>
          </ac:picMkLst>
        </pc:picChg>
        <pc:picChg chg="add mod">
          <ac:chgData name="Adrian Sanchez" userId="8367bc64-dda7-4682-9c6e-e2730e15bbda" providerId="ADAL" clId="{A9A2FD1E-1C68-4CB8-953A-FE5A9CEC60BC}" dt="2026-06-23T07:35:57.743" v="52" actId="1076"/>
          <ac:picMkLst>
            <pc:docMk/>
            <pc:sldMk cId="3688155665" sldId="302"/>
            <ac:picMk id="11" creationId="{EFD8E23C-4FE3-4AC7-5479-F7E281BD544B}"/>
          </ac:picMkLst>
        </pc:picChg>
        <pc:picChg chg="add mod">
          <ac:chgData name="Adrian Sanchez" userId="8367bc64-dda7-4682-9c6e-e2730e15bbda" providerId="ADAL" clId="{A9A2FD1E-1C68-4CB8-953A-FE5A9CEC60BC}" dt="2026-06-23T07:35:16.096" v="45" actId="1076"/>
          <ac:picMkLst>
            <pc:docMk/>
            <pc:sldMk cId="3688155665" sldId="302"/>
            <ac:picMk id="12" creationId="{41E91B03-D7AA-390C-ECA4-8D6BABF8815E}"/>
          </ac:picMkLst>
        </pc:picChg>
        <pc:picChg chg="mod">
          <ac:chgData name="Adrian Sanchez" userId="8367bc64-dda7-4682-9c6e-e2730e15bbda" providerId="ADAL" clId="{A9A2FD1E-1C68-4CB8-953A-FE5A9CEC60BC}" dt="2026-06-23T07:35:26.166" v="48" actId="1076"/>
          <ac:picMkLst>
            <pc:docMk/>
            <pc:sldMk cId="3688155665" sldId="302"/>
            <ac:picMk id="18" creationId="{19A9ED0D-4BCB-DDDB-C162-3B3C300EA04B}"/>
          </ac:picMkLst>
        </pc:picChg>
        <pc:picChg chg="mod">
          <ac:chgData name="Adrian Sanchez" userId="8367bc64-dda7-4682-9c6e-e2730e15bbda" providerId="ADAL" clId="{A9A2FD1E-1C68-4CB8-953A-FE5A9CEC60BC}" dt="2026-06-23T07:35:47.084" v="51" actId="1076"/>
          <ac:picMkLst>
            <pc:docMk/>
            <pc:sldMk cId="3688155665" sldId="302"/>
            <ac:picMk id="19" creationId="{593C4393-1D44-7F16-FC0D-28ED63AAADBA}"/>
          </ac:picMkLst>
        </pc:picChg>
        <pc:picChg chg="del">
          <ac:chgData name="Adrian Sanchez" userId="8367bc64-dda7-4682-9c6e-e2730e15bbda" providerId="ADAL" clId="{A9A2FD1E-1C68-4CB8-953A-FE5A9CEC60BC}" dt="2026-06-23T07:31:45.400" v="25" actId="478"/>
          <ac:picMkLst>
            <pc:docMk/>
            <pc:sldMk cId="3688155665" sldId="302"/>
            <ac:picMk id="21" creationId="{E6B72393-73BC-911D-8744-0ED5CF083A91}"/>
          </ac:picMkLst>
        </pc:picChg>
        <pc:picChg chg="mod">
          <ac:chgData name="Adrian Sanchez" userId="8367bc64-dda7-4682-9c6e-e2730e15bbda" providerId="ADAL" clId="{A9A2FD1E-1C68-4CB8-953A-FE5A9CEC60BC}" dt="2026-06-23T07:33:59.190" v="34" actId="1076"/>
          <ac:picMkLst>
            <pc:docMk/>
            <pc:sldMk cId="3688155665" sldId="302"/>
            <ac:picMk id="22" creationId="{5A3482A9-A98B-E7C2-27F6-F7993B018A23}"/>
          </ac:picMkLst>
        </pc:pic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637745260" sldId="305"/>
        </pc:sldMkLst>
      </pc:sldChg>
      <pc:sldChg chg="addSp delSp modSp add del mod">
        <pc:chgData name="Adrian Sanchez" userId="8367bc64-dda7-4682-9c6e-e2730e15bbda" providerId="ADAL" clId="{A9A2FD1E-1C68-4CB8-953A-FE5A9CEC60BC}" dt="2026-06-25T09:13:04.714" v="3342" actId="1076"/>
        <pc:sldMkLst>
          <pc:docMk/>
          <pc:sldMk cId="3376246503" sldId="308"/>
        </pc:sldMkLst>
        <pc:spChg chg="del">
          <ac:chgData name="Adrian Sanchez" userId="8367bc64-dda7-4682-9c6e-e2730e15bbda" providerId="ADAL" clId="{A9A2FD1E-1C68-4CB8-953A-FE5A9CEC60BC}" dt="2026-06-23T08:33:02.628" v="207" actId="478"/>
          <ac:spMkLst>
            <pc:docMk/>
            <pc:sldMk cId="3376246503" sldId="308"/>
            <ac:spMk id="2" creationId="{2A6E612C-28F5-45FC-ABD4-54B65CF2A640}"/>
          </ac:spMkLst>
        </pc:spChg>
        <pc:spChg chg="del">
          <ac:chgData name="Adrian Sanchez" userId="8367bc64-dda7-4682-9c6e-e2730e15bbda" providerId="ADAL" clId="{A9A2FD1E-1C68-4CB8-953A-FE5A9CEC60BC}" dt="2026-06-23T08:33:02.628" v="207" actId="478"/>
          <ac:spMkLst>
            <pc:docMk/>
            <pc:sldMk cId="3376246503" sldId="308"/>
            <ac:spMk id="3" creationId="{12E65C5A-C6B6-4BA8-9C69-FFE6FD3C8A47}"/>
          </ac:spMkLst>
        </pc:spChg>
        <pc:spChg chg="add del mod">
          <ac:chgData name="Adrian Sanchez" userId="8367bc64-dda7-4682-9c6e-e2730e15bbda" providerId="ADAL" clId="{A9A2FD1E-1C68-4CB8-953A-FE5A9CEC60BC}" dt="2026-06-23T08:33:07.844" v="210" actId="478"/>
          <ac:spMkLst>
            <pc:docMk/>
            <pc:sldMk cId="3376246503" sldId="308"/>
            <ac:spMk id="6" creationId="{ED278A71-B3AB-A575-DF0A-BCB9238D17FE}"/>
          </ac:spMkLst>
        </pc:spChg>
        <pc:spChg chg="add del mod">
          <ac:chgData name="Adrian Sanchez" userId="8367bc64-dda7-4682-9c6e-e2730e15bbda" providerId="ADAL" clId="{A9A2FD1E-1C68-4CB8-953A-FE5A9CEC60BC}" dt="2026-06-23T08:33:09.972" v="211" actId="478"/>
          <ac:spMkLst>
            <pc:docMk/>
            <pc:sldMk cId="3376246503" sldId="308"/>
            <ac:spMk id="9" creationId="{C071FEC3-B525-CC97-B35D-AC17752C64FA}"/>
          </ac:spMkLst>
        </pc:spChg>
        <pc:spChg chg="add mod">
          <ac:chgData name="Adrian Sanchez" userId="8367bc64-dda7-4682-9c6e-e2730e15bbda" providerId="ADAL" clId="{A9A2FD1E-1C68-4CB8-953A-FE5A9CEC60BC}" dt="2026-06-23T08:33:05.407" v="209"/>
          <ac:spMkLst>
            <pc:docMk/>
            <pc:sldMk cId="3376246503" sldId="308"/>
            <ac:spMk id="10" creationId="{9EF8DA22-2410-6004-1D12-36A82C8C31C5}"/>
          </ac:spMkLst>
        </pc:spChg>
        <pc:spChg chg="add mod">
          <ac:chgData name="Adrian Sanchez" userId="8367bc64-dda7-4682-9c6e-e2730e15bbda" providerId="ADAL" clId="{A9A2FD1E-1C68-4CB8-953A-FE5A9CEC60BC}" dt="2026-06-23T08:33:05.407" v="209"/>
          <ac:spMkLst>
            <pc:docMk/>
            <pc:sldMk cId="3376246503" sldId="308"/>
            <ac:spMk id="11" creationId="{36AEE8A3-40C1-AFFD-B836-626F32866B2D}"/>
          </ac:spMkLst>
        </pc:spChg>
        <pc:spChg chg="add mod">
          <ac:chgData name="Adrian Sanchez" userId="8367bc64-dda7-4682-9c6e-e2730e15bbda" providerId="ADAL" clId="{A9A2FD1E-1C68-4CB8-953A-FE5A9CEC60BC}" dt="2026-06-23T08:33:02.994" v="208"/>
          <ac:spMkLst>
            <pc:docMk/>
            <pc:sldMk cId="3376246503" sldId="308"/>
            <ac:spMk id="13" creationId="{A7E2E765-C22D-703A-40A8-34BC7FEEEB62}"/>
          </ac:spMkLst>
        </pc:spChg>
        <pc:spChg chg="add mod">
          <ac:chgData name="Adrian Sanchez" userId="8367bc64-dda7-4682-9c6e-e2730e15bbda" providerId="ADAL" clId="{A9A2FD1E-1C68-4CB8-953A-FE5A9CEC60BC}" dt="2026-06-23T08:33:02.994" v="208"/>
          <ac:spMkLst>
            <pc:docMk/>
            <pc:sldMk cId="3376246503" sldId="308"/>
            <ac:spMk id="14" creationId="{FF2132F2-1953-150E-BA19-443A8D754EC9}"/>
          </ac:spMkLst>
        </pc:spChg>
        <pc:spChg chg="add mod">
          <ac:chgData name="Adrian Sanchez" userId="8367bc64-dda7-4682-9c6e-e2730e15bbda" providerId="ADAL" clId="{A9A2FD1E-1C68-4CB8-953A-FE5A9CEC60BC}" dt="2026-06-23T08:33:02.994" v="208"/>
          <ac:spMkLst>
            <pc:docMk/>
            <pc:sldMk cId="3376246503" sldId="308"/>
            <ac:spMk id="15" creationId="{3B8BAF27-542B-1499-0E4C-6469F8F001CD}"/>
          </ac:spMkLst>
        </pc:spChg>
        <pc:spChg chg="del">
          <ac:chgData name="Adrian Sanchez" userId="8367bc64-dda7-4682-9c6e-e2730e15bbda" providerId="ADAL" clId="{A9A2FD1E-1C68-4CB8-953A-FE5A9CEC60BC}" dt="2026-06-23T08:33:02.628" v="207" actId="478"/>
          <ac:spMkLst>
            <pc:docMk/>
            <pc:sldMk cId="3376246503" sldId="308"/>
            <ac:spMk id="16" creationId="{A7A7B97C-946C-9CE9-32C8-7653F6824014}"/>
          </ac:spMkLst>
        </pc:spChg>
        <pc:spChg chg="del">
          <ac:chgData name="Adrian Sanchez" userId="8367bc64-dda7-4682-9c6e-e2730e15bbda" providerId="ADAL" clId="{A9A2FD1E-1C68-4CB8-953A-FE5A9CEC60BC}" dt="2026-06-23T08:33:02.628" v="207" actId="478"/>
          <ac:spMkLst>
            <pc:docMk/>
            <pc:sldMk cId="3376246503" sldId="308"/>
            <ac:spMk id="17" creationId="{2C787AC0-62A5-B734-0ADA-BC0E82C3CC68}"/>
          </ac:spMkLst>
        </pc:spChg>
        <pc:spChg chg="add mod">
          <ac:chgData name="Adrian Sanchez" userId="8367bc64-dda7-4682-9c6e-e2730e15bbda" providerId="ADAL" clId="{A9A2FD1E-1C68-4CB8-953A-FE5A9CEC60BC}" dt="2026-06-23T08:33:02.994" v="208"/>
          <ac:spMkLst>
            <pc:docMk/>
            <pc:sldMk cId="3376246503" sldId="308"/>
            <ac:spMk id="18" creationId="{B1290708-4BB6-0D66-8C6C-F1331ACBC79E}"/>
          </ac:spMkLst>
        </pc:spChg>
        <pc:spChg chg="add mod">
          <ac:chgData name="Adrian Sanchez" userId="8367bc64-dda7-4682-9c6e-e2730e15bbda" providerId="ADAL" clId="{A9A2FD1E-1C68-4CB8-953A-FE5A9CEC60BC}" dt="2026-06-23T08:33:18.122" v="213" actId="20577"/>
          <ac:spMkLst>
            <pc:docMk/>
            <pc:sldMk cId="3376246503" sldId="308"/>
            <ac:spMk id="19" creationId="{7C4862F2-84C6-D945-939D-C2DF4D185DC8}"/>
          </ac:spMkLst>
        </pc:spChg>
        <pc:spChg chg="add mod">
          <ac:chgData name="Adrian Sanchez" userId="8367bc64-dda7-4682-9c6e-e2730e15bbda" providerId="ADAL" clId="{A9A2FD1E-1C68-4CB8-953A-FE5A9CEC60BC}" dt="2026-06-23T08:33:10.416" v="212"/>
          <ac:spMkLst>
            <pc:docMk/>
            <pc:sldMk cId="3376246503" sldId="308"/>
            <ac:spMk id="20" creationId="{6685AB13-05EC-9680-5A07-D9EA18A30F48}"/>
          </ac:spMkLst>
        </pc:spChg>
        <pc:spChg chg="add mod">
          <ac:chgData name="Adrian Sanchez" userId="8367bc64-dda7-4682-9c6e-e2730e15bbda" providerId="ADAL" clId="{A9A2FD1E-1C68-4CB8-953A-FE5A9CEC60BC}" dt="2026-06-23T08:33:10.416" v="212"/>
          <ac:spMkLst>
            <pc:docMk/>
            <pc:sldMk cId="3376246503" sldId="308"/>
            <ac:spMk id="22" creationId="{48AC8485-4EAD-579B-E010-9A06953D4B5C}"/>
          </ac:spMkLst>
        </pc:spChg>
        <pc:spChg chg="add mod">
          <ac:chgData name="Adrian Sanchez" userId="8367bc64-dda7-4682-9c6e-e2730e15bbda" providerId="ADAL" clId="{A9A2FD1E-1C68-4CB8-953A-FE5A9CEC60BC}" dt="2026-06-23T08:33:10.416" v="212"/>
          <ac:spMkLst>
            <pc:docMk/>
            <pc:sldMk cId="3376246503" sldId="308"/>
            <ac:spMk id="23" creationId="{FB3FB9EB-614B-01BF-4842-A423EE7FB32A}"/>
          </ac:spMkLst>
        </pc:spChg>
        <pc:spChg chg="add del mod">
          <ac:chgData name="Adrian Sanchez" userId="8367bc64-dda7-4682-9c6e-e2730e15bbda" providerId="ADAL" clId="{A9A2FD1E-1C68-4CB8-953A-FE5A9CEC60BC}" dt="2026-06-25T09:12:57.479" v="3341" actId="478"/>
          <ac:spMkLst>
            <pc:docMk/>
            <pc:sldMk cId="3376246503" sldId="308"/>
            <ac:spMk id="24" creationId="{DA414254-F75C-C082-35FA-5E6343E4794E}"/>
          </ac:spMkLst>
        </pc:spChg>
        <pc:spChg chg="add del mod">
          <ac:chgData name="Adrian Sanchez" userId="8367bc64-dda7-4682-9c6e-e2730e15bbda" providerId="ADAL" clId="{A9A2FD1E-1C68-4CB8-953A-FE5A9CEC60BC}" dt="2026-06-25T09:12:57.479" v="3341" actId="478"/>
          <ac:spMkLst>
            <pc:docMk/>
            <pc:sldMk cId="3376246503" sldId="308"/>
            <ac:spMk id="25" creationId="{1906E5B3-81DA-C2D9-FBD0-53E773E5F276}"/>
          </ac:spMkLst>
        </pc:spChg>
        <pc:spChg chg="add del">
          <ac:chgData name="Adrian Sanchez" userId="8367bc64-dda7-4682-9c6e-e2730e15bbda" providerId="ADAL" clId="{A9A2FD1E-1C68-4CB8-953A-FE5A9CEC60BC}" dt="2026-06-23T08:34:58.685" v="215" actId="11529"/>
          <ac:spMkLst>
            <pc:docMk/>
            <pc:sldMk cId="3376246503" sldId="308"/>
            <ac:spMk id="26" creationId="{927D85FC-6EF0-C87A-158D-66C8D0CD30BE}"/>
          </ac:spMkLst>
        </pc:spChg>
        <pc:spChg chg="add mod">
          <ac:chgData name="Adrian Sanchez" userId="8367bc64-dda7-4682-9c6e-e2730e15bbda" providerId="ADAL" clId="{A9A2FD1E-1C68-4CB8-953A-FE5A9CEC60BC}" dt="2026-06-25T09:13:04.714" v="3342" actId="1076"/>
          <ac:spMkLst>
            <pc:docMk/>
            <pc:sldMk cId="3376246503" sldId="308"/>
            <ac:spMk id="27" creationId="{53456E21-5D5E-9998-7016-7BD906EA79E8}"/>
          </ac:spMkLst>
        </pc:spChg>
        <pc:picChg chg="del">
          <ac:chgData name="Adrian Sanchez" userId="8367bc64-dda7-4682-9c6e-e2730e15bbda" providerId="ADAL" clId="{A9A2FD1E-1C68-4CB8-953A-FE5A9CEC60BC}" dt="2026-06-23T08:33:02.628" v="207" actId="478"/>
          <ac:picMkLst>
            <pc:docMk/>
            <pc:sldMk cId="3376246503" sldId="308"/>
            <ac:picMk id="5" creationId="{61666BC4-5D8F-A569-E82B-CB4D73CC4182}"/>
          </ac:picMkLst>
        </pc:picChg>
        <pc:picChg chg="del">
          <ac:chgData name="Adrian Sanchez" userId="8367bc64-dda7-4682-9c6e-e2730e15bbda" providerId="ADAL" clId="{A9A2FD1E-1C68-4CB8-953A-FE5A9CEC60BC}" dt="2026-06-23T08:33:02.628" v="207" actId="478"/>
          <ac:picMkLst>
            <pc:docMk/>
            <pc:sldMk cId="3376246503" sldId="308"/>
            <ac:picMk id="7" creationId="{96FAB355-10B5-E2E2-3B07-4F708ADA975A}"/>
          </ac:picMkLst>
        </pc:picChg>
        <pc:picChg chg="add mod">
          <ac:chgData name="Adrian Sanchez" userId="8367bc64-dda7-4682-9c6e-e2730e15bbda" providerId="ADAL" clId="{A9A2FD1E-1C68-4CB8-953A-FE5A9CEC60BC}" dt="2026-06-23T08:33:02.994" v="208"/>
          <ac:picMkLst>
            <pc:docMk/>
            <pc:sldMk cId="3376246503" sldId="308"/>
            <ac:picMk id="12" creationId="{EEC31BA2-8345-7D85-3430-697482ED4EF8}"/>
          </ac:picMkLst>
        </pc:picChg>
        <pc:picChg chg="add mod">
          <ac:chgData name="Adrian Sanchez" userId="8367bc64-dda7-4682-9c6e-e2730e15bbda" providerId="ADAL" clId="{A9A2FD1E-1C68-4CB8-953A-FE5A9CEC60BC}" dt="2026-06-25T09:13:04.714" v="3342" actId="1076"/>
          <ac:picMkLst>
            <pc:docMk/>
            <pc:sldMk cId="3376246503" sldId="308"/>
            <ac:picMk id="21" creationId="{D1F5979F-FF72-7556-25DC-6B8D6F8ED5C5}"/>
          </ac:picMkLst>
        </pc:picChg>
        <pc:picChg chg="del">
          <ac:chgData name="Adrian Sanchez" userId="8367bc64-dda7-4682-9c6e-e2730e15bbda" providerId="ADAL" clId="{A9A2FD1E-1C68-4CB8-953A-FE5A9CEC60BC}" dt="2026-06-23T08:33:02.628" v="207" actId="478"/>
          <ac:picMkLst>
            <pc:docMk/>
            <pc:sldMk cId="3376246503" sldId="308"/>
            <ac:picMk id="1026" creationId="{F2354D3C-5609-543B-0523-30F2E21D38D2}"/>
          </ac:picMkLst>
        </pc:picChg>
        <pc:picChg chg="del">
          <ac:chgData name="Adrian Sanchez" userId="8367bc64-dda7-4682-9c6e-e2730e15bbda" providerId="ADAL" clId="{A9A2FD1E-1C68-4CB8-953A-FE5A9CEC60BC}" dt="2026-06-23T08:33:02.628" v="207" actId="478"/>
          <ac:picMkLst>
            <pc:docMk/>
            <pc:sldMk cId="3376246503" sldId="308"/>
            <ac:picMk id="1028" creationId="{6E2E47AB-5A28-2BEC-6C94-713060091F3B}"/>
          </ac:picMkLst>
        </pc:pic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270908581" sldId="309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269437138" sldId="310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113410850" sldId="311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134329592" sldId="312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201518744" sldId="313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660797940" sldId="315"/>
        </pc:sldMkLst>
      </pc:sldChg>
      <pc:sldChg chg="addSp delSp modSp add del mod">
        <pc:chgData name="Adrian Sanchez" userId="8367bc64-dda7-4682-9c6e-e2730e15bbda" providerId="ADAL" clId="{A9A2FD1E-1C68-4CB8-953A-FE5A9CEC60BC}" dt="2026-06-23T09:08:48.885" v="441" actId="20577"/>
        <pc:sldMkLst>
          <pc:docMk/>
          <pc:sldMk cId="1381517953" sldId="316"/>
        </pc:sldMkLst>
        <pc:spChg chg="add mod">
          <ac:chgData name="Adrian Sanchez" userId="8367bc64-dda7-4682-9c6e-e2730e15bbda" providerId="ADAL" clId="{A9A2FD1E-1C68-4CB8-953A-FE5A9CEC60BC}" dt="2026-06-23T09:08:48.885" v="441" actId="20577"/>
          <ac:spMkLst>
            <pc:docMk/>
            <pc:sldMk cId="1381517953" sldId="316"/>
            <ac:spMk id="3" creationId="{A5BDB51E-0FF5-DA6B-23DA-2310F72B569D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4" creationId="{FF513A3C-D159-6CCF-0088-03BD224F4457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5" creationId="{536438C9-B0AD-59A6-BA18-D01CACB6C424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7" creationId="{EF99245A-6930-1661-4B58-6C1A9C6457AE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8" creationId="{10554C9E-B4AA-F2FC-F5B0-C39D9A8FF0BF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14" creationId="{E17AD824-7E69-B322-F873-51FB6130118D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15" creationId="{96FBE51B-CB0B-B8E7-DA93-1B9EFAF5924F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31" creationId="{21D2828F-7677-E048-9C34-4AC07ABE03CD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32" creationId="{CC5E9045-A447-FE42-CC7C-C1E816DB2983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36" creationId="{7B53E13D-9710-CF55-FAC5-5BC2C13B2AD9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38" creationId="{62628A15-9543-17B7-DEBF-48ECCECE61CD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39" creationId="{C201933F-CFFF-32FF-27B4-6C6740A75996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62" creationId="{00000000-0000-0000-0000-000000000000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63" creationId="{00000000-0000-0000-0000-000000000000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66" creationId="{00000000-0000-0000-0000-000000000000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67" creationId="{00000000-0000-0000-0000-000000000000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88" creationId="{40487C71-AACC-47D6-147B-89D27F0F397A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89" creationId="{25D7215E-9E5A-6F28-31D1-5D80E511DD76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90" creationId="{7758E973-55C2-65AB-3538-1F5411876FDA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93" creationId="{42367249-EFD1-7DD7-8D67-D32DF373A42E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94" creationId="{E005AC38-2857-3034-C907-FB58ABA14E58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95" creationId="{AD1ECFCB-C8FA-489D-1A66-5E150566D83E}"/>
          </ac:spMkLst>
        </pc:spChg>
        <pc:spChg chg="del">
          <ac:chgData name="Adrian Sanchez" userId="8367bc64-dda7-4682-9c6e-e2730e15bbda" providerId="ADAL" clId="{A9A2FD1E-1C68-4CB8-953A-FE5A9CEC60BC}" dt="2026-06-23T07:42:41.378" v="95" actId="478"/>
          <ac:spMkLst>
            <pc:docMk/>
            <pc:sldMk cId="1381517953" sldId="316"/>
            <ac:spMk id="96" creationId="{D0A80F0B-1976-38F3-537D-6FAB72E21589}"/>
          </ac:spMkLst>
        </pc:sp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11" creationId="{E72240C4-322A-FF84-E4DF-57DB935125AA}"/>
          </ac:cxnSpMkLst>
        </pc:cxn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18" creationId="{BD59AB1B-DA88-0376-73E9-60D7903CF6DD}"/>
          </ac:cxnSpMkLst>
        </pc:cxnChg>
        <pc:cxnChg chg="del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25" creationId="{E7642302-F39A-D100-4955-9908BE665BBD}"/>
          </ac:cxnSpMkLst>
        </pc:cxnChg>
        <pc:cxnChg chg="del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26" creationId="{D3F35FC7-31C7-1885-82D5-62C9950F1A2A}"/>
          </ac:cxnSpMkLst>
        </pc:cxn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27" creationId="{DEFC31D0-1584-9C80-DA03-3FD688595973}"/>
          </ac:cxnSpMkLst>
        </pc:cxnChg>
        <pc:cxnChg chg="del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33" creationId="{3F983116-636D-2D95-7051-D0C2F140F374}"/>
          </ac:cxnSpMkLst>
        </pc:cxnChg>
        <pc:cxnChg chg="del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34" creationId="{E1EB529F-9302-9E9F-9A7F-FEC83B7078D4}"/>
          </ac:cxnSpMkLst>
        </pc:cxnChg>
        <pc:cxnChg chg="del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43" creationId="{BD629B6C-E9D3-475D-AC14-4D4134D23D8C}"/>
          </ac:cxnSpMkLst>
        </pc:cxn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48" creationId="{6C86E0F7-364F-A1A3-4257-44B49E901271}"/>
          </ac:cxnSpMkLst>
        </pc:cxn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49" creationId="{39A85581-FEBD-BF86-92DC-972D9FA4E3E2}"/>
          </ac:cxnSpMkLst>
        </pc:cxn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50" creationId="{6A76E986-5B49-32A5-24C3-A49C062C4E91}"/>
          </ac:cxnSpMkLst>
        </pc:cxn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53" creationId="{3314CC05-1B22-026C-95B4-547A66E66907}"/>
          </ac:cxnSpMkLst>
        </pc:cxn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55" creationId="{98901938-D750-7C7D-3E49-79AA179CE87E}"/>
          </ac:cxnSpMkLst>
        </pc:cxn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57" creationId="{C259633C-F4BD-529B-449D-F6F712475506}"/>
          </ac:cxnSpMkLst>
        </pc:cxnChg>
        <pc:cxnChg chg="del mod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115" creationId="{6C37B578-5372-F20A-C654-1640813D2E6D}"/>
          </ac:cxnSpMkLst>
        </pc:cxnChg>
        <pc:cxnChg chg="del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118" creationId="{6225CE58-738C-4402-9C49-60E1A134D11E}"/>
          </ac:cxnSpMkLst>
        </pc:cxnChg>
        <pc:cxnChg chg="del">
          <ac:chgData name="Adrian Sanchez" userId="8367bc64-dda7-4682-9c6e-e2730e15bbda" providerId="ADAL" clId="{A9A2FD1E-1C68-4CB8-953A-FE5A9CEC60BC}" dt="2026-06-23T07:42:41.378" v="95" actId="478"/>
          <ac:cxnSpMkLst>
            <pc:docMk/>
            <pc:sldMk cId="1381517953" sldId="316"/>
            <ac:cxnSpMk id="121" creationId="{F3303254-690E-FB08-AEE1-65B42F6175E7}"/>
          </ac:cxnSpMkLst>
        </pc:cxn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57383300" sldId="317"/>
        </pc:sldMkLst>
      </pc:sldChg>
      <pc:sldChg chg="addSp delSp modSp add mod">
        <pc:chgData name="Adrian Sanchez" userId="8367bc64-dda7-4682-9c6e-e2730e15bbda" providerId="ADAL" clId="{A9A2FD1E-1C68-4CB8-953A-FE5A9CEC60BC}" dt="2026-06-23T08:47:07.026" v="226" actId="20577"/>
        <pc:sldMkLst>
          <pc:docMk/>
          <pc:sldMk cId="3684135842" sldId="317"/>
        </pc:sldMkLst>
        <pc:spChg chg="add del mod">
          <ac:chgData name="Adrian Sanchez" userId="8367bc64-dda7-4682-9c6e-e2730e15bbda" providerId="ADAL" clId="{A9A2FD1E-1C68-4CB8-953A-FE5A9CEC60BC}" dt="2026-06-23T08:46:56.424" v="223" actId="478"/>
          <ac:spMkLst>
            <pc:docMk/>
            <pc:sldMk cId="3684135842" sldId="317"/>
            <ac:spMk id="3" creationId="{D80E332E-7A58-19AC-DFF3-93551E54F9B2}"/>
          </ac:spMkLst>
        </pc:spChg>
        <pc:spChg chg="add del mod">
          <ac:chgData name="Adrian Sanchez" userId="8367bc64-dda7-4682-9c6e-e2730e15bbda" providerId="ADAL" clId="{A9A2FD1E-1C68-4CB8-953A-FE5A9CEC60BC}" dt="2026-06-23T08:46:56.424" v="223" actId="478"/>
          <ac:spMkLst>
            <pc:docMk/>
            <pc:sldMk cId="3684135842" sldId="317"/>
            <ac:spMk id="5" creationId="{8A522725-BFFF-6081-B664-DBAA9D4BEEF4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6" creationId="{28DEEE65-7088-41B9-A1D4-66CA62BB0129}"/>
          </ac:spMkLst>
        </pc:spChg>
        <pc:spChg chg="add mod">
          <ac:chgData name="Adrian Sanchez" userId="8367bc64-dda7-4682-9c6e-e2730e15bbda" providerId="ADAL" clId="{A9A2FD1E-1C68-4CB8-953A-FE5A9CEC60BC}" dt="2026-06-23T08:47:07.026" v="226" actId="20577"/>
          <ac:spMkLst>
            <pc:docMk/>
            <pc:sldMk cId="3684135842" sldId="317"/>
            <ac:spMk id="8" creationId="{FA5FC5F9-DAEE-B11D-75FF-FBA10CE951DB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9" creationId="{BEC8218A-DC65-FD02-B429-2EC01A7AFF45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10" creationId="{AB6496C9-8C66-EEA2-D454-6BAC081D8B94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11" creationId="{6878D97A-8293-DCCF-1272-BB0B6C170618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12" creationId="{6ED966C9-3D95-F97B-394A-4C6CCFA62DAE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14" creationId="{98A09205-5626-7433-7C1C-F96FAC8342E9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17" creationId="{7D2076C9-8A3E-DC86-037F-88DD6D14665D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18" creationId="{D7B4841D-0BCE-8CE0-C3B6-EC9A98823864}"/>
          </ac:spMkLst>
        </pc:spChg>
        <pc:spChg chg="del">
          <ac:chgData name="Adrian Sanchez" userId="8367bc64-dda7-4682-9c6e-e2730e15bbda" providerId="ADAL" clId="{A9A2FD1E-1C68-4CB8-953A-FE5A9CEC60BC}" dt="2026-06-23T08:46:53.464" v="222" actId="478"/>
          <ac:spMkLst>
            <pc:docMk/>
            <pc:sldMk cId="3684135842" sldId="317"/>
            <ac:spMk id="19" creationId="{7C4862F2-84C6-D945-939D-C2DF4D185DC8}"/>
          </ac:spMkLst>
        </pc:spChg>
        <pc:spChg chg="del">
          <ac:chgData name="Adrian Sanchez" userId="8367bc64-dda7-4682-9c6e-e2730e15bbda" providerId="ADAL" clId="{A9A2FD1E-1C68-4CB8-953A-FE5A9CEC60BC}" dt="2026-06-23T08:46:53.464" v="222" actId="478"/>
          <ac:spMkLst>
            <pc:docMk/>
            <pc:sldMk cId="3684135842" sldId="317"/>
            <ac:spMk id="20" creationId="{6685AB13-05EC-9680-5A07-D9EA18A30F48}"/>
          </ac:spMkLst>
        </pc:spChg>
        <pc:spChg chg="del">
          <ac:chgData name="Adrian Sanchez" userId="8367bc64-dda7-4682-9c6e-e2730e15bbda" providerId="ADAL" clId="{A9A2FD1E-1C68-4CB8-953A-FE5A9CEC60BC}" dt="2026-06-23T08:46:53.464" v="222" actId="478"/>
          <ac:spMkLst>
            <pc:docMk/>
            <pc:sldMk cId="3684135842" sldId="317"/>
            <ac:spMk id="22" creationId="{48AC8485-4EAD-579B-E010-9A06953D4B5C}"/>
          </ac:spMkLst>
        </pc:spChg>
        <pc:spChg chg="del">
          <ac:chgData name="Adrian Sanchez" userId="8367bc64-dda7-4682-9c6e-e2730e15bbda" providerId="ADAL" clId="{A9A2FD1E-1C68-4CB8-953A-FE5A9CEC60BC}" dt="2026-06-23T08:46:53.464" v="222" actId="478"/>
          <ac:spMkLst>
            <pc:docMk/>
            <pc:sldMk cId="3684135842" sldId="317"/>
            <ac:spMk id="23" creationId="{FB3FB9EB-614B-01BF-4842-A423EE7FB32A}"/>
          </ac:spMkLst>
        </pc:spChg>
        <pc:spChg chg="del">
          <ac:chgData name="Adrian Sanchez" userId="8367bc64-dda7-4682-9c6e-e2730e15bbda" providerId="ADAL" clId="{A9A2FD1E-1C68-4CB8-953A-FE5A9CEC60BC}" dt="2026-06-23T08:46:53.464" v="222" actId="478"/>
          <ac:spMkLst>
            <pc:docMk/>
            <pc:sldMk cId="3684135842" sldId="317"/>
            <ac:spMk id="24" creationId="{DA414254-F75C-C082-35FA-5E6343E4794E}"/>
          </ac:spMkLst>
        </pc:spChg>
        <pc:spChg chg="del">
          <ac:chgData name="Adrian Sanchez" userId="8367bc64-dda7-4682-9c6e-e2730e15bbda" providerId="ADAL" clId="{A9A2FD1E-1C68-4CB8-953A-FE5A9CEC60BC}" dt="2026-06-23T08:46:53.464" v="222" actId="478"/>
          <ac:spMkLst>
            <pc:docMk/>
            <pc:sldMk cId="3684135842" sldId="317"/>
            <ac:spMk id="25" creationId="{1906E5B3-81DA-C2D9-FBD0-53E773E5F276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26" creationId="{68E7F8C2-0D58-97FA-B8CB-5EA2C7155F98}"/>
          </ac:spMkLst>
        </pc:spChg>
        <pc:spChg chg="del">
          <ac:chgData name="Adrian Sanchez" userId="8367bc64-dda7-4682-9c6e-e2730e15bbda" providerId="ADAL" clId="{A9A2FD1E-1C68-4CB8-953A-FE5A9CEC60BC}" dt="2026-06-23T08:46:53.464" v="222" actId="478"/>
          <ac:spMkLst>
            <pc:docMk/>
            <pc:sldMk cId="3684135842" sldId="317"/>
            <ac:spMk id="27" creationId="{53456E21-5D5E-9998-7016-7BD906EA79E8}"/>
          </ac:spMkLst>
        </pc:spChg>
        <pc:spChg chg="add mod">
          <ac:chgData name="Adrian Sanchez" userId="8367bc64-dda7-4682-9c6e-e2730e15bbda" providerId="ADAL" clId="{A9A2FD1E-1C68-4CB8-953A-FE5A9CEC60BC}" dt="2026-06-23T08:46:58.088" v="224"/>
          <ac:spMkLst>
            <pc:docMk/>
            <pc:sldMk cId="3684135842" sldId="317"/>
            <ac:spMk id="28" creationId="{F8E966CD-CB70-9227-B665-9329AB72243B}"/>
          </ac:spMkLst>
        </pc:spChg>
        <pc:picChg chg="add mod">
          <ac:chgData name="Adrian Sanchez" userId="8367bc64-dda7-4682-9c6e-e2730e15bbda" providerId="ADAL" clId="{A9A2FD1E-1C68-4CB8-953A-FE5A9CEC60BC}" dt="2026-06-23T08:46:58.088" v="224"/>
          <ac:picMkLst>
            <pc:docMk/>
            <pc:sldMk cId="3684135842" sldId="317"/>
            <ac:picMk id="7" creationId="{EC99A5F5-FA2B-E584-DE23-44AEBB7EFC7C}"/>
          </ac:picMkLst>
        </pc:picChg>
        <pc:picChg chg="add mod">
          <ac:chgData name="Adrian Sanchez" userId="8367bc64-dda7-4682-9c6e-e2730e15bbda" providerId="ADAL" clId="{A9A2FD1E-1C68-4CB8-953A-FE5A9CEC60BC}" dt="2026-06-23T08:46:58.088" v="224"/>
          <ac:picMkLst>
            <pc:docMk/>
            <pc:sldMk cId="3684135842" sldId="317"/>
            <ac:picMk id="13" creationId="{6DB7DD14-AC0D-3084-25FD-59A33A5C5821}"/>
          </ac:picMkLst>
        </pc:picChg>
        <pc:picChg chg="add mod">
          <ac:chgData name="Adrian Sanchez" userId="8367bc64-dda7-4682-9c6e-e2730e15bbda" providerId="ADAL" clId="{A9A2FD1E-1C68-4CB8-953A-FE5A9CEC60BC}" dt="2026-06-23T08:46:58.088" v="224"/>
          <ac:picMkLst>
            <pc:docMk/>
            <pc:sldMk cId="3684135842" sldId="317"/>
            <ac:picMk id="15" creationId="{9B37432A-9608-7E78-B15F-8FD6D1B76491}"/>
          </ac:picMkLst>
        </pc:picChg>
        <pc:picChg chg="add mod">
          <ac:chgData name="Adrian Sanchez" userId="8367bc64-dda7-4682-9c6e-e2730e15bbda" providerId="ADAL" clId="{A9A2FD1E-1C68-4CB8-953A-FE5A9CEC60BC}" dt="2026-06-23T08:46:58.088" v="224"/>
          <ac:picMkLst>
            <pc:docMk/>
            <pc:sldMk cId="3684135842" sldId="317"/>
            <ac:picMk id="16" creationId="{BCD52E13-3CC9-ACA9-193D-340426019031}"/>
          </ac:picMkLst>
        </pc:picChg>
        <pc:picChg chg="del">
          <ac:chgData name="Adrian Sanchez" userId="8367bc64-dda7-4682-9c6e-e2730e15bbda" providerId="ADAL" clId="{A9A2FD1E-1C68-4CB8-953A-FE5A9CEC60BC}" dt="2026-06-23T08:46:53.464" v="222" actId="478"/>
          <ac:picMkLst>
            <pc:docMk/>
            <pc:sldMk cId="3684135842" sldId="317"/>
            <ac:picMk id="21" creationId="{D1F5979F-FF72-7556-25DC-6B8D6F8ED5C5}"/>
          </ac:picMkLst>
        </pc:picChg>
      </pc:sldChg>
      <pc:sldChg chg="addSp delSp modSp add mod">
        <pc:chgData name="Adrian Sanchez" userId="8367bc64-dda7-4682-9c6e-e2730e15bbda" providerId="ADAL" clId="{A9A2FD1E-1C68-4CB8-953A-FE5A9CEC60BC}" dt="2026-06-25T09:20:40.700" v="3349" actId="20577"/>
        <pc:sldMkLst>
          <pc:docMk/>
          <pc:sldMk cId="884081584" sldId="318"/>
        </pc:sldMkLst>
        <pc:spChg chg="add del mod">
          <ac:chgData name="Adrian Sanchez" userId="8367bc64-dda7-4682-9c6e-e2730e15bbda" providerId="ADAL" clId="{A9A2FD1E-1C68-4CB8-953A-FE5A9CEC60BC}" dt="2026-06-23T08:48:41.426" v="229" actId="478"/>
          <ac:spMkLst>
            <pc:docMk/>
            <pc:sldMk cId="884081584" sldId="318"/>
            <ac:spMk id="3" creationId="{096A23E6-C407-7D41-9321-479CEBBF6C74}"/>
          </ac:spMkLst>
        </pc:spChg>
        <pc:spChg chg="add del mod">
          <ac:chgData name="Adrian Sanchez" userId="8367bc64-dda7-4682-9c6e-e2730e15bbda" providerId="ADAL" clId="{A9A2FD1E-1C68-4CB8-953A-FE5A9CEC60BC}" dt="2026-06-23T08:48:41.426" v="229" actId="478"/>
          <ac:spMkLst>
            <pc:docMk/>
            <pc:sldMk cId="884081584" sldId="318"/>
            <ac:spMk id="5" creationId="{D06B6BA7-BE89-207B-8932-CED39F216B77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6" creationId="{28DEEE65-7088-41B9-A1D4-66CA62BB0129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8" creationId="{FA5FC5F9-DAEE-B11D-75FF-FBA10CE951DB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9" creationId="{BEC8218A-DC65-FD02-B429-2EC01A7AFF45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10" creationId="{AB6496C9-8C66-EEA2-D454-6BAC081D8B94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11" creationId="{6878D97A-8293-DCCF-1272-BB0B6C170618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12" creationId="{6ED966C9-3D95-F97B-394A-4C6CCFA62DAE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14" creationId="{98A09205-5626-7433-7C1C-F96FAC8342E9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17" creationId="{7D2076C9-8A3E-DC86-037F-88DD6D14665D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18" creationId="{D7B4841D-0BCE-8CE0-C3B6-EC9A98823864}"/>
          </ac:spMkLst>
        </pc:spChg>
        <pc:spChg chg="add mod">
          <ac:chgData name="Adrian Sanchez" userId="8367bc64-dda7-4682-9c6e-e2730e15bbda" providerId="ADAL" clId="{A9A2FD1E-1C68-4CB8-953A-FE5A9CEC60BC}" dt="2026-06-23T09:00:23.988" v="330" actId="20577"/>
          <ac:spMkLst>
            <pc:docMk/>
            <pc:sldMk cId="884081584" sldId="318"/>
            <ac:spMk id="19" creationId="{5A599598-AFAB-03BC-A981-1821190AABC9}"/>
          </ac:spMkLst>
        </pc:spChg>
        <pc:spChg chg="add mod">
          <ac:chgData name="Adrian Sanchez" userId="8367bc64-dda7-4682-9c6e-e2730e15bbda" providerId="ADAL" clId="{A9A2FD1E-1C68-4CB8-953A-FE5A9CEC60BC}" dt="2026-06-23T08:48:42.656" v="230"/>
          <ac:spMkLst>
            <pc:docMk/>
            <pc:sldMk cId="884081584" sldId="318"/>
            <ac:spMk id="20" creationId="{6E23C27B-685C-B22C-6D06-33C6EC0AA346}"/>
          </ac:spMkLst>
        </pc:spChg>
        <pc:spChg chg="add mod">
          <ac:chgData name="Adrian Sanchez" userId="8367bc64-dda7-4682-9c6e-e2730e15bbda" providerId="ADAL" clId="{A9A2FD1E-1C68-4CB8-953A-FE5A9CEC60BC}" dt="2026-06-23T08:48:42.656" v="230"/>
          <ac:spMkLst>
            <pc:docMk/>
            <pc:sldMk cId="884081584" sldId="318"/>
            <ac:spMk id="23" creationId="{32C7B976-1C96-9F86-4F93-FDECB5B5791D}"/>
          </ac:spMkLst>
        </pc:spChg>
        <pc:spChg chg="add mod">
          <ac:chgData name="Adrian Sanchez" userId="8367bc64-dda7-4682-9c6e-e2730e15bbda" providerId="ADAL" clId="{A9A2FD1E-1C68-4CB8-953A-FE5A9CEC60BC}" dt="2026-06-23T08:48:42.656" v="230"/>
          <ac:spMkLst>
            <pc:docMk/>
            <pc:sldMk cId="884081584" sldId="318"/>
            <ac:spMk id="25" creationId="{F952AB0B-3495-C81F-ACF7-F37DFEA63A48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26" creationId="{68E7F8C2-0D58-97FA-B8CB-5EA2C7155F98}"/>
          </ac:spMkLst>
        </pc:spChg>
        <pc:spChg chg="del">
          <ac:chgData name="Adrian Sanchez" userId="8367bc64-dda7-4682-9c6e-e2730e15bbda" providerId="ADAL" clId="{A9A2FD1E-1C68-4CB8-953A-FE5A9CEC60BC}" dt="2026-06-23T08:48:39.806" v="228" actId="478"/>
          <ac:spMkLst>
            <pc:docMk/>
            <pc:sldMk cId="884081584" sldId="318"/>
            <ac:spMk id="28" creationId="{F8E966CD-CB70-9227-B665-9329AB72243B}"/>
          </ac:spMkLst>
        </pc:spChg>
        <pc:spChg chg="add mod">
          <ac:chgData name="Adrian Sanchez" userId="8367bc64-dda7-4682-9c6e-e2730e15bbda" providerId="ADAL" clId="{A9A2FD1E-1C68-4CB8-953A-FE5A9CEC60BC}" dt="2026-06-23T08:48:42.656" v="230"/>
          <ac:spMkLst>
            <pc:docMk/>
            <pc:sldMk cId="884081584" sldId="318"/>
            <ac:spMk id="30" creationId="{4B7F2AB3-F71E-C260-E7C6-C09C39D0F578}"/>
          </ac:spMkLst>
        </pc:spChg>
        <pc:spChg chg="add mod">
          <ac:chgData name="Adrian Sanchez" userId="8367bc64-dda7-4682-9c6e-e2730e15bbda" providerId="ADAL" clId="{A9A2FD1E-1C68-4CB8-953A-FE5A9CEC60BC}" dt="2026-06-25T09:19:47.707" v="3344" actId="1038"/>
          <ac:spMkLst>
            <pc:docMk/>
            <pc:sldMk cId="884081584" sldId="318"/>
            <ac:spMk id="34" creationId="{C329DCEB-6E01-9B15-CFFD-40209DF2B673}"/>
          </ac:spMkLst>
        </pc:spChg>
        <pc:spChg chg="add mod">
          <ac:chgData name="Adrian Sanchez" userId="8367bc64-dda7-4682-9c6e-e2730e15bbda" providerId="ADAL" clId="{A9A2FD1E-1C68-4CB8-953A-FE5A9CEC60BC}" dt="2026-06-25T09:20:40.700" v="3349" actId="20577"/>
          <ac:spMkLst>
            <pc:docMk/>
            <pc:sldMk cId="884081584" sldId="318"/>
            <ac:spMk id="36" creationId="{85F6C3BE-109C-5B7E-23B1-D44A3E681F86}"/>
          </ac:spMkLst>
        </pc:spChg>
        <pc:graphicFrameChg chg="add mod">
          <ac:chgData name="Adrian Sanchez" userId="8367bc64-dda7-4682-9c6e-e2730e15bbda" providerId="ADAL" clId="{A9A2FD1E-1C68-4CB8-953A-FE5A9CEC60BC}" dt="2026-06-23T08:52:49.704" v="314" actId="1076"/>
          <ac:graphicFrameMkLst>
            <pc:docMk/>
            <pc:sldMk cId="884081584" sldId="318"/>
            <ac:graphicFrameMk id="32" creationId="{CA39379E-BBA1-C636-32ED-16939286C697}"/>
          </ac:graphicFrameMkLst>
        </pc:graphicFrameChg>
        <pc:graphicFrameChg chg="add mod">
          <ac:chgData name="Adrian Sanchez" userId="8367bc64-dda7-4682-9c6e-e2730e15bbda" providerId="ADAL" clId="{A9A2FD1E-1C68-4CB8-953A-FE5A9CEC60BC}" dt="2026-06-23T08:50:01.699" v="235"/>
          <ac:graphicFrameMkLst>
            <pc:docMk/>
            <pc:sldMk cId="884081584" sldId="318"/>
            <ac:graphicFrameMk id="33" creationId="{E56E4FC5-823B-F707-F01D-6980C1557B86}"/>
          </ac:graphicFrameMkLst>
        </pc:graphicFrameChg>
        <pc:picChg chg="del">
          <ac:chgData name="Adrian Sanchez" userId="8367bc64-dda7-4682-9c6e-e2730e15bbda" providerId="ADAL" clId="{A9A2FD1E-1C68-4CB8-953A-FE5A9CEC60BC}" dt="2026-06-23T08:48:39.806" v="228" actId="478"/>
          <ac:picMkLst>
            <pc:docMk/>
            <pc:sldMk cId="884081584" sldId="318"/>
            <ac:picMk id="7" creationId="{EC99A5F5-FA2B-E584-DE23-44AEBB7EFC7C}"/>
          </ac:picMkLst>
        </pc:picChg>
        <pc:picChg chg="del">
          <ac:chgData name="Adrian Sanchez" userId="8367bc64-dda7-4682-9c6e-e2730e15bbda" providerId="ADAL" clId="{A9A2FD1E-1C68-4CB8-953A-FE5A9CEC60BC}" dt="2026-06-23T08:48:39.806" v="228" actId="478"/>
          <ac:picMkLst>
            <pc:docMk/>
            <pc:sldMk cId="884081584" sldId="318"/>
            <ac:picMk id="13" creationId="{6DB7DD14-AC0D-3084-25FD-59A33A5C5821}"/>
          </ac:picMkLst>
        </pc:picChg>
        <pc:picChg chg="del">
          <ac:chgData name="Adrian Sanchez" userId="8367bc64-dda7-4682-9c6e-e2730e15bbda" providerId="ADAL" clId="{A9A2FD1E-1C68-4CB8-953A-FE5A9CEC60BC}" dt="2026-06-23T08:48:39.806" v="228" actId="478"/>
          <ac:picMkLst>
            <pc:docMk/>
            <pc:sldMk cId="884081584" sldId="318"/>
            <ac:picMk id="15" creationId="{9B37432A-9608-7E78-B15F-8FD6D1B76491}"/>
          </ac:picMkLst>
        </pc:picChg>
        <pc:picChg chg="del">
          <ac:chgData name="Adrian Sanchez" userId="8367bc64-dda7-4682-9c6e-e2730e15bbda" providerId="ADAL" clId="{A9A2FD1E-1C68-4CB8-953A-FE5A9CEC60BC}" dt="2026-06-23T08:48:39.806" v="228" actId="478"/>
          <ac:picMkLst>
            <pc:docMk/>
            <pc:sldMk cId="884081584" sldId="318"/>
            <ac:picMk id="16" creationId="{BCD52E13-3CC9-ACA9-193D-340426019031}"/>
          </ac:picMkLst>
        </pc:picChg>
        <pc:picChg chg="add mod">
          <ac:chgData name="Adrian Sanchez" userId="8367bc64-dda7-4682-9c6e-e2730e15bbda" providerId="ADAL" clId="{A9A2FD1E-1C68-4CB8-953A-FE5A9CEC60BC}" dt="2026-06-23T08:50:19.718" v="239" actId="1076"/>
          <ac:picMkLst>
            <pc:docMk/>
            <pc:sldMk cId="884081584" sldId="318"/>
            <ac:picMk id="21" creationId="{860E73CA-1AAF-4CCC-684B-D83C04C337F6}"/>
          </ac:picMkLst>
        </pc:picChg>
        <pc:picChg chg="add mod">
          <ac:chgData name="Adrian Sanchez" userId="8367bc64-dda7-4682-9c6e-e2730e15bbda" providerId="ADAL" clId="{A9A2FD1E-1C68-4CB8-953A-FE5A9CEC60BC}" dt="2026-06-23T08:48:42.656" v="230"/>
          <ac:picMkLst>
            <pc:docMk/>
            <pc:sldMk cId="884081584" sldId="318"/>
            <ac:picMk id="22" creationId="{DD709F62-BA2D-80B5-901C-89FE36AE9167}"/>
          </ac:picMkLst>
        </pc:picChg>
        <pc:picChg chg="add mod">
          <ac:chgData name="Adrian Sanchez" userId="8367bc64-dda7-4682-9c6e-e2730e15bbda" providerId="ADAL" clId="{A9A2FD1E-1C68-4CB8-953A-FE5A9CEC60BC}" dt="2026-06-23T08:52:33.098" v="313" actId="1076"/>
          <ac:picMkLst>
            <pc:docMk/>
            <pc:sldMk cId="884081584" sldId="318"/>
            <ac:picMk id="29" creationId="{05AC6E81-752F-0775-E7BC-134583A8EC1B}"/>
          </ac:picMkLst>
        </pc:picChg>
        <pc:picChg chg="add mod">
          <ac:chgData name="Adrian Sanchez" userId="8367bc64-dda7-4682-9c6e-e2730e15bbda" providerId="ADAL" clId="{A9A2FD1E-1C68-4CB8-953A-FE5A9CEC60BC}" dt="2026-06-23T08:48:42.656" v="230"/>
          <ac:picMkLst>
            <pc:docMk/>
            <pc:sldMk cId="884081584" sldId="318"/>
            <ac:picMk id="31" creationId="{21018776-DF75-CC78-E7C7-173863AF57A0}"/>
          </ac:picMkLst>
        </pc:picChg>
        <pc:cxnChg chg="add mod">
          <ac:chgData name="Adrian Sanchez" userId="8367bc64-dda7-4682-9c6e-e2730e15bbda" providerId="ADAL" clId="{A9A2FD1E-1C68-4CB8-953A-FE5A9CEC60BC}" dt="2026-06-23T08:50:23.560" v="240" actId="14100"/>
          <ac:cxnSpMkLst>
            <pc:docMk/>
            <pc:sldMk cId="884081584" sldId="318"/>
            <ac:cxnSpMk id="24" creationId="{6C424C4B-D6FF-2D82-96A0-7ADFD870C04B}"/>
          </ac:cxnSpMkLst>
        </pc:cxnChg>
        <pc:cxnChg chg="add mod">
          <ac:chgData name="Adrian Sanchez" userId="8367bc64-dda7-4682-9c6e-e2730e15bbda" providerId="ADAL" clId="{A9A2FD1E-1C68-4CB8-953A-FE5A9CEC60BC}" dt="2026-06-23T08:48:42.656" v="230"/>
          <ac:cxnSpMkLst>
            <pc:docMk/>
            <pc:sldMk cId="884081584" sldId="318"/>
            <ac:cxnSpMk id="27" creationId="{FB38ED7C-FE4B-218A-1C69-1287EA748B7C}"/>
          </ac:cxnSpMkLst>
        </pc:cxn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76645040" sldId="319"/>
        </pc:sldMkLst>
      </pc:sldChg>
      <pc:sldChg chg="addSp delSp modSp add mod modAnim">
        <pc:chgData name="Adrian Sanchez" userId="8367bc64-dda7-4682-9c6e-e2730e15bbda" providerId="ADAL" clId="{A9A2FD1E-1C68-4CB8-953A-FE5A9CEC60BC}" dt="2026-06-23T09:03:43.500" v="339" actId="14100"/>
        <pc:sldMkLst>
          <pc:docMk/>
          <pc:sldMk cId="815264672" sldId="319"/>
        </pc:sldMkLst>
        <pc:spChg chg="add del mod">
          <ac:chgData name="Adrian Sanchez" userId="8367bc64-dda7-4682-9c6e-e2730e15bbda" providerId="ADAL" clId="{A9A2FD1E-1C68-4CB8-953A-FE5A9CEC60BC}" dt="2026-06-23T09:02:24.465" v="333" actId="478"/>
          <ac:spMkLst>
            <pc:docMk/>
            <pc:sldMk cId="815264672" sldId="319"/>
            <ac:spMk id="3" creationId="{539A0DA3-7834-BB4E-9772-7899FA64CDEF}"/>
          </ac:spMkLst>
        </pc:spChg>
        <pc:spChg chg="add del mod">
          <ac:chgData name="Adrian Sanchez" userId="8367bc64-dda7-4682-9c6e-e2730e15bbda" providerId="ADAL" clId="{A9A2FD1E-1C68-4CB8-953A-FE5A9CEC60BC}" dt="2026-06-23T09:02:24.465" v="333" actId="478"/>
          <ac:spMkLst>
            <pc:docMk/>
            <pc:sldMk cId="815264672" sldId="319"/>
            <ac:spMk id="5" creationId="{100F4A74-D853-38AA-BCF3-F5ED2B531D09}"/>
          </ac:spMkLst>
        </pc:spChg>
        <pc:spChg chg="add mod">
          <ac:chgData name="Adrian Sanchez" userId="8367bc64-dda7-4682-9c6e-e2730e15bbda" providerId="ADAL" clId="{A9A2FD1E-1C68-4CB8-953A-FE5A9CEC60BC}" dt="2026-06-23T09:03:35.925" v="338" actId="20577"/>
          <ac:spMkLst>
            <pc:docMk/>
            <pc:sldMk cId="815264672" sldId="319"/>
            <ac:spMk id="6" creationId="{C26EC383-36FB-F0C3-5B7E-EA392FDF6860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7" creationId="{430E6A1A-8695-115A-0A91-696BF162E64F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13" creationId="{06E9AC1F-35FF-EC49-AC08-7AF7649D33F1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14" creationId="{C78B4AD3-0636-BF26-93F4-9CA5D33119A4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15" creationId="{3BFCF40D-4C70-9872-42E3-AD06585660D4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16" creationId="{1B6289DD-A5DC-FFCE-0BAA-3E9138951262}"/>
          </ac:spMkLst>
        </pc:spChg>
        <pc:spChg chg="add mod">
          <ac:chgData name="Adrian Sanchez" userId="8367bc64-dda7-4682-9c6e-e2730e15bbda" providerId="ADAL" clId="{A9A2FD1E-1C68-4CB8-953A-FE5A9CEC60BC}" dt="2026-06-23T09:03:43.500" v="339" actId="14100"/>
          <ac:spMkLst>
            <pc:docMk/>
            <pc:sldMk cId="815264672" sldId="319"/>
            <ac:spMk id="17" creationId="{B105115B-3DF3-C007-5CA5-CC1E7C706E54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18" creationId="{A21FCAF1-AC19-D739-D2C3-1A5DFFA63E6C}"/>
          </ac:spMkLst>
        </pc:spChg>
        <pc:spChg chg="del">
          <ac:chgData name="Adrian Sanchez" userId="8367bc64-dda7-4682-9c6e-e2730e15bbda" providerId="ADAL" clId="{A9A2FD1E-1C68-4CB8-953A-FE5A9CEC60BC}" dt="2026-06-23T09:02:20.324" v="332" actId="478"/>
          <ac:spMkLst>
            <pc:docMk/>
            <pc:sldMk cId="815264672" sldId="319"/>
            <ac:spMk id="19" creationId="{5A599598-AFAB-03BC-A981-1821190AABC9}"/>
          </ac:spMkLst>
        </pc:spChg>
        <pc:spChg chg="del">
          <ac:chgData name="Adrian Sanchez" userId="8367bc64-dda7-4682-9c6e-e2730e15bbda" providerId="ADAL" clId="{A9A2FD1E-1C68-4CB8-953A-FE5A9CEC60BC}" dt="2026-06-23T09:02:20.324" v="332" actId="478"/>
          <ac:spMkLst>
            <pc:docMk/>
            <pc:sldMk cId="815264672" sldId="319"/>
            <ac:spMk id="20" creationId="{6E23C27B-685C-B22C-6D06-33C6EC0AA346}"/>
          </ac:spMkLst>
        </pc:spChg>
        <pc:spChg chg="del">
          <ac:chgData name="Adrian Sanchez" userId="8367bc64-dda7-4682-9c6e-e2730e15bbda" providerId="ADAL" clId="{A9A2FD1E-1C68-4CB8-953A-FE5A9CEC60BC}" dt="2026-06-23T09:02:20.324" v="332" actId="478"/>
          <ac:spMkLst>
            <pc:docMk/>
            <pc:sldMk cId="815264672" sldId="319"/>
            <ac:spMk id="23" creationId="{32C7B976-1C96-9F86-4F93-FDECB5B5791D}"/>
          </ac:spMkLst>
        </pc:spChg>
        <pc:spChg chg="del">
          <ac:chgData name="Adrian Sanchez" userId="8367bc64-dda7-4682-9c6e-e2730e15bbda" providerId="ADAL" clId="{A9A2FD1E-1C68-4CB8-953A-FE5A9CEC60BC}" dt="2026-06-23T09:02:20.324" v="332" actId="478"/>
          <ac:spMkLst>
            <pc:docMk/>
            <pc:sldMk cId="815264672" sldId="319"/>
            <ac:spMk id="25" creationId="{F952AB0B-3495-C81F-ACF7-F37DFEA63A48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26" creationId="{8B83AC8F-4727-6B1D-2FED-8D8F28699E14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28" creationId="{27780B4A-E56D-14D6-DD4B-D58B9CBEA735}"/>
          </ac:spMkLst>
        </pc:spChg>
        <pc:spChg chg="del">
          <ac:chgData name="Adrian Sanchez" userId="8367bc64-dda7-4682-9c6e-e2730e15bbda" providerId="ADAL" clId="{A9A2FD1E-1C68-4CB8-953A-FE5A9CEC60BC}" dt="2026-06-23T09:02:20.324" v="332" actId="478"/>
          <ac:spMkLst>
            <pc:docMk/>
            <pc:sldMk cId="815264672" sldId="319"/>
            <ac:spMk id="30" creationId="{4B7F2AB3-F71E-C260-E7C6-C09C39D0F578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33" creationId="{10301E96-DF14-0CD1-E34E-BF941E8632BB}"/>
          </ac:spMkLst>
        </pc:spChg>
        <pc:spChg chg="del">
          <ac:chgData name="Adrian Sanchez" userId="8367bc64-dda7-4682-9c6e-e2730e15bbda" providerId="ADAL" clId="{A9A2FD1E-1C68-4CB8-953A-FE5A9CEC60BC}" dt="2026-06-23T09:02:20.324" v="332" actId="478"/>
          <ac:spMkLst>
            <pc:docMk/>
            <pc:sldMk cId="815264672" sldId="319"/>
            <ac:spMk id="34" creationId="{C329DCEB-6E01-9B15-CFFD-40209DF2B673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35" creationId="{EE537543-65D1-74AB-026F-9DA705DFB63D}"/>
          </ac:spMkLst>
        </pc:spChg>
        <pc:spChg chg="del">
          <ac:chgData name="Adrian Sanchez" userId="8367bc64-dda7-4682-9c6e-e2730e15bbda" providerId="ADAL" clId="{A9A2FD1E-1C68-4CB8-953A-FE5A9CEC60BC}" dt="2026-06-23T09:02:20.324" v="332" actId="478"/>
          <ac:spMkLst>
            <pc:docMk/>
            <pc:sldMk cId="815264672" sldId="319"/>
            <ac:spMk id="36" creationId="{85F6C3BE-109C-5B7E-23B1-D44A3E681F86}"/>
          </ac:spMkLst>
        </pc:spChg>
        <pc:spChg chg="add mod">
          <ac:chgData name="Adrian Sanchez" userId="8367bc64-dda7-4682-9c6e-e2730e15bbda" providerId="ADAL" clId="{A9A2FD1E-1C68-4CB8-953A-FE5A9CEC60BC}" dt="2026-06-23T09:03:31.383" v="334"/>
          <ac:spMkLst>
            <pc:docMk/>
            <pc:sldMk cId="815264672" sldId="319"/>
            <ac:spMk id="37" creationId="{31129229-556A-3DCB-0593-26E7BFD425DE}"/>
          </ac:spMkLst>
        </pc:spChg>
        <pc:graphicFrameChg chg="del">
          <ac:chgData name="Adrian Sanchez" userId="8367bc64-dda7-4682-9c6e-e2730e15bbda" providerId="ADAL" clId="{A9A2FD1E-1C68-4CB8-953A-FE5A9CEC60BC}" dt="2026-06-23T09:02:20.324" v="332" actId="478"/>
          <ac:graphicFrameMkLst>
            <pc:docMk/>
            <pc:sldMk cId="815264672" sldId="319"/>
            <ac:graphicFrameMk id="32" creationId="{CA39379E-BBA1-C636-32ED-16939286C697}"/>
          </ac:graphicFrameMkLst>
        </pc:graphicFrameChg>
        <pc:picChg chg="add mod">
          <ac:chgData name="Adrian Sanchez" userId="8367bc64-dda7-4682-9c6e-e2730e15bbda" providerId="ADAL" clId="{A9A2FD1E-1C68-4CB8-953A-FE5A9CEC60BC}" dt="2026-06-23T09:03:31.383" v="334"/>
          <ac:picMkLst>
            <pc:docMk/>
            <pc:sldMk cId="815264672" sldId="319"/>
            <ac:picMk id="8" creationId="{4FCCC170-559C-6769-1881-37596BB1CE43}"/>
          </ac:picMkLst>
        </pc:picChg>
        <pc:picChg chg="add mod">
          <ac:chgData name="Adrian Sanchez" userId="8367bc64-dda7-4682-9c6e-e2730e15bbda" providerId="ADAL" clId="{A9A2FD1E-1C68-4CB8-953A-FE5A9CEC60BC}" dt="2026-06-23T09:03:31.383" v="334"/>
          <ac:picMkLst>
            <pc:docMk/>
            <pc:sldMk cId="815264672" sldId="319"/>
            <ac:picMk id="9" creationId="{E0591534-E616-F401-BF73-3F592517A7CC}"/>
          </ac:picMkLst>
        </pc:picChg>
        <pc:picChg chg="add mod">
          <ac:chgData name="Adrian Sanchez" userId="8367bc64-dda7-4682-9c6e-e2730e15bbda" providerId="ADAL" clId="{A9A2FD1E-1C68-4CB8-953A-FE5A9CEC60BC}" dt="2026-06-23T09:03:31.383" v="334"/>
          <ac:picMkLst>
            <pc:docMk/>
            <pc:sldMk cId="815264672" sldId="319"/>
            <ac:picMk id="10" creationId="{7E3D475D-7B37-1253-E25F-B7F107079BD8}"/>
          </ac:picMkLst>
        </pc:picChg>
        <pc:picChg chg="add mod">
          <ac:chgData name="Adrian Sanchez" userId="8367bc64-dda7-4682-9c6e-e2730e15bbda" providerId="ADAL" clId="{A9A2FD1E-1C68-4CB8-953A-FE5A9CEC60BC}" dt="2026-06-23T09:03:31.383" v="334"/>
          <ac:picMkLst>
            <pc:docMk/>
            <pc:sldMk cId="815264672" sldId="319"/>
            <ac:picMk id="11" creationId="{FCC70CDC-D5BC-228D-1717-869752048F8F}"/>
          </ac:picMkLst>
        </pc:picChg>
        <pc:picChg chg="add mod">
          <ac:chgData name="Adrian Sanchez" userId="8367bc64-dda7-4682-9c6e-e2730e15bbda" providerId="ADAL" clId="{A9A2FD1E-1C68-4CB8-953A-FE5A9CEC60BC}" dt="2026-06-23T09:03:31.383" v="334"/>
          <ac:picMkLst>
            <pc:docMk/>
            <pc:sldMk cId="815264672" sldId="319"/>
            <ac:picMk id="12" creationId="{C830A152-DCBC-1F39-D2D8-7603AF334D14}"/>
          </ac:picMkLst>
        </pc:picChg>
        <pc:picChg chg="del">
          <ac:chgData name="Adrian Sanchez" userId="8367bc64-dda7-4682-9c6e-e2730e15bbda" providerId="ADAL" clId="{A9A2FD1E-1C68-4CB8-953A-FE5A9CEC60BC}" dt="2026-06-23T09:02:20.324" v="332" actId="478"/>
          <ac:picMkLst>
            <pc:docMk/>
            <pc:sldMk cId="815264672" sldId="319"/>
            <ac:picMk id="21" creationId="{860E73CA-1AAF-4CCC-684B-D83C04C337F6}"/>
          </ac:picMkLst>
        </pc:picChg>
        <pc:picChg chg="del">
          <ac:chgData name="Adrian Sanchez" userId="8367bc64-dda7-4682-9c6e-e2730e15bbda" providerId="ADAL" clId="{A9A2FD1E-1C68-4CB8-953A-FE5A9CEC60BC}" dt="2026-06-23T09:02:20.324" v="332" actId="478"/>
          <ac:picMkLst>
            <pc:docMk/>
            <pc:sldMk cId="815264672" sldId="319"/>
            <ac:picMk id="22" creationId="{DD709F62-BA2D-80B5-901C-89FE36AE9167}"/>
          </ac:picMkLst>
        </pc:picChg>
        <pc:picChg chg="del">
          <ac:chgData name="Adrian Sanchez" userId="8367bc64-dda7-4682-9c6e-e2730e15bbda" providerId="ADAL" clId="{A9A2FD1E-1C68-4CB8-953A-FE5A9CEC60BC}" dt="2026-06-23T09:02:20.324" v="332" actId="478"/>
          <ac:picMkLst>
            <pc:docMk/>
            <pc:sldMk cId="815264672" sldId="319"/>
            <ac:picMk id="29" creationId="{05AC6E81-752F-0775-E7BC-134583A8EC1B}"/>
          </ac:picMkLst>
        </pc:picChg>
        <pc:picChg chg="del">
          <ac:chgData name="Adrian Sanchez" userId="8367bc64-dda7-4682-9c6e-e2730e15bbda" providerId="ADAL" clId="{A9A2FD1E-1C68-4CB8-953A-FE5A9CEC60BC}" dt="2026-06-23T09:02:20.324" v="332" actId="478"/>
          <ac:picMkLst>
            <pc:docMk/>
            <pc:sldMk cId="815264672" sldId="319"/>
            <ac:picMk id="31" creationId="{21018776-DF75-CC78-E7C7-173863AF57A0}"/>
          </ac:picMkLst>
        </pc:picChg>
        <pc:cxnChg chg="del">
          <ac:chgData name="Adrian Sanchez" userId="8367bc64-dda7-4682-9c6e-e2730e15bbda" providerId="ADAL" clId="{A9A2FD1E-1C68-4CB8-953A-FE5A9CEC60BC}" dt="2026-06-23T09:02:20.324" v="332" actId="478"/>
          <ac:cxnSpMkLst>
            <pc:docMk/>
            <pc:sldMk cId="815264672" sldId="319"/>
            <ac:cxnSpMk id="24" creationId="{6C424C4B-D6FF-2D82-96A0-7ADFD870C04B}"/>
          </ac:cxnSpMkLst>
        </pc:cxnChg>
        <pc:cxnChg chg="del">
          <ac:chgData name="Adrian Sanchez" userId="8367bc64-dda7-4682-9c6e-e2730e15bbda" providerId="ADAL" clId="{A9A2FD1E-1C68-4CB8-953A-FE5A9CEC60BC}" dt="2026-06-23T09:02:20.324" v="332" actId="478"/>
          <ac:cxnSpMkLst>
            <pc:docMk/>
            <pc:sldMk cId="815264672" sldId="319"/>
            <ac:cxnSpMk id="27" creationId="{FB38ED7C-FE4B-218A-1C69-1287EA748B7C}"/>
          </ac:cxnSpMkLst>
        </pc:cxnChg>
      </pc:sldChg>
      <pc:sldChg chg="addSp delSp modSp new mod modClrScheme chgLayout">
        <pc:chgData name="Adrian Sanchez" userId="8367bc64-dda7-4682-9c6e-e2730e15bbda" providerId="ADAL" clId="{A9A2FD1E-1C68-4CB8-953A-FE5A9CEC60BC}" dt="2026-06-23T09:08:33.885" v="434" actId="403"/>
        <pc:sldMkLst>
          <pc:docMk/>
          <pc:sldMk cId="1260728337" sldId="320"/>
        </pc:sldMkLst>
        <pc:spChg chg="del mod ord">
          <ac:chgData name="Adrian Sanchez" userId="8367bc64-dda7-4682-9c6e-e2730e15bbda" providerId="ADAL" clId="{A9A2FD1E-1C68-4CB8-953A-FE5A9CEC60BC}" dt="2026-06-23T09:06:19.930" v="341" actId="700"/>
          <ac:spMkLst>
            <pc:docMk/>
            <pc:sldMk cId="1260728337" sldId="320"/>
            <ac:spMk id="2" creationId="{8DC1A472-9FF2-D0C1-1C0B-C1797A67E07B}"/>
          </ac:spMkLst>
        </pc:spChg>
        <pc:spChg chg="del mod ord">
          <ac:chgData name="Adrian Sanchez" userId="8367bc64-dda7-4682-9c6e-e2730e15bbda" providerId="ADAL" clId="{A9A2FD1E-1C68-4CB8-953A-FE5A9CEC60BC}" dt="2026-06-23T09:06:19.930" v="341" actId="700"/>
          <ac:spMkLst>
            <pc:docMk/>
            <pc:sldMk cId="1260728337" sldId="320"/>
            <ac:spMk id="3" creationId="{555973CF-D38D-4E90-B6AC-B2F0F36DDF50}"/>
          </ac:spMkLst>
        </pc:spChg>
        <pc:spChg chg="add del mod ord">
          <ac:chgData name="Adrian Sanchez" userId="8367bc64-dda7-4682-9c6e-e2730e15bbda" providerId="ADAL" clId="{A9A2FD1E-1C68-4CB8-953A-FE5A9CEC60BC}" dt="2026-06-23T09:06:30.745" v="342" actId="700"/>
          <ac:spMkLst>
            <pc:docMk/>
            <pc:sldMk cId="1260728337" sldId="320"/>
            <ac:spMk id="4" creationId="{F41E2778-EAF8-FBC2-89D0-B671D68D47BC}"/>
          </ac:spMkLst>
        </pc:spChg>
        <pc:spChg chg="add del mod ord">
          <ac:chgData name="Adrian Sanchez" userId="8367bc64-dda7-4682-9c6e-e2730e15bbda" providerId="ADAL" clId="{A9A2FD1E-1C68-4CB8-953A-FE5A9CEC60BC}" dt="2026-06-23T09:06:30.745" v="342" actId="700"/>
          <ac:spMkLst>
            <pc:docMk/>
            <pc:sldMk cId="1260728337" sldId="320"/>
            <ac:spMk id="5" creationId="{DDFDB2F8-330E-0584-DEAB-44C7741E7440}"/>
          </ac:spMkLst>
        </pc:spChg>
        <pc:spChg chg="add del mod ord">
          <ac:chgData name="Adrian Sanchez" userId="8367bc64-dda7-4682-9c6e-e2730e15bbda" providerId="ADAL" clId="{A9A2FD1E-1C68-4CB8-953A-FE5A9CEC60BC}" dt="2026-06-23T09:06:33.966" v="343" actId="478"/>
          <ac:spMkLst>
            <pc:docMk/>
            <pc:sldMk cId="1260728337" sldId="320"/>
            <ac:spMk id="6" creationId="{AEFE4476-F3C4-12FE-29C2-C4F92AC95848}"/>
          </ac:spMkLst>
        </pc:spChg>
        <pc:spChg chg="add mod">
          <ac:chgData name="Adrian Sanchez" userId="8367bc64-dda7-4682-9c6e-e2730e15bbda" providerId="ADAL" clId="{A9A2FD1E-1C68-4CB8-953A-FE5A9CEC60BC}" dt="2026-06-23T09:06:39.713" v="344"/>
          <ac:spMkLst>
            <pc:docMk/>
            <pc:sldMk cId="1260728337" sldId="320"/>
            <ac:spMk id="7" creationId="{9BD26BAC-9EDE-858E-CCED-19465BDCFE44}"/>
          </ac:spMkLst>
        </pc:spChg>
        <pc:spChg chg="add mod">
          <ac:chgData name="Adrian Sanchez" userId="8367bc64-dda7-4682-9c6e-e2730e15bbda" providerId="ADAL" clId="{A9A2FD1E-1C68-4CB8-953A-FE5A9CEC60BC}" dt="2026-06-23T09:08:33.885" v="434" actId="403"/>
          <ac:spMkLst>
            <pc:docMk/>
            <pc:sldMk cId="1260728337" sldId="320"/>
            <ac:spMk id="8" creationId="{3CCC9C75-6FA7-DDD3-1226-8BA85172F461}"/>
          </ac:spMkLst>
        </pc:sp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416294315" sldId="320"/>
        </pc:sldMkLst>
      </pc:sldChg>
      <pc:sldChg chg="modSp add mod">
        <pc:chgData name="Adrian Sanchez" userId="8367bc64-dda7-4682-9c6e-e2730e15bbda" providerId="ADAL" clId="{A9A2FD1E-1C68-4CB8-953A-FE5A9CEC60BC}" dt="2026-06-23T09:09:20.727" v="478" actId="20577"/>
        <pc:sldMkLst>
          <pc:docMk/>
          <pc:sldMk cId="24914310" sldId="321"/>
        </pc:sldMkLst>
        <pc:spChg chg="mod">
          <ac:chgData name="Adrian Sanchez" userId="8367bc64-dda7-4682-9c6e-e2730e15bbda" providerId="ADAL" clId="{A9A2FD1E-1C68-4CB8-953A-FE5A9CEC60BC}" dt="2026-06-23T09:09:07.273" v="443" actId="20577"/>
          <ac:spMkLst>
            <pc:docMk/>
            <pc:sldMk cId="24914310" sldId="321"/>
            <ac:spMk id="7" creationId="{9BD26BAC-9EDE-858E-CCED-19465BDCFE44}"/>
          </ac:spMkLst>
        </pc:spChg>
        <pc:spChg chg="mod">
          <ac:chgData name="Adrian Sanchez" userId="8367bc64-dda7-4682-9c6e-e2730e15bbda" providerId="ADAL" clId="{A9A2FD1E-1C68-4CB8-953A-FE5A9CEC60BC}" dt="2026-06-23T09:09:20.727" v="478" actId="20577"/>
          <ac:spMkLst>
            <pc:docMk/>
            <pc:sldMk cId="24914310" sldId="321"/>
            <ac:spMk id="8" creationId="{3CCC9C75-6FA7-DDD3-1226-8BA85172F461}"/>
          </ac:spMkLst>
        </pc:sp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747379412" sldId="321"/>
        </pc:sldMkLst>
      </pc:sldChg>
      <pc:sldChg chg="addSp delSp modSp add mod ord delAnim">
        <pc:chgData name="Adrian Sanchez" userId="8367bc64-dda7-4682-9c6e-e2730e15bbda" providerId="ADAL" clId="{A9A2FD1E-1C68-4CB8-953A-FE5A9CEC60BC}" dt="2026-06-25T06:51:09.767" v="1919" actId="1037"/>
        <pc:sldMkLst>
          <pc:docMk/>
          <pc:sldMk cId="575274669" sldId="322"/>
        </pc:sldMkLst>
        <pc:spChg chg="add mod">
          <ac:chgData name="Adrian Sanchez" userId="8367bc64-dda7-4682-9c6e-e2730e15bbda" providerId="ADAL" clId="{A9A2FD1E-1C68-4CB8-953A-FE5A9CEC60BC}" dt="2026-06-23T12:20:16.291" v="1281" actId="14100"/>
          <ac:spMkLst>
            <pc:docMk/>
            <pc:sldMk cId="575274669" sldId="322"/>
            <ac:spMk id="2" creationId="{A415EFC4-3A02-8193-D034-88621AC599C4}"/>
          </ac:spMkLst>
        </pc:spChg>
        <pc:spChg chg="add del mod">
          <ac:chgData name="Adrian Sanchez" userId="8367bc64-dda7-4682-9c6e-e2730e15bbda" providerId="ADAL" clId="{A9A2FD1E-1C68-4CB8-953A-FE5A9CEC60BC}" dt="2026-06-23T09:15:01.056" v="483" actId="478"/>
          <ac:spMkLst>
            <pc:docMk/>
            <pc:sldMk cId="575274669" sldId="322"/>
            <ac:spMk id="3" creationId="{641C5858-5235-5AE7-3627-97FA7EEF1E19}"/>
          </ac:spMkLst>
        </pc:spChg>
        <pc:spChg chg="add mod">
          <ac:chgData name="Adrian Sanchez" userId="8367bc64-dda7-4682-9c6e-e2730e15bbda" providerId="ADAL" clId="{A9A2FD1E-1C68-4CB8-953A-FE5A9CEC60BC}" dt="2026-06-23T10:32:02.638" v="600" actId="1076"/>
          <ac:spMkLst>
            <pc:docMk/>
            <pc:sldMk cId="575274669" sldId="322"/>
            <ac:spMk id="3" creationId="{BCFCEE9C-0D4A-2E59-71D3-5A0D7EB2EBB2}"/>
          </ac:spMkLst>
        </pc:spChg>
        <pc:spChg chg="add mod">
          <ac:chgData name="Adrian Sanchez" userId="8367bc64-dda7-4682-9c6e-e2730e15bbda" providerId="ADAL" clId="{A9A2FD1E-1C68-4CB8-953A-FE5A9CEC60BC}" dt="2026-06-23T10:34:24.035" v="655" actId="114"/>
          <ac:spMkLst>
            <pc:docMk/>
            <pc:sldMk cId="575274669" sldId="322"/>
            <ac:spMk id="5" creationId="{39917856-683F-BA6F-0E2E-F2BDDBC1E12B}"/>
          </ac:spMkLst>
        </pc:spChg>
        <pc:spChg chg="add del mod">
          <ac:chgData name="Adrian Sanchez" userId="8367bc64-dda7-4682-9c6e-e2730e15bbda" providerId="ADAL" clId="{A9A2FD1E-1C68-4CB8-953A-FE5A9CEC60BC}" dt="2026-06-23T09:15:01.056" v="483" actId="478"/>
          <ac:spMkLst>
            <pc:docMk/>
            <pc:sldMk cId="575274669" sldId="322"/>
            <ac:spMk id="5" creationId="{4B543967-F3A4-E664-33D8-3656167B6805}"/>
          </ac:spMkLst>
        </pc:spChg>
        <pc:spChg chg="add mod">
          <ac:chgData name="Adrian Sanchez" userId="8367bc64-dda7-4682-9c6e-e2730e15bbda" providerId="ADAL" clId="{A9A2FD1E-1C68-4CB8-953A-FE5A9CEC60BC}" dt="2026-06-23T10:30:51.587" v="589" actId="1076"/>
          <ac:spMkLst>
            <pc:docMk/>
            <pc:sldMk cId="575274669" sldId="322"/>
            <ac:spMk id="6" creationId="{56D2849B-72AB-B1B0-5B6B-AEFCB5613780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6" creationId="{C26EC383-36FB-F0C3-5B7E-EA392FDF6860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7" creationId="{430E6A1A-8695-115A-0A91-696BF162E64F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13" creationId="{06E9AC1F-35FF-EC49-AC08-7AF7649D33F1}"/>
          </ac:spMkLst>
        </pc:spChg>
        <pc:spChg chg="add mod">
          <ac:chgData name="Adrian Sanchez" userId="8367bc64-dda7-4682-9c6e-e2730e15bbda" providerId="ADAL" clId="{A9A2FD1E-1C68-4CB8-953A-FE5A9CEC60BC}" dt="2026-06-23T10:33:22.478" v="617" actId="1076"/>
          <ac:spMkLst>
            <pc:docMk/>
            <pc:sldMk cId="575274669" sldId="322"/>
            <ac:spMk id="14" creationId="{6CD2752A-47D1-2D7A-0B5C-B66B57D0E636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14" creationId="{C78B4AD3-0636-BF26-93F4-9CA5D33119A4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15" creationId="{3BFCF40D-4C70-9872-42E3-AD06585660D4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16" creationId="{1B6289DD-A5DC-FFCE-0BAA-3E9138951262}"/>
          </ac:spMkLst>
        </pc:spChg>
        <pc:spChg chg="mod">
          <ac:chgData name="Adrian Sanchez" userId="8367bc64-dda7-4682-9c6e-e2730e15bbda" providerId="ADAL" clId="{A9A2FD1E-1C68-4CB8-953A-FE5A9CEC60BC}" dt="2026-06-23T10:34:32.699" v="656"/>
          <ac:spMkLst>
            <pc:docMk/>
            <pc:sldMk cId="575274669" sldId="322"/>
            <ac:spMk id="16" creationId="{718F5BF2-A19A-E20A-8E1B-1745134008A4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17" creationId="{B105115B-3DF3-C007-5CA5-CC1E7C706E54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18" creationId="{A21FCAF1-AC19-D739-D2C3-1A5DFFA63E6C}"/>
          </ac:spMkLst>
        </pc:spChg>
        <pc:spChg chg="add mod">
          <ac:chgData name="Adrian Sanchez" userId="8367bc64-dda7-4682-9c6e-e2730e15bbda" providerId="ADAL" clId="{A9A2FD1E-1C68-4CB8-953A-FE5A9CEC60BC}" dt="2026-06-23T12:00:03.353" v="1280" actId="1076"/>
          <ac:spMkLst>
            <pc:docMk/>
            <pc:sldMk cId="575274669" sldId="322"/>
            <ac:spMk id="18" creationId="{FF7BFA30-9B28-E841-50E6-59641317DC07}"/>
          </ac:spMkLst>
        </pc:spChg>
        <pc:spChg chg="add mod">
          <ac:chgData name="Adrian Sanchez" userId="8367bc64-dda7-4682-9c6e-e2730e15bbda" providerId="ADAL" clId="{A9A2FD1E-1C68-4CB8-953A-FE5A9CEC60BC}" dt="2026-06-23T09:16:18.973" v="521" actId="20577"/>
          <ac:spMkLst>
            <pc:docMk/>
            <pc:sldMk cId="575274669" sldId="322"/>
            <ac:spMk id="19" creationId="{6D27C103-1127-0D81-48AD-1C448D51ADEB}"/>
          </ac:spMkLst>
        </pc:spChg>
        <pc:spChg chg="add mod">
          <ac:chgData name="Adrian Sanchez" userId="8367bc64-dda7-4682-9c6e-e2730e15bbda" providerId="ADAL" clId="{A9A2FD1E-1C68-4CB8-953A-FE5A9CEC60BC}" dt="2026-06-23T09:25:08.079" v="523" actId="1076"/>
          <ac:spMkLst>
            <pc:docMk/>
            <pc:sldMk cId="575274669" sldId="322"/>
            <ac:spMk id="20" creationId="{B1E6D783-6585-EEF9-5E8F-67F910C27AA9}"/>
          </ac:spMkLst>
        </pc:spChg>
        <pc:spChg chg="add mod">
          <ac:chgData name="Adrian Sanchez" userId="8367bc64-dda7-4682-9c6e-e2730e15bbda" providerId="ADAL" clId="{A9A2FD1E-1C68-4CB8-953A-FE5A9CEC60BC}" dt="2026-06-23T09:25:19.887" v="524"/>
          <ac:spMkLst>
            <pc:docMk/>
            <pc:sldMk cId="575274669" sldId="322"/>
            <ac:spMk id="21" creationId="{E3A4ACE9-E543-1D6A-C0B8-CBA7D4B7CB86}"/>
          </ac:spMkLst>
        </pc:spChg>
        <pc:spChg chg="add mod">
          <ac:chgData name="Adrian Sanchez" userId="8367bc64-dda7-4682-9c6e-e2730e15bbda" providerId="ADAL" clId="{A9A2FD1E-1C68-4CB8-953A-FE5A9CEC60BC}" dt="2026-06-23T12:00:03.353" v="1280" actId="1076"/>
          <ac:spMkLst>
            <pc:docMk/>
            <pc:sldMk cId="575274669" sldId="322"/>
            <ac:spMk id="22" creationId="{AD258EAC-C7BE-DB04-C761-4BA171D0799F}"/>
          </ac:spMkLst>
        </pc:spChg>
        <pc:spChg chg="add mod">
          <ac:chgData name="Adrian Sanchez" userId="8367bc64-dda7-4682-9c6e-e2730e15bbda" providerId="ADAL" clId="{A9A2FD1E-1C68-4CB8-953A-FE5A9CEC60BC}" dt="2026-06-23T09:25:19.887" v="524"/>
          <ac:spMkLst>
            <pc:docMk/>
            <pc:sldMk cId="575274669" sldId="322"/>
            <ac:spMk id="22" creationId="{D56A1934-B1D0-76FF-0D7C-E24229D8DFC9}"/>
          </ac:spMkLst>
        </pc:spChg>
        <pc:spChg chg="add mod">
          <ac:chgData name="Adrian Sanchez" userId="8367bc64-dda7-4682-9c6e-e2730e15bbda" providerId="ADAL" clId="{A9A2FD1E-1C68-4CB8-953A-FE5A9CEC60BC}" dt="2026-06-23T12:20:19.552" v="1282" actId="14100"/>
          <ac:spMkLst>
            <pc:docMk/>
            <pc:sldMk cId="575274669" sldId="322"/>
            <ac:spMk id="23" creationId="{A53C720A-AAD1-7583-DEB6-4AF68CE36E5C}"/>
          </ac:spMkLst>
        </pc:spChg>
        <pc:spChg chg="add mod">
          <ac:chgData name="Adrian Sanchez" userId="8367bc64-dda7-4682-9c6e-e2730e15bbda" providerId="ADAL" clId="{A9A2FD1E-1C68-4CB8-953A-FE5A9CEC60BC}" dt="2026-06-23T11:59:45.290" v="1276" actId="1076"/>
          <ac:spMkLst>
            <pc:docMk/>
            <pc:sldMk cId="575274669" sldId="322"/>
            <ac:spMk id="24" creationId="{0DE31771-C20C-420E-B893-894B04808278}"/>
          </ac:spMkLst>
        </pc:spChg>
        <pc:spChg chg="add mod">
          <ac:chgData name="Adrian Sanchez" userId="8367bc64-dda7-4682-9c6e-e2730e15bbda" providerId="ADAL" clId="{A9A2FD1E-1C68-4CB8-953A-FE5A9CEC60BC}" dt="2026-06-23T12:00:03.353" v="1280" actId="1076"/>
          <ac:spMkLst>
            <pc:docMk/>
            <pc:sldMk cId="575274669" sldId="322"/>
            <ac:spMk id="26" creationId="{5574590A-9804-DF94-A5EC-3E9765D582B7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26" creationId="{8B83AC8F-4727-6B1D-2FED-8D8F28699E14}"/>
          </ac:spMkLst>
        </pc:spChg>
        <pc:spChg chg="add mod">
          <ac:chgData name="Adrian Sanchez" userId="8367bc64-dda7-4682-9c6e-e2730e15bbda" providerId="ADAL" clId="{A9A2FD1E-1C68-4CB8-953A-FE5A9CEC60BC}" dt="2026-06-23T11:59:45.290" v="1276" actId="1076"/>
          <ac:spMkLst>
            <pc:docMk/>
            <pc:sldMk cId="575274669" sldId="322"/>
            <ac:spMk id="27" creationId="{1300BFFA-B99C-65C9-BF24-F9382E5FDAF8}"/>
          </ac:spMkLst>
        </pc:spChg>
        <pc:spChg chg="add del mod">
          <ac:chgData name="Adrian Sanchez" userId="8367bc64-dda7-4682-9c6e-e2730e15bbda" providerId="ADAL" clId="{A9A2FD1E-1C68-4CB8-953A-FE5A9CEC60BC}" dt="2026-06-23T10:42:28.304" v="788" actId="478"/>
          <ac:spMkLst>
            <pc:docMk/>
            <pc:sldMk cId="575274669" sldId="322"/>
            <ac:spMk id="28" creationId="{102B4C7B-C70B-823D-5412-8ABA6E70854B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28" creationId="{27780B4A-E56D-14D6-DD4B-D58B9CBEA735}"/>
          </ac:spMkLst>
        </pc:spChg>
        <pc:spChg chg="add mod">
          <ac:chgData name="Adrian Sanchez" userId="8367bc64-dda7-4682-9c6e-e2730e15bbda" providerId="ADAL" clId="{A9A2FD1E-1C68-4CB8-953A-FE5A9CEC60BC}" dt="2026-06-23T09:25:38.623" v="527" actId="1076"/>
          <ac:spMkLst>
            <pc:docMk/>
            <pc:sldMk cId="575274669" sldId="322"/>
            <ac:spMk id="29" creationId="{03100995-9273-BB50-D172-6E1E627D4712}"/>
          </ac:spMkLst>
        </pc:spChg>
        <pc:spChg chg="add mod">
          <ac:chgData name="Adrian Sanchez" userId="8367bc64-dda7-4682-9c6e-e2730e15bbda" providerId="ADAL" clId="{A9A2FD1E-1C68-4CB8-953A-FE5A9CEC60BC}" dt="2026-06-23T12:00:03.353" v="1280" actId="1076"/>
          <ac:spMkLst>
            <pc:docMk/>
            <pc:sldMk cId="575274669" sldId="322"/>
            <ac:spMk id="32" creationId="{08B470A9-1343-CFA3-C59E-A080B60245A9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33" creationId="{10301E96-DF14-0CD1-E34E-BF941E8632BB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35" creationId="{EE537543-65D1-74AB-026F-9DA705DFB63D}"/>
          </ac:spMkLst>
        </pc:spChg>
        <pc:spChg chg="add mod">
          <ac:chgData name="Adrian Sanchez" userId="8367bc64-dda7-4682-9c6e-e2730e15bbda" providerId="ADAL" clId="{A9A2FD1E-1C68-4CB8-953A-FE5A9CEC60BC}" dt="2026-06-23T09:28:31.722" v="562" actId="14100"/>
          <ac:spMkLst>
            <pc:docMk/>
            <pc:sldMk cId="575274669" sldId="322"/>
            <ac:spMk id="36" creationId="{A211EE93-EA6A-1E7C-AA29-1C9029F892CD}"/>
          </ac:spMkLst>
        </pc:spChg>
        <pc:spChg chg="del">
          <ac:chgData name="Adrian Sanchez" userId="8367bc64-dda7-4682-9c6e-e2730e15bbda" providerId="ADAL" clId="{A9A2FD1E-1C68-4CB8-953A-FE5A9CEC60BC}" dt="2026-06-23T09:14:58.752" v="482" actId="478"/>
          <ac:spMkLst>
            <pc:docMk/>
            <pc:sldMk cId="575274669" sldId="322"/>
            <ac:spMk id="37" creationId="{31129229-556A-3DCB-0593-26E7BFD425DE}"/>
          </ac:spMkLst>
        </pc:spChg>
        <pc:spChg chg="add mod">
          <ac:chgData name="Adrian Sanchez" userId="8367bc64-dda7-4682-9c6e-e2730e15bbda" providerId="ADAL" clId="{A9A2FD1E-1C68-4CB8-953A-FE5A9CEC60BC}" dt="2026-06-23T09:28:08.524" v="558" actId="1076"/>
          <ac:spMkLst>
            <pc:docMk/>
            <pc:sldMk cId="575274669" sldId="322"/>
            <ac:spMk id="38" creationId="{623AB77D-DAB9-6FAB-D3EB-08531A7F1E62}"/>
          </ac:spMkLst>
        </pc:spChg>
        <pc:spChg chg="add mod">
          <ac:chgData name="Adrian Sanchez" userId="8367bc64-dda7-4682-9c6e-e2730e15bbda" providerId="ADAL" clId="{A9A2FD1E-1C68-4CB8-953A-FE5A9CEC60BC}" dt="2026-06-23T09:28:18.924" v="561" actId="14100"/>
          <ac:spMkLst>
            <pc:docMk/>
            <pc:sldMk cId="575274669" sldId="322"/>
            <ac:spMk id="40" creationId="{DA8309E4-31B8-19B2-CBA1-31846B9A5246}"/>
          </ac:spMkLst>
        </pc:spChg>
        <pc:spChg chg="add mod">
          <ac:chgData name="Adrian Sanchez" userId="8367bc64-dda7-4682-9c6e-e2730e15bbda" providerId="ADAL" clId="{A9A2FD1E-1C68-4CB8-953A-FE5A9CEC60BC}" dt="2026-06-23T09:28:57.941" v="566"/>
          <ac:spMkLst>
            <pc:docMk/>
            <pc:sldMk cId="575274669" sldId="322"/>
            <ac:spMk id="43" creationId="{54BFF4F9-EFDC-4BA9-F6BC-CAA3F4756D14}"/>
          </ac:spMkLst>
        </pc:spChg>
        <pc:spChg chg="add mod">
          <ac:chgData name="Adrian Sanchez" userId="8367bc64-dda7-4682-9c6e-e2730e15bbda" providerId="ADAL" clId="{A9A2FD1E-1C68-4CB8-953A-FE5A9CEC60BC}" dt="2026-06-23T09:28:57.941" v="566"/>
          <ac:spMkLst>
            <pc:docMk/>
            <pc:sldMk cId="575274669" sldId="322"/>
            <ac:spMk id="44" creationId="{47B019DA-D196-1C8D-D232-F0E68DDEB63E}"/>
          </ac:spMkLst>
        </pc:spChg>
        <pc:spChg chg="add mod">
          <ac:chgData name="Adrian Sanchez" userId="8367bc64-dda7-4682-9c6e-e2730e15bbda" providerId="ADAL" clId="{A9A2FD1E-1C68-4CB8-953A-FE5A9CEC60BC}" dt="2026-06-23T09:28:57.941" v="566"/>
          <ac:spMkLst>
            <pc:docMk/>
            <pc:sldMk cId="575274669" sldId="322"/>
            <ac:spMk id="46" creationId="{D979EB6E-6CE6-BDF5-F383-84F4A4F02659}"/>
          </ac:spMkLst>
        </pc:spChg>
        <pc:spChg chg="add mod">
          <ac:chgData name="Adrian Sanchez" userId="8367bc64-dda7-4682-9c6e-e2730e15bbda" providerId="ADAL" clId="{A9A2FD1E-1C68-4CB8-953A-FE5A9CEC60BC}" dt="2026-06-23T09:29:07.339" v="568" actId="1076"/>
          <ac:spMkLst>
            <pc:docMk/>
            <pc:sldMk cId="575274669" sldId="322"/>
            <ac:spMk id="47" creationId="{DEDB7BE4-FD74-C814-9B0D-6FAB51CD6871}"/>
          </ac:spMkLst>
        </pc:spChg>
        <pc:grpChg chg="add mod">
          <ac:chgData name="Adrian Sanchez" userId="8367bc64-dda7-4682-9c6e-e2730e15bbda" providerId="ADAL" clId="{A9A2FD1E-1C68-4CB8-953A-FE5A9CEC60BC}" dt="2026-06-25T06:51:09.767" v="1919" actId="1037"/>
          <ac:grpSpMkLst>
            <pc:docMk/>
            <pc:sldMk cId="575274669" sldId="322"/>
            <ac:grpSpMk id="15" creationId="{C75D4E58-CE69-B04F-CEC9-36840C875A73}"/>
          </ac:grpSpMkLst>
        </pc:grpChg>
        <pc:picChg chg="del">
          <ac:chgData name="Adrian Sanchez" userId="8367bc64-dda7-4682-9c6e-e2730e15bbda" providerId="ADAL" clId="{A9A2FD1E-1C68-4CB8-953A-FE5A9CEC60BC}" dt="2026-06-23T09:14:58.752" v="482" actId="478"/>
          <ac:picMkLst>
            <pc:docMk/>
            <pc:sldMk cId="575274669" sldId="322"/>
            <ac:picMk id="8" creationId="{4FCCC170-559C-6769-1881-37596BB1CE43}"/>
          </ac:picMkLst>
        </pc:picChg>
        <pc:picChg chg="del">
          <ac:chgData name="Adrian Sanchez" userId="8367bc64-dda7-4682-9c6e-e2730e15bbda" providerId="ADAL" clId="{A9A2FD1E-1C68-4CB8-953A-FE5A9CEC60BC}" dt="2026-06-23T09:14:58.752" v="482" actId="478"/>
          <ac:picMkLst>
            <pc:docMk/>
            <pc:sldMk cId="575274669" sldId="322"/>
            <ac:picMk id="9" creationId="{E0591534-E616-F401-BF73-3F592517A7CC}"/>
          </ac:picMkLst>
        </pc:picChg>
        <pc:picChg chg="del">
          <ac:chgData name="Adrian Sanchez" userId="8367bc64-dda7-4682-9c6e-e2730e15bbda" providerId="ADAL" clId="{A9A2FD1E-1C68-4CB8-953A-FE5A9CEC60BC}" dt="2026-06-23T09:14:58.752" v="482" actId="478"/>
          <ac:picMkLst>
            <pc:docMk/>
            <pc:sldMk cId="575274669" sldId="322"/>
            <ac:picMk id="10" creationId="{7E3D475D-7B37-1253-E25F-B7F107079BD8}"/>
          </ac:picMkLst>
        </pc:picChg>
        <pc:picChg chg="del">
          <ac:chgData name="Adrian Sanchez" userId="8367bc64-dda7-4682-9c6e-e2730e15bbda" providerId="ADAL" clId="{A9A2FD1E-1C68-4CB8-953A-FE5A9CEC60BC}" dt="2026-06-23T09:14:58.752" v="482" actId="478"/>
          <ac:picMkLst>
            <pc:docMk/>
            <pc:sldMk cId="575274669" sldId="322"/>
            <ac:picMk id="11" creationId="{FCC70CDC-D5BC-228D-1717-869752048F8F}"/>
          </ac:picMkLst>
        </pc:picChg>
        <pc:picChg chg="add mod">
          <ac:chgData name="Adrian Sanchez" userId="8367bc64-dda7-4682-9c6e-e2730e15bbda" providerId="ADAL" clId="{A9A2FD1E-1C68-4CB8-953A-FE5A9CEC60BC}" dt="2026-06-23T12:20:35.821" v="1286" actId="1076"/>
          <ac:picMkLst>
            <pc:docMk/>
            <pc:sldMk cId="575274669" sldId="322"/>
            <ac:picMk id="12" creationId="{48C59F46-6F3B-95FC-1083-F34596898E04}"/>
          </ac:picMkLst>
        </pc:picChg>
        <pc:picChg chg="del">
          <ac:chgData name="Adrian Sanchez" userId="8367bc64-dda7-4682-9c6e-e2730e15bbda" providerId="ADAL" clId="{A9A2FD1E-1C68-4CB8-953A-FE5A9CEC60BC}" dt="2026-06-23T09:14:58.752" v="482" actId="478"/>
          <ac:picMkLst>
            <pc:docMk/>
            <pc:sldMk cId="575274669" sldId="322"/>
            <ac:picMk id="12" creationId="{C830A152-DCBC-1F39-D2D8-7603AF334D14}"/>
          </ac:picMkLst>
        </pc:picChg>
        <pc:picChg chg="add mod">
          <ac:chgData name="Adrian Sanchez" userId="8367bc64-dda7-4682-9c6e-e2730e15bbda" providerId="ADAL" clId="{A9A2FD1E-1C68-4CB8-953A-FE5A9CEC60BC}" dt="2026-06-23T12:00:03.353" v="1280" actId="1076"/>
          <ac:picMkLst>
            <pc:docMk/>
            <pc:sldMk cId="575274669" sldId="322"/>
            <ac:picMk id="30" creationId="{49DBF09E-00F5-335E-0674-8F917588CFF5}"/>
          </ac:picMkLst>
        </pc:picChg>
        <pc:picChg chg="add mod">
          <ac:chgData name="Adrian Sanchez" userId="8367bc64-dda7-4682-9c6e-e2730e15bbda" providerId="ADAL" clId="{A9A2FD1E-1C68-4CB8-953A-FE5A9CEC60BC}" dt="2026-06-23T12:20:28.613" v="1284" actId="1076"/>
          <ac:picMkLst>
            <pc:docMk/>
            <pc:sldMk cId="575274669" sldId="322"/>
            <ac:picMk id="31" creationId="{AA851595-2B86-4930-9114-C92B8E1F2E1C}"/>
          </ac:picMkLst>
        </pc:picChg>
        <pc:cxnChg chg="add mod">
          <ac:chgData name="Adrian Sanchez" userId="8367bc64-dda7-4682-9c6e-e2730e15bbda" providerId="ADAL" clId="{A9A2FD1E-1C68-4CB8-953A-FE5A9CEC60BC}" dt="2026-06-23T10:32:36.154" v="607" actId="14100"/>
          <ac:cxnSpMkLst>
            <pc:docMk/>
            <pc:sldMk cId="575274669" sldId="322"/>
            <ac:cxnSpMk id="4" creationId="{EED53525-7A03-92C6-D0E3-B0B9E82EED40}"/>
          </ac:cxnSpMkLst>
        </pc:cxnChg>
        <pc:cxnChg chg="mod">
          <ac:chgData name="Adrian Sanchez" userId="8367bc64-dda7-4682-9c6e-e2730e15bbda" providerId="ADAL" clId="{A9A2FD1E-1C68-4CB8-953A-FE5A9CEC60BC}" dt="2026-06-23T10:34:32.699" v="656"/>
          <ac:cxnSpMkLst>
            <pc:docMk/>
            <pc:sldMk cId="575274669" sldId="322"/>
            <ac:cxnSpMk id="17" creationId="{F2294BAB-F950-43FB-1DDC-70969C4D682A}"/>
          </ac:cxnSpMkLst>
        </pc:cxnChg>
        <pc:cxnChg chg="add mod ord">
          <ac:chgData name="Adrian Sanchez" userId="8367bc64-dda7-4682-9c6e-e2730e15bbda" providerId="ADAL" clId="{A9A2FD1E-1C68-4CB8-953A-FE5A9CEC60BC}" dt="2026-06-23T12:29:36.349" v="1287" actId="14100"/>
          <ac:cxnSpMkLst>
            <pc:docMk/>
            <pc:sldMk cId="575274669" sldId="322"/>
            <ac:cxnSpMk id="25" creationId="{2421DC38-C699-8721-DE95-F5F98D422366}"/>
          </ac:cxnSpMkLst>
        </pc:cxnChg>
        <pc:cxnChg chg="add mod">
          <ac:chgData name="Adrian Sanchez" userId="8367bc64-dda7-4682-9c6e-e2730e15bbda" providerId="ADAL" clId="{A9A2FD1E-1C68-4CB8-953A-FE5A9CEC60BC}" dt="2026-06-23T09:29:10.951" v="569" actId="14100"/>
          <ac:cxnSpMkLst>
            <pc:docMk/>
            <pc:sldMk cId="575274669" sldId="322"/>
            <ac:cxnSpMk id="39" creationId="{60AF8C1D-FBF8-64D5-48E4-78DC8F3FC13C}"/>
          </ac:cxnSpMkLst>
        </pc:cxnChg>
        <pc:cxnChg chg="add mod">
          <ac:chgData name="Adrian Sanchez" userId="8367bc64-dda7-4682-9c6e-e2730e15bbda" providerId="ADAL" clId="{A9A2FD1E-1C68-4CB8-953A-FE5A9CEC60BC}" dt="2026-06-23T09:28:57.941" v="566"/>
          <ac:cxnSpMkLst>
            <pc:docMk/>
            <pc:sldMk cId="575274669" sldId="322"/>
            <ac:cxnSpMk id="45" creationId="{21AAEE57-FACA-269F-660D-36365D9C2486}"/>
          </ac:cxnSpMkLst>
        </pc:cxn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19639153" sldId="323"/>
        </pc:sldMkLst>
      </pc:sldChg>
      <pc:sldChg chg="addSp delSp modSp add mod">
        <pc:chgData name="Adrian Sanchez" userId="8367bc64-dda7-4682-9c6e-e2730e15bbda" providerId="ADAL" clId="{A9A2FD1E-1C68-4CB8-953A-FE5A9CEC60BC}" dt="2026-06-23T10:46:36.166" v="1012" actId="20577"/>
        <pc:sldMkLst>
          <pc:docMk/>
          <pc:sldMk cId="2709765088" sldId="323"/>
        </pc:sldMkLst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2" creationId="{A415EFC4-3A02-8193-D034-88621AC599C4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3" creationId="{BCFCEE9C-0D4A-2E59-71D3-5A0D7EB2EBB2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5" creationId="{39917856-683F-BA6F-0E2E-F2BDDBC1E12B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6" creationId="{56D2849B-72AB-B1B0-5B6B-AEFCB5613780}"/>
          </ac:spMkLst>
        </pc:spChg>
        <pc:spChg chg="add mod">
          <ac:chgData name="Adrian Sanchez" userId="8367bc64-dda7-4682-9c6e-e2730e15bbda" providerId="ADAL" clId="{A9A2FD1E-1C68-4CB8-953A-FE5A9CEC60BC}" dt="2026-06-23T10:46:04.111" v="1007"/>
          <ac:spMkLst>
            <pc:docMk/>
            <pc:sldMk cId="2709765088" sldId="323"/>
            <ac:spMk id="7" creationId="{8D22EE4E-720D-E55E-ABBC-A58B46AB8F9C}"/>
          </ac:spMkLst>
        </pc:spChg>
        <pc:spChg chg="add mod">
          <ac:chgData name="Adrian Sanchez" userId="8367bc64-dda7-4682-9c6e-e2730e15bbda" providerId="ADAL" clId="{A9A2FD1E-1C68-4CB8-953A-FE5A9CEC60BC}" dt="2026-06-23T10:46:04.111" v="1007"/>
          <ac:spMkLst>
            <pc:docMk/>
            <pc:sldMk cId="2709765088" sldId="323"/>
            <ac:spMk id="8" creationId="{BBAD34B4-6E89-CFAC-1CD7-1DC6D7AA60B8}"/>
          </ac:spMkLst>
        </pc:spChg>
        <pc:spChg chg="add mod">
          <ac:chgData name="Adrian Sanchez" userId="8367bc64-dda7-4682-9c6e-e2730e15bbda" providerId="ADAL" clId="{A9A2FD1E-1C68-4CB8-953A-FE5A9CEC60BC}" dt="2026-06-23T10:46:04.111" v="1007"/>
          <ac:spMkLst>
            <pc:docMk/>
            <pc:sldMk cId="2709765088" sldId="323"/>
            <ac:spMk id="11" creationId="{604DB3C7-FEC2-A521-43A5-800363A77E13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14" creationId="{6CD2752A-47D1-2D7A-0B5C-B66B57D0E636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18" creationId="{FF7BFA30-9B28-E841-50E6-59641317DC07}"/>
          </ac:spMkLst>
        </pc:spChg>
        <pc:spChg chg="mod">
          <ac:chgData name="Adrian Sanchez" userId="8367bc64-dda7-4682-9c6e-e2730e15bbda" providerId="ADAL" clId="{A9A2FD1E-1C68-4CB8-953A-FE5A9CEC60BC}" dt="2026-06-23T10:45:30.135" v="1005" actId="20577"/>
          <ac:spMkLst>
            <pc:docMk/>
            <pc:sldMk cId="2709765088" sldId="323"/>
            <ac:spMk id="19" creationId="{6D27C103-1127-0D81-48AD-1C448D51ADEB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20" creationId="{B1E6D783-6585-EEF9-5E8F-67F910C27AA9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22" creationId="{AD258EAC-C7BE-DB04-C761-4BA171D0799F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23" creationId="{A53C720A-AAD1-7583-DEB6-4AF68CE36E5C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24" creationId="{0DE31771-C20C-420E-B893-894B04808278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26" creationId="{5574590A-9804-DF94-A5EC-3E9765D582B7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27" creationId="{1300BFFA-B99C-65C9-BF24-F9382E5FDAF8}"/>
          </ac:spMkLst>
        </pc:spChg>
        <pc:spChg chg="add mod">
          <ac:chgData name="Adrian Sanchez" userId="8367bc64-dda7-4682-9c6e-e2730e15bbda" providerId="ADAL" clId="{A9A2FD1E-1C68-4CB8-953A-FE5A9CEC60BC}" dt="2026-06-23T10:46:04.111" v="1007"/>
          <ac:spMkLst>
            <pc:docMk/>
            <pc:sldMk cId="2709765088" sldId="323"/>
            <ac:spMk id="28" creationId="{279F1154-B72B-153D-1BCD-7BC5DA579938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29" creationId="{03100995-9273-BB50-D172-6E1E627D4712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32" creationId="{08B470A9-1343-CFA3-C59E-A080B60245A9}"/>
          </ac:spMkLst>
        </pc:spChg>
        <pc:spChg chg="add mod">
          <ac:chgData name="Adrian Sanchez" userId="8367bc64-dda7-4682-9c6e-e2730e15bbda" providerId="ADAL" clId="{A9A2FD1E-1C68-4CB8-953A-FE5A9CEC60BC}" dt="2026-06-23T10:46:04.111" v="1007"/>
          <ac:spMkLst>
            <pc:docMk/>
            <pc:sldMk cId="2709765088" sldId="323"/>
            <ac:spMk id="33" creationId="{EAB7B06F-9893-F977-EC37-8C24FAD35330}"/>
          </ac:spMkLst>
        </pc:spChg>
        <pc:spChg chg="add mod">
          <ac:chgData name="Adrian Sanchez" userId="8367bc64-dda7-4682-9c6e-e2730e15bbda" providerId="ADAL" clId="{A9A2FD1E-1C68-4CB8-953A-FE5A9CEC60BC}" dt="2026-06-23T10:46:04.111" v="1007"/>
          <ac:spMkLst>
            <pc:docMk/>
            <pc:sldMk cId="2709765088" sldId="323"/>
            <ac:spMk id="34" creationId="{BDDA0F89-AD71-858B-9C65-7117CA841531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36" creationId="{A211EE93-EA6A-1E7C-AA29-1C9029F892CD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38" creationId="{623AB77D-DAB9-6FAB-D3EB-08531A7F1E62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40" creationId="{DA8309E4-31B8-19B2-CBA1-31846B9A5246}"/>
          </ac:spMkLst>
        </pc:spChg>
        <pc:spChg chg="add mod">
          <ac:chgData name="Adrian Sanchez" userId="8367bc64-dda7-4682-9c6e-e2730e15bbda" providerId="ADAL" clId="{A9A2FD1E-1C68-4CB8-953A-FE5A9CEC60BC}" dt="2026-06-23T10:46:36.166" v="1012" actId="20577"/>
          <ac:spMkLst>
            <pc:docMk/>
            <pc:sldMk cId="2709765088" sldId="323"/>
            <ac:spMk id="41" creationId="{967A7868-6437-6B3B-8150-E237EF7F85F0}"/>
          </ac:spMkLst>
        </pc:spChg>
        <pc:spChg chg="add mod">
          <ac:chgData name="Adrian Sanchez" userId="8367bc64-dda7-4682-9c6e-e2730e15bbda" providerId="ADAL" clId="{A9A2FD1E-1C68-4CB8-953A-FE5A9CEC60BC}" dt="2026-06-23T10:46:04.111" v="1007"/>
          <ac:spMkLst>
            <pc:docMk/>
            <pc:sldMk cId="2709765088" sldId="323"/>
            <ac:spMk id="42" creationId="{AE62F491-EBD6-5D2E-C765-8B0DC984B98C}"/>
          </ac:spMkLst>
        </pc:spChg>
        <pc:spChg chg="add mod">
          <ac:chgData name="Adrian Sanchez" userId="8367bc64-dda7-4682-9c6e-e2730e15bbda" providerId="ADAL" clId="{A9A2FD1E-1C68-4CB8-953A-FE5A9CEC60BC}" dt="2026-06-23T10:46:04.111" v="1007"/>
          <ac:spMkLst>
            <pc:docMk/>
            <pc:sldMk cId="2709765088" sldId="323"/>
            <ac:spMk id="43" creationId="{6BA10452-91B4-49BB-1BA9-2ECCE6AF938C}"/>
          </ac:spMkLst>
        </pc:spChg>
        <pc:spChg chg="del">
          <ac:chgData name="Adrian Sanchez" userId="8367bc64-dda7-4682-9c6e-e2730e15bbda" providerId="ADAL" clId="{A9A2FD1E-1C68-4CB8-953A-FE5A9CEC60BC}" dt="2026-06-23T10:45:35.007" v="1006" actId="478"/>
          <ac:spMkLst>
            <pc:docMk/>
            <pc:sldMk cId="2709765088" sldId="323"/>
            <ac:spMk id="47" creationId="{DEDB7BE4-FD74-C814-9B0D-6FAB51CD6871}"/>
          </ac:spMkLst>
        </pc:spChg>
        <pc:grpChg chg="del">
          <ac:chgData name="Adrian Sanchez" userId="8367bc64-dda7-4682-9c6e-e2730e15bbda" providerId="ADAL" clId="{A9A2FD1E-1C68-4CB8-953A-FE5A9CEC60BC}" dt="2026-06-23T10:45:35.007" v="1006" actId="478"/>
          <ac:grpSpMkLst>
            <pc:docMk/>
            <pc:sldMk cId="2709765088" sldId="323"/>
            <ac:grpSpMk id="15" creationId="{C75D4E58-CE69-B04F-CEC9-36840C875A73}"/>
          </ac:grpSpMkLst>
        </pc:grpChg>
        <pc:picChg chg="add mod">
          <ac:chgData name="Adrian Sanchez" userId="8367bc64-dda7-4682-9c6e-e2730e15bbda" providerId="ADAL" clId="{A9A2FD1E-1C68-4CB8-953A-FE5A9CEC60BC}" dt="2026-06-23T10:46:04.111" v="1007"/>
          <ac:picMkLst>
            <pc:docMk/>
            <pc:sldMk cId="2709765088" sldId="323"/>
            <ac:picMk id="9" creationId="{C2757FD3-5A52-91DC-C551-A58BF8F648A9}"/>
          </ac:picMkLst>
        </pc:picChg>
        <pc:picChg chg="add mod">
          <ac:chgData name="Adrian Sanchez" userId="8367bc64-dda7-4682-9c6e-e2730e15bbda" providerId="ADAL" clId="{A9A2FD1E-1C68-4CB8-953A-FE5A9CEC60BC}" dt="2026-06-23T10:46:04.111" v="1007"/>
          <ac:picMkLst>
            <pc:docMk/>
            <pc:sldMk cId="2709765088" sldId="323"/>
            <ac:picMk id="10" creationId="{B72B9CB1-607F-A24C-324F-C226E31CE330}"/>
          </ac:picMkLst>
        </pc:picChg>
        <pc:picChg chg="del">
          <ac:chgData name="Adrian Sanchez" userId="8367bc64-dda7-4682-9c6e-e2730e15bbda" providerId="ADAL" clId="{A9A2FD1E-1C68-4CB8-953A-FE5A9CEC60BC}" dt="2026-06-23T10:45:35.007" v="1006" actId="478"/>
          <ac:picMkLst>
            <pc:docMk/>
            <pc:sldMk cId="2709765088" sldId="323"/>
            <ac:picMk id="12" creationId="{48C59F46-6F3B-95FC-1083-F34596898E04}"/>
          </ac:picMkLst>
        </pc:picChg>
        <pc:picChg chg="add mod">
          <ac:chgData name="Adrian Sanchez" userId="8367bc64-dda7-4682-9c6e-e2730e15bbda" providerId="ADAL" clId="{A9A2FD1E-1C68-4CB8-953A-FE5A9CEC60BC}" dt="2026-06-23T10:46:04.111" v="1007"/>
          <ac:picMkLst>
            <pc:docMk/>
            <pc:sldMk cId="2709765088" sldId="323"/>
            <ac:picMk id="13" creationId="{68A53B1F-F830-93B6-860F-1C65264709D3}"/>
          </ac:picMkLst>
        </pc:picChg>
        <pc:picChg chg="add mod">
          <ac:chgData name="Adrian Sanchez" userId="8367bc64-dda7-4682-9c6e-e2730e15bbda" providerId="ADAL" clId="{A9A2FD1E-1C68-4CB8-953A-FE5A9CEC60BC}" dt="2026-06-23T10:46:04.111" v="1007"/>
          <ac:picMkLst>
            <pc:docMk/>
            <pc:sldMk cId="2709765088" sldId="323"/>
            <ac:picMk id="21" creationId="{093BA44E-5AAC-5E78-EBE7-B6124CB472F0}"/>
          </ac:picMkLst>
        </pc:picChg>
        <pc:picChg chg="del">
          <ac:chgData name="Adrian Sanchez" userId="8367bc64-dda7-4682-9c6e-e2730e15bbda" providerId="ADAL" clId="{A9A2FD1E-1C68-4CB8-953A-FE5A9CEC60BC}" dt="2026-06-23T10:45:35.007" v="1006" actId="478"/>
          <ac:picMkLst>
            <pc:docMk/>
            <pc:sldMk cId="2709765088" sldId="323"/>
            <ac:picMk id="30" creationId="{49DBF09E-00F5-335E-0674-8F917588CFF5}"/>
          </ac:picMkLst>
        </pc:picChg>
        <pc:picChg chg="del">
          <ac:chgData name="Adrian Sanchez" userId="8367bc64-dda7-4682-9c6e-e2730e15bbda" providerId="ADAL" clId="{A9A2FD1E-1C68-4CB8-953A-FE5A9CEC60BC}" dt="2026-06-23T10:45:35.007" v="1006" actId="478"/>
          <ac:picMkLst>
            <pc:docMk/>
            <pc:sldMk cId="2709765088" sldId="323"/>
            <ac:picMk id="31" creationId="{AA851595-2B86-4930-9114-C92B8E1F2E1C}"/>
          </ac:picMkLst>
        </pc:picChg>
        <pc:picChg chg="add mod">
          <ac:chgData name="Adrian Sanchez" userId="8367bc64-dda7-4682-9c6e-e2730e15bbda" providerId="ADAL" clId="{A9A2FD1E-1C68-4CB8-953A-FE5A9CEC60BC}" dt="2026-06-23T10:46:25.986" v="1011" actId="1076"/>
          <ac:picMkLst>
            <pc:docMk/>
            <pc:sldMk cId="2709765088" sldId="323"/>
            <ac:picMk id="35" creationId="{625528FB-C308-B10E-F50F-278FDAF045C9}"/>
          </ac:picMkLst>
        </pc:picChg>
        <pc:picChg chg="add mod">
          <ac:chgData name="Adrian Sanchez" userId="8367bc64-dda7-4682-9c6e-e2730e15bbda" providerId="ADAL" clId="{A9A2FD1E-1C68-4CB8-953A-FE5A9CEC60BC}" dt="2026-06-23T10:46:25.986" v="1011" actId="1076"/>
          <ac:picMkLst>
            <pc:docMk/>
            <pc:sldMk cId="2709765088" sldId="323"/>
            <ac:picMk id="37" creationId="{A0C87F43-B26C-556B-4003-15E2ACE7C533}"/>
          </ac:picMkLst>
        </pc:picChg>
        <pc:cxnChg chg="del">
          <ac:chgData name="Adrian Sanchez" userId="8367bc64-dda7-4682-9c6e-e2730e15bbda" providerId="ADAL" clId="{A9A2FD1E-1C68-4CB8-953A-FE5A9CEC60BC}" dt="2026-06-23T10:45:35.007" v="1006" actId="478"/>
          <ac:cxnSpMkLst>
            <pc:docMk/>
            <pc:sldMk cId="2709765088" sldId="323"/>
            <ac:cxnSpMk id="4" creationId="{EED53525-7A03-92C6-D0E3-B0B9E82EED40}"/>
          </ac:cxnSpMkLst>
        </pc:cxnChg>
        <pc:cxnChg chg="del">
          <ac:chgData name="Adrian Sanchez" userId="8367bc64-dda7-4682-9c6e-e2730e15bbda" providerId="ADAL" clId="{A9A2FD1E-1C68-4CB8-953A-FE5A9CEC60BC}" dt="2026-06-23T10:45:35.007" v="1006" actId="478"/>
          <ac:cxnSpMkLst>
            <pc:docMk/>
            <pc:sldMk cId="2709765088" sldId="323"/>
            <ac:cxnSpMk id="25" creationId="{2421DC38-C699-8721-DE95-F5F98D422366}"/>
          </ac:cxnSpMkLst>
        </pc:cxnChg>
        <pc:cxnChg chg="del mod">
          <ac:chgData name="Adrian Sanchez" userId="8367bc64-dda7-4682-9c6e-e2730e15bbda" providerId="ADAL" clId="{A9A2FD1E-1C68-4CB8-953A-FE5A9CEC60BC}" dt="2026-06-23T10:45:35.007" v="1006" actId="478"/>
          <ac:cxnSpMkLst>
            <pc:docMk/>
            <pc:sldMk cId="2709765088" sldId="323"/>
            <ac:cxnSpMk id="39" creationId="{60AF8C1D-FBF8-64D5-48E4-78DC8F3FC13C}"/>
          </ac:cxnSpMkLst>
        </pc:cxnChg>
      </pc:sldChg>
      <pc:sldChg chg="addSp delSp modSp add mod">
        <pc:chgData name="Adrian Sanchez" userId="8367bc64-dda7-4682-9c6e-e2730e15bbda" providerId="ADAL" clId="{A9A2FD1E-1C68-4CB8-953A-FE5A9CEC60BC}" dt="2026-06-25T09:40:27.288" v="3384" actId="57"/>
        <pc:sldMkLst>
          <pc:docMk/>
          <pc:sldMk cId="2146313095" sldId="324"/>
        </pc:sldMkLst>
        <pc:spChg chg="add mod">
          <ac:chgData name="Adrian Sanchez" userId="8367bc64-dda7-4682-9c6e-e2730e15bbda" providerId="ADAL" clId="{A9A2FD1E-1C68-4CB8-953A-FE5A9CEC60BC}" dt="2026-06-25T09:40:08.020" v="3375" actId="14100"/>
          <ac:spMkLst>
            <pc:docMk/>
            <pc:sldMk cId="2146313095" sldId="324"/>
            <ac:spMk id="2" creationId="{C323E032-76E6-BC03-82B1-F3F9859F8781}"/>
          </ac:spMkLst>
        </pc:spChg>
        <pc:spChg chg="add mod">
          <ac:chgData name="Adrian Sanchez" userId="8367bc64-dda7-4682-9c6e-e2730e15bbda" providerId="ADAL" clId="{A9A2FD1E-1C68-4CB8-953A-FE5A9CEC60BC}" dt="2026-06-25T09:40:27.288" v="3384" actId="57"/>
          <ac:spMkLst>
            <pc:docMk/>
            <pc:sldMk cId="2146313095" sldId="324"/>
            <ac:spMk id="5" creationId="{9B0027A6-2ED2-942D-6A0F-F274F6F485E8}"/>
          </ac:spMkLst>
        </pc:spChg>
        <pc:spChg chg="add mod">
          <ac:chgData name="Adrian Sanchez" userId="8367bc64-dda7-4682-9c6e-e2730e15bbda" providerId="ADAL" clId="{A9A2FD1E-1C68-4CB8-953A-FE5A9CEC60BC}" dt="2026-06-25T09:40:00.796" v="3374" actId="1076"/>
          <ac:spMkLst>
            <pc:docMk/>
            <pc:sldMk cId="2146313095" sldId="324"/>
            <ac:spMk id="12" creationId="{FAC94872-46A5-7CCA-59EB-334E37AC3004}"/>
          </ac:spMkLst>
        </pc:spChg>
        <pc:spChg chg="add mod">
          <ac:chgData name="Adrian Sanchez" userId="8367bc64-dda7-4682-9c6e-e2730e15bbda" providerId="ADAL" clId="{A9A2FD1E-1C68-4CB8-953A-FE5A9CEC60BC}" dt="2026-06-25T09:40:00.796" v="3374" actId="1076"/>
          <ac:spMkLst>
            <pc:docMk/>
            <pc:sldMk cId="2146313095" sldId="324"/>
            <ac:spMk id="14" creationId="{0896D546-ED43-4B58-9D26-A4C71FC1C8FD}"/>
          </ac:spMkLst>
        </pc:spChg>
        <pc:spChg chg="add mod">
          <ac:chgData name="Adrian Sanchez" userId="8367bc64-dda7-4682-9c6e-e2730e15bbda" providerId="ADAL" clId="{A9A2FD1E-1C68-4CB8-953A-FE5A9CEC60BC}" dt="2026-06-25T09:40:14.085" v="3376" actId="14100"/>
          <ac:spMkLst>
            <pc:docMk/>
            <pc:sldMk cId="2146313095" sldId="324"/>
            <ac:spMk id="17" creationId="{7B42C469-DD1A-AA34-CC9E-1149B92C6599}"/>
          </ac:spMkLst>
        </pc:spChg>
        <pc:spChg chg="add mod">
          <ac:chgData name="Adrian Sanchez" userId="8367bc64-dda7-4682-9c6e-e2730e15bbda" providerId="ADAL" clId="{A9A2FD1E-1C68-4CB8-953A-FE5A9CEC60BC}" dt="2026-06-23T13:02:00.073" v="1748" actId="1076"/>
          <ac:spMkLst>
            <pc:docMk/>
            <pc:sldMk cId="2146313095" sldId="324"/>
            <ac:spMk id="18" creationId="{3556A8E8-1F92-6387-4D0F-9B28140094CF}"/>
          </ac:spMkLst>
        </pc:spChg>
        <pc:spChg chg="add mod">
          <ac:chgData name="Adrian Sanchez" userId="8367bc64-dda7-4682-9c6e-e2730e15bbda" providerId="ADAL" clId="{A9A2FD1E-1C68-4CB8-953A-FE5A9CEC60BC}" dt="2026-06-23T13:02:29.965" v="1754" actId="1076"/>
          <ac:spMkLst>
            <pc:docMk/>
            <pc:sldMk cId="2146313095" sldId="324"/>
            <ac:spMk id="22" creationId="{BED57A9F-5A85-8CED-294B-4BC62B1F3CDE}"/>
          </ac:spMkLst>
        </pc:spChg>
        <pc:spChg chg="add mod">
          <ac:chgData name="Adrian Sanchez" userId="8367bc64-dda7-4682-9c6e-e2730e15bbda" providerId="ADAL" clId="{A9A2FD1E-1C68-4CB8-953A-FE5A9CEC60BC}" dt="2026-06-23T13:02:46.076" v="1757" actId="1076"/>
          <ac:spMkLst>
            <pc:docMk/>
            <pc:sldMk cId="2146313095" sldId="324"/>
            <ac:spMk id="24" creationId="{B95DAC9D-ECF8-774C-B765-08EAEBFDE1CE}"/>
          </ac:spMkLst>
        </pc:spChg>
        <pc:spChg chg="add mod">
          <ac:chgData name="Adrian Sanchez" userId="8367bc64-dda7-4682-9c6e-e2730e15bbda" providerId="ADAL" clId="{A9A2FD1E-1C68-4CB8-953A-FE5A9CEC60BC}" dt="2026-06-23T13:02:46.076" v="1757" actId="1076"/>
          <ac:spMkLst>
            <pc:docMk/>
            <pc:sldMk cId="2146313095" sldId="324"/>
            <ac:spMk id="25" creationId="{EE1BE144-CC38-3AA7-F74C-BF0FE5A218CB}"/>
          </ac:spMkLst>
        </pc:spChg>
        <pc:spChg chg="add mod">
          <ac:chgData name="Adrian Sanchez" userId="8367bc64-dda7-4682-9c6e-e2730e15bbda" providerId="ADAL" clId="{A9A2FD1E-1C68-4CB8-953A-FE5A9CEC60BC}" dt="2026-06-23T13:03:39.525" v="1767" actId="14100"/>
          <ac:spMkLst>
            <pc:docMk/>
            <pc:sldMk cId="2146313095" sldId="324"/>
            <ac:spMk id="26" creationId="{2237C34E-359D-E698-676A-5C749A0BF030}"/>
          </ac:spMkLst>
        </pc:spChg>
        <pc:spChg chg="add mod">
          <ac:chgData name="Adrian Sanchez" userId="8367bc64-dda7-4682-9c6e-e2730e15bbda" providerId="ADAL" clId="{A9A2FD1E-1C68-4CB8-953A-FE5A9CEC60BC}" dt="2026-06-23T13:03:46.138" v="1768" actId="1076"/>
          <ac:spMkLst>
            <pc:docMk/>
            <pc:sldMk cId="2146313095" sldId="324"/>
            <ac:spMk id="27" creationId="{E0F3EC2F-DDBB-6DAB-A77A-FA742ECF7B19}"/>
          </ac:spMkLst>
        </pc:spChg>
        <pc:spChg chg="add mod">
          <ac:chgData name="Adrian Sanchez" userId="8367bc64-dda7-4682-9c6e-e2730e15bbda" providerId="ADAL" clId="{A9A2FD1E-1C68-4CB8-953A-FE5A9CEC60BC}" dt="2026-06-23T13:03:57.522" v="1771" actId="14100"/>
          <ac:spMkLst>
            <pc:docMk/>
            <pc:sldMk cId="2146313095" sldId="324"/>
            <ac:spMk id="29" creationId="{F64FEA29-8A1A-77D3-258B-D15DECABE871}"/>
          </ac:spMkLst>
        </pc:spChg>
        <pc:spChg chg="add mod">
          <ac:chgData name="Adrian Sanchez" userId="8367bc64-dda7-4682-9c6e-e2730e15bbda" providerId="ADAL" clId="{A9A2FD1E-1C68-4CB8-953A-FE5A9CEC60BC}" dt="2026-06-23T13:03:29.163" v="1765" actId="14100"/>
          <ac:spMkLst>
            <pc:docMk/>
            <pc:sldMk cId="2146313095" sldId="324"/>
            <ac:spMk id="30" creationId="{F77FA4FD-9A11-1A8D-26A0-8BF4E5E00E7C}"/>
          </ac:spMkLst>
        </pc:spChg>
        <pc:spChg chg="add del mod">
          <ac:chgData name="Adrian Sanchez" userId="8367bc64-dda7-4682-9c6e-e2730e15bbda" providerId="ADAL" clId="{A9A2FD1E-1C68-4CB8-953A-FE5A9CEC60BC}" dt="2026-06-23T13:03:04.555" v="1761" actId="478"/>
          <ac:spMkLst>
            <pc:docMk/>
            <pc:sldMk cId="2146313095" sldId="324"/>
            <ac:spMk id="32" creationId="{701A9571-A6F7-68AE-98DF-16E51D0A5506}"/>
          </ac:spMkLst>
        </pc:spChg>
        <pc:spChg chg="add mod">
          <ac:chgData name="Adrian Sanchez" userId="8367bc64-dda7-4682-9c6e-e2730e15bbda" providerId="ADAL" clId="{A9A2FD1E-1C68-4CB8-953A-FE5A9CEC60BC}" dt="2026-06-25T09:40:18.336" v="3377" actId="1076"/>
          <ac:spMkLst>
            <pc:docMk/>
            <pc:sldMk cId="2146313095" sldId="324"/>
            <ac:spMk id="40" creationId="{3C967347-35D4-35D6-D66F-E9B51324B405}"/>
          </ac:spMkLst>
        </pc:spChg>
        <pc:picChg chg="add mod">
          <ac:chgData name="Adrian Sanchez" userId="8367bc64-dda7-4682-9c6e-e2730e15bbda" providerId="ADAL" clId="{A9A2FD1E-1C68-4CB8-953A-FE5A9CEC60BC}" dt="2026-06-25T09:40:00.796" v="3374" actId="1076"/>
          <ac:picMkLst>
            <pc:docMk/>
            <pc:sldMk cId="2146313095" sldId="324"/>
            <ac:picMk id="3" creationId="{AB6AA850-8A69-C35E-67B6-A08133F43BE7}"/>
          </ac:picMkLst>
        </pc:picChg>
        <pc:picChg chg="add mod">
          <ac:chgData name="Adrian Sanchez" userId="8367bc64-dda7-4682-9c6e-e2730e15bbda" providerId="ADAL" clId="{A9A2FD1E-1C68-4CB8-953A-FE5A9CEC60BC}" dt="2026-06-23T13:02:25.043" v="1753" actId="1076"/>
          <ac:picMkLst>
            <pc:docMk/>
            <pc:sldMk cId="2146313095" sldId="324"/>
            <ac:picMk id="20" creationId="{02093539-8C1D-D78B-92D7-AA1E3EF47932}"/>
          </ac:picMkLst>
        </pc:picChg>
        <pc:picChg chg="mod">
          <ac:chgData name="Adrian Sanchez" userId="8367bc64-dda7-4682-9c6e-e2730e15bbda" providerId="ADAL" clId="{A9A2FD1E-1C68-4CB8-953A-FE5A9CEC60BC}" dt="2026-06-23T13:01:49.884" v="1746" actId="1076"/>
          <ac:picMkLst>
            <pc:docMk/>
            <pc:sldMk cId="2146313095" sldId="324"/>
            <ac:picMk id="21" creationId="{093BA44E-5AAC-5E78-EBE7-B6124CB472F0}"/>
          </ac:picMkLst>
        </pc:picChg>
        <pc:cxnChg chg="add mod">
          <ac:chgData name="Adrian Sanchez" userId="8367bc64-dda7-4682-9c6e-e2730e15bbda" providerId="ADAL" clId="{A9A2FD1E-1C68-4CB8-953A-FE5A9CEC60BC}" dt="2026-06-25T09:40:00.796" v="3374" actId="1076"/>
          <ac:cxnSpMkLst>
            <pc:docMk/>
            <pc:sldMk cId="2146313095" sldId="324"/>
            <ac:cxnSpMk id="15" creationId="{99F9C540-A364-A767-3365-BEFBC0A051E7}"/>
          </ac:cxnSpMkLst>
        </pc:cxnChg>
        <pc:cxnChg chg="add mod">
          <ac:chgData name="Adrian Sanchez" userId="8367bc64-dda7-4682-9c6e-e2730e15bbda" providerId="ADAL" clId="{A9A2FD1E-1C68-4CB8-953A-FE5A9CEC60BC}" dt="2026-06-23T13:02:55.483" v="1759" actId="14100"/>
          <ac:cxnSpMkLst>
            <pc:docMk/>
            <pc:sldMk cId="2146313095" sldId="324"/>
            <ac:cxnSpMk id="23" creationId="{F3774D00-98F6-D823-F8F4-E09745DA935A}"/>
          </ac:cxnSpMkLst>
        </pc:cxnChg>
        <pc:cxnChg chg="add mod">
          <ac:chgData name="Adrian Sanchez" userId="8367bc64-dda7-4682-9c6e-e2730e15bbda" providerId="ADAL" clId="{A9A2FD1E-1C68-4CB8-953A-FE5A9CEC60BC}" dt="2026-06-23T13:04:14.758" v="1773" actId="14100"/>
          <ac:cxnSpMkLst>
            <pc:docMk/>
            <pc:sldMk cId="2146313095" sldId="324"/>
            <ac:cxnSpMk id="31" creationId="{6E21F421-DEFA-59C5-9F91-306D522C66DD}"/>
          </ac:cxnSpMkLst>
        </pc:cxn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570208380" sldId="324"/>
        </pc:sldMkLst>
      </pc:sldChg>
      <pc:sldChg chg="addSp delSp modSp add mod">
        <pc:chgData name="Adrian Sanchez" userId="8367bc64-dda7-4682-9c6e-e2730e15bbda" providerId="ADAL" clId="{A9A2FD1E-1C68-4CB8-953A-FE5A9CEC60BC}" dt="2026-06-23T13:08:13.885" v="1824" actId="14100"/>
        <pc:sldMkLst>
          <pc:docMk/>
          <pc:sldMk cId="946623260" sldId="325"/>
        </pc:sldMkLst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2" creationId="{C323E032-76E6-BC03-82B1-F3F9859F8781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4" creationId="{76387993-6FBF-41B1-5402-D2221331C33B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5" creationId="{9B0027A6-2ED2-942D-6A0F-F274F6F485E8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7" creationId="{8D22EE4E-720D-E55E-ABBC-A58B46AB8F9C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8" creationId="{BBAD34B4-6E89-CFAC-1CD7-1DC6D7AA60B8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11" creationId="{604DB3C7-FEC2-A521-43A5-800363A77E13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12" creationId="{FAC94872-46A5-7CCA-59EB-334E37AC3004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14" creationId="{0896D546-ED43-4B58-9D26-A4C71FC1C8FD}"/>
          </ac:spMkLst>
        </pc:spChg>
        <pc:spChg chg="add mod">
          <ac:chgData name="Adrian Sanchez" userId="8367bc64-dda7-4682-9c6e-e2730e15bbda" providerId="ADAL" clId="{A9A2FD1E-1C68-4CB8-953A-FE5A9CEC60BC}" dt="2026-06-23T13:08:13.885" v="1824" actId="14100"/>
          <ac:spMkLst>
            <pc:docMk/>
            <pc:sldMk cId="946623260" sldId="325"/>
            <ac:spMk id="16" creationId="{2B3340DE-C0D1-06D3-64A8-E55C0917F066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17" creationId="{7B42C469-DD1A-AA34-CC9E-1149B92C6599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18" creationId="{3556A8E8-1F92-6387-4D0F-9B28140094CF}"/>
          </ac:spMkLst>
        </pc:spChg>
        <pc:spChg chg="mod">
          <ac:chgData name="Adrian Sanchez" userId="8367bc64-dda7-4682-9c6e-e2730e15bbda" providerId="ADAL" clId="{A9A2FD1E-1C68-4CB8-953A-FE5A9CEC60BC}" dt="2026-06-23T13:06:53.800" v="1819" actId="20577"/>
          <ac:spMkLst>
            <pc:docMk/>
            <pc:sldMk cId="946623260" sldId="325"/>
            <ac:spMk id="19" creationId="{6D27C103-1127-0D81-48AD-1C448D51ADEB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22" creationId="{BED57A9F-5A85-8CED-294B-4BC62B1F3CDE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24" creationId="{B95DAC9D-ECF8-774C-B765-08EAEBFDE1CE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25" creationId="{EE1BE144-CC38-3AA7-F74C-BF0FE5A218CB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26" creationId="{2237C34E-359D-E698-676A-5C749A0BF030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27" creationId="{E0F3EC2F-DDBB-6DAB-A77A-FA742ECF7B19}"/>
          </ac:spMkLst>
        </pc:spChg>
        <pc:spChg chg="del">
          <ac:chgData name="Adrian Sanchez" userId="8367bc64-dda7-4682-9c6e-e2730e15bbda" providerId="ADAL" clId="{A9A2FD1E-1C68-4CB8-953A-FE5A9CEC60BC}" dt="2026-06-23T13:06:38.268" v="1778" actId="478"/>
          <ac:spMkLst>
            <pc:docMk/>
            <pc:sldMk cId="946623260" sldId="325"/>
            <ac:spMk id="28" creationId="{279F1154-B72B-153D-1BCD-7BC5DA579938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29" creationId="{F64FEA29-8A1A-77D3-258B-D15DECABE871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30" creationId="{F77FA4FD-9A11-1A8D-26A0-8BF4E5E00E7C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32" creationId="{908D5CF3-96DA-BE68-AD0D-39632AAFADDB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33" creationId="{EAB7B06F-9893-F977-EC37-8C24FAD35330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34" creationId="{BDDA0F89-AD71-858B-9C65-7117CA841531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39" creationId="{AA8D83DC-0A3A-CF17-A987-86D1F79B7BCF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40" creationId="{DD82760B-6E7A-848C-8538-EFD4A8C89AAC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41" creationId="{967A7868-6437-6B3B-8150-E237EF7F85F0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42" creationId="{AE62F491-EBD6-5D2E-C765-8B0DC984B98C}"/>
          </ac:spMkLst>
        </pc:spChg>
        <pc:spChg chg="del">
          <ac:chgData name="Adrian Sanchez" userId="8367bc64-dda7-4682-9c6e-e2730e15bbda" providerId="ADAL" clId="{A9A2FD1E-1C68-4CB8-953A-FE5A9CEC60BC}" dt="2026-06-23T13:06:35.651" v="1777" actId="478"/>
          <ac:spMkLst>
            <pc:docMk/>
            <pc:sldMk cId="946623260" sldId="325"/>
            <ac:spMk id="43" creationId="{6BA10452-91B4-49BB-1BA9-2ECCE6AF938C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44" creationId="{FCEE75CB-EAA4-237D-DEF6-852D771E1C8A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45" creationId="{C55F17DB-8303-0E13-D6BF-10EA4182028D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46" creationId="{E5CE5E15-689C-859D-CCD1-4039B4CB8DE6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47" creationId="{AA050F15-E40E-A7BF-86EF-273B318F01E7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48" creationId="{EB617AD2-C9A4-B7C8-CA69-484E2AA5DE34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49" creationId="{399F1DAC-28D0-60F4-6BC2-DA9AADD02C72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50" creationId="{AC80B0C6-9A55-3DE4-2B43-20A150D67B69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51" creationId="{318C0B52-BE2C-372D-3CAB-7109F8EBD950}"/>
          </ac:spMkLst>
        </pc:spChg>
        <pc:spChg chg="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52" creationId="{CF58D5E8-CF00-2273-7EBC-847EF1CDD2F7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62" creationId="{B8663AA8-203F-875C-CB86-CC69F3EAFFEB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63" creationId="{27639484-175F-DA19-19DD-E4144C398D2B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64" creationId="{A66CBFD2-73E6-2119-D0C8-E899A57B5D8A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65" creationId="{8FB4FF2C-2007-1A1A-1FE0-42DF6E05054D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66" creationId="{F88D4C3D-6629-800C-8F21-37BD6196C451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67" creationId="{79687351-274E-8F3F-A521-0B51C33EB350}"/>
          </ac:spMkLst>
        </pc:spChg>
        <pc:spChg chg="add mod">
          <ac:chgData name="Adrian Sanchez" userId="8367bc64-dda7-4682-9c6e-e2730e15bbda" providerId="ADAL" clId="{A9A2FD1E-1C68-4CB8-953A-FE5A9CEC60BC}" dt="2026-06-23T13:08:09.208" v="1823" actId="20577"/>
          <ac:spMkLst>
            <pc:docMk/>
            <pc:sldMk cId="946623260" sldId="325"/>
            <ac:spMk id="68" creationId="{3293D37B-94EC-29A4-1436-715F51180C80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69" creationId="{0AA386B5-D678-A6BA-360F-727AB02E479C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70" creationId="{9FFA1B9A-9EBF-4D21-F0CC-37071E17E1F5}"/>
          </ac:spMkLst>
        </pc:spChg>
        <pc:spChg chg="add mod">
          <ac:chgData name="Adrian Sanchez" userId="8367bc64-dda7-4682-9c6e-e2730e15bbda" providerId="ADAL" clId="{A9A2FD1E-1C68-4CB8-953A-FE5A9CEC60BC}" dt="2026-06-23T13:07:12.432" v="1820"/>
          <ac:spMkLst>
            <pc:docMk/>
            <pc:sldMk cId="946623260" sldId="325"/>
            <ac:spMk id="72" creationId="{C2160EEA-DD1F-410C-79AF-4D8535651E59}"/>
          </ac:spMkLst>
        </pc:spChg>
        <pc:grpChg chg="add mod">
          <ac:chgData name="Adrian Sanchez" userId="8367bc64-dda7-4682-9c6e-e2730e15bbda" providerId="ADAL" clId="{A9A2FD1E-1C68-4CB8-953A-FE5A9CEC60BC}" dt="2026-06-23T13:07:12.432" v="1820"/>
          <ac:grpSpMkLst>
            <pc:docMk/>
            <pc:sldMk cId="946623260" sldId="325"/>
            <ac:grpSpMk id="36" creationId="{716CC77D-96DE-3DBC-4094-AC81A83CDE0C}"/>
          </ac:grpSpMkLst>
        </pc:grpChg>
        <pc:grpChg chg="mod">
          <ac:chgData name="Adrian Sanchez" userId="8367bc64-dda7-4682-9c6e-e2730e15bbda" providerId="ADAL" clId="{A9A2FD1E-1C68-4CB8-953A-FE5A9CEC60BC}" dt="2026-06-23T13:07:12.432" v="1820"/>
          <ac:grpSpMkLst>
            <pc:docMk/>
            <pc:sldMk cId="946623260" sldId="325"/>
            <ac:grpSpMk id="38" creationId="{C3392517-4C68-A646-67C2-F9C855AD9E43}"/>
          </ac:grpSpMkLst>
        </pc:grpChg>
        <pc:picChg chg="del">
          <ac:chgData name="Adrian Sanchez" userId="8367bc64-dda7-4682-9c6e-e2730e15bbda" providerId="ADAL" clId="{A9A2FD1E-1C68-4CB8-953A-FE5A9CEC60BC}" dt="2026-06-23T13:06:35.651" v="1777" actId="478"/>
          <ac:picMkLst>
            <pc:docMk/>
            <pc:sldMk cId="946623260" sldId="325"/>
            <ac:picMk id="3" creationId="{AB6AA850-8A69-C35E-67B6-A08133F43BE7}"/>
          </ac:picMkLst>
        </pc:picChg>
        <pc:picChg chg="add mod">
          <ac:chgData name="Adrian Sanchez" userId="8367bc64-dda7-4682-9c6e-e2730e15bbda" providerId="ADAL" clId="{A9A2FD1E-1C68-4CB8-953A-FE5A9CEC60BC}" dt="2026-06-23T13:07:12.432" v="1820"/>
          <ac:picMkLst>
            <pc:docMk/>
            <pc:sldMk cId="946623260" sldId="325"/>
            <ac:picMk id="6" creationId="{5609A3A3-0F53-B370-9592-F6D62F91295D}"/>
          </ac:picMkLst>
        </pc:picChg>
        <pc:picChg chg="del">
          <ac:chgData name="Adrian Sanchez" userId="8367bc64-dda7-4682-9c6e-e2730e15bbda" providerId="ADAL" clId="{A9A2FD1E-1C68-4CB8-953A-FE5A9CEC60BC}" dt="2026-06-23T13:06:35.651" v="1777" actId="478"/>
          <ac:picMkLst>
            <pc:docMk/>
            <pc:sldMk cId="946623260" sldId="325"/>
            <ac:picMk id="9" creationId="{C2757FD3-5A52-91DC-C551-A58BF8F648A9}"/>
          </ac:picMkLst>
        </pc:picChg>
        <pc:picChg chg="del">
          <ac:chgData name="Adrian Sanchez" userId="8367bc64-dda7-4682-9c6e-e2730e15bbda" providerId="ADAL" clId="{A9A2FD1E-1C68-4CB8-953A-FE5A9CEC60BC}" dt="2026-06-23T13:06:35.651" v="1777" actId="478"/>
          <ac:picMkLst>
            <pc:docMk/>
            <pc:sldMk cId="946623260" sldId="325"/>
            <ac:picMk id="10" creationId="{B72B9CB1-607F-A24C-324F-C226E31CE330}"/>
          </ac:picMkLst>
        </pc:picChg>
        <pc:picChg chg="del">
          <ac:chgData name="Adrian Sanchez" userId="8367bc64-dda7-4682-9c6e-e2730e15bbda" providerId="ADAL" clId="{A9A2FD1E-1C68-4CB8-953A-FE5A9CEC60BC}" dt="2026-06-23T13:06:35.651" v="1777" actId="478"/>
          <ac:picMkLst>
            <pc:docMk/>
            <pc:sldMk cId="946623260" sldId="325"/>
            <ac:picMk id="13" creationId="{68A53B1F-F830-93B6-860F-1C65264709D3}"/>
          </ac:picMkLst>
        </pc:picChg>
        <pc:picChg chg="del">
          <ac:chgData name="Adrian Sanchez" userId="8367bc64-dda7-4682-9c6e-e2730e15bbda" providerId="ADAL" clId="{A9A2FD1E-1C68-4CB8-953A-FE5A9CEC60BC}" dt="2026-06-23T13:06:35.651" v="1777" actId="478"/>
          <ac:picMkLst>
            <pc:docMk/>
            <pc:sldMk cId="946623260" sldId="325"/>
            <ac:picMk id="20" creationId="{02093539-8C1D-D78B-92D7-AA1E3EF47932}"/>
          </ac:picMkLst>
        </pc:picChg>
        <pc:picChg chg="del">
          <ac:chgData name="Adrian Sanchez" userId="8367bc64-dda7-4682-9c6e-e2730e15bbda" providerId="ADAL" clId="{A9A2FD1E-1C68-4CB8-953A-FE5A9CEC60BC}" dt="2026-06-23T13:06:35.651" v="1777" actId="478"/>
          <ac:picMkLst>
            <pc:docMk/>
            <pc:sldMk cId="946623260" sldId="325"/>
            <ac:picMk id="21" creationId="{093BA44E-5AAC-5E78-EBE7-B6124CB472F0}"/>
          </ac:picMkLst>
        </pc:picChg>
        <pc:picChg chg="del">
          <ac:chgData name="Adrian Sanchez" userId="8367bc64-dda7-4682-9c6e-e2730e15bbda" providerId="ADAL" clId="{A9A2FD1E-1C68-4CB8-953A-FE5A9CEC60BC}" dt="2026-06-23T13:06:35.651" v="1777" actId="478"/>
          <ac:picMkLst>
            <pc:docMk/>
            <pc:sldMk cId="946623260" sldId="325"/>
            <ac:picMk id="35" creationId="{625528FB-C308-B10E-F50F-278FDAF045C9}"/>
          </ac:picMkLst>
        </pc:picChg>
        <pc:picChg chg="del">
          <ac:chgData name="Adrian Sanchez" userId="8367bc64-dda7-4682-9c6e-e2730e15bbda" providerId="ADAL" clId="{A9A2FD1E-1C68-4CB8-953A-FE5A9CEC60BC}" dt="2026-06-23T13:06:35.651" v="1777" actId="478"/>
          <ac:picMkLst>
            <pc:docMk/>
            <pc:sldMk cId="946623260" sldId="325"/>
            <ac:picMk id="37" creationId="{A0C87F43-B26C-556B-4003-15E2ACE7C533}"/>
          </ac:picMkLst>
        </pc:picChg>
        <pc:picChg chg="add mod">
          <ac:chgData name="Adrian Sanchez" userId="8367bc64-dda7-4682-9c6e-e2730e15bbda" providerId="ADAL" clId="{A9A2FD1E-1C68-4CB8-953A-FE5A9CEC60BC}" dt="2026-06-23T13:07:12.432" v="1820"/>
          <ac:picMkLst>
            <pc:docMk/>
            <pc:sldMk cId="946623260" sldId="325"/>
            <ac:picMk id="71" creationId="{B4D8C0E8-D27C-D7FA-A25F-36422092033D}"/>
          </ac:picMkLst>
        </pc:picChg>
        <pc:cxnChg chg="del">
          <ac:chgData name="Adrian Sanchez" userId="8367bc64-dda7-4682-9c6e-e2730e15bbda" providerId="ADAL" clId="{A9A2FD1E-1C68-4CB8-953A-FE5A9CEC60BC}" dt="2026-06-23T13:06:35.651" v="1777" actId="478"/>
          <ac:cxnSpMkLst>
            <pc:docMk/>
            <pc:sldMk cId="946623260" sldId="325"/>
            <ac:cxnSpMk id="15" creationId="{99F9C540-A364-A767-3365-BEFBC0A051E7}"/>
          </ac:cxnSpMkLst>
        </pc:cxnChg>
        <pc:cxnChg chg="del">
          <ac:chgData name="Adrian Sanchez" userId="8367bc64-dda7-4682-9c6e-e2730e15bbda" providerId="ADAL" clId="{A9A2FD1E-1C68-4CB8-953A-FE5A9CEC60BC}" dt="2026-06-23T13:06:35.651" v="1777" actId="478"/>
          <ac:cxnSpMkLst>
            <pc:docMk/>
            <pc:sldMk cId="946623260" sldId="325"/>
            <ac:cxnSpMk id="23" creationId="{F3774D00-98F6-D823-F8F4-E09745DA935A}"/>
          </ac:cxnSpMkLst>
        </pc:cxnChg>
        <pc:cxnChg chg="del">
          <ac:chgData name="Adrian Sanchez" userId="8367bc64-dda7-4682-9c6e-e2730e15bbda" providerId="ADAL" clId="{A9A2FD1E-1C68-4CB8-953A-FE5A9CEC60BC}" dt="2026-06-23T13:06:35.651" v="1777" actId="478"/>
          <ac:cxnSpMkLst>
            <pc:docMk/>
            <pc:sldMk cId="946623260" sldId="325"/>
            <ac:cxnSpMk id="31" creationId="{6E21F421-DEFA-59C5-9F91-306D522C66DD}"/>
          </ac:cxnSpMkLst>
        </pc:cxnChg>
        <pc:cxnChg chg="mod">
          <ac:chgData name="Adrian Sanchez" userId="8367bc64-dda7-4682-9c6e-e2730e15bbda" providerId="ADAL" clId="{A9A2FD1E-1C68-4CB8-953A-FE5A9CEC60BC}" dt="2026-06-23T13:07:12.432" v="1820"/>
          <ac:cxnSpMkLst>
            <pc:docMk/>
            <pc:sldMk cId="946623260" sldId="325"/>
            <ac:cxnSpMk id="53" creationId="{4F49ECAD-629B-2A20-482C-AE0E4B357229}"/>
          </ac:cxnSpMkLst>
        </pc:cxnChg>
        <pc:cxnChg chg="mod">
          <ac:chgData name="Adrian Sanchez" userId="8367bc64-dda7-4682-9c6e-e2730e15bbda" providerId="ADAL" clId="{A9A2FD1E-1C68-4CB8-953A-FE5A9CEC60BC}" dt="2026-06-23T13:07:12.432" v="1820"/>
          <ac:cxnSpMkLst>
            <pc:docMk/>
            <pc:sldMk cId="946623260" sldId="325"/>
            <ac:cxnSpMk id="54" creationId="{6DD4F34D-62D8-5023-60AD-6F3A4ED7DC65}"/>
          </ac:cxnSpMkLst>
        </pc:cxnChg>
        <pc:cxnChg chg="mod">
          <ac:chgData name="Adrian Sanchez" userId="8367bc64-dda7-4682-9c6e-e2730e15bbda" providerId="ADAL" clId="{A9A2FD1E-1C68-4CB8-953A-FE5A9CEC60BC}" dt="2026-06-23T13:07:12.432" v="1820"/>
          <ac:cxnSpMkLst>
            <pc:docMk/>
            <pc:sldMk cId="946623260" sldId="325"/>
            <ac:cxnSpMk id="55" creationId="{55553FFB-A842-08E0-6AF7-25F01BFA3EDC}"/>
          </ac:cxnSpMkLst>
        </pc:cxnChg>
        <pc:cxnChg chg="mod">
          <ac:chgData name="Adrian Sanchez" userId="8367bc64-dda7-4682-9c6e-e2730e15bbda" providerId="ADAL" clId="{A9A2FD1E-1C68-4CB8-953A-FE5A9CEC60BC}" dt="2026-06-23T13:07:12.432" v="1820"/>
          <ac:cxnSpMkLst>
            <pc:docMk/>
            <pc:sldMk cId="946623260" sldId="325"/>
            <ac:cxnSpMk id="56" creationId="{AC437DF5-3E9B-DC45-6921-D494866BFE9C}"/>
          </ac:cxnSpMkLst>
        </pc:cxnChg>
        <pc:cxnChg chg="mod">
          <ac:chgData name="Adrian Sanchez" userId="8367bc64-dda7-4682-9c6e-e2730e15bbda" providerId="ADAL" clId="{A9A2FD1E-1C68-4CB8-953A-FE5A9CEC60BC}" dt="2026-06-23T13:07:12.432" v="1820"/>
          <ac:cxnSpMkLst>
            <pc:docMk/>
            <pc:sldMk cId="946623260" sldId="325"/>
            <ac:cxnSpMk id="57" creationId="{1986B40D-4805-51C3-BD91-799F90F85EAA}"/>
          </ac:cxnSpMkLst>
        </pc:cxnChg>
        <pc:cxnChg chg="mod">
          <ac:chgData name="Adrian Sanchez" userId="8367bc64-dda7-4682-9c6e-e2730e15bbda" providerId="ADAL" clId="{A9A2FD1E-1C68-4CB8-953A-FE5A9CEC60BC}" dt="2026-06-23T13:07:12.432" v="1820"/>
          <ac:cxnSpMkLst>
            <pc:docMk/>
            <pc:sldMk cId="946623260" sldId="325"/>
            <ac:cxnSpMk id="58" creationId="{A430C26E-7CEF-4EC7-A0E2-1B58E33C4C32}"/>
          </ac:cxnSpMkLst>
        </pc:cxnChg>
        <pc:cxnChg chg="mod">
          <ac:chgData name="Adrian Sanchez" userId="8367bc64-dda7-4682-9c6e-e2730e15bbda" providerId="ADAL" clId="{A9A2FD1E-1C68-4CB8-953A-FE5A9CEC60BC}" dt="2026-06-23T13:07:12.432" v="1820"/>
          <ac:cxnSpMkLst>
            <pc:docMk/>
            <pc:sldMk cId="946623260" sldId="325"/>
            <ac:cxnSpMk id="59" creationId="{D2DC3CF7-4340-963E-A013-0452EBF2E9BC}"/>
          </ac:cxnSpMkLst>
        </pc:cxnChg>
        <pc:cxnChg chg="mod">
          <ac:chgData name="Adrian Sanchez" userId="8367bc64-dda7-4682-9c6e-e2730e15bbda" providerId="ADAL" clId="{A9A2FD1E-1C68-4CB8-953A-FE5A9CEC60BC}" dt="2026-06-23T13:07:12.432" v="1820"/>
          <ac:cxnSpMkLst>
            <pc:docMk/>
            <pc:sldMk cId="946623260" sldId="325"/>
            <ac:cxnSpMk id="60" creationId="{1713BAE4-C7DD-0B3D-46C6-063424064911}"/>
          </ac:cxnSpMkLst>
        </pc:cxnChg>
        <pc:cxnChg chg="mod">
          <ac:chgData name="Adrian Sanchez" userId="8367bc64-dda7-4682-9c6e-e2730e15bbda" providerId="ADAL" clId="{A9A2FD1E-1C68-4CB8-953A-FE5A9CEC60BC}" dt="2026-06-23T13:07:12.432" v="1820"/>
          <ac:cxnSpMkLst>
            <pc:docMk/>
            <pc:sldMk cId="946623260" sldId="325"/>
            <ac:cxnSpMk id="61" creationId="{64D05947-D2CA-762E-B4E7-0A992F157F60}"/>
          </ac:cxnSpMkLst>
        </pc:cxn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61458655" sldId="326"/>
        </pc:sldMkLst>
      </pc:sldChg>
      <pc:sldChg chg="addSp modSp add mod">
        <pc:chgData name="Adrian Sanchez" userId="8367bc64-dda7-4682-9c6e-e2730e15bbda" providerId="ADAL" clId="{A9A2FD1E-1C68-4CB8-953A-FE5A9CEC60BC}" dt="2026-06-23T13:32:22.563" v="1846" actId="1076"/>
        <pc:sldMkLst>
          <pc:docMk/>
          <pc:sldMk cId="3909220550" sldId="326"/>
        </pc:sldMkLst>
        <pc:spChg chg="mod">
          <ac:chgData name="Adrian Sanchez" userId="8367bc64-dda7-4682-9c6e-e2730e15bbda" providerId="ADAL" clId="{A9A2FD1E-1C68-4CB8-953A-FE5A9CEC60BC}" dt="2026-06-23T13:20:09.294" v="1826" actId="20577"/>
          <ac:spMkLst>
            <pc:docMk/>
            <pc:sldMk cId="3909220550" sldId="326"/>
            <ac:spMk id="7" creationId="{9BD26BAC-9EDE-858E-CCED-19465BDCFE44}"/>
          </ac:spMkLst>
        </pc:spChg>
        <pc:spChg chg="mod">
          <ac:chgData name="Adrian Sanchez" userId="8367bc64-dda7-4682-9c6e-e2730e15bbda" providerId="ADAL" clId="{A9A2FD1E-1C68-4CB8-953A-FE5A9CEC60BC}" dt="2026-06-23T13:20:18.122" v="1841" actId="20577"/>
          <ac:spMkLst>
            <pc:docMk/>
            <pc:sldMk cId="3909220550" sldId="326"/>
            <ac:spMk id="8" creationId="{3CCC9C75-6FA7-DDD3-1226-8BA85172F461}"/>
          </ac:spMkLst>
        </pc:spChg>
        <pc:picChg chg="add mod">
          <ac:chgData name="Adrian Sanchez" userId="8367bc64-dda7-4682-9c6e-e2730e15bbda" providerId="ADAL" clId="{A9A2FD1E-1C68-4CB8-953A-FE5A9CEC60BC}" dt="2026-06-23T13:32:22.563" v="1846" actId="1076"/>
          <ac:picMkLst>
            <pc:docMk/>
            <pc:sldMk cId="3909220550" sldId="326"/>
            <ac:picMk id="2" creationId="{AC57DF0A-60BE-1606-F69A-010233374E6A}"/>
          </ac:picMkLst>
        </pc:picChg>
      </pc:sldChg>
      <pc:sldChg chg="addSp modSp add mod modAnim">
        <pc:chgData name="Adrian Sanchez" userId="8367bc64-dda7-4682-9c6e-e2730e15bbda" providerId="ADAL" clId="{A9A2FD1E-1C68-4CB8-953A-FE5A9CEC60BC}" dt="2026-06-25T06:38:12.545" v="1862"/>
        <pc:sldMkLst>
          <pc:docMk/>
          <pc:sldMk cId="884075079" sldId="327"/>
        </pc:sldMkLst>
        <pc:spChg chg="add mod">
          <ac:chgData name="Adrian Sanchez" userId="8367bc64-dda7-4682-9c6e-e2730e15bbda" providerId="ADAL" clId="{A9A2FD1E-1C68-4CB8-953A-FE5A9CEC60BC}" dt="2026-06-25T06:36:07.964" v="1861" actId="1076"/>
          <ac:spMkLst>
            <pc:docMk/>
            <pc:sldMk cId="884075079" sldId="327"/>
            <ac:spMk id="4" creationId="{7AB5EA70-0475-69A9-E6AF-B8025FC13D02}"/>
          </ac:spMkLst>
        </pc:spChg>
        <pc:picChg chg="add mod">
          <ac:chgData name="Adrian Sanchez" userId="8367bc64-dda7-4682-9c6e-e2730e15bbda" providerId="ADAL" clId="{A9A2FD1E-1C68-4CB8-953A-FE5A9CEC60BC}" dt="2026-06-25T06:35:31.400" v="1857" actId="1076"/>
          <ac:picMkLst>
            <pc:docMk/>
            <pc:sldMk cId="884075079" sldId="327"/>
            <ac:picMk id="2" creationId="{D6F66011-D86F-482E-BDAB-5F40FE819D7B}"/>
          </ac:picMkLst>
        </pc:picChg>
        <pc:picChg chg="add mod">
          <ac:chgData name="Adrian Sanchez" userId="8367bc64-dda7-4682-9c6e-e2730e15bbda" providerId="ADAL" clId="{A9A2FD1E-1C68-4CB8-953A-FE5A9CEC60BC}" dt="2026-06-25T06:35:28.674" v="1856" actId="1076"/>
          <ac:picMkLst>
            <pc:docMk/>
            <pc:sldMk cId="884075079" sldId="327"/>
            <ac:picMk id="3" creationId="{61D5C098-090E-305A-AE73-BAD55DBE1AD8}"/>
          </ac:picMkLst>
        </pc:picChg>
      </pc:sldChg>
      <pc:sldChg chg="addSp delSp modSp add mod ord">
        <pc:chgData name="Adrian Sanchez" userId="8367bc64-dda7-4682-9c6e-e2730e15bbda" providerId="ADAL" clId="{A9A2FD1E-1C68-4CB8-953A-FE5A9CEC60BC}" dt="2026-06-25T06:40:14.372" v="1916" actId="14100"/>
        <pc:sldMkLst>
          <pc:docMk/>
          <pc:sldMk cId="2673812632" sldId="328"/>
        </pc:sldMkLst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2" creationId="{B61CAC45-2B08-CF1E-19B5-3D1B797BDD56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3" creationId="{C0F99C1F-5F4D-7A3D-55D7-06FDF61072A8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4" creationId="{76387993-6FBF-41B1-5402-D2221331C33B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8" creationId="{9F1FB1DC-51EE-709B-F1AB-796EF64AEE3C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9" creationId="{79A9171E-E965-FBF9-06C5-6CEECBF502E0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11" creationId="{C4C452FE-D6F8-955E-68EA-04FBDC67DA01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12" creationId="{541DC245-987D-387B-D922-76202E6AE5FE}"/>
          </ac:spMkLst>
        </pc:spChg>
        <pc:spChg chg="add mod">
          <ac:chgData name="Adrian Sanchez" userId="8367bc64-dda7-4682-9c6e-e2730e15bbda" providerId="ADAL" clId="{A9A2FD1E-1C68-4CB8-953A-FE5A9CEC60BC}" dt="2026-06-25T06:40:14.372" v="1916" actId="14100"/>
          <ac:spMkLst>
            <pc:docMk/>
            <pc:sldMk cId="2673812632" sldId="328"/>
            <ac:spMk id="13" creationId="{7F5ADBF8-C7F5-6EFD-386B-1B9B11BA95A5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14" creationId="{8D0D31FD-D354-678D-0AD8-3F0E4E1546B0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16" creationId="{2B3340DE-C0D1-06D3-64A8-E55C0917F066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17" creationId="{15802F4E-C287-378A-D623-983624AEE591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18" creationId="{E7F33523-6969-78DD-9E74-75E2F9CB23A0}"/>
          </ac:spMkLst>
        </pc:spChg>
        <pc:spChg chg="mod">
          <ac:chgData name="Adrian Sanchez" userId="8367bc64-dda7-4682-9c6e-e2730e15bbda" providerId="ADAL" clId="{A9A2FD1E-1C68-4CB8-953A-FE5A9CEC60BC}" dt="2026-06-25T06:39:50.571" v="1913" actId="20577"/>
          <ac:spMkLst>
            <pc:docMk/>
            <pc:sldMk cId="2673812632" sldId="328"/>
            <ac:spMk id="19" creationId="{6D27C103-1127-0D81-48AD-1C448D51ADEB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21" creationId="{12366049-E834-D105-38B1-D5F607D18446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22" creationId="{A4C4DCB6-6C18-8942-FA32-729E0B2E6CA2}"/>
          </ac:spMkLst>
        </pc:spChg>
        <pc:spChg chg="add mod">
          <ac:chgData name="Adrian Sanchez" userId="8367bc64-dda7-4682-9c6e-e2730e15bbda" providerId="ADAL" clId="{A9A2FD1E-1C68-4CB8-953A-FE5A9CEC60BC}" dt="2026-06-25T06:40:07.223" v="1915"/>
          <ac:spMkLst>
            <pc:docMk/>
            <pc:sldMk cId="2673812632" sldId="328"/>
            <ac:spMk id="24" creationId="{C391B235-78AF-D265-15E7-7BED55FA5101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32" creationId="{908D5CF3-96DA-BE68-AD0D-39632AAFADDB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62" creationId="{B8663AA8-203F-875C-CB86-CC69F3EAFFEB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63" creationId="{27639484-175F-DA19-19DD-E4144C398D2B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64" creationId="{A66CBFD2-73E6-2119-D0C8-E899A57B5D8A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65" creationId="{8FB4FF2C-2007-1A1A-1FE0-42DF6E05054D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66" creationId="{F88D4C3D-6629-800C-8F21-37BD6196C451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67" creationId="{79687351-274E-8F3F-A521-0B51C33EB350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68" creationId="{3293D37B-94EC-29A4-1436-715F51180C80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69" creationId="{0AA386B5-D678-A6BA-360F-727AB02E479C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70" creationId="{9FFA1B9A-9EBF-4D21-F0CC-37071E17E1F5}"/>
          </ac:spMkLst>
        </pc:spChg>
        <pc:spChg chg="del">
          <ac:chgData name="Adrian Sanchez" userId="8367bc64-dda7-4682-9c6e-e2730e15bbda" providerId="ADAL" clId="{A9A2FD1E-1C68-4CB8-953A-FE5A9CEC60BC}" dt="2026-06-25T06:39:56.376" v="1914" actId="478"/>
          <ac:spMkLst>
            <pc:docMk/>
            <pc:sldMk cId="2673812632" sldId="328"/>
            <ac:spMk id="72" creationId="{C2160EEA-DD1F-410C-79AF-4D8535651E59}"/>
          </ac:spMkLst>
        </pc:spChg>
        <pc:grpChg chg="del">
          <ac:chgData name="Adrian Sanchez" userId="8367bc64-dda7-4682-9c6e-e2730e15bbda" providerId="ADAL" clId="{A9A2FD1E-1C68-4CB8-953A-FE5A9CEC60BC}" dt="2026-06-25T06:39:56.376" v="1914" actId="478"/>
          <ac:grpSpMkLst>
            <pc:docMk/>
            <pc:sldMk cId="2673812632" sldId="328"/>
            <ac:grpSpMk id="36" creationId="{716CC77D-96DE-3DBC-4094-AC81A83CDE0C}"/>
          </ac:grpSpMkLst>
        </pc:grpChg>
        <pc:graphicFrameChg chg="add mod">
          <ac:chgData name="Adrian Sanchez" userId="8367bc64-dda7-4682-9c6e-e2730e15bbda" providerId="ADAL" clId="{A9A2FD1E-1C68-4CB8-953A-FE5A9CEC60BC}" dt="2026-06-25T06:40:07.223" v="1915"/>
          <ac:graphicFrameMkLst>
            <pc:docMk/>
            <pc:sldMk cId="2673812632" sldId="328"/>
            <ac:graphicFrameMk id="7" creationId="{542FA238-A47D-AE94-C153-56FB39D0E65F}"/>
          </ac:graphicFrameMkLst>
        </pc:graphicFrameChg>
        <pc:graphicFrameChg chg="add mod">
          <ac:chgData name="Adrian Sanchez" userId="8367bc64-dda7-4682-9c6e-e2730e15bbda" providerId="ADAL" clId="{A9A2FD1E-1C68-4CB8-953A-FE5A9CEC60BC}" dt="2026-06-25T06:40:07.223" v="1915"/>
          <ac:graphicFrameMkLst>
            <pc:docMk/>
            <pc:sldMk cId="2673812632" sldId="328"/>
            <ac:graphicFrameMk id="10" creationId="{87B69C1E-0F77-4D2F-50E6-E2752BCEA94D}"/>
          </ac:graphicFrameMkLst>
        </pc:graphicFrameChg>
        <pc:picChg chg="add mod">
          <ac:chgData name="Adrian Sanchez" userId="8367bc64-dda7-4682-9c6e-e2730e15bbda" providerId="ADAL" clId="{A9A2FD1E-1C68-4CB8-953A-FE5A9CEC60BC}" dt="2026-06-25T06:40:07.223" v="1915"/>
          <ac:picMkLst>
            <pc:docMk/>
            <pc:sldMk cId="2673812632" sldId="328"/>
            <ac:picMk id="5" creationId="{4A55BA90-506E-7E57-42D6-39BF1FB44413}"/>
          </ac:picMkLst>
        </pc:picChg>
        <pc:picChg chg="del">
          <ac:chgData name="Adrian Sanchez" userId="8367bc64-dda7-4682-9c6e-e2730e15bbda" providerId="ADAL" clId="{A9A2FD1E-1C68-4CB8-953A-FE5A9CEC60BC}" dt="2026-06-25T06:39:56.376" v="1914" actId="478"/>
          <ac:picMkLst>
            <pc:docMk/>
            <pc:sldMk cId="2673812632" sldId="328"/>
            <ac:picMk id="6" creationId="{5609A3A3-0F53-B370-9592-F6D62F91295D}"/>
          </ac:picMkLst>
        </pc:picChg>
        <pc:picChg chg="add mod">
          <ac:chgData name="Adrian Sanchez" userId="8367bc64-dda7-4682-9c6e-e2730e15bbda" providerId="ADAL" clId="{A9A2FD1E-1C68-4CB8-953A-FE5A9CEC60BC}" dt="2026-06-25T06:40:07.223" v="1915"/>
          <ac:picMkLst>
            <pc:docMk/>
            <pc:sldMk cId="2673812632" sldId="328"/>
            <ac:picMk id="15" creationId="{260B1517-0B32-5263-1C40-76DD96042798}"/>
          </ac:picMkLst>
        </pc:picChg>
        <pc:picChg chg="del">
          <ac:chgData name="Adrian Sanchez" userId="8367bc64-dda7-4682-9c6e-e2730e15bbda" providerId="ADAL" clId="{A9A2FD1E-1C68-4CB8-953A-FE5A9CEC60BC}" dt="2026-06-25T06:39:56.376" v="1914" actId="478"/>
          <ac:picMkLst>
            <pc:docMk/>
            <pc:sldMk cId="2673812632" sldId="328"/>
            <ac:picMk id="71" creationId="{B4D8C0E8-D27C-D7FA-A25F-36422092033D}"/>
          </ac:picMkLst>
        </pc:picChg>
        <pc:cxnChg chg="add mod">
          <ac:chgData name="Adrian Sanchez" userId="8367bc64-dda7-4682-9c6e-e2730e15bbda" providerId="ADAL" clId="{A9A2FD1E-1C68-4CB8-953A-FE5A9CEC60BC}" dt="2026-06-25T06:40:07.223" v="1915"/>
          <ac:cxnSpMkLst>
            <pc:docMk/>
            <pc:sldMk cId="2673812632" sldId="328"/>
            <ac:cxnSpMk id="20" creationId="{EC658E20-481A-5F15-5521-1A0CD9CA2F70}"/>
          </ac:cxnSpMkLst>
        </pc:cxnChg>
        <pc:cxnChg chg="add mod">
          <ac:chgData name="Adrian Sanchez" userId="8367bc64-dda7-4682-9c6e-e2730e15bbda" providerId="ADAL" clId="{A9A2FD1E-1C68-4CB8-953A-FE5A9CEC60BC}" dt="2026-06-25T06:40:07.223" v="1915"/>
          <ac:cxnSpMkLst>
            <pc:docMk/>
            <pc:sldMk cId="2673812632" sldId="328"/>
            <ac:cxnSpMk id="23" creationId="{FE66FF6F-52D5-2AD7-705F-4B616314C059}"/>
          </ac:cxnSpMkLst>
        </pc:cxnChg>
      </pc:sldChg>
      <pc:sldChg chg="addSp modSp add mod">
        <pc:chgData name="Adrian Sanchez" userId="8367bc64-dda7-4682-9c6e-e2730e15bbda" providerId="ADAL" clId="{A9A2FD1E-1C68-4CB8-953A-FE5A9CEC60BC}" dt="2026-06-25T06:53:33.317" v="2021" actId="14100"/>
        <pc:sldMkLst>
          <pc:docMk/>
          <pc:sldMk cId="349132902" sldId="329"/>
        </pc:sldMkLst>
        <pc:spChg chg="add mod">
          <ac:chgData name="Adrian Sanchez" userId="8367bc64-dda7-4682-9c6e-e2730e15bbda" providerId="ADAL" clId="{A9A2FD1E-1C68-4CB8-953A-FE5A9CEC60BC}" dt="2026-06-25T06:53:33.317" v="2021" actId="14100"/>
          <ac:spMkLst>
            <pc:docMk/>
            <pc:sldMk cId="349132902" sldId="329"/>
            <ac:spMk id="7" creationId="{371E766B-577B-F5F1-98DF-32F07CF3CA99}"/>
          </ac:spMkLst>
        </pc:spChg>
        <pc:spChg chg="add mod">
          <ac:chgData name="Adrian Sanchez" userId="8367bc64-dda7-4682-9c6e-e2730e15bbda" providerId="ADAL" clId="{A9A2FD1E-1C68-4CB8-953A-FE5A9CEC60BC}" dt="2026-06-25T06:53:27.054" v="2020" actId="20577"/>
          <ac:spMkLst>
            <pc:docMk/>
            <pc:sldMk cId="349132902" sldId="329"/>
            <ac:spMk id="8" creationId="{0D6344AE-6A2F-4B74-9D8D-88CDA0E6BA51}"/>
          </ac:spMkLst>
        </pc:spChg>
      </pc:sldChg>
      <pc:sldChg chg="addSp delSp modSp add mod">
        <pc:chgData name="Adrian Sanchez" userId="8367bc64-dda7-4682-9c6e-e2730e15bbda" providerId="ADAL" clId="{A9A2FD1E-1C68-4CB8-953A-FE5A9CEC60BC}" dt="2026-06-25T09:51:22.046" v="3385" actId="478"/>
        <pc:sldMkLst>
          <pc:docMk/>
          <pc:sldMk cId="2373486473" sldId="330"/>
        </pc:sldMkLst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2" creationId="{B61CAC45-2B08-CF1E-19B5-3D1B797BDD56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3" creationId="{C0F99C1F-5F4D-7A3D-55D7-06FDF61072A8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6" creationId="{536365DE-E19D-186A-8C97-3EC3D6FC8B9E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8" creationId="{9F1FB1DC-51EE-709B-F1AB-796EF64AEE3C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9" creationId="{79A9171E-E965-FBF9-06C5-6CEECBF502E0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11" creationId="{C4C452FE-D6F8-955E-68EA-04FBDC67DA01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12" creationId="{541DC245-987D-387B-D922-76202E6AE5FE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13" creationId="{7F5ADBF8-C7F5-6EFD-386B-1B9B11BA95A5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14" creationId="{8D0D31FD-D354-678D-0AD8-3F0E4E1546B0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16" creationId="{2C75F261-DFCA-D902-342A-C7181A275870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17" creationId="{15802F4E-C287-378A-D623-983624AEE591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18" creationId="{E7F33523-6969-78DD-9E74-75E2F9CB23A0}"/>
          </ac:spMkLst>
        </pc:spChg>
        <pc:spChg chg="mod">
          <ac:chgData name="Adrian Sanchez" userId="8367bc64-dda7-4682-9c6e-e2730e15bbda" providerId="ADAL" clId="{A9A2FD1E-1C68-4CB8-953A-FE5A9CEC60BC}" dt="2026-06-25T07:20:15.589" v="2055" actId="20577"/>
          <ac:spMkLst>
            <pc:docMk/>
            <pc:sldMk cId="2373486473" sldId="330"/>
            <ac:spMk id="19" creationId="{6D27C103-1127-0D81-48AD-1C448D51ADEB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21" creationId="{12366049-E834-D105-38B1-D5F607D18446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22" creationId="{A4C4DCB6-6C18-8942-FA32-729E0B2E6CA2}"/>
          </ac:spMkLst>
        </pc:spChg>
        <pc:spChg chg="del">
          <ac:chgData name="Adrian Sanchez" userId="8367bc64-dda7-4682-9c6e-e2730e15bbda" providerId="ADAL" clId="{A9A2FD1E-1C68-4CB8-953A-FE5A9CEC60BC}" dt="2026-06-25T07:10:12.136" v="2023" actId="478"/>
          <ac:spMkLst>
            <pc:docMk/>
            <pc:sldMk cId="2373486473" sldId="330"/>
            <ac:spMk id="24" creationId="{C391B235-78AF-D265-15E7-7BED55FA5101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25" creationId="{C4012DC6-9819-CD6C-9C44-5E76BE23FE5E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27" creationId="{29910910-416E-F424-F990-428039344999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29" creationId="{15556966-1D0D-24B7-2381-445FB5F4137D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30" creationId="{F27A96A3-F641-F511-0B8D-DDAC9E56F1DE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31" creationId="{0B1AEB24-BC9E-2FDF-77C2-0ED990C93BA1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33" creationId="{BF26D7EC-3157-A502-6F35-2F0192D210A4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34" creationId="{D4AFD28C-3B59-CF6C-BCA2-A511906BF6D1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36" creationId="{354656A0-B5BA-D1ED-A168-2A738F24AFC9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37" creationId="{24CA7A03-C21C-7537-DC9E-A7C60D6C5699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39" creationId="{0DE565C8-DE30-5E20-C2CC-06C6EDC721C2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40" creationId="{E9FC49A9-1B0B-5D08-4E6F-BAD23FA66524}"/>
          </ac:spMkLst>
        </pc:spChg>
        <pc:spChg chg="add del mod">
          <ac:chgData name="Adrian Sanchez" userId="8367bc64-dda7-4682-9c6e-e2730e15bbda" providerId="ADAL" clId="{A9A2FD1E-1C68-4CB8-953A-FE5A9CEC60BC}" dt="2026-06-25T09:51:22.046" v="3385" actId="478"/>
          <ac:spMkLst>
            <pc:docMk/>
            <pc:sldMk cId="2373486473" sldId="330"/>
            <ac:spMk id="41" creationId="{1A2B550B-A62C-A508-9580-ACBE4476BD9C}"/>
          </ac:spMkLst>
        </pc:spChg>
        <pc:spChg chg="add mod">
          <ac:chgData name="Adrian Sanchez" userId="8367bc64-dda7-4682-9c6e-e2730e15bbda" providerId="ADAL" clId="{A9A2FD1E-1C68-4CB8-953A-FE5A9CEC60BC}" dt="2026-06-25T07:10:40.030" v="2051"/>
          <ac:spMkLst>
            <pc:docMk/>
            <pc:sldMk cId="2373486473" sldId="330"/>
            <ac:spMk id="42" creationId="{6043A520-975F-CF14-3981-F056993A9777}"/>
          </ac:spMkLst>
        </pc:spChg>
        <pc:graphicFrameChg chg="del">
          <ac:chgData name="Adrian Sanchez" userId="8367bc64-dda7-4682-9c6e-e2730e15bbda" providerId="ADAL" clId="{A9A2FD1E-1C68-4CB8-953A-FE5A9CEC60BC}" dt="2026-06-25T07:10:12.136" v="2023" actId="478"/>
          <ac:graphicFrameMkLst>
            <pc:docMk/>
            <pc:sldMk cId="2373486473" sldId="330"/>
            <ac:graphicFrameMk id="7" creationId="{542FA238-A47D-AE94-C153-56FB39D0E65F}"/>
          </ac:graphicFrameMkLst>
        </pc:graphicFrameChg>
        <pc:graphicFrameChg chg="del">
          <ac:chgData name="Adrian Sanchez" userId="8367bc64-dda7-4682-9c6e-e2730e15bbda" providerId="ADAL" clId="{A9A2FD1E-1C68-4CB8-953A-FE5A9CEC60BC}" dt="2026-06-25T07:10:12.136" v="2023" actId="478"/>
          <ac:graphicFrameMkLst>
            <pc:docMk/>
            <pc:sldMk cId="2373486473" sldId="330"/>
            <ac:graphicFrameMk id="10" creationId="{87B69C1E-0F77-4D2F-50E6-E2752BCEA94D}"/>
          </ac:graphicFrameMkLst>
        </pc:graphicFrameChg>
        <pc:picChg chg="add mod">
          <ac:chgData name="Adrian Sanchez" userId="8367bc64-dda7-4682-9c6e-e2730e15bbda" providerId="ADAL" clId="{A9A2FD1E-1C68-4CB8-953A-FE5A9CEC60BC}" dt="2026-06-25T07:10:40.030" v="2051"/>
          <ac:picMkLst>
            <pc:docMk/>
            <pc:sldMk cId="2373486473" sldId="330"/>
            <ac:picMk id="4" creationId="{B8BBC5F2-3557-F0C9-8826-8175812C5E1A}"/>
          </ac:picMkLst>
        </pc:picChg>
        <pc:picChg chg="del">
          <ac:chgData name="Adrian Sanchez" userId="8367bc64-dda7-4682-9c6e-e2730e15bbda" providerId="ADAL" clId="{A9A2FD1E-1C68-4CB8-953A-FE5A9CEC60BC}" dt="2026-06-25T07:10:12.136" v="2023" actId="478"/>
          <ac:picMkLst>
            <pc:docMk/>
            <pc:sldMk cId="2373486473" sldId="330"/>
            <ac:picMk id="5" creationId="{4A55BA90-506E-7E57-42D6-39BF1FB44413}"/>
          </ac:picMkLst>
        </pc:picChg>
        <pc:picChg chg="del">
          <ac:chgData name="Adrian Sanchez" userId="8367bc64-dda7-4682-9c6e-e2730e15bbda" providerId="ADAL" clId="{A9A2FD1E-1C68-4CB8-953A-FE5A9CEC60BC}" dt="2026-06-25T07:10:12.136" v="2023" actId="478"/>
          <ac:picMkLst>
            <pc:docMk/>
            <pc:sldMk cId="2373486473" sldId="330"/>
            <ac:picMk id="15" creationId="{260B1517-0B32-5263-1C40-76DD96042798}"/>
          </ac:picMkLst>
        </pc:picChg>
        <pc:picChg chg="add mod">
          <ac:chgData name="Adrian Sanchez" userId="8367bc64-dda7-4682-9c6e-e2730e15bbda" providerId="ADAL" clId="{A9A2FD1E-1C68-4CB8-953A-FE5A9CEC60BC}" dt="2026-06-25T07:10:40.030" v="2051"/>
          <ac:picMkLst>
            <pc:docMk/>
            <pc:sldMk cId="2373486473" sldId="330"/>
            <ac:picMk id="26" creationId="{EC63B263-87A2-3314-1DF3-48F7C5C63CF4}"/>
          </ac:picMkLst>
        </pc:picChg>
        <pc:picChg chg="add mod">
          <ac:chgData name="Adrian Sanchez" userId="8367bc64-dda7-4682-9c6e-e2730e15bbda" providerId="ADAL" clId="{A9A2FD1E-1C68-4CB8-953A-FE5A9CEC60BC}" dt="2026-06-25T07:10:40.030" v="2051"/>
          <ac:picMkLst>
            <pc:docMk/>
            <pc:sldMk cId="2373486473" sldId="330"/>
            <ac:picMk id="28" creationId="{B6C6B5AE-B516-B9F0-2761-ED4A8103AD5C}"/>
          </ac:picMkLst>
        </pc:picChg>
        <pc:picChg chg="add mod">
          <ac:chgData name="Adrian Sanchez" userId="8367bc64-dda7-4682-9c6e-e2730e15bbda" providerId="ADAL" clId="{A9A2FD1E-1C68-4CB8-953A-FE5A9CEC60BC}" dt="2026-06-25T07:10:40.030" v="2051"/>
          <ac:picMkLst>
            <pc:docMk/>
            <pc:sldMk cId="2373486473" sldId="330"/>
            <ac:picMk id="32" creationId="{A74B9D9B-01B9-5062-EA04-242DD1A9ABAD}"/>
          </ac:picMkLst>
        </pc:picChg>
        <pc:cxnChg chg="del">
          <ac:chgData name="Adrian Sanchez" userId="8367bc64-dda7-4682-9c6e-e2730e15bbda" providerId="ADAL" clId="{A9A2FD1E-1C68-4CB8-953A-FE5A9CEC60BC}" dt="2026-06-25T07:10:12.136" v="2023" actId="478"/>
          <ac:cxnSpMkLst>
            <pc:docMk/>
            <pc:sldMk cId="2373486473" sldId="330"/>
            <ac:cxnSpMk id="20" creationId="{EC658E20-481A-5F15-5521-1A0CD9CA2F70}"/>
          </ac:cxnSpMkLst>
        </pc:cxnChg>
        <pc:cxnChg chg="del">
          <ac:chgData name="Adrian Sanchez" userId="8367bc64-dda7-4682-9c6e-e2730e15bbda" providerId="ADAL" clId="{A9A2FD1E-1C68-4CB8-953A-FE5A9CEC60BC}" dt="2026-06-25T07:10:12.136" v="2023" actId="478"/>
          <ac:cxnSpMkLst>
            <pc:docMk/>
            <pc:sldMk cId="2373486473" sldId="330"/>
            <ac:cxnSpMk id="23" creationId="{FE66FF6F-52D5-2AD7-705F-4B616314C059}"/>
          </ac:cxnSpMkLst>
        </pc:cxnChg>
        <pc:cxnChg chg="add mod">
          <ac:chgData name="Adrian Sanchez" userId="8367bc64-dda7-4682-9c6e-e2730e15bbda" providerId="ADAL" clId="{A9A2FD1E-1C68-4CB8-953A-FE5A9CEC60BC}" dt="2026-06-25T07:10:40.030" v="2051"/>
          <ac:cxnSpMkLst>
            <pc:docMk/>
            <pc:sldMk cId="2373486473" sldId="330"/>
            <ac:cxnSpMk id="35" creationId="{284C9257-D749-D341-C3E8-230379D7C0A3}"/>
          </ac:cxnSpMkLst>
        </pc:cxnChg>
        <pc:cxnChg chg="add mod">
          <ac:chgData name="Adrian Sanchez" userId="8367bc64-dda7-4682-9c6e-e2730e15bbda" providerId="ADAL" clId="{A9A2FD1E-1C68-4CB8-953A-FE5A9CEC60BC}" dt="2026-06-25T07:10:40.030" v="2051"/>
          <ac:cxnSpMkLst>
            <pc:docMk/>
            <pc:sldMk cId="2373486473" sldId="330"/>
            <ac:cxnSpMk id="38" creationId="{C67824C6-A1C1-4C72-418B-995010387E80}"/>
          </ac:cxnSpMkLst>
        </pc:cxnChg>
      </pc:sldChg>
      <pc:sldChg chg="addSp delSp modSp add mod">
        <pc:chgData name="Adrian Sanchez" userId="8367bc64-dda7-4682-9c6e-e2730e15bbda" providerId="ADAL" clId="{A9A2FD1E-1C68-4CB8-953A-FE5A9CEC60BC}" dt="2026-06-25T07:20:51.942" v="2066" actId="20577"/>
        <pc:sldMkLst>
          <pc:docMk/>
          <pc:sldMk cId="562334800" sldId="331"/>
        </pc:sldMkLst>
        <pc:spChg chg="add del mod">
          <ac:chgData name="Adrian Sanchez" userId="8367bc64-dda7-4682-9c6e-e2730e15bbda" providerId="ADAL" clId="{A9A2FD1E-1C68-4CB8-953A-FE5A9CEC60BC}" dt="2026-06-25T07:20:27.564" v="2058" actId="478"/>
          <ac:spMkLst>
            <pc:docMk/>
            <pc:sldMk cId="562334800" sldId="331"/>
            <ac:spMk id="3" creationId="{D7769786-AAFB-B4FF-81BD-997B793709D6}"/>
          </ac:spMkLst>
        </pc:spChg>
        <pc:spChg chg="add mod">
          <ac:chgData name="Adrian Sanchez" userId="8367bc64-dda7-4682-9c6e-e2730e15bbda" providerId="ADAL" clId="{A9A2FD1E-1C68-4CB8-953A-FE5A9CEC60BC}" dt="2026-06-25T07:20:27.911" v="2059"/>
          <ac:spMkLst>
            <pc:docMk/>
            <pc:sldMk cId="562334800" sldId="331"/>
            <ac:spMk id="5" creationId="{46C49226-C9D4-2EB9-D476-823C773B00D1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6" creationId="{536365DE-E19D-186A-8C97-3EC3D6FC8B9E}"/>
          </ac:spMkLst>
        </pc:spChg>
        <pc:spChg chg="add mod">
          <ac:chgData name="Adrian Sanchez" userId="8367bc64-dda7-4682-9c6e-e2730e15bbda" providerId="ADAL" clId="{A9A2FD1E-1C68-4CB8-953A-FE5A9CEC60BC}" dt="2026-06-25T07:20:51.942" v="2066" actId="20577"/>
          <ac:spMkLst>
            <pc:docMk/>
            <pc:sldMk cId="562334800" sldId="331"/>
            <ac:spMk id="7" creationId="{B494448F-4369-62E9-E097-342D67C8C5F9}"/>
          </ac:spMkLst>
        </pc:spChg>
        <pc:spChg chg="add mod">
          <ac:chgData name="Adrian Sanchez" userId="8367bc64-dda7-4682-9c6e-e2730e15bbda" providerId="ADAL" clId="{A9A2FD1E-1C68-4CB8-953A-FE5A9CEC60BC}" dt="2026-06-25T07:20:27.911" v="2059"/>
          <ac:spMkLst>
            <pc:docMk/>
            <pc:sldMk cId="562334800" sldId="331"/>
            <ac:spMk id="8" creationId="{2D191F0E-A2F8-C506-BE10-97046F0A6D47}"/>
          </ac:spMkLst>
        </pc:spChg>
        <pc:spChg chg="add mod">
          <ac:chgData name="Adrian Sanchez" userId="8367bc64-dda7-4682-9c6e-e2730e15bbda" providerId="ADAL" clId="{A9A2FD1E-1C68-4CB8-953A-FE5A9CEC60BC}" dt="2026-06-25T07:20:27.911" v="2059"/>
          <ac:spMkLst>
            <pc:docMk/>
            <pc:sldMk cId="562334800" sldId="331"/>
            <ac:spMk id="14" creationId="{D21DD623-1054-4697-1E8F-CFDAB3294F6B}"/>
          </ac:spMkLst>
        </pc:spChg>
        <pc:spChg chg="add mod">
          <ac:chgData name="Adrian Sanchez" userId="8367bc64-dda7-4682-9c6e-e2730e15bbda" providerId="ADAL" clId="{A9A2FD1E-1C68-4CB8-953A-FE5A9CEC60BC}" dt="2026-06-25T07:20:27.911" v="2059"/>
          <ac:spMkLst>
            <pc:docMk/>
            <pc:sldMk cId="562334800" sldId="331"/>
            <ac:spMk id="15" creationId="{E1F3E825-F2CD-ED62-F6C4-09C95BCB03FB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16" creationId="{2C75F261-DFCA-D902-342A-C7181A275870}"/>
          </ac:spMkLst>
        </pc:spChg>
        <pc:spChg chg="add mod">
          <ac:chgData name="Adrian Sanchez" userId="8367bc64-dda7-4682-9c6e-e2730e15bbda" providerId="ADAL" clId="{A9A2FD1E-1C68-4CB8-953A-FE5A9CEC60BC}" dt="2026-06-25T07:20:27.911" v="2059"/>
          <ac:spMkLst>
            <pc:docMk/>
            <pc:sldMk cId="562334800" sldId="331"/>
            <ac:spMk id="17" creationId="{9320699B-DC44-0AB2-E0B4-FF962F3B968F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19" creationId="{6D27C103-1127-0D81-48AD-1C448D51ADEB}"/>
          </ac:spMkLst>
        </pc:spChg>
        <pc:spChg chg="add mod">
          <ac:chgData name="Adrian Sanchez" userId="8367bc64-dda7-4682-9c6e-e2730e15bbda" providerId="ADAL" clId="{A9A2FD1E-1C68-4CB8-953A-FE5A9CEC60BC}" dt="2026-06-25T07:20:27.911" v="2059"/>
          <ac:spMkLst>
            <pc:docMk/>
            <pc:sldMk cId="562334800" sldId="331"/>
            <ac:spMk id="21" creationId="{F4A657D4-E69B-088E-B942-0CDC109961F9}"/>
          </ac:spMkLst>
        </pc:spChg>
        <pc:spChg chg="add mod">
          <ac:chgData name="Adrian Sanchez" userId="8367bc64-dda7-4682-9c6e-e2730e15bbda" providerId="ADAL" clId="{A9A2FD1E-1C68-4CB8-953A-FE5A9CEC60BC}" dt="2026-06-25T07:20:27.911" v="2059"/>
          <ac:spMkLst>
            <pc:docMk/>
            <pc:sldMk cId="562334800" sldId="331"/>
            <ac:spMk id="23" creationId="{D082B9F8-A916-CD14-B8B1-84EC594D3883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25" creationId="{C4012DC6-9819-CD6C-9C44-5E76BE23FE5E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27" creationId="{29910910-416E-F424-F990-428039344999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29" creationId="{15556966-1D0D-24B7-2381-445FB5F4137D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30" creationId="{F27A96A3-F641-F511-0B8D-DDAC9E56F1DE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31" creationId="{0B1AEB24-BC9E-2FDF-77C2-0ED990C93BA1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33" creationId="{BF26D7EC-3157-A502-6F35-2F0192D210A4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34" creationId="{D4AFD28C-3B59-CF6C-BCA2-A511906BF6D1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36" creationId="{354656A0-B5BA-D1ED-A168-2A738F24AFC9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37" creationId="{24CA7A03-C21C-7537-DC9E-A7C60D6C5699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39" creationId="{0DE565C8-DE30-5E20-C2CC-06C6EDC721C2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40" creationId="{E9FC49A9-1B0B-5D08-4E6F-BAD23FA66524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41" creationId="{1A2B550B-A62C-A508-9580-ACBE4476BD9C}"/>
          </ac:spMkLst>
        </pc:spChg>
        <pc:spChg chg="del">
          <ac:chgData name="Adrian Sanchez" userId="8367bc64-dda7-4682-9c6e-e2730e15bbda" providerId="ADAL" clId="{A9A2FD1E-1C68-4CB8-953A-FE5A9CEC60BC}" dt="2026-06-25T07:20:24.551" v="2057" actId="478"/>
          <ac:spMkLst>
            <pc:docMk/>
            <pc:sldMk cId="562334800" sldId="331"/>
            <ac:spMk id="42" creationId="{6043A520-975F-CF14-3981-F056993A9777}"/>
          </ac:spMkLst>
        </pc:spChg>
        <pc:spChg chg="add mod">
          <ac:chgData name="Adrian Sanchez" userId="8367bc64-dda7-4682-9c6e-e2730e15bbda" providerId="ADAL" clId="{A9A2FD1E-1C68-4CB8-953A-FE5A9CEC60BC}" dt="2026-06-25T07:20:27.911" v="2059"/>
          <ac:spMkLst>
            <pc:docMk/>
            <pc:sldMk cId="562334800" sldId="331"/>
            <ac:spMk id="43" creationId="{18046E2C-8B17-6E96-FED5-D0D49D6630C5}"/>
          </ac:spMkLst>
        </pc:spChg>
        <pc:picChg chg="del">
          <ac:chgData name="Adrian Sanchez" userId="8367bc64-dda7-4682-9c6e-e2730e15bbda" providerId="ADAL" clId="{A9A2FD1E-1C68-4CB8-953A-FE5A9CEC60BC}" dt="2026-06-25T07:20:24.551" v="2057" actId="478"/>
          <ac:picMkLst>
            <pc:docMk/>
            <pc:sldMk cId="562334800" sldId="331"/>
            <ac:picMk id="4" creationId="{B8BBC5F2-3557-F0C9-8826-8175812C5E1A}"/>
          </ac:picMkLst>
        </pc:picChg>
        <pc:picChg chg="add mod">
          <ac:chgData name="Adrian Sanchez" userId="8367bc64-dda7-4682-9c6e-e2730e15bbda" providerId="ADAL" clId="{A9A2FD1E-1C68-4CB8-953A-FE5A9CEC60BC}" dt="2026-06-25T07:20:27.911" v="2059"/>
          <ac:picMkLst>
            <pc:docMk/>
            <pc:sldMk cId="562334800" sldId="331"/>
            <ac:picMk id="9" creationId="{355E534C-A7CC-B4AD-225D-9FDF863BA7C6}"/>
          </ac:picMkLst>
        </pc:picChg>
        <pc:picChg chg="add mod">
          <ac:chgData name="Adrian Sanchez" userId="8367bc64-dda7-4682-9c6e-e2730e15bbda" providerId="ADAL" clId="{A9A2FD1E-1C68-4CB8-953A-FE5A9CEC60BC}" dt="2026-06-25T07:20:27.911" v="2059"/>
          <ac:picMkLst>
            <pc:docMk/>
            <pc:sldMk cId="562334800" sldId="331"/>
            <ac:picMk id="10" creationId="{18D22887-5E7A-1624-943C-E0B1A336FFD9}"/>
          </ac:picMkLst>
        </pc:picChg>
        <pc:picChg chg="add mod">
          <ac:chgData name="Adrian Sanchez" userId="8367bc64-dda7-4682-9c6e-e2730e15bbda" providerId="ADAL" clId="{A9A2FD1E-1C68-4CB8-953A-FE5A9CEC60BC}" dt="2026-06-25T07:20:27.911" v="2059"/>
          <ac:picMkLst>
            <pc:docMk/>
            <pc:sldMk cId="562334800" sldId="331"/>
            <ac:picMk id="11" creationId="{CA2C2734-32D4-A6BB-A3B3-632269751466}"/>
          </ac:picMkLst>
        </pc:picChg>
        <pc:picChg chg="add mod">
          <ac:chgData name="Adrian Sanchez" userId="8367bc64-dda7-4682-9c6e-e2730e15bbda" providerId="ADAL" clId="{A9A2FD1E-1C68-4CB8-953A-FE5A9CEC60BC}" dt="2026-06-25T07:20:27.911" v="2059"/>
          <ac:picMkLst>
            <pc:docMk/>
            <pc:sldMk cId="562334800" sldId="331"/>
            <ac:picMk id="12" creationId="{24E42169-57B0-CADB-9CB0-29A8F3E8CD4B}"/>
          </ac:picMkLst>
        </pc:picChg>
        <pc:picChg chg="add mod">
          <ac:chgData name="Adrian Sanchez" userId="8367bc64-dda7-4682-9c6e-e2730e15bbda" providerId="ADAL" clId="{A9A2FD1E-1C68-4CB8-953A-FE5A9CEC60BC}" dt="2026-06-25T07:20:27.911" v="2059"/>
          <ac:picMkLst>
            <pc:docMk/>
            <pc:sldMk cId="562334800" sldId="331"/>
            <ac:picMk id="13" creationId="{B849E0B1-22EE-E633-BDB0-612449B340F5}"/>
          </ac:picMkLst>
        </pc:picChg>
        <pc:picChg chg="del">
          <ac:chgData name="Adrian Sanchez" userId="8367bc64-dda7-4682-9c6e-e2730e15bbda" providerId="ADAL" clId="{A9A2FD1E-1C68-4CB8-953A-FE5A9CEC60BC}" dt="2026-06-25T07:20:24.551" v="2057" actId="478"/>
          <ac:picMkLst>
            <pc:docMk/>
            <pc:sldMk cId="562334800" sldId="331"/>
            <ac:picMk id="26" creationId="{EC63B263-87A2-3314-1DF3-48F7C5C63CF4}"/>
          </ac:picMkLst>
        </pc:picChg>
        <pc:picChg chg="del">
          <ac:chgData name="Adrian Sanchez" userId="8367bc64-dda7-4682-9c6e-e2730e15bbda" providerId="ADAL" clId="{A9A2FD1E-1C68-4CB8-953A-FE5A9CEC60BC}" dt="2026-06-25T07:20:24.551" v="2057" actId="478"/>
          <ac:picMkLst>
            <pc:docMk/>
            <pc:sldMk cId="562334800" sldId="331"/>
            <ac:picMk id="28" creationId="{B6C6B5AE-B516-B9F0-2761-ED4A8103AD5C}"/>
          </ac:picMkLst>
        </pc:picChg>
        <pc:picChg chg="del">
          <ac:chgData name="Adrian Sanchez" userId="8367bc64-dda7-4682-9c6e-e2730e15bbda" providerId="ADAL" clId="{A9A2FD1E-1C68-4CB8-953A-FE5A9CEC60BC}" dt="2026-06-25T07:20:24.551" v="2057" actId="478"/>
          <ac:picMkLst>
            <pc:docMk/>
            <pc:sldMk cId="562334800" sldId="331"/>
            <ac:picMk id="32" creationId="{A74B9D9B-01B9-5062-EA04-242DD1A9ABAD}"/>
          </ac:picMkLst>
        </pc:picChg>
        <pc:cxnChg chg="add mod">
          <ac:chgData name="Adrian Sanchez" userId="8367bc64-dda7-4682-9c6e-e2730e15bbda" providerId="ADAL" clId="{A9A2FD1E-1C68-4CB8-953A-FE5A9CEC60BC}" dt="2026-06-25T07:20:27.911" v="2059"/>
          <ac:cxnSpMkLst>
            <pc:docMk/>
            <pc:sldMk cId="562334800" sldId="331"/>
            <ac:cxnSpMk id="18" creationId="{AA214AFA-4D49-CFFE-B7BF-C727ED199972}"/>
          </ac:cxnSpMkLst>
        </pc:cxnChg>
        <pc:cxnChg chg="add mod">
          <ac:chgData name="Adrian Sanchez" userId="8367bc64-dda7-4682-9c6e-e2730e15bbda" providerId="ADAL" clId="{A9A2FD1E-1C68-4CB8-953A-FE5A9CEC60BC}" dt="2026-06-25T07:20:27.911" v="2059"/>
          <ac:cxnSpMkLst>
            <pc:docMk/>
            <pc:sldMk cId="562334800" sldId="331"/>
            <ac:cxnSpMk id="20" creationId="{37BF39FD-F1A9-B8DF-B51A-D9AFB3D6E5A9}"/>
          </ac:cxnSpMkLst>
        </pc:cxnChg>
        <pc:cxnChg chg="add mod">
          <ac:chgData name="Adrian Sanchez" userId="8367bc64-dda7-4682-9c6e-e2730e15bbda" providerId="ADAL" clId="{A9A2FD1E-1C68-4CB8-953A-FE5A9CEC60BC}" dt="2026-06-25T07:20:27.911" v="2059"/>
          <ac:cxnSpMkLst>
            <pc:docMk/>
            <pc:sldMk cId="562334800" sldId="331"/>
            <ac:cxnSpMk id="22" creationId="{81C0C0F6-DEE1-E2C4-9A0B-A329E6AFA91E}"/>
          </ac:cxnSpMkLst>
        </pc:cxnChg>
        <pc:cxnChg chg="add mod">
          <ac:chgData name="Adrian Sanchez" userId="8367bc64-dda7-4682-9c6e-e2730e15bbda" providerId="ADAL" clId="{A9A2FD1E-1C68-4CB8-953A-FE5A9CEC60BC}" dt="2026-06-25T07:20:27.911" v="2059"/>
          <ac:cxnSpMkLst>
            <pc:docMk/>
            <pc:sldMk cId="562334800" sldId="331"/>
            <ac:cxnSpMk id="24" creationId="{432CC8FF-00F0-D182-387B-C9856C93C114}"/>
          </ac:cxnSpMkLst>
        </pc:cxnChg>
        <pc:cxnChg chg="del mod">
          <ac:chgData name="Adrian Sanchez" userId="8367bc64-dda7-4682-9c6e-e2730e15bbda" providerId="ADAL" clId="{A9A2FD1E-1C68-4CB8-953A-FE5A9CEC60BC}" dt="2026-06-25T07:20:24.551" v="2057" actId="478"/>
          <ac:cxnSpMkLst>
            <pc:docMk/>
            <pc:sldMk cId="562334800" sldId="331"/>
            <ac:cxnSpMk id="35" creationId="{284C9257-D749-D341-C3E8-230379D7C0A3}"/>
          </ac:cxnSpMkLst>
        </pc:cxnChg>
        <pc:cxnChg chg="del">
          <ac:chgData name="Adrian Sanchez" userId="8367bc64-dda7-4682-9c6e-e2730e15bbda" providerId="ADAL" clId="{A9A2FD1E-1C68-4CB8-953A-FE5A9CEC60BC}" dt="2026-06-25T07:20:24.551" v="2057" actId="478"/>
          <ac:cxnSpMkLst>
            <pc:docMk/>
            <pc:sldMk cId="562334800" sldId="331"/>
            <ac:cxnSpMk id="38" creationId="{C67824C6-A1C1-4C72-418B-995010387E80}"/>
          </ac:cxnSpMkLst>
        </pc:cxn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544417209" sldId="332"/>
        </pc:sldMkLst>
      </pc:sldChg>
      <pc:sldChg chg="addSp delSp modSp add mod">
        <pc:chgData name="Adrian Sanchez" userId="8367bc64-dda7-4682-9c6e-e2730e15bbda" providerId="ADAL" clId="{A9A2FD1E-1C68-4CB8-953A-FE5A9CEC60BC}" dt="2026-06-25T07:24:15.341" v="2088"/>
        <pc:sldMkLst>
          <pc:docMk/>
          <pc:sldMk cId="3990832310" sldId="332"/>
        </pc:sldMkLst>
        <pc:spChg chg="add mod">
          <ac:chgData name="Adrian Sanchez" userId="8367bc64-dda7-4682-9c6e-e2730e15bbda" providerId="ADAL" clId="{A9A2FD1E-1C68-4CB8-953A-FE5A9CEC60BC}" dt="2026-06-25T07:24:15.341" v="2088"/>
          <ac:spMkLst>
            <pc:docMk/>
            <pc:sldMk cId="3990832310" sldId="332"/>
            <ac:spMk id="2" creationId="{F280CCB7-05B6-1C7C-0B3C-2E100803140B}"/>
          </ac:spMkLst>
        </pc:spChg>
        <pc:spChg chg="add mod">
          <ac:chgData name="Adrian Sanchez" userId="8367bc64-dda7-4682-9c6e-e2730e15bbda" providerId="ADAL" clId="{A9A2FD1E-1C68-4CB8-953A-FE5A9CEC60BC}" dt="2026-06-25T07:24:15.341" v="2088"/>
          <ac:spMkLst>
            <pc:docMk/>
            <pc:sldMk cId="3990832310" sldId="332"/>
            <ac:spMk id="3" creationId="{6D360B3F-B372-F41A-9D85-65D63EB8E06B}"/>
          </ac:spMkLst>
        </pc:spChg>
        <pc:spChg chg="del">
          <ac:chgData name="Adrian Sanchez" userId="8367bc64-dda7-4682-9c6e-e2730e15bbda" providerId="ADAL" clId="{A9A2FD1E-1C68-4CB8-953A-FE5A9CEC60BC}" dt="2026-06-25T07:24:07.066" v="2087" actId="478"/>
          <ac:spMkLst>
            <pc:docMk/>
            <pc:sldMk cId="3990832310" sldId="332"/>
            <ac:spMk id="5" creationId="{46C49226-C9D4-2EB9-D476-823C773B00D1}"/>
          </ac:spMkLst>
        </pc:spChg>
        <pc:spChg chg="add mod">
          <ac:chgData name="Adrian Sanchez" userId="8367bc64-dda7-4682-9c6e-e2730e15bbda" providerId="ADAL" clId="{A9A2FD1E-1C68-4CB8-953A-FE5A9CEC60BC}" dt="2026-06-25T07:24:15.341" v="2088"/>
          <ac:spMkLst>
            <pc:docMk/>
            <pc:sldMk cId="3990832310" sldId="332"/>
            <ac:spMk id="6" creationId="{D5B2FC1D-8D7A-FC06-51B8-F5D234BDB3F7}"/>
          </ac:spMkLst>
        </pc:spChg>
        <pc:spChg chg="mod">
          <ac:chgData name="Adrian Sanchez" userId="8367bc64-dda7-4682-9c6e-e2730e15bbda" providerId="ADAL" clId="{A9A2FD1E-1C68-4CB8-953A-FE5A9CEC60BC}" dt="2026-06-25T07:24:03.179" v="2086" actId="20577"/>
          <ac:spMkLst>
            <pc:docMk/>
            <pc:sldMk cId="3990832310" sldId="332"/>
            <ac:spMk id="7" creationId="{B494448F-4369-62E9-E097-342D67C8C5F9}"/>
          </ac:spMkLst>
        </pc:spChg>
        <pc:spChg chg="del">
          <ac:chgData name="Adrian Sanchez" userId="8367bc64-dda7-4682-9c6e-e2730e15bbda" providerId="ADAL" clId="{A9A2FD1E-1C68-4CB8-953A-FE5A9CEC60BC}" dt="2026-06-25T07:24:07.066" v="2087" actId="478"/>
          <ac:spMkLst>
            <pc:docMk/>
            <pc:sldMk cId="3990832310" sldId="332"/>
            <ac:spMk id="8" creationId="{2D191F0E-A2F8-C506-BE10-97046F0A6D47}"/>
          </ac:spMkLst>
        </pc:spChg>
        <pc:spChg chg="del">
          <ac:chgData name="Adrian Sanchez" userId="8367bc64-dda7-4682-9c6e-e2730e15bbda" providerId="ADAL" clId="{A9A2FD1E-1C68-4CB8-953A-FE5A9CEC60BC}" dt="2026-06-25T07:24:07.066" v="2087" actId="478"/>
          <ac:spMkLst>
            <pc:docMk/>
            <pc:sldMk cId="3990832310" sldId="332"/>
            <ac:spMk id="14" creationId="{D21DD623-1054-4697-1E8F-CFDAB3294F6B}"/>
          </ac:spMkLst>
        </pc:spChg>
        <pc:spChg chg="del">
          <ac:chgData name="Adrian Sanchez" userId="8367bc64-dda7-4682-9c6e-e2730e15bbda" providerId="ADAL" clId="{A9A2FD1E-1C68-4CB8-953A-FE5A9CEC60BC}" dt="2026-06-25T07:24:07.066" v="2087" actId="478"/>
          <ac:spMkLst>
            <pc:docMk/>
            <pc:sldMk cId="3990832310" sldId="332"/>
            <ac:spMk id="15" creationId="{E1F3E825-F2CD-ED62-F6C4-09C95BCB03FB}"/>
          </ac:spMkLst>
        </pc:spChg>
        <pc:spChg chg="add mod">
          <ac:chgData name="Adrian Sanchez" userId="8367bc64-dda7-4682-9c6e-e2730e15bbda" providerId="ADAL" clId="{A9A2FD1E-1C68-4CB8-953A-FE5A9CEC60BC}" dt="2026-06-25T07:24:15.341" v="2088"/>
          <ac:spMkLst>
            <pc:docMk/>
            <pc:sldMk cId="3990832310" sldId="332"/>
            <ac:spMk id="16" creationId="{6CADB7B5-7C9C-D3D8-EE58-8BC540BDDCC6}"/>
          </ac:spMkLst>
        </pc:spChg>
        <pc:spChg chg="del">
          <ac:chgData name="Adrian Sanchez" userId="8367bc64-dda7-4682-9c6e-e2730e15bbda" providerId="ADAL" clId="{A9A2FD1E-1C68-4CB8-953A-FE5A9CEC60BC}" dt="2026-06-25T07:24:07.066" v="2087" actId="478"/>
          <ac:spMkLst>
            <pc:docMk/>
            <pc:sldMk cId="3990832310" sldId="332"/>
            <ac:spMk id="17" creationId="{9320699B-DC44-0AB2-E0B4-FF962F3B968F}"/>
          </ac:spMkLst>
        </pc:spChg>
        <pc:spChg chg="del">
          <ac:chgData name="Adrian Sanchez" userId="8367bc64-dda7-4682-9c6e-e2730e15bbda" providerId="ADAL" clId="{A9A2FD1E-1C68-4CB8-953A-FE5A9CEC60BC}" dt="2026-06-25T07:24:07.066" v="2087" actId="478"/>
          <ac:spMkLst>
            <pc:docMk/>
            <pc:sldMk cId="3990832310" sldId="332"/>
            <ac:spMk id="21" creationId="{F4A657D4-E69B-088E-B942-0CDC109961F9}"/>
          </ac:spMkLst>
        </pc:spChg>
        <pc:spChg chg="del">
          <ac:chgData name="Adrian Sanchez" userId="8367bc64-dda7-4682-9c6e-e2730e15bbda" providerId="ADAL" clId="{A9A2FD1E-1C68-4CB8-953A-FE5A9CEC60BC}" dt="2026-06-25T07:24:07.066" v="2087" actId="478"/>
          <ac:spMkLst>
            <pc:docMk/>
            <pc:sldMk cId="3990832310" sldId="332"/>
            <ac:spMk id="23" creationId="{D082B9F8-A916-CD14-B8B1-84EC594D3883}"/>
          </ac:spMkLst>
        </pc:spChg>
        <pc:spChg chg="add mod">
          <ac:chgData name="Adrian Sanchez" userId="8367bc64-dda7-4682-9c6e-e2730e15bbda" providerId="ADAL" clId="{A9A2FD1E-1C68-4CB8-953A-FE5A9CEC60BC}" dt="2026-06-25T07:24:15.341" v="2088"/>
          <ac:spMkLst>
            <pc:docMk/>
            <pc:sldMk cId="3990832310" sldId="332"/>
            <ac:spMk id="25" creationId="{2A336D33-5F5C-B24E-4320-FD986B14DE90}"/>
          </ac:spMkLst>
        </pc:spChg>
        <pc:spChg chg="add mod">
          <ac:chgData name="Adrian Sanchez" userId="8367bc64-dda7-4682-9c6e-e2730e15bbda" providerId="ADAL" clId="{A9A2FD1E-1C68-4CB8-953A-FE5A9CEC60BC}" dt="2026-06-25T07:24:15.341" v="2088"/>
          <ac:spMkLst>
            <pc:docMk/>
            <pc:sldMk cId="3990832310" sldId="332"/>
            <ac:spMk id="26" creationId="{A9F50D4E-AAD4-1067-0C6D-19E28A108792}"/>
          </ac:spMkLst>
        </pc:spChg>
        <pc:spChg chg="add mod">
          <ac:chgData name="Adrian Sanchez" userId="8367bc64-dda7-4682-9c6e-e2730e15bbda" providerId="ADAL" clId="{A9A2FD1E-1C68-4CB8-953A-FE5A9CEC60BC}" dt="2026-06-25T07:24:15.341" v="2088"/>
          <ac:spMkLst>
            <pc:docMk/>
            <pc:sldMk cId="3990832310" sldId="332"/>
            <ac:spMk id="29" creationId="{829C4BB4-B84C-CDE9-6F9F-F19CFEBD71E5}"/>
          </ac:spMkLst>
        </pc:spChg>
        <pc:spChg chg="del">
          <ac:chgData name="Adrian Sanchez" userId="8367bc64-dda7-4682-9c6e-e2730e15bbda" providerId="ADAL" clId="{A9A2FD1E-1C68-4CB8-953A-FE5A9CEC60BC}" dt="2026-06-25T07:24:07.066" v="2087" actId="478"/>
          <ac:spMkLst>
            <pc:docMk/>
            <pc:sldMk cId="3990832310" sldId="332"/>
            <ac:spMk id="43" creationId="{18046E2C-8B17-6E96-FED5-D0D49D6630C5}"/>
          </ac:spMkLst>
        </pc:spChg>
        <pc:picChg chg="add mod">
          <ac:chgData name="Adrian Sanchez" userId="8367bc64-dda7-4682-9c6e-e2730e15bbda" providerId="ADAL" clId="{A9A2FD1E-1C68-4CB8-953A-FE5A9CEC60BC}" dt="2026-06-25T07:24:15.341" v="2088"/>
          <ac:picMkLst>
            <pc:docMk/>
            <pc:sldMk cId="3990832310" sldId="332"/>
            <ac:picMk id="4" creationId="{C5C4D52C-6D48-F7FB-7A77-57A7238991D8}"/>
          </ac:picMkLst>
        </pc:picChg>
        <pc:picChg chg="del">
          <ac:chgData name="Adrian Sanchez" userId="8367bc64-dda7-4682-9c6e-e2730e15bbda" providerId="ADAL" clId="{A9A2FD1E-1C68-4CB8-953A-FE5A9CEC60BC}" dt="2026-06-25T07:24:07.066" v="2087" actId="478"/>
          <ac:picMkLst>
            <pc:docMk/>
            <pc:sldMk cId="3990832310" sldId="332"/>
            <ac:picMk id="9" creationId="{355E534C-A7CC-B4AD-225D-9FDF863BA7C6}"/>
          </ac:picMkLst>
        </pc:picChg>
        <pc:picChg chg="del">
          <ac:chgData name="Adrian Sanchez" userId="8367bc64-dda7-4682-9c6e-e2730e15bbda" providerId="ADAL" clId="{A9A2FD1E-1C68-4CB8-953A-FE5A9CEC60BC}" dt="2026-06-25T07:24:07.066" v="2087" actId="478"/>
          <ac:picMkLst>
            <pc:docMk/>
            <pc:sldMk cId="3990832310" sldId="332"/>
            <ac:picMk id="10" creationId="{18D22887-5E7A-1624-943C-E0B1A336FFD9}"/>
          </ac:picMkLst>
        </pc:picChg>
        <pc:picChg chg="del">
          <ac:chgData name="Adrian Sanchez" userId="8367bc64-dda7-4682-9c6e-e2730e15bbda" providerId="ADAL" clId="{A9A2FD1E-1C68-4CB8-953A-FE5A9CEC60BC}" dt="2026-06-25T07:24:07.066" v="2087" actId="478"/>
          <ac:picMkLst>
            <pc:docMk/>
            <pc:sldMk cId="3990832310" sldId="332"/>
            <ac:picMk id="11" creationId="{CA2C2734-32D4-A6BB-A3B3-632269751466}"/>
          </ac:picMkLst>
        </pc:picChg>
        <pc:picChg chg="del">
          <ac:chgData name="Adrian Sanchez" userId="8367bc64-dda7-4682-9c6e-e2730e15bbda" providerId="ADAL" clId="{A9A2FD1E-1C68-4CB8-953A-FE5A9CEC60BC}" dt="2026-06-25T07:24:07.066" v="2087" actId="478"/>
          <ac:picMkLst>
            <pc:docMk/>
            <pc:sldMk cId="3990832310" sldId="332"/>
            <ac:picMk id="12" creationId="{24E42169-57B0-CADB-9CB0-29A8F3E8CD4B}"/>
          </ac:picMkLst>
        </pc:picChg>
        <pc:picChg chg="del">
          <ac:chgData name="Adrian Sanchez" userId="8367bc64-dda7-4682-9c6e-e2730e15bbda" providerId="ADAL" clId="{A9A2FD1E-1C68-4CB8-953A-FE5A9CEC60BC}" dt="2026-06-25T07:24:07.066" v="2087" actId="478"/>
          <ac:picMkLst>
            <pc:docMk/>
            <pc:sldMk cId="3990832310" sldId="332"/>
            <ac:picMk id="13" creationId="{B849E0B1-22EE-E633-BDB0-612449B340F5}"/>
          </ac:picMkLst>
        </pc:picChg>
        <pc:picChg chg="add mod">
          <ac:chgData name="Adrian Sanchez" userId="8367bc64-dda7-4682-9c6e-e2730e15bbda" providerId="ADAL" clId="{A9A2FD1E-1C68-4CB8-953A-FE5A9CEC60BC}" dt="2026-06-25T07:24:15.341" v="2088"/>
          <ac:picMkLst>
            <pc:docMk/>
            <pc:sldMk cId="3990832310" sldId="332"/>
            <ac:picMk id="19" creationId="{BDD5E68F-0A31-8C41-25A4-25648471495A}"/>
          </ac:picMkLst>
        </pc:picChg>
        <pc:picChg chg="add mod">
          <ac:chgData name="Adrian Sanchez" userId="8367bc64-dda7-4682-9c6e-e2730e15bbda" providerId="ADAL" clId="{A9A2FD1E-1C68-4CB8-953A-FE5A9CEC60BC}" dt="2026-06-25T07:24:15.341" v="2088"/>
          <ac:picMkLst>
            <pc:docMk/>
            <pc:sldMk cId="3990832310" sldId="332"/>
            <ac:picMk id="27" creationId="{B1C2A449-1AEE-E7B7-4138-D6105B1F15D9}"/>
          </ac:picMkLst>
        </pc:picChg>
        <pc:picChg chg="add mod">
          <ac:chgData name="Adrian Sanchez" userId="8367bc64-dda7-4682-9c6e-e2730e15bbda" providerId="ADAL" clId="{A9A2FD1E-1C68-4CB8-953A-FE5A9CEC60BC}" dt="2026-06-25T07:24:15.341" v="2088"/>
          <ac:picMkLst>
            <pc:docMk/>
            <pc:sldMk cId="3990832310" sldId="332"/>
            <ac:picMk id="28" creationId="{32DEA584-298A-F660-6EC2-E0A7DCD12462}"/>
          </ac:picMkLst>
        </pc:picChg>
        <pc:cxnChg chg="del">
          <ac:chgData name="Adrian Sanchez" userId="8367bc64-dda7-4682-9c6e-e2730e15bbda" providerId="ADAL" clId="{A9A2FD1E-1C68-4CB8-953A-FE5A9CEC60BC}" dt="2026-06-25T07:24:07.066" v="2087" actId="478"/>
          <ac:cxnSpMkLst>
            <pc:docMk/>
            <pc:sldMk cId="3990832310" sldId="332"/>
            <ac:cxnSpMk id="18" creationId="{AA214AFA-4D49-CFFE-B7BF-C727ED199972}"/>
          </ac:cxnSpMkLst>
        </pc:cxnChg>
        <pc:cxnChg chg="del mod">
          <ac:chgData name="Adrian Sanchez" userId="8367bc64-dda7-4682-9c6e-e2730e15bbda" providerId="ADAL" clId="{A9A2FD1E-1C68-4CB8-953A-FE5A9CEC60BC}" dt="2026-06-25T07:24:07.066" v="2087" actId="478"/>
          <ac:cxnSpMkLst>
            <pc:docMk/>
            <pc:sldMk cId="3990832310" sldId="332"/>
            <ac:cxnSpMk id="20" creationId="{37BF39FD-F1A9-B8DF-B51A-D9AFB3D6E5A9}"/>
          </ac:cxnSpMkLst>
        </pc:cxnChg>
        <pc:cxnChg chg="del">
          <ac:chgData name="Adrian Sanchez" userId="8367bc64-dda7-4682-9c6e-e2730e15bbda" providerId="ADAL" clId="{A9A2FD1E-1C68-4CB8-953A-FE5A9CEC60BC}" dt="2026-06-25T07:24:07.066" v="2087" actId="478"/>
          <ac:cxnSpMkLst>
            <pc:docMk/>
            <pc:sldMk cId="3990832310" sldId="332"/>
            <ac:cxnSpMk id="22" creationId="{81C0C0F6-DEE1-E2C4-9A0B-A329E6AFA91E}"/>
          </ac:cxnSpMkLst>
        </pc:cxnChg>
        <pc:cxnChg chg="del">
          <ac:chgData name="Adrian Sanchez" userId="8367bc64-dda7-4682-9c6e-e2730e15bbda" providerId="ADAL" clId="{A9A2FD1E-1C68-4CB8-953A-FE5A9CEC60BC}" dt="2026-06-25T07:24:07.066" v="2087" actId="478"/>
          <ac:cxnSpMkLst>
            <pc:docMk/>
            <pc:sldMk cId="3990832310" sldId="332"/>
            <ac:cxnSpMk id="24" creationId="{432CC8FF-00F0-D182-387B-C9856C93C114}"/>
          </ac:cxnSpMkLst>
        </pc:cxnChg>
      </pc:sldChg>
      <pc:sldChg chg="modSp add mod">
        <pc:chgData name="Adrian Sanchez" userId="8367bc64-dda7-4682-9c6e-e2730e15bbda" providerId="ADAL" clId="{A9A2FD1E-1C68-4CB8-953A-FE5A9CEC60BC}" dt="2026-06-25T07:27:22.329" v="2100" actId="14826"/>
        <pc:sldMkLst>
          <pc:docMk/>
          <pc:sldMk cId="2682882903" sldId="333"/>
        </pc:sldMkLst>
        <pc:spChg chg="mod">
          <ac:chgData name="Adrian Sanchez" userId="8367bc64-dda7-4682-9c6e-e2730e15bbda" providerId="ADAL" clId="{A9A2FD1E-1C68-4CB8-953A-FE5A9CEC60BC}" dt="2026-06-25T07:27:09.398" v="2092" actId="20577"/>
          <ac:spMkLst>
            <pc:docMk/>
            <pc:sldMk cId="2682882903" sldId="333"/>
            <ac:spMk id="7" creationId="{9BD26BAC-9EDE-858E-CCED-19465BDCFE44}"/>
          </ac:spMkLst>
        </pc:spChg>
        <pc:spChg chg="mod">
          <ac:chgData name="Adrian Sanchez" userId="8367bc64-dda7-4682-9c6e-e2730e15bbda" providerId="ADAL" clId="{A9A2FD1E-1C68-4CB8-953A-FE5A9CEC60BC}" dt="2026-06-25T07:27:12.919" v="2099" actId="20577"/>
          <ac:spMkLst>
            <pc:docMk/>
            <pc:sldMk cId="2682882903" sldId="333"/>
            <ac:spMk id="8" creationId="{3CCC9C75-6FA7-DDD3-1226-8BA85172F461}"/>
          </ac:spMkLst>
        </pc:spChg>
        <pc:picChg chg="mod">
          <ac:chgData name="Adrian Sanchez" userId="8367bc64-dda7-4682-9c6e-e2730e15bbda" providerId="ADAL" clId="{A9A2FD1E-1C68-4CB8-953A-FE5A9CEC60BC}" dt="2026-06-25T07:27:22.329" v="2100" actId="14826"/>
          <ac:picMkLst>
            <pc:docMk/>
            <pc:sldMk cId="2682882903" sldId="333"/>
            <ac:picMk id="2" creationId="{AC57DF0A-60BE-1606-F69A-010233374E6A}"/>
          </ac:picMkLst>
        </pc:picChg>
      </pc:sldChg>
      <pc:sldChg chg="add del">
        <pc:chgData name="Adrian Sanchez" userId="8367bc64-dda7-4682-9c6e-e2730e15bbda" providerId="ADAL" clId="{A9A2FD1E-1C68-4CB8-953A-FE5A9CEC60BC}" dt="2026-06-25T07:27:01.922" v="2090"/>
        <pc:sldMkLst>
          <pc:docMk/>
          <pc:sldMk cId="3812158528" sldId="333"/>
        </pc:sldMkLst>
      </pc:sldChg>
      <pc:sldChg chg="addSp delSp modSp add mod ord">
        <pc:chgData name="Adrian Sanchez" userId="8367bc64-dda7-4682-9c6e-e2730e15bbda" providerId="ADAL" clId="{A9A2FD1E-1C68-4CB8-953A-FE5A9CEC60BC}" dt="2026-06-25T07:28:44.519" v="2136" actId="14100"/>
        <pc:sldMkLst>
          <pc:docMk/>
          <pc:sldMk cId="1857983270" sldId="334"/>
        </pc:sldMkLst>
        <pc:spChg chg="del">
          <ac:chgData name="Adrian Sanchez" userId="8367bc64-dda7-4682-9c6e-e2730e15bbda" providerId="ADAL" clId="{A9A2FD1E-1C68-4CB8-953A-FE5A9CEC60BC}" dt="2026-06-25T07:27:58.458" v="2104" actId="478"/>
          <ac:spMkLst>
            <pc:docMk/>
            <pc:sldMk cId="1857983270" sldId="334"/>
            <ac:spMk id="2" creationId="{F280CCB7-05B6-1C7C-0B3C-2E100803140B}"/>
          </ac:spMkLst>
        </pc:spChg>
        <pc:spChg chg="del">
          <ac:chgData name="Adrian Sanchez" userId="8367bc64-dda7-4682-9c6e-e2730e15bbda" providerId="ADAL" clId="{A9A2FD1E-1C68-4CB8-953A-FE5A9CEC60BC}" dt="2026-06-25T07:27:58.458" v="2104" actId="478"/>
          <ac:spMkLst>
            <pc:docMk/>
            <pc:sldMk cId="1857983270" sldId="334"/>
            <ac:spMk id="3" creationId="{6D360B3F-B372-F41A-9D85-65D63EB8E06B}"/>
          </ac:spMkLst>
        </pc:spChg>
        <pc:spChg chg="add mod">
          <ac:chgData name="Adrian Sanchez" userId="8367bc64-dda7-4682-9c6e-e2730e15bbda" providerId="ADAL" clId="{A9A2FD1E-1C68-4CB8-953A-FE5A9CEC60BC}" dt="2026-06-25T07:28:44.519" v="2136" actId="14100"/>
          <ac:spMkLst>
            <pc:docMk/>
            <pc:sldMk cId="1857983270" sldId="334"/>
            <ac:spMk id="5" creationId="{6889153B-2786-D6AA-9724-B02C151CC8E1}"/>
          </ac:spMkLst>
        </pc:spChg>
        <pc:spChg chg="del">
          <ac:chgData name="Adrian Sanchez" userId="8367bc64-dda7-4682-9c6e-e2730e15bbda" providerId="ADAL" clId="{A9A2FD1E-1C68-4CB8-953A-FE5A9CEC60BC}" dt="2026-06-25T07:27:58.458" v="2104" actId="478"/>
          <ac:spMkLst>
            <pc:docMk/>
            <pc:sldMk cId="1857983270" sldId="334"/>
            <ac:spMk id="6" creationId="{D5B2FC1D-8D7A-FC06-51B8-F5D234BDB3F7}"/>
          </ac:spMkLst>
        </pc:spChg>
        <pc:spChg chg="mod">
          <ac:chgData name="Adrian Sanchez" userId="8367bc64-dda7-4682-9c6e-e2730e15bbda" providerId="ADAL" clId="{A9A2FD1E-1C68-4CB8-953A-FE5A9CEC60BC}" dt="2026-06-25T07:28:11.182" v="2131" actId="20577"/>
          <ac:spMkLst>
            <pc:docMk/>
            <pc:sldMk cId="1857983270" sldId="334"/>
            <ac:spMk id="7" creationId="{B494448F-4369-62E9-E097-342D67C8C5F9}"/>
          </ac:spMkLst>
        </pc:spChg>
        <pc:spChg chg="add mod">
          <ac:chgData name="Adrian Sanchez" userId="8367bc64-dda7-4682-9c6e-e2730e15bbda" providerId="ADAL" clId="{A9A2FD1E-1C68-4CB8-953A-FE5A9CEC60BC}" dt="2026-06-25T07:28:44.519" v="2136" actId="14100"/>
          <ac:spMkLst>
            <pc:docMk/>
            <pc:sldMk cId="1857983270" sldId="334"/>
            <ac:spMk id="8" creationId="{2D1BE669-B441-0EF4-64EC-4A42C26AC6FF}"/>
          </ac:spMkLst>
        </pc:spChg>
        <pc:spChg chg="add mod">
          <ac:chgData name="Adrian Sanchez" userId="8367bc64-dda7-4682-9c6e-e2730e15bbda" providerId="ADAL" clId="{A9A2FD1E-1C68-4CB8-953A-FE5A9CEC60BC}" dt="2026-06-25T07:28:26.203" v="2132"/>
          <ac:spMkLst>
            <pc:docMk/>
            <pc:sldMk cId="1857983270" sldId="334"/>
            <ac:spMk id="9" creationId="{E16FC2A8-02DD-491A-7D04-57A56C23D5DA}"/>
          </ac:spMkLst>
        </pc:spChg>
        <pc:spChg chg="add mod">
          <ac:chgData name="Adrian Sanchez" userId="8367bc64-dda7-4682-9c6e-e2730e15bbda" providerId="ADAL" clId="{A9A2FD1E-1C68-4CB8-953A-FE5A9CEC60BC}" dt="2026-06-25T07:28:26.203" v="2132"/>
          <ac:spMkLst>
            <pc:docMk/>
            <pc:sldMk cId="1857983270" sldId="334"/>
            <ac:spMk id="10" creationId="{D25B8DB0-565F-BEFF-908C-38170152F863}"/>
          </ac:spMkLst>
        </pc:spChg>
        <pc:spChg chg="add mod">
          <ac:chgData name="Adrian Sanchez" userId="8367bc64-dda7-4682-9c6e-e2730e15bbda" providerId="ADAL" clId="{A9A2FD1E-1C68-4CB8-953A-FE5A9CEC60BC}" dt="2026-06-25T07:28:38.937" v="2135" actId="1076"/>
          <ac:spMkLst>
            <pc:docMk/>
            <pc:sldMk cId="1857983270" sldId="334"/>
            <ac:spMk id="13" creationId="{FD12C4EE-FE14-4F06-CB88-0CFB948614F4}"/>
          </ac:spMkLst>
        </pc:spChg>
        <pc:spChg chg="del">
          <ac:chgData name="Adrian Sanchez" userId="8367bc64-dda7-4682-9c6e-e2730e15bbda" providerId="ADAL" clId="{A9A2FD1E-1C68-4CB8-953A-FE5A9CEC60BC}" dt="2026-06-25T07:27:58.458" v="2104" actId="478"/>
          <ac:spMkLst>
            <pc:docMk/>
            <pc:sldMk cId="1857983270" sldId="334"/>
            <ac:spMk id="16" creationId="{6CADB7B5-7C9C-D3D8-EE58-8BC540BDDCC6}"/>
          </ac:spMkLst>
        </pc:spChg>
        <pc:spChg chg="add mod">
          <ac:chgData name="Adrian Sanchez" userId="8367bc64-dda7-4682-9c6e-e2730e15bbda" providerId="ADAL" clId="{A9A2FD1E-1C68-4CB8-953A-FE5A9CEC60BC}" dt="2026-06-25T07:28:26.203" v="2132"/>
          <ac:spMkLst>
            <pc:docMk/>
            <pc:sldMk cId="1857983270" sldId="334"/>
            <ac:spMk id="17" creationId="{8323D31D-2AE2-F225-384A-331BE2D4C378}"/>
          </ac:spMkLst>
        </pc:spChg>
        <pc:spChg chg="add mod">
          <ac:chgData name="Adrian Sanchez" userId="8367bc64-dda7-4682-9c6e-e2730e15bbda" providerId="ADAL" clId="{A9A2FD1E-1C68-4CB8-953A-FE5A9CEC60BC}" dt="2026-06-25T07:28:26.203" v="2132"/>
          <ac:spMkLst>
            <pc:docMk/>
            <pc:sldMk cId="1857983270" sldId="334"/>
            <ac:spMk id="18" creationId="{24C070DC-CE8A-87F2-ADF8-EE46243C932F}"/>
          </ac:spMkLst>
        </pc:spChg>
        <pc:spChg chg="add mod">
          <ac:chgData name="Adrian Sanchez" userId="8367bc64-dda7-4682-9c6e-e2730e15bbda" providerId="ADAL" clId="{A9A2FD1E-1C68-4CB8-953A-FE5A9CEC60BC}" dt="2026-06-25T07:28:26.203" v="2132"/>
          <ac:spMkLst>
            <pc:docMk/>
            <pc:sldMk cId="1857983270" sldId="334"/>
            <ac:spMk id="20" creationId="{C8FADCE6-DD0F-82ED-C2A2-27FE5C7CE96F}"/>
          </ac:spMkLst>
        </pc:spChg>
        <pc:spChg chg="add mod">
          <ac:chgData name="Adrian Sanchez" userId="8367bc64-dda7-4682-9c6e-e2730e15bbda" providerId="ADAL" clId="{A9A2FD1E-1C68-4CB8-953A-FE5A9CEC60BC}" dt="2026-06-25T07:28:26.203" v="2132"/>
          <ac:spMkLst>
            <pc:docMk/>
            <pc:sldMk cId="1857983270" sldId="334"/>
            <ac:spMk id="21" creationId="{41691178-2822-9C7B-31F9-419C00F88ED8}"/>
          </ac:spMkLst>
        </pc:spChg>
        <pc:spChg chg="add mod">
          <ac:chgData name="Adrian Sanchez" userId="8367bc64-dda7-4682-9c6e-e2730e15bbda" providerId="ADAL" clId="{A9A2FD1E-1C68-4CB8-953A-FE5A9CEC60BC}" dt="2026-06-25T07:28:26.203" v="2132"/>
          <ac:spMkLst>
            <pc:docMk/>
            <pc:sldMk cId="1857983270" sldId="334"/>
            <ac:spMk id="22" creationId="{9822F125-2B44-78BC-D575-68B5323E586E}"/>
          </ac:spMkLst>
        </pc:spChg>
        <pc:spChg chg="add mod">
          <ac:chgData name="Adrian Sanchez" userId="8367bc64-dda7-4682-9c6e-e2730e15bbda" providerId="ADAL" clId="{A9A2FD1E-1C68-4CB8-953A-FE5A9CEC60BC}" dt="2026-06-25T07:28:26.203" v="2132"/>
          <ac:spMkLst>
            <pc:docMk/>
            <pc:sldMk cId="1857983270" sldId="334"/>
            <ac:spMk id="23" creationId="{28C80CBF-74E1-EC95-CDE8-577FC90CE86C}"/>
          </ac:spMkLst>
        </pc:spChg>
        <pc:spChg chg="add mod">
          <ac:chgData name="Adrian Sanchez" userId="8367bc64-dda7-4682-9c6e-e2730e15bbda" providerId="ADAL" clId="{A9A2FD1E-1C68-4CB8-953A-FE5A9CEC60BC}" dt="2026-06-25T07:28:26.203" v="2132"/>
          <ac:spMkLst>
            <pc:docMk/>
            <pc:sldMk cId="1857983270" sldId="334"/>
            <ac:spMk id="24" creationId="{116D9F32-6AAB-C9A2-5CA1-4572D01B67D2}"/>
          </ac:spMkLst>
        </pc:spChg>
        <pc:spChg chg="del">
          <ac:chgData name="Adrian Sanchez" userId="8367bc64-dda7-4682-9c6e-e2730e15bbda" providerId="ADAL" clId="{A9A2FD1E-1C68-4CB8-953A-FE5A9CEC60BC}" dt="2026-06-25T07:27:58.458" v="2104" actId="478"/>
          <ac:spMkLst>
            <pc:docMk/>
            <pc:sldMk cId="1857983270" sldId="334"/>
            <ac:spMk id="25" creationId="{2A336D33-5F5C-B24E-4320-FD986B14DE90}"/>
          </ac:spMkLst>
        </pc:spChg>
        <pc:spChg chg="del">
          <ac:chgData name="Adrian Sanchez" userId="8367bc64-dda7-4682-9c6e-e2730e15bbda" providerId="ADAL" clId="{A9A2FD1E-1C68-4CB8-953A-FE5A9CEC60BC}" dt="2026-06-25T07:27:58.458" v="2104" actId="478"/>
          <ac:spMkLst>
            <pc:docMk/>
            <pc:sldMk cId="1857983270" sldId="334"/>
            <ac:spMk id="26" creationId="{A9F50D4E-AAD4-1067-0C6D-19E28A108792}"/>
          </ac:spMkLst>
        </pc:spChg>
        <pc:spChg chg="del">
          <ac:chgData name="Adrian Sanchez" userId="8367bc64-dda7-4682-9c6e-e2730e15bbda" providerId="ADAL" clId="{A9A2FD1E-1C68-4CB8-953A-FE5A9CEC60BC}" dt="2026-06-25T07:27:58.458" v="2104" actId="478"/>
          <ac:spMkLst>
            <pc:docMk/>
            <pc:sldMk cId="1857983270" sldId="334"/>
            <ac:spMk id="29" creationId="{829C4BB4-B84C-CDE9-6F9F-F19CFEBD71E5}"/>
          </ac:spMkLst>
        </pc:spChg>
        <pc:spChg chg="add mod">
          <ac:chgData name="Adrian Sanchez" userId="8367bc64-dda7-4682-9c6e-e2730e15bbda" providerId="ADAL" clId="{A9A2FD1E-1C68-4CB8-953A-FE5A9CEC60BC}" dt="2026-06-25T07:28:38.937" v="2135" actId="1076"/>
          <ac:spMkLst>
            <pc:docMk/>
            <pc:sldMk cId="1857983270" sldId="334"/>
            <ac:spMk id="30" creationId="{FF922BBC-506B-75C0-A0C3-7FD1565F3CB9}"/>
          </ac:spMkLst>
        </pc:spChg>
        <pc:spChg chg="add del mod">
          <ac:chgData name="Adrian Sanchez" userId="8367bc64-dda7-4682-9c6e-e2730e15bbda" providerId="ADAL" clId="{A9A2FD1E-1C68-4CB8-953A-FE5A9CEC60BC}" dt="2026-06-25T07:28:29.660" v="2133" actId="478"/>
          <ac:spMkLst>
            <pc:docMk/>
            <pc:sldMk cId="1857983270" sldId="334"/>
            <ac:spMk id="31" creationId="{CF55D231-144C-CA4C-64FE-9278B2D2E7D5}"/>
          </ac:spMkLst>
        </pc:spChg>
        <pc:picChg chg="del">
          <ac:chgData name="Adrian Sanchez" userId="8367bc64-dda7-4682-9c6e-e2730e15bbda" providerId="ADAL" clId="{A9A2FD1E-1C68-4CB8-953A-FE5A9CEC60BC}" dt="2026-06-25T07:27:58.458" v="2104" actId="478"/>
          <ac:picMkLst>
            <pc:docMk/>
            <pc:sldMk cId="1857983270" sldId="334"/>
            <ac:picMk id="4" creationId="{C5C4D52C-6D48-F7FB-7A77-57A7238991D8}"/>
          </ac:picMkLst>
        </pc:picChg>
        <pc:picChg chg="add mod">
          <ac:chgData name="Adrian Sanchez" userId="8367bc64-dda7-4682-9c6e-e2730e15bbda" providerId="ADAL" clId="{A9A2FD1E-1C68-4CB8-953A-FE5A9CEC60BC}" dt="2026-06-25T07:28:26.203" v="2132"/>
          <ac:picMkLst>
            <pc:docMk/>
            <pc:sldMk cId="1857983270" sldId="334"/>
            <ac:picMk id="11" creationId="{D60E02C7-DB73-5225-3198-8337F2385857}"/>
          </ac:picMkLst>
        </pc:picChg>
        <pc:picChg chg="add mod">
          <ac:chgData name="Adrian Sanchez" userId="8367bc64-dda7-4682-9c6e-e2730e15bbda" providerId="ADAL" clId="{A9A2FD1E-1C68-4CB8-953A-FE5A9CEC60BC}" dt="2026-06-25T07:28:26.203" v="2132"/>
          <ac:picMkLst>
            <pc:docMk/>
            <pc:sldMk cId="1857983270" sldId="334"/>
            <ac:picMk id="12" creationId="{C5A66D14-8C86-C00B-46F2-8C2E0CAB5F68}"/>
          </ac:picMkLst>
        </pc:picChg>
        <pc:picChg chg="add mod">
          <ac:chgData name="Adrian Sanchez" userId="8367bc64-dda7-4682-9c6e-e2730e15bbda" providerId="ADAL" clId="{A9A2FD1E-1C68-4CB8-953A-FE5A9CEC60BC}" dt="2026-06-25T07:28:26.203" v="2132"/>
          <ac:picMkLst>
            <pc:docMk/>
            <pc:sldMk cId="1857983270" sldId="334"/>
            <ac:picMk id="14" creationId="{A2EB716E-51FA-FB59-41CE-B0632E141297}"/>
          </ac:picMkLst>
        </pc:picChg>
        <pc:picChg chg="add mod">
          <ac:chgData name="Adrian Sanchez" userId="8367bc64-dda7-4682-9c6e-e2730e15bbda" providerId="ADAL" clId="{A9A2FD1E-1C68-4CB8-953A-FE5A9CEC60BC}" dt="2026-06-25T07:28:26.203" v="2132"/>
          <ac:picMkLst>
            <pc:docMk/>
            <pc:sldMk cId="1857983270" sldId="334"/>
            <ac:picMk id="15" creationId="{06D70A81-AB11-6F1C-F334-15C0C0090874}"/>
          </ac:picMkLst>
        </pc:picChg>
        <pc:picChg chg="del">
          <ac:chgData name="Adrian Sanchez" userId="8367bc64-dda7-4682-9c6e-e2730e15bbda" providerId="ADAL" clId="{A9A2FD1E-1C68-4CB8-953A-FE5A9CEC60BC}" dt="2026-06-25T07:27:58.458" v="2104" actId="478"/>
          <ac:picMkLst>
            <pc:docMk/>
            <pc:sldMk cId="1857983270" sldId="334"/>
            <ac:picMk id="19" creationId="{BDD5E68F-0A31-8C41-25A4-25648471495A}"/>
          </ac:picMkLst>
        </pc:picChg>
        <pc:picChg chg="del">
          <ac:chgData name="Adrian Sanchez" userId="8367bc64-dda7-4682-9c6e-e2730e15bbda" providerId="ADAL" clId="{A9A2FD1E-1C68-4CB8-953A-FE5A9CEC60BC}" dt="2026-06-25T07:27:58.458" v="2104" actId="478"/>
          <ac:picMkLst>
            <pc:docMk/>
            <pc:sldMk cId="1857983270" sldId="334"/>
            <ac:picMk id="27" creationId="{B1C2A449-1AEE-E7B7-4138-D6105B1F15D9}"/>
          </ac:picMkLst>
        </pc:picChg>
        <pc:picChg chg="del">
          <ac:chgData name="Adrian Sanchez" userId="8367bc64-dda7-4682-9c6e-e2730e15bbda" providerId="ADAL" clId="{A9A2FD1E-1C68-4CB8-953A-FE5A9CEC60BC}" dt="2026-06-25T07:27:58.458" v="2104" actId="478"/>
          <ac:picMkLst>
            <pc:docMk/>
            <pc:sldMk cId="1857983270" sldId="334"/>
            <ac:picMk id="28" creationId="{32DEA584-298A-F660-6EC2-E0A7DCD12462}"/>
          </ac:picMkLst>
        </pc:pic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836356037" sldId="334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007277544" sldId="335"/>
        </pc:sldMkLst>
      </pc:sldChg>
      <pc:sldChg chg="addSp delSp modSp add mod">
        <pc:chgData name="Adrian Sanchez" userId="8367bc64-dda7-4682-9c6e-e2730e15bbda" providerId="ADAL" clId="{A9A2FD1E-1C68-4CB8-953A-FE5A9CEC60BC}" dt="2026-06-25T07:46:56.479" v="2188" actId="1076"/>
        <pc:sldMkLst>
          <pc:docMk/>
          <pc:sldMk cId="3100362879" sldId="335"/>
        </pc:sldMkLst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2" creationId="{3B7DCD66-71A2-E307-0094-B480615F76CF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5" creationId="{6889153B-2786-D6AA-9724-B02C151CC8E1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6" creationId="{074DC3F4-5311-274A-136C-7A979ADA34F7}"/>
          </ac:spMkLst>
        </pc:spChg>
        <pc:spChg chg="mod">
          <ac:chgData name="Adrian Sanchez" userId="8367bc64-dda7-4682-9c6e-e2730e15bbda" providerId="ADAL" clId="{A9A2FD1E-1C68-4CB8-953A-FE5A9CEC60BC}" dt="2026-06-25T07:38:38.367" v="2166" actId="20577"/>
          <ac:spMkLst>
            <pc:docMk/>
            <pc:sldMk cId="3100362879" sldId="335"/>
            <ac:spMk id="7" creationId="{B494448F-4369-62E9-E097-342D67C8C5F9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8" creationId="{2D1BE669-B441-0EF4-64EC-4A42C26AC6FF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9" creationId="{E16FC2A8-02DD-491A-7D04-57A56C23D5DA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10" creationId="{D25B8DB0-565F-BEFF-908C-38170152F863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13" creationId="{FD12C4EE-FE14-4F06-CB88-0CFB948614F4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17" creationId="{8323D31D-2AE2-F225-384A-331BE2D4C378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18" creationId="{24C070DC-CE8A-87F2-ADF8-EE46243C932F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20" creationId="{C8FADCE6-DD0F-82ED-C2A2-27FE5C7CE96F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21" creationId="{41691178-2822-9C7B-31F9-419C00F88ED8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22" creationId="{9822F125-2B44-78BC-D575-68B5323E586E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23" creationId="{28C80CBF-74E1-EC95-CDE8-577FC90CE86C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24" creationId="{116D9F32-6AAB-C9A2-5CA1-4572D01B67D2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26" creationId="{FA8FA631-FC49-54E9-09A4-333A24C97DD5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28" creationId="{503E27C8-3FBF-D6F2-4D31-733E6F777240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29" creationId="{1874C2A6-6EAD-E7F6-138B-6BA3DF07CEFB}"/>
          </ac:spMkLst>
        </pc:spChg>
        <pc:spChg chg="del">
          <ac:chgData name="Adrian Sanchez" userId="8367bc64-dda7-4682-9c6e-e2730e15bbda" providerId="ADAL" clId="{A9A2FD1E-1C68-4CB8-953A-FE5A9CEC60BC}" dt="2026-06-25T07:39:01.044" v="2167" actId="478"/>
          <ac:spMkLst>
            <pc:docMk/>
            <pc:sldMk cId="3100362879" sldId="335"/>
            <ac:spMk id="30" creationId="{FF922BBC-506B-75C0-A0C3-7FD1565F3CB9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31" creationId="{431F33C5-AA38-8E02-1881-97022ABEF264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32" creationId="{CFE379F8-9102-F5A2-6685-7A3CD3E21C39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35" creationId="{DE79A240-4914-9768-73FC-C08DEEF6C272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40" creationId="{320236BB-516A-B7B8-FE6B-807EF9DA8275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41" creationId="{A389613E-D5CE-4C8F-DABA-06622F64224D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42" creationId="{5E2C8CAE-8AAC-442E-9ED1-B17C9317CBE8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43" creationId="{19C4C41A-6E49-7272-2F3E-2591B7019AF2}"/>
          </ac:spMkLst>
        </pc:spChg>
        <pc:spChg chg="add mod">
          <ac:chgData name="Adrian Sanchez" userId="8367bc64-dda7-4682-9c6e-e2730e15bbda" providerId="ADAL" clId="{A9A2FD1E-1C68-4CB8-953A-FE5A9CEC60BC}" dt="2026-06-25T07:39:18.364" v="2181" actId="20577"/>
          <ac:spMkLst>
            <pc:docMk/>
            <pc:sldMk cId="3100362879" sldId="335"/>
            <ac:spMk id="44" creationId="{50D36563-92F6-1847-6CFF-05162CB2840D}"/>
          </ac:spMkLst>
        </pc:spChg>
        <pc:spChg chg="add mod">
          <ac:chgData name="Adrian Sanchez" userId="8367bc64-dda7-4682-9c6e-e2730e15bbda" providerId="ADAL" clId="{A9A2FD1E-1C68-4CB8-953A-FE5A9CEC60BC}" dt="2026-06-25T07:39:02.357" v="2168"/>
          <ac:spMkLst>
            <pc:docMk/>
            <pc:sldMk cId="3100362879" sldId="335"/>
            <ac:spMk id="45" creationId="{EE45A99F-8B91-9038-9297-A9153AF1F714}"/>
          </ac:spMkLst>
        </pc:spChg>
        <pc:picChg chg="add mod">
          <ac:chgData name="Adrian Sanchez" userId="8367bc64-dda7-4682-9c6e-e2730e15bbda" providerId="ADAL" clId="{A9A2FD1E-1C68-4CB8-953A-FE5A9CEC60BC}" dt="2026-06-25T07:39:02.357" v="2168"/>
          <ac:picMkLst>
            <pc:docMk/>
            <pc:sldMk cId="3100362879" sldId="335"/>
            <ac:picMk id="3" creationId="{20C2020F-E9F3-98BA-605B-E46F73B8519D}"/>
          </ac:picMkLst>
        </pc:picChg>
        <pc:picChg chg="add mod">
          <ac:chgData name="Adrian Sanchez" userId="8367bc64-dda7-4682-9c6e-e2730e15bbda" providerId="ADAL" clId="{A9A2FD1E-1C68-4CB8-953A-FE5A9CEC60BC}" dt="2026-06-25T07:39:02.357" v="2168"/>
          <ac:picMkLst>
            <pc:docMk/>
            <pc:sldMk cId="3100362879" sldId="335"/>
            <ac:picMk id="4" creationId="{EA852F57-F906-0C9C-98CD-7162A6FAD4C8}"/>
          </ac:picMkLst>
        </pc:picChg>
        <pc:picChg chg="del">
          <ac:chgData name="Adrian Sanchez" userId="8367bc64-dda7-4682-9c6e-e2730e15bbda" providerId="ADAL" clId="{A9A2FD1E-1C68-4CB8-953A-FE5A9CEC60BC}" dt="2026-06-25T07:39:01.044" v="2167" actId="478"/>
          <ac:picMkLst>
            <pc:docMk/>
            <pc:sldMk cId="3100362879" sldId="335"/>
            <ac:picMk id="11" creationId="{D60E02C7-DB73-5225-3198-8337F2385857}"/>
          </ac:picMkLst>
        </pc:picChg>
        <pc:picChg chg="del">
          <ac:chgData name="Adrian Sanchez" userId="8367bc64-dda7-4682-9c6e-e2730e15bbda" providerId="ADAL" clId="{A9A2FD1E-1C68-4CB8-953A-FE5A9CEC60BC}" dt="2026-06-25T07:39:01.044" v="2167" actId="478"/>
          <ac:picMkLst>
            <pc:docMk/>
            <pc:sldMk cId="3100362879" sldId="335"/>
            <ac:picMk id="12" creationId="{C5A66D14-8C86-C00B-46F2-8C2E0CAB5F68}"/>
          </ac:picMkLst>
        </pc:picChg>
        <pc:picChg chg="del">
          <ac:chgData name="Adrian Sanchez" userId="8367bc64-dda7-4682-9c6e-e2730e15bbda" providerId="ADAL" clId="{A9A2FD1E-1C68-4CB8-953A-FE5A9CEC60BC}" dt="2026-06-25T07:39:01.044" v="2167" actId="478"/>
          <ac:picMkLst>
            <pc:docMk/>
            <pc:sldMk cId="3100362879" sldId="335"/>
            <ac:picMk id="14" creationId="{A2EB716E-51FA-FB59-41CE-B0632E141297}"/>
          </ac:picMkLst>
        </pc:picChg>
        <pc:picChg chg="del">
          <ac:chgData name="Adrian Sanchez" userId="8367bc64-dda7-4682-9c6e-e2730e15bbda" providerId="ADAL" clId="{A9A2FD1E-1C68-4CB8-953A-FE5A9CEC60BC}" dt="2026-06-25T07:39:01.044" v="2167" actId="478"/>
          <ac:picMkLst>
            <pc:docMk/>
            <pc:sldMk cId="3100362879" sldId="335"/>
            <ac:picMk id="15" creationId="{06D70A81-AB11-6F1C-F334-15C0C0090874}"/>
          </ac:picMkLst>
        </pc:picChg>
        <pc:picChg chg="add mod">
          <ac:chgData name="Adrian Sanchez" userId="8367bc64-dda7-4682-9c6e-e2730e15bbda" providerId="ADAL" clId="{A9A2FD1E-1C68-4CB8-953A-FE5A9CEC60BC}" dt="2026-06-25T07:39:02.357" v="2168"/>
          <ac:picMkLst>
            <pc:docMk/>
            <pc:sldMk cId="3100362879" sldId="335"/>
            <ac:picMk id="16" creationId="{A4C281D4-E98B-0DE4-5432-3A20E8E89BE3}"/>
          </ac:picMkLst>
        </pc:picChg>
        <pc:picChg chg="add mod">
          <ac:chgData name="Adrian Sanchez" userId="8367bc64-dda7-4682-9c6e-e2730e15bbda" providerId="ADAL" clId="{A9A2FD1E-1C68-4CB8-953A-FE5A9CEC60BC}" dt="2026-06-25T07:39:02.357" v="2168"/>
          <ac:picMkLst>
            <pc:docMk/>
            <pc:sldMk cId="3100362879" sldId="335"/>
            <ac:picMk id="19" creationId="{42B35CE8-A599-E5D2-5E3C-9ECDF92C6C37}"/>
          </ac:picMkLst>
        </pc:picChg>
        <pc:picChg chg="add mod">
          <ac:chgData name="Adrian Sanchez" userId="8367bc64-dda7-4682-9c6e-e2730e15bbda" providerId="ADAL" clId="{A9A2FD1E-1C68-4CB8-953A-FE5A9CEC60BC}" dt="2026-06-25T07:39:02.357" v="2168"/>
          <ac:picMkLst>
            <pc:docMk/>
            <pc:sldMk cId="3100362879" sldId="335"/>
            <ac:picMk id="25" creationId="{148B62EB-33C0-2B1D-C9E9-05DE1D7BAD48}"/>
          </ac:picMkLst>
        </pc:picChg>
        <pc:picChg chg="add mod">
          <ac:chgData name="Adrian Sanchez" userId="8367bc64-dda7-4682-9c6e-e2730e15bbda" providerId="ADAL" clId="{A9A2FD1E-1C68-4CB8-953A-FE5A9CEC60BC}" dt="2026-06-25T07:46:56.479" v="2188" actId="1076"/>
          <ac:picMkLst>
            <pc:docMk/>
            <pc:sldMk cId="3100362879" sldId="335"/>
            <ac:picMk id="46" creationId="{C6CB18D3-D18C-C234-1665-357CE162A7BD}"/>
          </ac:picMkLst>
        </pc:picChg>
        <pc:cxnChg chg="add mod">
          <ac:chgData name="Adrian Sanchez" userId="8367bc64-dda7-4682-9c6e-e2730e15bbda" providerId="ADAL" clId="{A9A2FD1E-1C68-4CB8-953A-FE5A9CEC60BC}" dt="2026-06-25T07:39:02.357" v="2168"/>
          <ac:cxnSpMkLst>
            <pc:docMk/>
            <pc:sldMk cId="3100362879" sldId="335"/>
            <ac:cxnSpMk id="27" creationId="{56C2A6F9-5AA6-31C4-B0B8-CD332C3E906A}"/>
          </ac:cxnSpMkLst>
        </pc:cxnChg>
        <pc:cxnChg chg="add mod">
          <ac:chgData name="Adrian Sanchez" userId="8367bc64-dda7-4682-9c6e-e2730e15bbda" providerId="ADAL" clId="{A9A2FD1E-1C68-4CB8-953A-FE5A9CEC60BC}" dt="2026-06-25T07:39:02.357" v="2168"/>
          <ac:cxnSpMkLst>
            <pc:docMk/>
            <pc:sldMk cId="3100362879" sldId="335"/>
            <ac:cxnSpMk id="33" creationId="{F6C33539-C45C-4E47-53EE-74E2D2010085}"/>
          </ac:cxnSpMkLst>
        </pc:cxnChg>
        <pc:cxnChg chg="add mod">
          <ac:chgData name="Adrian Sanchez" userId="8367bc64-dda7-4682-9c6e-e2730e15bbda" providerId="ADAL" clId="{A9A2FD1E-1C68-4CB8-953A-FE5A9CEC60BC}" dt="2026-06-25T07:39:02.357" v="2168"/>
          <ac:cxnSpMkLst>
            <pc:docMk/>
            <pc:sldMk cId="3100362879" sldId="335"/>
            <ac:cxnSpMk id="34" creationId="{29146F1C-A6CA-980C-3824-A2C0FB2A6E7C}"/>
          </ac:cxnSpMkLst>
        </pc:cxnChg>
        <pc:cxnChg chg="add mod">
          <ac:chgData name="Adrian Sanchez" userId="8367bc64-dda7-4682-9c6e-e2730e15bbda" providerId="ADAL" clId="{A9A2FD1E-1C68-4CB8-953A-FE5A9CEC60BC}" dt="2026-06-25T07:39:02.357" v="2168"/>
          <ac:cxnSpMkLst>
            <pc:docMk/>
            <pc:sldMk cId="3100362879" sldId="335"/>
            <ac:cxnSpMk id="36" creationId="{15F347F2-B6F7-0C1D-2239-CF7F908F9C2C}"/>
          </ac:cxnSpMkLst>
        </pc:cxnChg>
        <pc:cxnChg chg="add mod">
          <ac:chgData name="Adrian Sanchez" userId="8367bc64-dda7-4682-9c6e-e2730e15bbda" providerId="ADAL" clId="{A9A2FD1E-1C68-4CB8-953A-FE5A9CEC60BC}" dt="2026-06-25T07:39:02.357" v="2168"/>
          <ac:cxnSpMkLst>
            <pc:docMk/>
            <pc:sldMk cId="3100362879" sldId="335"/>
            <ac:cxnSpMk id="37" creationId="{5C451906-58F1-3B39-DCF8-52C82C88754B}"/>
          </ac:cxnSpMkLst>
        </pc:cxnChg>
        <pc:cxnChg chg="add mod">
          <ac:chgData name="Adrian Sanchez" userId="8367bc64-dda7-4682-9c6e-e2730e15bbda" providerId="ADAL" clId="{A9A2FD1E-1C68-4CB8-953A-FE5A9CEC60BC}" dt="2026-06-25T07:39:02.357" v="2168"/>
          <ac:cxnSpMkLst>
            <pc:docMk/>
            <pc:sldMk cId="3100362879" sldId="335"/>
            <ac:cxnSpMk id="38" creationId="{A5EFFAE2-C023-E38E-5D6B-BDE250EC8D2E}"/>
          </ac:cxnSpMkLst>
        </pc:cxnChg>
        <pc:cxnChg chg="add mod">
          <ac:chgData name="Adrian Sanchez" userId="8367bc64-dda7-4682-9c6e-e2730e15bbda" providerId="ADAL" clId="{A9A2FD1E-1C68-4CB8-953A-FE5A9CEC60BC}" dt="2026-06-25T07:39:02.357" v="2168"/>
          <ac:cxnSpMkLst>
            <pc:docMk/>
            <pc:sldMk cId="3100362879" sldId="335"/>
            <ac:cxnSpMk id="39" creationId="{3DD290B4-A110-3841-D134-F7DFDF1EB879}"/>
          </ac:cxnSpMkLst>
        </pc:cxnChg>
      </pc:sldChg>
      <pc:sldChg chg="addSp delSp modSp add mod">
        <pc:chgData name="Adrian Sanchez" userId="8367bc64-dda7-4682-9c6e-e2730e15bbda" providerId="ADAL" clId="{A9A2FD1E-1C68-4CB8-953A-FE5A9CEC60BC}" dt="2026-06-25T07:47:08.922" v="2192" actId="1076"/>
        <pc:sldMkLst>
          <pc:docMk/>
          <pc:sldMk cId="1574911111" sldId="336"/>
        </pc:sldMkLst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2" creationId="{3B7DCD66-71A2-E307-0094-B480615F76CF}"/>
          </ac:spMkLst>
        </pc:spChg>
        <pc:spChg chg="add mod">
          <ac:chgData name="Adrian Sanchez" userId="8367bc64-dda7-4682-9c6e-e2730e15bbda" providerId="ADAL" clId="{A9A2FD1E-1C68-4CB8-953A-FE5A9CEC60BC}" dt="2026-06-25T07:46:42.531" v="2184"/>
          <ac:spMkLst>
            <pc:docMk/>
            <pc:sldMk cId="1574911111" sldId="336"/>
            <ac:spMk id="5" creationId="{22A21C3A-2681-AE13-3A0F-19AB7940B110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6" creationId="{074DC3F4-5311-274A-136C-7A979ADA34F7}"/>
          </ac:spMkLst>
        </pc:spChg>
        <pc:spChg chg="add mod">
          <ac:chgData name="Adrian Sanchez" userId="8367bc64-dda7-4682-9c6e-e2730e15bbda" providerId="ADAL" clId="{A9A2FD1E-1C68-4CB8-953A-FE5A9CEC60BC}" dt="2026-06-25T07:46:42.531" v="2184"/>
          <ac:spMkLst>
            <pc:docMk/>
            <pc:sldMk cId="1574911111" sldId="336"/>
            <ac:spMk id="8" creationId="{EBCC74C2-23FF-5FA5-8234-D70AB07E57C8}"/>
          </ac:spMkLst>
        </pc:spChg>
        <pc:spChg chg="add mod">
          <ac:chgData name="Adrian Sanchez" userId="8367bc64-dda7-4682-9c6e-e2730e15bbda" providerId="ADAL" clId="{A9A2FD1E-1C68-4CB8-953A-FE5A9CEC60BC}" dt="2026-06-25T07:46:42.531" v="2184"/>
          <ac:spMkLst>
            <pc:docMk/>
            <pc:sldMk cId="1574911111" sldId="336"/>
            <ac:spMk id="11" creationId="{E627037A-CB39-47C5-F8CB-9B21DBAF3DA6}"/>
          </ac:spMkLst>
        </pc:spChg>
        <pc:spChg chg="add mod">
          <ac:chgData name="Adrian Sanchez" userId="8367bc64-dda7-4682-9c6e-e2730e15bbda" providerId="ADAL" clId="{A9A2FD1E-1C68-4CB8-953A-FE5A9CEC60BC}" dt="2026-06-25T07:46:42.531" v="2184"/>
          <ac:spMkLst>
            <pc:docMk/>
            <pc:sldMk cId="1574911111" sldId="336"/>
            <ac:spMk id="12" creationId="{FD982B53-C003-1BB0-526A-EE6FE6EA8A9C}"/>
          </ac:spMkLst>
        </pc:spChg>
        <pc:spChg chg="add mod">
          <ac:chgData name="Adrian Sanchez" userId="8367bc64-dda7-4682-9c6e-e2730e15bbda" providerId="ADAL" clId="{A9A2FD1E-1C68-4CB8-953A-FE5A9CEC60BC}" dt="2026-06-25T07:46:42.531" v="2184"/>
          <ac:spMkLst>
            <pc:docMk/>
            <pc:sldMk cId="1574911111" sldId="336"/>
            <ac:spMk id="13" creationId="{1F016A28-964E-D2F8-1E77-55318CE98AEC}"/>
          </ac:spMkLst>
        </pc:spChg>
        <pc:spChg chg="add mod">
          <ac:chgData name="Adrian Sanchez" userId="8367bc64-dda7-4682-9c6e-e2730e15bbda" providerId="ADAL" clId="{A9A2FD1E-1C68-4CB8-953A-FE5A9CEC60BC}" dt="2026-06-25T07:46:42.531" v="2184"/>
          <ac:spMkLst>
            <pc:docMk/>
            <pc:sldMk cId="1574911111" sldId="336"/>
            <ac:spMk id="14" creationId="{4E88F30F-32BB-1FCD-6C82-D5F41BEA07A5}"/>
          </ac:spMkLst>
        </pc:spChg>
        <pc:spChg chg="add mod">
          <ac:chgData name="Adrian Sanchez" userId="8367bc64-dda7-4682-9c6e-e2730e15bbda" providerId="ADAL" clId="{A9A2FD1E-1C68-4CB8-953A-FE5A9CEC60BC}" dt="2026-06-25T07:46:42.531" v="2184"/>
          <ac:spMkLst>
            <pc:docMk/>
            <pc:sldMk cId="1574911111" sldId="336"/>
            <ac:spMk id="15" creationId="{AA4C80BC-89BB-AB3A-34B8-DFA57208E9B0}"/>
          </ac:spMkLst>
        </pc:spChg>
        <pc:spChg chg="add mod">
          <ac:chgData name="Adrian Sanchez" userId="8367bc64-dda7-4682-9c6e-e2730e15bbda" providerId="ADAL" clId="{A9A2FD1E-1C68-4CB8-953A-FE5A9CEC60BC}" dt="2026-06-25T07:46:42.531" v="2184"/>
          <ac:spMkLst>
            <pc:docMk/>
            <pc:sldMk cId="1574911111" sldId="336"/>
            <ac:spMk id="17" creationId="{65329306-00A1-0D46-BF02-DD223BE56BFC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26" creationId="{FA8FA631-FC49-54E9-09A4-333A24C97DD5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28" creationId="{503E27C8-3FBF-D6F2-4D31-733E6F777240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29" creationId="{1874C2A6-6EAD-E7F6-138B-6BA3DF07CEFB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31" creationId="{431F33C5-AA38-8E02-1881-97022ABEF264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32" creationId="{CFE379F8-9102-F5A2-6685-7A3CD3E21C39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35" creationId="{DE79A240-4914-9768-73FC-C08DEEF6C272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40" creationId="{320236BB-516A-B7B8-FE6B-807EF9DA8275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41" creationId="{A389613E-D5CE-4C8F-DABA-06622F64224D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42" creationId="{5E2C8CAE-8AAC-442E-9ED1-B17C9317CBE8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43" creationId="{19C4C41A-6E49-7272-2F3E-2591B7019AF2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44" creationId="{50D36563-92F6-1847-6CFF-05162CB2840D}"/>
          </ac:spMkLst>
        </pc:spChg>
        <pc:spChg chg="del">
          <ac:chgData name="Adrian Sanchez" userId="8367bc64-dda7-4682-9c6e-e2730e15bbda" providerId="ADAL" clId="{A9A2FD1E-1C68-4CB8-953A-FE5A9CEC60BC}" dt="2026-06-25T07:46:29.924" v="2183" actId="478"/>
          <ac:spMkLst>
            <pc:docMk/>
            <pc:sldMk cId="1574911111" sldId="336"/>
            <ac:spMk id="45" creationId="{EE45A99F-8B91-9038-9297-A9153AF1F714}"/>
          </ac:spMkLst>
        </pc:spChg>
        <pc:picChg chg="del">
          <ac:chgData name="Adrian Sanchez" userId="8367bc64-dda7-4682-9c6e-e2730e15bbda" providerId="ADAL" clId="{A9A2FD1E-1C68-4CB8-953A-FE5A9CEC60BC}" dt="2026-06-25T07:46:29.924" v="2183" actId="478"/>
          <ac:picMkLst>
            <pc:docMk/>
            <pc:sldMk cId="1574911111" sldId="336"/>
            <ac:picMk id="3" creationId="{20C2020F-E9F3-98BA-605B-E46F73B8519D}"/>
          </ac:picMkLst>
        </pc:picChg>
        <pc:picChg chg="del">
          <ac:chgData name="Adrian Sanchez" userId="8367bc64-dda7-4682-9c6e-e2730e15bbda" providerId="ADAL" clId="{A9A2FD1E-1C68-4CB8-953A-FE5A9CEC60BC}" dt="2026-06-25T07:46:29.924" v="2183" actId="478"/>
          <ac:picMkLst>
            <pc:docMk/>
            <pc:sldMk cId="1574911111" sldId="336"/>
            <ac:picMk id="4" creationId="{EA852F57-F906-0C9C-98CD-7162A6FAD4C8}"/>
          </ac:picMkLst>
        </pc:picChg>
        <pc:picChg chg="add mod">
          <ac:chgData name="Adrian Sanchez" userId="8367bc64-dda7-4682-9c6e-e2730e15bbda" providerId="ADAL" clId="{A9A2FD1E-1C68-4CB8-953A-FE5A9CEC60BC}" dt="2026-06-25T07:46:42.531" v="2184"/>
          <ac:picMkLst>
            <pc:docMk/>
            <pc:sldMk cId="1574911111" sldId="336"/>
            <ac:picMk id="9" creationId="{7EAB75DC-F368-ADAD-C7C8-6CD34D4FDD86}"/>
          </ac:picMkLst>
        </pc:picChg>
        <pc:picChg chg="add mod">
          <ac:chgData name="Adrian Sanchez" userId="8367bc64-dda7-4682-9c6e-e2730e15bbda" providerId="ADAL" clId="{A9A2FD1E-1C68-4CB8-953A-FE5A9CEC60BC}" dt="2026-06-25T07:46:42.531" v="2184"/>
          <ac:picMkLst>
            <pc:docMk/>
            <pc:sldMk cId="1574911111" sldId="336"/>
            <ac:picMk id="10" creationId="{5D7060E1-8456-56C0-CC4A-D6CC26F370F1}"/>
          </ac:picMkLst>
        </pc:picChg>
        <pc:picChg chg="del">
          <ac:chgData name="Adrian Sanchez" userId="8367bc64-dda7-4682-9c6e-e2730e15bbda" providerId="ADAL" clId="{A9A2FD1E-1C68-4CB8-953A-FE5A9CEC60BC}" dt="2026-06-25T07:46:29.924" v="2183" actId="478"/>
          <ac:picMkLst>
            <pc:docMk/>
            <pc:sldMk cId="1574911111" sldId="336"/>
            <ac:picMk id="16" creationId="{A4C281D4-E98B-0DE4-5432-3A20E8E89BE3}"/>
          </ac:picMkLst>
        </pc:picChg>
        <pc:picChg chg="add mod">
          <ac:chgData name="Adrian Sanchez" userId="8367bc64-dda7-4682-9c6e-e2730e15bbda" providerId="ADAL" clId="{A9A2FD1E-1C68-4CB8-953A-FE5A9CEC60BC}" dt="2026-06-25T07:47:08.922" v="2192" actId="1076"/>
          <ac:picMkLst>
            <pc:docMk/>
            <pc:sldMk cId="1574911111" sldId="336"/>
            <ac:picMk id="18" creationId="{72B23F43-41D4-35B7-79D8-ABD01E559BB4}"/>
          </ac:picMkLst>
        </pc:picChg>
        <pc:picChg chg="del">
          <ac:chgData name="Adrian Sanchez" userId="8367bc64-dda7-4682-9c6e-e2730e15bbda" providerId="ADAL" clId="{A9A2FD1E-1C68-4CB8-953A-FE5A9CEC60BC}" dt="2026-06-25T07:46:29.924" v="2183" actId="478"/>
          <ac:picMkLst>
            <pc:docMk/>
            <pc:sldMk cId="1574911111" sldId="336"/>
            <ac:picMk id="19" creationId="{42B35CE8-A599-E5D2-5E3C-9ECDF92C6C37}"/>
          </ac:picMkLst>
        </pc:picChg>
        <pc:picChg chg="del">
          <ac:chgData name="Adrian Sanchez" userId="8367bc64-dda7-4682-9c6e-e2730e15bbda" providerId="ADAL" clId="{A9A2FD1E-1C68-4CB8-953A-FE5A9CEC60BC}" dt="2026-06-25T07:46:29.924" v="2183" actId="478"/>
          <ac:picMkLst>
            <pc:docMk/>
            <pc:sldMk cId="1574911111" sldId="336"/>
            <ac:picMk id="25" creationId="{148B62EB-33C0-2B1D-C9E9-05DE1D7BAD48}"/>
          </ac:picMkLst>
        </pc:picChg>
        <pc:cxnChg chg="del mod">
          <ac:chgData name="Adrian Sanchez" userId="8367bc64-dda7-4682-9c6e-e2730e15bbda" providerId="ADAL" clId="{A9A2FD1E-1C68-4CB8-953A-FE5A9CEC60BC}" dt="2026-06-25T07:46:29.924" v="2183" actId="478"/>
          <ac:cxnSpMkLst>
            <pc:docMk/>
            <pc:sldMk cId="1574911111" sldId="336"/>
            <ac:cxnSpMk id="27" creationId="{56C2A6F9-5AA6-31C4-B0B8-CD332C3E906A}"/>
          </ac:cxnSpMkLst>
        </pc:cxnChg>
        <pc:cxnChg chg="del">
          <ac:chgData name="Adrian Sanchez" userId="8367bc64-dda7-4682-9c6e-e2730e15bbda" providerId="ADAL" clId="{A9A2FD1E-1C68-4CB8-953A-FE5A9CEC60BC}" dt="2026-06-25T07:46:29.924" v="2183" actId="478"/>
          <ac:cxnSpMkLst>
            <pc:docMk/>
            <pc:sldMk cId="1574911111" sldId="336"/>
            <ac:cxnSpMk id="33" creationId="{F6C33539-C45C-4E47-53EE-74E2D2010085}"/>
          </ac:cxnSpMkLst>
        </pc:cxnChg>
        <pc:cxnChg chg="del mod">
          <ac:chgData name="Adrian Sanchez" userId="8367bc64-dda7-4682-9c6e-e2730e15bbda" providerId="ADAL" clId="{A9A2FD1E-1C68-4CB8-953A-FE5A9CEC60BC}" dt="2026-06-25T07:46:29.924" v="2183" actId="478"/>
          <ac:cxnSpMkLst>
            <pc:docMk/>
            <pc:sldMk cId="1574911111" sldId="336"/>
            <ac:cxnSpMk id="34" creationId="{29146F1C-A6CA-980C-3824-A2C0FB2A6E7C}"/>
          </ac:cxnSpMkLst>
        </pc:cxnChg>
        <pc:cxnChg chg="del">
          <ac:chgData name="Adrian Sanchez" userId="8367bc64-dda7-4682-9c6e-e2730e15bbda" providerId="ADAL" clId="{A9A2FD1E-1C68-4CB8-953A-FE5A9CEC60BC}" dt="2026-06-25T07:46:29.924" v="2183" actId="478"/>
          <ac:cxnSpMkLst>
            <pc:docMk/>
            <pc:sldMk cId="1574911111" sldId="336"/>
            <ac:cxnSpMk id="36" creationId="{15F347F2-B6F7-0C1D-2239-CF7F908F9C2C}"/>
          </ac:cxnSpMkLst>
        </pc:cxnChg>
        <pc:cxnChg chg="del">
          <ac:chgData name="Adrian Sanchez" userId="8367bc64-dda7-4682-9c6e-e2730e15bbda" providerId="ADAL" clId="{A9A2FD1E-1C68-4CB8-953A-FE5A9CEC60BC}" dt="2026-06-25T07:46:29.924" v="2183" actId="478"/>
          <ac:cxnSpMkLst>
            <pc:docMk/>
            <pc:sldMk cId="1574911111" sldId="336"/>
            <ac:cxnSpMk id="37" creationId="{5C451906-58F1-3B39-DCF8-52C82C88754B}"/>
          </ac:cxnSpMkLst>
        </pc:cxnChg>
        <pc:cxnChg chg="del">
          <ac:chgData name="Adrian Sanchez" userId="8367bc64-dda7-4682-9c6e-e2730e15bbda" providerId="ADAL" clId="{A9A2FD1E-1C68-4CB8-953A-FE5A9CEC60BC}" dt="2026-06-25T07:46:29.924" v="2183" actId="478"/>
          <ac:cxnSpMkLst>
            <pc:docMk/>
            <pc:sldMk cId="1574911111" sldId="336"/>
            <ac:cxnSpMk id="38" creationId="{A5EFFAE2-C023-E38E-5D6B-BDE250EC8D2E}"/>
          </ac:cxnSpMkLst>
        </pc:cxnChg>
        <pc:cxnChg chg="del">
          <ac:chgData name="Adrian Sanchez" userId="8367bc64-dda7-4682-9c6e-e2730e15bbda" providerId="ADAL" clId="{A9A2FD1E-1C68-4CB8-953A-FE5A9CEC60BC}" dt="2026-06-25T07:46:29.924" v="2183" actId="478"/>
          <ac:cxnSpMkLst>
            <pc:docMk/>
            <pc:sldMk cId="1574911111" sldId="336"/>
            <ac:cxnSpMk id="39" creationId="{3DD290B4-A110-3841-D134-F7DFDF1EB879}"/>
          </ac:cxnSpMkLst>
        </pc:cxn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236885456" sldId="336"/>
        </pc:sldMkLst>
      </pc:sldChg>
      <pc:sldChg chg="addSp delSp modSp add mod">
        <pc:chgData name="Adrian Sanchez" userId="8367bc64-dda7-4682-9c6e-e2730e15bbda" providerId="ADAL" clId="{A9A2FD1E-1C68-4CB8-953A-FE5A9CEC60BC}" dt="2026-06-25T07:56:43.673" v="2214"/>
        <pc:sldMkLst>
          <pc:docMk/>
          <pc:sldMk cId="801394832" sldId="337"/>
        </pc:sldMkLst>
        <pc:spChg chg="add mod">
          <ac:chgData name="Adrian Sanchez" userId="8367bc64-dda7-4682-9c6e-e2730e15bbda" providerId="ADAL" clId="{A9A2FD1E-1C68-4CB8-953A-FE5A9CEC60BC}" dt="2026-06-25T07:56:43.673" v="2214"/>
          <ac:spMkLst>
            <pc:docMk/>
            <pc:sldMk cId="801394832" sldId="337"/>
            <ac:spMk id="2" creationId="{98442413-4613-66E2-8722-A86887DA5E96}"/>
          </ac:spMkLst>
        </pc:spChg>
        <pc:spChg chg="add mod">
          <ac:chgData name="Adrian Sanchez" userId="8367bc64-dda7-4682-9c6e-e2730e15bbda" providerId="ADAL" clId="{A9A2FD1E-1C68-4CB8-953A-FE5A9CEC60BC}" dt="2026-06-25T07:56:43.673" v="2214"/>
          <ac:spMkLst>
            <pc:docMk/>
            <pc:sldMk cId="801394832" sldId="337"/>
            <ac:spMk id="3" creationId="{53DE257B-0C72-6727-333E-9B621CEDBD37}"/>
          </ac:spMkLst>
        </pc:spChg>
        <pc:spChg chg="add mod">
          <ac:chgData name="Adrian Sanchez" userId="8367bc64-dda7-4682-9c6e-e2730e15bbda" providerId="ADAL" clId="{A9A2FD1E-1C68-4CB8-953A-FE5A9CEC60BC}" dt="2026-06-25T07:56:43.673" v="2214"/>
          <ac:spMkLst>
            <pc:docMk/>
            <pc:sldMk cId="801394832" sldId="337"/>
            <ac:spMk id="4" creationId="{2232EBFD-4B26-29D7-4DD6-C595949B178F}"/>
          </ac:spMkLst>
        </pc:spChg>
        <pc:spChg chg="del">
          <ac:chgData name="Adrian Sanchez" userId="8367bc64-dda7-4682-9c6e-e2730e15bbda" providerId="ADAL" clId="{A9A2FD1E-1C68-4CB8-953A-FE5A9CEC60BC}" dt="2026-06-25T07:56:34.550" v="2212" actId="478"/>
          <ac:spMkLst>
            <pc:docMk/>
            <pc:sldMk cId="801394832" sldId="337"/>
            <ac:spMk id="5" creationId="{22A21C3A-2681-AE13-3A0F-19AB7940B110}"/>
          </ac:spMkLst>
        </pc:spChg>
        <pc:spChg chg="mod">
          <ac:chgData name="Adrian Sanchez" userId="8367bc64-dda7-4682-9c6e-e2730e15bbda" providerId="ADAL" clId="{A9A2FD1E-1C68-4CB8-953A-FE5A9CEC60BC}" dt="2026-06-25T07:56:18.234" v="2211" actId="20577"/>
          <ac:spMkLst>
            <pc:docMk/>
            <pc:sldMk cId="801394832" sldId="337"/>
            <ac:spMk id="7" creationId="{B494448F-4369-62E9-E097-342D67C8C5F9}"/>
          </ac:spMkLst>
        </pc:spChg>
        <pc:spChg chg="del">
          <ac:chgData name="Adrian Sanchez" userId="8367bc64-dda7-4682-9c6e-e2730e15bbda" providerId="ADAL" clId="{A9A2FD1E-1C68-4CB8-953A-FE5A9CEC60BC}" dt="2026-06-25T07:56:34.550" v="2212" actId="478"/>
          <ac:spMkLst>
            <pc:docMk/>
            <pc:sldMk cId="801394832" sldId="337"/>
            <ac:spMk id="8" creationId="{EBCC74C2-23FF-5FA5-8234-D70AB07E57C8}"/>
          </ac:spMkLst>
        </pc:spChg>
        <pc:spChg chg="del">
          <ac:chgData name="Adrian Sanchez" userId="8367bc64-dda7-4682-9c6e-e2730e15bbda" providerId="ADAL" clId="{A9A2FD1E-1C68-4CB8-953A-FE5A9CEC60BC}" dt="2026-06-25T07:56:34.550" v="2212" actId="478"/>
          <ac:spMkLst>
            <pc:docMk/>
            <pc:sldMk cId="801394832" sldId="337"/>
            <ac:spMk id="11" creationId="{E627037A-CB39-47C5-F8CB-9B21DBAF3DA6}"/>
          </ac:spMkLst>
        </pc:spChg>
        <pc:spChg chg="del">
          <ac:chgData name="Adrian Sanchez" userId="8367bc64-dda7-4682-9c6e-e2730e15bbda" providerId="ADAL" clId="{A9A2FD1E-1C68-4CB8-953A-FE5A9CEC60BC}" dt="2026-06-25T07:56:34.550" v="2212" actId="478"/>
          <ac:spMkLst>
            <pc:docMk/>
            <pc:sldMk cId="801394832" sldId="337"/>
            <ac:spMk id="12" creationId="{FD982B53-C003-1BB0-526A-EE6FE6EA8A9C}"/>
          </ac:spMkLst>
        </pc:spChg>
        <pc:spChg chg="del">
          <ac:chgData name="Adrian Sanchez" userId="8367bc64-dda7-4682-9c6e-e2730e15bbda" providerId="ADAL" clId="{A9A2FD1E-1C68-4CB8-953A-FE5A9CEC60BC}" dt="2026-06-25T07:56:34.550" v="2212" actId="478"/>
          <ac:spMkLst>
            <pc:docMk/>
            <pc:sldMk cId="801394832" sldId="337"/>
            <ac:spMk id="13" creationId="{1F016A28-964E-D2F8-1E77-55318CE98AEC}"/>
          </ac:spMkLst>
        </pc:spChg>
        <pc:spChg chg="del">
          <ac:chgData name="Adrian Sanchez" userId="8367bc64-dda7-4682-9c6e-e2730e15bbda" providerId="ADAL" clId="{A9A2FD1E-1C68-4CB8-953A-FE5A9CEC60BC}" dt="2026-06-25T07:56:34.550" v="2212" actId="478"/>
          <ac:spMkLst>
            <pc:docMk/>
            <pc:sldMk cId="801394832" sldId="337"/>
            <ac:spMk id="14" creationId="{4E88F30F-32BB-1FCD-6C82-D5F41BEA07A5}"/>
          </ac:spMkLst>
        </pc:spChg>
        <pc:spChg chg="del">
          <ac:chgData name="Adrian Sanchez" userId="8367bc64-dda7-4682-9c6e-e2730e15bbda" providerId="ADAL" clId="{A9A2FD1E-1C68-4CB8-953A-FE5A9CEC60BC}" dt="2026-06-25T07:56:34.550" v="2212" actId="478"/>
          <ac:spMkLst>
            <pc:docMk/>
            <pc:sldMk cId="801394832" sldId="337"/>
            <ac:spMk id="15" creationId="{AA4C80BC-89BB-AB3A-34B8-DFA57208E9B0}"/>
          </ac:spMkLst>
        </pc:spChg>
        <pc:spChg chg="del">
          <ac:chgData name="Adrian Sanchez" userId="8367bc64-dda7-4682-9c6e-e2730e15bbda" providerId="ADAL" clId="{A9A2FD1E-1C68-4CB8-953A-FE5A9CEC60BC}" dt="2026-06-25T07:56:34.550" v="2212" actId="478"/>
          <ac:spMkLst>
            <pc:docMk/>
            <pc:sldMk cId="801394832" sldId="337"/>
            <ac:spMk id="17" creationId="{65329306-00A1-0D46-BF02-DD223BE56BFC}"/>
          </ac:spMkLst>
        </pc:spChg>
        <pc:spChg chg="add mod">
          <ac:chgData name="Adrian Sanchez" userId="8367bc64-dda7-4682-9c6e-e2730e15bbda" providerId="ADAL" clId="{A9A2FD1E-1C68-4CB8-953A-FE5A9CEC60BC}" dt="2026-06-25T07:56:43.673" v="2214"/>
          <ac:spMkLst>
            <pc:docMk/>
            <pc:sldMk cId="801394832" sldId="337"/>
            <ac:spMk id="19" creationId="{306537F9-C260-9510-C296-6423CE259A3C}"/>
          </ac:spMkLst>
        </pc:spChg>
        <pc:spChg chg="add mod">
          <ac:chgData name="Adrian Sanchez" userId="8367bc64-dda7-4682-9c6e-e2730e15bbda" providerId="ADAL" clId="{A9A2FD1E-1C68-4CB8-953A-FE5A9CEC60BC}" dt="2026-06-25T07:56:43.673" v="2214"/>
          <ac:spMkLst>
            <pc:docMk/>
            <pc:sldMk cId="801394832" sldId="337"/>
            <ac:spMk id="20" creationId="{0C3D2789-A203-6EB1-CFE0-054CF3D07F72}"/>
          </ac:spMkLst>
        </pc:spChg>
        <pc:spChg chg="add mod">
          <ac:chgData name="Adrian Sanchez" userId="8367bc64-dda7-4682-9c6e-e2730e15bbda" providerId="ADAL" clId="{A9A2FD1E-1C68-4CB8-953A-FE5A9CEC60BC}" dt="2026-06-25T07:56:43.673" v="2214"/>
          <ac:spMkLst>
            <pc:docMk/>
            <pc:sldMk cId="801394832" sldId="337"/>
            <ac:spMk id="21" creationId="{3302CB10-8384-F0DF-3AEA-5EC895171803}"/>
          </ac:spMkLst>
        </pc:spChg>
        <pc:spChg chg="add mod">
          <ac:chgData name="Adrian Sanchez" userId="8367bc64-dda7-4682-9c6e-e2730e15bbda" providerId="ADAL" clId="{A9A2FD1E-1C68-4CB8-953A-FE5A9CEC60BC}" dt="2026-06-25T07:56:43.673" v="2214"/>
          <ac:spMkLst>
            <pc:docMk/>
            <pc:sldMk cId="801394832" sldId="337"/>
            <ac:spMk id="22" creationId="{DB1E2E78-12D1-544D-4A0D-41594F5A87CC}"/>
          </ac:spMkLst>
        </pc:spChg>
        <pc:spChg chg="add mod">
          <ac:chgData name="Adrian Sanchez" userId="8367bc64-dda7-4682-9c6e-e2730e15bbda" providerId="ADAL" clId="{A9A2FD1E-1C68-4CB8-953A-FE5A9CEC60BC}" dt="2026-06-25T07:56:43.673" v="2214"/>
          <ac:spMkLst>
            <pc:docMk/>
            <pc:sldMk cId="801394832" sldId="337"/>
            <ac:spMk id="24" creationId="{A1093EFD-042A-5D5F-F004-2DBDE36E58AB}"/>
          </ac:spMkLst>
        </pc:spChg>
        <pc:picChg chg="add mod">
          <ac:chgData name="Adrian Sanchez" userId="8367bc64-dda7-4682-9c6e-e2730e15bbda" providerId="ADAL" clId="{A9A2FD1E-1C68-4CB8-953A-FE5A9CEC60BC}" dt="2026-06-25T07:56:43.673" v="2214"/>
          <ac:picMkLst>
            <pc:docMk/>
            <pc:sldMk cId="801394832" sldId="337"/>
            <ac:picMk id="6" creationId="{A0A43D68-7498-F1EA-E58E-F3BCBBD36559}"/>
          </ac:picMkLst>
        </pc:picChg>
        <pc:picChg chg="del">
          <ac:chgData name="Adrian Sanchez" userId="8367bc64-dda7-4682-9c6e-e2730e15bbda" providerId="ADAL" clId="{A9A2FD1E-1C68-4CB8-953A-FE5A9CEC60BC}" dt="2026-06-25T07:56:34.550" v="2212" actId="478"/>
          <ac:picMkLst>
            <pc:docMk/>
            <pc:sldMk cId="801394832" sldId="337"/>
            <ac:picMk id="9" creationId="{7EAB75DC-F368-ADAD-C7C8-6CD34D4FDD86}"/>
          </ac:picMkLst>
        </pc:picChg>
        <pc:picChg chg="del">
          <ac:chgData name="Adrian Sanchez" userId="8367bc64-dda7-4682-9c6e-e2730e15bbda" providerId="ADAL" clId="{A9A2FD1E-1C68-4CB8-953A-FE5A9CEC60BC}" dt="2026-06-25T07:56:34.550" v="2212" actId="478"/>
          <ac:picMkLst>
            <pc:docMk/>
            <pc:sldMk cId="801394832" sldId="337"/>
            <ac:picMk id="10" creationId="{5D7060E1-8456-56C0-CC4A-D6CC26F370F1}"/>
          </ac:picMkLst>
        </pc:picChg>
        <pc:picChg chg="add mod">
          <ac:chgData name="Adrian Sanchez" userId="8367bc64-dda7-4682-9c6e-e2730e15bbda" providerId="ADAL" clId="{A9A2FD1E-1C68-4CB8-953A-FE5A9CEC60BC}" dt="2026-06-25T07:56:43.673" v="2214"/>
          <ac:picMkLst>
            <pc:docMk/>
            <pc:sldMk cId="801394832" sldId="337"/>
            <ac:picMk id="16" creationId="{170C92CB-8977-3E74-CE6C-07BF7CD20560}"/>
          </ac:picMkLst>
        </pc:picChg>
        <pc:picChg chg="del">
          <ac:chgData name="Adrian Sanchez" userId="8367bc64-dda7-4682-9c6e-e2730e15bbda" providerId="ADAL" clId="{A9A2FD1E-1C68-4CB8-953A-FE5A9CEC60BC}" dt="2026-06-25T07:56:35.353" v="2213" actId="478"/>
          <ac:picMkLst>
            <pc:docMk/>
            <pc:sldMk cId="801394832" sldId="337"/>
            <ac:picMk id="18" creationId="{72B23F43-41D4-35B7-79D8-ABD01E559BB4}"/>
          </ac:picMkLst>
        </pc:picChg>
        <pc:picChg chg="add mod">
          <ac:chgData name="Adrian Sanchez" userId="8367bc64-dda7-4682-9c6e-e2730e15bbda" providerId="ADAL" clId="{A9A2FD1E-1C68-4CB8-953A-FE5A9CEC60BC}" dt="2026-06-25T07:56:43.673" v="2214"/>
          <ac:picMkLst>
            <pc:docMk/>
            <pc:sldMk cId="801394832" sldId="337"/>
            <ac:picMk id="23" creationId="{DBBD165B-3A3D-A978-A325-C0AEBFBD330D}"/>
          </ac:picMkLst>
        </pc:picChg>
      </pc:sldChg>
      <pc:sldChg chg="addSp delSp modSp add mod">
        <pc:chgData name="Adrian Sanchez" userId="8367bc64-dda7-4682-9c6e-e2730e15bbda" providerId="ADAL" clId="{A9A2FD1E-1C68-4CB8-953A-FE5A9CEC60BC}" dt="2026-06-25T09:07:53.857" v="3340" actId="20577"/>
        <pc:sldMkLst>
          <pc:docMk/>
          <pc:sldMk cId="667709795" sldId="338"/>
        </pc:sldMkLst>
        <pc:spChg chg="del">
          <ac:chgData name="Adrian Sanchez" userId="8367bc64-dda7-4682-9c6e-e2730e15bbda" providerId="ADAL" clId="{A9A2FD1E-1C68-4CB8-953A-FE5A9CEC60BC}" dt="2026-06-25T07:57:44.723" v="2216" actId="478"/>
          <ac:spMkLst>
            <pc:docMk/>
            <pc:sldMk cId="667709795" sldId="338"/>
            <ac:spMk id="2" creationId="{98442413-4613-66E2-8722-A86887DA5E96}"/>
          </ac:spMkLst>
        </pc:spChg>
        <pc:spChg chg="del">
          <ac:chgData name="Adrian Sanchez" userId="8367bc64-dda7-4682-9c6e-e2730e15bbda" providerId="ADAL" clId="{A9A2FD1E-1C68-4CB8-953A-FE5A9CEC60BC}" dt="2026-06-25T07:57:44.723" v="2216" actId="478"/>
          <ac:spMkLst>
            <pc:docMk/>
            <pc:sldMk cId="667709795" sldId="338"/>
            <ac:spMk id="3" creationId="{53DE257B-0C72-6727-333E-9B621CEDBD37}"/>
          </ac:spMkLst>
        </pc:spChg>
        <pc:spChg chg="del">
          <ac:chgData name="Adrian Sanchez" userId="8367bc64-dda7-4682-9c6e-e2730e15bbda" providerId="ADAL" clId="{A9A2FD1E-1C68-4CB8-953A-FE5A9CEC60BC}" dt="2026-06-25T07:57:44.723" v="2216" actId="478"/>
          <ac:spMkLst>
            <pc:docMk/>
            <pc:sldMk cId="667709795" sldId="338"/>
            <ac:spMk id="4" creationId="{2232EBFD-4B26-29D7-4DD6-C595949B178F}"/>
          </ac:spMkLst>
        </pc:spChg>
        <pc:spChg chg="add mod">
          <ac:chgData name="Adrian Sanchez" userId="8367bc64-dda7-4682-9c6e-e2730e15bbda" providerId="ADAL" clId="{A9A2FD1E-1C68-4CB8-953A-FE5A9CEC60BC}" dt="2026-06-25T09:07:53.857" v="3340" actId="20577"/>
          <ac:spMkLst>
            <pc:docMk/>
            <pc:sldMk cId="667709795" sldId="338"/>
            <ac:spMk id="5" creationId="{D12A1B34-ABB7-0A20-2764-1573B963BA2E}"/>
          </ac:spMkLst>
        </pc:spChg>
        <pc:spChg chg="mod">
          <ac:chgData name="Adrian Sanchez" userId="8367bc64-dda7-4682-9c6e-e2730e15bbda" providerId="ADAL" clId="{A9A2FD1E-1C68-4CB8-953A-FE5A9CEC60BC}" dt="2026-06-25T07:58:01.231" v="2244" actId="20577"/>
          <ac:spMkLst>
            <pc:docMk/>
            <pc:sldMk cId="667709795" sldId="338"/>
            <ac:spMk id="7" creationId="{B494448F-4369-62E9-E097-342D67C8C5F9}"/>
          </ac:spMkLst>
        </pc:spChg>
        <pc:spChg chg="add mod">
          <ac:chgData name="Adrian Sanchez" userId="8367bc64-dda7-4682-9c6e-e2730e15bbda" providerId="ADAL" clId="{A9A2FD1E-1C68-4CB8-953A-FE5A9CEC60BC}" dt="2026-06-25T08:26:59.033" v="2668" actId="1076"/>
          <ac:spMkLst>
            <pc:docMk/>
            <pc:sldMk cId="667709795" sldId="338"/>
            <ac:spMk id="11" creationId="{D428B4AF-D56E-4D93-EB4D-F292D53553AB}"/>
          </ac:spMkLst>
        </pc:spChg>
        <pc:spChg chg="add mod">
          <ac:chgData name="Adrian Sanchez" userId="8367bc64-dda7-4682-9c6e-e2730e15bbda" providerId="ADAL" clId="{A9A2FD1E-1C68-4CB8-953A-FE5A9CEC60BC}" dt="2026-06-25T08:27:04.670" v="2669" actId="1076"/>
          <ac:spMkLst>
            <pc:docMk/>
            <pc:sldMk cId="667709795" sldId="338"/>
            <ac:spMk id="12" creationId="{55F13B86-2AE6-03ED-6C27-7A6392759F68}"/>
          </ac:spMkLst>
        </pc:spChg>
        <pc:spChg chg="add mod">
          <ac:chgData name="Adrian Sanchez" userId="8367bc64-dda7-4682-9c6e-e2730e15bbda" providerId="ADAL" clId="{A9A2FD1E-1C68-4CB8-953A-FE5A9CEC60BC}" dt="2026-06-25T08:25:40.389" v="2649" actId="20577"/>
          <ac:spMkLst>
            <pc:docMk/>
            <pc:sldMk cId="667709795" sldId="338"/>
            <ac:spMk id="13" creationId="{C27ED0D1-0551-8378-DBAE-D7508C78E622}"/>
          </ac:spMkLst>
        </pc:spChg>
        <pc:spChg chg="add mod">
          <ac:chgData name="Adrian Sanchez" userId="8367bc64-dda7-4682-9c6e-e2730e15bbda" providerId="ADAL" clId="{A9A2FD1E-1C68-4CB8-953A-FE5A9CEC60BC}" dt="2026-06-25T08:27:09.277" v="2676" actId="20577"/>
          <ac:spMkLst>
            <pc:docMk/>
            <pc:sldMk cId="667709795" sldId="338"/>
            <ac:spMk id="14" creationId="{05CBB5A4-8A2C-3E43-F2E9-1D05BE85C442}"/>
          </ac:spMkLst>
        </pc:spChg>
        <pc:spChg chg="add mod">
          <ac:chgData name="Adrian Sanchez" userId="8367bc64-dda7-4682-9c6e-e2730e15bbda" providerId="ADAL" clId="{A9A2FD1E-1C68-4CB8-953A-FE5A9CEC60BC}" dt="2026-06-25T08:37:20.652" v="2968" actId="108"/>
          <ac:spMkLst>
            <pc:docMk/>
            <pc:sldMk cId="667709795" sldId="338"/>
            <ac:spMk id="15" creationId="{F3F7834E-F8FA-804B-EAF4-EAD84AFFC04B}"/>
          </ac:spMkLst>
        </pc:spChg>
        <pc:spChg chg="add mod">
          <ac:chgData name="Adrian Sanchez" userId="8367bc64-dda7-4682-9c6e-e2730e15bbda" providerId="ADAL" clId="{A9A2FD1E-1C68-4CB8-953A-FE5A9CEC60BC}" dt="2026-06-25T09:03:20.960" v="3256" actId="20577"/>
          <ac:spMkLst>
            <pc:docMk/>
            <pc:sldMk cId="667709795" sldId="338"/>
            <ac:spMk id="17" creationId="{5DB0E020-B2D3-7A23-2CBA-20856E3FE86C}"/>
          </ac:spMkLst>
        </pc:spChg>
        <pc:spChg chg="del">
          <ac:chgData name="Adrian Sanchez" userId="8367bc64-dda7-4682-9c6e-e2730e15bbda" providerId="ADAL" clId="{A9A2FD1E-1C68-4CB8-953A-FE5A9CEC60BC}" dt="2026-06-25T07:57:47.160" v="2217" actId="478"/>
          <ac:spMkLst>
            <pc:docMk/>
            <pc:sldMk cId="667709795" sldId="338"/>
            <ac:spMk id="19" creationId="{306537F9-C260-9510-C296-6423CE259A3C}"/>
          </ac:spMkLst>
        </pc:spChg>
        <pc:spChg chg="del">
          <ac:chgData name="Adrian Sanchez" userId="8367bc64-dda7-4682-9c6e-e2730e15bbda" providerId="ADAL" clId="{A9A2FD1E-1C68-4CB8-953A-FE5A9CEC60BC}" dt="2026-06-25T07:57:44.723" v="2216" actId="478"/>
          <ac:spMkLst>
            <pc:docMk/>
            <pc:sldMk cId="667709795" sldId="338"/>
            <ac:spMk id="20" creationId="{0C3D2789-A203-6EB1-CFE0-054CF3D07F72}"/>
          </ac:spMkLst>
        </pc:spChg>
        <pc:spChg chg="del">
          <ac:chgData name="Adrian Sanchez" userId="8367bc64-dda7-4682-9c6e-e2730e15bbda" providerId="ADAL" clId="{A9A2FD1E-1C68-4CB8-953A-FE5A9CEC60BC}" dt="2026-06-25T07:57:44.723" v="2216" actId="478"/>
          <ac:spMkLst>
            <pc:docMk/>
            <pc:sldMk cId="667709795" sldId="338"/>
            <ac:spMk id="21" creationId="{3302CB10-8384-F0DF-3AEA-5EC895171803}"/>
          </ac:spMkLst>
        </pc:spChg>
        <pc:spChg chg="del">
          <ac:chgData name="Adrian Sanchez" userId="8367bc64-dda7-4682-9c6e-e2730e15bbda" providerId="ADAL" clId="{A9A2FD1E-1C68-4CB8-953A-FE5A9CEC60BC}" dt="2026-06-25T07:57:44.723" v="2216" actId="478"/>
          <ac:spMkLst>
            <pc:docMk/>
            <pc:sldMk cId="667709795" sldId="338"/>
            <ac:spMk id="22" creationId="{DB1E2E78-12D1-544D-4A0D-41594F5A87CC}"/>
          </ac:spMkLst>
        </pc:spChg>
        <pc:spChg chg="del">
          <ac:chgData name="Adrian Sanchez" userId="8367bc64-dda7-4682-9c6e-e2730e15bbda" providerId="ADAL" clId="{A9A2FD1E-1C68-4CB8-953A-FE5A9CEC60BC}" dt="2026-06-25T07:57:44.723" v="2216" actId="478"/>
          <ac:spMkLst>
            <pc:docMk/>
            <pc:sldMk cId="667709795" sldId="338"/>
            <ac:spMk id="24" creationId="{A1093EFD-042A-5D5F-F004-2DBDE36E58AB}"/>
          </ac:spMkLst>
        </pc:spChg>
        <pc:picChg chg="del">
          <ac:chgData name="Adrian Sanchez" userId="8367bc64-dda7-4682-9c6e-e2730e15bbda" providerId="ADAL" clId="{A9A2FD1E-1C68-4CB8-953A-FE5A9CEC60BC}" dt="2026-06-25T07:57:44.723" v="2216" actId="478"/>
          <ac:picMkLst>
            <pc:docMk/>
            <pc:sldMk cId="667709795" sldId="338"/>
            <ac:picMk id="6" creationId="{A0A43D68-7498-F1EA-E58E-F3BCBBD36559}"/>
          </ac:picMkLst>
        </pc:picChg>
        <pc:picChg chg="add mod">
          <ac:chgData name="Adrian Sanchez" userId="8367bc64-dda7-4682-9c6e-e2730e15bbda" providerId="ADAL" clId="{A9A2FD1E-1C68-4CB8-953A-FE5A9CEC60BC}" dt="2026-06-25T08:05:15.452" v="2627" actId="1076"/>
          <ac:picMkLst>
            <pc:docMk/>
            <pc:sldMk cId="667709795" sldId="338"/>
            <ac:picMk id="8" creationId="{0AFB13DF-D408-2A9F-870F-E651FA5837D0}"/>
          </ac:picMkLst>
        </pc:picChg>
        <pc:picChg chg="add mod">
          <ac:chgData name="Adrian Sanchez" userId="8367bc64-dda7-4682-9c6e-e2730e15bbda" providerId="ADAL" clId="{A9A2FD1E-1C68-4CB8-953A-FE5A9CEC60BC}" dt="2026-06-25T08:05:15.452" v="2627" actId="1076"/>
          <ac:picMkLst>
            <pc:docMk/>
            <pc:sldMk cId="667709795" sldId="338"/>
            <ac:picMk id="9" creationId="{01546B57-CF46-85DE-0FD2-05E01E5FE9BC}"/>
          </ac:picMkLst>
        </pc:picChg>
        <pc:picChg chg="add mod">
          <ac:chgData name="Adrian Sanchez" userId="8367bc64-dda7-4682-9c6e-e2730e15bbda" providerId="ADAL" clId="{A9A2FD1E-1C68-4CB8-953A-FE5A9CEC60BC}" dt="2026-06-25T08:05:15.452" v="2627" actId="1076"/>
          <ac:picMkLst>
            <pc:docMk/>
            <pc:sldMk cId="667709795" sldId="338"/>
            <ac:picMk id="10" creationId="{4106F924-87A3-70EB-881C-DFE66A59B17E}"/>
          </ac:picMkLst>
        </pc:picChg>
        <pc:picChg chg="del">
          <ac:chgData name="Adrian Sanchez" userId="8367bc64-dda7-4682-9c6e-e2730e15bbda" providerId="ADAL" clId="{A9A2FD1E-1C68-4CB8-953A-FE5A9CEC60BC}" dt="2026-06-25T07:57:44.723" v="2216" actId="478"/>
          <ac:picMkLst>
            <pc:docMk/>
            <pc:sldMk cId="667709795" sldId="338"/>
            <ac:picMk id="16" creationId="{170C92CB-8977-3E74-CE6C-07BF7CD20560}"/>
          </ac:picMkLst>
        </pc:picChg>
        <pc:picChg chg="del">
          <ac:chgData name="Adrian Sanchez" userId="8367bc64-dda7-4682-9c6e-e2730e15bbda" providerId="ADAL" clId="{A9A2FD1E-1C68-4CB8-953A-FE5A9CEC60BC}" dt="2026-06-25T07:57:44.723" v="2216" actId="478"/>
          <ac:picMkLst>
            <pc:docMk/>
            <pc:sldMk cId="667709795" sldId="338"/>
            <ac:picMk id="23" creationId="{DBBD165B-3A3D-A978-A325-C0AEBFBD330D}"/>
          </ac:picMkLst>
        </pc:pic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873955826" sldId="339"/>
        </pc:sldMkLst>
      </pc:sldChg>
      <pc:sldChg chg="addSp delSp modSp new mod modClrScheme chgLayout">
        <pc:chgData name="Adrian Sanchez" userId="8367bc64-dda7-4682-9c6e-e2730e15bbda" providerId="ADAL" clId="{A9A2FD1E-1C68-4CB8-953A-FE5A9CEC60BC}" dt="2026-06-25T10:01:46.189" v="3413" actId="1076"/>
        <pc:sldMkLst>
          <pc:docMk/>
          <pc:sldMk cId="3526745628" sldId="339"/>
        </pc:sldMkLst>
        <pc:spChg chg="del">
          <ac:chgData name="Adrian Sanchez" userId="8367bc64-dda7-4682-9c6e-e2730e15bbda" providerId="ADAL" clId="{A9A2FD1E-1C68-4CB8-953A-FE5A9CEC60BC}" dt="2026-06-25T10:01:11.877" v="3387" actId="700"/>
          <ac:spMkLst>
            <pc:docMk/>
            <pc:sldMk cId="3526745628" sldId="339"/>
            <ac:spMk id="2" creationId="{30635DE3-904D-EA5C-EEF0-6D07FEAC785C}"/>
          </ac:spMkLst>
        </pc:spChg>
        <pc:spChg chg="del mod ord">
          <ac:chgData name="Adrian Sanchez" userId="8367bc64-dda7-4682-9c6e-e2730e15bbda" providerId="ADAL" clId="{A9A2FD1E-1C68-4CB8-953A-FE5A9CEC60BC}" dt="2026-06-25T10:01:11.877" v="3387" actId="700"/>
          <ac:spMkLst>
            <pc:docMk/>
            <pc:sldMk cId="3526745628" sldId="339"/>
            <ac:spMk id="3" creationId="{A62429EF-E2D6-6F4D-DEB2-B364F4812A7A}"/>
          </ac:spMkLst>
        </pc:spChg>
        <pc:spChg chg="add del mod ord">
          <ac:chgData name="Adrian Sanchez" userId="8367bc64-dda7-4682-9c6e-e2730e15bbda" providerId="ADAL" clId="{A9A2FD1E-1C68-4CB8-953A-FE5A9CEC60BC}" dt="2026-06-25T10:01:17.370" v="3388" actId="700"/>
          <ac:spMkLst>
            <pc:docMk/>
            <pc:sldMk cId="3526745628" sldId="339"/>
            <ac:spMk id="4" creationId="{0803C988-85E6-B36E-191E-1D7B6693E170}"/>
          </ac:spMkLst>
        </pc:spChg>
        <pc:spChg chg="add del mod ord">
          <ac:chgData name="Adrian Sanchez" userId="8367bc64-dda7-4682-9c6e-e2730e15bbda" providerId="ADAL" clId="{A9A2FD1E-1C68-4CB8-953A-FE5A9CEC60BC}" dt="2026-06-25T10:01:30.143" v="3389" actId="700"/>
          <ac:spMkLst>
            <pc:docMk/>
            <pc:sldMk cId="3526745628" sldId="339"/>
            <ac:spMk id="5" creationId="{6C0DFA43-600B-F2ED-17E4-4AEEC0A691D3}"/>
          </ac:spMkLst>
        </pc:spChg>
        <pc:spChg chg="add mod ord">
          <ac:chgData name="Adrian Sanchez" userId="8367bc64-dda7-4682-9c6e-e2730e15bbda" providerId="ADAL" clId="{A9A2FD1E-1C68-4CB8-953A-FE5A9CEC60BC}" dt="2026-06-25T10:01:46.189" v="3413" actId="1076"/>
          <ac:spMkLst>
            <pc:docMk/>
            <pc:sldMk cId="3526745628" sldId="339"/>
            <ac:spMk id="6" creationId="{0723B2A5-4622-4D88-AD88-6381E6211E74}"/>
          </ac:spMkLst>
        </pc:spChg>
        <pc:spChg chg="add del mod ord">
          <ac:chgData name="Adrian Sanchez" userId="8367bc64-dda7-4682-9c6e-e2730e15bbda" providerId="ADAL" clId="{A9A2FD1E-1C68-4CB8-953A-FE5A9CEC60BC}" dt="2026-06-25T10:01:32.582" v="3390" actId="478"/>
          <ac:spMkLst>
            <pc:docMk/>
            <pc:sldMk cId="3526745628" sldId="339"/>
            <ac:spMk id="7" creationId="{BE47018F-F27B-D566-85EE-1E8ECBAF990E}"/>
          </ac:spMkLst>
        </pc:spChg>
      </pc:sldChg>
      <pc:sldChg chg="addSp delSp modSp add del mod modClrScheme chgLayout">
        <pc:chgData name="Adrian Sanchez" userId="8367bc64-dda7-4682-9c6e-e2730e15bbda" providerId="ADAL" clId="{A9A2FD1E-1C68-4CB8-953A-FE5A9CEC60BC}" dt="2026-06-25T10:06:00.875" v="3445" actId="700"/>
        <pc:sldMkLst>
          <pc:docMk/>
          <pc:sldMk cId="176645040" sldId="340"/>
        </pc:sldMkLst>
        <pc:spChg chg="mod ord">
          <ac:chgData name="Adrian Sanchez" userId="8367bc64-dda7-4682-9c6e-e2730e15bbda" providerId="ADAL" clId="{A9A2FD1E-1C68-4CB8-953A-FE5A9CEC60BC}" dt="2026-06-25T10:06:00.875" v="3445" actId="700"/>
          <ac:spMkLst>
            <pc:docMk/>
            <pc:sldMk cId="176645040" sldId="340"/>
            <ac:spMk id="2" creationId="{2A6E612C-28F5-45FC-ABD4-54B65CF2A640}"/>
          </ac:spMkLst>
        </pc:spChg>
        <pc:spChg chg="add del mod ord">
          <ac:chgData name="Adrian Sanchez" userId="8367bc64-dda7-4682-9c6e-e2730e15bbda" providerId="ADAL" clId="{A9A2FD1E-1C68-4CB8-953A-FE5A9CEC60BC}" dt="2026-06-25T10:02:37.209" v="3416" actId="700"/>
          <ac:spMkLst>
            <pc:docMk/>
            <pc:sldMk cId="176645040" sldId="340"/>
            <ac:spMk id="3" creationId="{2231376F-84CB-260E-5AA9-FC41A02C594D}"/>
          </ac:spMkLst>
        </pc:spChg>
        <pc:spChg chg="add del mod ord">
          <ac:chgData name="Adrian Sanchez" userId="8367bc64-dda7-4682-9c6e-e2730e15bbda" providerId="ADAL" clId="{A9A2FD1E-1C68-4CB8-953A-FE5A9CEC60BC}" dt="2026-06-25T10:03:09.848" v="3422" actId="700"/>
          <ac:spMkLst>
            <pc:docMk/>
            <pc:sldMk cId="176645040" sldId="340"/>
            <ac:spMk id="4" creationId="{58D1AE05-8C29-299C-DA28-0CF6B5F8EBA5}"/>
          </ac:spMkLst>
        </pc:spChg>
        <pc:spChg chg="add del mod">
          <ac:chgData name="Adrian Sanchez" userId="8367bc64-dda7-4682-9c6e-e2730e15bbda" providerId="ADAL" clId="{A9A2FD1E-1C68-4CB8-953A-FE5A9CEC60BC}" dt="2026-06-25T10:03:32.369" v="3426" actId="6264"/>
          <ac:spMkLst>
            <pc:docMk/>
            <pc:sldMk cId="176645040" sldId="340"/>
            <ac:spMk id="5" creationId="{D8AA4C93-F61D-A199-AFAB-FCF083AA9589}"/>
          </ac:spMkLst>
        </pc:spChg>
        <pc:spChg chg="add del mod ord">
          <ac:chgData name="Adrian Sanchez" userId="8367bc64-dda7-4682-9c6e-e2730e15bbda" providerId="ADAL" clId="{A9A2FD1E-1C68-4CB8-953A-FE5A9CEC60BC}" dt="2026-06-25T10:03:32.369" v="3426" actId="6264"/>
          <ac:spMkLst>
            <pc:docMk/>
            <pc:sldMk cId="176645040" sldId="340"/>
            <ac:spMk id="7" creationId="{936BD8FE-D68B-28AC-BD82-AE6FB9A85A55}"/>
          </ac:spMkLst>
        </pc:spChg>
        <pc:spChg chg="add del mod">
          <ac:chgData name="Adrian Sanchez" userId="8367bc64-dda7-4682-9c6e-e2730e15bbda" providerId="ADAL" clId="{A9A2FD1E-1C68-4CB8-953A-FE5A9CEC60BC}" dt="2026-06-25T10:03:31.642" v="3425" actId="6264"/>
          <ac:spMkLst>
            <pc:docMk/>
            <pc:sldMk cId="176645040" sldId="340"/>
            <ac:spMk id="8" creationId="{8685B21A-5F9E-C6B7-C395-AF4E7190A64C}"/>
          </ac:spMkLst>
        </pc:spChg>
        <pc:spChg chg="add del mod ord">
          <ac:chgData name="Adrian Sanchez" userId="8367bc64-dda7-4682-9c6e-e2730e15bbda" providerId="ADAL" clId="{A9A2FD1E-1C68-4CB8-953A-FE5A9CEC60BC}" dt="2026-06-25T10:03:31.642" v="3425" actId="6264"/>
          <ac:spMkLst>
            <pc:docMk/>
            <pc:sldMk cId="176645040" sldId="340"/>
            <ac:spMk id="9" creationId="{3285EF74-6EEC-7AA0-7465-47FA2292E024}"/>
          </ac:spMkLst>
        </pc:spChg>
        <pc:spChg chg="mod">
          <ac:chgData name="Adrian Sanchez" userId="8367bc64-dda7-4682-9c6e-e2730e15bbda" providerId="ADAL" clId="{A9A2FD1E-1C68-4CB8-953A-FE5A9CEC60BC}" dt="2026-06-25T10:03:04.817" v="3421" actId="1076"/>
          <ac:spMkLst>
            <pc:docMk/>
            <pc:sldMk cId="176645040" sldId="340"/>
            <ac:spMk id="16" creationId="{EA81F0BE-286E-2EC0-863B-D1897BCC349A}"/>
          </ac:spMkLst>
        </pc:sp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799914170" sldId="340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103154341" sldId="341"/>
        </pc:sldMkLst>
      </pc:sldChg>
      <pc:sldChg chg="add">
        <pc:chgData name="Adrian Sanchez" userId="8367bc64-dda7-4682-9c6e-e2730e15bbda" providerId="ADAL" clId="{A9A2FD1E-1C68-4CB8-953A-FE5A9CEC60BC}" dt="2026-06-25T10:06:28.501" v="3446"/>
        <pc:sldMkLst>
          <pc:docMk/>
          <pc:sldMk cId="2007277544" sldId="341"/>
        </pc:sldMkLst>
      </pc:sldChg>
      <pc:sldChg chg="add">
        <pc:chgData name="Adrian Sanchez" userId="8367bc64-dda7-4682-9c6e-e2730e15bbda" providerId="ADAL" clId="{A9A2FD1E-1C68-4CB8-953A-FE5A9CEC60BC}" dt="2026-06-25T10:06:49.302" v="3447"/>
        <pc:sldMkLst>
          <pc:docMk/>
          <pc:sldMk cId="4236885456" sldId="342"/>
        </pc:sldMkLst>
      </pc:sldChg>
      <pc:sldChg chg="add">
        <pc:chgData name="Adrian Sanchez" userId="8367bc64-dda7-4682-9c6e-e2730e15bbda" providerId="ADAL" clId="{A9A2FD1E-1C68-4CB8-953A-FE5A9CEC60BC}" dt="2026-06-25T10:07:06.030" v="3448"/>
        <pc:sldMkLst>
          <pc:docMk/>
          <pc:sldMk cId="1103154341" sldId="343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867326563" sldId="345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057919900" sldId="346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778416908" sldId="347"/>
        </pc:sldMkLst>
      </pc:sldChg>
      <pc:sldChg chg="add del">
        <pc:chgData name="Adrian Sanchez" userId="8367bc64-dda7-4682-9c6e-e2730e15bbda" providerId="ADAL" clId="{A9A2FD1E-1C68-4CB8-953A-FE5A9CEC60BC}" dt="2026-06-25T10:07:22.553" v="3449"/>
        <pc:sldMkLst>
          <pc:docMk/>
          <pc:sldMk cId="1681145292" sldId="348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620512429" sldId="350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94756562" sldId="351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445375009" sldId="353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306873777" sldId="354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994787396" sldId="355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794018169" sldId="356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925206399" sldId="357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287271171" sldId="358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926252291" sldId="359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661908959" sldId="360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53333654" sldId="361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111154237" sldId="362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441247171" sldId="363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583246467" sldId="364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50872529" sldId="365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459787344" sldId="366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537361869" sldId="367"/>
        </pc:sldMkLst>
      </pc:sldChg>
      <pc:sldChg chg="add del">
        <pc:chgData name="Adrian Sanchez" userId="8367bc64-dda7-4682-9c6e-e2730e15bbda" providerId="ADAL" clId="{A9A2FD1E-1C68-4CB8-953A-FE5A9CEC60BC}" dt="2026-06-25T10:07:38.435" v="3450"/>
        <pc:sldMkLst>
          <pc:docMk/>
          <pc:sldMk cId="2461739315" sldId="368"/>
        </pc:sldMkLst>
      </pc:sldChg>
      <pc:sldChg chg="addSp delSp modSp add del mod setBg modClrScheme chgLayout">
        <pc:chgData name="Adrian Sanchez" userId="8367bc64-dda7-4682-9c6e-e2730e15bbda" providerId="ADAL" clId="{A9A2FD1E-1C68-4CB8-953A-FE5A9CEC60BC}" dt="2026-06-25T10:09:30.731" v="3461" actId="478"/>
        <pc:sldMkLst>
          <pc:docMk/>
          <pc:sldMk cId="2999007835" sldId="369"/>
        </pc:sldMkLst>
        <pc:spChg chg="add del mod ord">
          <ac:chgData name="Adrian Sanchez" userId="8367bc64-dda7-4682-9c6e-e2730e15bbda" providerId="ADAL" clId="{A9A2FD1E-1C68-4CB8-953A-FE5A9CEC60BC}" dt="2026-06-25T10:08:58.823" v="3455" actId="700"/>
          <ac:spMkLst>
            <pc:docMk/>
            <pc:sldMk cId="2999007835" sldId="369"/>
            <ac:spMk id="2" creationId="{9FB1E316-ECB3-A37B-3E12-BD2A46A682CB}"/>
          </ac:spMkLst>
        </pc:spChg>
        <pc:spChg chg="add del mod ord">
          <ac:chgData name="Adrian Sanchez" userId="8367bc64-dda7-4682-9c6e-e2730e15bbda" providerId="ADAL" clId="{A9A2FD1E-1C68-4CB8-953A-FE5A9CEC60BC}" dt="2026-06-25T10:09:07.629" v="3458" actId="478"/>
          <ac:spMkLst>
            <pc:docMk/>
            <pc:sldMk cId="2999007835" sldId="369"/>
            <ac:spMk id="3" creationId="{7AE7EE10-08EF-A515-5BE4-8229912AB2DB}"/>
          </ac:spMkLst>
        </pc:spChg>
        <pc:spChg chg="add del mod ord">
          <ac:chgData name="Adrian Sanchez" userId="8367bc64-dda7-4682-9c6e-e2730e15bbda" providerId="ADAL" clId="{A9A2FD1E-1C68-4CB8-953A-FE5A9CEC60BC}" dt="2026-06-25T10:09:10.965" v="3459" actId="478"/>
          <ac:spMkLst>
            <pc:docMk/>
            <pc:sldMk cId="2999007835" sldId="369"/>
            <ac:spMk id="4" creationId="{D4C4C868-27BA-A1E7-0FF9-1F5577B9C312}"/>
          </ac:spMkLst>
        </pc:spChg>
        <pc:spChg chg="add del">
          <ac:chgData name="Adrian Sanchez" userId="8367bc64-dda7-4682-9c6e-e2730e15bbda" providerId="ADAL" clId="{A9A2FD1E-1C68-4CB8-953A-FE5A9CEC60BC}" dt="2026-06-25T10:09:05.707" v="3457" actId="478"/>
          <ac:spMkLst>
            <pc:docMk/>
            <pc:sldMk cId="2999007835" sldId="369"/>
            <ac:spMk id="5" creationId="{6ADCA834-190F-4E0D-8634-E9E7343EBF09}"/>
          </ac:spMkLst>
        </pc:spChg>
        <pc:spChg chg="add del mod ord">
          <ac:chgData name="Adrian Sanchez" userId="8367bc64-dda7-4682-9c6e-e2730e15bbda" providerId="ADAL" clId="{A9A2FD1E-1C68-4CB8-953A-FE5A9CEC60BC}" dt="2026-06-25T10:09:30.731" v="3461" actId="478"/>
          <ac:spMkLst>
            <pc:docMk/>
            <pc:sldMk cId="2999007835" sldId="369"/>
            <ac:spMk id="6" creationId="{C9C1548C-9672-479B-B2E7-2D60BB2A7258}"/>
          </ac:spMkLst>
        </pc:spChg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782454371" sldId="370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366600074" sldId="371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394152109" sldId="373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63483445" sldId="374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086856012" sldId="375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540994851" sldId="376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779539709" sldId="377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448004519" sldId="378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027850040" sldId="379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315277003" sldId="382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614718495" sldId="383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792965160" sldId="384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056852576" sldId="385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95399260" sldId="386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353603531" sldId="387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319560945" sldId="390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924383664" sldId="392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246644208" sldId="393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437607715" sldId="394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97105708" sldId="395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889573886" sldId="396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184958451" sldId="397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804998650" sldId="398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278143889" sldId="399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993976837" sldId="400"/>
        </pc:sldMkLst>
      </pc:sldChg>
      <pc:sldChg chg="add del">
        <pc:chgData name="Adrian Sanchez" userId="8367bc64-dda7-4682-9c6e-e2730e15bbda" providerId="ADAL" clId="{A9A2FD1E-1C68-4CB8-953A-FE5A9CEC60BC}" dt="2026-06-25T10:07:06.030" v="3448"/>
        <pc:sldMkLst>
          <pc:docMk/>
          <pc:sldMk cId="2992229613" sldId="401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199272589" sldId="403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850311038" sldId="404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861477467" sldId="405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001528915" sldId="406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547039871" sldId="407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615172156" sldId="408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94839352" sldId="409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627267819" sldId="410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458816957" sldId="411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46882330" sldId="412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226674180" sldId="413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597952939" sldId="414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774297491" sldId="415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3946463798" sldId="416"/>
        </pc:sldMkLst>
      </pc:sldChg>
      <pc:sldChg chg="add del">
        <pc:chgData name="Adrian Sanchez" userId="8367bc64-dda7-4682-9c6e-e2730e15bbda" providerId="ADAL" clId="{A9A2FD1E-1C68-4CB8-953A-FE5A9CEC60BC}" dt="2026-06-23T07:21:24.630" v="2" actId="47"/>
        <pc:sldMkLst>
          <pc:docMk/>
          <pc:sldMk cId="1902869751" sldId="417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270186715" sldId="418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184327227" sldId="419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678184207" sldId="420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4294266635" sldId="421"/>
        </pc:sldMkLst>
      </pc:sldChg>
      <pc:sldChg chg="add del">
        <pc:chgData name="Adrian Sanchez" userId="8367bc64-dda7-4682-9c6e-e2730e15bbda" providerId="ADAL" clId="{A9A2FD1E-1C68-4CB8-953A-FE5A9CEC60BC}" dt="2026-06-23T07:21:30.794" v="3" actId="47"/>
        <pc:sldMkLst>
          <pc:docMk/>
          <pc:sldMk cId="1619748069" sldId="422"/>
        </pc:sldMkLst>
      </pc:sldChg>
      <pc:sldMasterChg chg="modSp add del mod addSldLayout delSldLayout modSldLayout">
        <pc:chgData name="Adrian Sanchez" userId="8367bc64-dda7-4682-9c6e-e2730e15bbda" providerId="ADAL" clId="{A9A2FD1E-1C68-4CB8-953A-FE5A9CEC60BC}" dt="2026-06-25T10:05:53.694" v="3444"/>
        <pc:sldMasterMkLst>
          <pc:docMk/>
          <pc:sldMasterMk cId="0" sldId="2147483648"/>
        </pc:sldMasterMkLst>
        <pc:picChg chg="mod">
          <ac:chgData name="Adrian Sanchez" userId="8367bc64-dda7-4682-9c6e-e2730e15bbda" providerId="ADAL" clId="{A9A2FD1E-1C68-4CB8-953A-FE5A9CEC60BC}" dt="2026-06-23T07:52:11.660" v="143" actId="1036"/>
          <ac:picMkLst>
            <pc:docMk/>
            <pc:sldMasterMk cId="0" sldId="2147483648"/>
            <ac:picMk id="6" creationId="{6691B708-B401-410F-952F-26F69764278E}"/>
          </ac:picMkLst>
        </pc:picChg>
        <pc:sldLayoutChg chg="addSp delSp modSp add del mod">
          <pc:chgData name="Adrian Sanchez" userId="8367bc64-dda7-4682-9c6e-e2730e15bbda" providerId="ADAL" clId="{A9A2FD1E-1C68-4CB8-953A-FE5A9CEC60BC}" dt="2026-06-23T09:07:02.404" v="346"/>
          <pc:sldLayoutMkLst>
            <pc:docMk/>
            <pc:sldMasterMk cId="0" sldId="2147483648"/>
            <pc:sldLayoutMk cId="0" sldId="2147483663"/>
          </pc:sldLayoutMkLst>
          <pc:spChg chg="del">
            <ac:chgData name="Adrian Sanchez" userId="8367bc64-dda7-4682-9c6e-e2730e15bbda" providerId="ADAL" clId="{A9A2FD1E-1C68-4CB8-953A-FE5A9CEC60BC}" dt="2026-06-23T09:07:02.070" v="345" actId="478"/>
            <ac:spMkLst>
              <pc:docMk/>
              <pc:sldMasterMk cId="0" sldId="2147483648"/>
              <pc:sldLayoutMk cId="0" sldId="2147483663"/>
              <ac:spMk id="2" creationId="{EAE83C7F-089F-2AE7-45F1-743F27135BDA}"/>
            </ac:spMkLst>
          </pc:spChg>
          <pc:spChg chg="add mod">
            <ac:chgData name="Adrian Sanchez" userId="8367bc64-dda7-4682-9c6e-e2730e15bbda" providerId="ADAL" clId="{A9A2FD1E-1C68-4CB8-953A-FE5A9CEC60BC}" dt="2026-06-23T09:07:02.404" v="346"/>
            <ac:spMkLst>
              <pc:docMk/>
              <pc:sldMasterMk cId="0" sldId="2147483648"/>
              <pc:sldLayoutMk cId="0" sldId="2147483663"/>
              <ac:spMk id="3" creationId="{B005F92E-6D21-B9F1-29E6-6FD2DBA9420F}"/>
            </ac:spMkLst>
          </pc:spChg>
        </pc:sldLayoutChg>
        <pc:sldLayoutChg chg="add del">
          <pc:chgData name="Adrian Sanchez" userId="8367bc64-dda7-4682-9c6e-e2730e15bbda" providerId="ADAL" clId="{A9A2FD1E-1C68-4CB8-953A-FE5A9CEC60BC}" dt="2026-06-23T07:21:18.905" v="1" actId="47"/>
          <pc:sldLayoutMkLst>
            <pc:docMk/>
            <pc:sldMasterMk cId="0" sldId="2147483648"/>
            <pc:sldLayoutMk cId="0" sldId="2147483664"/>
          </pc:sldLayoutMkLst>
        </pc:sldLayoutChg>
        <pc:sldLayoutChg chg="add del">
          <pc:chgData name="Adrian Sanchez" userId="8367bc64-dda7-4682-9c6e-e2730e15bbda" providerId="ADAL" clId="{A9A2FD1E-1C68-4CB8-953A-FE5A9CEC60BC}" dt="2026-06-23T07:21:18.905" v="1" actId="47"/>
          <pc:sldLayoutMkLst>
            <pc:docMk/>
            <pc:sldMasterMk cId="0" sldId="2147483648"/>
            <pc:sldLayoutMk cId="0" sldId="2147483671"/>
          </pc:sldLayoutMkLst>
        </pc:sldLayoutChg>
        <pc:sldLayoutChg chg="modSp add del mod">
          <pc:chgData name="Adrian Sanchez" userId="8367bc64-dda7-4682-9c6e-e2730e15bbda" providerId="ADAL" clId="{A9A2FD1E-1C68-4CB8-953A-FE5A9CEC60BC}" dt="2026-06-23T07:49:44.577" v="139" actId="1076"/>
          <pc:sldLayoutMkLst>
            <pc:docMk/>
            <pc:sldMasterMk cId="0" sldId="2147483648"/>
            <pc:sldLayoutMk cId="0" sldId="2147483672"/>
          </pc:sldLayoutMkLst>
          <pc:spChg chg="mod">
            <ac:chgData name="Adrian Sanchez" userId="8367bc64-dda7-4682-9c6e-e2730e15bbda" providerId="ADAL" clId="{A9A2FD1E-1C68-4CB8-953A-FE5A9CEC60BC}" dt="2026-06-23T07:49:44.577" v="139" actId="1076"/>
            <ac:spMkLst>
              <pc:docMk/>
              <pc:sldMasterMk cId="0" sldId="2147483648"/>
              <pc:sldLayoutMk cId="0" sldId="2147483672"/>
              <ac:spMk id="4" creationId="{5411BBD3-AB91-C34A-95C3-976342175633}"/>
            </ac:spMkLst>
          </pc:spChg>
        </pc:sldLayoutChg>
        <pc:sldLayoutChg chg="addSp delSp modSp add mod replId modTransition">
          <pc:chgData name="Adrian Sanchez" userId="8367bc64-dda7-4682-9c6e-e2730e15bbda" providerId="ADAL" clId="{A9A2FD1E-1C68-4CB8-953A-FE5A9CEC60BC}" dt="2026-06-25T10:05:53.694" v="3444"/>
          <pc:sldLayoutMkLst>
            <pc:docMk/>
            <pc:sldMasterMk cId="0" sldId="2147483648"/>
            <pc:sldLayoutMk cId="3557173086" sldId="2147483678"/>
          </pc:sldLayoutMkLst>
          <pc:spChg chg="del">
            <ac:chgData name="Adrian Sanchez" userId="8367bc64-dda7-4682-9c6e-e2730e15bbda" providerId="ADAL" clId="{A9A2FD1E-1C68-4CB8-953A-FE5A9CEC60BC}" dt="2026-06-25T10:04:25.496" v="3429" actId="478"/>
            <ac:spMkLst>
              <pc:docMk/>
              <pc:sldMasterMk cId="0" sldId="2147483648"/>
              <pc:sldLayoutMk cId="3557173086" sldId="2147483678"/>
              <ac:spMk id="2" creationId="{00000000-0000-0000-0000-000000000000}"/>
            </ac:spMkLst>
          </pc:spChg>
          <pc:spChg chg="del">
            <ac:chgData name="Adrian Sanchez" userId="8367bc64-dda7-4682-9c6e-e2730e15bbda" providerId="ADAL" clId="{A9A2FD1E-1C68-4CB8-953A-FE5A9CEC60BC}" dt="2026-06-25T10:04:24.022" v="3428" actId="478"/>
            <ac:spMkLst>
              <pc:docMk/>
              <pc:sldMasterMk cId="0" sldId="2147483648"/>
              <pc:sldLayoutMk cId="3557173086" sldId="2147483678"/>
              <ac:spMk id="3" creationId="{00000000-0000-0000-0000-000000000000}"/>
            </ac:spMkLst>
          </pc:spChg>
          <pc:spChg chg="add mod">
            <ac:chgData name="Adrian Sanchez" userId="8367bc64-dda7-4682-9c6e-e2730e15bbda" providerId="ADAL" clId="{A9A2FD1E-1C68-4CB8-953A-FE5A9CEC60BC}" dt="2026-06-25T10:05:53.694" v="3444"/>
            <ac:spMkLst>
              <pc:docMk/>
              <pc:sldMasterMk cId="0" sldId="2147483648"/>
              <pc:sldLayoutMk cId="3557173086" sldId="2147483678"/>
              <ac:spMk id="5" creationId="{A00DECD3-09CA-4FE6-205F-6DDCFFDFC4AF}"/>
            </ac:spMkLst>
          </pc:spChg>
        </pc:sldLayoutChg>
      </pc:sldMasterChg>
      <pc:sldMasterChg chg="del delSldLayout">
        <pc:chgData name="Adrian Sanchez" userId="8367bc64-dda7-4682-9c6e-e2730e15bbda" providerId="ADAL" clId="{A9A2FD1E-1C68-4CB8-953A-FE5A9CEC60BC}" dt="2026-06-25T10:08:43.900" v="3454" actId="700"/>
        <pc:sldMasterMkLst>
          <pc:docMk/>
          <pc:sldMasterMk cId="3498895948" sldId="2147483679"/>
        </pc:sldMasterMkLst>
        <pc:sldLayoutChg chg="del">
          <pc:chgData name="Adrian Sanchez" userId="8367bc64-dda7-4682-9c6e-e2730e15bbda" providerId="ADAL" clId="{A9A2FD1E-1C68-4CB8-953A-FE5A9CEC60BC}" dt="2026-06-25T10:08:43.900" v="3454" actId="700"/>
          <pc:sldLayoutMkLst>
            <pc:docMk/>
            <pc:sldMasterMk cId="3498895948" sldId="2147483679"/>
            <pc:sldLayoutMk cId="3322652662" sldId="2147483680"/>
          </pc:sldLayoutMkLst>
        </pc:sldLayoutChg>
        <pc:sldLayoutChg chg="del">
          <pc:chgData name="Adrian Sanchez" userId="8367bc64-dda7-4682-9c6e-e2730e15bbda" providerId="ADAL" clId="{A9A2FD1E-1C68-4CB8-953A-FE5A9CEC60BC}" dt="2026-06-25T10:08:43.900" v="3454" actId="700"/>
          <pc:sldLayoutMkLst>
            <pc:docMk/>
            <pc:sldMasterMk cId="3498895948" sldId="2147483679"/>
            <pc:sldLayoutMk cId="2228851689" sldId="2147483681"/>
          </pc:sldLayoutMkLst>
        </pc:sldLayoutChg>
        <pc:sldLayoutChg chg="del">
          <pc:chgData name="Adrian Sanchez" userId="8367bc64-dda7-4682-9c6e-e2730e15bbda" providerId="ADAL" clId="{A9A2FD1E-1C68-4CB8-953A-FE5A9CEC60BC}" dt="2026-06-25T10:08:43.900" v="3454" actId="700"/>
          <pc:sldLayoutMkLst>
            <pc:docMk/>
            <pc:sldMasterMk cId="3498895948" sldId="2147483679"/>
            <pc:sldLayoutMk cId="3917379117" sldId="2147483682"/>
          </pc:sldLayoutMkLst>
        </pc:sldLayoutChg>
        <pc:sldLayoutChg chg="del">
          <pc:chgData name="Adrian Sanchez" userId="8367bc64-dda7-4682-9c6e-e2730e15bbda" providerId="ADAL" clId="{A9A2FD1E-1C68-4CB8-953A-FE5A9CEC60BC}" dt="2026-06-25T10:08:43.900" v="3454" actId="700"/>
          <pc:sldLayoutMkLst>
            <pc:docMk/>
            <pc:sldMasterMk cId="3498895948" sldId="2147483679"/>
            <pc:sldLayoutMk cId="2185774892" sldId="2147483683"/>
          </pc:sldLayoutMkLst>
        </pc:sldLayoutChg>
      </pc:sldMasterChg>
    </pc:docChg>
  </pc:docChgLst>
  <pc:docChgLst>
    <pc:chgData name="Adrian Sanchez" userId="8367bc64-dda7-4682-9c6e-e2730e15bbda" providerId="ADAL" clId="{91F308A8-EC27-4A7B-B70D-BFAF9D62EE8A}"/>
    <pc:docChg chg="undo redo custSel addSld delSld modSld sldOrd addMainMaster modMainMaster">
      <pc:chgData name="Adrian Sanchez" userId="8367bc64-dda7-4682-9c6e-e2730e15bbda" providerId="ADAL" clId="{91F308A8-EC27-4A7B-B70D-BFAF9D62EE8A}" dt="2026-03-23T14:56:28.801" v="61037" actId="1076"/>
      <pc:docMkLst>
        <pc:docMk/>
      </pc:docMkLst>
      <pc:sldChg chg="addSp delSp modSp mod setBg modClrScheme chgLayout">
        <pc:chgData name="Adrian Sanchez" userId="8367bc64-dda7-4682-9c6e-e2730e15bbda" providerId="ADAL" clId="{91F308A8-EC27-4A7B-B70D-BFAF9D62EE8A}" dt="2026-03-10T15:35:24.479" v="45692"/>
        <pc:sldMkLst>
          <pc:docMk/>
          <pc:sldMk cId="3688155665" sldId="302"/>
        </pc:sldMkLst>
        <pc:spChg chg="del mod ord">
          <ac:chgData name="Adrian Sanchez" userId="8367bc64-dda7-4682-9c6e-e2730e15bbda" providerId="ADAL" clId="{91F308A8-EC27-4A7B-B70D-BFAF9D62EE8A}" dt="2026-02-23T14:09:02.009" v="595" actId="478"/>
          <ac:spMkLst>
            <pc:docMk/>
            <pc:sldMk cId="3688155665" sldId="302"/>
            <ac:spMk id="2" creationId="{6248E38F-2329-8A09-6B1D-26B9A5E605E8}"/>
          </ac:spMkLst>
        </pc:spChg>
        <pc:spChg chg="del mod ord">
          <ac:chgData name="Adrian Sanchez" userId="8367bc64-dda7-4682-9c6e-e2730e15bbda" providerId="ADAL" clId="{91F308A8-EC27-4A7B-B70D-BFAF9D62EE8A}" dt="2026-02-23T14:09:02.009" v="595" actId="478"/>
          <ac:spMkLst>
            <pc:docMk/>
            <pc:sldMk cId="3688155665" sldId="302"/>
            <ac:spMk id="3" creationId="{0CACF5F7-94AF-C350-93BB-25113CB67548}"/>
          </ac:spMkLst>
        </pc:spChg>
        <pc:spChg chg="add del mod">
          <ac:chgData name="Adrian Sanchez" userId="8367bc64-dda7-4682-9c6e-e2730e15bbda" providerId="ADAL" clId="{91F308A8-EC27-4A7B-B70D-BFAF9D62EE8A}" dt="2026-02-23T14:09:02.009" v="595" actId="478"/>
          <ac:spMkLst>
            <pc:docMk/>
            <pc:sldMk cId="3688155665" sldId="302"/>
            <ac:spMk id="5" creationId="{526A9B0A-2B1D-6377-812D-4A54169D0861}"/>
          </ac:spMkLst>
        </pc:spChg>
        <pc:spChg chg="add del mod">
          <ac:chgData name="Adrian Sanchez" userId="8367bc64-dda7-4682-9c6e-e2730e15bbda" providerId="ADAL" clId="{91F308A8-EC27-4A7B-B70D-BFAF9D62EE8A}" dt="2026-02-23T14:09:05.120" v="596" actId="478"/>
          <ac:spMkLst>
            <pc:docMk/>
            <pc:sldMk cId="3688155665" sldId="302"/>
            <ac:spMk id="13" creationId="{D9F29145-FD90-DA49-67B3-B72C8A931EBB}"/>
          </ac:spMkLst>
        </pc:spChg>
        <pc:spChg chg="add del mod">
          <ac:chgData name="Adrian Sanchez" userId="8367bc64-dda7-4682-9c6e-e2730e15bbda" providerId="ADAL" clId="{91F308A8-EC27-4A7B-B70D-BFAF9D62EE8A}" dt="2026-02-23T14:09:05.120" v="596" actId="478"/>
          <ac:spMkLst>
            <pc:docMk/>
            <pc:sldMk cId="3688155665" sldId="302"/>
            <ac:spMk id="15" creationId="{5A9A8F86-3A27-6A50-6FA7-57638E3B9D73}"/>
          </ac:spMkLst>
        </pc:spChg>
        <pc:spChg chg="add mod">
          <ac:chgData name="Adrian Sanchez" userId="8367bc64-dda7-4682-9c6e-e2730e15bbda" providerId="ADAL" clId="{91F308A8-EC27-4A7B-B70D-BFAF9D62EE8A}" dt="2026-02-23T14:09:05.484" v="597"/>
          <ac:spMkLst>
            <pc:docMk/>
            <pc:sldMk cId="3688155665" sldId="302"/>
            <ac:spMk id="16" creationId="{BC84C4DD-705F-1BC7-C8D6-DA74F441A588}"/>
          </ac:spMkLst>
        </pc:spChg>
        <pc:spChg chg="add mod">
          <ac:chgData name="Adrian Sanchez" userId="8367bc64-dda7-4682-9c6e-e2730e15bbda" providerId="ADAL" clId="{91F308A8-EC27-4A7B-B70D-BFAF9D62EE8A}" dt="2026-02-23T14:11:16.294" v="623" actId="20577"/>
          <ac:spMkLst>
            <pc:docMk/>
            <pc:sldMk cId="3688155665" sldId="302"/>
            <ac:spMk id="17" creationId="{A7676C8F-B14A-1B78-AECE-07C537235F95}"/>
          </ac:spMkLst>
        </pc:spChg>
        <pc:spChg chg="add mod">
          <ac:chgData name="Adrian Sanchez" userId="8367bc64-dda7-4682-9c6e-e2730e15bbda" providerId="ADAL" clId="{91F308A8-EC27-4A7B-B70D-BFAF9D62EE8A}" dt="2026-02-23T14:12:00.605" v="624" actId="790"/>
          <ac:spMkLst>
            <pc:docMk/>
            <pc:sldMk cId="3688155665" sldId="302"/>
            <ac:spMk id="20" creationId="{4CDEFE03-2C87-3401-F9F5-9AA13F702ECB}"/>
          </ac:spMkLst>
        </pc:spChg>
        <pc:picChg chg="add del mod ord">
          <ac:chgData name="Adrian Sanchez" userId="8367bc64-dda7-4682-9c6e-e2730e15bbda" providerId="ADAL" clId="{91F308A8-EC27-4A7B-B70D-BFAF9D62EE8A}" dt="2026-02-23T12:07:09.988" v="13" actId="478"/>
          <ac:picMkLst>
            <pc:docMk/>
            <pc:sldMk cId="3688155665" sldId="302"/>
            <ac:picMk id="4" creationId="{B929A530-E63D-8B96-034C-542E1053505D}"/>
          </ac:picMkLst>
        </pc:picChg>
        <pc:picChg chg="del">
          <ac:chgData name="Adrian Sanchez" userId="8367bc64-dda7-4682-9c6e-e2730e15bbda" providerId="ADAL" clId="{91F308A8-EC27-4A7B-B70D-BFAF9D62EE8A}" dt="2026-02-23T14:09:02.009" v="595" actId="478"/>
          <ac:picMkLst>
            <pc:docMk/>
            <pc:sldMk cId="3688155665" sldId="302"/>
            <ac:picMk id="6" creationId="{DD99A5A1-851F-811C-06F4-B96375292558}"/>
          </ac:picMkLst>
        </pc:picChg>
        <pc:picChg chg="del">
          <ac:chgData name="Adrian Sanchez" userId="8367bc64-dda7-4682-9c6e-e2730e15bbda" providerId="ADAL" clId="{91F308A8-EC27-4A7B-B70D-BFAF9D62EE8A}" dt="2026-02-23T14:09:02.009" v="595" actId="478"/>
          <ac:picMkLst>
            <pc:docMk/>
            <pc:sldMk cId="3688155665" sldId="302"/>
            <ac:picMk id="7" creationId="{C2428CF8-365D-FAE0-69A1-4B2F75175EFB}"/>
          </ac:picMkLst>
        </pc:picChg>
        <pc:picChg chg="del">
          <ac:chgData name="Adrian Sanchez" userId="8367bc64-dda7-4682-9c6e-e2730e15bbda" providerId="ADAL" clId="{91F308A8-EC27-4A7B-B70D-BFAF9D62EE8A}" dt="2026-02-23T12:05:04.678" v="1" actId="478"/>
          <ac:picMkLst>
            <pc:docMk/>
            <pc:sldMk cId="3688155665" sldId="302"/>
            <ac:picMk id="8" creationId="{E2A5478E-7501-1190-CC25-BC7E75128CC2}"/>
          </ac:picMkLst>
        </pc:picChg>
        <pc:picChg chg="del">
          <ac:chgData name="Adrian Sanchez" userId="8367bc64-dda7-4682-9c6e-e2730e15bbda" providerId="ADAL" clId="{91F308A8-EC27-4A7B-B70D-BFAF9D62EE8A}" dt="2026-02-23T12:05:02.890" v="0" actId="478"/>
          <ac:picMkLst>
            <pc:docMk/>
            <pc:sldMk cId="3688155665" sldId="302"/>
            <ac:picMk id="9" creationId="{9618B3E9-1E67-8978-B19F-BFE420CF1E9B}"/>
          </ac:picMkLst>
        </pc:picChg>
        <pc:picChg chg="add del mod">
          <ac:chgData name="Adrian Sanchez" userId="8367bc64-dda7-4682-9c6e-e2730e15bbda" providerId="ADAL" clId="{91F308A8-EC27-4A7B-B70D-BFAF9D62EE8A}" dt="2026-02-23T14:09:02.009" v="595" actId="478"/>
          <ac:picMkLst>
            <pc:docMk/>
            <pc:sldMk cId="3688155665" sldId="302"/>
            <ac:picMk id="11" creationId="{07A283ED-1B2C-9D3E-D158-8464215FBDED}"/>
          </ac:picMkLst>
        </pc:picChg>
        <pc:picChg chg="add mod">
          <ac:chgData name="Adrian Sanchez" userId="8367bc64-dda7-4682-9c6e-e2730e15bbda" providerId="ADAL" clId="{91F308A8-EC27-4A7B-B70D-BFAF9D62EE8A}" dt="2026-02-25T15:08:23.174" v="789" actId="14100"/>
          <ac:picMkLst>
            <pc:docMk/>
            <pc:sldMk cId="3688155665" sldId="302"/>
            <ac:picMk id="18" creationId="{19A9ED0D-4BCB-DDDB-C162-3B3C300EA04B}"/>
          </ac:picMkLst>
        </pc:picChg>
        <pc:picChg chg="add mod">
          <ac:chgData name="Adrian Sanchez" userId="8367bc64-dda7-4682-9c6e-e2730e15bbda" providerId="ADAL" clId="{91F308A8-EC27-4A7B-B70D-BFAF9D62EE8A}" dt="2026-02-25T15:08:28.204" v="790" actId="1076"/>
          <ac:picMkLst>
            <pc:docMk/>
            <pc:sldMk cId="3688155665" sldId="302"/>
            <ac:picMk id="19" creationId="{593C4393-1D44-7F16-FC0D-28ED63AAADBA}"/>
          </ac:picMkLst>
        </pc:picChg>
        <pc:picChg chg="add mod">
          <ac:chgData name="Adrian Sanchez" userId="8367bc64-dda7-4682-9c6e-e2730e15bbda" providerId="ADAL" clId="{91F308A8-EC27-4A7B-B70D-BFAF9D62EE8A}" dt="2026-02-23T14:09:05.484" v="597"/>
          <ac:picMkLst>
            <pc:docMk/>
            <pc:sldMk cId="3688155665" sldId="302"/>
            <ac:picMk id="21" creationId="{E6B72393-73BC-911D-8744-0ED5CF083A91}"/>
          </ac:picMkLst>
        </pc:picChg>
        <pc:picChg chg="add mod">
          <ac:chgData name="Adrian Sanchez" userId="8367bc64-dda7-4682-9c6e-e2730e15bbda" providerId="ADAL" clId="{91F308A8-EC27-4A7B-B70D-BFAF9D62EE8A}" dt="2026-02-23T14:09:48.946" v="615" actId="1076"/>
          <ac:picMkLst>
            <pc:docMk/>
            <pc:sldMk cId="3688155665" sldId="302"/>
            <ac:picMk id="22" creationId="{5A3482A9-A98B-E7C2-27F6-F7993B018A23}"/>
          </ac:picMkLst>
        </pc:picChg>
      </pc:sldChg>
      <pc:sldChg chg="addSp delSp modSp del mod delAnim modAnim chgLayout">
        <pc:chgData name="Adrian Sanchez" userId="8367bc64-dda7-4682-9c6e-e2730e15bbda" providerId="ADAL" clId="{91F308A8-EC27-4A7B-B70D-BFAF9D62EE8A}" dt="2026-03-02T14:33:21.803" v="7347" actId="47"/>
        <pc:sldMkLst>
          <pc:docMk/>
          <pc:sldMk cId="2742471334" sldId="303"/>
        </pc:sldMkLst>
        <pc:spChg chg="mod ord">
          <ac:chgData name="Adrian Sanchez" userId="8367bc64-dda7-4682-9c6e-e2730e15bbda" providerId="ADAL" clId="{91F308A8-EC27-4A7B-B70D-BFAF9D62EE8A}" dt="2026-02-23T14:22:21.935" v="657" actId="700"/>
          <ac:spMkLst>
            <pc:docMk/>
            <pc:sldMk cId="2742471334" sldId="303"/>
            <ac:spMk id="2" creationId="{2A6E612C-28F5-45FC-ABD4-54B65CF2A640}"/>
          </ac:spMkLst>
        </pc:spChg>
        <pc:spChg chg="del mod ord">
          <ac:chgData name="Adrian Sanchez" userId="8367bc64-dda7-4682-9c6e-e2730e15bbda" providerId="ADAL" clId="{91F308A8-EC27-4A7B-B70D-BFAF9D62EE8A}" dt="2026-02-25T15:10:12.207" v="806" actId="478"/>
          <ac:spMkLst>
            <pc:docMk/>
            <pc:sldMk cId="2742471334" sldId="303"/>
            <ac:spMk id="3" creationId="{12E65C5A-C6B6-4BA8-9C69-FFE6FD3C8A47}"/>
          </ac:spMkLst>
        </pc:spChg>
        <pc:spChg chg="del mod ord">
          <ac:chgData name="Adrian Sanchez" userId="8367bc64-dda7-4682-9c6e-e2730e15bbda" providerId="ADAL" clId="{91F308A8-EC27-4A7B-B70D-BFAF9D62EE8A}" dt="2026-02-23T14:27:09.396" v="684" actId="478"/>
          <ac:spMkLst>
            <pc:docMk/>
            <pc:sldMk cId="2742471334" sldId="303"/>
            <ac:spMk id="4" creationId="{343627DB-B81A-4AF7-9D45-80CF464EFF6E}"/>
          </ac:spMkLst>
        </pc:spChg>
        <pc:spChg chg="add mod topLvl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4" creationId="{FF513A3C-D159-6CCF-0088-03BD224F4457}"/>
          </ac:spMkLst>
        </pc:spChg>
        <pc:spChg chg="add mod ord topLvl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5" creationId="{536438C9-B0AD-59A6-BA18-D01CACB6C424}"/>
          </ac:spMkLst>
        </pc:spChg>
        <pc:spChg chg="add mod ord topLvl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6" creationId="{FB31F169-48C4-73B9-187B-8B81DD85D60B}"/>
          </ac:spMkLst>
        </pc:spChg>
        <pc:spChg chg="add mod topLvl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7" creationId="{EF99245A-6930-1661-4B58-6C1A9C6457AE}"/>
          </ac:spMkLst>
        </pc:spChg>
        <pc:spChg chg="add mod ord topLvl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8" creationId="{10554C9E-B4AA-F2FC-F5B0-C39D9A8FF0BF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10" creationId="{8D8EEE98-940B-DC66-8281-7FB365873634}"/>
          </ac:spMkLst>
        </pc:spChg>
        <pc:spChg chg="add del mod">
          <ac:chgData name="Adrian Sanchez" userId="8367bc64-dda7-4682-9c6e-e2730e15bbda" providerId="ADAL" clId="{91F308A8-EC27-4A7B-B70D-BFAF9D62EE8A}" dt="2026-02-25T15:10:14.707" v="807" actId="478"/>
          <ac:spMkLst>
            <pc:docMk/>
            <pc:sldMk cId="2742471334" sldId="303"/>
            <ac:spMk id="10" creationId="{F7296071-F32F-ABBA-DC31-CA4026BAC403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11" creationId="{6F3AFD54-A77F-7931-BFCD-0B49C0565F14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12" creationId="{A290B964-9B1C-C8AC-9E21-9825B1A58EDA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14" creationId="{B6D3A1B2-1A3C-B6D0-A7CD-89FEBA0DCAD7}"/>
          </ac:spMkLst>
        </pc:spChg>
        <pc:spChg chg="add mod or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14" creationId="{E17AD824-7E69-B322-F873-51FB6130118D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15" creationId="{96FBE51B-CB0B-B8E7-DA93-1B9EFAF5924F}"/>
          </ac:spMkLst>
        </pc:spChg>
        <pc:spChg chg="add del mod">
          <ac:chgData name="Adrian Sanchez" userId="8367bc64-dda7-4682-9c6e-e2730e15bbda" providerId="ADAL" clId="{91F308A8-EC27-4A7B-B70D-BFAF9D62EE8A}" dt="2026-02-25T15:19:12.863" v="863"/>
          <ac:spMkLst>
            <pc:docMk/>
            <pc:sldMk cId="2742471334" sldId="303"/>
            <ac:spMk id="16" creationId="{C9F9F140-C503-C516-B998-BB5D9DCFE40B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18" creationId="{BA557637-E4DF-9ED8-7286-5C3E0B93E9EE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21" creationId="{E00F6356-C420-B52C-3539-C214F0DBF701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22" creationId="{088FC8C5-EA5C-BAEF-821D-409600510988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23" creationId="{61E27A3D-A399-1157-907F-1754CAE129B0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24" creationId="{C4D97D6F-66C2-7328-DF9E-09971C462429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25" creationId="{D26112AE-6F27-D566-B35F-B25F0390E5A9}"/>
          </ac:spMkLst>
        </pc:spChg>
        <pc:spChg chg="del">
          <ac:chgData name="Adrian Sanchez" userId="8367bc64-dda7-4682-9c6e-e2730e15bbda" providerId="ADAL" clId="{91F308A8-EC27-4A7B-B70D-BFAF9D62EE8A}" dt="2026-02-23T14:21:59.581" v="652" actId="478"/>
          <ac:spMkLst>
            <pc:docMk/>
            <pc:sldMk cId="2742471334" sldId="303"/>
            <ac:spMk id="26" creationId="{70BB0F66-7E4B-209C-9656-E8311A31D2C1}"/>
          </ac:spMkLst>
        </pc:spChg>
        <pc:spChg chg="add mod or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31" creationId="{21D2828F-7677-E048-9C34-4AC07ABE03CD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32" creationId="{CC5E9045-A447-FE42-CC7C-C1E816DB2983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36" creationId="{7B53E13D-9710-CF55-FAC5-5BC2C13B2AD9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38" creationId="{62628A15-9543-17B7-DEBF-48ECCECE61CD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39" creationId="{C201933F-CFFF-32FF-27B4-6C6740A75996}"/>
          </ac:spMkLst>
        </pc:spChg>
        <pc:spChg chg="add del mod">
          <ac:chgData name="Adrian Sanchez" userId="8367bc64-dda7-4682-9c6e-e2730e15bbda" providerId="ADAL" clId="{91F308A8-EC27-4A7B-B70D-BFAF9D62EE8A}" dt="2026-02-25T15:45:06.134" v="1083" actId="478"/>
          <ac:spMkLst>
            <pc:docMk/>
            <pc:sldMk cId="2742471334" sldId="303"/>
            <ac:spMk id="40" creationId="{F8074D29-91BA-CE05-2C16-06A452B8BDB0}"/>
          </ac:spMkLst>
        </pc:spChg>
        <pc:spChg chg="add del">
          <ac:chgData name="Adrian Sanchez" userId="8367bc64-dda7-4682-9c6e-e2730e15bbda" providerId="ADAL" clId="{91F308A8-EC27-4A7B-B70D-BFAF9D62EE8A}" dt="2026-02-25T15:45:29.742" v="1085" actId="478"/>
          <ac:spMkLst>
            <pc:docMk/>
            <pc:sldMk cId="2742471334" sldId="303"/>
            <ac:spMk id="41" creationId="{B9678A38-DFDE-6303-B0C5-8B6443DCD649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75" creationId="{8941F15E-0728-4265-1B45-EF63D40FF0CE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76" creationId="{2A51D848-972A-E25E-6A2C-4B40D1DF9988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77" creationId="{F48C6BA8-EB61-60D7-FEDC-A265D7DDE350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88" creationId="{40487C71-AACC-47D6-147B-89D27F0F397A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89" creationId="{25D7215E-9E5A-6F28-31D1-5D80E511DD76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90" creationId="{7758E973-55C2-65AB-3538-1F5411876FDA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91" creationId="{B8976D2E-E73B-E7F8-86FA-C400CC83F6DD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92" creationId="{AA07CF16-A569-C018-2A7C-2C478EE3B33D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93" creationId="{42367249-EFD1-7DD7-8D67-D32DF373A42E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94" creationId="{E005AC38-2857-3034-C907-FB58ABA14E58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95" creationId="{AD1ECFCB-C8FA-489D-1A66-5E150566D83E}"/>
          </ac:spMkLst>
        </pc:spChg>
        <pc:spChg chg="add mod">
          <ac:chgData name="Adrian Sanchez" userId="8367bc64-dda7-4682-9c6e-e2730e15bbda" providerId="ADAL" clId="{91F308A8-EC27-4A7B-B70D-BFAF9D62EE8A}" dt="2026-02-26T12:08:27.122" v="2912" actId="1076"/>
          <ac:spMkLst>
            <pc:docMk/>
            <pc:sldMk cId="2742471334" sldId="303"/>
            <ac:spMk id="96" creationId="{D0A80F0B-1976-38F3-537D-6FAB72E21589}"/>
          </ac:spMkLst>
        </pc:spChg>
        <pc:grpChg chg="add del mod">
          <ac:chgData name="Adrian Sanchez" userId="8367bc64-dda7-4682-9c6e-e2730e15bbda" providerId="ADAL" clId="{91F308A8-EC27-4A7B-B70D-BFAF9D62EE8A}" dt="2026-02-25T15:11:33.419" v="812" actId="165"/>
          <ac:grpSpMkLst>
            <pc:docMk/>
            <pc:sldMk cId="2742471334" sldId="303"/>
            <ac:grpSpMk id="11" creationId="{64A03856-6AAD-3CE3-72CD-21467A18478A}"/>
          </ac:grpSpMkLst>
        </pc:grpChg>
        <pc:picChg chg="del">
          <ac:chgData name="Adrian Sanchez" userId="8367bc64-dda7-4682-9c6e-e2730e15bbda" providerId="ADAL" clId="{91F308A8-EC27-4A7B-B70D-BFAF9D62EE8A}" dt="2026-02-23T14:21:59.581" v="652" actId="478"/>
          <ac:picMkLst>
            <pc:docMk/>
            <pc:sldMk cId="2742471334" sldId="303"/>
            <ac:picMk id="8" creationId="{BCD3EA7F-BE06-B197-72AB-C0B739D01A0F}"/>
          </ac:picMkLst>
        </pc:picChg>
        <pc:picChg chg="del">
          <ac:chgData name="Adrian Sanchez" userId="8367bc64-dda7-4682-9c6e-e2730e15bbda" providerId="ADAL" clId="{91F308A8-EC27-4A7B-B70D-BFAF9D62EE8A}" dt="2026-02-23T14:21:59.581" v="652" actId="478"/>
          <ac:picMkLst>
            <pc:docMk/>
            <pc:sldMk cId="2742471334" sldId="303"/>
            <ac:picMk id="9" creationId="{A29E34B6-6181-8081-1922-ABD2359A3676}"/>
          </ac:picMkLst>
        </pc:picChg>
        <pc:picChg chg="del">
          <ac:chgData name="Adrian Sanchez" userId="8367bc64-dda7-4682-9c6e-e2730e15bbda" providerId="ADAL" clId="{91F308A8-EC27-4A7B-B70D-BFAF9D62EE8A}" dt="2026-02-23T14:21:59.581" v="652" actId="478"/>
          <ac:picMkLst>
            <pc:docMk/>
            <pc:sldMk cId="2742471334" sldId="303"/>
            <ac:picMk id="19" creationId="{894BFB48-E9BB-676F-30D9-7A4C1E217EA1}"/>
          </ac:picMkLst>
        </pc:picChg>
        <pc:picChg chg="del">
          <ac:chgData name="Adrian Sanchez" userId="8367bc64-dda7-4682-9c6e-e2730e15bbda" providerId="ADAL" clId="{91F308A8-EC27-4A7B-B70D-BFAF9D62EE8A}" dt="2026-02-23T14:21:59.581" v="652" actId="478"/>
          <ac:picMkLst>
            <pc:docMk/>
            <pc:sldMk cId="2742471334" sldId="303"/>
            <ac:picMk id="20" creationId="{2EA87AC5-E4E5-5E5C-CF3C-50A576FDC2F7}"/>
          </ac:picMkLst>
        </pc:picChg>
        <pc:cxnChg chg="del">
          <ac:chgData name="Adrian Sanchez" userId="8367bc64-dda7-4682-9c6e-e2730e15bbda" providerId="ADAL" clId="{91F308A8-EC27-4A7B-B70D-BFAF9D62EE8A}" dt="2026-02-23T14:21:59.581" v="652" actId="478"/>
          <ac:cxnSpMkLst>
            <pc:docMk/>
            <pc:sldMk cId="2742471334" sldId="303"/>
            <ac:cxnSpMk id="13" creationId="{5EED72B8-8477-271B-BB96-C92CF111B8B7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13" creationId="{CDD60B1B-692D-753A-020A-823F742B8B54}"/>
          </ac:cxnSpMkLst>
        </pc:cxnChg>
        <pc:cxnChg chg="del">
          <ac:chgData name="Adrian Sanchez" userId="8367bc64-dda7-4682-9c6e-e2730e15bbda" providerId="ADAL" clId="{91F308A8-EC27-4A7B-B70D-BFAF9D62EE8A}" dt="2026-02-23T14:21:59.581" v="652" actId="478"/>
          <ac:cxnSpMkLst>
            <pc:docMk/>
            <pc:sldMk cId="2742471334" sldId="303"/>
            <ac:cxnSpMk id="15" creationId="{0047622D-09E2-9601-BA2D-4AA2E668AAD4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17" creationId="{2DDB9F32-C65A-1B85-B60E-F3031C5093D2}"/>
          </ac:cxnSpMkLst>
        </pc:cxnChg>
        <pc:cxnChg chg="add del mod">
          <ac:chgData name="Adrian Sanchez" userId="8367bc64-dda7-4682-9c6e-e2730e15bbda" providerId="ADAL" clId="{91F308A8-EC27-4A7B-B70D-BFAF9D62EE8A}" dt="2026-02-25T15:45:57.577" v="1090" actId="478"/>
          <ac:cxnSpMkLst>
            <pc:docMk/>
            <pc:sldMk cId="2742471334" sldId="303"/>
            <ac:cxnSpMk id="22" creationId="{F172C292-34E2-A10F-1D5D-6F7CDAFC09A4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27" creationId="{DEFC31D0-1584-9C80-DA03-3FD688595973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28" creationId="{B440D7A3-3AF4-D349-158C-56234A522E9C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29" creationId="{66948221-1EAD-4A09-36D9-62D0A8E7AF38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30" creationId="{4C50DAAD-3525-1E52-5412-9BAAD209EEA4}"/>
          </ac:cxnSpMkLst>
        </pc:cxnChg>
        <pc:cxnChg chg="add del mod">
          <ac:chgData name="Adrian Sanchez" userId="8367bc64-dda7-4682-9c6e-e2730e15bbda" providerId="ADAL" clId="{91F308A8-EC27-4A7B-B70D-BFAF9D62EE8A}" dt="2026-02-25T15:41:54.544" v="1052" actId="478"/>
          <ac:cxnSpMkLst>
            <pc:docMk/>
            <pc:sldMk cId="2742471334" sldId="303"/>
            <ac:cxnSpMk id="33" creationId="{1B28D487-9C8C-E846-99DB-B0758C667AD4}"/>
          </ac:cxnSpMkLst>
        </pc:cxnChg>
        <pc:cxnChg chg="add mod or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43" creationId="{BD629B6C-E9D3-475D-AC14-4D4134D23D8C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48" creationId="{6C86E0F7-364F-A1A3-4257-44B49E901271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53" creationId="{3314CC05-1B22-026C-95B4-547A66E66907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55" creationId="{98901938-D750-7C7D-3E49-79AA179CE87E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57" creationId="{C259633C-F4BD-529B-449D-F6F712475506}"/>
          </ac:cxnSpMkLst>
        </pc:cxnChg>
        <pc:cxnChg chg="add del mod">
          <ac:chgData name="Adrian Sanchez" userId="8367bc64-dda7-4682-9c6e-e2730e15bbda" providerId="ADAL" clId="{91F308A8-EC27-4A7B-B70D-BFAF9D62EE8A}" dt="2026-02-25T15:54:22.928" v="1152" actId="478"/>
          <ac:cxnSpMkLst>
            <pc:docMk/>
            <pc:sldMk cId="2742471334" sldId="303"/>
            <ac:cxnSpMk id="60" creationId="{AC8514F2-0E64-9190-499A-5C80516571DA}"/>
          </ac:cxnSpMkLst>
        </pc:cxnChg>
        <pc:cxnChg chg="add mod or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78" creationId="{52BE859D-F12F-8E44-ADEA-5986263A5D34}"/>
          </ac:cxnSpMkLst>
        </pc:cxnChg>
        <pc:cxnChg chg="add mod or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80" creationId="{E82C3242-79C7-2FA6-495D-E3116B149341}"/>
          </ac:cxnSpMkLst>
        </pc:cxnChg>
        <pc:cxnChg chg="add mod or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85" creationId="{08DA69AD-C0CD-2642-9A82-AA3D9CB2132B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98" creationId="{CC993BCD-2CA7-D8FA-8F00-C818BFE8F047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99" creationId="{FBF46721-DB79-0706-B687-190A63E6AE1E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102" creationId="{9D6B8681-91D9-520B-867B-7523333E02FD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105" creationId="{FA9D490D-79F1-6066-FC16-DADDFBBB3A92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108" creationId="{145461AF-5EAD-C221-517F-A91B2CFE23C9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111" creationId="{71F2945C-D654-1C6F-A5CD-DFA43687AA30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115" creationId="{6C37B578-5372-F20A-C654-1640813D2E6D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118" creationId="{6225CE58-738C-4402-9C49-60E1A134D11E}"/>
          </ac:cxnSpMkLst>
        </pc:cxnChg>
        <pc:cxnChg chg="add mod">
          <ac:chgData name="Adrian Sanchez" userId="8367bc64-dda7-4682-9c6e-e2730e15bbda" providerId="ADAL" clId="{91F308A8-EC27-4A7B-B70D-BFAF9D62EE8A}" dt="2026-02-26T12:08:27.122" v="2912" actId="1076"/>
          <ac:cxnSpMkLst>
            <pc:docMk/>
            <pc:sldMk cId="2742471334" sldId="303"/>
            <ac:cxnSpMk id="121" creationId="{F3303254-690E-FB08-AEE1-65B42F6175E7}"/>
          </ac:cxnSpMkLst>
        </pc:cxnChg>
      </pc:sldChg>
      <pc:sldChg chg="delSp mod">
        <pc:chgData name="Adrian Sanchez" userId="8367bc64-dda7-4682-9c6e-e2730e15bbda" providerId="ADAL" clId="{91F308A8-EC27-4A7B-B70D-BFAF9D62EE8A}" dt="2026-02-23T14:26:28.532" v="677" actId="478"/>
        <pc:sldMkLst>
          <pc:docMk/>
          <pc:sldMk cId="2520472777" sldId="304"/>
        </pc:sldMkLst>
        <pc:spChg chg="del">
          <ac:chgData name="Adrian Sanchez" userId="8367bc64-dda7-4682-9c6e-e2730e15bbda" providerId="ADAL" clId="{91F308A8-EC27-4A7B-B70D-BFAF9D62EE8A}" dt="2026-02-23T14:26:28.532" v="677" actId="478"/>
          <ac:spMkLst>
            <pc:docMk/>
            <pc:sldMk cId="2520472777" sldId="304"/>
            <ac:spMk id="4" creationId="{343627DB-B81A-4AF7-9D45-80CF464EFF6E}"/>
          </ac:spMkLst>
        </pc:spChg>
      </pc:sldChg>
      <pc:sldChg chg="addSp delSp modSp mod modAnim modNotesTx">
        <pc:chgData name="Adrian Sanchez" userId="8367bc64-dda7-4682-9c6e-e2730e15bbda" providerId="ADAL" clId="{91F308A8-EC27-4A7B-B70D-BFAF9D62EE8A}" dt="2026-03-23T11:48:39.921" v="60935" actId="20577"/>
        <pc:sldMkLst>
          <pc:docMk/>
          <pc:sldMk cId="637745260" sldId="305"/>
        </pc:sldMkLst>
        <pc:spChg chg="mod">
          <ac:chgData name="Adrian Sanchez" userId="8367bc64-dda7-4682-9c6e-e2730e15bbda" providerId="ADAL" clId="{91F308A8-EC27-4A7B-B70D-BFAF9D62EE8A}" dt="2026-03-03T07:55:48.554" v="10794" actId="20577"/>
          <ac:spMkLst>
            <pc:docMk/>
            <pc:sldMk cId="637745260" sldId="305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03T07:56:25.446" v="10898" actId="20577"/>
          <ac:spMkLst>
            <pc:docMk/>
            <pc:sldMk cId="637745260" sldId="305"/>
            <ac:spMk id="3" creationId="{12E65C5A-C6B6-4BA8-9C69-FFE6FD3C8A47}"/>
          </ac:spMkLst>
        </pc:spChg>
        <pc:spChg chg="del">
          <ac:chgData name="Adrian Sanchez" userId="8367bc64-dda7-4682-9c6e-e2730e15bbda" providerId="ADAL" clId="{91F308A8-EC27-4A7B-B70D-BFAF9D62EE8A}" dt="2026-02-23T14:26:26.164" v="676" actId="478"/>
          <ac:spMkLst>
            <pc:docMk/>
            <pc:sldMk cId="637745260" sldId="305"/>
            <ac:spMk id="4" creationId="{343627DB-B81A-4AF7-9D45-80CF464EFF6E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11" creationId="{A4F8D2F3-61BC-2E4B-4572-8D8B74A0DFFA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12" creationId="{19B50978-DBF4-A34F-0DF7-8119ABAAF557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13" creationId="{87E90097-4CED-A2FF-C17C-BECD674A7A0A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14" creationId="{06E59DCD-BA68-3393-8976-AE6C733B23F6}"/>
          </ac:spMkLst>
        </pc:spChg>
        <pc:spChg chg="add mod">
          <ac:chgData name="Adrian Sanchez" userId="8367bc64-dda7-4682-9c6e-e2730e15bbda" providerId="ADAL" clId="{91F308A8-EC27-4A7B-B70D-BFAF9D62EE8A}" dt="2026-03-03T07:59:21.251" v="10912" actId="14100"/>
          <ac:spMkLst>
            <pc:docMk/>
            <pc:sldMk cId="637745260" sldId="305"/>
            <ac:spMk id="15" creationId="{DC609D8D-73FF-10C3-E498-6AA54AEA9E3B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18" creationId="{A1D2B04A-6F7B-174C-ABC5-696A0CFB4692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19" creationId="{8A4EBB02-806D-CDBE-D0D4-33EF745C2896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20" creationId="{84414463-B57E-2E01-5462-EAB1BB0B85A1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21" creationId="{0A6B349C-411C-3815-ECE0-CCC74ECA003D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22" creationId="{981886B1-D524-94F9-CB47-89C654092A01}"/>
          </ac:spMkLst>
        </pc:spChg>
        <pc:spChg chg="add mod">
          <ac:chgData name="Adrian Sanchez" userId="8367bc64-dda7-4682-9c6e-e2730e15bbda" providerId="ADAL" clId="{91F308A8-EC27-4A7B-B70D-BFAF9D62EE8A}" dt="2026-03-03T07:58:41.513" v="10908" actId="208"/>
          <ac:spMkLst>
            <pc:docMk/>
            <pc:sldMk cId="637745260" sldId="305"/>
            <ac:spMk id="23" creationId="{9911EBA8-613B-DA37-0F93-F90095C9A296}"/>
          </ac:spMkLst>
        </pc:spChg>
        <pc:picChg chg="add mod">
          <ac:chgData name="Adrian Sanchez" userId="8367bc64-dda7-4682-9c6e-e2730e15bbda" providerId="ADAL" clId="{91F308A8-EC27-4A7B-B70D-BFAF9D62EE8A}" dt="2026-03-03T08:00:13.694" v="10920" actId="1582"/>
          <ac:picMkLst>
            <pc:docMk/>
            <pc:sldMk cId="637745260" sldId="305"/>
            <ac:picMk id="4" creationId="{80298921-D9E4-5352-AB6E-D35885211928}"/>
          </ac:picMkLst>
        </pc:picChg>
        <pc:picChg chg="add mod">
          <ac:chgData name="Adrian Sanchez" userId="8367bc64-dda7-4682-9c6e-e2730e15bbda" providerId="ADAL" clId="{91F308A8-EC27-4A7B-B70D-BFAF9D62EE8A}" dt="2026-03-03T08:00:13.694" v="10920" actId="1582"/>
          <ac:picMkLst>
            <pc:docMk/>
            <pc:sldMk cId="637745260" sldId="305"/>
            <ac:picMk id="5" creationId="{2E15653C-DEAC-E56E-B131-51D33FC078F9}"/>
          </ac:picMkLst>
        </pc:picChg>
        <pc:picChg chg="del">
          <ac:chgData name="Adrian Sanchez" userId="8367bc64-dda7-4682-9c6e-e2730e15bbda" providerId="ADAL" clId="{91F308A8-EC27-4A7B-B70D-BFAF9D62EE8A}" dt="2026-03-03T07:55:26.963" v="10777" actId="478"/>
          <ac:picMkLst>
            <pc:docMk/>
            <pc:sldMk cId="637745260" sldId="305"/>
            <ac:picMk id="6" creationId="{46227AAB-8C70-F84A-4377-6AFD808DE0EC}"/>
          </ac:picMkLst>
        </pc:picChg>
        <pc:picChg chg="del">
          <ac:chgData name="Adrian Sanchez" userId="8367bc64-dda7-4682-9c6e-e2730e15bbda" providerId="ADAL" clId="{91F308A8-EC27-4A7B-B70D-BFAF9D62EE8A}" dt="2026-03-03T07:55:26.963" v="10777" actId="478"/>
          <ac:picMkLst>
            <pc:docMk/>
            <pc:sldMk cId="637745260" sldId="305"/>
            <ac:picMk id="7" creationId="{4AAE8C4A-F301-1CFF-E7A5-28CD6BE9249B}"/>
          </ac:picMkLst>
        </pc:picChg>
        <pc:picChg chg="add mod">
          <ac:chgData name="Adrian Sanchez" userId="8367bc64-dda7-4682-9c6e-e2730e15bbda" providerId="ADAL" clId="{91F308A8-EC27-4A7B-B70D-BFAF9D62EE8A}" dt="2026-03-03T08:00:13.694" v="10920" actId="1582"/>
          <ac:picMkLst>
            <pc:docMk/>
            <pc:sldMk cId="637745260" sldId="305"/>
            <ac:picMk id="8" creationId="{7599975A-10B9-3137-6994-9D8411368BEC}"/>
          </ac:picMkLst>
        </pc:picChg>
        <pc:picChg chg="add mod">
          <ac:chgData name="Adrian Sanchez" userId="8367bc64-dda7-4682-9c6e-e2730e15bbda" providerId="ADAL" clId="{91F308A8-EC27-4A7B-B70D-BFAF9D62EE8A}" dt="2026-03-03T08:00:13.694" v="10920" actId="1582"/>
          <ac:picMkLst>
            <pc:docMk/>
            <pc:sldMk cId="637745260" sldId="305"/>
            <ac:picMk id="9" creationId="{ECA22537-6764-2774-3235-6BBD80A46AB7}"/>
          </ac:picMkLst>
        </pc:picChg>
        <pc:picChg chg="add mod">
          <ac:chgData name="Adrian Sanchez" userId="8367bc64-dda7-4682-9c6e-e2730e15bbda" providerId="ADAL" clId="{91F308A8-EC27-4A7B-B70D-BFAF9D62EE8A}" dt="2026-03-03T08:00:13.694" v="10920" actId="1582"/>
          <ac:picMkLst>
            <pc:docMk/>
            <pc:sldMk cId="637745260" sldId="305"/>
            <ac:picMk id="10" creationId="{83D7D37A-8DEF-84B4-80F8-53339F5F1753}"/>
          </ac:picMkLst>
        </pc:picChg>
        <pc:picChg chg="del">
          <ac:chgData name="Adrian Sanchez" userId="8367bc64-dda7-4682-9c6e-e2730e15bbda" providerId="ADAL" clId="{91F308A8-EC27-4A7B-B70D-BFAF9D62EE8A}" dt="2026-03-03T07:55:26.963" v="10777" actId="478"/>
          <ac:picMkLst>
            <pc:docMk/>
            <pc:sldMk cId="637745260" sldId="305"/>
            <ac:picMk id="16" creationId="{771DC459-3E38-54D3-F628-F66D6E3DA987}"/>
          </ac:picMkLst>
        </pc:picChg>
        <pc:picChg chg="del">
          <ac:chgData name="Adrian Sanchez" userId="8367bc64-dda7-4682-9c6e-e2730e15bbda" providerId="ADAL" clId="{91F308A8-EC27-4A7B-B70D-BFAF9D62EE8A}" dt="2026-03-03T07:55:26.963" v="10777" actId="478"/>
          <ac:picMkLst>
            <pc:docMk/>
            <pc:sldMk cId="637745260" sldId="305"/>
            <ac:picMk id="17" creationId="{FCD56C5E-9941-9461-9D09-29BBFEFCF412}"/>
          </ac:picMkLst>
        </pc:picChg>
      </pc:sldChg>
      <pc:sldChg chg="delSp del mod">
        <pc:chgData name="Adrian Sanchez" userId="8367bc64-dda7-4682-9c6e-e2730e15bbda" providerId="ADAL" clId="{91F308A8-EC27-4A7B-B70D-BFAF9D62EE8A}" dt="2026-03-10T14:05:30.780" v="43307" actId="47"/>
        <pc:sldMkLst>
          <pc:docMk/>
          <pc:sldMk cId="3167610769" sldId="306"/>
        </pc:sldMkLst>
        <pc:spChg chg="del">
          <ac:chgData name="Adrian Sanchez" userId="8367bc64-dda7-4682-9c6e-e2730e15bbda" providerId="ADAL" clId="{91F308A8-EC27-4A7B-B70D-BFAF9D62EE8A}" dt="2026-02-23T14:27:00.516" v="683" actId="478"/>
          <ac:spMkLst>
            <pc:docMk/>
            <pc:sldMk cId="3167610769" sldId="306"/>
            <ac:spMk id="4" creationId="{343627DB-B81A-4AF7-9D45-80CF464EFF6E}"/>
          </ac:spMkLst>
        </pc:spChg>
        <pc:spChg chg="del">
          <ac:chgData name="Adrian Sanchez" userId="8367bc64-dda7-4682-9c6e-e2730e15bbda" providerId="ADAL" clId="{91F308A8-EC27-4A7B-B70D-BFAF9D62EE8A}" dt="2026-03-10T12:12:48.462" v="41625" actId="21"/>
          <ac:spMkLst>
            <pc:docMk/>
            <pc:sldMk cId="3167610769" sldId="306"/>
            <ac:spMk id="43" creationId="{44A27E0C-4253-BDDC-4059-46C50DDB2F4D}"/>
          </ac:spMkLst>
        </pc:spChg>
        <pc:spChg chg="del">
          <ac:chgData name="Adrian Sanchez" userId="8367bc64-dda7-4682-9c6e-e2730e15bbda" providerId="ADAL" clId="{91F308A8-EC27-4A7B-B70D-BFAF9D62EE8A}" dt="2026-03-10T12:12:48.462" v="41625" actId="21"/>
          <ac:spMkLst>
            <pc:docMk/>
            <pc:sldMk cId="3167610769" sldId="306"/>
            <ac:spMk id="44" creationId="{54D3C021-3BD0-71C5-45D4-908591DE7485}"/>
          </ac:spMkLst>
        </pc:spChg>
        <pc:spChg chg="del">
          <ac:chgData name="Adrian Sanchez" userId="8367bc64-dda7-4682-9c6e-e2730e15bbda" providerId="ADAL" clId="{91F308A8-EC27-4A7B-B70D-BFAF9D62EE8A}" dt="2026-03-10T12:12:48.462" v="41625" actId="21"/>
          <ac:spMkLst>
            <pc:docMk/>
            <pc:sldMk cId="3167610769" sldId="306"/>
            <ac:spMk id="45" creationId="{F0D0BAD6-597A-4EFF-2765-E4E3B3E4F727}"/>
          </ac:spMkLst>
        </pc:spChg>
        <pc:spChg chg="del">
          <ac:chgData name="Adrian Sanchez" userId="8367bc64-dda7-4682-9c6e-e2730e15bbda" providerId="ADAL" clId="{91F308A8-EC27-4A7B-B70D-BFAF9D62EE8A}" dt="2026-03-10T12:12:48.462" v="41625" actId="21"/>
          <ac:spMkLst>
            <pc:docMk/>
            <pc:sldMk cId="3167610769" sldId="306"/>
            <ac:spMk id="46" creationId="{D77875FB-F83C-5A31-4D04-D6468FC72FD0}"/>
          </ac:spMkLst>
        </pc:spChg>
        <pc:spChg chg="del">
          <ac:chgData name="Adrian Sanchez" userId="8367bc64-dda7-4682-9c6e-e2730e15bbda" providerId="ADAL" clId="{91F308A8-EC27-4A7B-B70D-BFAF9D62EE8A}" dt="2026-03-10T12:12:48.462" v="41625" actId="21"/>
          <ac:spMkLst>
            <pc:docMk/>
            <pc:sldMk cId="3167610769" sldId="306"/>
            <ac:spMk id="47" creationId="{F56EE107-E8DB-7CB3-0FC6-A10AD80955AF}"/>
          </ac:spMkLst>
        </pc:spChg>
        <pc:spChg chg="del">
          <ac:chgData name="Adrian Sanchez" userId="8367bc64-dda7-4682-9c6e-e2730e15bbda" providerId="ADAL" clId="{91F308A8-EC27-4A7B-B70D-BFAF9D62EE8A}" dt="2026-03-10T12:12:48.462" v="41625" actId="21"/>
          <ac:spMkLst>
            <pc:docMk/>
            <pc:sldMk cId="3167610769" sldId="306"/>
            <ac:spMk id="48" creationId="{864ACBC1-D54F-D94C-CC87-BF712426D9CC}"/>
          </ac:spMkLst>
        </pc:spChg>
        <pc:grpChg chg="del">
          <ac:chgData name="Adrian Sanchez" userId="8367bc64-dda7-4682-9c6e-e2730e15bbda" providerId="ADAL" clId="{91F308A8-EC27-4A7B-B70D-BFAF9D62EE8A}" dt="2026-03-10T12:12:48.462" v="41625" actId="21"/>
          <ac:grpSpMkLst>
            <pc:docMk/>
            <pc:sldMk cId="3167610769" sldId="306"/>
            <ac:grpSpMk id="21" creationId="{CC00D75B-FA28-6517-1DFD-9EA864330D0B}"/>
          </ac:grpSpMkLst>
        </pc:grpChg>
      </pc:sldChg>
      <pc:sldChg chg="delSp del mod">
        <pc:chgData name="Adrian Sanchez" userId="8367bc64-dda7-4682-9c6e-e2730e15bbda" providerId="ADAL" clId="{91F308A8-EC27-4A7B-B70D-BFAF9D62EE8A}" dt="2026-03-03T13:29:51.341" v="14179" actId="47"/>
        <pc:sldMkLst>
          <pc:docMk/>
          <pc:sldMk cId="1204852368" sldId="307"/>
        </pc:sldMkLst>
        <pc:spChg chg="del">
          <ac:chgData name="Adrian Sanchez" userId="8367bc64-dda7-4682-9c6e-e2730e15bbda" providerId="ADAL" clId="{91F308A8-EC27-4A7B-B70D-BFAF9D62EE8A}" dt="2026-02-23T14:26:58.461" v="682" actId="478"/>
          <ac:spMkLst>
            <pc:docMk/>
            <pc:sldMk cId="1204852368" sldId="307"/>
            <ac:spMk id="59" creationId="{F77019C1-7830-BDFB-5DAB-1BE3CD94E0E6}"/>
          </ac:spMkLst>
        </pc:spChg>
      </pc:sldChg>
      <pc:sldChg chg="addSp delSp modSp add mod delAnim modAnim modNotesTx">
        <pc:chgData name="Adrian Sanchez" userId="8367bc64-dda7-4682-9c6e-e2730e15bbda" providerId="ADAL" clId="{91F308A8-EC27-4A7B-B70D-BFAF9D62EE8A}" dt="2026-03-23T11:49:23.454" v="60941" actId="20577"/>
        <pc:sldMkLst>
          <pc:docMk/>
          <pc:sldMk cId="3376246503" sldId="308"/>
        </pc:sldMkLst>
        <pc:spChg chg="mod">
          <ac:chgData name="Adrian Sanchez" userId="8367bc64-dda7-4682-9c6e-e2730e15bbda" providerId="ADAL" clId="{91F308A8-EC27-4A7B-B70D-BFAF9D62EE8A}" dt="2026-02-26T09:11:11.688" v="1720" actId="20577"/>
          <ac:spMkLst>
            <pc:docMk/>
            <pc:sldMk cId="3376246503" sldId="308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8T10:35:20.005" v="56337" actId="20577"/>
          <ac:spMkLst>
            <pc:docMk/>
            <pc:sldMk cId="3376246503" sldId="308"/>
            <ac:spMk id="3" creationId="{12E65C5A-C6B6-4BA8-9C69-FFE6FD3C8A47}"/>
          </ac:spMkLst>
        </pc:spChg>
        <pc:spChg chg="del">
          <ac:chgData name="Adrian Sanchez" userId="8367bc64-dda7-4682-9c6e-e2730e15bbda" providerId="ADAL" clId="{91F308A8-EC27-4A7B-B70D-BFAF9D62EE8A}" dt="2026-02-23T14:26:17.393" v="675" actId="478"/>
          <ac:spMkLst>
            <pc:docMk/>
            <pc:sldMk cId="3376246503" sldId="308"/>
            <ac:spMk id="4" creationId="{343627DB-B81A-4AF7-9D45-80CF464EFF6E}"/>
          </ac:spMkLst>
        </pc:spChg>
        <pc:spChg chg="del">
          <ac:chgData name="Adrian Sanchez" userId="8367bc64-dda7-4682-9c6e-e2730e15bbda" providerId="ADAL" clId="{91F308A8-EC27-4A7B-B70D-BFAF9D62EE8A}" dt="2026-02-26T09:27:39.276" v="1725" actId="478"/>
          <ac:spMkLst>
            <pc:docMk/>
            <pc:sldMk cId="3376246503" sldId="308"/>
            <ac:spMk id="10" creationId="{8D8EEE98-940B-DC66-8281-7FB365873634}"/>
          </ac:spMkLst>
        </pc:spChg>
        <pc:spChg chg="del">
          <ac:chgData name="Adrian Sanchez" userId="8367bc64-dda7-4682-9c6e-e2730e15bbda" providerId="ADAL" clId="{91F308A8-EC27-4A7B-B70D-BFAF9D62EE8A}" dt="2026-02-26T09:27:39.276" v="1725" actId="478"/>
          <ac:spMkLst>
            <pc:docMk/>
            <pc:sldMk cId="3376246503" sldId="308"/>
            <ac:spMk id="11" creationId="{6F3AFD54-A77F-7931-BFCD-0B49C0565F14}"/>
          </ac:spMkLst>
        </pc:spChg>
        <pc:spChg chg="del">
          <ac:chgData name="Adrian Sanchez" userId="8367bc64-dda7-4682-9c6e-e2730e15bbda" providerId="ADAL" clId="{91F308A8-EC27-4A7B-B70D-BFAF9D62EE8A}" dt="2026-02-26T09:27:32.988" v="1721" actId="478"/>
          <ac:spMkLst>
            <pc:docMk/>
            <pc:sldMk cId="3376246503" sldId="308"/>
            <ac:spMk id="12" creationId="{A290B964-9B1C-C8AC-9E21-9825B1A58EDA}"/>
          </ac:spMkLst>
        </pc:spChg>
        <pc:spChg chg="del">
          <ac:chgData name="Adrian Sanchez" userId="8367bc64-dda7-4682-9c6e-e2730e15bbda" providerId="ADAL" clId="{91F308A8-EC27-4A7B-B70D-BFAF9D62EE8A}" dt="2026-02-26T09:27:32.988" v="1721" actId="478"/>
          <ac:spMkLst>
            <pc:docMk/>
            <pc:sldMk cId="3376246503" sldId="308"/>
            <ac:spMk id="14" creationId="{B6D3A1B2-1A3C-B6D0-A7CD-89FEBA0DCAD7}"/>
          </ac:spMkLst>
        </pc:spChg>
        <pc:spChg chg="add mod">
          <ac:chgData name="Adrian Sanchez" userId="8367bc64-dda7-4682-9c6e-e2730e15bbda" providerId="ADAL" clId="{91F308A8-EC27-4A7B-B70D-BFAF9D62EE8A}" dt="2026-02-26T09:51:33.914" v="1798" actId="1076"/>
          <ac:spMkLst>
            <pc:docMk/>
            <pc:sldMk cId="3376246503" sldId="308"/>
            <ac:spMk id="16" creationId="{A7A7B97C-946C-9CE9-32C8-7653F6824014}"/>
          </ac:spMkLst>
        </pc:spChg>
        <pc:spChg chg="add mod">
          <ac:chgData name="Adrian Sanchez" userId="8367bc64-dda7-4682-9c6e-e2730e15bbda" providerId="ADAL" clId="{91F308A8-EC27-4A7B-B70D-BFAF9D62EE8A}" dt="2026-02-26T09:51:56.388" v="1832" actId="20577"/>
          <ac:spMkLst>
            <pc:docMk/>
            <pc:sldMk cId="3376246503" sldId="308"/>
            <ac:spMk id="17" creationId="{2C787AC0-62A5-B734-0ADA-BC0E82C3CC68}"/>
          </ac:spMkLst>
        </pc:spChg>
        <pc:spChg chg="del">
          <ac:chgData name="Adrian Sanchez" userId="8367bc64-dda7-4682-9c6e-e2730e15bbda" providerId="ADAL" clId="{91F308A8-EC27-4A7B-B70D-BFAF9D62EE8A}" dt="2026-02-26T09:27:32.988" v="1721" actId="478"/>
          <ac:spMkLst>
            <pc:docMk/>
            <pc:sldMk cId="3376246503" sldId="308"/>
            <ac:spMk id="18" creationId="{BA557637-E4DF-9ED8-7286-5C3E0B93E9EE}"/>
          </ac:spMkLst>
        </pc:spChg>
        <pc:spChg chg="del">
          <ac:chgData name="Adrian Sanchez" userId="8367bc64-dda7-4682-9c6e-e2730e15bbda" providerId="ADAL" clId="{91F308A8-EC27-4A7B-B70D-BFAF9D62EE8A}" dt="2026-02-26T09:27:32.988" v="1721" actId="478"/>
          <ac:spMkLst>
            <pc:docMk/>
            <pc:sldMk cId="3376246503" sldId="308"/>
            <ac:spMk id="21" creationId="{E00F6356-C420-B52C-3539-C214F0DBF701}"/>
          </ac:spMkLst>
        </pc:spChg>
        <pc:spChg chg="del">
          <ac:chgData name="Adrian Sanchez" userId="8367bc64-dda7-4682-9c6e-e2730e15bbda" providerId="ADAL" clId="{91F308A8-EC27-4A7B-B70D-BFAF9D62EE8A}" dt="2026-02-26T09:27:32.988" v="1721" actId="478"/>
          <ac:spMkLst>
            <pc:docMk/>
            <pc:sldMk cId="3376246503" sldId="308"/>
            <ac:spMk id="22" creationId="{088FC8C5-EA5C-BAEF-821D-409600510988}"/>
          </ac:spMkLst>
        </pc:spChg>
        <pc:spChg chg="del">
          <ac:chgData name="Adrian Sanchez" userId="8367bc64-dda7-4682-9c6e-e2730e15bbda" providerId="ADAL" clId="{91F308A8-EC27-4A7B-B70D-BFAF9D62EE8A}" dt="2026-02-26T09:27:32.988" v="1721" actId="478"/>
          <ac:spMkLst>
            <pc:docMk/>
            <pc:sldMk cId="3376246503" sldId="308"/>
            <ac:spMk id="23" creationId="{61E27A3D-A399-1157-907F-1754CAE129B0}"/>
          </ac:spMkLst>
        </pc:spChg>
        <pc:spChg chg="del">
          <ac:chgData name="Adrian Sanchez" userId="8367bc64-dda7-4682-9c6e-e2730e15bbda" providerId="ADAL" clId="{91F308A8-EC27-4A7B-B70D-BFAF9D62EE8A}" dt="2026-02-26T09:27:32.988" v="1721" actId="478"/>
          <ac:spMkLst>
            <pc:docMk/>
            <pc:sldMk cId="3376246503" sldId="308"/>
            <ac:spMk id="24" creationId="{C4D97D6F-66C2-7328-DF9E-09971C462429}"/>
          </ac:spMkLst>
        </pc:spChg>
        <pc:spChg chg="del">
          <ac:chgData name="Adrian Sanchez" userId="8367bc64-dda7-4682-9c6e-e2730e15bbda" providerId="ADAL" clId="{91F308A8-EC27-4A7B-B70D-BFAF9D62EE8A}" dt="2026-02-26T09:27:32.988" v="1721" actId="478"/>
          <ac:spMkLst>
            <pc:docMk/>
            <pc:sldMk cId="3376246503" sldId="308"/>
            <ac:spMk id="25" creationId="{D26112AE-6F27-D566-B35F-B25F0390E5A9}"/>
          </ac:spMkLst>
        </pc:spChg>
        <pc:spChg chg="del">
          <ac:chgData name="Adrian Sanchez" userId="8367bc64-dda7-4682-9c6e-e2730e15bbda" providerId="ADAL" clId="{91F308A8-EC27-4A7B-B70D-BFAF9D62EE8A}" dt="2026-02-26T09:27:32.988" v="1721" actId="478"/>
          <ac:spMkLst>
            <pc:docMk/>
            <pc:sldMk cId="3376246503" sldId="308"/>
            <ac:spMk id="26" creationId="{70BB0F66-7E4B-209C-9656-E8311A31D2C1}"/>
          </ac:spMkLst>
        </pc:spChg>
        <pc:picChg chg="add mod">
          <ac:chgData name="Adrian Sanchez" userId="8367bc64-dda7-4682-9c6e-e2730e15bbda" providerId="ADAL" clId="{91F308A8-EC27-4A7B-B70D-BFAF9D62EE8A}" dt="2026-02-26T09:50:22.936" v="1754" actId="1076"/>
          <ac:picMkLst>
            <pc:docMk/>
            <pc:sldMk cId="3376246503" sldId="308"/>
            <ac:picMk id="5" creationId="{61666BC4-5D8F-A569-E82B-CB4D73CC4182}"/>
          </ac:picMkLst>
        </pc:picChg>
        <pc:picChg chg="add mod">
          <ac:chgData name="Adrian Sanchez" userId="8367bc64-dda7-4682-9c6e-e2730e15bbda" providerId="ADAL" clId="{91F308A8-EC27-4A7B-B70D-BFAF9D62EE8A}" dt="2026-02-26T09:50:18.751" v="1753" actId="1076"/>
          <ac:picMkLst>
            <pc:docMk/>
            <pc:sldMk cId="3376246503" sldId="308"/>
            <ac:picMk id="7" creationId="{96FAB355-10B5-E2E2-3B07-4F708ADA975A}"/>
          </ac:picMkLst>
        </pc:picChg>
        <pc:picChg chg="del">
          <ac:chgData name="Adrian Sanchez" userId="8367bc64-dda7-4682-9c6e-e2730e15bbda" providerId="ADAL" clId="{91F308A8-EC27-4A7B-B70D-BFAF9D62EE8A}" dt="2026-02-26T09:27:32.988" v="1721" actId="478"/>
          <ac:picMkLst>
            <pc:docMk/>
            <pc:sldMk cId="3376246503" sldId="308"/>
            <ac:picMk id="8" creationId="{BCD3EA7F-BE06-B197-72AB-C0B739D01A0F}"/>
          </ac:picMkLst>
        </pc:picChg>
        <pc:picChg chg="del">
          <ac:chgData name="Adrian Sanchez" userId="8367bc64-dda7-4682-9c6e-e2730e15bbda" providerId="ADAL" clId="{91F308A8-EC27-4A7B-B70D-BFAF9D62EE8A}" dt="2026-02-26T09:27:32.988" v="1721" actId="478"/>
          <ac:picMkLst>
            <pc:docMk/>
            <pc:sldMk cId="3376246503" sldId="308"/>
            <ac:picMk id="9" creationId="{A29E34B6-6181-8081-1922-ABD2359A3676}"/>
          </ac:picMkLst>
        </pc:picChg>
        <pc:picChg chg="del">
          <ac:chgData name="Adrian Sanchez" userId="8367bc64-dda7-4682-9c6e-e2730e15bbda" providerId="ADAL" clId="{91F308A8-EC27-4A7B-B70D-BFAF9D62EE8A}" dt="2026-02-26T09:27:32.988" v="1721" actId="478"/>
          <ac:picMkLst>
            <pc:docMk/>
            <pc:sldMk cId="3376246503" sldId="308"/>
            <ac:picMk id="19" creationId="{894BFB48-E9BB-676F-30D9-7A4C1E217EA1}"/>
          </ac:picMkLst>
        </pc:picChg>
        <pc:picChg chg="del">
          <ac:chgData name="Adrian Sanchez" userId="8367bc64-dda7-4682-9c6e-e2730e15bbda" providerId="ADAL" clId="{91F308A8-EC27-4A7B-B70D-BFAF9D62EE8A}" dt="2026-02-26T09:27:32.988" v="1721" actId="478"/>
          <ac:picMkLst>
            <pc:docMk/>
            <pc:sldMk cId="3376246503" sldId="308"/>
            <ac:picMk id="20" creationId="{2EA87AC5-E4E5-5E5C-CF3C-50A576FDC2F7}"/>
          </ac:picMkLst>
        </pc:picChg>
        <pc:picChg chg="add mod">
          <ac:chgData name="Adrian Sanchez" userId="8367bc64-dda7-4682-9c6e-e2730e15bbda" providerId="ADAL" clId="{91F308A8-EC27-4A7B-B70D-BFAF9D62EE8A}" dt="2026-02-26T10:13:02.797" v="2333" actId="1440"/>
          <ac:picMkLst>
            <pc:docMk/>
            <pc:sldMk cId="3376246503" sldId="308"/>
            <ac:picMk id="1026" creationId="{F2354D3C-5609-543B-0523-30F2E21D38D2}"/>
          </ac:picMkLst>
        </pc:picChg>
        <pc:picChg chg="add mod">
          <ac:chgData name="Adrian Sanchez" userId="8367bc64-dda7-4682-9c6e-e2730e15bbda" providerId="ADAL" clId="{91F308A8-EC27-4A7B-B70D-BFAF9D62EE8A}" dt="2026-02-26T10:13:02.797" v="2333" actId="1440"/>
          <ac:picMkLst>
            <pc:docMk/>
            <pc:sldMk cId="3376246503" sldId="308"/>
            <ac:picMk id="1028" creationId="{6E2E47AB-5A28-2BEC-6C94-713060091F3B}"/>
          </ac:picMkLst>
        </pc:picChg>
        <pc:cxnChg chg="del">
          <ac:chgData name="Adrian Sanchez" userId="8367bc64-dda7-4682-9c6e-e2730e15bbda" providerId="ADAL" clId="{91F308A8-EC27-4A7B-B70D-BFAF9D62EE8A}" dt="2026-02-26T09:27:32.988" v="1721" actId="478"/>
          <ac:cxnSpMkLst>
            <pc:docMk/>
            <pc:sldMk cId="3376246503" sldId="308"/>
            <ac:cxnSpMk id="13" creationId="{5EED72B8-8477-271B-BB96-C92CF111B8B7}"/>
          </ac:cxnSpMkLst>
        </pc:cxnChg>
        <pc:cxnChg chg="del">
          <ac:chgData name="Adrian Sanchez" userId="8367bc64-dda7-4682-9c6e-e2730e15bbda" providerId="ADAL" clId="{91F308A8-EC27-4A7B-B70D-BFAF9D62EE8A}" dt="2026-02-26T09:27:32.988" v="1721" actId="478"/>
          <ac:cxnSpMkLst>
            <pc:docMk/>
            <pc:sldMk cId="3376246503" sldId="308"/>
            <ac:cxnSpMk id="15" creationId="{0047622D-09E2-9601-BA2D-4AA2E668AAD4}"/>
          </ac:cxnSpMkLst>
        </pc:cxnChg>
      </pc:sldChg>
      <pc:sldChg chg="addSp delSp modSp add mod delAnim modAnim">
        <pc:chgData name="Adrian Sanchez" userId="8367bc64-dda7-4682-9c6e-e2730e15bbda" providerId="ADAL" clId="{91F308A8-EC27-4A7B-B70D-BFAF9D62EE8A}" dt="2026-03-18T10:22:28.861" v="56302" actId="14100"/>
        <pc:sldMkLst>
          <pc:docMk/>
          <pc:sldMk cId="3270908581" sldId="309"/>
        </pc:sldMkLst>
        <pc:spChg chg="mod">
          <ac:chgData name="Adrian Sanchez" userId="8367bc64-dda7-4682-9c6e-e2730e15bbda" providerId="ADAL" clId="{91F308A8-EC27-4A7B-B70D-BFAF9D62EE8A}" dt="2026-03-02T13:38:47.571" v="6379" actId="207"/>
          <ac:spMkLst>
            <pc:docMk/>
            <pc:sldMk cId="3270908581" sldId="309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02T13:59:46.279" v="6709" actId="20577"/>
          <ac:spMkLst>
            <pc:docMk/>
            <pc:sldMk cId="3270908581" sldId="309"/>
            <ac:spMk id="3" creationId="{12E65C5A-C6B6-4BA8-9C69-FFE6FD3C8A47}"/>
          </ac:spMkLst>
        </pc:spChg>
        <pc:spChg chg="add mod">
          <ac:chgData name="Adrian Sanchez" userId="8367bc64-dda7-4682-9c6e-e2730e15bbda" providerId="ADAL" clId="{91F308A8-EC27-4A7B-B70D-BFAF9D62EE8A}" dt="2026-03-02T14:15:30.318" v="7310" actId="14100"/>
          <ac:spMkLst>
            <pc:docMk/>
            <pc:sldMk cId="3270908581" sldId="309"/>
            <ac:spMk id="6" creationId="{562694FB-3569-E2E9-0930-5194270C39AD}"/>
          </ac:spMkLst>
        </pc:spChg>
        <pc:spChg chg="add mod">
          <ac:chgData name="Adrian Sanchez" userId="8367bc64-dda7-4682-9c6e-e2730e15bbda" providerId="ADAL" clId="{91F308A8-EC27-4A7B-B70D-BFAF9D62EE8A}" dt="2026-03-18T10:20:10.968" v="56264" actId="113"/>
          <ac:spMkLst>
            <pc:docMk/>
            <pc:sldMk cId="3270908581" sldId="309"/>
            <ac:spMk id="7" creationId="{94BC8B56-14D1-5C9E-C6DD-44C77DD10104}"/>
          </ac:spMkLst>
        </pc:spChg>
        <pc:spChg chg="mod">
          <ac:chgData name="Adrian Sanchez" userId="8367bc64-dda7-4682-9c6e-e2730e15bbda" providerId="ADAL" clId="{91F308A8-EC27-4A7B-B70D-BFAF9D62EE8A}" dt="2026-03-18T10:22:28.861" v="56302" actId="14100"/>
          <ac:spMkLst>
            <pc:docMk/>
            <pc:sldMk cId="3270908581" sldId="309"/>
            <ac:spMk id="8" creationId="{D1E34BFF-C1A5-2632-82BB-0BF50FD12AA9}"/>
          </ac:spMkLst>
        </pc:spChg>
        <pc:spChg chg="mod">
          <ac:chgData name="Adrian Sanchez" userId="8367bc64-dda7-4682-9c6e-e2730e15bbda" providerId="ADAL" clId="{91F308A8-EC27-4A7B-B70D-BFAF9D62EE8A}" dt="2026-03-18T10:22:18.015" v="56301" actId="20577"/>
          <ac:spMkLst>
            <pc:docMk/>
            <pc:sldMk cId="3270908581" sldId="309"/>
            <ac:spMk id="9" creationId="{EBE89B3B-797B-FA8A-2220-51716C821BF3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10" creationId="{8D8EEE98-940B-DC66-8281-7FB365873634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11" creationId="{6F3AFD54-A77F-7931-BFCD-0B49C0565F14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12" creationId="{A290B964-9B1C-C8AC-9E21-9825B1A58EDA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14" creationId="{B6D3A1B2-1A3C-B6D0-A7CD-89FEBA0DCAD7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18" creationId="{BA557637-E4DF-9ED8-7286-5C3E0B93E9EE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21" creationId="{E00F6356-C420-B52C-3539-C214F0DBF701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22" creationId="{088FC8C5-EA5C-BAEF-821D-409600510988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23" creationId="{61E27A3D-A399-1157-907F-1754CAE129B0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24" creationId="{C4D97D6F-66C2-7328-DF9E-09971C462429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25" creationId="{D26112AE-6F27-D566-B35F-B25F0390E5A9}"/>
          </ac:spMkLst>
        </pc:spChg>
        <pc:spChg chg="del">
          <ac:chgData name="Adrian Sanchez" userId="8367bc64-dda7-4682-9c6e-e2730e15bbda" providerId="ADAL" clId="{91F308A8-EC27-4A7B-B70D-BFAF9D62EE8A}" dt="2026-03-02T13:38:13.437" v="6371" actId="478"/>
          <ac:spMkLst>
            <pc:docMk/>
            <pc:sldMk cId="3270908581" sldId="309"/>
            <ac:spMk id="26" creationId="{70BB0F66-7E4B-209C-9656-E8311A31D2C1}"/>
          </ac:spMkLst>
        </pc:spChg>
        <pc:picChg chg="add mod">
          <ac:chgData name="Adrian Sanchez" userId="8367bc64-dda7-4682-9c6e-e2730e15bbda" providerId="ADAL" clId="{91F308A8-EC27-4A7B-B70D-BFAF9D62EE8A}" dt="2026-03-02T14:08:07.184" v="7195" actId="1076"/>
          <ac:picMkLst>
            <pc:docMk/>
            <pc:sldMk cId="3270908581" sldId="309"/>
            <ac:picMk id="5" creationId="{7B5A7C08-689F-178D-77F6-4DFFB08C4B90}"/>
          </ac:picMkLst>
        </pc:picChg>
        <pc:picChg chg="del">
          <ac:chgData name="Adrian Sanchez" userId="8367bc64-dda7-4682-9c6e-e2730e15bbda" providerId="ADAL" clId="{91F308A8-EC27-4A7B-B70D-BFAF9D62EE8A}" dt="2026-03-02T13:38:13.437" v="6371" actId="478"/>
          <ac:picMkLst>
            <pc:docMk/>
            <pc:sldMk cId="3270908581" sldId="309"/>
            <ac:picMk id="8" creationId="{BCD3EA7F-BE06-B197-72AB-C0B739D01A0F}"/>
          </ac:picMkLst>
        </pc:picChg>
        <pc:picChg chg="del">
          <ac:chgData name="Adrian Sanchez" userId="8367bc64-dda7-4682-9c6e-e2730e15bbda" providerId="ADAL" clId="{91F308A8-EC27-4A7B-B70D-BFAF9D62EE8A}" dt="2026-03-02T13:38:13.437" v="6371" actId="478"/>
          <ac:picMkLst>
            <pc:docMk/>
            <pc:sldMk cId="3270908581" sldId="309"/>
            <ac:picMk id="9" creationId="{A29E34B6-6181-8081-1922-ABD2359A3676}"/>
          </ac:picMkLst>
        </pc:picChg>
        <pc:picChg chg="add del mod">
          <ac:chgData name="Adrian Sanchez" userId="8367bc64-dda7-4682-9c6e-e2730e15bbda" providerId="ADAL" clId="{91F308A8-EC27-4A7B-B70D-BFAF9D62EE8A}" dt="2026-03-02T14:00:29.296" v="6732" actId="478"/>
          <ac:picMkLst>
            <pc:docMk/>
            <pc:sldMk cId="3270908581" sldId="309"/>
            <ac:picMk id="16" creationId="{A5FC8B03-FBD5-7487-A2B4-B540FAAEA115}"/>
          </ac:picMkLst>
        </pc:picChg>
        <pc:picChg chg="del">
          <ac:chgData name="Adrian Sanchez" userId="8367bc64-dda7-4682-9c6e-e2730e15bbda" providerId="ADAL" clId="{91F308A8-EC27-4A7B-B70D-BFAF9D62EE8A}" dt="2026-03-02T13:38:13.437" v="6371" actId="478"/>
          <ac:picMkLst>
            <pc:docMk/>
            <pc:sldMk cId="3270908581" sldId="309"/>
            <ac:picMk id="19" creationId="{894BFB48-E9BB-676F-30D9-7A4C1E217EA1}"/>
          </ac:picMkLst>
        </pc:picChg>
        <pc:picChg chg="del">
          <ac:chgData name="Adrian Sanchez" userId="8367bc64-dda7-4682-9c6e-e2730e15bbda" providerId="ADAL" clId="{91F308A8-EC27-4A7B-B70D-BFAF9D62EE8A}" dt="2026-03-02T13:38:13.437" v="6371" actId="478"/>
          <ac:picMkLst>
            <pc:docMk/>
            <pc:sldMk cId="3270908581" sldId="309"/>
            <ac:picMk id="20" creationId="{2EA87AC5-E4E5-5E5C-CF3C-50A576FDC2F7}"/>
          </ac:picMkLst>
        </pc:picChg>
        <pc:cxnChg chg="del">
          <ac:chgData name="Adrian Sanchez" userId="8367bc64-dda7-4682-9c6e-e2730e15bbda" providerId="ADAL" clId="{91F308A8-EC27-4A7B-B70D-BFAF9D62EE8A}" dt="2026-03-02T13:38:13.437" v="6371" actId="478"/>
          <ac:cxnSpMkLst>
            <pc:docMk/>
            <pc:sldMk cId="3270908581" sldId="309"/>
            <ac:cxnSpMk id="13" creationId="{5EED72B8-8477-271B-BB96-C92CF111B8B7}"/>
          </ac:cxnSpMkLst>
        </pc:cxnChg>
        <pc:cxnChg chg="del">
          <ac:chgData name="Adrian Sanchez" userId="8367bc64-dda7-4682-9c6e-e2730e15bbda" providerId="ADAL" clId="{91F308A8-EC27-4A7B-B70D-BFAF9D62EE8A}" dt="2026-03-02T13:38:13.437" v="6371" actId="478"/>
          <ac:cxnSpMkLst>
            <pc:docMk/>
            <pc:sldMk cId="3270908581" sldId="309"/>
            <ac:cxnSpMk id="15" creationId="{0047622D-09E2-9601-BA2D-4AA2E668AAD4}"/>
          </ac:cxnSpMkLst>
        </pc:cxnChg>
      </pc:sldChg>
      <pc:sldChg chg="addSp delSp modSp new del mod modClrScheme chgLayout">
        <pc:chgData name="Adrian Sanchez" userId="8367bc64-dda7-4682-9c6e-e2730e15bbda" providerId="ADAL" clId="{91F308A8-EC27-4A7B-B70D-BFAF9D62EE8A}" dt="2026-02-23T14:26:55.488" v="681" actId="47"/>
        <pc:sldMkLst>
          <pc:docMk/>
          <pc:sldMk cId="3583244401" sldId="309"/>
        </pc:sldMkLst>
        <pc:spChg chg="del mod ord">
          <ac:chgData name="Adrian Sanchez" userId="8367bc64-dda7-4682-9c6e-e2730e15bbda" providerId="ADAL" clId="{91F308A8-EC27-4A7B-B70D-BFAF9D62EE8A}" dt="2026-02-23T14:26:47.656" v="679" actId="700"/>
          <ac:spMkLst>
            <pc:docMk/>
            <pc:sldMk cId="3583244401" sldId="309"/>
            <ac:spMk id="2" creationId="{EFA9EE90-EFB6-98B7-F4FA-7230607DAAD8}"/>
          </ac:spMkLst>
        </pc:spChg>
        <pc:spChg chg="del mod ord">
          <ac:chgData name="Adrian Sanchez" userId="8367bc64-dda7-4682-9c6e-e2730e15bbda" providerId="ADAL" clId="{91F308A8-EC27-4A7B-B70D-BFAF9D62EE8A}" dt="2026-02-23T14:26:47.656" v="679" actId="700"/>
          <ac:spMkLst>
            <pc:docMk/>
            <pc:sldMk cId="3583244401" sldId="309"/>
            <ac:spMk id="3" creationId="{89DCEA68-4C32-DDCB-5FBD-FB5AC10274AB}"/>
          </ac:spMkLst>
        </pc:spChg>
        <pc:spChg chg="add del mod ord">
          <ac:chgData name="Adrian Sanchez" userId="8367bc64-dda7-4682-9c6e-e2730e15bbda" providerId="ADAL" clId="{91F308A8-EC27-4A7B-B70D-BFAF9D62EE8A}" dt="2026-02-23T14:26:53.062" v="680" actId="700"/>
          <ac:spMkLst>
            <pc:docMk/>
            <pc:sldMk cId="3583244401" sldId="309"/>
            <ac:spMk id="4" creationId="{909538F0-DD5C-1F70-D504-0FD3D66896B2}"/>
          </ac:spMkLst>
        </pc:spChg>
        <pc:spChg chg="add del mod ord">
          <ac:chgData name="Adrian Sanchez" userId="8367bc64-dda7-4682-9c6e-e2730e15bbda" providerId="ADAL" clId="{91F308A8-EC27-4A7B-B70D-BFAF9D62EE8A}" dt="2026-02-23T14:26:53.062" v="680" actId="700"/>
          <ac:spMkLst>
            <pc:docMk/>
            <pc:sldMk cId="3583244401" sldId="309"/>
            <ac:spMk id="5" creationId="{32AD7BAE-99A8-4B27-B7D1-39C0557929C1}"/>
          </ac:spMkLst>
        </pc:spChg>
        <pc:spChg chg="add del mod ord">
          <ac:chgData name="Adrian Sanchez" userId="8367bc64-dda7-4682-9c6e-e2730e15bbda" providerId="ADAL" clId="{91F308A8-EC27-4A7B-B70D-BFAF9D62EE8A}" dt="2026-02-23T14:26:53.062" v="680" actId="700"/>
          <ac:spMkLst>
            <pc:docMk/>
            <pc:sldMk cId="3583244401" sldId="309"/>
            <ac:spMk id="6" creationId="{40C3B406-9EBA-B2C6-31CA-17FF58BC4E3A}"/>
          </ac:spMkLst>
        </pc:spChg>
        <pc:spChg chg="add mod ord">
          <ac:chgData name="Adrian Sanchez" userId="8367bc64-dda7-4682-9c6e-e2730e15bbda" providerId="ADAL" clId="{91F308A8-EC27-4A7B-B70D-BFAF9D62EE8A}" dt="2026-02-23T14:26:53.062" v="680" actId="700"/>
          <ac:spMkLst>
            <pc:docMk/>
            <pc:sldMk cId="3583244401" sldId="309"/>
            <ac:spMk id="7" creationId="{AEF04F21-BC67-567C-8E1A-605F8659C69D}"/>
          </ac:spMkLst>
        </pc:spChg>
        <pc:spChg chg="add mod ord">
          <ac:chgData name="Adrian Sanchez" userId="8367bc64-dda7-4682-9c6e-e2730e15bbda" providerId="ADAL" clId="{91F308A8-EC27-4A7B-B70D-BFAF9D62EE8A}" dt="2026-02-23T14:26:53.062" v="680" actId="700"/>
          <ac:spMkLst>
            <pc:docMk/>
            <pc:sldMk cId="3583244401" sldId="309"/>
            <ac:spMk id="8" creationId="{F6C6863B-0515-C121-26D2-0A70174E3C3D}"/>
          </ac:spMkLst>
        </pc:spChg>
      </pc:sldChg>
      <pc:sldChg chg="addSp delSp modSp add mod modNotesTx">
        <pc:chgData name="Adrian Sanchez" userId="8367bc64-dda7-4682-9c6e-e2730e15bbda" providerId="ADAL" clId="{91F308A8-EC27-4A7B-B70D-BFAF9D62EE8A}" dt="2026-03-23T11:49:18.718" v="60940" actId="20577"/>
        <pc:sldMkLst>
          <pc:docMk/>
          <pc:sldMk cId="2269437138" sldId="310"/>
        </pc:sldMkLst>
        <pc:spChg chg="mod">
          <ac:chgData name="Adrian Sanchez" userId="8367bc64-dda7-4682-9c6e-e2730e15bbda" providerId="ADAL" clId="{91F308A8-EC27-4A7B-B70D-BFAF9D62EE8A}" dt="2026-03-18T10:36:21.725" v="56340" actId="113"/>
          <ac:spMkLst>
            <pc:docMk/>
            <pc:sldMk cId="2269437138" sldId="310"/>
            <ac:spMk id="3" creationId="{12E65C5A-C6B6-4BA8-9C69-FFE6FD3C8A47}"/>
          </ac:spMkLst>
        </pc:spChg>
        <pc:spChg chg="add mod">
          <ac:chgData name="Adrian Sanchez" userId="8367bc64-dda7-4682-9c6e-e2730e15bbda" providerId="ADAL" clId="{91F308A8-EC27-4A7B-B70D-BFAF9D62EE8A}" dt="2026-03-12T15:10:11.644" v="47749" actId="1076"/>
          <ac:spMkLst>
            <pc:docMk/>
            <pc:sldMk cId="2269437138" sldId="310"/>
            <ac:spMk id="4" creationId="{83607BF6-91C9-5FBA-C4A4-321F37DE6BC8}"/>
          </ac:spMkLst>
        </pc:spChg>
        <pc:spChg chg="add mod">
          <ac:chgData name="Adrian Sanchez" userId="8367bc64-dda7-4682-9c6e-e2730e15bbda" providerId="ADAL" clId="{91F308A8-EC27-4A7B-B70D-BFAF9D62EE8A}" dt="2026-03-12T15:11:23.809" v="47759" actId="207"/>
          <ac:spMkLst>
            <pc:docMk/>
            <pc:sldMk cId="2269437138" sldId="310"/>
            <ac:spMk id="10" creationId="{322826CD-78FA-EBE6-A6D0-855EEA054433}"/>
          </ac:spMkLst>
        </pc:spChg>
        <pc:spChg chg="add mod">
          <ac:chgData name="Adrian Sanchez" userId="8367bc64-dda7-4682-9c6e-e2730e15bbda" providerId="ADAL" clId="{91F308A8-EC27-4A7B-B70D-BFAF9D62EE8A}" dt="2026-03-18T10:37:33.602" v="56342" actId="113"/>
          <ac:spMkLst>
            <pc:docMk/>
            <pc:sldMk cId="2269437138" sldId="310"/>
            <ac:spMk id="14" creationId="{0FFB5962-0AD9-A6CD-7A80-279116E87AF5}"/>
          </ac:spMkLst>
        </pc:spChg>
        <pc:spChg chg="del">
          <ac:chgData name="Adrian Sanchez" userId="8367bc64-dda7-4682-9c6e-e2730e15bbda" providerId="ADAL" clId="{91F308A8-EC27-4A7B-B70D-BFAF9D62EE8A}" dt="2026-02-26T10:18:22.863" v="2339" actId="478"/>
          <ac:spMkLst>
            <pc:docMk/>
            <pc:sldMk cId="2269437138" sldId="310"/>
            <ac:spMk id="16" creationId="{A7A7B97C-946C-9CE9-32C8-7653F6824014}"/>
          </ac:spMkLst>
        </pc:spChg>
        <pc:spChg chg="del">
          <ac:chgData name="Adrian Sanchez" userId="8367bc64-dda7-4682-9c6e-e2730e15bbda" providerId="ADAL" clId="{91F308A8-EC27-4A7B-B70D-BFAF9D62EE8A}" dt="2026-02-26T10:18:21.546" v="2338" actId="478"/>
          <ac:spMkLst>
            <pc:docMk/>
            <pc:sldMk cId="2269437138" sldId="310"/>
            <ac:spMk id="17" creationId="{2C787AC0-62A5-B734-0ADA-BC0E82C3CC68}"/>
          </ac:spMkLst>
        </pc:spChg>
        <pc:grpChg chg="add mod">
          <ac:chgData name="Adrian Sanchez" userId="8367bc64-dda7-4682-9c6e-e2730e15bbda" providerId="ADAL" clId="{91F308A8-EC27-4A7B-B70D-BFAF9D62EE8A}" dt="2026-03-12T15:11:03.298" v="47758" actId="1076"/>
          <ac:grpSpMkLst>
            <pc:docMk/>
            <pc:sldMk cId="2269437138" sldId="310"/>
            <ac:grpSpMk id="12" creationId="{B45EBA00-324E-145C-B8EA-1E8127F7244C}"/>
          </ac:grpSpMkLst>
        </pc:grpChg>
        <pc:picChg chg="del">
          <ac:chgData name="Adrian Sanchez" userId="8367bc64-dda7-4682-9c6e-e2730e15bbda" providerId="ADAL" clId="{91F308A8-EC27-4A7B-B70D-BFAF9D62EE8A}" dt="2026-02-26T10:18:19.962" v="2337" actId="478"/>
          <ac:picMkLst>
            <pc:docMk/>
            <pc:sldMk cId="2269437138" sldId="310"/>
            <ac:picMk id="5" creationId="{61666BC4-5D8F-A569-E82B-CB4D73CC4182}"/>
          </ac:picMkLst>
        </pc:picChg>
        <pc:picChg chg="add del mod ord modCrop">
          <ac:chgData name="Adrian Sanchez" userId="8367bc64-dda7-4682-9c6e-e2730e15bbda" providerId="ADAL" clId="{91F308A8-EC27-4A7B-B70D-BFAF9D62EE8A}" dt="2026-03-12T15:06:20.211" v="47656" actId="478"/>
          <ac:picMkLst>
            <pc:docMk/>
            <pc:sldMk cId="2269437138" sldId="310"/>
            <ac:picMk id="6" creationId="{BA8F604B-6FB0-A241-7F62-4730EA371106}"/>
          </ac:picMkLst>
        </pc:picChg>
        <pc:picChg chg="del">
          <ac:chgData name="Adrian Sanchez" userId="8367bc64-dda7-4682-9c6e-e2730e15bbda" providerId="ADAL" clId="{91F308A8-EC27-4A7B-B70D-BFAF9D62EE8A}" dt="2026-02-26T10:18:19.459" v="2336" actId="478"/>
          <ac:picMkLst>
            <pc:docMk/>
            <pc:sldMk cId="2269437138" sldId="310"/>
            <ac:picMk id="7" creationId="{96FAB355-10B5-E2E2-3B07-4F708ADA975A}"/>
          </ac:picMkLst>
        </pc:picChg>
        <pc:picChg chg="add mod modCrop">
          <ac:chgData name="Adrian Sanchez" userId="8367bc64-dda7-4682-9c6e-e2730e15bbda" providerId="ADAL" clId="{91F308A8-EC27-4A7B-B70D-BFAF9D62EE8A}" dt="2026-03-12T15:10:49.801" v="47756" actId="164"/>
          <ac:picMkLst>
            <pc:docMk/>
            <pc:sldMk cId="2269437138" sldId="310"/>
            <ac:picMk id="7" creationId="{F2E741A5-A383-AA4E-010D-2641318B92DD}"/>
          </ac:picMkLst>
        </pc:picChg>
        <pc:picChg chg="add mod modCrop">
          <ac:chgData name="Adrian Sanchez" userId="8367bc64-dda7-4682-9c6e-e2730e15bbda" providerId="ADAL" clId="{91F308A8-EC27-4A7B-B70D-BFAF9D62EE8A}" dt="2026-03-12T15:10:49.801" v="47756" actId="164"/>
          <ac:picMkLst>
            <pc:docMk/>
            <pc:sldMk cId="2269437138" sldId="310"/>
            <ac:picMk id="8" creationId="{62B3F806-FBBA-47F6-1C97-3A62C76A33B5}"/>
          </ac:picMkLst>
        </pc:picChg>
        <pc:picChg chg="add mod">
          <ac:chgData name="Adrian Sanchez" userId="8367bc64-dda7-4682-9c6e-e2730e15bbda" providerId="ADAL" clId="{91F308A8-EC27-4A7B-B70D-BFAF9D62EE8A}" dt="2026-03-12T15:10:38.457" v="47755" actId="1076"/>
          <ac:picMkLst>
            <pc:docMk/>
            <pc:sldMk cId="2269437138" sldId="310"/>
            <ac:picMk id="9" creationId="{BFF900FD-24A4-5CDE-BABB-57F15D48A0BD}"/>
          </ac:picMkLst>
        </pc:picChg>
        <pc:picChg chg="add mod ord">
          <ac:chgData name="Adrian Sanchez" userId="8367bc64-dda7-4682-9c6e-e2730e15bbda" providerId="ADAL" clId="{91F308A8-EC27-4A7B-B70D-BFAF9D62EE8A}" dt="2026-03-12T15:10:38.457" v="47755" actId="1076"/>
          <ac:picMkLst>
            <pc:docMk/>
            <pc:sldMk cId="2269437138" sldId="310"/>
            <ac:picMk id="11" creationId="{A7E2A896-8A04-908B-4D86-E613741888F7}"/>
          </ac:picMkLst>
        </pc:picChg>
        <pc:picChg chg="add mod">
          <ac:chgData name="Adrian Sanchez" userId="8367bc64-dda7-4682-9c6e-e2730e15bbda" providerId="ADAL" clId="{91F308A8-EC27-4A7B-B70D-BFAF9D62EE8A}" dt="2026-03-12T15:08:42.948" v="47691" actId="14100"/>
          <ac:picMkLst>
            <pc:docMk/>
            <pc:sldMk cId="2269437138" sldId="310"/>
            <ac:picMk id="13" creationId="{D35D3427-0D6F-DAF1-A1F5-C22F453AE52C}"/>
          </ac:picMkLst>
        </pc:picChg>
        <pc:picChg chg="del">
          <ac:chgData name="Adrian Sanchez" userId="8367bc64-dda7-4682-9c6e-e2730e15bbda" providerId="ADAL" clId="{91F308A8-EC27-4A7B-B70D-BFAF9D62EE8A}" dt="2026-02-26T10:18:18.557" v="2335" actId="478"/>
          <ac:picMkLst>
            <pc:docMk/>
            <pc:sldMk cId="2269437138" sldId="310"/>
            <ac:picMk id="1026" creationId="{F2354D3C-5609-543B-0523-30F2E21D38D2}"/>
          </ac:picMkLst>
        </pc:picChg>
        <pc:picChg chg="del">
          <ac:chgData name="Adrian Sanchez" userId="8367bc64-dda7-4682-9c6e-e2730e15bbda" providerId="ADAL" clId="{91F308A8-EC27-4A7B-B70D-BFAF9D62EE8A}" dt="2026-02-26T10:18:18.557" v="2335" actId="478"/>
          <ac:picMkLst>
            <pc:docMk/>
            <pc:sldMk cId="2269437138" sldId="310"/>
            <ac:picMk id="1028" creationId="{6E2E47AB-5A28-2BEC-6C94-713060091F3B}"/>
          </ac:picMkLst>
        </pc:picChg>
      </pc:sldChg>
      <pc:sldChg chg="addSp delSp modSp add mod modAnim modNotesTx">
        <pc:chgData name="Adrian Sanchez" userId="8367bc64-dda7-4682-9c6e-e2730e15bbda" providerId="ADAL" clId="{91F308A8-EC27-4A7B-B70D-BFAF9D62EE8A}" dt="2026-03-19T09:29:26.195" v="57374" actId="20577"/>
        <pc:sldMkLst>
          <pc:docMk/>
          <pc:sldMk cId="4113410850" sldId="311"/>
        </pc:sldMkLst>
        <pc:spChg chg="mod">
          <ac:chgData name="Adrian Sanchez" userId="8367bc64-dda7-4682-9c6e-e2730e15bbda" providerId="ADAL" clId="{91F308A8-EC27-4A7B-B70D-BFAF9D62EE8A}" dt="2026-02-26T11:52:20.574" v="2900" actId="57"/>
          <ac:spMkLst>
            <pc:docMk/>
            <pc:sldMk cId="4113410850" sldId="311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8T10:37:48.421" v="56343" actId="113"/>
          <ac:spMkLst>
            <pc:docMk/>
            <pc:sldMk cId="4113410850" sldId="311"/>
            <ac:spMk id="3" creationId="{12E65C5A-C6B6-4BA8-9C69-FFE6FD3C8A47}"/>
          </ac:spMkLst>
        </pc:spChg>
        <pc:spChg chg="add mod">
          <ac:chgData name="Adrian Sanchez" userId="8367bc64-dda7-4682-9c6e-e2730e15bbda" providerId="ADAL" clId="{91F308A8-EC27-4A7B-B70D-BFAF9D62EE8A}" dt="2026-03-02T08:39:55.701" v="3496" actId="571"/>
          <ac:spMkLst>
            <pc:docMk/>
            <pc:sldMk cId="4113410850" sldId="311"/>
            <ac:spMk id="5" creationId="{61546CF0-2445-2C43-21C8-61DEAE254CEE}"/>
          </ac:spMkLst>
        </pc:spChg>
        <pc:spChg chg="add mod">
          <ac:chgData name="Adrian Sanchez" userId="8367bc64-dda7-4682-9c6e-e2730e15bbda" providerId="ADAL" clId="{91F308A8-EC27-4A7B-B70D-BFAF9D62EE8A}" dt="2026-03-12T15:30:46.082" v="48089" actId="20577"/>
          <ac:spMkLst>
            <pc:docMk/>
            <pc:sldMk cId="4113410850" sldId="311"/>
            <ac:spMk id="7" creationId="{6EEE2A87-06CB-5A36-1C66-092CB046491D}"/>
          </ac:spMkLst>
        </pc:spChg>
        <pc:spChg chg="add mod">
          <ac:chgData name="Adrian Sanchez" userId="8367bc64-dda7-4682-9c6e-e2730e15bbda" providerId="ADAL" clId="{91F308A8-EC27-4A7B-B70D-BFAF9D62EE8A}" dt="2026-03-02T08:42:35.246" v="3645" actId="404"/>
          <ac:spMkLst>
            <pc:docMk/>
            <pc:sldMk cId="4113410850" sldId="311"/>
            <ac:spMk id="8" creationId="{51D76B9C-D646-EFA4-3BF0-0D18580FC507}"/>
          </ac:spMkLst>
        </pc:spChg>
        <pc:spChg chg="add del mod">
          <ac:chgData name="Adrian Sanchez" userId="8367bc64-dda7-4682-9c6e-e2730e15bbda" providerId="ADAL" clId="{91F308A8-EC27-4A7B-B70D-BFAF9D62EE8A}" dt="2026-03-02T09:40:11.450" v="3951" actId="478"/>
          <ac:spMkLst>
            <pc:docMk/>
            <pc:sldMk cId="4113410850" sldId="311"/>
            <ac:spMk id="9" creationId="{1CB058A2-B3AD-3074-D395-614DEEE82E38}"/>
          </ac:spMkLst>
        </pc:spChg>
        <pc:spChg chg="add mod">
          <ac:chgData name="Adrian Sanchez" userId="8367bc64-dda7-4682-9c6e-e2730e15bbda" providerId="ADAL" clId="{91F308A8-EC27-4A7B-B70D-BFAF9D62EE8A}" dt="2026-03-11T10:01:06.786" v="47094" actId="20577"/>
          <ac:spMkLst>
            <pc:docMk/>
            <pc:sldMk cId="4113410850" sldId="311"/>
            <ac:spMk id="11" creationId="{F223D0DF-25EB-3E53-133E-15B1FF0B6836}"/>
          </ac:spMkLst>
        </pc:spChg>
        <pc:spChg chg="add del mod">
          <ac:chgData name="Adrian Sanchez" userId="8367bc64-dda7-4682-9c6e-e2730e15bbda" providerId="ADAL" clId="{91F308A8-EC27-4A7B-B70D-BFAF9D62EE8A}" dt="2026-03-02T09:37:53.622" v="3865" actId="478"/>
          <ac:spMkLst>
            <pc:docMk/>
            <pc:sldMk cId="4113410850" sldId="311"/>
            <ac:spMk id="12" creationId="{7D911827-5460-049E-3B99-541F63223EF9}"/>
          </ac:spMkLst>
        </pc:spChg>
        <pc:spChg chg="add mod">
          <ac:chgData name="Adrian Sanchez" userId="8367bc64-dda7-4682-9c6e-e2730e15bbda" providerId="ADAL" clId="{91F308A8-EC27-4A7B-B70D-BFAF9D62EE8A}" dt="2026-03-02T09:40:26.438" v="3955" actId="1076"/>
          <ac:spMkLst>
            <pc:docMk/>
            <pc:sldMk cId="4113410850" sldId="311"/>
            <ac:spMk id="13" creationId="{7AB1514A-522E-C06D-3F52-5904F8ADBCF0}"/>
          </ac:spMkLst>
        </pc:spChg>
        <pc:spChg chg="del">
          <ac:chgData name="Adrian Sanchez" userId="8367bc64-dda7-4682-9c6e-e2730e15bbda" providerId="ADAL" clId="{91F308A8-EC27-4A7B-B70D-BFAF9D62EE8A}" dt="2026-02-26T11:52:38.411" v="2903" actId="478"/>
          <ac:spMkLst>
            <pc:docMk/>
            <pc:sldMk cId="4113410850" sldId="311"/>
            <ac:spMk id="14" creationId="{0FFB5962-0AD9-A6CD-7A80-279116E87AF5}"/>
          </ac:spMkLst>
        </pc:spChg>
        <pc:spChg chg="add mod">
          <ac:chgData name="Adrian Sanchez" userId="8367bc64-dda7-4682-9c6e-e2730e15bbda" providerId="ADAL" clId="{91F308A8-EC27-4A7B-B70D-BFAF9D62EE8A}" dt="2026-03-02T09:43:49.817" v="4013" actId="1035"/>
          <ac:spMkLst>
            <pc:docMk/>
            <pc:sldMk cId="4113410850" sldId="311"/>
            <ac:spMk id="14" creationId="{3959AA0A-27B6-C7E8-AF10-1DE1FADF76A1}"/>
          </ac:spMkLst>
        </pc:spChg>
        <pc:spChg chg="add mod">
          <ac:chgData name="Adrian Sanchez" userId="8367bc64-dda7-4682-9c6e-e2730e15bbda" providerId="ADAL" clId="{91F308A8-EC27-4A7B-B70D-BFAF9D62EE8A}" dt="2026-03-02T09:40:44.461" v="3965" actId="1076"/>
          <ac:spMkLst>
            <pc:docMk/>
            <pc:sldMk cId="4113410850" sldId="311"/>
            <ac:spMk id="15" creationId="{85420779-D338-1F7B-B04A-4DA83E54A375}"/>
          </ac:spMkLst>
        </pc:spChg>
        <pc:spChg chg="add mod">
          <ac:chgData name="Adrian Sanchez" userId="8367bc64-dda7-4682-9c6e-e2730e15bbda" providerId="ADAL" clId="{91F308A8-EC27-4A7B-B70D-BFAF9D62EE8A}" dt="2026-03-02T09:44:15.823" v="4017" actId="1076"/>
          <ac:spMkLst>
            <pc:docMk/>
            <pc:sldMk cId="4113410850" sldId="311"/>
            <ac:spMk id="16" creationId="{43C50FC3-D64C-CAEC-2808-D44E319708EF}"/>
          </ac:spMkLst>
        </pc:spChg>
        <pc:spChg chg="add mod">
          <ac:chgData name="Adrian Sanchez" userId="8367bc64-dda7-4682-9c6e-e2730e15bbda" providerId="ADAL" clId="{91F308A8-EC27-4A7B-B70D-BFAF9D62EE8A}" dt="2026-03-02T09:44:24.753" v="4018" actId="1076"/>
          <ac:spMkLst>
            <pc:docMk/>
            <pc:sldMk cId="4113410850" sldId="311"/>
            <ac:spMk id="17" creationId="{C2517377-BCA5-9A29-6E2A-F6396F2885AF}"/>
          </ac:spMkLst>
        </pc:spChg>
        <pc:spChg chg="mod">
          <ac:chgData name="Adrian Sanchez" userId="8367bc64-dda7-4682-9c6e-e2730e15bbda" providerId="ADAL" clId="{91F308A8-EC27-4A7B-B70D-BFAF9D62EE8A}" dt="2026-03-19T09:29:26.195" v="57374" actId="20577"/>
          <ac:spMkLst>
            <pc:docMk/>
            <pc:sldMk cId="4113410850" sldId="311"/>
            <ac:spMk id="22" creationId="{F223D0DF-25EB-3E53-133E-15B1FF0B6836}"/>
          </ac:spMkLst>
        </pc:spChg>
        <pc:picChg chg="add mod">
          <ac:chgData name="Adrian Sanchez" userId="8367bc64-dda7-4682-9c6e-e2730e15bbda" providerId="ADAL" clId="{91F308A8-EC27-4A7B-B70D-BFAF9D62EE8A}" dt="2026-03-02T09:42:12.529" v="3984" actId="1035"/>
          <ac:picMkLst>
            <pc:docMk/>
            <pc:sldMk cId="4113410850" sldId="311"/>
            <ac:picMk id="4" creationId="{C97A7581-4536-138C-4FF4-5A07B807C114}"/>
          </ac:picMkLst>
        </pc:picChg>
        <pc:picChg chg="del">
          <ac:chgData name="Adrian Sanchez" userId="8367bc64-dda7-4682-9c6e-e2730e15bbda" providerId="ADAL" clId="{91F308A8-EC27-4A7B-B70D-BFAF9D62EE8A}" dt="2026-02-26T11:52:38.958" v="2904" actId="478"/>
          <ac:picMkLst>
            <pc:docMk/>
            <pc:sldMk cId="4113410850" sldId="311"/>
            <ac:picMk id="6" creationId="{BA8F604B-6FB0-A241-7F62-4730EA371106}"/>
          </ac:picMkLst>
        </pc:picChg>
        <pc:picChg chg="add mod">
          <ac:chgData name="Adrian Sanchez" userId="8367bc64-dda7-4682-9c6e-e2730e15bbda" providerId="ADAL" clId="{91F308A8-EC27-4A7B-B70D-BFAF9D62EE8A}" dt="2026-03-02T08:39:55.701" v="3496" actId="571"/>
          <ac:picMkLst>
            <pc:docMk/>
            <pc:sldMk cId="4113410850" sldId="311"/>
            <ac:picMk id="6" creationId="{FBCE2F2E-33CF-7AC7-D5A5-6EE741D0CA02}"/>
          </ac:picMkLst>
        </pc:picChg>
        <pc:picChg chg="del">
          <ac:chgData name="Adrian Sanchez" userId="8367bc64-dda7-4682-9c6e-e2730e15bbda" providerId="ADAL" clId="{91F308A8-EC27-4A7B-B70D-BFAF9D62EE8A}" dt="2026-02-26T11:52:39.413" v="2905" actId="478"/>
          <ac:picMkLst>
            <pc:docMk/>
            <pc:sldMk cId="4113410850" sldId="311"/>
            <ac:picMk id="9" creationId="{BFF900FD-24A4-5CDE-BABB-57F15D48A0BD}"/>
          </ac:picMkLst>
        </pc:picChg>
        <pc:picChg chg="del">
          <ac:chgData name="Adrian Sanchez" userId="8367bc64-dda7-4682-9c6e-e2730e15bbda" providerId="ADAL" clId="{91F308A8-EC27-4A7B-B70D-BFAF9D62EE8A}" dt="2026-02-26T11:52:38.411" v="2903" actId="478"/>
          <ac:picMkLst>
            <pc:docMk/>
            <pc:sldMk cId="4113410850" sldId="311"/>
            <ac:picMk id="11" creationId="{A7E2A896-8A04-908B-4D86-E613741888F7}"/>
          </ac:picMkLst>
        </pc:picChg>
        <pc:picChg chg="del">
          <ac:chgData name="Adrian Sanchez" userId="8367bc64-dda7-4682-9c6e-e2730e15bbda" providerId="ADAL" clId="{91F308A8-EC27-4A7B-B70D-BFAF9D62EE8A}" dt="2026-02-26T11:52:38.411" v="2903" actId="478"/>
          <ac:picMkLst>
            <pc:docMk/>
            <pc:sldMk cId="4113410850" sldId="311"/>
            <ac:picMk id="13" creationId="{D35D3427-0D6F-DAF1-A1F5-C22F453AE52C}"/>
          </ac:picMkLst>
        </pc:picChg>
        <pc:picChg chg="add del mod">
          <ac:chgData name="Adrian Sanchez" userId="8367bc64-dda7-4682-9c6e-e2730e15bbda" providerId="ADAL" clId="{91F308A8-EC27-4A7B-B70D-BFAF9D62EE8A}" dt="2026-03-02T08:13:53.265" v="3198" actId="478"/>
          <ac:picMkLst>
            <pc:docMk/>
            <pc:sldMk cId="4113410850" sldId="311"/>
            <ac:picMk id="1026" creationId="{A3E012BA-F646-7916-26F5-8A7945F35D17}"/>
          </ac:picMkLst>
        </pc:picChg>
        <pc:picChg chg="add mod">
          <ac:chgData name="Adrian Sanchez" userId="8367bc64-dda7-4682-9c6e-e2730e15bbda" providerId="ADAL" clId="{91F308A8-EC27-4A7B-B70D-BFAF9D62EE8A}" dt="2026-03-02T08:41:25.569" v="3588" actId="14100"/>
          <ac:picMkLst>
            <pc:docMk/>
            <pc:sldMk cId="4113410850" sldId="311"/>
            <ac:picMk id="1028" creationId="{4C29C76A-27BF-7024-37F7-32FEE36B1F60}"/>
          </ac:picMkLst>
        </pc:picChg>
      </pc:sldChg>
      <pc:sldChg chg="addSp delSp modSp add mod delAnim modNotesTx">
        <pc:chgData name="Adrian Sanchez" userId="8367bc64-dda7-4682-9c6e-e2730e15bbda" providerId="ADAL" clId="{91F308A8-EC27-4A7B-B70D-BFAF9D62EE8A}" dt="2026-03-19T09:33:27.975" v="57477" actId="14100"/>
        <pc:sldMkLst>
          <pc:docMk/>
          <pc:sldMk cId="1134329592" sldId="312"/>
        </pc:sldMkLst>
        <pc:spChg chg="mod">
          <ac:chgData name="Adrian Sanchez" userId="8367bc64-dda7-4682-9c6e-e2730e15bbda" providerId="ADAL" clId="{91F308A8-EC27-4A7B-B70D-BFAF9D62EE8A}" dt="2026-03-02T09:56:29.578" v="4050" actId="20577"/>
          <ac:spMkLst>
            <pc:docMk/>
            <pc:sldMk cId="1134329592" sldId="312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9T09:32:04.192" v="57423" actId="20577"/>
          <ac:spMkLst>
            <pc:docMk/>
            <pc:sldMk cId="1134329592" sldId="312"/>
            <ac:spMk id="3" creationId="{12E65C5A-C6B6-4BA8-9C69-FFE6FD3C8A47}"/>
          </ac:spMkLst>
        </pc:spChg>
        <pc:spChg chg="add mod">
          <ac:chgData name="Adrian Sanchez" userId="8367bc64-dda7-4682-9c6e-e2730e15bbda" providerId="ADAL" clId="{91F308A8-EC27-4A7B-B70D-BFAF9D62EE8A}" dt="2026-03-19T09:33:09.670" v="57465" actId="20577"/>
          <ac:spMkLst>
            <pc:docMk/>
            <pc:sldMk cId="1134329592" sldId="312"/>
            <ac:spMk id="5" creationId="{8DD21B24-B47D-5508-3B35-50EA1C166818}"/>
          </ac:spMkLst>
        </pc:spChg>
        <pc:spChg chg="del">
          <ac:chgData name="Adrian Sanchez" userId="8367bc64-dda7-4682-9c6e-e2730e15bbda" providerId="ADAL" clId="{91F308A8-EC27-4A7B-B70D-BFAF9D62EE8A}" dt="2026-03-02T09:45:15.326" v="4025" actId="478"/>
          <ac:spMkLst>
            <pc:docMk/>
            <pc:sldMk cId="1134329592" sldId="312"/>
            <ac:spMk id="7" creationId="{6EEE2A87-06CB-5A36-1C66-092CB046491D}"/>
          </ac:spMkLst>
        </pc:spChg>
        <pc:spChg chg="add mod">
          <ac:chgData name="Adrian Sanchez" userId="8367bc64-dda7-4682-9c6e-e2730e15bbda" providerId="ADAL" clId="{91F308A8-EC27-4A7B-B70D-BFAF9D62EE8A}" dt="2026-03-19T09:33:27.975" v="57477" actId="14100"/>
          <ac:spMkLst>
            <pc:docMk/>
            <pc:sldMk cId="1134329592" sldId="312"/>
            <ac:spMk id="7" creationId="{E1D10A72-4165-D945-7CB4-CA50E82F7EAA}"/>
          </ac:spMkLst>
        </pc:spChg>
        <pc:spChg chg="del">
          <ac:chgData name="Adrian Sanchez" userId="8367bc64-dda7-4682-9c6e-e2730e15bbda" providerId="ADAL" clId="{91F308A8-EC27-4A7B-B70D-BFAF9D62EE8A}" dt="2026-03-02T09:45:16.252" v="4026" actId="478"/>
          <ac:spMkLst>
            <pc:docMk/>
            <pc:sldMk cId="1134329592" sldId="312"/>
            <ac:spMk id="8" creationId="{51D76B9C-D646-EFA4-3BF0-0D18580FC507}"/>
          </ac:spMkLst>
        </pc:spChg>
        <pc:spChg chg="add mod">
          <ac:chgData name="Adrian Sanchez" userId="8367bc64-dda7-4682-9c6e-e2730e15bbda" providerId="ADAL" clId="{91F308A8-EC27-4A7B-B70D-BFAF9D62EE8A}" dt="2026-03-03T08:21:09.076" v="10995" actId="14100"/>
          <ac:spMkLst>
            <pc:docMk/>
            <pc:sldMk cId="1134329592" sldId="312"/>
            <ac:spMk id="9" creationId="{D1E34BFF-C1A5-2632-82BB-0BF50FD12AA9}"/>
          </ac:spMkLst>
        </pc:spChg>
        <pc:spChg chg="add mod">
          <ac:chgData name="Adrian Sanchez" userId="8367bc64-dda7-4682-9c6e-e2730e15bbda" providerId="ADAL" clId="{91F308A8-EC27-4A7B-B70D-BFAF9D62EE8A}" dt="2026-03-02T11:03:37.281" v="4608" actId="20577"/>
          <ac:spMkLst>
            <pc:docMk/>
            <pc:sldMk cId="1134329592" sldId="312"/>
            <ac:spMk id="10" creationId="{EBE89B3B-797B-FA8A-2220-51716C821BF3}"/>
          </ac:spMkLst>
        </pc:spChg>
        <pc:spChg chg="del">
          <ac:chgData name="Adrian Sanchez" userId="8367bc64-dda7-4682-9c6e-e2730e15bbda" providerId="ADAL" clId="{91F308A8-EC27-4A7B-B70D-BFAF9D62EE8A}" dt="2026-03-02T09:45:08.234" v="4020" actId="478"/>
          <ac:spMkLst>
            <pc:docMk/>
            <pc:sldMk cId="1134329592" sldId="312"/>
            <ac:spMk id="11" creationId="{F223D0DF-25EB-3E53-133E-15B1FF0B6836}"/>
          </ac:spMkLst>
        </pc:spChg>
        <pc:spChg chg="add mod">
          <ac:chgData name="Adrian Sanchez" userId="8367bc64-dda7-4682-9c6e-e2730e15bbda" providerId="ADAL" clId="{91F308A8-EC27-4A7B-B70D-BFAF9D62EE8A}" dt="2026-03-02T10:22:05.609" v="4406" actId="1076"/>
          <ac:spMkLst>
            <pc:docMk/>
            <pc:sldMk cId="1134329592" sldId="312"/>
            <ac:spMk id="12" creationId="{E3CEBDB1-2398-3AF1-65ED-1D86464E3CB8}"/>
          </ac:spMkLst>
        </pc:spChg>
        <pc:spChg chg="del">
          <ac:chgData name="Adrian Sanchez" userId="8367bc64-dda7-4682-9c6e-e2730e15bbda" providerId="ADAL" clId="{91F308A8-EC27-4A7B-B70D-BFAF9D62EE8A}" dt="2026-03-02T09:45:11.548" v="4022" actId="478"/>
          <ac:spMkLst>
            <pc:docMk/>
            <pc:sldMk cId="1134329592" sldId="312"/>
            <ac:spMk id="13" creationId="{7AB1514A-522E-C06D-3F52-5904F8ADBCF0}"/>
          </ac:spMkLst>
        </pc:spChg>
        <pc:spChg chg="del">
          <ac:chgData name="Adrian Sanchez" userId="8367bc64-dda7-4682-9c6e-e2730e15bbda" providerId="ADAL" clId="{91F308A8-EC27-4A7B-B70D-BFAF9D62EE8A}" dt="2026-03-02T09:45:11.548" v="4022" actId="478"/>
          <ac:spMkLst>
            <pc:docMk/>
            <pc:sldMk cId="1134329592" sldId="312"/>
            <ac:spMk id="14" creationId="{3959AA0A-27B6-C7E8-AF10-1DE1FADF76A1}"/>
          </ac:spMkLst>
        </pc:spChg>
        <pc:spChg chg="del">
          <ac:chgData name="Adrian Sanchez" userId="8367bc64-dda7-4682-9c6e-e2730e15bbda" providerId="ADAL" clId="{91F308A8-EC27-4A7B-B70D-BFAF9D62EE8A}" dt="2026-03-02T09:45:11.548" v="4022" actId="478"/>
          <ac:spMkLst>
            <pc:docMk/>
            <pc:sldMk cId="1134329592" sldId="312"/>
            <ac:spMk id="15" creationId="{85420779-D338-1F7B-B04A-4DA83E54A375}"/>
          </ac:spMkLst>
        </pc:spChg>
        <pc:spChg chg="del">
          <ac:chgData name="Adrian Sanchez" userId="8367bc64-dda7-4682-9c6e-e2730e15bbda" providerId="ADAL" clId="{91F308A8-EC27-4A7B-B70D-BFAF9D62EE8A}" dt="2026-03-02T09:45:11.548" v="4022" actId="478"/>
          <ac:spMkLst>
            <pc:docMk/>
            <pc:sldMk cId="1134329592" sldId="312"/>
            <ac:spMk id="16" creationId="{43C50FC3-D64C-CAEC-2808-D44E319708EF}"/>
          </ac:spMkLst>
        </pc:spChg>
        <pc:spChg chg="del">
          <ac:chgData name="Adrian Sanchez" userId="8367bc64-dda7-4682-9c6e-e2730e15bbda" providerId="ADAL" clId="{91F308A8-EC27-4A7B-B70D-BFAF9D62EE8A}" dt="2026-03-02T09:45:09.444" v="4021" actId="478"/>
          <ac:spMkLst>
            <pc:docMk/>
            <pc:sldMk cId="1134329592" sldId="312"/>
            <ac:spMk id="17" creationId="{C2517377-BCA5-9A29-6E2A-F6396F2885AF}"/>
          </ac:spMkLst>
        </pc:spChg>
        <pc:spChg chg="add mod">
          <ac:chgData name="Adrian Sanchez" userId="8367bc64-dda7-4682-9c6e-e2730e15bbda" providerId="ADAL" clId="{91F308A8-EC27-4A7B-B70D-BFAF9D62EE8A}" dt="2026-03-02T10:22:55.189" v="4434" actId="1076"/>
          <ac:spMkLst>
            <pc:docMk/>
            <pc:sldMk cId="1134329592" sldId="312"/>
            <ac:spMk id="18" creationId="{B7331420-8704-70C9-A526-3B6B1DA3A6E7}"/>
          </ac:spMkLst>
        </pc:spChg>
        <pc:spChg chg="add mod">
          <ac:chgData name="Adrian Sanchez" userId="8367bc64-dda7-4682-9c6e-e2730e15bbda" providerId="ADAL" clId="{91F308A8-EC27-4A7B-B70D-BFAF9D62EE8A}" dt="2026-03-02T10:26:41.214" v="4531" actId="1076"/>
          <ac:spMkLst>
            <pc:docMk/>
            <pc:sldMk cId="1134329592" sldId="312"/>
            <ac:spMk id="20" creationId="{65C154D1-3A81-CAC0-21DA-082B6E2EA58C}"/>
          </ac:spMkLst>
        </pc:spChg>
        <pc:spChg chg="add mod">
          <ac:chgData name="Adrian Sanchez" userId="8367bc64-dda7-4682-9c6e-e2730e15bbda" providerId="ADAL" clId="{91F308A8-EC27-4A7B-B70D-BFAF9D62EE8A}" dt="2026-03-02T13:34:41.496" v="6309" actId="14100"/>
          <ac:spMkLst>
            <pc:docMk/>
            <pc:sldMk cId="1134329592" sldId="312"/>
            <ac:spMk id="21" creationId="{634F8357-C795-80F8-AA9D-6A05EBCCA3CE}"/>
          </ac:spMkLst>
        </pc:spChg>
        <pc:spChg chg="add mod">
          <ac:chgData name="Adrian Sanchez" userId="8367bc64-dda7-4682-9c6e-e2730e15bbda" providerId="ADAL" clId="{91F308A8-EC27-4A7B-B70D-BFAF9D62EE8A}" dt="2026-03-17T09:25:18.519" v="55789" actId="14100"/>
          <ac:spMkLst>
            <pc:docMk/>
            <pc:sldMk cId="1134329592" sldId="312"/>
            <ac:spMk id="22" creationId="{8BF34120-8AD2-DED8-B107-2E86C2CDBEE8}"/>
          </ac:spMkLst>
        </pc:spChg>
        <pc:spChg chg="add mod">
          <ac:chgData name="Adrian Sanchez" userId="8367bc64-dda7-4682-9c6e-e2730e15bbda" providerId="ADAL" clId="{91F308A8-EC27-4A7B-B70D-BFAF9D62EE8A}" dt="2026-03-19T09:30:34.870" v="57384" actId="20577"/>
          <ac:spMkLst>
            <pc:docMk/>
            <pc:sldMk cId="1134329592" sldId="312"/>
            <ac:spMk id="23" creationId="{FBB44B10-AE9B-D4C2-2136-EE954A032175}"/>
          </ac:spMkLst>
        </pc:spChg>
        <pc:spChg chg="add mod">
          <ac:chgData name="Adrian Sanchez" userId="8367bc64-dda7-4682-9c6e-e2730e15bbda" providerId="ADAL" clId="{91F308A8-EC27-4A7B-B70D-BFAF9D62EE8A}" dt="2026-03-19T09:30:44.971" v="57404" actId="20577"/>
          <ac:spMkLst>
            <pc:docMk/>
            <pc:sldMk cId="1134329592" sldId="312"/>
            <ac:spMk id="25" creationId="{E5F644EC-26D2-0619-F850-15A1D2EA583E}"/>
          </ac:spMkLst>
        </pc:spChg>
        <pc:spChg chg="add mod">
          <ac:chgData name="Adrian Sanchez" userId="8367bc64-dda7-4682-9c6e-e2730e15bbda" providerId="ADAL" clId="{91F308A8-EC27-4A7B-B70D-BFAF9D62EE8A}" dt="2026-03-02T11:37:12.585" v="5515" actId="1076"/>
          <ac:spMkLst>
            <pc:docMk/>
            <pc:sldMk cId="1134329592" sldId="312"/>
            <ac:spMk id="27" creationId="{19B5677A-97EA-324A-F263-A81AF122E2B8}"/>
          </ac:spMkLst>
        </pc:spChg>
        <pc:picChg chg="del">
          <ac:chgData name="Adrian Sanchez" userId="8367bc64-dda7-4682-9c6e-e2730e15bbda" providerId="ADAL" clId="{91F308A8-EC27-4A7B-B70D-BFAF9D62EE8A}" dt="2026-03-02T09:45:12.533" v="4023" actId="478"/>
          <ac:picMkLst>
            <pc:docMk/>
            <pc:sldMk cId="1134329592" sldId="312"/>
            <ac:picMk id="4" creationId="{C97A7581-4536-138C-4FF4-5A07B807C114}"/>
          </ac:picMkLst>
        </pc:picChg>
        <pc:picChg chg="add mod">
          <ac:chgData name="Adrian Sanchez" userId="8367bc64-dda7-4682-9c6e-e2730e15bbda" providerId="ADAL" clId="{91F308A8-EC27-4A7B-B70D-BFAF9D62EE8A}" dt="2026-03-02T10:22:10.458" v="4407" actId="1076"/>
          <ac:picMkLst>
            <pc:docMk/>
            <pc:sldMk cId="1134329592" sldId="312"/>
            <ac:picMk id="6" creationId="{32992AB5-7FF3-17EB-07CE-0C4FC6BD5DB9}"/>
          </ac:picMkLst>
        </pc:picChg>
        <pc:picChg chg="add mod">
          <ac:chgData name="Adrian Sanchez" userId="8367bc64-dda7-4682-9c6e-e2730e15bbda" providerId="ADAL" clId="{91F308A8-EC27-4A7B-B70D-BFAF9D62EE8A}" dt="2026-03-02T11:09:46.049" v="4734" actId="1076"/>
          <ac:picMkLst>
            <pc:docMk/>
            <pc:sldMk cId="1134329592" sldId="312"/>
            <ac:picMk id="24" creationId="{30220B6E-E551-BD41-B71C-155DCF96DD2F}"/>
          </ac:picMkLst>
        </pc:picChg>
        <pc:picChg chg="add mod">
          <ac:chgData name="Adrian Sanchez" userId="8367bc64-dda7-4682-9c6e-e2730e15bbda" providerId="ADAL" clId="{91F308A8-EC27-4A7B-B70D-BFAF9D62EE8A}" dt="2026-03-02T11:16:47.423" v="5049" actId="1076"/>
          <ac:picMkLst>
            <pc:docMk/>
            <pc:sldMk cId="1134329592" sldId="312"/>
            <ac:picMk id="26" creationId="{5A063CCA-AD24-0A98-C9CD-58A849BBFE40}"/>
          </ac:picMkLst>
        </pc:picChg>
        <pc:picChg chg="del">
          <ac:chgData name="Adrian Sanchez" userId="8367bc64-dda7-4682-9c6e-e2730e15bbda" providerId="ADAL" clId="{91F308A8-EC27-4A7B-B70D-BFAF9D62EE8A}" dt="2026-03-02T09:45:13.834" v="4024" actId="478"/>
          <ac:picMkLst>
            <pc:docMk/>
            <pc:sldMk cId="1134329592" sldId="312"/>
            <ac:picMk id="1028" creationId="{4C29C76A-27BF-7024-37F7-32FEE36B1F60}"/>
          </ac:picMkLst>
        </pc:picChg>
      </pc:sldChg>
      <pc:sldChg chg="addSp delSp modSp add mod modAnim modNotesTx">
        <pc:chgData name="Adrian Sanchez" userId="8367bc64-dda7-4682-9c6e-e2730e15bbda" providerId="ADAL" clId="{91F308A8-EC27-4A7B-B70D-BFAF9D62EE8A}" dt="2026-03-23T11:49:10.620" v="60939" actId="20577"/>
        <pc:sldMkLst>
          <pc:docMk/>
          <pc:sldMk cId="4201518744" sldId="313"/>
        </pc:sldMkLst>
        <pc:spChg chg="mod">
          <ac:chgData name="Adrian Sanchez" userId="8367bc64-dda7-4682-9c6e-e2730e15bbda" providerId="ADAL" clId="{91F308A8-EC27-4A7B-B70D-BFAF9D62EE8A}" dt="2026-03-02T11:38:19.163" v="5533" actId="57"/>
          <ac:spMkLst>
            <pc:docMk/>
            <pc:sldMk cId="4201518744" sldId="313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02T13:51:54.753" v="6693" actId="1076"/>
          <ac:spMkLst>
            <pc:docMk/>
            <pc:sldMk cId="4201518744" sldId="313"/>
            <ac:spMk id="3" creationId="{12E65C5A-C6B6-4BA8-9C69-FFE6FD3C8A47}"/>
          </ac:spMkLst>
        </pc:spChg>
        <pc:spChg chg="add mod">
          <ac:chgData name="Adrian Sanchez" userId="8367bc64-dda7-4682-9c6e-e2730e15bbda" providerId="ADAL" clId="{91F308A8-EC27-4A7B-B70D-BFAF9D62EE8A}" dt="2026-03-02T13:51:54.753" v="6693" actId="1076"/>
          <ac:spMkLst>
            <pc:docMk/>
            <pc:sldMk cId="4201518744" sldId="313"/>
            <ac:spMk id="4" creationId="{D7A22DB8-D370-0AA7-F46E-8E54450E3162}"/>
          </ac:spMkLst>
        </pc:spChg>
        <pc:spChg chg="add mod">
          <ac:chgData name="Adrian Sanchez" userId="8367bc64-dda7-4682-9c6e-e2730e15bbda" providerId="ADAL" clId="{91F308A8-EC27-4A7B-B70D-BFAF9D62EE8A}" dt="2026-03-02T13:51:54.753" v="6693" actId="1076"/>
          <ac:spMkLst>
            <pc:docMk/>
            <pc:sldMk cId="4201518744" sldId="313"/>
            <ac:spMk id="5" creationId="{4306E49B-B2F1-4F12-2CA0-866F03769500}"/>
          </ac:spMkLst>
        </pc:spChg>
        <pc:spChg chg="mod">
          <ac:chgData name="Adrian Sanchez" userId="8367bc64-dda7-4682-9c6e-e2730e15bbda" providerId="ADAL" clId="{91F308A8-EC27-4A7B-B70D-BFAF9D62EE8A}" dt="2026-03-17T09:38:15.016" v="55794" actId="20577"/>
          <ac:spMkLst>
            <pc:docMk/>
            <pc:sldMk cId="4201518744" sldId="313"/>
            <ac:spMk id="6" creationId="{00000000-0000-0000-0000-000000000000}"/>
          </ac:spMkLst>
        </pc:spChg>
        <pc:spChg chg="add mod">
          <ac:chgData name="Adrian Sanchez" userId="8367bc64-dda7-4682-9c6e-e2730e15bbda" providerId="ADAL" clId="{91F308A8-EC27-4A7B-B70D-BFAF9D62EE8A}" dt="2026-03-10T16:19:04.754" v="46244" actId="1076"/>
          <ac:spMkLst>
            <pc:docMk/>
            <pc:sldMk cId="4201518744" sldId="313"/>
            <ac:spMk id="6" creationId="{CFE90D73-F5F0-E8F3-1B34-ED5933B0EF1F}"/>
          </ac:spMkLst>
        </pc:spChg>
        <pc:spChg chg="add mod">
          <ac:chgData name="Adrian Sanchez" userId="8367bc64-dda7-4682-9c6e-e2730e15bbda" providerId="ADAL" clId="{91F308A8-EC27-4A7B-B70D-BFAF9D62EE8A}" dt="2026-03-19T09:35:27.569" v="57542" actId="20577"/>
          <ac:spMkLst>
            <pc:docMk/>
            <pc:sldMk cId="4201518744" sldId="313"/>
            <ac:spMk id="7" creationId="{09754698-13D8-C78A-988C-79DEB29C781A}"/>
          </ac:spMkLst>
        </pc:spChg>
        <pc:spChg chg="add mod">
          <ac:chgData name="Adrian Sanchez" userId="8367bc64-dda7-4682-9c6e-e2730e15bbda" providerId="ADAL" clId="{91F308A8-EC27-4A7B-B70D-BFAF9D62EE8A}" dt="2026-03-10T16:19:31.308" v="46248" actId="1582"/>
          <ac:spMkLst>
            <pc:docMk/>
            <pc:sldMk cId="4201518744" sldId="313"/>
            <ac:spMk id="8" creationId="{2FDF6381-0216-1393-479D-BC53ABBD9556}"/>
          </ac:spMkLst>
        </pc:spChg>
        <pc:spChg chg="del">
          <ac:chgData name="Adrian Sanchez" userId="8367bc64-dda7-4682-9c6e-e2730e15bbda" providerId="ADAL" clId="{91F308A8-EC27-4A7B-B70D-BFAF9D62EE8A}" dt="2026-03-02T11:37:57.200" v="5519" actId="478"/>
          <ac:spMkLst>
            <pc:docMk/>
            <pc:sldMk cId="4201518744" sldId="313"/>
            <ac:spMk id="9" creationId="{D1E34BFF-C1A5-2632-82BB-0BF50FD12AA9}"/>
          </ac:spMkLst>
        </pc:spChg>
        <pc:spChg chg="del">
          <ac:chgData name="Adrian Sanchez" userId="8367bc64-dda7-4682-9c6e-e2730e15bbda" providerId="ADAL" clId="{91F308A8-EC27-4A7B-B70D-BFAF9D62EE8A}" dt="2026-03-02T11:37:59.200" v="5520" actId="478"/>
          <ac:spMkLst>
            <pc:docMk/>
            <pc:sldMk cId="4201518744" sldId="313"/>
            <ac:spMk id="10" creationId="{EBE89B3B-797B-FA8A-2220-51716C821BF3}"/>
          </ac:spMkLst>
        </pc:spChg>
        <pc:spChg chg="mod topLvl">
          <ac:chgData name="Adrian Sanchez" userId="8367bc64-dda7-4682-9c6e-e2730e15bbda" providerId="ADAL" clId="{91F308A8-EC27-4A7B-B70D-BFAF9D62EE8A}" dt="2026-03-02T11:58:36.771" v="6013" actId="790"/>
          <ac:spMkLst>
            <pc:docMk/>
            <pc:sldMk cId="4201518744" sldId="313"/>
            <ac:spMk id="11" creationId="{AF7AACC0-7DDB-A845-2B67-371016A48D39}"/>
          </ac:spMkLst>
        </pc:spChg>
        <pc:spChg chg="del">
          <ac:chgData name="Adrian Sanchez" userId="8367bc64-dda7-4682-9c6e-e2730e15bbda" providerId="ADAL" clId="{91F308A8-EC27-4A7B-B70D-BFAF9D62EE8A}" dt="2026-03-02T11:37:59.200" v="5520" actId="478"/>
          <ac:spMkLst>
            <pc:docMk/>
            <pc:sldMk cId="4201518744" sldId="313"/>
            <ac:spMk id="12" creationId="{E3CEBDB1-2398-3AF1-65ED-1D86464E3CB8}"/>
          </ac:spMkLst>
        </pc:spChg>
        <pc:spChg chg="mod topLvl">
          <ac:chgData name="Adrian Sanchez" userId="8367bc64-dda7-4682-9c6e-e2730e15bbda" providerId="ADAL" clId="{91F308A8-EC27-4A7B-B70D-BFAF9D62EE8A}" dt="2026-03-02T11:56:57.693" v="6002" actId="164"/>
          <ac:spMkLst>
            <pc:docMk/>
            <pc:sldMk cId="4201518744" sldId="313"/>
            <ac:spMk id="13" creationId="{1CD22E43-4D8F-2460-CCE4-0B963EAB59CD}"/>
          </ac:spMkLst>
        </pc:spChg>
        <pc:spChg chg="mod topLvl">
          <ac:chgData name="Adrian Sanchez" userId="8367bc64-dda7-4682-9c6e-e2730e15bbda" providerId="ADAL" clId="{91F308A8-EC27-4A7B-B70D-BFAF9D62EE8A}" dt="2026-03-02T11:58:12.633" v="6011" actId="20577"/>
          <ac:spMkLst>
            <pc:docMk/>
            <pc:sldMk cId="4201518744" sldId="313"/>
            <ac:spMk id="14" creationId="{8BCEB1E6-E5BE-9FC3-FA36-BB1B026348CB}"/>
          </ac:spMkLst>
        </pc:spChg>
        <pc:spChg chg="mod topLvl">
          <ac:chgData name="Adrian Sanchez" userId="8367bc64-dda7-4682-9c6e-e2730e15bbda" providerId="ADAL" clId="{91F308A8-EC27-4A7B-B70D-BFAF9D62EE8A}" dt="2026-03-02T11:58:22.851" v="6012" actId="790"/>
          <ac:spMkLst>
            <pc:docMk/>
            <pc:sldMk cId="4201518744" sldId="313"/>
            <ac:spMk id="15" creationId="{0073E76E-72C8-EDAF-99B8-06A87C68AC10}"/>
          </ac:spMkLst>
        </pc:spChg>
        <pc:spChg chg="mod topLvl">
          <ac:chgData name="Adrian Sanchez" userId="8367bc64-dda7-4682-9c6e-e2730e15bbda" providerId="ADAL" clId="{91F308A8-EC27-4A7B-B70D-BFAF9D62EE8A}" dt="2026-03-02T11:58:22.851" v="6012" actId="790"/>
          <ac:spMkLst>
            <pc:docMk/>
            <pc:sldMk cId="4201518744" sldId="313"/>
            <ac:spMk id="16" creationId="{3445AD67-8C87-197E-D70A-C2D1E39F1A5C}"/>
          </ac:spMkLst>
        </pc:spChg>
        <pc:spChg chg="mod topLvl">
          <ac:chgData name="Adrian Sanchez" userId="8367bc64-dda7-4682-9c6e-e2730e15bbda" providerId="ADAL" clId="{91F308A8-EC27-4A7B-B70D-BFAF9D62EE8A}" dt="2026-03-02T11:54:10.163" v="5960" actId="164"/>
          <ac:spMkLst>
            <pc:docMk/>
            <pc:sldMk cId="4201518744" sldId="313"/>
            <ac:spMk id="17" creationId="{B8BD2F09-CA47-10A7-D672-0574E68CF839}"/>
          </ac:spMkLst>
        </pc:spChg>
        <pc:spChg chg="del">
          <ac:chgData name="Adrian Sanchez" userId="8367bc64-dda7-4682-9c6e-e2730e15bbda" providerId="ADAL" clId="{91F308A8-EC27-4A7B-B70D-BFAF9D62EE8A}" dt="2026-03-02T11:37:59.200" v="5520" actId="478"/>
          <ac:spMkLst>
            <pc:docMk/>
            <pc:sldMk cId="4201518744" sldId="313"/>
            <ac:spMk id="18" creationId="{B7331420-8704-70C9-A526-3B6B1DA3A6E7}"/>
          </ac:spMkLst>
        </pc:spChg>
        <pc:spChg chg="del">
          <ac:chgData name="Adrian Sanchez" userId="8367bc64-dda7-4682-9c6e-e2730e15bbda" providerId="ADAL" clId="{91F308A8-EC27-4A7B-B70D-BFAF9D62EE8A}" dt="2026-03-02T11:37:59.200" v="5520" actId="478"/>
          <ac:spMkLst>
            <pc:docMk/>
            <pc:sldMk cId="4201518744" sldId="313"/>
            <ac:spMk id="20" creationId="{65C154D1-3A81-CAC0-21DA-082B6E2EA58C}"/>
          </ac:spMkLst>
        </pc:spChg>
        <pc:spChg chg="del">
          <ac:chgData name="Adrian Sanchez" userId="8367bc64-dda7-4682-9c6e-e2730e15bbda" providerId="ADAL" clId="{91F308A8-EC27-4A7B-B70D-BFAF9D62EE8A}" dt="2026-03-02T11:38:01.747" v="5521" actId="478"/>
          <ac:spMkLst>
            <pc:docMk/>
            <pc:sldMk cId="4201518744" sldId="313"/>
            <ac:spMk id="21" creationId="{634F8357-C795-80F8-AA9D-6A05EBCCA3CE}"/>
          </ac:spMkLst>
        </pc:spChg>
        <pc:spChg chg="del">
          <ac:chgData name="Adrian Sanchez" userId="8367bc64-dda7-4682-9c6e-e2730e15bbda" providerId="ADAL" clId="{91F308A8-EC27-4A7B-B70D-BFAF9D62EE8A}" dt="2026-03-02T11:38:01.747" v="5521" actId="478"/>
          <ac:spMkLst>
            <pc:docMk/>
            <pc:sldMk cId="4201518744" sldId="313"/>
            <ac:spMk id="22" creationId="{8BF34120-8AD2-DED8-B107-2E86C2CDBEE8}"/>
          </ac:spMkLst>
        </pc:spChg>
        <pc:spChg chg="del">
          <ac:chgData name="Adrian Sanchez" userId="8367bc64-dda7-4682-9c6e-e2730e15bbda" providerId="ADAL" clId="{91F308A8-EC27-4A7B-B70D-BFAF9D62EE8A}" dt="2026-03-02T11:38:01.747" v="5521" actId="478"/>
          <ac:spMkLst>
            <pc:docMk/>
            <pc:sldMk cId="4201518744" sldId="313"/>
            <ac:spMk id="23" creationId="{FBB44B10-AE9B-D4C2-2136-EE954A032175}"/>
          </ac:spMkLst>
        </pc:spChg>
        <pc:spChg chg="del">
          <ac:chgData name="Adrian Sanchez" userId="8367bc64-dda7-4682-9c6e-e2730e15bbda" providerId="ADAL" clId="{91F308A8-EC27-4A7B-B70D-BFAF9D62EE8A}" dt="2026-03-02T11:38:01.747" v="5521" actId="478"/>
          <ac:spMkLst>
            <pc:docMk/>
            <pc:sldMk cId="4201518744" sldId="313"/>
            <ac:spMk id="25" creationId="{E5F644EC-26D2-0619-F850-15A1D2EA583E}"/>
          </ac:spMkLst>
        </pc:spChg>
        <pc:spChg chg="del">
          <ac:chgData name="Adrian Sanchez" userId="8367bc64-dda7-4682-9c6e-e2730e15bbda" providerId="ADAL" clId="{91F308A8-EC27-4A7B-B70D-BFAF9D62EE8A}" dt="2026-03-02T11:37:55.484" v="5517" actId="478"/>
          <ac:spMkLst>
            <pc:docMk/>
            <pc:sldMk cId="4201518744" sldId="313"/>
            <ac:spMk id="27" creationId="{19B5677A-97EA-324A-F263-A81AF122E2B8}"/>
          </ac:spMkLst>
        </pc:spChg>
        <pc:spChg chg="mod topLvl">
          <ac:chgData name="Adrian Sanchez" userId="8367bc64-dda7-4682-9c6e-e2730e15bbda" providerId="ADAL" clId="{91F308A8-EC27-4A7B-B70D-BFAF9D62EE8A}" dt="2026-03-11T08:41:25.425" v="47082" actId="790"/>
          <ac:spMkLst>
            <pc:docMk/>
            <pc:sldMk cId="4201518744" sldId="313"/>
            <ac:spMk id="31" creationId="{A98C247D-B2DE-7DAF-E541-99C292D8A3C8}"/>
          </ac:spMkLst>
        </pc:spChg>
        <pc:spChg chg="add mod ord">
          <ac:chgData name="Adrian Sanchez" userId="8367bc64-dda7-4682-9c6e-e2730e15bbda" providerId="ADAL" clId="{91F308A8-EC27-4A7B-B70D-BFAF9D62EE8A}" dt="2026-03-02T11:57:45.419" v="6007" actId="207"/>
          <ac:spMkLst>
            <pc:docMk/>
            <pc:sldMk cId="4201518744" sldId="313"/>
            <ac:spMk id="61" creationId="{35EEB0CA-F339-24F5-FBD3-5030CB06C5BE}"/>
          </ac:spMkLst>
        </pc:spChg>
        <pc:spChg chg="add mod">
          <ac:chgData name="Adrian Sanchez" userId="8367bc64-dda7-4682-9c6e-e2730e15bbda" providerId="ADAL" clId="{91F308A8-EC27-4A7B-B70D-BFAF9D62EE8A}" dt="2026-03-02T11:56:57.693" v="6002" actId="164"/>
          <ac:spMkLst>
            <pc:docMk/>
            <pc:sldMk cId="4201518744" sldId="313"/>
            <ac:spMk id="63" creationId="{066B8B80-5E0D-6944-77A0-B41FF0340963}"/>
          </ac:spMkLst>
        </pc:spChg>
        <pc:spChg chg="add mod">
          <ac:chgData name="Adrian Sanchez" userId="8367bc64-dda7-4682-9c6e-e2730e15bbda" providerId="ADAL" clId="{91F308A8-EC27-4A7B-B70D-BFAF9D62EE8A}" dt="2026-03-02T13:30:44.950" v="6296" actId="20577"/>
          <ac:spMkLst>
            <pc:docMk/>
            <pc:sldMk cId="4201518744" sldId="313"/>
            <ac:spMk id="92" creationId="{E64AF1F7-CF37-F79F-607D-27C96A2288AD}"/>
          </ac:spMkLst>
        </pc:spChg>
        <pc:grpChg chg="add del mod">
          <ac:chgData name="Adrian Sanchez" userId="8367bc64-dda7-4682-9c6e-e2730e15bbda" providerId="ADAL" clId="{91F308A8-EC27-4A7B-B70D-BFAF9D62EE8A}" dt="2026-03-02T11:51:15.719" v="5927" actId="165"/>
          <ac:grpSpMkLst>
            <pc:docMk/>
            <pc:sldMk cId="4201518744" sldId="313"/>
            <ac:grpSpMk id="8" creationId="{B4FF58E0-7BFD-8269-1D84-3B9A79498F0D}"/>
          </ac:grpSpMkLst>
        </pc:grpChg>
        <pc:grpChg chg="add mod">
          <ac:chgData name="Adrian Sanchez" userId="8367bc64-dda7-4682-9c6e-e2730e15bbda" providerId="ADAL" clId="{91F308A8-EC27-4A7B-B70D-BFAF9D62EE8A}" dt="2026-03-02T11:56:57.693" v="6002" actId="164"/>
          <ac:grpSpMkLst>
            <pc:docMk/>
            <pc:sldMk cId="4201518744" sldId="313"/>
            <ac:grpSpMk id="60" creationId="{E8A72B05-235C-C694-6C80-F6511BDDE335}"/>
          </ac:grpSpMkLst>
        </pc:grpChg>
        <pc:grpChg chg="add mod">
          <ac:chgData name="Adrian Sanchez" userId="8367bc64-dda7-4682-9c6e-e2730e15bbda" providerId="ADAL" clId="{91F308A8-EC27-4A7B-B70D-BFAF9D62EE8A}" dt="2026-03-02T13:28:28.021" v="6168" actId="1076"/>
          <ac:grpSpMkLst>
            <pc:docMk/>
            <pc:sldMk cId="4201518744" sldId="313"/>
            <ac:grpSpMk id="64" creationId="{E6B99964-4628-B1A6-A3A1-E6F39DC9D715}"/>
          </ac:grpSpMkLst>
        </pc:grpChg>
        <pc:picChg chg="del">
          <ac:chgData name="Adrian Sanchez" userId="8367bc64-dda7-4682-9c6e-e2730e15bbda" providerId="ADAL" clId="{91F308A8-EC27-4A7B-B70D-BFAF9D62EE8A}" dt="2026-03-02T11:37:55.874" v="5518" actId="478"/>
          <ac:picMkLst>
            <pc:docMk/>
            <pc:sldMk cId="4201518744" sldId="313"/>
            <ac:picMk id="6" creationId="{32992AB5-7FF3-17EB-07CE-0C4FC6BD5DB9}"/>
          </ac:picMkLst>
        </pc:picChg>
        <pc:picChg chg="del">
          <ac:chgData name="Adrian Sanchez" userId="8367bc64-dda7-4682-9c6e-e2730e15bbda" providerId="ADAL" clId="{91F308A8-EC27-4A7B-B70D-BFAF9D62EE8A}" dt="2026-03-02T11:38:01.747" v="5521" actId="478"/>
          <ac:picMkLst>
            <pc:docMk/>
            <pc:sldMk cId="4201518744" sldId="313"/>
            <ac:picMk id="24" creationId="{30220B6E-E551-BD41-B71C-155DCF96DD2F}"/>
          </ac:picMkLst>
        </pc:picChg>
        <pc:picChg chg="del">
          <ac:chgData name="Adrian Sanchez" userId="8367bc64-dda7-4682-9c6e-e2730e15bbda" providerId="ADAL" clId="{91F308A8-EC27-4A7B-B70D-BFAF9D62EE8A}" dt="2026-03-02T11:38:01.747" v="5521" actId="478"/>
          <ac:picMkLst>
            <pc:docMk/>
            <pc:sldMk cId="4201518744" sldId="313"/>
            <ac:picMk id="26" creationId="{5A063CCA-AD24-0A98-C9CD-58A849BBFE40}"/>
          </ac:picMkLst>
        </pc:picChg>
        <pc:cxnChg chg="del mod topLvl">
          <ac:chgData name="Adrian Sanchez" userId="8367bc64-dda7-4682-9c6e-e2730e15bbda" providerId="ADAL" clId="{91F308A8-EC27-4A7B-B70D-BFAF9D62EE8A}" dt="2026-03-02T11:52:53.226" v="5942" actId="478"/>
          <ac:cxnSpMkLst>
            <pc:docMk/>
            <pc:sldMk cId="4201518744" sldId="313"/>
            <ac:cxnSpMk id="19" creationId="{CEC561EE-8C02-E773-05DD-365DE19E20A9}"/>
          </ac:cxnSpMkLst>
        </pc:cxnChg>
        <pc:cxnChg chg="del mod topLvl">
          <ac:chgData name="Adrian Sanchez" userId="8367bc64-dda7-4682-9c6e-e2730e15bbda" providerId="ADAL" clId="{91F308A8-EC27-4A7B-B70D-BFAF9D62EE8A}" dt="2026-03-02T11:53:09.753" v="5945" actId="478"/>
          <ac:cxnSpMkLst>
            <pc:docMk/>
            <pc:sldMk cId="4201518744" sldId="313"/>
            <ac:cxnSpMk id="28" creationId="{696397FE-F658-5B89-E842-9489E4C70101}"/>
          </ac:cxnSpMkLst>
        </pc:cxnChg>
        <pc:cxnChg chg="mod topLvl">
          <ac:chgData name="Adrian Sanchez" userId="8367bc64-dda7-4682-9c6e-e2730e15bbda" providerId="ADAL" clId="{91F308A8-EC27-4A7B-B70D-BFAF9D62EE8A}" dt="2026-03-02T11:56:57.693" v="6002" actId="164"/>
          <ac:cxnSpMkLst>
            <pc:docMk/>
            <pc:sldMk cId="4201518744" sldId="313"/>
            <ac:cxnSpMk id="29" creationId="{4F91AC5B-9B55-6F70-C2F4-A9FFBEE9CF78}"/>
          </ac:cxnSpMkLst>
        </pc:cxnChg>
        <pc:cxnChg chg="mod topLvl">
          <ac:chgData name="Adrian Sanchez" userId="8367bc64-dda7-4682-9c6e-e2730e15bbda" providerId="ADAL" clId="{91F308A8-EC27-4A7B-B70D-BFAF9D62EE8A}" dt="2026-03-02T11:56:57.693" v="6002" actId="164"/>
          <ac:cxnSpMkLst>
            <pc:docMk/>
            <pc:sldMk cId="4201518744" sldId="313"/>
            <ac:cxnSpMk id="30" creationId="{A399B29A-1E51-30A3-1C9A-8CF7D0A45BF4}"/>
          </ac:cxnSpMkLst>
        </pc:cxnChg>
        <pc:cxnChg chg="add mod">
          <ac:chgData name="Adrian Sanchez" userId="8367bc64-dda7-4682-9c6e-e2730e15bbda" providerId="ADAL" clId="{91F308A8-EC27-4A7B-B70D-BFAF9D62EE8A}" dt="2026-03-02T11:56:57.693" v="6002" actId="164"/>
          <ac:cxnSpMkLst>
            <pc:docMk/>
            <pc:sldMk cId="4201518744" sldId="313"/>
            <ac:cxnSpMk id="53" creationId="{30FBB3AF-F47B-3477-5565-B4D2738F34EC}"/>
          </ac:cxnSpMkLst>
        </pc:cxnChg>
        <pc:cxnChg chg="add mod">
          <ac:chgData name="Adrian Sanchez" userId="8367bc64-dda7-4682-9c6e-e2730e15bbda" providerId="ADAL" clId="{91F308A8-EC27-4A7B-B70D-BFAF9D62EE8A}" dt="2026-03-02T11:56:57.693" v="6002" actId="164"/>
          <ac:cxnSpMkLst>
            <pc:docMk/>
            <pc:sldMk cId="4201518744" sldId="313"/>
            <ac:cxnSpMk id="55" creationId="{2EABA385-D188-436C-A56D-F02EFC4B5C63}"/>
          </ac:cxnSpMkLst>
        </pc:cxnChg>
        <pc:cxnChg chg="add mod">
          <ac:chgData name="Adrian Sanchez" userId="8367bc64-dda7-4682-9c6e-e2730e15bbda" providerId="ADAL" clId="{91F308A8-EC27-4A7B-B70D-BFAF9D62EE8A}" dt="2026-03-02T13:51:54.753" v="6693" actId="1076"/>
          <ac:cxnSpMkLst>
            <pc:docMk/>
            <pc:sldMk cId="4201518744" sldId="313"/>
            <ac:cxnSpMk id="66" creationId="{2F4F3D1D-2C5E-8453-19F4-ADC77D12E42E}"/>
          </ac:cxnSpMkLst>
        </pc:cxnChg>
        <pc:cxnChg chg="add mod">
          <ac:chgData name="Adrian Sanchez" userId="8367bc64-dda7-4682-9c6e-e2730e15bbda" providerId="ADAL" clId="{91F308A8-EC27-4A7B-B70D-BFAF9D62EE8A}" dt="2026-03-02T13:51:54.753" v="6693" actId="1076"/>
          <ac:cxnSpMkLst>
            <pc:docMk/>
            <pc:sldMk cId="4201518744" sldId="313"/>
            <ac:cxnSpMk id="68" creationId="{5AB945B0-4A0A-EA96-6170-5F4E72ADE827}"/>
          </ac:cxnSpMkLst>
        </pc:cxnChg>
      </pc:sldChg>
      <pc:sldChg chg="modSp add mod">
        <pc:chgData name="Adrian Sanchez" userId="8367bc64-dda7-4682-9c6e-e2730e15bbda" providerId="ADAL" clId="{91F308A8-EC27-4A7B-B70D-BFAF9D62EE8A}" dt="2026-03-02T14:33:12.258" v="7346"/>
        <pc:sldMkLst>
          <pc:docMk/>
          <pc:sldMk cId="2142858649" sldId="314"/>
        </pc:sldMkLst>
        <pc:spChg chg="mod">
          <ac:chgData name="Adrian Sanchez" userId="8367bc64-dda7-4682-9c6e-e2730e15bbda" providerId="ADAL" clId="{91F308A8-EC27-4A7B-B70D-BFAF9D62EE8A}" dt="2026-03-02T14:33:12.258" v="7346"/>
          <ac:spMkLst>
            <pc:docMk/>
            <pc:sldMk cId="2142858649" sldId="314"/>
            <ac:spMk id="32" creationId="{CC5E9045-A447-FE42-CC7C-C1E816DB2983}"/>
          </ac:spMkLst>
        </pc:spChg>
        <pc:spChg chg="mod">
          <ac:chgData name="Adrian Sanchez" userId="8367bc64-dda7-4682-9c6e-e2730e15bbda" providerId="ADAL" clId="{91F308A8-EC27-4A7B-B70D-BFAF9D62EE8A}" dt="2026-03-02T14:33:09.696" v="7345" actId="20577"/>
          <ac:spMkLst>
            <pc:docMk/>
            <pc:sldMk cId="2142858649" sldId="314"/>
            <ac:spMk id="39" creationId="{C201933F-CFFF-32FF-27B4-6C6740A75996}"/>
          </ac:spMkLst>
        </pc:spChg>
      </pc:sldChg>
      <pc:sldChg chg="addSp delSp modSp add mod delAnim modAnim modNotesTx">
        <pc:chgData name="Adrian Sanchez" userId="8367bc64-dda7-4682-9c6e-e2730e15bbda" providerId="ADAL" clId="{91F308A8-EC27-4A7B-B70D-BFAF9D62EE8A}" dt="2026-03-19T09:37:12.432" v="57653" actId="20577"/>
        <pc:sldMkLst>
          <pc:docMk/>
          <pc:sldMk cId="3660797940" sldId="315"/>
        </pc:sldMkLst>
        <pc:spChg chg="add del mod">
          <ac:chgData name="Adrian Sanchez" userId="8367bc64-dda7-4682-9c6e-e2730e15bbda" providerId="ADAL" clId="{91F308A8-EC27-4A7B-B70D-BFAF9D62EE8A}" dt="2026-03-03T07:44:57.975" v="10530" actId="20577"/>
          <ac:spMkLst>
            <pc:docMk/>
            <pc:sldMk cId="3660797940" sldId="315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0T16:35:40.958" v="46568" actId="20577"/>
          <ac:spMkLst>
            <pc:docMk/>
            <pc:sldMk cId="3660797940" sldId="315"/>
            <ac:spMk id="3" creationId="{12E65C5A-C6B6-4BA8-9C69-FFE6FD3C8A47}"/>
          </ac:spMkLst>
        </pc:spChg>
        <pc:spChg chg="add del mod">
          <ac:chgData name="Adrian Sanchez" userId="8367bc64-dda7-4682-9c6e-e2730e15bbda" providerId="ADAL" clId="{91F308A8-EC27-4A7B-B70D-BFAF9D62EE8A}" dt="2026-03-03T07:44:38.649" v="10495" actId="478"/>
          <ac:spMkLst>
            <pc:docMk/>
            <pc:sldMk cId="3660797940" sldId="315"/>
            <ac:spMk id="5" creationId="{8D724BC1-6858-4BA3-4DEA-DA6F58E31D62}"/>
          </ac:spMkLst>
        </pc:spChg>
        <pc:spChg chg="add mod">
          <ac:chgData name="Adrian Sanchez" userId="8367bc64-dda7-4682-9c6e-e2730e15bbda" providerId="ADAL" clId="{91F308A8-EC27-4A7B-B70D-BFAF9D62EE8A}" dt="2026-03-03T07:44:38.031" v="10494"/>
          <ac:spMkLst>
            <pc:docMk/>
            <pc:sldMk cId="3660797940" sldId="315"/>
            <ac:spMk id="6" creationId="{C6B94021-75B4-41B5-BBFC-F878B07D9A4B}"/>
          </ac:spMkLst>
        </pc:spChg>
        <pc:spChg chg="del mod">
          <ac:chgData name="Adrian Sanchez" userId="8367bc64-dda7-4682-9c6e-e2730e15bbda" providerId="ADAL" clId="{91F308A8-EC27-4A7B-B70D-BFAF9D62EE8A}" dt="2026-03-03T07:49:52.748" v="10606" actId="478"/>
          <ac:spMkLst>
            <pc:docMk/>
            <pc:sldMk cId="3660797940" sldId="315"/>
            <ac:spMk id="10" creationId="{8D8EEE98-940B-DC66-8281-7FB365873634}"/>
          </ac:spMkLst>
        </pc:spChg>
        <pc:spChg chg="del mod">
          <ac:chgData name="Adrian Sanchez" userId="8367bc64-dda7-4682-9c6e-e2730e15bbda" providerId="ADAL" clId="{91F308A8-EC27-4A7B-B70D-BFAF9D62EE8A}" dt="2026-03-03T07:51:00.125" v="10676" actId="478"/>
          <ac:spMkLst>
            <pc:docMk/>
            <pc:sldMk cId="3660797940" sldId="315"/>
            <ac:spMk id="11" creationId="{6F3AFD54-A77F-7931-BFCD-0B49C0565F14}"/>
          </ac:spMkLst>
        </pc:spChg>
        <pc:spChg chg="mod">
          <ac:chgData name="Adrian Sanchez" userId="8367bc64-dda7-4682-9c6e-e2730e15bbda" providerId="ADAL" clId="{91F308A8-EC27-4A7B-B70D-BFAF9D62EE8A}" dt="2026-03-10T16:36:25.598" v="46573" actId="5793"/>
          <ac:spMkLst>
            <pc:docMk/>
            <pc:sldMk cId="3660797940" sldId="315"/>
            <ac:spMk id="12" creationId="{A290B964-9B1C-C8AC-9E21-9825B1A58EDA}"/>
          </ac:spMkLst>
        </pc:spChg>
        <pc:spChg chg="mod">
          <ac:chgData name="Adrian Sanchez" userId="8367bc64-dda7-4682-9c6e-e2730e15bbda" providerId="ADAL" clId="{91F308A8-EC27-4A7B-B70D-BFAF9D62EE8A}" dt="2026-03-03T07:58:07.636" v="10906" actId="207"/>
          <ac:spMkLst>
            <pc:docMk/>
            <pc:sldMk cId="3660797940" sldId="315"/>
            <ac:spMk id="14" creationId="{B6D3A1B2-1A3C-B6D0-A7CD-89FEBA0DCAD7}"/>
          </ac:spMkLst>
        </pc:spChg>
        <pc:spChg chg="del mod">
          <ac:chgData name="Adrian Sanchez" userId="8367bc64-dda7-4682-9c6e-e2730e15bbda" providerId="ADAL" clId="{91F308A8-EC27-4A7B-B70D-BFAF9D62EE8A}" dt="2026-03-03T07:45:56.812" v="10557" actId="478"/>
          <ac:spMkLst>
            <pc:docMk/>
            <pc:sldMk cId="3660797940" sldId="315"/>
            <ac:spMk id="18" creationId="{BA557637-E4DF-9ED8-7286-5C3E0B93E9EE}"/>
          </ac:spMkLst>
        </pc:spChg>
        <pc:spChg chg="del">
          <ac:chgData name="Adrian Sanchez" userId="8367bc64-dda7-4682-9c6e-e2730e15bbda" providerId="ADAL" clId="{91F308A8-EC27-4A7B-B70D-BFAF9D62EE8A}" dt="2026-03-03T07:46:09.312" v="10558" actId="478"/>
          <ac:spMkLst>
            <pc:docMk/>
            <pc:sldMk cId="3660797940" sldId="315"/>
            <ac:spMk id="21" creationId="{E00F6356-C420-B52C-3539-C214F0DBF701}"/>
          </ac:spMkLst>
        </pc:spChg>
        <pc:spChg chg="del">
          <ac:chgData name="Adrian Sanchez" userId="8367bc64-dda7-4682-9c6e-e2730e15bbda" providerId="ADAL" clId="{91F308A8-EC27-4A7B-B70D-BFAF9D62EE8A}" dt="2026-03-03T07:46:09.312" v="10558" actId="478"/>
          <ac:spMkLst>
            <pc:docMk/>
            <pc:sldMk cId="3660797940" sldId="315"/>
            <ac:spMk id="22" creationId="{088FC8C5-EA5C-BAEF-821D-409600510988}"/>
          </ac:spMkLst>
        </pc:spChg>
        <pc:spChg chg="del">
          <ac:chgData name="Adrian Sanchez" userId="8367bc64-dda7-4682-9c6e-e2730e15bbda" providerId="ADAL" clId="{91F308A8-EC27-4A7B-B70D-BFAF9D62EE8A}" dt="2026-03-03T07:46:09.312" v="10558" actId="478"/>
          <ac:spMkLst>
            <pc:docMk/>
            <pc:sldMk cId="3660797940" sldId="315"/>
            <ac:spMk id="23" creationId="{61E27A3D-A399-1157-907F-1754CAE129B0}"/>
          </ac:spMkLst>
        </pc:spChg>
        <pc:spChg chg="del">
          <ac:chgData name="Adrian Sanchez" userId="8367bc64-dda7-4682-9c6e-e2730e15bbda" providerId="ADAL" clId="{91F308A8-EC27-4A7B-B70D-BFAF9D62EE8A}" dt="2026-03-03T07:46:09.312" v="10558" actId="478"/>
          <ac:spMkLst>
            <pc:docMk/>
            <pc:sldMk cId="3660797940" sldId="315"/>
            <ac:spMk id="24" creationId="{C4D97D6F-66C2-7328-DF9E-09971C462429}"/>
          </ac:spMkLst>
        </pc:spChg>
        <pc:spChg chg="del">
          <ac:chgData name="Adrian Sanchez" userId="8367bc64-dda7-4682-9c6e-e2730e15bbda" providerId="ADAL" clId="{91F308A8-EC27-4A7B-B70D-BFAF9D62EE8A}" dt="2026-03-03T07:46:09.312" v="10558" actId="478"/>
          <ac:spMkLst>
            <pc:docMk/>
            <pc:sldMk cId="3660797940" sldId="315"/>
            <ac:spMk id="25" creationId="{D26112AE-6F27-D566-B35F-B25F0390E5A9}"/>
          </ac:spMkLst>
        </pc:spChg>
        <pc:spChg chg="del">
          <ac:chgData name="Adrian Sanchez" userId="8367bc64-dda7-4682-9c6e-e2730e15bbda" providerId="ADAL" clId="{91F308A8-EC27-4A7B-B70D-BFAF9D62EE8A}" dt="2026-03-03T07:46:09.312" v="10558" actId="478"/>
          <ac:spMkLst>
            <pc:docMk/>
            <pc:sldMk cId="3660797940" sldId="315"/>
            <ac:spMk id="26" creationId="{70BB0F66-7E4B-209C-9656-E8311A31D2C1}"/>
          </ac:spMkLst>
        </pc:spChg>
        <pc:spChg chg="add mod">
          <ac:chgData name="Adrian Sanchez" userId="8367bc64-dda7-4682-9c6e-e2730e15bbda" providerId="ADAL" clId="{91F308A8-EC27-4A7B-B70D-BFAF9D62EE8A}" dt="2026-03-03T07:53:38.771" v="10775" actId="1076"/>
          <ac:spMkLst>
            <pc:docMk/>
            <pc:sldMk cId="3660797940" sldId="315"/>
            <ac:spMk id="32" creationId="{87E77632-C797-70AF-2C31-01F1EFD9BB7E}"/>
          </ac:spMkLst>
        </pc:spChg>
        <pc:picChg chg="add mod">
          <ac:chgData name="Adrian Sanchez" userId="8367bc64-dda7-4682-9c6e-e2730e15bbda" providerId="ADAL" clId="{91F308A8-EC27-4A7B-B70D-BFAF9D62EE8A}" dt="2026-03-04T17:13:41.734" v="23741" actId="339"/>
          <ac:picMkLst>
            <pc:docMk/>
            <pc:sldMk cId="3660797940" sldId="315"/>
            <ac:picMk id="7" creationId="{973E9AA5-15BD-56C5-2AF4-4C5566B7F47E}"/>
          </ac:picMkLst>
        </pc:picChg>
        <pc:picChg chg="mod">
          <ac:chgData name="Adrian Sanchez" userId="8367bc64-dda7-4682-9c6e-e2730e15bbda" providerId="ADAL" clId="{91F308A8-EC27-4A7B-B70D-BFAF9D62EE8A}" dt="2026-03-03T07:48:29.344" v="10578" actId="14100"/>
          <ac:picMkLst>
            <pc:docMk/>
            <pc:sldMk cId="3660797940" sldId="315"/>
            <ac:picMk id="8" creationId="{BCD3EA7F-BE06-B197-72AB-C0B739D01A0F}"/>
          </ac:picMkLst>
        </pc:picChg>
        <pc:picChg chg="mod">
          <ac:chgData name="Adrian Sanchez" userId="8367bc64-dda7-4682-9c6e-e2730e15bbda" providerId="ADAL" clId="{91F308A8-EC27-4A7B-B70D-BFAF9D62EE8A}" dt="2026-03-03T07:48:24.729" v="10577" actId="14100"/>
          <ac:picMkLst>
            <pc:docMk/>
            <pc:sldMk cId="3660797940" sldId="315"/>
            <ac:picMk id="9" creationId="{A29E34B6-6181-8081-1922-ABD2359A3676}"/>
          </ac:picMkLst>
        </pc:picChg>
        <pc:picChg chg="del">
          <ac:chgData name="Adrian Sanchez" userId="8367bc64-dda7-4682-9c6e-e2730e15bbda" providerId="ADAL" clId="{91F308A8-EC27-4A7B-B70D-BFAF9D62EE8A}" dt="2026-03-03T07:46:09.312" v="10558" actId="478"/>
          <ac:picMkLst>
            <pc:docMk/>
            <pc:sldMk cId="3660797940" sldId="315"/>
            <ac:picMk id="19" creationId="{894BFB48-E9BB-676F-30D9-7A4C1E217EA1}"/>
          </ac:picMkLst>
        </pc:picChg>
        <pc:picChg chg="del">
          <ac:chgData name="Adrian Sanchez" userId="8367bc64-dda7-4682-9c6e-e2730e15bbda" providerId="ADAL" clId="{91F308A8-EC27-4A7B-B70D-BFAF9D62EE8A}" dt="2026-03-03T07:46:09.312" v="10558" actId="478"/>
          <ac:picMkLst>
            <pc:docMk/>
            <pc:sldMk cId="3660797940" sldId="315"/>
            <ac:picMk id="20" creationId="{2EA87AC5-E4E5-5E5C-CF3C-50A576FDC2F7}"/>
          </ac:picMkLst>
        </pc:picChg>
        <pc:cxnChg chg="mod">
          <ac:chgData name="Adrian Sanchez" userId="8367bc64-dda7-4682-9c6e-e2730e15bbda" providerId="ADAL" clId="{91F308A8-EC27-4A7B-B70D-BFAF9D62EE8A}" dt="2026-03-03T07:57:30.400" v="10903" actId="208"/>
          <ac:cxnSpMkLst>
            <pc:docMk/>
            <pc:sldMk cId="3660797940" sldId="315"/>
            <ac:cxnSpMk id="13" creationId="{5EED72B8-8477-271B-BB96-C92CF111B8B7}"/>
          </ac:cxnSpMkLst>
        </pc:cxnChg>
        <pc:cxnChg chg="mod">
          <ac:chgData name="Adrian Sanchez" userId="8367bc64-dda7-4682-9c6e-e2730e15bbda" providerId="ADAL" clId="{91F308A8-EC27-4A7B-B70D-BFAF9D62EE8A}" dt="2026-03-03T07:52:42.051" v="10714" actId="14100"/>
          <ac:cxnSpMkLst>
            <pc:docMk/>
            <pc:sldMk cId="3660797940" sldId="315"/>
            <ac:cxnSpMk id="15" creationId="{0047622D-09E2-9601-BA2D-4AA2E668AAD4}"/>
          </ac:cxnSpMkLst>
        </pc:cxnChg>
      </pc:sldChg>
      <pc:sldChg chg="addSp delSp modSp add mod modClrScheme chgLayout">
        <pc:chgData name="Adrian Sanchez" userId="8367bc64-dda7-4682-9c6e-e2730e15bbda" providerId="ADAL" clId="{91F308A8-EC27-4A7B-B70D-BFAF9D62EE8A}" dt="2026-03-19T09:12:30.402" v="57135" actId="1037"/>
        <pc:sldMkLst>
          <pc:docMk/>
          <pc:sldMk cId="1381517953" sldId="316"/>
        </pc:sldMkLst>
        <pc:spChg chg="mod ord">
          <ac:chgData name="Adrian Sanchez" userId="8367bc64-dda7-4682-9c6e-e2730e15bbda" providerId="ADAL" clId="{91F308A8-EC27-4A7B-B70D-BFAF9D62EE8A}" dt="2026-03-12T14:25:57.582" v="47211" actId="700"/>
          <ac:spMkLst>
            <pc:docMk/>
            <pc:sldMk cId="1381517953" sldId="316"/>
            <ac:spMk id="2" creationId="{2A6E612C-28F5-45FC-ABD4-54B65CF2A640}"/>
          </ac:spMkLst>
        </pc:spChg>
        <pc:spChg chg="add del mod ord">
          <ac:chgData name="Adrian Sanchez" userId="8367bc64-dda7-4682-9c6e-e2730e15bbda" providerId="ADAL" clId="{91F308A8-EC27-4A7B-B70D-BFAF9D62EE8A}" dt="2026-03-12T14:26:00.728" v="47212" actId="478"/>
          <ac:spMkLst>
            <pc:docMk/>
            <pc:sldMk cId="1381517953" sldId="316"/>
            <ac:spMk id="3" creationId="{AFF74B13-8941-D125-E33D-2B75EF83CCCF}"/>
          </ac:spMkLst>
        </pc:spChg>
        <pc:spChg chg="mod ord">
          <ac:chgData name="Adrian Sanchez" userId="8367bc64-dda7-4682-9c6e-e2730e15bbda" providerId="ADAL" clId="{91F308A8-EC27-4A7B-B70D-BFAF9D62EE8A}" dt="2026-03-19T09:06:17.332" v="57095" actId="208"/>
          <ac:spMkLst>
            <pc:docMk/>
            <pc:sldMk cId="1381517953" sldId="316"/>
            <ac:spMk id="4" creationId="{FF513A3C-D159-6CCF-0088-03BD224F4457}"/>
          </ac:spMkLst>
        </pc:spChg>
        <pc:spChg chg="mod ord">
          <ac:chgData name="Adrian Sanchez" userId="8367bc64-dda7-4682-9c6e-e2730e15bbda" providerId="ADAL" clId="{91F308A8-EC27-4A7B-B70D-BFAF9D62EE8A}" dt="2026-03-19T09:06:13.088" v="57094" actId="208"/>
          <ac:spMkLst>
            <pc:docMk/>
            <pc:sldMk cId="1381517953" sldId="316"/>
            <ac:spMk id="5" creationId="{536438C9-B0AD-59A6-BA18-D01CACB6C424}"/>
          </ac:spMkLst>
        </pc:spChg>
        <pc:spChg chg="del">
          <ac:chgData name="Adrian Sanchez" userId="8367bc64-dda7-4682-9c6e-e2730e15bbda" providerId="ADAL" clId="{91F308A8-EC27-4A7B-B70D-BFAF9D62EE8A}" dt="2026-03-19T08:54:22.730" v="56942" actId="478"/>
          <ac:spMkLst>
            <pc:docMk/>
            <pc:sldMk cId="1381517953" sldId="316"/>
            <ac:spMk id="6" creationId="{FB31F169-48C4-73B9-187B-8B81DD85D60B}"/>
          </ac:spMkLst>
        </pc:spChg>
        <pc:spChg chg="mod ord">
          <ac:chgData name="Adrian Sanchez" userId="8367bc64-dda7-4682-9c6e-e2730e15bbda" providerId="ADAL" clId="{91F308A8-EC27-4A7B-B70D-BFAF9D62EE8A}" dt="2026-03-19T09:08:24.770" v="57101" actId="207"/>
          <ac:spMkLst>
            <pc:docMk/>
            <pc:sldMk cId="1381517953" sldId="316"/>
            <ac:spMk id="7" creationId="{EF99245A-6930-1661-4B58-6C1A9C6457AE}"/>
          </ac:spMkLst>
        </pc:spChg>
        <pc:spChg chg="mod ord">
          <ac:chgData name="Adrian Sanchez" userId="8367bc64-dda7-4682-9c6e-e2730e15bbda" providerId="ADAL" clId="{91F308A8-EC27-4A7B-B70D-BFAF9D62EE8A}" dt="2026-03-19T09:09:14.183" v="57106" actId="207"/>
          <ac:spMkLst>
            <pc:docMk/>
            <pc:sldMk cId="1381517953" sldId="316"/>
            <ac:spMk id="8" creationId="{10554C9E-B4AA-F2FC-F5B0-C39D9A8FF0BF}"/>
          </ac:spMkLst>
        </pc:spChg>
        <pc:spChg chg="mod">
          <ac:chgData name="Adrian Sanchez" userId="8367bc64-dda7-4682-9c6e-e2730e15bbda" providerId="ADAL" clId="{91F308A8-EC27-4A7B-B70D-BFAF9D62EE8A}" dt="2026-03-19T09:03:29.650" v="57077" actId="1076"/>
          <ac:spMkLst>
            <pc:docMk/>
            <pc:sldMk cId="1381517953" sldId="316"/>
            <ac:spMk id="14" creationId="{E17AD824-7E69-B322-F873-51FB6130118D}"/>
          </ac:spMkLst>
        </pc:spChg>
        <pc:spChg chg="mod">
          <ac:chgData name="Adrian Sanchez" userId="8367bc64-dda7-4682-9c6e-e2730e15bbda" providerId="ADAL" clId="{91F308A8-EC27-4A7B-B70D-BFAF9D62EE8A}" dt="2026-03-19T09:05:39.861" v="57092" actId="207"/>
          <ac:spMkLst>
            <pc:docMk/>
            <pc:sldMk cId="1381517953" sldId="316"/>
            <ac:spMk id="15" creationId="{96FBE51B-CB0B-B8E7-DA93-1B9EFAF5924F}"/>
          </ac:spMkLst>
        </pc:spChg>
        <pc:spChg chg="mod">
          <ac:chgData name="Adrian Sanchez" userId="8367bc64-dda7-4682-9c6e-e2730e15bbda" providerId="ADAL" clId="{91F308A8-EC27-4A7B-B70D-BFAF9D62EE8A}" dt="2026-03-19T09:06:40.400" v="57096" actId="207"/>
          <ac:spMkLst>
            <pc:docMk/>
            <pc:sldMk cId="1381517953" sldId="316"/>
            <ac:spMk id="31" creationId="{21D2828F-7677-E048-9C34-4AC07ABE03CD}"/>
          </ac:spMkLst>
        </pc:spChg>
        <pc:spChg chg="mod">
          <ac:chgData name="Adrian Sanchez" userId="8367bc64-dda7-4682-9c6e-e2730e15bbda" providerId="ADAL" clId="{91F308A8-EC27-4A7B-B70D-BFAF9D62EE8A}" dt="2026-03-19T09:06:40.400" v="57096" actId="207"/>
          <ac:spMkLst>
            <pc:docMk/>
            <pc:sldMk cId="1381517953" sldId="316"/>
            <ac:spMk id="32" creationId="{CC5E9045-A447-FE42-CC7C-C1E816DB2983}"/>
          </ac:spMkLst>
        </pc:spChg>
        <pc:spChg chg="mod">
          <ac:chgData name="Adrian Sanchez" userId="8367bc64-dda7-4682-9c6e-e2730e15bbda" providerId="ADAL" clId="{91F308A8-EC27-4A7B-B70D-BFAF9D62EE8A}" dt="2026-03-19T09:07:11.151" v="57098" actId="207"/>
          <ac:spMkLst>
            <pc:docMk/>
            <pc:sldMk cId="1381517953" sldId="316"/>
            <ac:spMk id="36" creationId="{7B53E13D-9710-CF55-FAC5-5BC2C13B2AD9}"/>
          </ac:spMkLst>
        </pc:spChg>
        <pc:spChg chg="mod">
          <ac:chgData name="Adrian Sanchez" userId="8367bc64-dda7-4682-9c6e-e2730e15bbda" providerId="ADAL" clId="{91F308A8-EC27-4A7B-B70D-BFAF9D62EE8A}" dt="2026-03-19T09:06:40.400" v="57096" actId="207"/>
          <ac:spMkLst>
            <pc:docMk/>
            <pc:sldMk cId="1381517953" sldId="316"/>
            <ac:spMk id="38" creationId="{62628A15-9543-17B7-DEBF-48ECCECE61CD}"/>
          </ac:spMkLst>
        </pc:spChg>
        <pc:spChg chg="mod">
          <ac:chgData name="Adrian Sanchez" userId="8367bc64-dda7-4682-9c6e-e2730e15bbda" providerId="ADAL" clId="{91F308A8-EC27-4A7B-B70D-BFAF9D62EE8A}" dt="2026-03-19T09:07:11.151" v="57098" actId="207"/>
          <ac:spMkLst>
            <pc:docMk/>
            <pc:sldMk cId="1381517953" sldId="316"/>
            <ac:spMk id="39" creationId="{C201933F-CFFF-32FF-27B4-6C6740A75996}"/>
          </ac:spMkLst>
        </pc:spChg>
        <pc:spChg chg="mod ord">
          <ac:chgData name="Adrian Sanchez" userId="8367bc64-dda7-4682-9c6e-e2730e15bbda" providerId="ADAL" clId="{91F308A8-EC27-4A7B-B70D-BFAF9D62EE8A}" dt="2026-03-19T09:04:27.763" v="57089" actId="166"/>
          <ac:spMkLst>
            <pc:docMk/>
            <pc:sldMk cId="1381517953" sldId="316"/>
            <ac:spMk id="62" creationId="{00000000-0000-0000-0000-000000000000}"/>
          </ac:spMkLst>
        </pc:spChg>
        <pc:spChg chg="mod ord">
          <ac:chgData name="Adrian Sanchez" userId="8367bc64-dda7-4682-9c6e-e2730e15bbda" providerId="ADAL" clId="{91F308A8-EC27-4A7B-B70D-BFAF9D62EE8A}" dt="2026-03-19T09:04:27.763" v="57089" actId="166"/>
          <ac:spMkLst>
            <pc:docMk/>
            <pc:sldMk cId="1381517953" sldId="316"/>
            <ac:spMk id="63" creationId="{00000000-0000-0000-0000-000000000000}"/>
          </ac:spMkLst>
        </pc:spChg>
        <pc:spChg chg="del mod">
          <ac:chgData name="Adrian Sanchez" userId="8367bc64-dda7-4682-9c6e-e2730e15bbda" providerId="ADAL" clId="{91F308A8-EC27-4A7B-B70D-BFAF9D62EE8A}" dt="2026-03-19T08:55:48.082" v="56956" actId="478"/>
          <ac:spMkLst>
            <pc:docMk/>
            <pc:sldMk cId="1381517953" sldId="316"/>
            <ac:spMk id="64" creationId="{00000000-0000-0000-0000-000000000000}"/>
          </ac:spMkLst>
        </pc:spChg>
        <pc:spChg chg="mod ord">
          <ac:chgData name="Adrian Sanchez" userId="8367bc64-dda7-4682-9c6e-e2730e15bbda" providerId="ADAL" clId="{91F308A8-EC27-4A7B-B70D-BFAF9D62EE8A}" dt="2026-03-19T09:05:01.886" v="57090" actId="20577"/>
          <ac:spMkLst>
            <pc:docMk/>
            <pc:sldMk cId="1381517953" sldId="316"/>
            <ac:spMk id="66" creationId="{00000000-0000-0000-0000-000000000000}"/>
          </ac:spMkLst>
        </pc:spChg>
        <pc:spChg chg="mod ord">
          <ac:chgData name="Adrian Sanchez" userId="8367bc64-dda7-4682-9c6e-e2730e15bbda" providerId="ADAL" clId="{91F308A8-EC27-4A7B-B70D-BFAF9D62EE8A}" dt="2026-03-19T09:05:04.295" v="57091" actId="20577"/>
          <ac:spMkLst>
            <pc:docMk/>
            <pc:sldMk cId="1381517953" sldId="316"/>
            <ac:spMk id="67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9T08:54:25.918" v="56943" actId="478"/>
          <ac:spMkLst>
            <pc:docMk/>
            <pc:sldMk cId="1381517953" sldId="316"/>
            <ac:spMk id="75" creationId="{8941F15E-0728-4265-1B45-EF63D40FF0CE}"/>
          </ac:spMkLst>
        </pc:spChg>
        <pc:spChg chg="del">
          <ac:chgData name="Adrian Sanchez" userId="8367bc64-dda7-4682-9c6e-e2730e15bbda" providerId="ADAL" clId="{91F308A8-EC27-4A7B-B70D-BFAF9D62EE8A}" dt="2026-03-19T08:54:25.918" v="56943" actId="478"/>
          <ac:spMkLst>
            <pc:docMk/>
            <pc:sldMk cId="1381517953" sldId="316"/>
            <ac:spMk id="76" creationId="{2A51D848-972A-E25E-6A2C-4B40D1DF9988}"/>
          </ac:spMkLst>
        </pc:spChg>
        <pc:spChg chg="del">
          <ac:chgData name="Adrian Sanchez" userId="8367bc64-dda7-4682-9c6e-e2730e15bbda" providerId="ADAL" clId="{91F308A8-EC27-4A7B-B70D-BFAF9D62EE8A}" dt="2026-03-19T08:54:25.918" v="56943" actId="478"/>
          <ac:spMkLst>
            <pc:docMk/>
            <pc:sldMk cId="1381517953" sldId="316"/>
            <ac:spMk id="77" creationId="{F48C6BA8-EB61-60D7-FEDC-A265D7DDE350}"/>
          </ac:spMkLst>
        </pc:spChg>
        <pc:spChg chg="mod">
          <ac:chgData name="Adrian Sanchez" userId="8367bc64-dda7-4682-9c6e-e2730e15bbda" providerId="ADAL" clId="{91F308A8-EC27-4A7B-B70D-BFAF9D62EE8A}" dt="2026-03-19T09:08:44.963" v="57103" actId="207"/>
          <ac:spMkLst>
            <pc:docMk/>
            <pc:sldMk cId="1381517953" sldId="316"/>
            <ac:spMk id="88" creationId="{40487C71-AACC-47D6-147B-89D27F0F397A}"/>
          </ac:spMkLst>
        </pc:spChg>
        <pc:spChg chg="mod">
          <ac:chgData name="Adrian Sanchez" userId="8367bc64-dda7-4682-9c6e-e2730e15bbda" providerId="ADAL" clId="{91F308A8-EC27-4A7B-B70D-BFAF9D62EE8A}" dt="2026-03-19T09:09:01.872" v="57105" actId="207"/>
          <ac:spMkLst>
            <pc:docMk/>
            <pc:sldMk cId="1381517953" sldId="316"/>
            <ac:spMk id="89" creationId="{25D7215E-9E5A-6F28-31D1-5D80E511DD76}"/>
          </ac:spMkLst>
        </pc:spChg>
        <pc:spChg chg="mod">
          <ac:chgData name="Adrian Sanchez" userId="8367bc64-dda7-4682-9c6e-e2730e15bbda" providerId="ADAL" clId="{91F308A8-EC27-4A7B-B70D-BFAF9D62EE8A}" dt="2026-03-19T09:08:44.963" v="57103" actId="207"/>
          <ac:spMkLst>
            <pc:docMk/>
            <pc:sldMk cId="1381517953" sldId="316"/>
            <ac:spMk id="90" creationId="{7758E973-55C2-65AB-3538-1F5411876FDA}"/>
          </ac:spMkLst>
        </pc:spChg>
        <pc:spChg chg="del">
          <ac:chgData name="Adrian Sanchez" userId="8367bc64-dda7-4682-9c6e-e2730e15bbda" providerId="ADAL" clId="{91F308A8-EC27-4A7B-B70D-BFAF9D62EE8A}" dt="2026-03-19T08:54:29.289" v="56944" actId="478"/>
          <ac:spMkLst>
            <pc:docMk/>
            <pc:sldMk cId="1381517953" sldId="316"/>
            <ac:spMk id="91" creationId="{B8976D2E-E73B-E7F8-86FA-C400CC83F6DD}"/>
          </ac:spMkLst>
        </pc:spChg>
        <pc:spChg chg="del">
          <ac:chgData name="Adrian Sanchez" userId="8367bc64-dda7-4682-9c6e-e2730e15bbda" providerId="ADAL" clId="{91F308A8-EC27-4A7B-B70D-BFAF9D62EE8A}" dt="2026-03-19T08:54:29.289" v="56944" actId="478"/>
          <ac:spMkLst>
            <pc:docMk/>
            <pc:sldMk cId="1381517953" sldId="316"/>
            <ac:spMk id="92" creationId="{AA07CF16-A569-C018-2A7C-2C478EE3B33D}"/>
          </ac:spMkLst>
        </pc:spChg>
        <pc:spChg chg="mod ord">
          <ac:chgData name="Adrian Sanchez" userId="8367bc64-dda7-4682-9c6e-e2730e15bbda" providerId="ADAL" clId="{91F308A8-EC27-4A7B-B70D-BFAF9D62EE8A}" dt="2026-03-19T09:09:43.194" v="57108" actId="207"/>
          <ac:spMkLst>
            <pc:docMk/>
            <pc:sldMk cId="1381517953" sldId="316"/>
            <ac:spMk id="93" creationId="{42367249-EFD1-7DD7-8D67-D32DF373A42E}"/>
          </ac:spMkLst>
        </pc:spChg>
        <pc:spChg chg="mod ord">
          <ac:chgData name="Adrian Sanchez" userId="8367bc64-dda7-4682-9c6e-e2730e15bbda" providerId="ADAL" clId="{91F308A8-EC27-4A7B-B70D-BFAF9D62EE8A}" dt="2026-03-19T09:10:12.030" v="57111" actId="207"/>
          <ac:spMkLst>
            <pc:docMk/>
            <pc:sldMk cId="1381517953" sldId="316"/>
            <ac:spMk id="94" creationId="{E005AC38-2857-3034-C907-FB58ABA14E58}"/>
          </ac:spMkLst>
        </pc:spChg>
        <pc:spChg chg="mod ord">
          <ac:chgData name="Adrian Sanchez" userId="8367bc64-dda7-4682-9c6e-e2730e15bbda" providerId="ADAL" clId="{91F308A8-EC27-4A7B-B70D-BFAF9D62EE8A}" dt="2026-03-19T09:09:43.194" v="57108" actId="207"/>
          <ac:spMkLst>
            <pc:docMk/>
            <pc:sldMk cId="1381517953" sldId="316"/>
            <ac:spMk id="95" creationId="{AD1ECFCB-C8FA-489D-1A66-5E150566D83E}"/>
          </ac:spMkLst>
        </pc:spChg>
        <pc:spChg chg="mod ord">
          <ac:chgData name="Adrian Sanchez" userId="8367bc64-dda7-4682-9c6e-e2730e15bbda" providerId="ADAL" clId="{91F308A8-EC27-4A7B-B70D-BFAF9D62EE8A}" dt="2026-03-19T09:10:12.030" v="57111" actId="207"/>
          <ac:spMkLst>
            <pc:docMk/>
            <pc:sldMk cId="1381517953" sldId="316"/>
            <ac:spMk id="96" creationId="{D0A80F0B-1976-38F3-537D-6FAB72E21589}"/>
          </ac:spMkLst>
        </pc:spChg>
        <pc:cxnChg chg="add mod ord">
          <ac:chgData name="Adrian Sanchez" userId="8367bc64-dda7-4682-9c6e-e2730e15bbda" providerId="ADAL" clId="{91F308A8-EC27-4A7B-B70D-BFAF9D62EE8A}" dt="2026-03-19T08:56:47.780" v="56965" actId="14100"/>
          <ac:cxnSpMkLst>
            <pc:docMk/>
            <pc:sldMk cId="1381517953" sldId="316"/>
            <ac:cxnSpMk id="11" creationId="{E72240C4-322A-FF84-E4DF-57DB935125AA}"/>
          </ac:cxnSpMkLst>
        </pc:cxnChg>
        <pc:cxnChg chg="del mod">
          <ac:chgData name="Adrian Sanchez" userId="8367bc64-dda7-4682-9c6e-e2730e15bbda" providerId="ADAL" clId="{91F308A8-EC27-4A7B-B70D-BFAF9D62EE8A}" dt="2026-03-19T09:03:24.055" v="57076" actId="478"/>
          <ac:cxnSpMkLst>
            <pc:docMk/>
            <pc:sldMk cId="1381517953" sldId="316"/>
            <ac:cxnSpMk id="13" creationId="{CDD60B1B-692D-753A-020A-823F742B8B54}"/>
          </ac:cxnSpMkLst>
        </pc:cxnChg>
        <pc:cxnChg chg="del mod">
          <ac:chgData name="Adrian Sanchez" userId="8367bc64-dda7-4682-9c6e-e2730e15bbda" providerId="ADAL" clId="{91F308A8-EC27-4A7B-B70D-BFAF9D62EE8A}" dt="2026-03-19T09:03:23.140" v="57075" actId="478"/>
          <ac:cxnSpMkLst>
            <pc:docMk/>
            <pc:sldMk cId="1381517953" sldId="316"/>
            <ac:cxnSpMk id="17" creationId="{2DDB9F32-C65A-1B85-B60E-F3031C5093D2}"/>
          </ac:cxnSpMkLst>
        </pc:cxnChg>
        <pc:cxnChg chg="add mod ord">
          <ac:chgData name="Adrian Sanchez" userId="8367bc64-dda7-4682-9c6e-e2730e15bbda" providerId="ADAL" clId="{91F308A8-EC27-4A7B-B70D-BFAF9D62EE8A}" dt="2026-03-19T08:56:57.091" v="56969" actId="14100"/>
          <ac:cxnSpMkLst>
            <pc:docMk/>
            <pc:sldMk cId="1381517953" sldId="316"/>
            <ac:cxnSpMk id="18" creationId="{BD59AB1B-DA88-0376-73E9-60D7903CF6DD}"/>
          </ac:cxnSpMkLst>
        </pc:cxnChg>
        <pc:cxnChg chg="add mod">
          <ac:chgData name="Adrian Sanchez" userId="8367bc64-dda7-4682-9c6e-e2730e15bbda" providerId="ADAL" clId="{91F308A8-EC27-4A7B-B70D-BFAF9D62EE8A}" dt="2026-03-19T09:12:30.402" v="57135" actId="1037"/>
          <ac:cxnSpMkLst>
            <pc:docMk/>
            <pc:sldMk cId="1381517953" sldId="316"/>
            <ac:cxnSpMk id="25" creationId="{E7642302-F39A-D100-4955-9908BE665BBD}"/>
          </ac:cxnSpMkLst>
        </pc:cxnChg>
        <pc:cxnChg chg="add mod">
          <ac:chgData name="Adrian Sanchez" userId="8367bc64-dda7-4682-9c6e-e2730e15bbda" providerId="ADAL" clId="{91F308A8-EC27-4A7B-B70D-BFAF9D62EE8A}" dt="2026-03-19T09:12:13.465" v="57126" actId="1037"/>
          <ac:cxnSpMkLst>
            <pc:docMk/>
            <pc:sldMk cId="1381517953" sldId="316"/>
            <ac:cxnSpMk id="26" creationId="{D3F35FC7-31C7-1885-82D5-62C9950F1A2A}"/>
          </ac:cxnSpMkLst>
        </pc:cxnChg>
        <pc:cxnChg chg="mod">
          <ac:chgData name="Adrian Sanchez" userId="8367bc64-dda7-4682-9c6e-e2730e15bbda" providerId="ADAL" clId="{91F308A8-EC27-4A7B-B70D-BFAF9D62EE8A}" dt="2026-03-19T08:56:33.993" v="56961" actId="14100"/>
          <ac:cxnSpMkLst>
            <pc:docMk/>
            <pc:sldMk cId="1381517953" sldId="316"/>
            <ac:cxnSpMk id="27" creationId="{DEFC31D0-1584-9C80-DA03-3FD688595973}"/>
          </ac:cxnSpMkLst>
        </pc:cxnChg>
        <pc:cxnChg chg="del mod">
          <ac:chgData name="Adrian Sanchez" userId="8367bc64-dda7-4682-9c6e-e2730e15bbda" providerId="ADAL" clId="{91F308A8-EC27-4A7B-B70D-BFAF9D62EE8A}" dt="2026-03-19T08:54:42.074" v="56949" actId="478"/>
          <ac:cxnSpMkLst>
            <pc:docMk/>
            <pc:sldMk cId="1381517953" sldId="316"/>
            <ac:cxnSpMk id="28" creationId="{B440D7A3-3AF4-D349-158C-56234A522E9C}"/>
          </ac:cxnSpMkLst>
        </pc:cxnChg>
        <pc:cxnChg chg="del">
          <ac:chgData name="Adrian Sanchez" userId="8367bc64-dda7-4682-9c6e-e2730e15bbda" providerId="ADAL" clId="{91F308A8-EC27-4A7B-B70D-BFAF9D62EE8A}" dt="2026-03-19T08:54:41.174" v="56948" actId="478"/>
          <ac:cxnSpMkLst>
            <pc:docMk/>
            <pc:sldMk cId="1381517953" sldId="316"/>
            <ac:cxnSpMk id="29" creationId="{66948221-1EAD-4A09-36D9-62D0A8E7AF38}"/>
          </ac:cxnSpMkLst>
        </pc:cxnChg>
        <pc:cxnChg chg="del">
          <ac:chgData name="Adrian Sanchez" userId="8367bc64-dda7-4682-9c6e-e2730e15bbda" providerId="ADAL" clId="{91F308A8-EC27-4A7B-B70D-BFAF9D62EE8A}" dt="2026-03-19T08:54:43.516" v="56950" actId="478"/>
          <ac:cxnSpMkLst>
            <pc:docMk/>
            <pc:sldMk cId="1381517953" sldId="316"/>
            <ac:cxnSpMk id="30" creationId="{4C50DAAD-3525-1E52-5412-9BAAD209EEA4}"/>
          </ac:cxnSpMkLst>
        </pc:cxnChg>
        <pc:cxnChg chg="add mod">
          <ac:chgData name="Adrian Sanchez" userId="8367bc64-dda7-4682-9c6e-e2730e15bbda" providerId="ADAL" clId="{91F308A8-EC27-4A7B-B70D-BFAF9D62EE8A}" dt="2026-03-19T09:12:16.958" v="57130" actId="1037"/>
          <ac:cxnSpMkLst>
            <pc:docMk/>
            <pc:sldMk cId="1381517953" sldId="316"/>
            <ac:cxnSpMk id="33" creationId="{3F983116-636D-2D95-7051-D0C2F140F374}"/>
          </ac:cxnSpMkLst>
        </pc:cxnChg>
        <pc:cxnChg chg="add mod">
          <ac:chgData name="Adrian Sanchez" userId="8367bc64-dda7-4682-9c6e-e2730e15bbda" providerId="ADAL" clId="{91F308A8-EC27-4A7B-B70D-BFAF9D62EE8A}" dt="2026-03-19T09:12:20.122" v="57134" actId="1037"/>
          <ac:cxnSpMkLst>
            <pc:docMk/>
            <pc:sldMk cId="1381517953" sldId="316"/>
            <ac:cxnSpMk id="34" creationId="{E1EB529F-9302-9E9F-9A7F-FEC83B7078D4}"/>
          </ac:cxnSpMkLst>
        </pc:cxnChg>
        <pc:cxnChg chg="add del mod">
          <ac:chgData name="Adrian Sanchez" userId="8367bc64-dda7-4682-9c6e-e2730e15bbda" providerId="ADAL" clId="{91F308A8-EC27-4A7B-B70D-BFAF9D62EE8A}" dt="2026-03-19T08:59:23.434" v="57001" actId="478"/>
          <ac:cxnSpMkLst>
            <pc:docMk/>
            <pc:sldMk cId="1381517953" sldId="316"/>
            <ac:cxnSpMk id="35" creationId="{2E53172D-157E-9693-B001-30FDE91F383A}"/>
          </ac:cxnSpMkLst>
        </pc:cxnChg>
        <pc:cxnChg chg="mod">
          <ac:chgData name="Adrian Sanchez" userId="8367bc64-dda7-4682-9c6e-e2730e15bbda" providerId="ADAL" clId="{91F308A8-EC27-4A7B-B70D-BFAF9D62EE8A}" dt="2026-03-19T09:03:59.936" v="57087" actId="1038"/>
          <ac:cxnSpMkLst>
            <pc:docMk/>
            <pc:sldMk cId="1381517953" sldId="316"/>
            <ac:cxnSpMk id="43" creationId="{BD629B6C-E9D3-475D-AC14-4D4134D23D8C}"/>
          </ac:cxnSpMkLst>
        </pc:cxnChg>
        <pc:cxnChg chg="mod">
          <ac:chgData name="Adrian Sanchez" userId="8367bc64-dda7-4682-9c6e-e2730e15bbda" providerId="ADAL" clId="{91F308A8-EC27-4A7B-B70D-BFAF9D62EE8A}" dt="2026-03-19T09:03:59.936" v="57087" actId="1038"/>
          <ac:cxnSpMkLst>
            <pc:docMk/>
            <pc:sldMk cId="1381517953" sldId="316"/>
            <ac:cxnSpMk id="48" creationId="{6C86E0F7-364F-A1A3-4257-44B49E901271}"/>
          </ac:cxnSpMkLst>
        </pc:cxnChg>
        <pc:cxnChg chg="add mod">
          <ac:chgData name="Adrian Sanchez" userId="8367bc64-dda7-4682-9c6e-e2730e15bbda" providerId="ADAL" clId="{91F308A8-EC27-4A7B-B70D-BFAF9D62EE8A}" dt="2026-03-19T09:03:42.331" v="57080" actId="14100"/>
          <ac:cxnSpMkLst>
            <pc:docMk/>
            <pc:sldMk cId="1381517953" sldId="316"/>
            <ac:cxnSpMk id="49" creationId="{39A85581-FEBD-BF86-92DC-972D9FA4E3E2}"/>
          </ac:cxnSpMkLst>
        </pc:cxnChg>
        <pc:cxnChg chg="add mod">
          <ac:chgData name="Adrian Sanchez" userId="8367bc64-dda7-4682-9c6e-e2730e15bbda" providerId="ADAL" clId="{91F308A8-EC27-4A7B-B70D-BFAF9D62EE8A}" dt="2026-03-19T09:03:45.358" v="57081" actId="14100"/>
          <ac:cxnSpMkLst>
            <pc:docMk/>
            <pc:sldMk cId="1381517953" sldId="316"/>
            <ac:cxnSpMk id="50" creationId="{6A76E986-5B49-32A5-24C3-A49C062C4E91}"/>
          </ac:cxnSpMkLst>
        </pc:cxnChg>
        <pc:cxnChg chg="mod">
          <ac:chgData name="Adrian Sanchez" userId="8367bc64-dda7-4682-9c6e-e2730e15bbda" providerId="ADAL" clId="{91F308A8-EC27-4A7B-B70D-BFAF9D62EE8A}" dt="2026-03-19T09:03:59.936" v="57087" actId="1038"/>
          <ac:cxnSpMkLst>
            <pc:docMk/>
            <pc:sldMk cId="1381517953" sldId="316"/>
            <ac:cxnSpMk id="53" creationId="{3314CC05-1B22-026C-95B4-547A66E66907}"/>
          </ac:cxnSpMkLst>
        </pc:cxnChg>
        <pc:cxnChg chg="mod">
          <ac:chgData name="Adrian Sanchez" userId="8367bc64-dda7-4682-9c6e-e2730e15bbda" providerId="ADAL" clId="{91F308A8-EC27-4A7B-B70D-BFAF9D62EE8A}" dt="2026-03-19T09:03:59.936" v="57087" actId="1038"/>
          <ac:cxnSpMkLst>
            <pc:docMk/>
            <pc:sldMk cId="1381517953" sldId="316"/>
            <ac:cxnSpMk id="55" creationId="{98901938-D750-7C7D-3E49-79AA179CE87E}"/>
          </ac:cxnSpMkLst>
        </pc:cxnChg>
        <pc:cxnChg chg="add del mod">
          <ac:chgData name="Adrian Sanchez" userId="8367bc64-dda7-4682-9c6e-e2730e15bbda" providerId="ADAL" clId="{91F308A8-EC27-4A7B-B70D-BFAF9D62EE8A}" dt="2026-03-19T09:03:59.936" v="57087" actId="1038"/>
          <ac:cxnSpMkLst>
            <pc:docMk/>
            <pc:sldMk cId="1381517953" sldId="316"/>
            <ac:cxnSpMk id="57" creationId="{C259633C-F4BD-529B-449D-F6F712475506}"/>
          </ac:cxnSpMkLst>
        </pc:cxnChg>
        <pc:cxnChg chg="del mod">
          <ac:chgData name="Adrian Sanchez" userId="8367bc64-dda7-4682-9c6e-e2730e15bbda" providerId="ADAL" clId="{91F308A8-EC27-4A7B-B70D-BFAF9D62EE8A}" dt="2026-03-19T08:54:25.918" v="56943" actId="478"/>
          <ac:cxnSpMkLst>
            <pc:docMk/>
            <pc:sldMk cId="1381517953" sldId="316"/>
            <ac:cxnSpMk id="78" creationId="{52BE859D-F12F-8E44-ADEA-5986263A5D34}"/>
          </ac:cxnSpMkLst>
        </pc:cxnChg>
        <pc:cxnChg chg="del mod">
          <ac:chgData name="Adrian Sanchez" userId="8367bc64-dda7-4682-9c6e-e2730e15bbda" providerId="ADAL" clId="{91F308A8-EC27-4A7B-B70D-BFAF9D62EE8A}" dt="2026-03-19T08:54:25.918" v="56943" actId="478"/>
          <ac:cxnSpMkLst>
            <pc:docMk/>
            <pc:sldMk cId="1381517953" sldId="316"/>
            <ac:cxnSpMk id="80" creationId="{E82C3242-79C7-2FA6-495D-E3116B149341}"/>
          </ac:cxnSpMkLst>
        </pc:cxnChg>
        <pc:cxnChg chg="del mod">
          <ac:chgData name="Adrian Sanchez" userId="8367bc64-dda7-4682-9c6e-e2730e15bbda" providerId="ADAL" clId="{91F308A8-EC27-4A7B-B70D-BFAF9D62EE8A}" dt="2026-03-19T08:54:25.918" v="56943" actId="478"/>
          <ac:cxnSpMkLst>
            <pc:docMk/>
            <pc:sldMk cId="1381517953" sldId="316"/>
            <ac:cxnSpMk id="85" creationId="{08DA69AD-C0CD-2642-9A82-AA3D9CB2132B}"/>
          </ac:cxnSpMkLst>
        </pc:cxnChg>
        <pc:cxnChg chg="add del mod">
          <ac:chgData name="Adrian Sanchez" userId="8367bc64-dda7-4682-9c6e-e2730e15bbda" providerId="ADAL" clId="{91F308A8-EC27-4A7B-B70D-BFAF9D62EE8A}" dt="2026-03-19T09:00:39.612" v="57040" actId="478"/>
          <ac:cxnSpMkLst>
            <pc:docMk/>
            <pc:sldMk cId="1381517953" sldId="316"/>
            <ac:cxnSpMk id="98" creationId="{CC993BCD-2CA7-D8FA-8F00-C818BFE8F047}"/>
          </ac:cxnSpMkLst>
        </pc:cxnChg>
        <pc:cxnChg chg="del mod">
          <ac:chgData name="Adrian Sanchez" userId="8367bc64-dda7-4682-9c6e-e2730e15bbda" providerId="ADAL" clId="{91F308A8-EC27-4A7B-B70D-BFAF9D62EE8A}" dt="2026-03-19T09:00:38.642" v="57039" actId="478"/>
          <ac:cxnSpMkLst>
            <pc:docMk/>
            <pc:sldMk cId="1381517953" sldId="316"/>
            <ac:cxnSpMk id="99" creationId="{FBF46721-DB79-0706-B687-190A63E6AE1E}"/>
          </ac:cxnSpMkLst>
        </pc:cxnChg>
        <pc:cxnChg chg="del mod">
          <ac:chgData name="Adrian Sanchez" userId="8367bc64-dda7-4682-9c6e-e2730e15bbda" providerId="ADAL" clId="{91F308A8-EC27-4A7B-B70D-BFAF9D62EE8A}" dt="2026-03-19T09:00:37.833" v="57038" actId="478"/>
          <ac:cxnSpMkLst>
            <pc:docMk/>
            <pc:sldMk cId="1381517953" sldId="316"/>
            <ac:cxnSpMk id="102" creationId="{9D6B8681-91D9-520B-867B-7523333E02FD}"/>
          </ac:cxnSpMkLst>
        </pc:cxnChg>
        <pc:cxnChg chg="del mod">
          <ac:chgData name="Adrian Sanchez" userId="8367bc64-dda7-4682-9c6e-e2730e15bbda" providerId="ADAL" clId="{91F308A8-EC27-4A7B-B70D-BFAF9D62EE8A}" dt="2026-03-19T08:54:30.995" v="56946" actId="478"/>
          <ac:cxnSpMkLst>
            <pc:docMk/>
            <pc:sldMk cId="1381517953" sldId="316"/>
            <ac:cxnSpMk id="105" creationId="{FA9D490D-79F1-6066-FC16-DADDFBBB3A92}"/>
          </ac:cxnSpMkLst>
        </pc:cxnChg>
        <pc:cxnChg chg="del mod">
          <ac:chgData name="Adrian Sanchez" userId="8367bc64-dda7-4682-9c6e-e2730e15bbda" providerId="ADAL" clId="{91F308A8-EC27-4A7B-B70D-BFAF9D62EE8A}" dt="2026-03-19T08:54:30.247" v="56945" actId="478"/>
          <ac:cxnSpMkLst>
            <pc:docMk/>
            <pc:sldMk cId="1381517953" sldId="316"/>
            <ac:cxnSpMk id="108" creationId="{145461AF-5EAD-C221-517F-A91B2CFE23C9}"/>
          </ac:cxnSpMkLst>
        </pc:cxnChg>
        <pc:cxnChg chg="add del mod">
          <ac:chgData name="Adrian Sanchez" userId="8367bc64-dda7-4682-9c6e-e2730e15bbda" providerId="ADAL" clId="{91F308A8-EC27-4A7B-B70D-BFAF9D62EE8A}" dt="2026-03-19T09:01:15.058" v="57053" actId="478"/>
          <ac:cxnSpMkLst>
            <pc:docMk/>
            <pc:sldMk cId="1381517953" sldId="316"/>
            <ac:cxnSpMk id="111" creationId="{71F2945C-D654-1C6F-A5CD-DFA43687AA30}"/>
          </ac:cxnSpMkLst>
        </pc:cxnChg>
        <pc:cxnChg chg="add del mod">
          <ac:chgData name="Adrian Sanchez" userId="8367bc64-dda7-4682-9c6e-e2730e15bbda" providerId="ADAL" clId="{91F308A8-EC27-4A7B-B70D-BFAF9D62EE8A}" dt="2026-03-19T09:01:18.019" v="57054" actId="14100"/>
          <ac:cxnSpMkLst>
            <pc:docMk/>
            <pc:sldMk cId="1381517953" sldId="316"/>
            <ac:cxnSpMk id="115" creationId="{6C37B578-5372-F20A-C654-1640813D2E6D}"/>
          </ac:cxnSpMkLst>
        </pc:cxnChg>
        <pc:cxnChg chg="add del mod">
          <ac:chgData name="Adrian Sanchez" userId="8367bc64-dda7-4682-9c6e-e2730e15bbda" providerId="ADAL" clId="{91F308A8-EC27-4A7B-B70D-BFAF9D62EE8A}" dt="2026-03-19T09:01:26.657" v="57059" actId="1037"/>
          <ac:cxnSpMkLst>
            <pc:docMk/>
            <pc:sldMk cId="1381517953" sldId="316"/>
            <ac:cxnSpMk id="118" creationId="{6225CE58-738C-4402-9C49-60E1A134D11E}"/>
          </ac:cxnSpMkLst>
        </pc:cxnChg>
        <pc:cxnChg chg="add del mod">
          <ac:chgData name="Adrian Sanchez" userId="8367bc64-dda7-4682-9c6e-e2730e15bbda" providerId="ADAL" clId="{91F308A8-EC27-4A7B-B70D-BFAF9D62EE8A}" dt="2026-03-19T09:01:31.394" v="57063" actId="1038"/>
          <ac:cxnSpMkLst>
            <pc:docMk/>
            <pc:sldMk cId="1381517953" sldId="316"/>
            <ac:cxnSpMk id="121" creationId="{F3303254-690E-FB08-AEE1-65B42F6175E7}"/>
          </ac:cxnSpMkLst>
        </pc:cxnChg>
      </pc:sldChg>
      <pc:sldChg chg="addSp delSp modSp add mod delAnim modAnim">
        <pc:chgData name="Adrian Sanchez" userId="8367bc64-dda7-4682-9c6e-e2730e15bbda" providerId="ADAL" clId="{91F308A8-EC27-4A7B-B70D-BFAF9D62EE8A}" dt="2026-03-02T15:26:37.259" v="8665" actId="1076"/>
        <pc:sldMkLst>
          <pc:docMk/>
          <pc:sldMk cId="357383300" sldId="317"/>
        </pc:sldMkLst>
        <pc:spChg chg="mod">
          <ac:chgData name="Adrian Sanchez" userId="8367bc64-dda7-4682-9c6e-e2730e15bbda" providerId="ADAL" clId="{91F308A8-EC27-4A7B-B70D-BFAF9D62EE8A}" dt="2026-03-02T14:33:50.925" v="7396" actId="20577"/>
          <ac:spMkLst>
            <pc:docMk/>
            <pc:sldMk cId="357383300" sldId="317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02T14:44:37.280" v="7875" actId="403"/>
          <ac:spMkLst>
            <pc:docMk/>
            <pc:sldMk cId="357383300" sldId="317"/>
            <ac:spMk id="3" creationId="{12E65C5A-C6B6-4BA8-9C69-FFE6FD3C8A47}"/>
          </ac:spMkLst>
        </pc:spChg>
        <pc:spChg chg="add mod ord">
          <ac:chgData name="Adrian Sanchez" userId="8367bc64-dda7-4682-9c6e-e2730e15bbda" providerId="ADAL" clId="{91F308A8-EC27-4A7B-B70D-BFAF9D62EE8A}" dt="2026-03-02T15:26:37.259" v="8665" actId="1076"/>
          <ac:spMkLst>
            <pc:docMk/>
            <pc:sldMk cId="357383300" sldId="317"/>
            <ac:spMk id="4" creationId="{A75F2E20-696B-9C51-B0D6-AE9D39B39BE6}"/>
          </ac:spMkLst>
        </pc:spChg>
        <pc:spChg chg="del mod">
          <ac:chgData name="Adrian Sanchez" userId="8367bc64-dda7-4682-9c6e-e2730e15bbda" providerId="ADAL" clId="{91F308A8-EC27-4A7B-B70D-BFAF9D62EE8A}" dt="2026-03-02T15:06:31.217" v="8254" actId="478"/>
          <ac:spMkLst>
            <pc:docMk/>
            <pc:sldMk cId="357383300" sldId="317"/>
            <ac:spMk id="6" creationId="{562694FB-3569-E2E9-0930-5194270C39AD}"/>
          </ac:spMkLst>
        </pc:spChg>
        <pc:spChg chg="del mod">
          <ac:chgData name="Adrian Sanchez" userId="8367bc64-dda7-4682-9c6e-e2730e15bbda" providerId="ADAL" clId="{91F308A8-EC27-4A7B-B70D-BFAF9D62EE8A}" dt="2026-03-02T15:06:30.407" v="8253" actId="478"/>
          <ac:spMkLst>
            <pc:docMk/>
            <pc:sldMk cId="357383300" sldId="317"/>
            <ac:spMk id="7" creationId="{94BC8B56-14D1-5C9E-C6DD-44C77DD10104}"/>
          </ac:spMkLst>
        </pc:spChg>
        <pc:picChg chg="del">
          <ac:chgData name="Adrian Sanchez" userId="8367bc64-dda7-4682-9c6e-e2730e15bbda" providerId="ADAL" clId="{91F308A8-EC27-4A7B-B70D-BFAF9D62EE8A}" dt="2026-03-02T14:34:00.239" v="7397" actId="478"/>
          <ac:picMkLst>
            <pc:docMk/>
            <pc:sldMk cId="357383300" sldId="317"/>
            <ac:picMk id="5" creationId="{7B5A7C08-689F-178D-77F6-4DFFB08C4B90}"/>
          </ac:picMkLst>
        </pc:picChg>
        <pc:picChg chg="add del mod">
          <ac:chgData name="Adrian Sanchez" userId="8367bc64-dda7-4682-9c6e-e2730e15bbda" providerId="ADAL" clId="{91F308A8-EC27-4A7B-B70D-BFAF9D62EE8A}" dt="2026-03-02T15:07:30.794" v="8267" actId="478"/>
          <ac:picMkLst>
            <pc:docMk/>
            <pc:sldMk cId="357383300" sldId="317"/>
            <ac:picMk id="8" creationId="{76889B11-5B95-F78F-EE81-AEE92BE3300F}"/>
          </ac:picMkLst>
        </pc:picChg>
        <pc:picChg chg="add mod ord">
          <ac:chgData name="Adrian Sanchez" userId="8367bc64-dda7-4682-9c6e-e2730e15bbda" providerId="ADAL" clId="{91F308A8-EC27-4A7B-B70D-BFAF9D62EE8A}" dt="2026-03-02T15:26:37.259" v="8665" actId="1076"/>
          <ac:picMkLst>
            <pc:docMk/>
            <pc:sldMk cId="357383300" sldId="317"/>
            <ac:picMk id="10" creationId="{1B955D36-F136-2613-CE96-0D5788540033}"/>
          </ac:picMkLst>
        </pc:picChg>
        <pc:picChg chg="add mod ord modCrop">
          <ac:chgData name="Adrian Sanchez" userId="8367bc64-dda7-4682-9c6e-e2730e15bbda" providerId="ADAL" clId="{91F308A8-EC27-4A7B-B70D-BFAF9D62EE8A}" dt="2026-03-02T15:26:37.259" v="8665" actId="1076"/>
          <ac:picMkLst>
            <pc:docMk/>
            <pc:sldMk cId="357383300" sldId="317"/>
            <ac:picMk id="12" creationId="{AA25F329-6D30-B7C7-73A4-FB058EC74484}"/>
          </ac:picMkLst>
        </pc:picChg>
      </pc:sldChg>
      <pc:sldChg chg="addSp delSp modSp add mod modAnim modNotesTx">
        <pc:chgData name="Adrian Sanchez" userId="8367bc64-dda7-4682-9c6e-e2730e15bbda" providerId="ADAL" clId="{91F308A8-EC27-4A7B-B70D-BFAF9D62EE8A}" dt="2026-03-11T08:29:59.660" v="47081"/>
        <pc:sldMkLst>
          <pc:docMk/>
          <pc:sldMk cId="587949157" sldId="318"/>
        </pc:sldMkLst>
        <pc:spChg chg="mod">
          <ac:chgData name="Adrian Sanchez" userId="8367bc64-dda7-4682-9c6e-e2730e15bbda" providerId="ADAL" clId="{91F308A8-EC27-4A7B-B70D-BFAF9D62EE8A}" dt="2026-03-02T15:25:50.224" v="8663" actId="20577"/>
          <ac:spMkLst>
            <pc:docMk/>
            <pc:sldMk cId="587949157" sldId="318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02T15:30:59.838" v="8666" actId="478"/>
          <ac:spMkLst>
            <pc:docMk/>
            <pc:sldMk cId="587949157" sldId="318"/>
            <ac:spMk id="3" creationId="{12E65C5A-C6B6-4BA8-9C69-FFE6FD3C8A47}"/>
          </ac:spMkLst>
        </pc:spChg>
        <pc:spChg chg="del">
          <ac:chgData name="Adrian Sanchez" userId="8367bc64-dda7-4682-9c6e-e2730e15bbda" providerId="ADAL" clId="{91F308A8-EC27-4A7B-B70D-BFAF9D62EE8A}" dt="2026-03-02T15:26:23.399" v="8664" actId="478"/>
          <ac:spMkLst>
            <pc:docMk/>
            <pc:sldMk cId="587949157" sldId="318"/>
            <ac:spMk id="4" creationId="{A75F2E20-696B-9C51-B0D6-AE9D39B39BE6}"/>
          </ac:spMkLst>
        </pc:spChg>
        <pc:spChg chg="add del mod">
          <ac:chgData name="Adrian Sanchez" userId="8367bc64-dda7-4682-9c6e-e2730e15bbda" providerId="ADAL" clId="{91F308A8-EC27-4A7B-B70D-BFAF9D62EE8A}" dt="2026-03-02T15:31:25.848" v="8668" actId="478"/>
          <ac:spMkLst>
            <pc:docMk/>
            <pc:sldMk cId="587949157" sldId="318"/>
            <ac:spMk id="6" creationId="{2E31718A-9F3E-AF30-65FB-2794E1C57992}"/>
          </ac:spMkLst>
        </pc:spChg>
        <pc:spChg chg="add mod">
          <ac:chgData name="Adrian Sanchez" userId="8367bc64-dda7-4682-9c6e-e2730e15bbda" providerId="ADAL" clId="{91F308A8-EC27-4A7B-B70D-BFAF9D62EE8A}" dt="2026-03-02T16:04:51.882" v="9501" actId="20577"/>
          <ac:spMkLst>
            <pc:docMk/>
            <pc:sldMk cId="587949157" sldId="318"/>
            <ac:spMk id="7" creationId="{5B0107CB-DEF3-902D-72EE-CC3AE0670163}"/>
          </ac:spMkLst>
        </pc:spChg>
        <pc:spChg chg="add mod">
          <ac:chgData name="Adrian Sanchez" userId="8367bc64-dda7-4682-9c6e-e2730e15bbda" providerId="ADAL" clId="{91F308A8-EC27-4A7B-B70D-BFAF9D62EE8A}" dt="2026-03-04T17:26:54.202" v="23914" actId="20577"/>
          <ac:spMkLst>
            <pc:docMk/>
            <pc:sldMk cId="587949157" sldId="318"/>
            <ac:spMk id="11" creationId="{5F2A0A75-3B1C-C55B-97B8-47E41A8AADF7}"/>
          </ac:spMkLst>
        </pc:spChg>
        <pc:picChg chg="add mod">
          <ac:chgData name="Adrian Sanchez" userId="8367bc64-dda7-4682-9c6e-e2730e15bbda" providerId="ADAL" clId="{91F308A8-EC27-4A7B-B70D-BFAF9D62EE8A}" dt="2026-03-02T15:42:40.558" v="9051" actId="1076"/>
          <ac:picMkLst>
            <pc:docMk/>
            <pc:sldMk cId="587949157" sldId="318"/>
            <ac:picMk id="8" creationId="{8203A605-C2CF-4B99-CDD8-F9446C4F70E6}"/>
          </ac:picMkLst>
        </pc:picChg>
        <pc:picChg chg="add mod">
          <ac:chgData name="Adrian Sanchez" userId="8367bc64-dda7-4682-9c6e-e2730e15bbda" providerId="ADAL" clId="{91F308A8-EC27-4A7B-B70D-BFAF9D62EE8A}" dt="2026-03-02T15:42:40.558" v="9051" actId="1076"/>
          <ac:picMkLst>
            <pc:docMk/>
            <pc:sldMk cId="587949157" sldId="318"/>
            <ac:picMk id="9" creationId="{66AB946A-82EF-4720-E75C-ACC42808C341}"/>
          </ac:picMkLst>
        </pc:picChg>
        <pc:picChg chg="del">
          <ac:chgData name="Adrian Sanchez" userId="8367bc64-dda7-4682-9c6e-e2730e15bbda" providerId="ADAL" clId="{91F308A8-EC27-4A7B-B70D-BFAF9D62EE8A}" dt="2026-03-02T15:26:23.399" v="8664" actId="478"/>
          <ac:picMkLst>
            <pc:docMk/>
            <pc:sldMk cId="587949157" sldId="318"/>
            <ac:picMk id="10" creationId="{1B955D36-F136-2613-CE96-0D5788540033}"/>
          </ac:picMkLst>
        </pc:picChg>
        <pc:picChg chg="del">
          <ac:chgData name="Adrian Sanchez" userId="8367bc64-dda7-4682-9c6e-e2730e15bbda" providerId="ADAL" clId="{91F308A8-EC27-4A7B-B70D-BFAF9D62EE8A}" dt="2026-03-02T15:26:23.399" v="8664" actId="478"/>
          <ac:picMkLst>
            <pc:docMk/>
            <pc:sldMk cId="587949157" sldId="318"/>
            <ac:picMk id="12" creationId="{AA25F329-6D30-B7C7-73A4-FB058EC74484}"/>
          </ac:picMkLst>
        </pc:picChg>
        <pc:picChg chg="add mod">
          <ac:chgData name="Adrian Sanchez" userId="8367bc64-dda7-4682-9c6e-e2730e15bbda" providerId="ADAL" clId="{91F308A8-EC27-4A7B-B70D-BFAF9D62EE8A}" dt="2026-03-04T17:25:31.025" v="23878" actId="1076"/>
          <ac:picMkLst>
            <pc:docMk/>
            <pc:sldMk cId="587949157" sldId="318"/>
            <ac:picMk id="13" creationId="{2C94D35D-77A1-68C3-6695-87FFA2FFC3D1}"/>
          </ac:picMkLst>
        </pc:picChg>
        <pc:picChg chg="add mod">
          <ac:chgData name="Adrian Sanchez" userId="8367bc64-dda7-4682-9c6e-e2730e15bbda" providerId="ADAL" clId="{91F308A8-EC27-4A7B-B70D-BFAF9D62EE8A}" dt="2026-03-04T17:25:28.817" v="23877" actId="14100"/>
          <ac:picMkLst>
            <pc:docMk/>
            <pc:sldMk cId="587949157" sldId="318"/>
            <ac:picMk id="14" creationId="{216F5AB9-C760-5B70-42F2-47882F144CC9}"/>
          </ac:picMkLst>
        </pc:picChg>
      </pc:sldChg>
      <pc:sldChg chg="addSp delSp modSp add mod delAnim modAnim">
        <pc:chgData name="Adrian Sanchez" userId="8367bc64-dda7-4682-9c6e-e2730e15bbda" providerId="ADAL" clId="{91F308A8-EC27-4A7B-B70D-BFAF9D62EE8A}" dt="2026-03-11T08:29:56.353" v="47080"/>
        <pc:sldMkLst>
          <pc:docMk/>
          <pc:sldMk cId="176645040" sldId="319"/>
        </pc:sldMkLst>
        <pc:spChg chg="mod">
          <ac:chgData name="Adrian Sanchez" userId="8367bc64-dda7-4682-9c6e-e2730e15bbda" providerId="ADAL" clId="{91F308A8-EC27-4A7B-B70D-BFAF9D62EE8A}" dt="2026-03-02T15:51:33.720" v="9064" actId="20577"/>
          <ac:spMkLst>
            <pc:docMk/>
            <pc:sldMk cId="176645040" sldId="319"/>
            <ac:spMk id="2" creationId="{2A6E612C-28F5-45FC-ABD4-54B65CF2A640}"/>
          </ac:spMkLst>
        </pc:spChg>
        <pc:spChg chg="add del mod">
          <ac:chgData name="Adrian Sanchez" userId="8367bc64-dda7-4682-9c6e-e2730e15bbda" providerId="ADAL" clId="{91F308A8-EC27-4A7B-B70D-BFAF9D62EE8A}" dt="2026-03-02T16:23:41.202" v="9943" actId="478"/>
          <ac:spMkLst>
            <pc:docMk/>
            <pc:sldMk cId="176645040" sldId="319"/>
            <ac:spMk id="3" creationId="{274C7E5F-0D53-D57C-7ABC-4C7AACC6FBA8}"/>
          </ac:spMkLst>
        </pc:spChg>
        <pc:spChg chg="add del mod">
          <ac:chgData name="Adrian Sanchez" userId="8367bc64-dda7-4682-9c6e-e2730e15bbda" providerId="ADAL" clId="{91F308A8-EC27-4A7B-B70D-BFAF9D62EE8A}" dt="2026-03-02T16:23:41.202" v="9943" actId="478"/>
          <ac:spMkLst>
            <pc:docMk/>
            <pc:sldMk cId="176645040" sldId="319"/>
            <ac:spMk id="5" creationId="{1BAB27E3-9308-79A9-9468-8738173B5935}"/>
          </ac:spMkLst>
        </pc:spChg>
        <pc:spChg chg="add mod">
          <ac:chgData name="Adrian Sanchez" userId="8367bc64-dda7-4682-9c6e-e2730e15bbda" providerId="ADAL" clId="{91F308A8-EC27-4A7B-B70D-BFAF9D62EE8A}" dt="2026-03-02T16:27:20.875" v="10156" actId="20577"/>
          <ac:spMkLst>
            <pc:docMk/>
            <pc:sldMk cId="176645040" sldId="319"/>
            <ac:spMk id="6" creationId="{A870FCBC-43A3-C0F6-1C7C-2B56C4092BEC}"/>
          </ac:spMkLst>
        </pc:spChg>
        <pc:spChg chg="del">
          <ac:chgData name="Adrian Sanchez" userId="8367bc64-dda7-4682-9c6e-e2730e15bbda" providerId="ADAL" clId="{91F308A8-EC27-4A7B-B70D-BFAF9D62EE8A}" dt="2026-03-02T15:51:36.895" v="9065" actId="478"/>
          <ac:spMkLst>
            <pc:docMk/>
            <pc:sldMk cId="176645040" sldId="319"/>
            <ac:spMk id="7" creationId="{5B0107CB-DEF3-902D-72EE-CC3AE0670163}"/>
          </ac:spMkLst>
        </pc:spChg>
        <pc:spChg chg="mod">
          <ac:chgData name="Adrian Sanchez" userId="8367bc64-dda7-4682-9c6e-e2730e15bbda" providerId="ADAL" clId="{91F308A8-EC27-4A7B-B70D-BFAF9D62EE8A}" dt="2026-03-02T15:53:30.931" v="9195" actId="20577"/>
          <ac:spMkLst>
            <pc:docMk/>
            <pc:sldMk cId="176645040" sldId="319"/>
            <ac:spMk id="11" creationId="{5F2A0A75-3B1C-C55B-97B8-47E41A8AADF7}"/>
          </ac:spMkLst>
        </pc:spChg>
        <pc:spChg chg="add mod">
          <ac:chgData name="Adrian Sanchez" userId="8367bc64-dda7-4682-9c6e-e2730e15bbda" providerId="ADAL" clId="{91F308A8-EC27-4A7B-B70D-BFAF9D62EE8A}" dt="2026-03-02T16:23:41.512" v="9944"/>
          <ac:spMkLst>
            <pc:docMk/>
            <pc:sldMk cId="176645040" sldId="319"/>
            <ac:spMk id="16" creationId="{EA81F0BE-286E-2EC0-863B-D1897BCC349A}"/>
          </ac:spMkLst>
        </pc:spChg>
        <pc:spChg chg="add mod">
          <ac:chgData name="Adrian Sanchez" userId="8367bc64-dda7-4682-9c6e-e2730e15bbda" providerId="ADAL" clId="{91F308A8-EC27-4A7B-B70D-BFAF9D62EE8A}" dt="2026-03-02T16:23:41.512" v="9944"/>
          <ac:spMkLst>
            <pc:docMk/>
            <pc:sldMk cId="176645040" sldId="319"/>
            <ac:spMk id="18" creationId="{ED469280-5F35-DEFB-0F26-763B2F8132A7}"/>
          </ac:spMkLst>
        </pc:spChg>
        <pc:graphicFrameChg chg="add del mod modGraphic">
          <ac:chgData name="Adrian Sanchez" userId="8367bc64-dda7-4682-9c6e-e2730e15bbda" providerId="ADAL" clId="{91F308A8-EC27-4A7B-B70D-BFAF9D62EE8A}" dt="2026-03-02T16:23:41.202" v="9943" actId="478"/>
          <ac:graphicFrameMkLst>
            <pc:docMk/>
            <pc:sldMk cId="176645040" sldId="319"/>
            <ac:graphicFrameMk id="4" creationId="{928C45E2-B81F-26D4-2461-B9B6CB8CD000}"/>
          </ac:graphicFrameMkLst>
        </pc:graphicFrameChg>
        <pc:graphicFrameChg chg="add mod">
          <ac:chgData name="Adrian Sanchez" userId="8367bc64-dda7-4682-9c6e-e2730e15bbda" providerId="ADAL" clId="{91F308A8-EC27-4A7B-B70D-BFAF9D62EE8A}" dt="2026-03-02T16:23:41.512" v="9944"/>
          <ac:graphicFrameMkLst>
            <pc:docMk/>
            <pc:sldMk cId="176645040" sldId="319"/>
            <ac:graphicFrameMk id="17" creationId="{D9151454-EE40-D50B-21AD-345FC2D91535}"/>
          </ac:graphicFrameMkLst>
        </pc:graphicFrameChg>
        <pc:picChg chg="del">
          <ac:chgData name="Adrian Sanchez" userId="8367bc64-dda7-4682-9c6e-e2730e15bbda" providerId="ADAL" clId="{91F308A8-EC27-4A7B-B70D-BFAF9D62EE8A}" dt="2026-03-02T15:51:38.191" v="9067" actId="478"/>
          <ac:picMkLst>
            <pc:docMk/>
            <pc:sldMk cId="176645040" sldId="319"/>
            <ac:picMk id="8" creationId="{8203A605-C2CF-4B99-CDD8-F9446C4F70E6}"/>
          </ac:picMkLst>
        </pc:picChg>
        <pc:picChg chg="del">
          <ac:chgData name="Adrian Sanchez" userId="8367bc64-dda7-4682-9c6e-e2730e15bbda" providerId="ADAL" clId="{91F308A8-EC27-4A7B-B70D-BFAF9D62EE8A}" dt="2026-03-02T15:51:37.619" v="9066" actId="478"/>
          <ac:picMkLst>
            <pc:docMk/>
            <pc:sldMk cId="176645040" sldId="319"/>
            <ac:picMk id="9" creationId="{66AB946A-82EF-4720-E75C-ACC42808C341}"/>
          </ac:picMkLst>
        </pc:picChg>
        <pc:picChg chg="add mod">
          <ac:chgData name="Adrian Sanchez" userId="8367bc64-dda7-4682-9c6e-e2730e15bbda" providerId="ADAL" clId="{91F308A8-EC27-4A7B-B70D-BFAF9D62EE8A}" dt="2026-03-02T16:16:52.708" v="9865" actId="1076"/>
          <ac:picMkLst>
            <pc:docMk/>
            <pc:sldMk cId="176645040" sldId="319"/>
            <ac:picMk id="10" creationId="{74034D1B-C81B-4A67-19A3-DEDFAFADD856}"/>
          </ac:picMkLst>
        </pc:picChg>
        <pc:picChg chg="del">
          <ac:chgData name="Adrian Sanchez" userId="8367bc64-dda7-4682-9c6e-e2730e15bbda" providerId="ADAL" clId="{91F308A8-EC27-4A7B-B70D-BFAF9D62EE8A}" dt="2026-03-02T15:51:39.358" v="9069" actId="478"/>
          <ac:picMkLst>
            <pc:docMk/>
            <pc:sldMk cId="176645040" sldId="319"/>
            <ac:picMk id="13" creationId="{2C94D35D-77A1-68C3-6695-87FFA2FFC3D1}"/>
          </ac:picMkLst>
        </pc:picChg>
        <pc:picChg chg="del">
          <ac:chgData name="Adrian Sanchez" userId="8367bc64-dda7-4682-9c6e-e2730e15bbda" providerId="ADAL" clId="{91F308A8-EC27-4A7B-B70D-BFAF9D62EE8A}" dt="2026-03-02T15:51:38.912" v="9068" actId="478"/>
          <ac:picMkLst>
            <pc:docMk/>
            <pc:sldMk cId="176645040" sldId="319"/>
            <ac:picMk id="14" creationId="{216F5AB9-C760-5B70-42F2-47882F144CC9}"/>
          </ac:picMkLst>
        </pc:picChg>
        <pc:picChg chg="add mod ord">
          <ac:chgData name="Adrian Sanchez" userId="8367bc64-dda7-4682-9c6e-e2730e15bbda" providerId="ADAL" clId="{91F308A8-EC27-4A7B-B70D-BFAF9D62EE8A}" dt="2026-03-02T16:20:50.574" v="9883" actId="167"/>
          <ac:picMkLst>
            <pc:docMk/>
            <pc:sldMk cId="176645040" sldId="319"/>
            <ac:picMk id="15" creationId="{5AD75C93-A2E0-901E-21C8-F1F749A6698F}"/>
          </ac:picMkLst>
        </pc:picChg>
      </pc:sldChg>
      <pc:sldChg chg="addSp delSp modSp add mod delAnim modNotesTx">
        <pc:chgData name="Adrian Sanchez" userId="8367bc64-dda7-4682-9c6e-e2730e15bbda" providerId="ADAL" clId="{91F308A8-EC27-4A7B-B70D-BFAF9D62EE8A}" dt="2026-03-23T11:49:00.848" v="60938" actId="20577"/>
        <pc:sldMkLst>
          <pc:docMk/>
          <pc:sldMk cId="2416294315" sldId="320"/>
        </pc:sldMkLst>
        <pc:spChg chg="mod">
          <ac:chgData name="Adrian Sanchez" userId="8367bc64-dda7-4682-9c6e-e2730e15bbda" providerId="ADAL" clId="{91F308A8-EC27-4A7B-B70D-BFAF9D62EE8A}" dt="2026-03-02T16:23:28.328" v="9942" actId="58"/>
          <ac:spMkLst>
            <pc:docMk/>
            <pc:sldMk cId="2416294315" sldId="320"/>
            <ac:spMk id="3" creationId="{274C7E5F-0D53-D57C-7ABC-4C7AACC6FBA8}"/>
          </ac:spMkLst>
        </pc:spChg>
        <pc:spChg chg="mod">
          <ac:chgData name="Adrian Sanchez" userId="8367bc64-dda7-4682-9c6e-e2730e15bbda" providerId="ADAL" clId="{91F308A8-EC27-4A7B-B70D-BFAF9D62EE8A}" dt="2026-03-03T07:57:43.229" v="10904" actId="208"/>
          <ac:spMkLst>
            <pc:docMk/>
            <pc:sldMk cId="2416294315" sldId="320"/>
            <ac:spMk id="6" creationId="{A870FCBC-43A3-C0F6-1C7C-2B56C4092BEC}"/>
          </ac:spMkLst>
        </pc:spChg>
        <pc:spChg chg="add mod">
          <ac:chgData name="Adrian Sanchez" userId="8367bc64-dda7-4682-9c6e-e2730e15bbda" providerId="ADAL" clId="{91F308A8-EC27-4A7B-B70D-BFAF9D62EE8A}" dt="2026-03-03T07:29:51.151" v="10367" actId="164"/>
          <ac:spMkLst>
            <pc:docMk/>
            <pc:sldMk cId="2416294315" sldId="320"/>
            <ac:spMk id="19" creationId="{97132F2A-241D-2E16-0B22-95E097381530}"/>
          </ac:spMkLst>
        </pc:spChg>
        <pc:spChg chg="add mod">
          <ac:chgData name="Adrian Sanchez" userId="8367bc64-dda7-4682-9c6e-e2730e15bbda" providerId="ADAL" clId="{91F308A8-EC27-4A7B-B70D-BFAF9D62EE8A}" dt="2026-03-03T07:29:51.151" v="10367" actId="164"/>
          <ac:spMkLst>
            <pc:docMk/>
            <pc:sldMk cId="2416294315" sldId="320"/>
            <ac:spMk id="20" creationId="{8698C1EF-89A9-0228-CE3D-57F27EF9CCBC}"/>
          </ac:spMkLst>
        </pc:spChg>
        <pc:spChg chg="add del mod ord topLvl">
          <ac:chgData name="Adrian Sanchez" userId="8367bc64-dda7-4682-9c6e-e2730e15bbda" providerId="ADAL" clId="{91F308A8-EC27-4A7B-B70D-BFAF9D62EE8A}" dt="2026-03-03T07:41:08.347" v="10469" actId="164"/>
          <ac:spMkLst>
            <pc:docMk/>
            <pc:sldMk cId="2416294315" sldId="320"/>
            <ac:spMk id="23" creationId="{E6C2FDAC-32C5-3943-0FAF-990A666C3A8C}"/>
          </ac:spMkLst>
        </pc:spChg>
        <pc:spChg chg="add del mod topLvl">
          <ac:chgData name="Adrian Sanchez" userId="8367bc64-dda7-4682-9c6e-e2730e15bbda" providerId="ADAL" clId="{91F308A8-EC27-4A7B-B70D-BFAF9D62EE8A}" dt="2026-03-03T07:30:23.384" v="10374" actId="478"/>
          <ac:spMkLst>
            <pc:docMk/>
            <pc:sldMk cId="2416294315" sldId="320"/>
            <ac:spMk id="24" creationId="{DAA8BD2F-A296-E903-2495-8E0CCA69E152}"/>
          </ac:spMkLst>
        </pc:spChg>
        <pc:spChg chg="mod topLvl">
          <ac:chgData name="Adrian Sanchez" userId="8367bc64-dda7-4682-9c6e-e2730e15bbda" providerId="ADAL" clId="{91F308A8-EC27-4A7B-B70D-BFAF9D62EE8A}" dt="2026-03-03T07:39:16.908" v="10447" actId="164"/>
          <ac:spMkLst>
            <pc:docMk/>
            <pc:sldMk cId="2416294315" sldId="320"/>
            <ac:spMk id="26" creationId="{0F353A73-B8F8-F77E-1C08-C72DCFCFE525}"/>
          </ac:spMkLst>
        </pc:spChg>
        <pc:spChg chg="mod topLvl">
          <ac:chgData name="Adrian Sanchez" userId="8367bc64-dda7-4682-9c6e-e2730e15bbda" providerId="ADAL" clId="{91F308A8-EC27-4A7B-B70D-BFAF9D62EE8A}" dt="2026-03-03T07:39:16.908" v="10447" actId="164"/>
          <ac:spMkLst>
            <pc:docMk/>
            <pc:sldMk cId="2416294315" sldId="320"/>
            <ac:spMk id="27" creationId="{19F0E1FF-40ED-3FFB-B157-D601E27B3D72}"/>
          </ac:spMkLst>
        </pc:spChg>
        <pc:spChg chg="add del mod ord">
          <ac:chgData name="Adrian Sanchez" userId="8367bc64-dda7-4682-9c6e-e2730e15bbda" providerId="ADAL" clId="{91F308A8-EC27-4A7B-B70D-BFAF9D62EE8A}" dt="2026-03-03T07:33:39.814" v="10405" actId="478"/>
          <ac:spMkLst>
            <pc:docMk/>
            <pc:sldMk cId="2416294315" sldId="320"/>
            <ac:spMk id="28" creationId="{65BF40D2-160B-BB07-4B35-A24DA1F8E128}"/>
          </ac:spMkLst>
        </pc:spChg>
        <pc:spChg chg="add mod">
          <ac:chgData name="Adrian Sanchez" userId="8367bc64-dda7-4682-9c6e-e2730e15bbda" providerId="ADAL" clId="{91F308A8-EC27-4A7B-B70D-BFAF9D62EE8A}" dt="2026-03-03T07:41:08.347" v="10469" actId="164"/>
          <ac:spMkLst>
            <pc:docMk/>
            <pc:sldMk cId="2416294315" sldId="320"/>
            <ac:spMk id="30" creationId="{BC7E2B4D-EC21-A850-F9B6-20E2B0E4C90B}"/>
          </ac:spMkLst>
        </pc:spChg>
        <pc:spChg chg="add mod">
          <ac:chgData name="Adrian Sanchez" userId="8367bc64-dda7-4682-9c6e-e2730e15bbda" providerId="ADAL" clId="{91F308A8-EC27-4A7B-B70D-BFAF9D62EE8A}" dt="2026-03-03T07:41:08.347" v="10469" actId="164"/>
          <ac:spMkLst>
            <pc:docMk/>
            <pc:sldMk cId="2416294315" sldId="320"/>
            <ac:spMk id="32" creationId="{CCCAE770-F33F-9C25-12A4-A214626B5BD1}"/>
          </ac:spMkLst>
        </pc:spChg>
        <pc:spChg chg="add mod">
          <ac:chgData name="Adrian Sanchez" userId="8367bc64-dda7-4682-9c6e-e2730e15bbda" providerId="ADAL" clId="{91F308A8-EC27-4A7B-B70D-BFAF9D62EE8A}" dt="2026-03-03T07:41:08.347" v="10469" actId="164"/>
          <ac:spMkLst>
            <pc:docMk/>
            <pc:sldMk cId="2416294315" sldId="320"/>
            <ac:spMk id="33" creationId="{545933EF-C943-A317-D5D4-B2179F8E6226}"/>
          </ac:spMkLst>
        </pc:spChg>
        <pc:spChg chg="add mod">
          <ac:chgData name="Adrian Sanchez" userId="8367bc64-dda7-4682-9c6e-e2730e15bbda" providerId="ADAL" clId="{91F308A8-EC27-4A7B-B70D-BFAF9D62EE8A}" dt="2026-03-03T07:41:21.733" v="10472" actId="1076"/>
          <ac:spMkLst>
            <pc:docMk/>
            <pc:sldMk cId="2416294315" sldId="320"/>
            <ac:spMk id="34" creationId="{54550DF6-C938-3160-3ABE-DF0FE161A4BD}"/>
          </ac:spMkLst>
        </pc:spChg>
        <pc:spChg chg="add mod">
          <ac:chgData name="Adrian Sanchez" userId="8367bc64-dda7-4682-9c6e-e2730e15bbda" providerId="ADAL" clId="{91F308A8-EC27-4A7B-B70D-BFAF9D62EE8A}" dt="2026-03-03T07:41:26.967" v="10480" actId="20577"/>
          <ac:spMkLst>
            <pc:docMk/>
            <pc:sldMk cId="2416294315" sldId="320"/>
            <ac:spMk id="36" creationId="{D4550DCD-5F24-85E5-E76A-CF81A95D7949}"/>
          </ac:spMkLst>
        </pc:spChg>
        <pc:spChg chg="add mod">
          <ac:chgData name="Adrian Sanchez" userId="8367bc64-dda7-4682-9c6e-e2730e15bbda" providerId="ADAL" clId="{91F308A8-EC27-4A7B-B70D-BFAF9D62EE8A}" dt="2026-03-03T07:41:36.578" v="10488" actId="20577"/>
          <ac:spMkLst>
            <pc:docMk/>
            <pc:sldMk cId="2416294315" sldId="320"/>
            <ac:spMk id="37" creationId="{5FCAA6B5-422D-9129-6F55-CF6EF51D43CE}"/>
          </ac:spMkLst>
        </pc:spChg>
        <pc:grpChg chg="add del mod">
          <ac:chgData name="Adrian Sanchez" userId="8367bc64-dda7-4682-9c6e-e2730e15bbda" providerId="ADAL" clId="{91F308A8-EC27-4A7B-B70D-BFAF9D62EE8A}" dt="2026-03-03T07:37:15.679" v="10438" actId="478"/>
          <ac:grpSpMkLst>
            <pc:docMk/>
            <pc:sldMk cId="2416294315" sldId="320"/>
            <ac:grpSpMk id="21" creationId="{0C0DAEE0-5159-433C-9729-D3FFA594BF04}"/>
          </ac:grpSpMkLst>
        </pc:grpChg>
        <pc:grpChg chg="add del mod">
          <ac:chgData name="Adrian Sanchez" userId="8367bc64-dda7-4682-9c6e-e2730e15bbda" providerId="ADAL" clId="{91F308A8-EC27-4A7B-B70D-BFAF9D62EE8A}" dt="2026-03-03T07:30:10.214" v="10371" actId="165"/>
          <ac:grpSpMkLst>
            <pc:docMk/>
            <pc:sldMk cId="2416294315" sldId="320"/>
            <ac:grpSpMk id="22" creationId="{CB0C9201-644C-049D-DA3A-87660116F26A}"/>
          </ac:grpSpMkLst>
        </pc:grpChg>
        <pc:grpChg chg="add del mod">
          <ac:chgData name="Adrian Sanchez" userId="8367bc64-dda7-4682-9c6e-e2730e15bbda" providerId="ADAL" clId="{91F308A8-EC27-4A7B-B70D-BFAF9D62EE8A}" dt="2026-03-03T07:31:30.308" v="10384" actId="165"/>
          <ac:grpSpMkLst>
            <pc:docMk/>
            <pc:sldMk cId="2416294315" sldId="320"/>
            <ac:grpSpMk id="25" creationId="{F4D8C02A-078F-49D8-4A9F-31E6AB1EE6D1}"/>
          </ac:grpSpMkLst>
        </pc:grpChg>
        <pc:grpChg chg="add del mod">
          <ac:chgData name="Adrian Sanchez" userId="8367bc64-dda7-4682-9c6e-e2730e15bbda" providerId="ADAL" clId="{91F308A8-EC27-4A7B-B70D-BFAF9D62EE8A}" dt="2026-03-03T07:38:34.138" v="10444" actId="165"/>
          <ac:grpSpMkLst>
            <pc:docMk/>
            <pc:sldMk cId="2416294315" sldId="320"/>
            <ac:grpSpMk id="29" creationId="{462C172B-F36B-565C-EF22-5CF44000AD0F}"/>
          </ac:grpSpMkLst>
        </pc:grpChg>
        <pc:grpChg chg="add mod ord">
          <ac:chgData name="Adrian Sanchez" userId="8367bc64-dda7-4682-9c6e-e2730e15bbda" providerId="ADAL" clId="{91F308A8-EC27-4A7B-B70D-BFAF9D62EE8A}" dt="2026-03-03T07:41:08.347" v="10469" actId="164"/>
          <ac:grpSpMkLst>
            <pc:docMk/>
            <pc:sldMk cId="2416294315" sldId="320"/>
            <ac:grpSpMk id="31" creationId="{2ACB40C8-77F1-1C56-7526-005FDF6F6A09}"/>
          </ac:grpSpMkLst>
        </pc:grpChg>
        <pc:grpChg chg="add mod">
          <ac:chgData name="Adrian Sanchez" userId="8367bc64-dda7-4682-9c6e-e2730e15bbda" providerId="ADAL" clId="{91F308A8-EC27-4A7B-B70D-BFAF9D62EE8A}" dt="2026-03-03T07:41:14.612" v="10470" actId="1076"/>
          <ac:grpSpMkLst>
            <pc:docMk/>
            <pc:sldMk cId="2416294315" sldId="320"/>
            <ac:grpSpMk id="35" creationId="{A172B7D5-2443-DA3F-DCE4-FA3017A00C4A}"/>
          </ac:grpSpMkLst>
        </pc:grpChg>
        <pc:picChg chg="add mod">
          <ac:chgData name="Adrian Sanchez" userId="8367bc64-dda7-4682-9c6e-e2730e15bbda" providerId="ADAL" clId="{91F308A8-EC27-4A7B-B70D-BFAF9D62EE8A}" dt="2026-03-02T16:34:24.245" v="10337" actId="1582"/>
          <ac:picMkLst>
            <pc:docMk/>
            <pc:sldMk cId="2416294315" sldId="320"/>
            <ac:picMk id="8" creationId="{23D8DB37-BB39-59E9-5267-78B35D01F199}"/>
          </ac:picMkLst>
        </pc:picChg>
        <pc:picChg chg="del">
          <ac:chgData name="Adrian Sanchez" userId="8367bc64-dda7-4682-9c6e-e2730e15bbda" providerId="ADAL" clId="{91F308A8-EC27-4A7B-B70D-BFAF9D62EE8A}" dt="2026-03-02T16:21:34.639" v="9889" actId="478"/>
          <ac:picMkLst>
            <pc:docMk/>
            <pc:sldMk cId="2416294315" sldId="320"/>
            <ac:picMk id="10" creationId="{74034D1B-C81B-4A67-19A3-DEDFAFADD856}"/>
          </ac:picMkLst>
        </pc:picChg>
        <pc:picChg chg="add mod ord">
          <ac:chgData name="Adrian Sanchez" userId="8367bc64-dda7-4682-9c6e-e2730e15bbda" providerId="ADAL" clId="{91F308A8-EC27-4A7B-B70D-BFAF9D62EE8A}" dt="2026-03-02T16:35:17.414" v="10342" actId="14100"/>
          <ac:picMkLst>
            <pc:docMk/>
            <pc:sldMk cId="2416294315" sldId="320"/>
            <ac:picMk id="12" creationId="{307D4261-301D-C3B8-CC40-49272360E6E7}"/>
          </ac:picMkLst>
        </pc:picChg>
        <pc:picChg chg="add mod">
          <ac:chgData name="Adrian Sanchez" userId="8367bc64-dda7-4682-9c6e-e2730e15bbda" providerId="ADAL" clId="{91F308A8-EC27-4A7B-B70D-BFAF9D62EE8A}" dt="2026-03-02T16:32:05.368" v="10323" actId="1076"/>
          <ac:picMkLst>
            <pc:docMk/>
            <pc:sldMk cId="2416294315" sldId="320"/>
            <ac:picMk id="14" creationId="{C4461B5B-2E45-3B1B-00A4-476726BEB2E9}"/>
          </ac:picMkLst>
        </pc:picChg>
        <pc:picChg chg="del">
          <ac:chgData name="Adrian Sanchez" userId="8367bc64-dda7-4682-9c6e-e2730e15bbda" providerId="ADAL" clId="{91F308A8-EC27-4A7B-B70D-BFAF9D62EE8A}" dt="2026-03-02T16:21:35.062" v="9890" actId="478"/>
          <ac:picMkLst>
            <pc:docMk/>
            <pc:sldMk cId="2416294315" sldId="320"/>
            <ac:picMk id="15" creationId="{5AD75C93-A2E0-901E-21C8-F1F749A6698F}"/>
          </ac:picMkLst>
        </pc:picChg>
        <pc:picChg chg="add mod">
          <ac:chgData name="Adrian Sanchez" userId="8367bc64-dda7-4682-9c6e-e2730e15bbda" providerId="ADAL" clId="{91F308A8-EC27-4A7B-B70D-BFAF9D62EE8A}" dt="2026-03-02T16:34:24.245" v="10337" actId="1582"/>
          <ac:picMkLst>
            <pc:docMk/>
            <pc:sldMk cId="2416294315" sldId="320"/>
            <ac:picMk id="17" creationId="{733A10B8-0EEB-4B7B-C531-24737AA7F585}"/>
          </ac:picMkLst>
        </pc:picChg>
        <pc:picChg chg="add mod ord">
          <ac:chgData name="Adrian Sanchez" userId="8367bc64-dda7-4682-9c6e-e2730e15bbda" providerId="ADAL" clId="{91F308A8-EC27-4A7B-B70D-BFAF9D62EE8A}" dt="2026-03-03T07:41:55.266" v="10491" actId="1038"/>
          <ac:picMkLst>
            <pc:docMk/>
            <pc:sldMk cId="2416294315" sldId="320"/>
            <ac:picMk id="18" creationId="{E57D1A8C-E8B8-F0AD-1809-8F47A3EFD78B}"/>
          </ac:picMkLst>
        </pc:picChg>
      </pc:sldChg>
      <pc:sldChg chg="addSp delSp modSp add mod delAnim">
        <pc:chgData name="Adrian Sanchez" userId="8367bc64-dda7-4682-9c6e-e2730e15bbda" providerId="ADAL" clId="{91F308A8-EC27-4A7B-B70D-BFAF9D62EE8A}" dt="2026-03-03T11:20:01.629" v="13572" actId="21"/>
        <pc:sldMkLst>
          <pc:docMk/>
          <pc:sldMk cId="3747379412" sldId="321"/>
        </pc:sldMkLst>
        <pc:spChg chg="mod">
          <ac:chgData name="Adrian Sanchez" userId="8367bc64-dda7-4682-9c6e-e2730e15bbda" providerId="ADAL" clId="{91F308A8-EC27-4A7B-B70D-BFAF9D62EE8A}" dt="2026-03-03T08:09:23.717" v="10932" actId="20577"/>
          <ac:spMkLst>
            <pc:docMk/>
            <pc:sldMk cId="3747379412" sldId="321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03T09:35:13.824" v="11792" actId="1076"/>
          <ac:spMkLst>
            <pc:docMk/>
            <pc:sldMk cId="3747379412" sldId="321"/>
            <ac:spMk id="3" creationId="{12E65C5A-C6B6-4BA8-9C69-FFE6FD3C8A47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11" creationId="{A4F8D2F3-61BC-2E4B-4572-8D8B74A0DFFA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12" creationId="{19B50978-DBF4-A34F-0DF7-8119ABAAF557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13" creationId="{87E90097-4CED-A2FF-C17C-BECD674A7A0A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14" creationId="{06E59DCD-BA68-3393-8976-AE6C733B23F6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15" creationId="{DC609D8D-73FF-10C3-E498-6AA54AEA9E3B}"/>
          </ac:spMkLst>
        </pc:spChg>
        <pc:spChg chg="add del mod ord">
          <ac:chgData name="Adrian Sanchez" userId="8367bc64-dda7-4682-9c6e-e2730e15bbda" providerId="ADAL" clId="{91F308A8-EC27-4A7B-B70D-BFAF9D62EE8A}" dt="2026-03-03T11:20:01.629" v="13572" actId="21"/>
          <ac:spMkLst>
            <pc:docMk/>
            <pc:sldMk cId="3747379412" sldId="321"/>
            <ac:spMk id="16" creationId="{06A5928C-0098-9FD5-A74A-C9198561B1A0}"/>
          </ac:spMkLst>
        </pc:spChg>
        <pc:spChg chg="add mod">
          <ac:chgData name="Adrian Sanchez" userId="8367bc64-dda7-4682-9c6e-e2730e15bbda" providerId="ADAL" clId="{91F308A8-EC27-4A7B-B70D-BFAF9D62EE8A}" dt="2026-03-03T09:54:20.473" v="12447" actId="1036"/>
          <ac:spMkLst>
            <pc:docMk/>
            <pc:sldMk cId="3747379412" sldId="321"/>
            <ac:spMk id="17" creationId="{DFAAEC23-0A91-F518-53B8-10587E856348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18" creationId="{A1D2B04A-6F7B-174C-ABC5-696A0CFB4692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19" creationId="{8A4EBB02-806D-CDBE-D0D4-33EF745C2896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20" creationId="{84414463-B57E-2E01-5462-EAB1BB0B85A1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21" creationId="{0A6B349C-411C-3815-ECE0-CCC74ECA003D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22" creationId="{981886B1-D524-94F9-CB47-89C654092A01}"/>
          </ac:spMkLst>
        </pc:spChg>
        <pc:spChg chg="del">
          <ac:chgData name="Adrian Sanchez" userId="8367bc64-dda7-4682-9c6e-e2730e15bbda" providerId="ADAL" clId="{91F308A8-EC27-4A7B-B70D-BFAF9D62EE8A}" dt="2026-03-03T08:09:53.138" v="10933" actId="478"/>
          <ac:spMkLst>
            <pc:docMk/>
            <pc:sldMk cId="3747379412" sldId="321"/>
            <ac:spMk id="23" creationId="{9911EBA8-613B-DA37-0F93-F90095C9A296}"/>
          </ac:spMkLst>
        </pc:spChg>
        <pc:spChg chg="add del mod ord">
          <ac:chgData name="Adrian Sanchez" userId="8367bc64-dda7-4682-9c6e-e2730e15bbda" providerId="ADAL" clId="{91F308A8-EC27-4A7B-B70D-BFAF9D62EE8A}" dt="2026-03-03T08:32:00.340" v="11296" actId="478"/>
          <ac:spMkLst>
            <pc:docMk/>
            <pc:sldMk cId="3747379412" sldId="321"/>
            <ac:spMk id="24" creationId="{73ADDFEC-7CE7-F32F-6192-AF830062C174}"/>
          </ac:spMkLst>
        </pc:spChg>
        <pc:spChg chg="add del mod ord">
          <ac:chgData name="Adrian Sanchez" userId="8367bc64-dda7-4682-9c6e-e2730e15bbda" providerId="ADAL" clId="{91F308A8-EC27-4A7B-B70D-BFAF9D62EE8A}" dt="2026-03-03T08:31:54.954" v="11294" actId="478"/>
          <ac:spMkLst>
            <pc:docMk/>
            <pc:sldMk cId="3747379412" sldId="321"/>
            <ac:spMk id="25" creationId="{83CDE0CF-53BE-C495-995A-6B12DC2B8FC0}"/>
          </ac:spMkLst>
        </pc:spChg>
        <pc:spChg chg="add del">
          <ac:chgData name="Adrian Sanchez" userId="8367bc64-dda7-4682-9c6e-e2730e15bbda" providerId="ADAL" clId="{91F308A8-EC27-4A7B-B70D-BFAF9D62EE8A}" dt="2026-03-03T08:29:01.282" v="11272" actId="11529"/>
          <ac:spMkLst>
            <pc:docMk/>
            <pc:sldMk cId="3747379412" sldId="321"/>
            <ac:spMk id="26" creationId="{B349A367-33C7-E1B7-2C4E-8CC93FE83D82}"/>
          </ac:spMkLst>
        </pc:spChg>
        <pc:spChg chg="add del">
          <ac:chgData name="Adrian Sanchez" userId="8367bc64-dda7-4682-9c6e-e2730e15bbda" providerId="ADAL" clId="{91F308A8-EC27-4A7B-B70D-BFAF9D62EE8A}" dt="2026-03-03T08:29:24.651" v="11274" actId="11529"/>
          <ac:spMkLst>
            <pc:docMk/>
            <pc:sldMk cId="3747379412" sldId="321"/>
            <ac:spMk id="27" creationId="{6A52E565-A721-6ABC-665D-B3A32BD60DED}"/>
          </ac:spMkLst>
        </pc:spChg>
        <pc:spChg chg="add del mod">
          <ac:chgData name="Adrian Sanchez" userId="8367bc64-dda7-4682-9c6e-e2730e15bbda" providerId="ADAL" clId="{91F308A8-EC27-4A7B-B70D-BFAF9D62EE8A}" dt="2026-03-03T08:30:24.054" v="11280" actId="478"/>
          <ac:spMkLst>
            <pc:docMk/>
            <pc:sldMk cId="3747379412" sldId="321"/>
            <ac:spMk id="28" creationId="{459A3011-837A-CCFE-541D-43B479520F8A}"/>
          </ac:spMkLst>
        </pc:spChg>
        <pc:spChg chg="add mod ord">
          <ac:chgData name="Adrian Sanchez" userId="8367bc64-dda7-4682-9c6e-e2730e15bbda" providerId="ADAL" clId="{91F308A8-EC27-4A7B-B70D-BFAF9D62EE8A}" dt="2026-03-03T09:35:13.824" v="11792" actId="1076"/>
          <ac:spMkLst>
            <pc:docMk/>
            <pc:sldMk cId="3747379412" sldId="321"/>
            <ac:spMk id="29" creationId="{F4D6C326-BA1E-0BCC-BD70-B6CEF6F6B6E2}"/>
          </ac:spMkLst>
        </pc:spChg>
        <pc:spChg chg="add mod">
          <ac:chgData name="Adrian Sanchez" userId="8367bc64-dda7-4682-9c6e-e2730e15bbda" providerId="ADAL" clId="{91F308A8-EC27-4A7B-B70D-BFAF9D62EE8A}" dt="2026-03-03T09:35:13.824" v="11792" actId="1076"/>
          <ac:spMkLst>
            <pc:docMk/>
            <pc:sldMk cId="3747379412" sldId="321"/>
            <ac:spMk id="30" creationId="{4D594202-9129-5E16-9730-32D1C2BF597A}"/>
          </ac:spMkLst>
        </pc:spChg>
        <pc:picChg chg="del">
          <ac:chgData name="Adrian Sanchez" userId="8367bc64-dda7-4682-9c6e-e2730e15bbda" providerId="ADAL" clId="{91F308A8-EC27-4A7B-B70D-BFAF9D62EE8A}" dt="2026-03-03T08:09:53.138" v="10933" actId="478"/>
          <ac:picMkLst>
            <pc:docMk/>
            <pc:sldMk cId="3747379412" sldId="321"/>
            <ac:picMk id="4" creationId="{80298921-D9E4-5352-AB6E-D35885211928}"/>
          </ac:picMkLst>
        </pc:picChg>
        <pc:picChg chg="del">
          <ac:chgData name="Adrian Sanchez" userId="8367bc64-dda7-4682-9c6e-e2730e15bbda" providerId="ADAL" clId="{91F308A8-EC27-4A7B-B70D-BFAF9D62EE8A}" dt="2026-03-03T08:09:53.138" v="10933" actId="478"/>
          <ac:picMkLst>
            <pc:docMk/>
            <pc:sldMk cId="3747379412" sldId="321"/>
            <ac:picMk id="5" creationId="{2E15653C-DEAC-E56E-B131-51D33FC078F9}"/>
          </ac:picMkLst>
        </pc:picChg>
        <pc:picChg chg="add mod ord">
          <ac:chgData name="Adrian Sanchez" userId="8367bc64-dda7-4682-9c6e-e2730e15bbda" providerId="ADAL" clId="{91F308A8-EC27-4A7B-B70D-BFAF9D62EE8A}" dt="2026-03-03T09:35:13.824" v="11792" actId="1076"/>
          <ac:picMkLst>
            <pc:docMk/>
            <pc:sldMk cId="3747379412" sldId="321"/>
            <ac:picMk id="7" creationId="{D067D13B-098A-4BD4-9DA9-5F85D6F9812A}"/>
          </ac:picMkLst>
        </pc:picChg>
        <pc:picChg chg="del">
          <ac:chgData name="Adrian Sanchez" userId="8367bc64-dda7-4682-9c6e-e2730e15bbda" providerId="ADAL" clId="{91F308A8-EC27-4A7B-B70D-BFAF9D62EE8A}" dt="2026-03-03T08:09:53.138" v="10933" actId="478"/>
          <ac:picMkLst>
            <pc:docMk/>
            <pc:sldMk cId="3747379412" sldId="321"/>
            <ac:picMk id="8" creationId="{7599975A-10B9-3137-6994-9D8411368BEC}"/>
          </ac:picMkLst>
        </pc:picChg>
        <pc:picChg chg="del">
          <ac:chgData name="Adrian Sanchez" userId="8367bc64-dda7-4682-9c6e-e2730e15bbda" providerId="ADAL" clId="{91F308A8-EC27-4A7B-B70D-BFAF9D62EE8A}" dt="2026-03-03T08:09:53.138" v="10933" actId="478"/>
          <ac:picMkLst>
            <pc:docMk/>
            <pc:sldMk cId="3747379412" sldId="321"/>
            <ac:picMk id="9" creationId="{ECA22537-6764-2774-3235-6BBD80A46AB7}"/>
          </ac:picMkLst>
        </pc:picChg>
        <pc:picChg chg="del">
          <ac:chgData name="Adrian Sanchez" userId="8367bc64-dda7-4682-9c6e-e2730e15bbda" providerId="ADAL" clId="{91F308A8-EC27-4A7B-B70D-BFAF9D62EE8A}" dt="2026-03-03T08:09:53.138" v="10933" actId="478"/>
          <ac:picMkLst>
            <pc:docMk/>
            <pc:sldMk cId="3747379412" sldId="321"/>
            <ac:picMk id="10" creationId="{83D7D37A-8DEF-84B4-80F8-53339F5F1753}"/>
          </ac:picMkLst>
        </pc:picChg>
      </pc:sldChg>
      <pc:sldChg chg="addSp delSp modSp add mod">
        <pc:chgData name="Adrian Sanchez" userId="8367bc64-dda7-4682-9c6e-e2730e15bbda" providerId="ADAL" clId="{91F308A8-EC27-4A7B-B70D-BFAF9D62EE8A}" dt="2026-03-03T09:55:04.448" v="12452" actId="1076"/>
        <pc:sldMkLst>
          <pc:docMk/>
          <pc:sldMk cId="1334678480" sldId="322"/>
        </pc:sldMkLst>
        <pc:spChg chg="del mod">
          <ac:chgData name="Adrian Sanchez" userId="8367bc64-dda7-4682-9c6e-e2730e15bbda" providerId="ADAL" clId="{91F308A8-EC27-4A7B-B70D-BFAF9D62EE8A}" dt="2026-03-03T09:33:35.587" v="11785" actId="478"/>
          <ac:spMkLst>
            <pc:docMk/>
            <pc:sldMk cId="1334678480" sldId="322"/>
            <ac:spMk id="3" creationId="{12E65C5A-C6B6-4BA8-9C69-FFE6FD3C8A47}"/>
          </ac:spMkLst>
        </pc:spChg>
        <pc:spChg chg="add del mod">
          <ac:chgData name="Adrian Sanchez" userId="8367bc64-dda7-4682-9c6e-e2730e15bbda" providerId="ADAL" clId="{91F308A8-EC27-4A7B-B70D-BFAF9D62EE8A}" dt="2026-03-03T09:33:38.885" v="11787" actId="478"/>
          <ac:spMkLst>
            <pc:docMk/>
            <pc:sldMk cId="1334678480" sldId="322"/>
            <ac:spMk id="5" creationId="{1D13F44D-B8DF-D937-C499-4E500D25B994}"/>
          </ac:spMkLst>
        </pc:spChg>
        <pc:spChg chg="del">
          <ac:chgData name="Adrian Sanchez" userId="8367bc64-dda7-4682-9c6e-e2730e15bbda" providerId="ADAL" clId="{91F308A8-EC27-4A7B-B70D-BFAF9D62EE8A}" dt="2026-03-03T09:33:37.211" v="11786" actId="478"/>
          <ac:spMkLst>
            <pc:docMk/>
            <pc:sldMk cId="1334678480" sldId="322"/>
            <ac:spMk id="16" creationId="{06A5928C-0098-9FD5-A74A-C9198561B1A0}"/>
          </ac:spMkLst>
        </pc:spChg>
        <pc:spChg chg="mod">
          <ac:chgData name="Adrian Sanchez" userId="8367bc64-dda7-4682-9c6e-e2730e15bbda" providerId="ADAL" clId="{91F308A8-EC27-4A7B-B70D-BFAF9D62EE8A}" dt="2026-03-03T09:55:04.448" v="12452" actId="1076"/>
          <ac:spMkLst>
            <pc:docMk/>
            <pc:sldMk cId="1334678480" sldId="322"/>
            <ac:spMk id="17" creationId="{DFAAEC23-0A91-F518-53B8-10587E856348}"/>
          </ac:spMkLst>
        </pc:spChg>
        <pc:spChg chg="mod">
          <ac:chgData name="Adrian Sanchez" userId="8367bc64-dda7-4682-9c6e-e2730e15bbda" providerId="ADAL" clId="{91F308A8-EC27-4A7B-B70D-BFAF9D62EE8A}" dt="2026-03-03T09:35:18.293" v="11793" actId="1076"/>
          <ac:spMkLst>
            <pc:docMk/>
            <pc:sldMk cId="1334678480" sldId="322"/>
            <ac:spMk id="29" creationId="{F4D6C326-BA1E-0BCC-BD70-B6CEF6F6B6E2}"/>
          </ac:spMkLst>
        </pc:spChg>
        <pc:spChg chg="del">
          <ac:chgData name="Adrian Sanchez" userId="8367bc64-dda7-4682-9c6e-e2730e15bbda" providerId="ADAL" clId="{91F308A8-EC27-4A7B-B70D-BFAF9D62EE8A}" dt="2026-03-03T09:33:47.323" v="11789" actId="478"/>
          <ac:spMkLst>
            <pc:docMk/>
            <pc:sldMk cId="1334678480" sldId="322"/>
            <ac:spMk id="30" creationId="{4D594202-9129-5E16-9730-32D1C2BF597A}"/>
          </ac:spMkLst>
        </pc:spChg>
        <pc:picChg chg="del">
          <ac:chgData name="Adrian Sanchez" userId="8367bc64-dda7-4682-9c6e-e2730e15bbda" providerId="ADAL" clId="{91F308A8-EC27-4A7B-B70D-BFAF9D62EE8A}" dt="2026-03-03T09:33:45.760" v="11788" actId="478"/>
          <ac:picMkLst>
            <pc:docMk/>
            <pc:sldMk cId="1334678480" sldId="322"/>
            <ac:picMk id="7" creationId="{D067D13B-098A-4BD4-9DA9-5F85D6F9812A}"/>
          </ac:picMkLst>
        </pc:picChg>
        <pc:picChg chg="add mod">
          <ac:chgData name="Adrian Sanchez" userId="8367bc64-dda7-4682-9c6e-e2730e15bbda" providerId="ADAL" clId="{91F308A8-EC27-4A7B-B70D-BFAF9D62EE8A}" dt="2026-03-03T09:51:35.953" v="12252" actId="1076"/>
          <ac:picMkLst>
            <pc:docMk/>
            <pc:sldMk cId="1334678480" sldId="322"/>
            <ac:picMk id="8" creationId="{7A476DE3-3858-1AC0-B1CF-522B1C25BA8E}"/>
          </ac:picMkLst>
        </pc:picChg>
      </pc:sldChg>
      <pc:sldChg chg="addSp delSp modSp add mod modAnim">
        <pc:chgData name="Adrian Sanchez" userId="8367bc64-dda7-4682-9c6e-e2730e15bbda" providerId="ADAL" clId="{91F308A8-EC27-4A7B-B70D-BFAF9D62EE8A}" dt="2026-03-19T09:46:35.005" v="58007" actId="1036"/>
        <pc:sldMkLst>
          <pc:docMk/>
          <pc:sldMk cId="319639153" sldId="323"/>
        </pc:sldMkLst>
        <pc:spChg chg="add mod">
          <ac:chgData name="Adrian Sanchez" userId="8367bc64-dda7-4682-9c6e-e2730e15bbda" providerId="ADAL" clId="{91F308A8-EC27-4A7B-B70D-BFAF9D62EE8A}" dt="2026-03-03T09:57:05.882" v="12510" actId="1076"/>
          <ac:spMkLst>
            <pc:docMk/>
            <pc:sldMk cId="319639153" sldId="323"/>
            <ac:spMk id="4" creationId="{6A96A702-D07B-62FC-FE8E-69BF79C9C8A8}"/>
          </ac:spMkLst>
        </pc:spChg>
        <pc:spChg chg="add mod">
          <ac:chgData name="Adrian Sanchez" userId="8367bc64-dda7-4682-9c6e-e2730e15bbda" providerId="ADAL" clId="{91F308A8-EC27-4A7B-B70D-BFAF9D62EE8A}" dt="2026-03-03T10:03:09.981" v="12617" actId="1076"/>
          <ac:spMkLst>
            <pc:docMk/>
            <pc:sldMk cId="319639153" sldId="323"/>
            <ac:spMk id="7" creationId="{CB8FFD37-E009-93AD-DB1B-8A1BD32BED57}"/>
          </ac:spMkLst>
        </pc:spChg>
        <pc:spChg chg="add mod">
          <ac:chgData name="Adrian Sanchez" userId="8367bc64-dda7-4682-9c6e-e2730e15bbda" providerId="ADAL" clId="{91F308A8-EC27-4A7B-B70D-BFAF9D62EE8A}" dt="2026-03-19T09:46:35.005" v="58007" actId="1036"/>
          <ac:spMkLst>
            <pc:docMk/>
            <pc:sldMk cId="319639153" sldId="323"/>
            <ac:spMk id="9" creationId="{6B5E3EBD-2922-E052-21DD-88963C936063}"/>
          </ac:spMkLst>
        </pc:spChg>
        <pc:spChg chg="add mod">
          <ac:chgData name="Adrian Sanchez" userId="8367bc64-dda7-4682-9c6e-e2730e15bbda" providerId="ADAL" clId="{91F308A8-EC27-4A7B-B70D-BFAF9D62EE8A}" dt="2026-03-19T09:46:04.284" v="57990" actId="1076"/>
          <ac:spMkLst>
            <pc:docMk/>
            <pc:sldMk cId="319639153" sldId="323"/>
            <ac:spMk id="10" creationId="{1A8E7421-B6EC-6AA6-4C47-8B5F4B37C939}"/>
          </ac:spMkLst>
        </pc:spChg>
        <pc:spChg chg="add mod">
          <ac:chgData name="Adrian Sanchez" userId="8367bc64-dda7-4682-9c6e-e2730e15bbda" providerId="ADAL" clId="{91F308A8-EC27-4A7B-B70D-BFAF9D62EE8A}" dt="2026-03-03T09:59:12.040" v="12592"/>
          <ac:spMkLst>
            <pc:docMk/>
            <pc:sldMk cId="319639153" sldId="323"/>
            <ac:spMk id="10" creationId="{7810B220-266C-6DAF-AD01-9459425405B7}"/>
          </ac:spMkLst>
        </pc:spChg>
        <pc:spChg chg="mod">
          <ac:chgData name="Adrian Sanchez" userId="8367bc64-dda7-4682-9c6e-e2730e15bbda" providerId="ADAL" clId="{91F308A8-EC27-4A7B-B70D-BFAF9D62EE8A}" dt="2026-03-10T16:58:17.463" v="46871" actId="57"/>
          <ac:spMkLst>
            <pc:docMk/>
            <pc:sldMk cId="319639153" sldId="323"/>
            <ac:spMk id="17" creationId="{DFAAEC23-0A91-F518-53B8-10587E856348}"/>
          </ac:spMkLst>
        </pc:spChg>
        <pc:picChg chg="add mod">
          <ac:chgData name="Adrian Sanchez" userId="8367bc64-dda7-4682-9c6e-e2730e15bbda" providerId="ADAL" clId="{91F308A8-EC27-4A7B-B70D-BFAF9D62EE8A}" dt="2026-03-03T09:57:05.882" v="12510" actId="1076"/>
          <ac:picMkLst>
            <pc:docMk/>
            <pc:sldMk cId="319639153" sldId="323"/>
            <ac:picMk id="3" creationId="{958D3052-CB8B-CF8E-4231-C7FF9D3521B0}"/>
          </ac:picMkLst>
        </pc:picChg>
        <pc:picChg chg="add mod">
          <ac:chgData name="Adrian Sanchez" userId="8367bc64-dda7-4682-9c6e-e2730e15bbda" providerId="ADAL" clId="{91F308A8-EC27-4A7B-B70D-BFAF9D62EE8A}" dt="2026-03-03T09:59:00.579" v="12591" actId="1076"/>
          <ac:picMkLst>
            <pc:docMk/>
            <pc:sldMk cId="319639153" sldId="323"/>
            <ac:picMk id="5" creationId="{1D7F222B-7B98-7954-B7CE-961126FB8974}"/>
          </ac:picMkLst>
        </pc:picChg>
        <pc:picChg chg="add mod">
          <ac:chgData name="Adrian Sanchez" userId="8367bc64-dda7-4682-9c6e-e2730e15bbda" providerId="ADAL" clId="{91F308A8-EC27-4A7B-B70D-BFAF9D62EE8A}" dt="2026-03-03T09:58:54.206" v="12590" actId="1076"/>
          <ac:picMkLst>
            <pc:docMk/>
            <pc:sldMk cId="319639153" sldId="323"/>
            <ac:picMk id="6" creationId="{3AB9A668-04E3-33FB-5EAB-E74BD09FCC87}"/>
          </ac:picMkLst>
        </pc:picChg>
        <pc:picChg chg="del">
          <ac:chgData name="Adrian Sanchez" userId="8367bc64-dda7-4682-9c6e-e2730e15bbda" providerId="ADAL" clId="{91F308A8-EC27-4A7B-B70D-BFAF9D62EE8A}" dt="2026-03-03T09:56:43.509" v="12508" actId="478"/>
          <ac:picMkLst>
            <pc:docMk/>
            <pc:sldMk cId="319639153" sldId="323"/>
            <ac:picMk id="8" creationId="{7A476DE3-3858-1AC0-B1CF-522B1C25BA8E}"/>
          </ac:picMkLst>
        </pc:picChg>
        <pc:picChg chg="add mod">
          <ac:chgData name="Adrian Sanchez" userId="8367bc64-dda7-4682-9c6e-e2730e15bbda" providerId="ADAL" clId="{91F308A8-EC27-4A7B-B70D-BFAF9D62EE8A}" dt="2026-03-03T09:59:12.040" v="12592"/>
          <ac:picMkLst>
            <pc:docMk/>
            <pc:sldMk cId="319639153" sldId="323"/>
            <ac:picMk id="9" creationId="{5A814082-AD7E-C9B7-CB86-71FEE09E4DB2}"/>
          </ac:picMkLst>
        </pc:picChg>
      </pc:sldChg>
      <pc:sldChg chg="addSp delSp modSp add mod delAnim modAnim">
        <pc:chgData name="Adrian Sanchez" userId="8367bc64-dda7-4682-9c6e-e2730e15bbda" providerId="ADAL" clId="{91F308A8-EC27-4A7B-B70D-BFAF9D62EE8A}" dt="2026-03-19T09:45:15.924" v="57968" actId="1036"/>
        <pc:sldMkLst>
          <pc:docMk/>
          <pc:sldMk cId="3570208380" sldId="324"/>
        </pc:sldMkLst>
        <pc:spChg chg="add mod">
          <ac:chgData name="Adrian Sanchez" userId="8367bc64-dda7-4682-9c6e-e2730e15bbda" providerId="ADAL" clId="{91F308A8-EC27-4A7B-B70D-BFAF9D62EE8A}" dt="2026-03-19T09:43:13.184" v="57933" actId="1037"/>
          <ac:spMkLst>
            <pc:docMk/>
            <pc:sldMk cId="3570208380" sldId="324"/>
            <ac:spMk id="3" creationId="{6DEAEC62-9CF7-AB3B-1C76-1254827144E6}"/>
          </ac:spMkLst>
        </pc:spChg>
        <pc:spChg chg="del">
          <ac:chgData name="Adrian Sanchez" userId="8367bc64-dda7-4682-9c6e-e2730e15bbda" providerId="ADAL" clId="{91F308A8-EC27-4A7B-B70D-BFAF9D62EE8A}" dt="2026-03-03T10:03:30.550" v="12622" actId="478"/>
          <ac:spMkLst>
            <pc:docMk/>
            <pc:sldMk cId="3570208380" sldId="324"/>
            <ac:spMk id="4" creationId="{6A96A702-D07B-62FC-FE8E-69BF79C9C8A8}"/>
          </ac:spMkLst>
        </pc:spChg>
        <pc:spChg chg="add del mod">
          <ac:chgData name="Adrian Sanchez" userId="8367bc64-dda7-4682-9c6e-e2730e15bbda" providerId="ADAL" clId="{91F308A8-EC27-4A7B-B70D-BFAF9D62EE8A}" dt="2026-03-19T09:43:29.620" v="57935" actId="478"/>
          <ac:spMkLst>
            <pc:docMk/>
            <pc:sldMk cId="3570208380" sldId="324"/>
            <ac:spMk id="4" creationId="{A38D7917-8BBE-5643-C7A4-6C621421A806}"/>
          </ac:spMkLst>
        </pc:spChg>
        <pc:spChg chg="add mod">
          <ac:chgData name="Adrian Sanchez" userId="8367bc64-dda7-4682-9c6e-e2730e15bbda" providerId="ADAL" clId="{91F308A8-EC27-4A7B-B70D-BFAF9D62EE8A}" dt="2026-03-19T09:44:10.721" v="57941" actId="571"/>
          <ac:spMkLst>
            <pc:docMk/>
            <pc:sldMk cId="3570208380" sldId="324"/>
            <ac:spMk id="5" creationId="{E09B7ED6-1661-5CD3-6260-D3D3E387BB68}"/>
          </ac:spMkLst>
        </pc:spChg>
        <pc:spChg chg="add mod">
          <ac:chgData name="Adrian Sanchez" userId="8367bc64-dda7-4682-9c6e-e2730e15bbda" providerId="ADAL" clId="{91F308A8-EC27-4A7B-B70D-BFAF9D62EE8A}" dt="2026-03-19T09:45:15.924" v="57968" actId="1036"/>
          <ac:spMkLst>
            <pc:docMk/>
            <pc:sldMk cId="3570208380" sldId="324"/>
            <ac:spMk id="6" creationId="{53F83611-B4E1-574B-C50A-55CF64445563}"/>
          </ac:spMkLst>
        </pc:spChg>
        <pc:spChg chg="del mod">
          <ac:chgData name="Adrian Sanchez" userId="8367bc64-dda7-4682-9c6e-e2730e15bbda" providerId="ADAL" clId="{91F308A8-EC27-4A7B-B70D-BFAF9D62EE8A}" dt="2026-03-03T10:09:57.692" v="12681" actId="478"/>
          <ac:spMkLst>
            <pc:docMk/>
            <pc:sldMk cId="3570208380" sldId="324"/>
            <ac:spMk id="7" creationId="{CB8FFD37-E009-93AD-DB1B-8A1BD32BED57}"/>
          </ac:spMkLst>
        </pc:spChg>
        <pc:spChg chg="add mod">
          <ac:chgData name="Adrian Sanchez" userId="8367bc64-dda7-4682-9c6e-e2730e15bbda" providerId="ADAL" clId="{91F308A8-EC27-4A7B-B70D-BFAF9D62EE8A}" dt="2026-03-03T10:06:05.362" v="12680" actId="20577"/>
          <ac:spMkLst>
            <pc:docMk/>
            <pc:sldMk cId="3570208380" sldId="324"/>
            <ac:spMk id="8" creationId="{C891A0D2-4B40-331A-1932-2B392B9B4DDA}"/>
          </ac:spMkLst>
        </pc:spChg>
        <pc:spChg chg="add mod">
          <ac:chgData name="Adrian Sanchez" userId="8367bc64-dda7-4682-9c6e-e2730e15bbda" providerId="ADAL" clId="{91F308A8-EC27-4A7B-B70D-BFAF9D62EE8A}" dt="2026-03-03T10:05:41.354" v="12676" actId="1076"/>
          <ac:spMkLst>
            <pc:docMk/>
            <pc:sldMk cId="3570208380" sldId="324"/>
            <ac:spMk id="11" creationId="{39658408-9B4E-DDB7-CD09-981581ED6675}"/>
          </ac:spMkLst>
        </pc:spChg>
        <pc:spChg chg="add mod">
          <ac:chgData name="Adrian Sanchez" userId="8367bc64-dda7-4682-9c6e-e2730e15bbda" providerId="ADAL" clId="{91F308A8-EC27-4A7B-B70D-BFAF9D62EE8A}" dt="2026-03-03T10:05:16.868" v="12672"/>
          <ac:spMkLst>
            <pc:docMk/>
            <pc:sldMk cId="3570208380" sldId="324"/>
            <ac:spMk id="12" creationId="{2AC0A7A7-A883-39D3-6E08-5437B80AFFD2}"/>
          </ac:spMkLst>
        </pc:spChg>
        <pc:spChg chg="add mod">
          <ac:chgData name="Adrian Sanchez" userId="8367bc64-dda7-4682-9c6e-e2730e15bbda" providerId="ADAL" clId="{91F308A8-EC27-4A7B-B70D-BFAF9D62EE8A}" dt="2026-03-10T16:58:45.913" v="46873" actId="20577"/>
          <ac:spMkLst>
            <pc:docMk/>
            <pc:sldMk cId="3570208380" sldId="324"/>
            <ac:spMk id="13" creationId="{B4303261-0FD6-BF9C-8237-9277601413F4}"/>
          </ac:spMkLst>
        </pc:spChg>
        <pc:spChg chg="add mod">
          <ac:chgData name="Adrian Sanchez" userId="8367bc64-dda7-4682-9c6e-e2730e15bbda" providerId="ADAL" clId="{91F308A8-EC27-4A7B-B70D-BFAF9D62EE8A}" dt="2026-03-19T09:41:57.439" v="57900" actId="1076"/>
          <ac:spMkLst>
            <pc:docMk/>
            <pc:sldMk cId="3570208380" sldId="324"/>
            <ac:spMk id="14" creationId="{208D169D-EB75-15B5-44F6-2A7B48218EED}"/>
          </ac:spMkLst>
        </pc:spChg>
        <pc:spChg chg="mod">
          <ac:chgData name="Adrian Sanchez" userId="8367bc64-dda7-4682-9c6e-e2730e15bbda" providerId="ADAL" clId="{91F308A8-EC27-4A7B-B70D-BFAF9D62EE8A}" dt="2026-03-03T10:03:46.669" v="12627" actId="20577"/>
          <ac:spMkLst>
            <pc:docMk/>
            <pc:sldMk cId="3570208380" sldId="324"/>
            <ac:spMk id="17" creationId="{DFAAEC23-0A91-F518-53B8-10587E856348}"/>
          </ac:spMkLst>
        </pc:spChg>
        <pc:spChg chg="mod">
          <ac:chgData name="Adrian Sanchez" userId="8367bc64-dda7-4682-9c6e-e2730e15bbda" providerId="ADAL" clId="{91F308A8-EC27-4A7B-B70D-BFAF9D62EE8A}" dt="2026-03-03T10:18:22.026" v="12900" actId="123"/>
          <ac:spMkLst>
            <pc:docMk/>
            <pc:sldMk cId="3570208380" sldId="324"/>
            <ac:spMk id="29" creationId="{F4D6C326-BA1E-0BCC-BD70-B6CEF6F6B6E2}"/>
          </ac:spMkLst>
        </pc:spChg>
        <pc:picChg chg="del">
          <ac:chgData name="Adrian Sanchez" userId="8367bc64-dda7-4682-9c6e-e2730e15bbda" providerId="ADAL" clId="{91F308A8-EC27-4A7B-B70D-BFAF9D62EE8A}" dt="2026-03-03T10:03:29.277" v="12621" actId="478"/>
          <ac:picMkLst>
            <pc:docMk/>
            <pc:sldMk cId="3570208380" sldId="324"/>
            <ac:picMk id="3" creationId="{958D3052-CB8B-CF8E-4231-C7FF9D3521B0}"/>
          </ac:picMkLst>
        </pc:picChg>
        <pc:picChg chg="del">
          <ac:chgData name="Adrian Sanchez" userId="8367bc64-dda7-4682-9c6e-e2730e15bbda" providerId="ADAL" clId="{91F308A8-EC27-4A7B-B70D-BFAF9D62EE8A}" dt="2026-03-03T10:03:28.887" v="12620" actId="478"/>
          <ac:picMkLst>
            <pc:docMk/>
            <pc:sldMk cId="3570208380" sldId="324"/>
            <ac:picMk id="5" creationId="{1D7F222B-7B98-7954-B7CE-961126FB8974}"/>
          </ac:picMkLst>
        </pc:picChg>
        <pc:picChg chg="del">
          <ac:chgData name="Adrian Sanchez" userId="8367bc64-dda7-4682-9c6e-e2730e15bbda" providerId="ADAL" clId="{91F308A8-EC27-4A7B-B70D-BFAF9D62EE8A}" dt="2026-03-03T10:03:28.198" v="12619" actId="478"/>
          <ac:picMkLst>
            <pc:docMk/>
            <pc:sldMk cId="3570208380" sldId="324"/>
            <ac:picMk id="6" creationId="{3AB9A668-04E3-33FB-5EAB-E74BD09FCC87}"/>
          </ac:picMkLst>
        </pc:picChg>
        <pc:picChg chg="add mod">
          <ac:chgData name="Adrian Sanchez" userId="8367bc64-dda7-4682-9c6e-e2730e15bbda" providerId="ADAL" clId="{91F308A8-EC27-4A7B-B70D-BFAF9D62EE8A}" dt="2026-03-03T10:06:00.183" v="12677" actId="1076"/>
          <ac:picMkLst>
            <pc:docMk/>
            <pc:sldMk cId="3570208380" sldId="324"/>
            <ac:picMk id="9" creationId="{6E5DB934-8C87-73A6-64D3-3F543341CADD}"/>
          </ac:picMkLst>
        </pc:picChg>
        <pc:picChg chg="add mod modCrop">
          <ac:chgData name="Adrian Sanchez" userId="8367bc64-dda7-4682-9c6e-e2730e15bbda" providerId="ADAL" clId="{91F308A8-EC27-4A7B-B70D-BFAF9D62EE8A}" dt="2026-03-03T10:05:33.603" v="12674" actId="1076"/>
          <ac:picMkLst>
            <pc:docMk/>
            <pc:sldMk cId="3570208380" sldId="324"/>
            <ac:picMk id="10" creationId="{9C805D66-68C3-305E-9856-0F5A2A92BC49}"/>
          </ac:picMkLst>
        </pc:picChg>
      </pc:sldChg>
      <pc:sldChg chg="add">
        <pc:chgData name="Adrian Sanchez" userId="8367bc64-dda7-4682-9c6e-e2730e15bbda" providerId="ADAL" clId="{91F308A8-EC27-4A7B-B70D-BFAF9D62EE8A}" dt="2026-03-03T10:19:21.608" v="12907"/>
        <pc:sldMkLst>
          <pc:docMk/>
          <pc:sldMk cId="678049400" sldId="325"/>
        </pc:sldMkLst>
      </pc:sldChg>
      <pc:sldChg chg="addSp delSp modSp add mod ord delAnim">
        <pc:chgData name="Adrian Sanchez" userId="8367bc64-dda7-4682-9c6e-e2730e15bbda" providerId="ADAL" clId="{91F308A8-EC27-4A7B-B70D-BFAF9D62EE8A}" dt="2026-03-19T09:48:25.217" v="58014" actId="20577"/>
        <pc:sldMkLst>
          <pc:docMk/>
          <pc:sldMk cId="461458655" sldId="326"/>
        </pc:sldMkLst>
        <pc:spChg chg="mod">
          <ac:chgData name="Adrian Sanchez" userId="8367bc64-dda7-4682-9c6e-e2730e15bbda" providerId="ADAL" clId="{91F308A8-EC27-4A7B-B70D-BFAF9D62EE8A}" dt="2026-03-19T09:48:25.217" v="58014" actId="20577"/>
          <ac:spMkLst>
            <pc:docMk/>
            <pc:sldMk cId="461458655" sldId="326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03T11:10:24.482" v="13437" actId="14100"/>
          <ac:spMkLst>
            <pc:docMk/>
            <pc:sldMk cId="461458655" sldId="326"/>
            <ac:spMk id="4" creationId="{2642A982-58DA-0586-A9DA-B6E08160A223}"/>
          </ac:spMkLst>
        </pc:spChg>
        <pc:spChg chg="add mod">
          <ac:chgData name="Adrian Sanchez" userId="8367bc64-dda7-4682-9c6e-e2730e15bbda" providerId="ADAL" clId="{91F308A8-EC27-4A7B-B70D-BFAF9D62EE8A}" dt="2026-03-03T11:06:40.980" v="13403" actId="1582"/>
          <ac:spMkLst>
            <pc:docMk/>
            <pc:sldMk cId="461458655" sldId="326"/>
            <ac:spMk id="5" creationId="{AF804DCC-6C0A-6CAE-BC82-DCB924F07B02}"/>
          </ac:spMkLst>
        </pc:spChg>
        <pc:spChg chg="add mod">
          <ac:chgData name="Adrian Sanchez" userId="8367bc64-dda7-4682-9c6e-e2730e15bbda" providerId="ADAL" clId="{91F308A8-EC27-4A7B-B70D-BFAF9D62EE8A}" dt="2026-03-04T08:08:18.399" v="16390" actId="1076"/>
          <ac:spMkLst>
            <pc:docMk/>
            <pc:sldMk cId="461458655" sldId="326"/>
            <ac:spMk id="8" creationId="{AEF2C228-4308-397D-E1CA-5F923A454222}"/>
          </ac:spMkLst>
        </pc:spChg>
        <pc:spChg chg="del">
          <ac:chgData name="Adrian Sanchez" userId="8367bc64-dda7-4682-9c6e-e2730e15bbda" providerId="ADAL" clId="{91F308A8-EC27-4A7B-B70D-BFAF9D62EE8A}" dt="2026-03-03T11:01:36.773" v="12943" actId="478"/>
          <ac:spMkLst>
            <pc:docMk/>
            <pc:sldMk cId="461458655" sldId="326"/>
            <ac:spMk id="8" creationId="{C891A0D2-4B40-331A-1932-2B392B9B4DDA}"/>
          </ac:spMkLst>
        </pc:spChg>
        <pc:spChg chg="del mod">
          <ac:chgData name="Adrian Sanchez" userId="8367bc64-dda7-4682-9c6e-e2730e15bbda" providerId="ADAL" clId="{91F308A8-EC27-4A7B-B70D-BFAF9D62EE8A}" dt="2026-03-03T11:01:31.232" v="12942" actId="478"/>
          <ac:spMkLst>
            <pc:docMk/>
            <pc:sldMk cId="461458655" sldId="326"/>
            <ac:spMk id="11" creationId="{39658408-9B4E-DDB7-CD09-981581ED6675}"/>
          </ac:spMkLst>
        </pc:spChg>
        <pc:spChg chg="del">
          <ac:chgData name="Adrian Sanchez" userId="8367bc64-dda7-4682-9c6e-e2730e15bbda" providerId="ADAL" clId="{91F308A8-EC27-4A7B-B70D-BFAF9D62EE8A}" dt="2026-03-03T11:01:31.232" v="12942" actId="478"/>
          <ac:spMkLst>
            <pc:docMk/>
            <pc:sldMk cId="461458655" sldId="326"/>
            <ac:spMk id="12" creationId="{2AC0A7A7-A883-39D3-6E08-5437B80AFFD2}"/>
          </ac:spMkLst>
        </pc:spChg>
        <pc:spChg chg="del">
          <ac:chgData name="Adrian Sanchez" userId="8367bc64-dda7-4682-9c6e-e2730e15bbda" providerId="ADAL" clId="{91F308A8-EC27-4A7B-B70D-BFAF9D62EE8A}" dt="2026-03-03T11:01:31.232" v="12942" actId="478"/>
          <ac:spMkLst>
            <pc:docMk/>
            <pc:sldMk cId="461458655" sldId="326"/>
            <ac:spMk id="13" creationId="{B4303261-0FD6-BF9C-8237-9277601413F4}"/>
          </ac:spMkLst>
        </pc:spChg>
        <pc:spChg chg="del">
          <ac:chgData name="Adrian Sanchez" userId="8367bc64-dda7-4682-9c6e-e2730e15bbda" providerId="ADAL" clId="{91F308A8-EC27-4A7B-B70D-BFAF9D62EE8A}" dt="2026-03-03T11:01:31.232" v="12942" actId="478"/>
          <ac:spMkLst>
            <pc:docMk/>
            <pc:sldMk cId="461458655" sldId="326"/>
            <ac:spMk id="14" creationId="{208D169D-EB75-15B5-44F6-2A7B48218EED}"/>
          </ac:spMkLst>
        </pc:spChg>
        <pc:spChg chg="add mod">
          <ac:chgData name="Adrian Sanchez" userId="8367bc64-dda7-4682-9c6e-e2730e15bbda" providerId="ADAL" clId="{91F308A8-EC27-4A7B-B70D-BFAF9D62EE8A}" dt="2026-03-03T11:10:36.932" v="13440" actId="1076"/>
          <ac:spMkLst>
            <pc:docMk/>
            <pc:sldMk cId="461458655" sldId="326"/>
            <ac:spMk id="16" creationId="{1B2EE2E5-6704-8CD7-F8EA-BFE4C1E9F3A0}"/>
          </ac:spMkLst>
        </pc:spChg>
        <pc:spChg chg="mod">
          <ac:chgData name="Adrian Sanchez" userId="8367bc64-dda7-4682-9c6e-e2730e15bbda" providerId="ADAL" clId="{91F308A8-EC27-4A7B-B70D-BFAF9D62EE8A}" dt="2026-03-03T11:05:27.036" v="13334" actId="20577"/>
          <ac:spMkLst>
            <pc:docMk/>
            <pc:sldMk cId="461458655" sldId="326"/>
            <ac:spMk id="17" creationId="{DFAAEC23-0A91-F518-53B8-10587E856348}"/>
          </ac:spMkLst>
        </pc:spChg>
        <pc:spChg chg="add mod">
          <ac:chgData name="Adrian Sanchez" userId="8367bc64-dda7-4682-9c6e-e2730e15bbda" providerId="ADAL" clId="{91F308A8-EC27-4A7B-B70D-BFAF9D62EE8A}" dt="2026-03-03T11:11:39.371" v="13457" actId="1076"/>
          <ac:spMkLst>
            <pc:docMk/>
            <pc:sldMk cId="461458655" sldId="326"/>
            <ac:spMk id="25" creationId="{5C40739E-04BB-C0D2-46C0-DEA21CF56E2D}"/>
          </ac:spMkLst>
        </pc:spChg>
        <pc:spChg chg="add mod">
          <ac:chgData name="Adrian Sanchez" userId="8367bc64-dda7-4682-9c6e-e2730e15bbda" providerId="ADAL" clId="{91F308A8-EC27-4A7B-B70D-BFAF9D62EE8A}" dt="2026-03-04T17:14:22.311" v="23754" actId="1076"/>
          <ac:spMkLst>
            <pc:docMk/>
            <pc:sldMk cId="461458655" sldId="326"/>
            <ac:spMk id="26" creationId="{47C65C8C-0424-63D7-9DB2-446D1FAE0E7D}"/>
          </ac:spMkLst>
        </pc:spChg>
        <pc:spChg chg="del">
          <ac:chgData name="Adrian Sanchez" userId="8367bc64-dda7-4682-9c6e-e2730e15bbda" providerId="ADAL" clId="{91F308A8-EC27-4A7B-B70D-BFAF9D62EE8A}" dt="2026-03-03T11:01:27.100" v="12940" actId="478"/>
          <ac:spMkLst>
            <pc:docMk/>
            <pc:sldMk cId="461458655" sldId="326"/>
            <ac:spMk id="29" creationId="{F4D6C326-BA1E-0BCC-BD70-B6CEF6F6B6E2}"/>
          </ac:spMkLst>
        </pc:spChg>
        <pc:picChg chg="add mod">
          <ac:chgData name="Adrian Sanchez" userId="8367bc64-dda7-4682-9c6e-e2730e15bbda" providerId="ADAL" clId="{91F308A8-EC27-4A7B-B70D-BFAF9D62EE8A}" dt="2026-03-03T11:10:10.828" v="13435" actId="14100"/>
          <ac:picMkLst>
            <pc:docMk/>
            <pc:sldMk cId="461458655" sldId="326"/>
            <ac:picMk id="3" creationId="{CD1BCB14-F75A-111C-FA7B-D8F66BB5784F}"/>
          </ac:picMkLst>
        </pc:picChg>
        <pc:picChg chg="add mod">
          <ac:chgData name="Adrian Sanchez" userId="8367bc64-dda7-4682-9c6e-e2730e15bbda" providerId="ADAL" clId="{91F308A8-EC27-4A7B-B70D-BFAF9D62EE8A}" dt="2026-03-04T08:07:21.069" v="16345" actId="1076"/>
          <ac:picMkLst>
            <pc:docMk/>
            <pc:sldMk cId="461458655" sldId="326"/>
            <ac:picMk id="6" creationId="{5F9FD072-AF8D-135E-C701-DF889D6A2453}"/>
          </ac:picMkLst>
        </pc:picChg>
        <pc:picChg chg="del">
          <ac:chgData name="Adrian Sanchez" userId="8367bc64-dda7-4682-9c6e-e2730e15bbda" providerId="ADAL" clId="{91F308A8-EC27-4A7B-B70D-BFAF9D62EE8A}" dt="2026-03-03T11:01:31.232" v="12942" actId="478"/>
          <ac:picMkLst>
            <pc:docMk/>
            <pc:sldMk cId="461458655" sldId="326"/>
            <ac:picMk id="9" creationId="{6E5DB934-8C87-73A6-64D3-3F543341CADD}"/>
          </ac:picMkLst>
        </pc:picChg>
        <pc:picChg chg="del">
          <ac:chgData name="Adrian Sanchez" userId="8367bc64-dda7-4682-9c6e-e2730e15bbda" providerId="ADAL" clId="{91F308A8-EC27-4A7B-B70D-BFAF9D62EE8A}" dt="2026-03-03T11:01:31.232" v="12942" actId="478"/>
          <ac:picMkLst>
            <pc:docMk/>
            <pc:sldMk cId="461458655" sldId="326"/>
            <ac:picMk id="10" creationId="{9C805D66-68C3-305E-9856-0F5A2A92BC49}"/>
          </ac:picMkLst>
        </pc:picChg>
        <pc:picChg chg="add mod">
          <ac:chgData name="Adrian Sanchez" userId="8367bc64-dda7-4682-9c6e-e2730e15bbda" providerId="ADAL" clId="{91F308A8-EC27-4A7B-B70D-BFAF9D62EE8A}" dt="2026-03-04T17:14:22.311" v="23754" actId="1076"/>
          <ac:picMkLst>
            <pc:docMk/>
            <pc:sldMk cId="461458655" sldId="326"/>
            <ac:picMk id="21" creationId="{DB7F5976-2446-B696-7AFE-5B708B88B041}"/>
          </ac:picMkLst>
        </pc:picChg>
        <pc:picChg chg="add mod ord">
          <ac:chgData name="Adrian Sanchez" userId="8367bc64-dda7-4682-9c6e-e2730e15bbda" providerId="ADAL" clId="{91F308A8-EC27-4A7B-B70D-BFAF9D62EE8A}" dt="2026-03-03T11:11:23.105" v="13451" actId="1076"/>
          <ac:picMkLst>
            <pc:docMk/>
            <pc:sldMk cId="461458655" sldId="326"/>
            <ac:picMk id="23" creationId="{74F28129-5A4F-B657-C294-B3B279121FB9}"/>
          </ac:picMkLst>
        </pc:picChg>
        <pc:cxnChg chg="add mod">
          <ac:chgData name="Adrian Sanchez" userId="8367bc64-dda7-4682-9c6e-e2730e15bbda" providerId="ADAL" clId="{91F308A8-EC27-4A7B-B70D-BFAF9D62EE8A}" dt="2026-03-03T11:10:29.133" v="13438" actId="14100"/>
          <ac:cxnSpMkLst>
            <pc:docMk/>
            <pc:sldMk cId="461458655" sldId="326"/>
            <ac:cxnSpMk id="7" creationId="{2B86A345-380A-4A6A-F6DC-DBC97BDBD743}"/>
          </ac:cxnSpMkLst>
        </pc:cxnChg>
      </pc:sldChg>
      <pc:sldChg chg="addSp delSp modSp add mod modAnim">
        <pc:chgData name="Adrian Sanchez" userId="8367bc64-dda7-4682-9c6e-e2730e15bbda" providerId="ADAL" clId="{91F308A8-EC27-4A7B-B70D-BFAF9D62EE8A}" dt="2026-03-11T07:54:31.864" v="46874"/>
        <pc:sldMkLst>
          <pc:docMk/>
          <pc:sldMk cId="3296014595" sldId="327"/>
        </pc:sldMkLst>
        <pc:spChg chg="mod">
          <ac:chgData name="Adrian Sanchez" userId="8367bc64-dda7-4682-9c6e-e2730e15bbda" providerId="ADAL" clId="{91F308A8-EC27-4A7B-B70D-BFAF9D62EE8A}" dt="2026-03-04T07:59:51.303" v="16296" actId="20577"/>
          <ac:spMkLst>
            <pc:docMk/>
            <pc:sldMk cId="3296014595" sldId="327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03T11:19:08.773" v="13555" actId="478"/>
          <ac:spMkLst>
            <pc:docMk/>
            <pc:sldMk cId="3296014595" sldId="327"/>
            <ac:spMk id="4" creationId="{2642A982-58DA-0586-A9DA-B6E08160A223}"/>
          </ac:spMkLst>
        </pc:spChg>
        <pc:spChg chg="add mod">
          <ac:chgData name="Adrian Sanchez" userId="8367bc64-dda7-4682-9c6e-e2730e15bbda" providerId="ADAL" clId="{91F308A8-EC27-4A7B-B70D-BFAF9D62EE8A}" dt="2026-03-04T08:10:18.466" v="16430" actId="1076"/>
          <ac:spMkLst>
            <pc:docMk/>
            <pc:sldMk cId="3296014595" sldId="327"/>
            <ac:spMk id="4" creationId="{EAC0FA40-328F-C3DA-B690-6709869E5D7D}"/>
          </ac:spMkLst>
        </pc:spChg>
        <pc:spChg chg="del">
          <ac:chgData name="Adrian Sanchez" userId="8367bc64-dda7-4682-9c6e-e2730e15bbda" providerId="ADAL" clId="{91F308A8-EC27-4A7B-B70D-BFAF9D62EE8A}" dt="2026-03-03T11:19:05.883" v="13552" actId="478"/>
          <ac:spMkLst>
            <pc:docMk/>
            <pc:sldMk cId="3296014595" sldId="327"/>
            <ac:spMk id="5" creationId="{AF804DCC-6C0A-6CAE-BC82-DCB924F07B02}"/>
          </ac:spMkLst>
        </pc:spChg>
        <pc:spChg chg="add del mod ord">
          <ac:chgData name="Adrian Sanchez" userId="8367bc64-dda7-4682-9c6e-e2730e15bbda" providerId="ADAL" clId="{91F308A8-EC27-4A7B-B70D-BFAF9D62EE8A}" dt="2026-03-04T08:10:11.962" v="16427" actId="1076"/>
          <ac:spMkLst>
            <pc:docMk/>
            <pc:sldMk cId="3296014595" sldId="327"/>
            <ac:spMk id="8" creationId="{EE94E57E-D131-A805-6841-A449DB373D85}"/>
          </ac:spMkLst>
        </pc:spChg>
        <pc:spChg chg="add mod">
          <ac:chgData name="Adrian Sanchez" userId="8367bc64-dda7-4682-9c6e-e2730e15bbda" providerId="ADAL" clId="{91F308A8-EC27-4A7B-B70D-BFAF9D62EE8A}" dt="2026-03-04T08:10:11.962" v="16427" actId="1076"/>
          <ac:spMkLst>
            <pc:docMk/>
            <pc:sldMk cId="3296014595" sldId="327"/>
            <ac:spMk id="9" creationId="{F1F0E1EA-96E2-9580-7B9E-C6E2D876EA69}"/>
          </ac:spMkLst>
        </pc:spChg>
        <pc:spChg chg="add del mod">
          <ac:chgData name="Adrian Sanchez" userId="8367bc64-dda7-4682-9c6e-e2730e15bbda" providerId="ADAL" clId="{91F308A8-EC27-4A7B-B70D-BFAF9D62EE8A}" dt="2026-03-03T13:36:36.424" v="14472" actId="21"/>
          <ac:spMkLst>
            <pc:docMk/>
            <pc:sldMk cId="3296014595" sldId="327"/>
            <ac:spMk id="15" creationId="{FF265F84-D35C-F2BA-0B2D-4587232CFA49}"/>
          </ac:spMkLst>
        </pc:spChg>
        <pc:spChg chg="del">
          <ac:chgData name="Adrian Sanchez" userId="8367bc64-dda7-4682-9c6e-e2730e15bbda" providerId="ADAL" clId="{91F308A8-EC27-4A7B-B70D-BFAF9D62EE8A}" dt="2026-03-03T11:19:02.947" v="13550" actId="478"/>
          <ac:spMkLst>
            <pc:docMk/>
            <pc:sldMk cId="3296014595" sldId="327"/>
            <ac:spMk id="16" creationId="{1B2EE2E5-6704-8CD7-F8EA-BFE4C1E9F3A0}"/>
          </ac:spMkLst>
        </pc:spChg>
        <pc:spChg chg="mod">
          <ac:chgData name="Adrian Sanchez" userId="8367bc64-dda7-4682-9c6e-e2730e15bbda" providerId="ADAL" clId="{91F308A8-EC27-4A7B-B70D-BFAF9D62EE8A}" dt="2026-03-03T11:43:10.835" v="13842" actId="1076"/>
          <ac:spMkLst>
            <pc:docMk/>
            <pc:sldMk cId="3296014595" sldId="327"/>
            <ac:spMk id="17" creationId="{DFAAEC23-0A91-F518-53B8-10587E856348}"/>
          </ac:spMkLst>
        </pc:spChg>
        <pc:spChg chg="add mod">
          <ac:chgData name="Adrian Sanchez" userId="8367bc64-dda7-4682-9c6e-e2730e15bbda" providerId="ADAL" clId="{91F308A8-EC27-4A7B-B70D-BFAF9D62EE8A}" dt="2026-03-04T08:08:29.715" v="16391" actId="1076"/>
          <ac:spMkLst>
            <pc:docMk/>
            <pc:sldMk cId="3296014595" sldId="327"/>
            <ac:spMk id="18" creationId="{DBE40413-4CCB-86F1-D506-1B12F4151424}"/>
          </ac:spMkLst>
        </pc:spChg>
        <pc:spChg chg="add mod">
          <ac:chgData name="Adrian Sanchez" userId="8367bc64-dda7-4682-9c6e-e2730e15bbda" providerId="ADAL" clId="{91F308A8-EC27-4A7B-B70D-BFAF9D62EE8A}" dt="2026-03-04T08:08:29.715" v="16391" actId="1076"/>
          <ac:spMkLst>
            <pc:docMk/>
            <pc:sldMk cId="3296014595" sldId="327"/>
            <ac:spMk id="19" creationId="{D413C7D5-6E8F-66BF-5F83-EF4D898AC333}"/>
          </ac:spMkLst>
        </pc:spChg>
        <pc:spChg chg="add mod">
          <ac:chgData name="Adrian Sanchez" userId="8367bc64-dda7-4682-9c6e-e2730e15bbda" providerId="ADAL" clId="{91F308A8-EC27-4A7B-B70D-BFAF9D62EE8A}" dt="2026-03-03T11:53:14.747" v="14177" actId="1076"/>
          <ac:spMkLst>
            <pc:docMk/>
            <pc:sldMk cId="3296014595" sldId="327"/>
            <ac:spMk id="20" creationId="{3F1500BA-0329-3567-42D5-DE7838FEA573}"/>
          </ac:spMkLst>
        </pc:spChg>
        <pc:spChg chg="del">
          <ac:chgData name="Adrian Sanchez" userId="8367bc64-dda7-4682-9c6e-e2730e15bbda" providerId="ADAL" clId="{91F308A8-EC27-4A7B-B70D-BFAF9D62EE8A}" dt="2026-03-03T11:19:02.947" v="13550" actId="478"/>
          <ac:spMkLst>
            <pc:docMk/>
            <pc:sldMk cId="3296014595" sldId="327"/>
            <ac:spMk id="25" creationId="{5C40739E-04BB-C0D2-46C0-DEA21CF56E2D}"/>
          </ac:spMkLst>
        </pc:spChg>
        <pc:spChg chg="del">
          <ac:chgData name="Adrian Sanchez" userId="8367bc64-dda7-4682-9c6e-e2730e15bbda" providerId="ADAL" clId="{91F308A8-EC27-4A7B-B70D-BFAF9D62EE8A}" dt="2026-03-03T11:19:04.867" v="13551" actId="478"/>
          <ac:spMkLst>
            <pc:docMk/>
            <pc:sldMk cId="3296014595" sldId="327"/>
            <ac:spMk id="26" creationId="{47C65C8C-0424-63D7-9DB2-446D1FAE0E7D}"/>
          </ac:spMkLst>
        </pc:spChg>
        <pc:graphicFrameChg chg="add del mod">
          <ac:chgData name="Adrian Sanchez" userId="8367bc64-dda7-4682-9c6e-e2730e15bbda" providerId="ADAL" clId="{91F308A8-EC27-4A7B-B70D-BFAF9D62EE8A}" dt="2026-03-03T11:37:43.120" v="13812" actId="478"/>
          <ac:graphicFrameMkLst>
            <pc:docMk/>
            <pc:sldMk cId="3296014595" sldId="327"/>
            <ac:graphicFrameMk id="10" creationId="{9D6C5D77-8190-4E4F-2D4E-389FC9DC3C44}"/>
          </ac:graphicFrameMkLst>
        </pc:graphicFrameChg>
        <pc:picChg chg="add mod">
          <ac:chgData name="Adrian Sanchez" userId="8367bc64-dda7-4682-9c6e-e2730e15bbda" providerId="ADAL" clId="{91F308A8-EC27-4A7B-B70D-BFAF9D62EE8A}" dt="2026-03-04T08:10:18.466" v="16430" actId="1076"/>
          <ac:picMkLst>
            <pc:docMk/>
            <pc:sldMk cId="3296014595" sldId="327"/>
            <ac:picMk id="3" creationId="{6E58C87A-629A-A2C0-15B7-66BAB9FDFF7A}"/>
          </ac:picMkLst>
        </pc:picChg>
        <pc:picChg chg="del">
          <ac:chgData name="Adrian Sanchez" userId="8367bc64-dda7-4682-9c6e-e2730e15bbda" providerId="ADAL" clId="{91F308A8-EC27-4A7B-B70D-BFAF9D62EE8A}" dt="2026-03-03T11:19:07.358" v="13554" actId="478"/>
          <ac:picMkLst>
            <pc:docMk/>
            <pc:sldMk cId="3296014595" sldId="327"/>
            <ac:picMk id="3" creationId="{CD1BCB14-F75A-111C-FA7B-D8F66BB5784F}"/>
          </ac:picMkLst>
        </pc:picChg>
        <pc:picChg chg="add mod">
          <ac:chgData name="Adrian Sanchez" userId="8367bc64-dda7-4682-9c6e-e2730e15bbda" providerId="ADAL" clId="{91F308A8-EC27-4A7B-B70D-BFAF9D62EE8A}" dt="2026-03-04T08:10:11.962" v="16427" actId="1076"/>
          <ac:picMkLst>
            <pc:docMk/>
            <pc:sldMk cId="3296014595" sldId="327"/>
            <ac:picMk id="6" creationId="{3149B51F-3128-2EA6-35F0-2489ADAB43D7}"/>
          </ac:picMkLst>
        </pc:picChg>
        <pc:picChg chg="add mod">
          <ac:chgData name="Adrian Sanchez" userId="8367bc64-dda7-4682-9c6e-e2730e15bbda" providerId="ADAL" clId="{91F308A8-EC27-4A7B-B70D-BFAF9D62EE8A}" dt="2026-03-04T08:10:14.370" v="16429" actId="1076"/>
          <ac:picMkLst>
            <pc:docMk/>
            <pc:sldMk cId="3296014595" sldId="327"/>
            <ac:picMk id="12" creationId="{1E1949BA-5258-FD11-778C-7C665BEB2FF6}"/>
          </ac:picMkLst>
        </pc:picChg>
        <pc:picChg chg="add mod">
          <ac:chgData name="Adrian Sanchez" userId="8367bc64-dda7-4682-9c6e-e2730e15bbda" providerId="ADAL" clId="{91F308A8-EC27-4A7B-B70D-BFAF9D62EE8A}" dt="2026-03-04T08:08:29.715" v="16391" actId="1076"/>
          <ac:picMkLst>
            <pc:docMk/>
            <pc:sldMk cId="3296014595" sldId="327"/>
            <ac:picMk id="14" creationId="{ED971A50-9965-962E-470E-CBCF91F7B250}"/>
          </ac:picMkLst>
        </pc:picChg>
        <pc:picChg chg="del">
          <ac:chgData name="Adrian Sanchez" userId="8367bc64-dda7-4682-9c6e-e2730e15bbda" providerId="ADAL" clId="{91F308A8-EC27-4A7B-B70D-BFAF9D62EE8A}" dt="2026-03-03T11:19:01.465" v="13549" actId="478"/>
          <ac:picMkLst>
            <pc:docMk/>
            <pc:sldMk cId="3296014595" sldId="327"/>
            <ac:picMk id="21" creationId="{DB7F5976-2446-B696-7AFE-5B708B88B041}"/>
          </ac:picMkLst>
        </pc:picChg>
        <pc:picChg chg="del">
          <ac:chgData name="Adrian Sanchez" userId="8367bc64-dda7-4682-9c6e-e2730e15bbda" providerId="ADAL" clId="{91F308A8-EC27-4A7B-B70D-BFAF9D62EE8A}" dt="2026-03-03T11:19:00.986" v="13548" actId="478"/>
          <ac:picMkLst>
            <pc:docMk/>
            <pc:sldMk cId="3296014595" sldId="327"/>
            <ac:picMk id="23" creationId="{74F28129-5A4F-B657-C294-B3B279121FB9}"/>
          </ac:picMkLst>
        </pc:picChg>
        <pc:cxnChg chg="del">
          <ac:chgData name="Adrian Sanchez" userId="8367bc64-dda7-4682-9c6e-e2730e15bbda" providerId="ADAL" clId="{91F308A8-EC27-4A7B-B70D-BFAF9D62EE8A}" dt="2026-03-03T11:19:06.600" v="13553" actId="478"/>
          <ac:cxnSpMkLst>
            <pc:docMk/>
            <pc:sldMk cId="3296014595" sldId="327"/>
            <ac:cxnSpMk id="7" creationId="{2B86A345-380A-4A6A-F6DC-DBC97BDBD743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04T11:15:46.158" v="18342" actId="21"/>
        <pc:sldMkLst>
          <pc:docMk/>
          <pc:sldMk cId="3643732845" sldId="328"/>
        </pc:sldMkLst>
        <pc:spChg chg="mod">
          <ac:chgData name="Adrian Sanchez" userId="8367bc64-dda7-4682-9c6e-e2730e15bbda" providerId="ADAL" clId="{91F308A8-EC27-4A7B-B70D-BFAF9D62EE8A}" dt="2026-03-04T07:59:55.380" v="16298" actId="20577"/>
          <ac:spMkLst>
            <pc:docMk/>
            <pc:sldMk cId="3643732845" sldId="328"/>
            <ac:spMk id="2" creationId="{2A6E612C-28F5-45FC-ABD4-54B65CF2A640}"/>
          </ac:spMkLst>
        </pc:spChg>
        <pc:spChg chg="add del mod">
          <ac:chgData name="Adrian Sanchez" userId="8367bc64-dda7-4682-9c6e-e2730e15bbda" providerId="ADAL" clId="{91F308A8-EC27-4A7B-B70D-BFAF9D62EE8A}" dt="2026-03-03T13:37:10.143" v="14478" actId="478"/>
          <ac:spMkLst>
            <pc:docMk/>
            <pc:sldMk cId="3643732845" sldId="328"/>
            <ac:spMk id="4" creationId="{B50B6079-4041-921D-F630-9FBCA49848A3}"/>
          </ac:spMkLst>
        </pc:spChg>
        <pc:spChg chg="del">
          <ac:chgData name="Adrian Sanchez" userId="8367bc64-dda7-4682-9c6e-e2730e15bbda" providerId="ADAL" clId="{91F308A8-EC27-4A7B-B70D-BFAF9D62EE8A}" dt="2026-03-03T13:30:45.705" v="14182" actId="478"/>
          <ac:spMkLst>
            <pc:docMk/>
            <pc:sldMk cId="3643732845" sldId="328"/>
            <ac:spMk id="8" creationId="{EE94E57E-D131-A805-6841-A449DB373D85}"/>
          </ac:spMkLst>
        </pc:spChg>
        <pc:spChg chg="del">
          <ac:chgData name="Adrian Sanchez" userId="8367bc64-dda7-4682-9c6e-e2730e15bbda" providerId="ADAL" clId="{91F308A8-EC27-4A7B-B70D-BFAF9D62EE8A}" dt="2026-03-03T13:30:45.705" v="14182" actId="478"/>
          <ac:spMkLst>
            <pc:docMk/>
            <pc:sldMk cId="3643732845" sldId="328"/>
            <ac:spMk id="9" creationId="{F1F0E1EA-96E2-9580-7B9E-C6E2D876EA69}"/>
          </ac:spMkLst>
        </pc:spChg>
        <pc:spChg chg="del">
          <ac:chgData name="Adrian Sanchez" userId="8367bc64-dda7-4682-9c6e-e2730e15bbda" providerId="ADAL" clId="{91F308A8-EC27-4A7B-B70D-BFAF9D62EE8A}" dt="2026-03-03T13:30:47.610" v="14184" actId="478"/>
          <ac:spMkLst>
            <pc:docMk/>
            <pc:sldMk cId="3643732845" sldId="328"/>
            <ac:spMk id="15" creationId="{FF265F84-D35C-F2BA-0B2D-4587232CFA49}"/>
          </ac:spMkLst>
        </pc:spChg>
        <pc:spChg chg="mod">
          <ac:chgData name="Adrian Sanchez" userId="8367bc64-dda7-4682-9c6e-e2730e15bbda" providerId="ADAL" clId="{91F308A8-EC27-4A7B-B70D-BFAF9D62EE8A}" dt="2026-03-03T14:06:58.132" v="14552" actId="14100"/>
          <ac:spMkLst>
            <pc:docMk/>
            <pc:sldMk cId="3643732845" sldId="328"/>
            <ac:spMk id="17" creationId="{DFAAEC23-0A91-F518-53B8-10587E856348}"/>
          </ac:spMkLst>
        </pc:spChg>
        <pc:spChg chg="del">
          <ac:chgData name="Adrian Sanchez" userId="8367bc64-dda7-4682-9c6e-e2730e15bbda" providerId="ADAL" clId="{91F308A8-EC27-4A7B-B70D-BFAF9D62EE8A}" dt="2026-03-03T13:30:42.818" v="14180" actId="478"/>
          <ac:spMkLst>
            <pc:docMk/>
            <pc:sldMk cId="3643732845" sldId="328"/>
            <ac:spMk id="18" creationId="{DBE40413-4CCB-86F1-D506-1B12F4151424}"/>
          </ac:spMkLst>
        </pc:spChg>
        <pc:spChg chg="del">
          <ac:chgData name="Adrian Sanchez" userId="8367bc64-dda7-4682-9c6e-e2730e15bbda" providerId="ADAL" clId="{91F308A8-EC27-4A7B-B70D-BFAF9D62EE8A}" dt="2026-03-03T13:30:42.818" v="14180" actId="478"/>
          <ac:spMkLst>
            <pc:docMk/>
            <pc:sldMk cId="3643732845" sldId="328"/>
            <ac:spMk id="19" creationId="{D413C7D5-6E8F-66BF-5F83-EF4D898AC333}"/>
          </ac:spMkLst>
        </pc:spChg>
        <pc:spChg chg="del">
          <ac:chgData name="Adrian Sanchez" userId="8367bc64-dda7-4682-9c6e-e2730e15bbda" providerId="ADAL" clId="{91F308A8-EC27-4A7B-B70D-BFAF9D62EE8A}" dt="2026-03-03T13:30:46.941" v="14183" actId="478"/>
          <ac:spMkLst>
            <pc:docMk/>
            <pc:sldMk cId="3643732845" sldId="328"/>
            <ac:spMk id="20" creationId="{3F1500BA-0329-3567-42D5-DE7838FEA573}"/>
          </ac:spMkLst>
        </pc:spChg>
        <pc:spChg chg="add del">
          <ac:chgData name="Adrian Sanchez" userId="8367bc64-dda7-4682-9c6e-e2730e15bbda" providerId="ADAL" clId="{91F308A8-EC27-4A7B-B70D-BFAF9D62EE8A}" dt="2026-03-03T14:04:03.449" v="14514" actId="11529"/>
          <ac:spMkLst>
            <pc:docMk/>
            <pc:sldMk cId="3643732845" sldId="328"/>
            <ac:spMk id="23" creationId="{5BBFAF20-253F-4302-C9C8-8FDBAE96DF32}"/>
          </ac:spMkLst>
        </pc:spChg>
        <pc:spChg chg="add mod">
          <ac:chgData name="Adrian Sanchez" userId="8367bc64-dda7-4682-9c6e-e2730e15bbda" providerId="ADAL" clId="{91F308A8-EC27-4A7B-B70D-BFAF9D62EE8A}" dt="2026-03-03T14:07:07.380" v="14553" actId="1076"/>
          <ac:spMkLst>
            <pc:docMk/>
            <pc:sldMk cId="3643732845" sldId="328"/>
            <ac:spMk id="24" creationId="{150D388C-BC9A-B76C-E320-27C172C29F3D}"/>
          </ac:spMkLst>
        </pc:spChg>
        <pc:spChg chg="add mod">
          <ac:chgData name="Adrian Sanchez" userId="8367bc64-dda7-4682-9c6e-e2730e15bbda" providerId="ADAL" clId="{91F308A8-EC27-4A7B-B70D-BFAF9D62EE8A}" dt="2026-03-03T14:07:07.380" v="14553" actId="1076"/>
          <ac:spMkLst>
            <pc:docMk/>
            <pc:sldMk cId="3643732845" sldId="328"/>
            <ac:spMk id="25" creationId="{74702BB5-7EDA-717A-ABFF-A92230903771}"/>
          </ac:spMkLst>
        </pc:spChg>
        <pc:spChg chg="add mod">
          <ac:chgData name="Adrian Sanchez" userId="8367bc64-dda7-4682-9c6e-e2730e15bbda" providerId="ADAL" clId="{91F308A8-EC27-4A7B-B70D-BFAF9D62EE8A}" dt="2026-03-03T14:07:07.380" v="14553" actId="1076"/>
          <ac:spMkLst>
            <pc:docMk/>
            <pc:sldMk cId="3643732845" sldId="328"/>
            <ac:spMk id="26" creationId="{50F6DA4A-AAC2-8ED2-B4B7-2BEAC0DB0559}"/>
          </ac:spMkLst>
        </pc:spChg>
        <pc:spChg chg="add mod">
          <ac:chgData name="Adrian Sanchez" userId="8367bc64-dda7-4682-9c6e-e2730e15bbda" providerId="ADAL" clId="{91F308A8-EC27-4A7B-B70D-BFAF9D62EE8A}" dt="2026-03-03T14:07:07.380" v="14553" actId="1076"/>
          <ac:spMkLst>
            <pc:docMk/>
            <pc:sldMk cId="3643732845" sldId="328"/>
            <ac:spMk id="27" creationId="{CD6D7141-8F6B-DD31-5AED-4CD693328757}"/>
          </ac:spMkLst>
        </pc:spChg>
        <pc:spChg chg="add del mod">
          <ac:chgData name="Adrian Sanchez" userId="8367bc64-dda7-4682-9c6e-e2730e15bbda" providerId="ADAL" clId="{91F308A8-EC27-4A7B-B70D-BFAF9D62EE8A}" dt="2026-03-03T15:18:42.137" v="15963" actId="21"/>
          <ac:spMkLst>
            <pc:docMk/>
            <pc:sldMk cId="3643732845" sldId="328"/>
            <ac:spMk id="28" creationId="{A5748AAA-4620-9F57-A225-2BB23F409AEF}"/>
          </ac:spMkLst>
        </pc:spChg>
        <pc:spChg chg="add mod">
          <ac:chgData name="Adrian Sanchez" userId="8367bc64-dda7-4682-9c6e-e2730e15bbda" providerId="ADAL" clId="{91F308A8-EC27-4A7B-B70D-BFAF9D62EE8A}" dt="2026-03-03T14:11:15.332" v="14613"/>
          <ac:spMkLst>
            <pc:docMk/>
            <pc:sldMk cId="3643732845" sldId="328"/>
            <ac:spMk id="35" creationId="{5AF09ABA-3117-90C9-D636-A3CA8003D10D}"/>
          </ac:spMkLst>
        </pc:spChg>
        <pc:spChg chg="add del mod">
          <ac:chgData name="Adrian Sanchez" userId="8367bc64-dda7-4682-9c6e-e2730e15bbda" providerId="ADAL" clId="{91F308A8-EC27-4A7B-B70D-BFAF9D62EE8A}" dt="2026-03-03T14:11:39.960" v="14618" actId="478"/>
          <ac:spMkLst>
            <pc:docMk/>
            <pc:sldMk cId="3643732845" sldId="328"/>
            <ac:spMk id="36" creationId="{F2604327-076F-0CE7-2A44-7F5211AB05B7}"/>
          </ac:spMkLst>
        </pc:spChg>
        <pc:spChg chg="add mod">
          <ac:chgData name="Adrian Sanchez" userId="8367bc64-dda7-4682-9c6e-e2730e15bbda" providerId="ADAL" clId="{91F308A8-EC27-4A7B-B70D-BFAF9D62EE8A}" dt="2026-03-03T14:23:05.374" v="14852" actId="58"/>
          <ac:spMkLst>
            <pc:docMk/>
            <pc:sldMk cId="3643732845" sldId="328"/>
            <ac:spMk id="37" creationId="{614ABF05-9562-BB79-2064-B24BAB1AC74A}"/>
          </ac:spMkLst>
        </pc:spChg>
        <pc:spChg chg="add del mod ord">
          <ac:chgData name="Adrian Sanchez" userId="8367bc64-dda7-4682-9c6e-e2730e15bbda" providerId="ADAL" clId="{91F308A8-EC27-4A7B-B70D-BFAF9D62EE8A}" dt="2026-03-04T11:15:46.158" v="18342" actId="21"/>
          <ac:spMkLst>
            <pc:docMk/>
            <pc:sldMk cId="3643732845" sldId="328"/>
            <ac:spMk id="38" creationId="{6E326CD9-FA63-E1EF-FD7D-AA967B5CFC54}"/>
          </ac:spMkLst>
        </pc:spChg>
        <pc:graphicFrameChg chg="add mod modGraphic">
          <ac:chgData name="Adrian Sanchez" userId="8367bc64-dda7-4682-9c6e-e2730e15bbda" providerId="ADAL" clId="{91F308A8-EC27-4A7B-B70D-BFAF9D62EE8A}" dt="2026-03-03T14:12:26.861" v="14621" actId="1076"/>
          <ac:graphicFrameMkLst>
            <pc:docMk/>
            <pc:sldMk cId="3643732845" sldId="328"/>
            <ac:graphicFrameMk id="3" creationId="{3E11B409-22C5-5B8B-8EC1-5FAF46F6F22A}"/>
          </ac:graphicFrameMkLst>
        </pc:graphicFrameChg>
        <pc:picChg chg="del">
          <ac:chgData name="Adrian Sanchez" userId="8367bc64-dda7-4682-9c6e-e2730e15bbda" providerId="ADAL" clId="{91F308A8-EC27-4A7B-B70D-BFAF9D62EE8A}" dt="2026-03-03T13:30:43.645" v="14181" actId="478"/>
          <ac:picMkLst>
            <pc:docMk/>
            <pc:sldMk cId="3643732845" sldId="328"/>
            <ac:picMk id="6" creationId="{3149B51F-3128-2EA6-35F0-2489ADAB43D7}"/>
          </ac:picMkLst>
        </pc:picChg>
        <pc:picChg chg="add mod">
          <ac:chgData name="Adrian Sanchez" userId="8367bc64-dda7-4682-9c6e-e2730e15bbda" providerId="ADAL" clId="{91F308A8-EC27-4A7B-B70D-BFAF9D62EE8A}" dt="2026-03-03T14:07:07.380" v="14553" actId="1076"/>
          <ac:picMkLst>
            <pc:docMk/>
            <pc:sldMk cId="3643732845" sldId="328"/>
            <ac:picMk id="7" creationId="{628357C4-D9DA-D79F-018B-6565F945A62D}"/>
          </ac:picMkLst>
        </pc:picChg>
        <pc:picChg chg="add mod">
          <ac:chgData name="Adrian Sanchez" userId="8367bc64-dda7-4682-9c6e-e2730e15bbda" providerId="ADAL" clId="{91F308A8-EC27-4A7B-B70D-BFAF9D62EE8A}" dt="2026-03-03T14:07:07.380" v="14553" actId="1076"/>
          <ac:picMkLst>
            <pc:docMk/>
            <pc:sldMk cId="3643732845" sldId="328"/>
            <ac:picMk id="11" creationId="{186C87FA-E4B2-EAC8-40A5-ED19B7050ED2}"/>
          </ac:picMkLst>
        </pc:picChg>
        <pc:picChg chg="del">
          <ac:chgData name="Adrian Sanchez" userId="8367bc64-dda7-4682-9c6e-e2730e15bbda" providerId="ADAL" clId="{91F308A8-EC27-4A7B-B70D-BFAF9D62EE8A}" dt="2026-03-03T13:30:42.818" v="14180" actId="478"/>
          <ac:picMkLst>
            <pc:docMk/>
            <pc:sldMk cId="3643732845" sldId="328"/>
            <ac:picMk id="12" creationId="{1E1949BA-5258-FD11-778C-7C665BEB2FF6}"/>
          </ac:picMkLst>
        </pc:picChg>
        <pc:picChg chg="del">
          <ac:chgData name="Adrian Sanchez" userId="8367bc64-dda7-4682-9c6e-e2730e15bbda" providerId="ADAL" clId="{91F308A8-EC27-4A7B-B70D-BFAF9D62EE8A}" dt="2026-03-03T13:30:42.818" v="14180" actId="478"/>
          <ac:picMkLst>
            <pc:docMk/>
            <pc:sldMk cId="3643732845" sldId="328"/>
            <ac:picMk id="14" creationId="{ED971A50-9965-962E-470E-CBCF91F7B250}"/>
          </ac:picMkLst>
        </pc:picChg>
        <pc:picChg chg="add mod ord">
          <ac:chgData name="Adrian Sanchez" userId="8367bc64-dda7-4682-9c6e-e2730e15bbda" providerId="ADAL" clId="{91F308A8-EC27-4A7B-B70D-BFAF9D62EE8A}" dt="2026-03-03T14:07:07.380" v="14553" actId="1076"/>
          <ac:picMkLst>
            <pc:docMk/>
            <pc:sldMk cId="3643732845" sldId="328"/>
            <ac:picMk id="16" creationId="{6D150EEA-10F4-FC28-5A46-742EECB5F90E}"/>
          </ac:picMkLst>
        </pc:picChg>
        <pc:picChg chg="add mod ord">
          <ac:chgData name="Adrian Sanchez" userId="8367bc64-dda7-4682-9c6e-e2730e15bbda" providerId="ADAL" clId="{91F308A8-EC27-4A7B-B70D-BFAF9D62EE8A}" dt="2026-03-03T14:07:07.380" v="14553" actId="1076"/>
          <ac:picMkLst>
            <pc:docMk/>
            <pc:sldMk cId="3643732845" sldId="328"/>
            <ac:picMk id="22" creationId="{D23A46CD-47F7-0A17-F0A0-6C8A7A1BCCD7}"/>
          </ac:picMkLst>
        </pc:picChg>
        <pc:cxnChg chg="add mod">
          <ac:chgData name="Adrian Sanchez" userId="8367bc64-dda7-4682-9c6e-e2730e15bbda" providerId="ADAL" clId="{91F308A8-EC27-4A7B-B70D-BFAF9D62EE8A}" dt="2026-03-03T14:10:26.279" v="14612" actId="1582"/>
          <ac:cxnSpMkLst>
            <pc:docMk/>
            <pc:sldMk cId="3643732845" sldId="328"/>
            <ac:cxnSpMk id="30" creationId="{D02F87AF-F8E1-C095-EE58-C44C3F500F8A}"/>
          </ac:cxnSpMkLst>
        </pc:cxnChg>
        <pc:cxnChg chg="add mod">
          <ac:chgData name="Adrian Sanchez" userId="8367bc64-dda7-4682-9c6e-e2730e15bbda" providerId="ADAL" clId="{91F308A8-EC27-4A7B-B70D-BFAF9D62EE8A}" dt="2026-03-03T14:10:26.279" v="14612" actId="1582"/>
          <ac:cxnSpMkLst>
            <pc:docMk/>
            <pc:sldMk cId="3643732845" sldId="328"/>
            <ac:cxnSpMk id="32" creationId="{56F42667-A5B4-DF98-38ED-DAA2FAE49E11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04T07:59:58.340" v="16300" actId="20577"/>
        <pc:sldMkLst>
          <pc:docMk/>
          <pc:sldMk cId="2267055597" sldId="329"/>
        </pc:sldMkLst>
        <pc:spChg chg="mod">
          <ac:chgData name="Adrian Sanchez" userId="8367bc64-dda7-4682-9c6e-e2730e15bbda" providerId="ADAL" clId="{91F308A8-EC27-4A7B-B70D-BFAF9D62EE8A}" dt="2026-03-04T07:59:58.340" v="16300" actId="20577"/>
          <ac:spMkLst>
            <pc:docMk/>
            <pc:sldMk cId="2267055597" sldId="329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03T14:34:35.855" v="15276" actId="1076"/>
          <ac:spMkLst>
            <pc:docMk/>
            <pc:sldMk cId="2267055597" sldId="329"/>
            <ac:spMk id="6" creationId="{455BD205-185F-BFA5-EF5E-838EF272AFA5}"/>
          </ac:spMkLst>
        </pc:spChg>
        <pc:spChg chg="add mod">
          <ac:chgData name="Adrian Sanchez" userId="8367bc64-dda7-4682-9c6e-e2730e15bbda" providerId="ADAL" clId="{91F308A8-EC27-4A7B-B70D-BFAF9D62EE8A}" dt="2026-03-03T14:55:47.551" v="15647" actId="1035"/>
          <ac:spMkLst>
            <pc:docMk/>
            <pc:sldMk cId="2267055597" sldId="329"/>
            <ac:spMk id="8" creationId="{D2C1F94D-5129-432F-5385-16596523A8CE}"/>
          </ac:spMkLst>
        </pc:spChg>
        <pc:spChg chg="add mod">
          <ac:chgData name="Adrian Sanchez" userId="8367bc64-dda7-4682-9c6e-e2730e15bbda" providerId="ADAL" clId="{91F308A8-EC27-4A7B-B70D-BFAF9D62EE8A}" dt="2026-03-03T14:34:35.855" v="15276" actId="1076"/>
          <ac:spMkLst>
            <pc:docMk/>
            <pc:sldMk cId="2267055597" sldId="329"/>
            <ac:spMk id="9" creationId="{AC27AC34-6915-6BA5-E9E8-17378B2F7B79}"/>
          </ac:spMkLst>
        </pc:spChg>
        <pc:spChg chg="add mod">
          <ac:chgData name="Adrian Sanchez" userId="8367bc64-dda7-4682-9c6e-e2730e15bbda" providerId="ADAL" clId="{91F308A8-EC27-4A7B-B70D-BFAF9D62EE8A}" dt="2026-03-03T14:55:50.669" v="15650" actId="1035"/>
          <ac:spMkLst>
            <pc:docMk/>
            <pc:sldMk cId="2267055597" sldId="329"/>
            <ac:spMk id="13" creationId="{0E410BA7-A4EE-9838-04EC-48699E6CFA7D}"/>
          </ac:spMkLst>
        </pc:spChg>
        <pc:spChg chg="mod">
          <ac:chgData name="Adrian Sanchez" userId="8367bc64-dda7-4682-9c6e-e2730e15bbda" providerId="ADAL" clId="{91F308A8-EC27-4A7B-B70D-BFAF9D62EE8A}" dt="2026-03-03T14:47:49.225" v="15513" actId="20577"/>
          <ac:spMkLst>
            <pc:docMk/>
            <pc:sldMk cId="2267055597" sldId="329"/>
            <ac:spMk id="17" creationId="{DFAAEC23-0A91-F518-53B8-10587E856348}"/>
          </ac:spMkLst>
        </pc:spChg>
        <pc:spChg chg="add del">
          <ac:chgData name="Adrian Sanchez" userId="8367bc64-dda7-4682-9c6e-e2730e15bbda" providerId="ADAL" clId="{91F308A8-EC27-4A7B-B70D-BFAF9D62EE8A}" dt="2026-03-03T14:48:35.352" v="15515" actId="11529"/>
          <ac:spMkLst>
            <pc:docMk/>
            <pc:sldMk cId="2267055597" sldId="329"/>
            <ac:spMk id="18" creationId="{C5D7E518-A0AB-2162-986E-1F3C2A5418DC}"/>
          </ac:spMkLst>
        </pc:spChg>
        <pc:spChg chg="add mod">
          <ac:chgData name="Adrian Sanchez" userId="8367bc64-dda7-4682-9c6e-e2730e15bbda" providerId="ADAL" clId="{91F308A8-EC27-4A7B-B70D-BFAF9D62EE8A}" dt="2026-03-03T14:50:45.542" v="15602" actId="1076"/>
          <ac:spMkLst>
            <pc:docMk/>
            <pc:sldMk cId="2267055597" sldId="329"/>
            <ac:spMk id="19" creationId="{86567185-6B44-13DE-1199-8F24C8EDB6C3}"/>
          </ac:spMkLst>
        </pc:spChg>
        <pc:spChg chg="del">
          <ac:chgData name="Adrian Sanchez" userId="8367bc64-dda7-4682-9c6e-e2730e15bbda" providerId="ADAL" clId="{91F308A8-EC27-4A7B-B70D-BFAF9D62EE8A}" dt="2026-03-03T14:24:01.001" v="14857" actId="478"/>
          <ac:spMkLst>
            <pc:docMk/>
            <pc:sldMk cId="2267055597" sldId="329"/>
            <ac:spMk id="24" creationId="{150D388C-BC9A-B76C-E320-27C172C29F3D}"/>
          </ac:spMkLst>
        </pc:spChg>
        <pc:spChg chg="del">
          <ac:chgData name="Adrian Sanchez" userId="8367bc64-dda7-4682-9c6e-e2730e15bbda" providerId="ADAL" clId="{91F308A8-EC27-4A7B-B70D-BFAF9D62EE8A}" dt="2026-03-03T14:24:01.001" v="14857" actId="478"/>
          <ac:spMkLst>
            <pc:docMk/>
            <pc:sldMk cId="2267055597" sldId="329"/>
            <ac:spMk id="25" creationId="{74702BB5-7EDA-717A-ABFF-A92230903771}"/>
          </ac:spMkLst>
        </pc:spChg>
        <pc:spChg chg="del">
          <ac:chgData name="Adrian Sanchez" userId="8367bc64-dda7-4682-9c6e-e2730e15bbda" providerId="ADAL" clId="{91F308A8-EC27-4A7B-B70D-BFAF9D62EE8A}" dt="2026-03-03T14:24:01.001" v="14857" actId="478"/>
          <ac:spMkLst>
            <pc:docMk/>
            <pc:sldMk cId="2267055597" sldId="329"/>
            <ac:spMk id="26" creationId="{50F6DA4A-AAC2-8ED2-B4B7-2BEAC0DB0559}"/>
          </ac:spMkLst>
        </pc:spChg>
        <pc:spChg chg="del">
          <ac:chgData name="Adrian Sanchez" userId="8367bc64-dda7-4682-9c6e-e2730e15bbda" providerId="ADAL" clId="{91F308A8-EC27-4A7B-B70D-BFAF9D62EE8A}" dt="2026-03-03T14:24:01.001" v="14857" actId="478"/>
          <ac:spMkLst>
            <pc:docMk/>
            <pc:sldMk cId="2267055597" sldId="329"/>
            <ac:spMk id="27" creationId="{CD6D7141-8F6B-DD31-5AED-4CD693328757}"/>
          </ac:spMkLst>
        </pc:spChg>
        <pc:spChg chg="del">
          <ac:chgData name="Adrian Sanchez" userId="8367bc64-dda7-4682-9c6e-e2730e15bbda" providerId="ADAL" clId="{91F308A8-EC27-4A7B-B70D-BFAF9D62EE8A}" dt="2026-03-03T14:23:57.086" v="14854" actId="478"/>
          <ac:spMkLst>
            <pc:docMk/>
            <pc:sldMk cId="2267055597" sldId="329"/>
            <ac:spMk id="28" creationId="{A5748AAA-4620-9F57-A225-2BB23F409AEF}"/>
          </ac:spMkLst>
        </pc:spChg>
        <pc:spChg chg="mod">
          <ac:chgData name="Adrian Sanchez" userId="8367bc64-dda7-4682-9c6e-e2730e15bbda" providerId="ADAL" clId="{91F308A8-EC27-4A7B-B70D-BFAF9D62EE8A}" dt="2026-03-03T14:55:54.853" v="15653" actId="1035"/>
          <ac:spMkLst>
            <pc:docMk/>
            <pc:sldMk cId="2267055597" sldId="329"/>
            <ac:spMk id="37" creationId="{614ABF05-9562-BB79-2064-B24BAB1AC74A}"/>
          </ac:spMkLst>
        </pc:spChg>
        <pc:spChg chg="mod">
          <ac:chgData name="Adrian Sanchez" userId="8367bc64-dda7-4682-9c6e-e2730e15bbda" providerId="ADAL" clId="{91F308A8-EC27-4A7B-B70D-BFAF9D62EE8A}" dt="2026-03-03T14:34:35.855" v="15276" actId="1076"/>
          <ac:spMkLst>
            <pc:docMk/>
            <pc:sldMk cId="2267055597" sldId="329"/>
            <ac:spMk id="38" creationId="{6E326CD9-FA63-E1EF-FD7D-AA967B5CFC54}"/>
          </ac:spMkLst>
        </pc:spChg>
        <pc:graphicFrameChg chg="mod">
          <ac:chgData name="Adrian Sanchez" userId="8367bc64-dda7-4682-9c6e-e2730e15bbda" providerId="ADAL" clId="{91F308A8-EC27-4A7B-B70D-BFAF9D62EE8A}" dt="2026-03-03T14:30:40.954" v="15025" actId="1076"/>
          <ac:graphicFrameMkLst>
            <pc:docMk/>
            <pc:sldMk cId="2267055597" sldId="329"/>
            <ac:graphicFrameMk id="3" creationId="{3E11B409-22C5-5B8B-8EC1-5FAF46F6F22A}"/>
          </ac:graphicFrameMkLst>
        </pc:graphicFrameChg>
        <pc:picChg chg="add mod">
          <ac:chgData name="Adrian Sanchez" userId="8367bc64-dda7-4682-9c6e-e2730e15bbda" providerId="ADAL" clId="{91F308A8-EC27-4A7B-B70D-BFAF9D62EE8A}" dt="2026-03-03T14:34:35.855" v="15276" actId="1076"/>
          <ac:picMkLst>
            <pc:docMk/>
            <pc:sldMk cId="2267055597" sldId="329"/>
            <ac:picMk id="5" creationId="{F7BAC35C-3CF0-82BB-BE7C-F561A9F7E2CF}"/>
          </ac:picMkLst>
        </pc:picChg>
        <pc:picChg chg="del">
          <ac:chgData name="Adrian Sanchez" userId="8367bc64-dda7-4682-9c6e-e2730e15bbda" providerId="ADAL" clId="{91F308A8-EC27-4A7B-B70D-BFAF9D62EE8A}" dt="2026-03-03T14:24:01.001" v="14857" actId="478"/>
          <ac:picMkLst>
            <pc:docMk/>
            <pc:sldMk cId="2267055597" sldId="329"/>
            <ac:picMk id="7" creationId="{628357C4-D9DA-D79F-018B-6565F945A62D}"/>
          </ac:picMkLst>
        </pc:picChg>
        <pc:picChg chg="del">
          <ac:chgData name="Adrian Sanchez" userId="8367bc64-dda7-4682-9c6e-e2730e15bbda" providerId="ADAL" clId="{91F308A8-EC27-4A7B-B70D-BFAF9D62EE8A}" dt="2026-03-03T14:24:01.001" v="14857" actId="478"/>
          <ac:picMkLst>
            <pc:docMk/>
            <pc:sldMk cId="2267055597" sldId="329"/>
            <ac:picMk id="11" creationId="{186C87FA-E4B2-EAC8-40A5-ED19B7050ED2}"/>
          </ac:picMkLst>
        </pc:picChg>
        <pc:picChg chg="add mod">
          <ac:chgData name="Adrian Sanchez" userId="8367bc64-dda7-4682-9c6e-e2730e15bbda" providerId="ADAL" clId="{91F308A8-EC27-4A7B-B70D-BFAF9D62EE8A}" dt="2026-03-03T14:53:22.540" v="15638" actId="108"/>
          <ac:picMkLst>
            <pc:docMk/>
            <pc:sldMk cId="2267055597" sldId="329"/>
            <ac:picMk id="12" creationId="{F856FE42-DC5D-61D4-255A-D9359051E1AF}"/>
          </ac:picMkLst>
        </pc:picChg>
        <pc:picChg chg="add mod">
          <ac:chgData name="Adrian Sanchez" userId="8367bc64-dda7-4682-9c6e-e2730e15bbda" providerId="ADAL" clId="{91F308A8-EC27-4A7B-B70D-BFAF9D62EE8A}" dt="2026-03-03T14:53:25.184" v="15639" actId="108"/>
          <ac:picMkLst>
            <pc:docMk/>
            <pc:sldMk cId="2267055597" sldId="329"/>
            <ac:picMk id="15" creationId="{A5B8761E-01BF-0C45-EC9C-4549A6D832F2}"/>
          </ac:picMkLst>
        </pc:picChg>
        <pc:picChg chg="del">
          <ac:chgData name="Adrian Sanchez" userId="8367bc64-dda7-4682-9c6e-e2730e15bbda" providerId="ADAL" clId="{91F308A8-EC27-4A7B-B70D-BFAF9D62EE8A}" dt="2026-03-03T14:24:01.001" v="14857" actId="478"/>
          <ac:picMkLst>
            <pc:docMk/>
            <pc:sldMk cId="2267055597" sldId="329"/>
            <ac:picMk id="16" creationId="{6D150EEA-10F4-FC28-5A46-742EECB5F90E}"/>
          </ac:picMkLst>
        </pc:picChg>
        <pc:picChg chg="del">
          <ac:chgData name="Adrian Sanchez" userId="8367bc64-dda7-4682-9c6e-e2730e15bbda" providerId="ADAL" clId="{91F308A8-EC27-4A7B-B70D-BFAF9D62EE8A}" dt="2026-03-03T14:24:01.001" v="14857" actId="478"/>
          <ac:picMkLst>
            <pc:docMk/>
            <pc:sldMk cId="2267055597" sldId="329"/>
            <ac:picMk id="22" creationId="{D23A46CD-47F7-0A17-F0A0-6C8A7A1BCCD7}"/>
          </ac:picMkLst>
        </pc:picChg>
        <pc:cxnChg chg="del">
          <ac:chgData name="Adrian Sanchez" userId="8367bc64-dda7-4682-9c6e-e2730e15bbda" providerId="ADAL" clId="{91F308A8-EC27-4A7B-B70D-BFAF9D62EE8A}" dt="2026-03-03T14:23:57.801" v="14855" actId="478"/>
          <ac:cxnSpMkLst>
            <pc:docMk/>
            <pc:sldMk cId="2267055597" sldId="329"/>
            <ac:cxnSpMk id="30" creationId="{D02F87AF-F8E1-C095-EE58-C44C3F500F8A}"/>
          </ac:cxnSpMkLst>
        </pc:cxnChg>
        <pc:cxnChg chg="del">
          <ac:chgData name="Adrian Sanchez" userId="8367bc64-dda7-4682-9c6e-e2730e15bbda" providerId="ADAL" clId="{91F308A8-EC27-4A7B-B70D-BFAF9D62EE8A}" dt="2026-03-03T14:23:58.363" v="14856" actId="478"/>
          <ac:cxnSpMkLst>
            <pc:docMk/>
            <pc:sldMk cId="2267055597" sldId="329"/>
            <ac:cxnSpMk id="32" creationId="{56F42667-A5B4-DF98-38ED-DAA2FAE49E11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04T08:00:01.574" v="16302" actId="20577"/>
        <pc:sldMkLst>
          <pc:docMk/>
          <pc:sldMk cId="1201996425" sldId="330"/>
        </pc:sldMkLst>
        <pc:spChg chg="mod">
          <ac:chgData name="Adrian Sanchez" userId="8367bc64-dda7-4682-9c6e-e2730e15bbda" providerId="ADAL" clId="{91F308A8-EC27-4A7B-B70D-BFAF9D62EE8A}" dt="2026-03-04T08:00:01.574" v="16302" actId="20577"/>
          <ac:spMkLst>
            <pc:docMk/>
            <pc:sldMk cId="1201996425" sldId="330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03T14:52:30.504" v="15626" actId="478"/>
          <ac:spMkLst>
            <pc:docMk/>
            <pc:sldMk cId="1201996425" sldId="330"/>
            <ac:spMk id="6" creationId="{455BD205-185F-BFA5-EF5E-838EF272AFA5}"/>
          </ac:spMkLst>
        </pc:spChg>
        <pc:spChg chg="del">
          <ac:chgData name="Adrian Sanchez" userId="8367bc64-dda7-4682-9c6e-e2730e15bbda" providerId="ADAL" clId="{91F308A8-EC27-4A7B-B70D-BFAF9D62EE8A}" dt="2026-03-03T14:52:30.504" v="15626" actId="478"/>
          <ac:spMkLst>
            <pc:docMk/>
            <pc:sldMk cId="1201996425" sldId="330"/>
            <ac:spMk id="8" creationId="{D2C1F94D-5129-432F-5385-16596523A8CE}"/>
          </ac:spMkLst>
        </pc:spChg>
        <pc:spChg chg="del">
          <ac:chgData name="Adrian Sanchez" userId="8367bc64-dda7-4682-9c6e-e2730e15bbda" providerId="ADAL" clId="{91F308A8-EC27-4A7B-B70D-BFAF9D62EE8A}" dt="2026-03-03T14:52:30.504" v="15626" actId="478"/>
          <ac:spMkLst>
            <pc:docMk/>
            <pc:sldMk cId="1201996425" sldId="330"/>
            <ac:spMk id="9" creationId="{AC27AC34-6915-6BA5-E9E8-17378B2F7B79}"/>
          </ac:spMkLst>
        </pc:spChg>
        <pc:spChg chg="del">
          <ac:chgData name="Adrian Sanchez" userId="8367bc64-dda7-4682-9c6e-e2730e15bbda" providerId="ADAL" clId="{91F308A8-EC27-4A7B-B70D-BFAF9D62EE8A}" dt="2026-03-03T14:52:30.504" v="15626" actId="478"/>
          <ac:spMkLst>
            <pc:docMk/>
            <pc:sldMk cId="1201996425" sldId="330"/>
            <ac:spMk id="13" creationId="{0E410BA7-A4EE-9838-04EC-48699E6CFA7D}"/>
          </ac:spMkLst>
        </pc:spChg>
        <pc:spChg chg="add mod">
          <ac:chgData name="Adrian Sanchez" userId="8367bc64-dda7-4682-9c6e-e2730e15bbda" providerId="ADAL" clId="{91F308A8-EC27-4A7B-B70D-BFAF9D62EE8A}" dt="2026-03-03T15:26:38.076" v="16253" actId="1076"/>
          <ac:spMkLst>
            <pc:docMk/>
            <pc:sldMk cId="1201996425" sldId="330"/>
            <ac:spMk id="14" creationId="{1E86EAAF-452C-1029-708B-BE01C757E744}"/>
          </ac:spMkLst>
        </pc:spChg>
        <pc:spChg chg="add mod">
          <ac:chgData name="Adrian Sanchez" userId="8367bc64-dda7-4682-9c6e-e2730e15bbda" providerId="ADAL" clId="{91F308A8-EC27-4A7B-B70D-BFAF9D62EE8A}" dt="2026-03-03T15:27:12.119" v="16266" actId="20577"/>
          <ac:spMkLst>
            <pc:docMk/>
            <pc:sldMk cId="1201996425" sldId="330"/>
            <ac:spMk id="16" creationId="{19E878EB-66AD-D6E6-BAED-9D17D106639D}"/>
          </ac:spMkLst>
        </pc:spChg>
        <pc:spChg chg="mod">
          <ac:chgData name="Adrian Sanchez" userId="8367bc64-dda7-4682-9c6e-e2730e15bbda" providerId="ADAL" clId="{91F308A8-EC27-4A7B-B70D-BFAF9D62EE8A}" dt="2026-03-03T15:17:58.562" v="15961" actId="207"/>
          <ac:spMkLst>
            <pc:docMk/>
            <pc:sldMk cId="1201996425" sldId="330"/>
            <ac:spMk id="17" creationId="{DFAAEC23-0A91-F518-53B8-10587E856348}"/>
          </ac:spMkLst>
        </pc:spChg>
        <pc:spChg chg="add mod">
          <ac:chgData name="Adrian Sanchez" userId="8367bc64-dda7-4682-9c6e-e2730e15bbda" providerId="ADAL" clId="{91F308A8-EC27-4A7B-B70D-BFAF9D62EE8A}" dt="2026-03-03T15:26:38.076" v="16253" actId="1076"/>
          <ac:spMkLst>
            <pc:docMk/>
            <pc:sldMk cId="1201996425" sldId="330"/>
            <ac:spMk id="18" creationId="{5E118391-8424-2B9B-7389-8896619CB03C}"/>
          </ac:spMkLst>
        </pc:spChg>
        <pc:spChg chg="del">
          <ac:chgData name="Adrian Sanchez" userId="8367bc64-dda7-4682-9c6e-e2730e15bbda" providerId="ADAL" clId="{91F308A8-EC27-4A7B-B70D-BFAF9D62EE8A}" dt="2026-03-03T14:52:30.504" v="15626" actId="478"/>
          <ac:spMkLst>
            <pc:docMk/>
            <pc:sldMk cId="1201996425" sldId="330"/>
            <ac:spMk id="19" creationId="{86567185-6B44-13DE-1199-8F24C8EDB6C3}"/>
          </ac:spMkLst>
        </pc:spChg>
        <pc:spChg chg="add mod">
          <ac:chgData name="Adrian Sanchez" userId="8367bc64-dda7-4682-9c6e-e2730e15bbda" providerId="ADAL" clId="{91F308A8-EC27-4A7B-B70D-BFAF9D62EE8A}" dt="2026-03-03T15:25:31.798" v="16250" actId="14100"/>
          <ac:spMkLst>
            <pc:docMk/>
            <pc:sldMk cId="1201996425" sldId="330"/>
            <ac:spMk id="23" creationId="{E2D99A69-DBD1-DC70-F1A8-08383AF35B46}"/>
          </ac:spMkLst>
        </pc:spChg>
        <pc:spChg chg="add mod">
          <ac:chgData name="Adrian Sanchez" userId="8367bc64-dda7-4682-9c6e-e2730e15bbda" providerId="ADAL" clId="{91F308A8-EC27-4A7B-B70D-BFAF9D62EE8A}" dt="2026-03-03T15:26:00.705" v="16252" actId="114"/>
          <ac:spMkLst>
            <pc:docMk/>
            <pc:sldMk cId="1201996425" sldId="330"/>
            <ac:spMk id="25" creationId="{4157041A-2677-F914-2C2A-F72D5081844C}"/>
          </ac:spMkLst>
        </pc:spChg>
        <pc:spChg chg="add mod">
          <ac:chgData name="Adrian Sanchez" userId="8367bc64-dda7-4682-9c6e-e2730e15bbda" providerId="ADAL" clId="{91F308A8-EC27-4A7B-B70D-BFAF9D62EE8A}" dt="2026-03-03T15:28:01.026" v="16294" actId="1076"/>
          <ac:spMkLst>
            <pc:docMk/>
            <pc:sldMk cId="1201996425" sldId="330"/>
            <ac:spMk id="36" creationId="{BB79F8E4-C3DE-6E97-E187-CBF7CCF76376}"/>
          </ac:spMkLst>
        </pc:spChg>
        <pc:spChg chg="del">
          <ac:chgData name="Adrian Sanchez" userId="8367bc64-dda7-4682-9c6e-e2730e15bbda" providerId="ADAL" clId="{91F308A8-EC27-4A7B-B70D-BFAF9D62EE8A}" dt="2026-03-03T14:52:30.504" v="15626" actId="478"/>
          <ac:spMkLst>
            <pc:docMk/>
            <pc:sldMk cId="1201996425" sldId="330"/>
            <ac:spMk id="37" creationId="{614ABF05-9562-BB79-2064-B24BAB1AC74A}"/>
          </ac:spMkLst>
        </pc:spChg>
        <pc:spChg chg="del">
          <ac:chgData name="Adrian Sanchez" userId="8367bc64-dda7-4682-9c6e-e2730e15bbda" providerId="ADAL" clId="{91F308A8-EC27-4A7B-B70D-BFAF9D62EE8A}" dt="2026-03-03T14:52:30.504" v="15626" actId="478"/>
          <ac:spMkLst>
            <pc:docMk/>
            <pc:sldMk cId="1201996425" sldId="330"/>
            <ac:spMk id="38" creationId="{6E326CD9-FA63-E1EF-FD7D-AA967B5CFC54}"/>
          </ac:spMkLst>
        </pc:spChg>
        <pc:graphicFrameChg chg="del">
          <ac:chgData name="Adrian Sanchez" userId="8367bc64-dda7-4682-9c6e-e2730e15bbda" providerId="ADAL" clId="{91F308A8-EC27-4A7B-B70D-BFAF9D62EE8A}" dt="2026-03-03T14:52:32.049" v="15627" actId="478"/>
          <ac:graphicFrameMkLst>
            <pc:docMk/>
            <pc:sldMk cId="1201996425" sldId="330"/>
            <ac:graphicFrameMk id="3" creationId="{3E11B409-22C5-5B8B-8EC1-5FAF46F6F22A}"/>
          </ac:graphicFrameMkLst>
        </pc:graphicFrameChg>
        <pc:picChg chg="del">
          <ac:chgData name="Adrian Sanchez" userId="8367bc64-dda7-4682-9c6e-e2730e15bbda" providerId="ADAL" clId="{91F308A8-EC27-4A7B-B70D-BFAF9D62EE8A}" dt="2026-03-03T14:52:30.504" v="15626" actId="478"/>
          <ac:picMkLst>
            <pc:docMk/>
            <pc:sldMk cId="1201996425" sldId="330"/>
            <ac:picMk id="5" creationId="{F7BAC35C-3CF0-82BB-BE7C-F561A9F7E2CF}"/>
          </ac:picMkLst>
        </pc:picChg>
        <pc:picChg chg="add mod">
          <ac:chgData name="Adrian Sanchez" userId="8367bc64-dda7-4682-9c6e-e2730e15bbda" providerId="ADAL" clId="{91F308A8-EC27-4A7B-B70D-BFAF9D62EE8A}" dt="2026-03-03T15:11:58.494" v="15668" actId="14100"/>
          <ac:picMkLst>
            <pc:docMk/>
            <pc:sldMk cId="1201996425" sldId="330"/>
            <ac:picMk id="7" creationId="{D32BF660-0CF4-3A74-9EA5-E168534A3C80}"/>
          </ac:picMkLst>
        </pc:picChg>
        <pc:picChg chg="add mod">
          <ac:chgData name="Adrian Sanchez" userId="8367bc64-dda7-4682-9c6e-e2730e15bbda" providerId="ADAL" clId="{91F308A8-EC27-4A7B-B70D-BFAF9D62EE8A}" dt="2026-03-03T15:11:43.388" v="15666" actId="14100"/>
          <ac:picMkLst>
            <pc:docMk/>
            <pc:sldMk cId="1201996425" sldId="330"/>
            <ac:picMk id="11" creationId="{252088A6-8D8C-2384-069C-507C1D776CF3}"/>
          </ac:picMkLst>
        </pc:picChg>
        <pc:picChg chg="del">
          <ac:chgData name="Adrian Sanchez" userId="8367bc64-dda7-4682-9c6e-e2730e15bbda" providerId="ADAL" clId="{91F308A8-EC27-4A7B-B70D-BFAF9D62EE8A}" dt="2026-03-03T14:52:30.504" v="15626" actId="478"/>
          <ac:picMkLst>
            <pc:docMk/>
            <pc:sldMk cId="1201996425" sldId="330"/>
            <ac:picMk id="12" creationId="{F856FE42-DC5D-61D4-255A-D9359051E1AF}"/>
          </ac:picMkLst>
        </pc:picChg>
        <pc:picChg chg="del">
          <ac:chgData name="Adrian Sanchez" userId="8367bc64-dda7-4682-9c6e-e2730e15bbda" providerId="ADAL" clId="{91F308A8-EC27-4A7B-B70D-BFAF9D62EE8A}" dt="2026-03-03T14:52:30.504" v="15626" actId="478"/>
          <ac:picMkLst>
            <pc:docMk/>
            <pc:sldMk cId="1201996425" sldId="330"/>
            <ac:picMk id="15" creationId="{A5B8761E-01BF-0C45-EC9C-4549A6D832F2}"/>
          </ac:picMkLst>
        </pc:picChg>
        <pc:cxnChg chg="add mod">
          <ac:chgData name="Adrian Sanchez" userId="8367bc64-dda7-4682-9c6e-e2730e15bbda" providerId="ADAL" clId="{91F308A8-EC27-4A7B-B70D-BFAF9D62EE8A}" dt="2026-03-03T15:26:46.841" v="16254" actId="14100"/>
          <ac:cxnSpMkLst>
            <pc:docMk/>
            <pc:sldMk cId="1201996425" sldId="330"/>
            <ac:cxnSpMk id="20" creationId="{A23AD3D2-45C5-CB3E-05A7-798E66A8A5A8}"/>
          </ac:cxnSpMkLst>
        </pc:cxnChg>
        <pc:cxnChg chg="add mod">
          <ac:chgData name="Adrian Sanchez" userId="8367bc64-dda7-4682-9c6e-e2730e15bbda" providerId="ADAL" clId="{91F308A8-EC27-4A7B-B70D-BFAF9D62EE8A}" dt="2026-03-03T15:21:49.686" v="16084"/>
          <ac:cxnSpMkLst>
            <pc:docMk/>
            <pc:sldMk cId="1201996425" sldId="330"/>
            <ac:cxnSpMk id="24" creationId="{D4D0DE45-786F-29B2-98E6-A5AEAD72BEAB}"/>
          </ac:cxnSpMkLst>
        </pc:cxnChg>
        <pc:cxnChg chg="add mod">
          <ac:chgData name="Adrian Sanchez" userId="8367bc64-dda7-4682-9c6e-e2730e15bbda" providerId="ADAL" clId="{91F308A8-EC27-4A7B-B70D-BFAF9D62EE8A}" dt="2026-03-03T15:25:36.608" v="16251" actId="14100"/>
          <ac:cxnSpMkLst>
            <pc:docMk/>
            <pc:sldMk cId="1201996425" sldId="330"/>
            <ac:cxnSpMk id="28" creationId="{6DED4A5B-1DEE-82DA-7063-F5B68F37B646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04T10:01:50.409" v="17648" actId="948"/>
        <pc:sldMkLst>
          <pc:docMk/>
          <pc:sldMk cId="1009827121" sldId="331"/>
        </pc:sldMkLst>
        <pc:spChg chg="mod">
          <ac:chgData name="Adrian Sanchez" userId="8367bc64-dda7-4682-9c6e-e2730e15bbda" providerId="ADAL" clId="{91F308A8-EC27-4A7B-B70D-BFAF9D62EE8A}" dt="2026-03-04T08:00:18.409" v="16338" actId="20577"/>
          <ac:spMkLst>
            <pc:docMk/>
            <pc:sldMk cId="1009827121" sldId="331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04T09:51:53.973" v="17265" actId="1076"/>
          <ac:spMkLst>
            <pc:docMk/>
            <pc:sldMk cId="1009827121" sldId="331"/>
            <ac:spMk id="4" creationId="{AFA00355-F7B0-34E1-D009-E04B2A7A0AFE}"/>
          </ac:spMkLst>
        </pc:spChg>
        <pc:spChg chg="add mod">
          <ac:chgData name="Adrian Sanchez" userId="8367bc64-dda7-4682-9c6e-e2730e15bbda" providerId="ADAL" clId="{91F308A8-EC27-4A7B-B70D-BFAF9D62EE8A}" dt="2026-03-04T10:01:37.026" v="17647" actId="948"/>
          <ac:spMkLst>
            <pc:docMk/>
            <pc:sldMk cId="1009827121" sldId="331"/>
            <ac:spMk id="5" creationId="{113C8FEA-AE5A-7A14-76C4-6C9C920B125B}"/>
          </ac:spMkLst>
        </pc:spChg>
        <pc:spChg chg="del">
          <ac:chgData name="Adrian Sanchez" userId="8367bc64-dda7-4682-9c6e-e2730e15bbda" providerId="ADAL" clId="{91F308A8-EC27-4A7B-B70D-BFAF9D62EE8A}" dt="2026-03-04T08:00:29.844" v="16339" actId="478"/>
          <ac:spMkLst>
            <pc:docMk/>
            <pc:sldMk cId="1009827121" sldId="331"/>
            <ac:spMk id="14" creationId="{1E86EAAF-452C-1029-708B-BE01C757E744}"/>
          </ac:spMkLst>
        </pc:spChg>
        <pc:spChg chg="del">
          <ac:chgData name="Adrian Sanchez" userId="8367bc64-dda7-4682-9c6e-e2730e15bbda" providerId="ADAL" clId="{91F308A8-EC27-4A7B-B70D-BFAF9D62EE8A}" dt="2026-03-04T08:00:29.844" v="16339" actId="478"/>
          <ac:spMkLst>
            <pc:docMk/>
            <pc:sldMk cId="1009827121" sldId="331"/>
            <ac:spMk id="16" creationId="{19E878EB-66AD-D6E6-BAED-9D17D106639D}"/>
          </ac:spMkLst>
        </pc:spChg>
        <pc:spChg chg="mod">
          <ac:chgData name="Adrian Sanchez" userId="8367bc64-dda7-4682-9c6e-e2730e15bbda" providerId="ADAL" clId="{91F308A8-EC27-4A7B-B70D-BFAF9D62EE8A}" dt="2026-03-04T09:52:00.338" v="17266" actId="14100"/>
          <ac:spMkLst>
            <pc:docMk/>
            <pc:sldMk cId="1009827121" sldId="331"/>
            <ac:spMk id="17" creationId="{DFAAEC23-0A91-F518-53B8-10587E856348}"/>
          </ac:spMkLst>
        </pc:spChg>
        <pc:spChg chg="del">
          <ac:chgData name="Adrian Sanchez" userId="8367bc64-dda7-4682-9c6e-e2730e15bbda" providerId="ADAL" clId="{91F308A8-EC27-4A7B-B70D-BFAF9D62EE8A}" dt="2026-03-04T08:00:29.844" v="16339" actId="478"/>
          <ac:spMkLst>
            <pc:docMk/>
            <pc:sldMk cId="1009827121" sldId="331"/>
            <ac:spMk id="18" creationId="{5E118391-8424-2B9B-7389-8896619CB03C}"/>
          </ac:spMkLst>
        </pc:spChg>
        <pc:spChg chg="add mod ord">
          <ac:chgData name="Adrian Sanchez" userId="8367bc64-dda7-4682-9c6e-e2730e15bbda" providerId="ADAL" clId="{91F308A8-EC27-4A7B-B70D-BFAF9D62EE8A}" dt="2026-03-04T09:54:56.316" v="17519" actId="14100"/>
          <ac:spMkLst>
            <pc:docMk/>
            <pc:sldMk cId="1009827121" sldId="331"/>
            <ac:spMk id="19" creationId="{63B1F690-3047-0DA5-8450-3D12E6FB10C7}"/>
          </ac:spMkLst>
        </pc:spChg>
        <pc:spChg chg="add mod">
          <ac:chgData name="Adrian Sanchez" userId="8367bc64-dda7-4682-9c6e-e2730e15bbda" providerId="ADAL" clId="{91F308A8-EC27-4A7B-B70D-BFAF9D62EE8A}" dt="2026-03-04T10:01:50.409" v="17648" actId="948"/>
          <ac:spMkLst>
            <pc:docMk/>
            <pc:sldMk cId="1009827121" sldId="331"/>
            <ac:spMk id="21" creationId="{308B2A2F-1C15-FF54-15C9-F020AF605B1B}"/>
          </ac:spMkLst>
        </pc:spChg>
        <pc:spChg chg="add mod">
          <ac:chgData name="Adrian Sanchez" userId="8367bc64-dda7-4682-9c6e-e2730e15bbda" providerId="ADAL" clId="{91F308A8-EC27-4A7B-B70D-BFAF9D62EE8A}" dt="2026-03-04T09:57:29.054" v="17638" actId="208"/>
          <ac:spMkLst>
            <pc:docMk/>
            <pc:sldMk cId="1009827121" sldId="331"/>
            <ac:spMk id="22" creationId="{0CD001A3-4189-C4FC-9880-C94998F3668A}"/>
          </ac:spMkLst>
        </pc:spChg>
        <pc:spChg chg="del">
          <ac:chgData name="Adrian Sanchez" userId="8367bc64-dda7-4682-9c6e-e2730e15bbda" providerId="ADAL" clId="{91F308A8-EC27-4A7B-B70D-BFAF9D62EE8A}" dt="2026-03-04T08:00:29.844" v="16339" actId="478"/>
          <ac:spMkLst>
            <pc:docMk/>
            <pc:sldMk cId="1009827121" sldId="331"/>
            <ac:spMk id="23" creationId="{E2D99A69-DBD1-DC70-F1A8-08383AF35B46}"/>
          </ac:spMkLst>
        </pc:spChg>
        <pc:spChg chg="del">
          <ac:chgData name="Adrian Sanchez" userId="8367bc64-dda7-4682-9c6e-e2730e15bbda" providerId="ADAL" clId="{91F308A8-EC27-4A7B-B70D-BFAF9D62EE8A}" dt="2026-03-04T08:00:29.844" v="16339" actId="478"/>
          <ac:spMkLst>
            <pc:docMk/>
            <pc:sldMk cId="1009827121" sldId="331"/>
            <ac:spMk id="25" creationId="{4157041A-2677-F914-2C2A-F72D5081844C}"/>
          </ac:spMkLst>
        </pc:spChg>
        <pc:spChg chg="del">
          <ac:chgData name="Adrian Sanchez" userId="8367bc64-dda7-4682-9c6e-e2730e15bbda" providerId="ADAL" clId="{91F308A8-EC27-4A7B-B70D-BFAF9D62EE8A}" dt="2026-03-04T08:00:29.844" v="16339" actId="478"/>
          <ac:spMkLst>
            <pc:docMk/>
            <pc:sldMk cId="1009827121" sldId="331"/>
            <ac:spMk id="36" creationId="{BB79F8E4-C3DE-6E97-E187-CBF7CCF76376}"/>
          </ac:spMkLst>
        </pc:spChg>
        <pc:graphicFrameChg chg="add del mod">
          <ac:chgData name="Adrian Sanchez" userId="8367bc64-dda7-4682-9c6e-e2730e15bbda" providerId="ADAL" clId="{91F308A8-EC27-4A7B-B70D-BFAF9D62EE8A}" dt="2026-03-04T08:42:59.948" v="16975" actId="478"/>
          <ac:graphicFrameMkLst>
            <pc:docMk/>
            <pc:sldMk cId="1009827121" sldId="331"/>
            <ac:graphicFrameMk id="8" creationId="{DBB63C07-002D-0965-70C6-8978C673F617}"/>
          </ac:graphicFrameMkLst>
        </pc:graphicFrameChg>
        <pc:graphicFrameChg chg="add mod modGraphic">
          <ac:chgData name="Adrian Sanchez" userId="8367bc64-dda7-4682-9c6e-e2730e15bbda" providerId="ADAL" clId="{91F308A8-EC27-4A7B-B70D-BFAF9D62EE8A}" dt="2026-03-04T09:57:59.612" v="17642" actId="1076"/>
          <ac:graphicFrameMkLst>
            <pc:docMk/>
            <pc:sldMk cId="1009827121" sldId="331"/>
            <ac:graphicFrameMk id="9" creationId="{1DE5E049-B587-1B27-D4DF-D17D5653183E}"/>
          </ac:graphicFrameMkLst>
        </pc:graphicFrameChg>
        <pc:picChg chg="add mod">
          <ac:chgData name="Adrian Sanchez" userId="8367bc64-dda7-4682-9c6e-e2730e15bbda" providerId="ADAL" clId="{91F308A8-EC27-4A7B-B70D-BFAF9D62EE8A}" dt="2026-03-04T09:57:51.576" v="17641" actId="1076"/>
          <ac:picMkLst>
            <pc:docMk/>
            <pc:sldMk cId="1009827121" sldId="331"/>
            <ac:picMk id="3" creationId="{F122E5CB-1DAD-730D-97AC-4DE5A9115DBE}"/>
          </ac:picMkLst>
        </pc:picChg>
        <pc:picChg chg="add mod modCrop">
          <ac:chgData name="Adrian Sanchez" userId="8367bc64-dda7-4682-9c6e-e2730e15bbda" providerId="ADAL" clId="{91F308A8-EC27-4A7B-B70D-BFAF9D62EE8A}" dt="2026-03-04T09:58:41.674" v="17644" actId="732"/>
          <ac:picMkLst>
            <pc:docMk/>
            <pc:sldMk cId="1009827121" sldId="331"/>
            <ac:picMk id="6" creationId="{19560607-9998-5147-4D46-787C9D5D95FF}"/>
          </ac:picMkLst>
        </pc:picChg>
        <pc:picChg chg="del">
          <ac:chgData name="Adrian Sanchez" userId="8367bc64-dda7-4682-9c6e-e2730e15bbda" providerId="ADAL" clId="{91F308A8-EC27-4A7B-B70D-BFAF9D62EE8A}" dt="2026-03-04T08:00:29.844" v="16339" actId="478"/>
          <ac:picMkLst>
            <pc:docMk/>
            <pc:sldMk cId="1009827121" sldId="331"/>
            <ac:picMk id="7" creationId="{D32BF660-0CF4-3A74-9EA5-E168534A3C80}"/>
          </ac:picMkLst>
        </pc:picChg>
        <pc:picChg chg="del">
          <ac:chgData name="Adrian Sanchez" userId="8367bc64-dda7-4682-9c6e-e2730e15bbda" providerId="ADAL" clId="{91F308A8-EC27-4A7B-B70D-BFAF9D62EE8A}" dt="2026-03-04T08:00:29.844" v="16339" actId="478"/>
          <ac:picMkLst>
            <pc:docMk/>
            <pc:sldMk cId="1009827121" sldId="331"/>
            <ac:picMk id="11" creationId="{252088A6-8D8C-2384-069C-507C1D776CF3}"/>
          </ac:picMkLst>
        </pc:picChg>
        <pc:picChg chg="add mod">
          <ac:chgData name="Adrian Sanchez" userId="8367bc64-dda7-4682-9c6e-e2730e15bbda" providerId="ADAL" clId="{91F308A8-EC27-4A7B-B70D-BFAF9D62EE8A}" dt="2026-03-04T09:55:01.661" v="17520" actId="1076"/>
          <ac:picMkLst>
            <pc:docMk/>
            <pc:sldMk cId="1009827121" sldId="331"/>
            <ac:picMk id="12" creationId="{077285C7-B08E-7381-221C-6BB94662E08C}"/>
          </ac:picMkLst>
        </pc:picChg>
        <pc:picChg chg="add mod">
          <ac:chgData name="Adrian Sanchez" userId="8367bc64-dda7-4682-9c6e-e2730e15bbda" providerId="ADAL" clId="{91F308A8-EC27-4A7B-B70D-BFAF9D62EE8A}" dt="2026-03-04T09:51:53.973" v="17265" actId="1076"/>
          <ac:picMkLst>
            <pc:docMk/>
            <pc:sldMk cId="1009827121" sldId="331"/>
            <ac:picMk id="15" creationId="{5DFB0C60-969D-762A-DDF9-0C0C7F5E18D8}"/>
          </ac:picMkLst>
        </pc:picChg>
        <pc:cxnChg chg="del mod">
          <ac:chgData name="Adrian Sanchez" userId="8367bc64-dda7-4682-9c6e-e2730e15bbda" providerId="ADAL" clId="{91F308A8-EC27-4A7B-B70D-BFAF9D62EE8A}" dt="2026-03-04T08:00:29.844" v="16339" actId="478"/>
          <ac:cxnSpMkLst>
            <pc:docMk/>
            <pc:sldMk cId="1009827121" sldId="331"/>
            <ac:cxnSpMk id="20" creationId="{A23AD3D2-45C5-CB3E-05A7-798E66A8A5A8}"/>
          </ac:cxnSpMkLst>
        </pc:cxnChg>
        <pc:cxnChg chg="add mod">
          <ac:chgData name="Adrian Sanchez" userId="8367bc64-dda7-4682-9c6e-e2730e15bbda" providerId="ADAL" clId="{91F308A8-EC27-4A7B-B70D-BFAF9D62EE8A}" dt="2026-03-04T09:57:41.247" v="17640" actId="108"/>
          <ac:cxnSpMkLst>
            <pc:docMk/>
            <pc:sldMk cId="1009827121" sldId="331"/>
            <ac:cxnSpMk id="26" creationId="{BF0B1BC0-7276-DC60-726D-FE2EDD652772}"/>
          </ac:cxnSpMkLst>
        </pc:cxnChg>
        <pc:cxnChg chg="del mod">
          <ac:chgData name="Adrian Sanchez" userId="8367bc64-dda7-4682-9c6e-e2730e15bbda" providerId="ADAL" clId="{91F308A8-EC27-4A7B-B70D-BFAF9D62EE8A}" dt="2026-03-04T08:00:29.844" v="16339" actId="478"/>
          <ac:cxnSpMkLst>
            <pc:docMk/>
            <pc:sldMk cId="1009827121" sldId="331"/>
            <ac:cxnSpMk id="28" creationId="{6DED4A5B-1DEE-82DA-7063-F5B68F37B646}"/>
          </ac:cxnSpMkLst>
        </pc:cxnChg>
        <pc:cxnChg chg="add mod">
          <ac:chgData name="Adrian Sanchez" userId="8367bc64-dda7-4682-9c6e-e2730e15bbda" providerId="ADAL" clId="{91F308A8-EC27-4A7B-B70D-BFAF9D62EE8A}" dt="2026-03-04T09:57:41.247" v="17640" actId="108"/>
          <ac:cxnSpMkLst>
            <pc:docMk/>
            <pc:sldMk cId="1009827121" sldId="331"/>
            <ac:cxnSpMk id="29" creationId="{BC98F32F-B3EC-935E-EAB1-3162717E285F}"/>
          </ac:cxnSpMkLst>
        </pc:cxnChg>
        <pc:cxnChg chg="add mod">
          <ac:chgData name="Adrian Sanchez" userId="8367bc64-dda7-4682-9c6e-e2730e15bbda" providerId="ADAL" clId="{91F308A8-EC27-4A7B-B70D-BFAF9D62EE8A}" dt="2026-03-04T09:59:07.047" v="17646" actId="108"/>
          <ac:cxnSpMkLst>
            <pc:docMk/>
            <pc:sldMk cId="1009827121" sldId="331"/>
            <ac:cxnSpMk id="31" creationId="{F131C333-E0BB-5214-6C55-D57E0A946D76}"/>
          </ac:cxnSpMkLst>
        </pc:cxnChg>
        <pc:cxnChg chg="add mod">
          <ac:chgData name="Adrian Sanchez" userId="8367bc64-dda7-4682-9c6e-e2730e15bbda" providerId="ADAL" clId="{91F308A8-EC27-4A7B-B70D-BFAF9D62EE8A}" dt="2026-03-04T09:59:04.422" v="17645" actId="108"/>
          <ac:cxnSpMkLst>
            <pc:docMk/>
            <pc:sldMk cId="1009827121" sldId="331"/>
            <ac:cxnSpMk id="33" creationId="{DCD6F802-BA9E-2326-0A3E-F527AB6C72D2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04T11:22:44.306" v="18817" actId="122"/>
        <pc:sldMkLst>
          <pc:docMk/>
          <pc:sldMk cId="2544417209" sldId="332"/>
        </pc:sldMkLst>
        <pc:spChg chg="mod">
          <ac:chgData name="Adrian Sanchez" userId="8367bc64-dda7-4682-9c6e-e2730e15bbda" providerId="ADAL" clId="{91F308A8-EC27-4A7B-B70D-BFAF9D62EE8A}" dt="2026-03-04T10:09:38.071" v="17674" actId="20577"/>
          <ac:spMkLst>
            <pc:docMk/>
            <pc:sldMk cId="2544417209" sldId="332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04T10:10:02.069" v="17681" actId="478"/>
          <ac:spMkLst>
            <pc:docMk/>
            <pc:sldMk cId="2544417209" sldId="332"/>
            <ac:spMk id="4" creationId="{AFA00355-F7B0-34E1-D009-E04B2A7A0AFE}"/>
          </ac:spMkLst>
        </pc:spChg>
        <pc:spChg chg="del">
          <ac:chgData name="Adrian Sanchez" userId="8367bc64-dda7-4682-9c6e-e2730e15bbda" providerId="ADAL" clId="{91F308A8-EC27-4A7B-B70D-BFAF9D62EE8A}" dt="2026-03-04T10:10:01.457" v="17680" actId="478"/>
          <ac:spMkLst>
            <pc:docMk/>
            <pc:sldMk cId="2544417209" sldId="332"/>
            <ac:spMk id="5" creationId="{113C8FEA-AE5A-7A14-76C4-6C9C920B125B}"/>
          </ac:spMkLst>
        </pc:spChg>
        <pc:spChg chg="add del mod">
          <ac:chgData name="Adrian Sanchez" userId="8367bc64-dda7-4682-9c6e-e2730e15bbda" providerId="ADAL" clId="{91F308A8-EC27-4A7B-B70D-BFAF9D62EE8A}" dt="2026-03-04T10:19:32.585" v="17812" actId="478"/>
          <ac:spMkLst>
            <pc:docMk/>
            <pc:sldMk cId="2544417209" sldId="332"/>
            <ac:spMk id="10" creationId="{3342BCCC-E945-F64B-B1F9-2E496E350B97}"/>
          </ac:spMkLst>
        </pc:spChg>
        <pc:spChg chg="add mod">
          <ac:chgData name="Adrian Sanchez" userId="8367bc64-dda7-4682-9c6e-e2730e15bbda" providerId="ADAL" clId="{91F308A8-EC27-4A7B-B70D-BFAF9D62EE8A}" dt="2026-03-04T10:24:52.604" v="17915" actId="1037"/>
          <ac:spMkLst>
            <pc:docMk/>
            <pc:sldMk cId="2544417209" sldId="332"/>
            <ac:spMk id="11" creationId="{7C55F46B-7CA7-EE25-389F-C0186415CD0C}"/>
          </ac:spMkLst>
        </pc:spChg>
        <pc:spChg chg="mod">
          <ac:chgData name="Adrian Sanchez" userId="8367bc64-dda7-4682-9c6e-e2730e15bbda" providerId="ADAL" clId="{91F308A8-EC27-4A7B-B70D-BFAF9D62EE8A}" dt="2026-03-04T10:18:52.625" v="17809" actId="20577"/>
          <ac:spMkLst>
            <pc:docMk/>
            <pc:sldMk cId="2544417209" sldId="332"/>
            <ac:spMk id="17" creationId="{DFAAEC23-0A91-F518-53B8-10587E856348}"/>
          </ac:spMkLst>
        </pc:spChg>
        <pc:spChg chg="del">
          <ac:chgData name="Adrian Sanchez" userId="8367bc64-dda7-4682-9c6e-e2730e15bbda" providerId="ADAL" clId="{91F308A8-EC27-4A7B-B70D-BFAF9D62EE8A}" dt="2026-03-04T10:09:54.147" v="17678" actId="478"/>
          <ac:spMkLst>
            <pc:docMk/>
            <pc:sldMk cId="2544417209" sldId="332"/>
            <ac:spMk id="19" creationId="{63B1F690-3047-0DA5-8450-3D12E6FB10C7}"/>
          </ac:spMkLst>
        </pc:spChg>
        <pc:spChg chg="del">
          <ac:chgData name="Adrian Sanchez" userId="8367bc64-dda7-4682-9c6e-e2730e15bbda" providerId="ADAL" clId="{91F308A8-EC27-4A7B-B70D-BFAF9D62EE8A}" dt="2026-03-04T10:10:01.457" v="17680" actId="478"/>
          <ac:spMkLst>
            <pc:docMk/>
            <pc:sldMk cId="2544417209" sldId="332"/>
            <ac:spMk id="21" creationId="{308B2A2F-1C15-FF54-15C9-F020AF605B1B}"/>
          </ac:spMkLst>
        </pc:spChg>
        <pc:spChg chg="del">
          <ac:chgData name="Adrian Sanchez" userId="8367bc64-dda7-4682-9c6e-e2730e15bbda" providerId="ADAL" clId="{91F308A8-EC27-4A7B-B70D-BFAF9D62EE8A}" dt="2026-03-04T10:09:50.616" v="17676" actId="478"/>
          <ac:spMkLst>
            <pc:docMk/>
            <pc:sldMk cId="2544417209" sldId="332"/>
            <ac:spMk id="22" creationId="{0CD001A3-4189-C4FC-9880-C94998F3668A}"/>
          </ac:spMkLst>
        </pc:spChg>
        <pc:spChg chg="add mod">
          <ac:chgData name="Adrian Sanchez" userId="8367bc64-dda7-4682-9c6e-e2730e15bbda" providerId="ADAL" clId="{91F308A8-EC27-4A7B-B70D-BFAF9D62EE8A}" dt="2026-03-04T10:23:43.787" v="17897" actId="1076"/>
          <ac:spMkLst>
            <pc:docMk/>
            <pc:sldMk cId="2544417209" sldId="332"/>
            <ac:spMk id="27" creationId="{7F282921-3269-EAC0-8FAC-DAB7A102CF46}"/>
          </ac:spMkLst>
        </pc:spChg>
        <pc:spChg chg="add mod">
          <ac:chgData name="Adrian Sanchez" userId="8367bc64-dda7-4682-9c6e-e2730e15bbda" providerId="ADAL" clId="{91F308A8-EC27-4A7B-B70D-BFAF9D62EE8A}" dt="2026-03-04T10:28:19.019" v="17959" actId="1076"/>
          <ac:spMkLst>
            <pc:docMk/>
            <pc:sldMk cId="2544417209" sldId="332"/>
            <ac:spMk id="38" creationId="{46C63ACC-841F-6396-F9FB-DFAC1E4AA1B6}"/>
          </ac:spMkLst>
        </pc:spChg>
        <pc:spChg chg="add mod">
          <ac:chgData name="Adrian Sanchez" userId="8367bc64-dda7-4682-9c6e-e2730e15bbda" providerId="ADAL" clId="{91F308A8-EC27-4A7B-B70D-BFAF9D62EE8A}" dt="2026-03-04T11:06:50.774" v="18118" actId="14100"/>
          <ac:spMkLst>
            <pc:docMk/>
            <pc:sldMk cId="2544417209" sldId="332"/>
            <ac:spMk id="44" creationId="{B2C9636C-2ACA-27BB-DEDB-EE755878AAA0}"/>
          </ac:spMkLst>
        </pc:spChg>
        <pc:spChg chg="add mod">
          <ac:chgData name="Adrian Sanchez" userId="8367bc64-dda7-4682-9c6e-e2730e15bbda" providerId="ADAL" clId="{91F308A8-EC27-4A7B-B70D-BFAF9D62EE8A}" dt="2026-03-04T11:18:08.036" v="18408" actId="20577"/>
          <ac:spMkLst>
            <pc:docMk/>
            <pc:sldMk cId="2544417209" sldId="332"/>
            <ac:spMk id="45" creationId="{DDBFAB05-BB20-9EBE-745B-9C32227645B9}"/>
          </ac:spMkLst>
        </pc:spChg>
        <pc:spChg chg="add mod">
          <ac:chgData name="Adrian Sanchez" userId="8367bc64-dda7-4682-9c6e-e2730e15bbda" providerId="ADAL" clId="{91F308A8-EC27-4A7B-B70D-BFAF9D62EE8A}" dt="2026-03-04T11:13:22.016" v="18330" actId="1076"/>
          <ac:spMkLst>
            <pc:docMk/>
            <pc:sldMk cId="2544417209" sldId="332"/>
            <ac:spMk id="46" creationId="{650E6748-3AF1-C416-8D30-D0B8CB6E3A95}"/>
          </ac:spMkLst>
        </pc:spChg>
        <pc:spChg chg="add mod">
          <ac:chgData name="Adrian Sanchez" userId="8367bc64-dda7-4682-9c6e-e2730e15bbda" providerId="ADAL" clId="{91F308A8-EC27-4A7B-B70D-BFAF9D62EE8A}" dt="2026-03-04T11:13:22.016" v="18330" actId="1076"/>
          <ac:spMkLst>
            <pc:docMk/>
            <pc:sldMk cId="2544417209" sldId="332"/>
            <ac:spMk id="47" creationId="{5847E108-6B0D-1F93-DA99-E3B44B8BA9F8}"/>
          </ac:spMkLst>
        </pc:spChg>
        <pc:spChg chg="add mod">
          <ac:chgData name="Adrian Sanchez" userId="8367bc64-dda7-4682-9c6e-e2730e15bbda" providerId="ADAL" clId="{91F308A8-EC27-4A7B-B70D-BFAF9D62EE8A}" dt="2026-03-04T11:16:01.956" v="18347" actId="14100"/>
          <ac:spMkLst>
            <pc:docMk/>
            <pc:sldMk cId="2544417209" sldId="332"/>
            <ac:spMk id="54" creationId="{CAC63AB3-A641-3752-93B3-10F36B2295D6}"/>
          </ac:spMkLst>
        </pc:spChg>
        <pc:spChg chg="add mod">
          <ac:chgData name="Adrian Sanchez" userId="8367bc64-dda7-4682-9c6e-e2730e15bbda" providerId="ADAL" clId="{91F308A8-EC27-4A7B-B70D-BFAF9D62EE8A}" dt="2026-03-04T11:22:44.306" v="18817" actId="122"/>
          <ac:spMkLst>
            <pc:docMk/>
            <pc:sldMk cId="2544417209" sldId="332"/>
            <ac:spMk id="55" creationId="{FC828739-9CE7-F6D1-55FD-410CC1DDED97}"/>
          </ac:spMkLst>
        </pc:spChg>
        <pc:graphicFrameChg chg="del">
          <ac:chgData name="Adrian Sanchez" userId="8367bc64-dda7-4682-9c6e-e2730e15bbda" providerId="ADAL" clId="{91F308A8-EC27-4A7B-B70D-BFAF9D62EE8A}" dt="2026-03-04T10:10:00.068" v="17679" actId="478"/>
          <ac:graphicFrameMkLst>
            <pc:docMk/>
            <pc:sldMk cId="2544417209" sldId="332"/>
            <ac:graphicFrameMk id="9" creationId="{1DE5E049-B587-1B27-D4DF-D17D5653183E}"/>
          </ac:graphicFrameMkLst>
        </pc:graphicFrameChg>
        <pc:picChg chg="del">
          <ac:chgData name="Adrian Sanchez" userId="8367bc64-dda7-4682-9c6e-e2730e15bbda" providerId="ADAL" clId="{91F308A8-EC27-4A7B-B70D-BFAF9D62EE8A}" dt="2026-03-04T10:10:00.068" v="17679" actId="478"/>
          <ac:picMkLst>
            <pc:docMk/>
            <pc:sldMk cId="2544417209" sldId="332"/>
            <ac:picMk id="3" creationId="{F122E5CB-1DAD-730D-97AC-4DE5A9115DBE}"/>
          </ac:picMkLst>
        </pc:picChg>
        <pc:picChg chg="del">
          <ac:chgData name="Adrian Sanchez" userId="8367bc64-dda7-4682-9c6e-e2730e15bbda" providerId="ADAL" clId="{91F308A8-EC27-4A7B-B70D-BFAF9D62EE8A}" dt="2026-03-04T10:09:53.088" v="17677" actId="478"/>
          <ac:picMkLst>
            <pc:docMk/>
            <pc:sldMk cId="2544417209" sldId="332"/>
            <ac:picMk id="6" creationId="{19560607-9998-5147-4D46-787C9D5D95FF}"/>
          </ac:picMkLst>
        </pc:picChg>
        <pc:picChg chg="add mod ord">
          <ac:chgData name="Adrian Sanchez" userId="8367bc64-dda7-4682-9c6e-e2730e15bbda" providerId="ADAL" clId="{91F308A8-EC27-4A7B-B70D-BFAF9D62EE8A}" dt="2026-03-04T11:15:07.313" v="18340" actId="167"/>
          <ac:picMkLst>
            <pc:docMk/>
            <pc:sldMk cId="2544417209" sldId="332"/>
            <ac:picMk id="8" creationId="{51AEDC3F-C63C-1389-F913-DAD88ACA9509}"/>
          </ac:picMkLst>
        </pc:picChg>
        <pc:picChg chg="del">
          <ac:chgData name="Adrian Sanchez" userId="8367bc64-dda7-4682-9c6e-e2730e15bbda" providerId="ADAL" clId="{91F308A8-EC27-4A7B-B70D-BFAF9D62EE8A}" dt="2026-03-04T10:09:49.412" v="17675" actId="478"/>
          <ac:picMkLst>
            <pc:docMk/>
            <pc:sldMk cId="2544417209" sldId="332"/>
            <ac:picMk id="12" creationId="{077285C7-B08E-7381-221C-6BB94662E08C}"/>
          </ac:picMkLst>
        </pc:picChg>
        <pc:picChg chg="del">
          <ac:chgData name="Adrian Sanchez" userId="8367bc64-dda7-4682-9c6e-e2730e15bbda" providerId="ADAL" clId="{91F308A8-EC27-4A7B-B70D-BFAF9D62EE8A}" dt="2026-03-04T10:09:53.088" v="17677" actId="478"/>
          <ac:picMkLst>
            <pc:docMk/>
            <pc:sldMk cId="2544417209" sldId="332"/>
            <ac:picMk id="15" creationId="{5DFB0C60-969D-762A-DDF9-0C0C7F5E18D8}"/>
          </ac:picMkLst>
        </pc:picChg>
        <pc:cxnChg chg="add del mod">
          <ac:chgData name="Adrian Sanchez" userId="8367bc64-dda7-4682-9c6e-e2730e15bbda" providerId="ADAL" clId="{91F308A8-EC27-4A7B-B70D-BFAF9D62EE8A}" dt="2026-03-04T10:24:08.248" v="17901" actId="478"/>
          <ac:cxnSpMkLst>
            <pc:docMk/>
            <pc:sldMk cId="2544417209" sldId="332"/>
            <ac:cxnSpMk id="14" creationId="{2963BFA5-C830-38C0-F42A-B0A6D1B36FEE}"/>
          </ac:cxnSpMkLst>
        </pc:cxnChg>
        <pc:cxnChg chg="add mod">
          <ac:chgData name="Adrian Sanchez" userId="8367bc64-dda7-4682-9c6e-e2730e15bbda" providerId="ADAL" clId="{91F308A8-EC27-4A7B-B70D-BFAF9D62EE8A}" dt="2026-03-04T10:24:56.473" v="17916" actId="14100"/>
          <ac:cxnSpMkLst>
            <pc:docMk/>
            <pc:sldMk cId="2544417209" sldId="332"/>
            <ac:cxnSpMk id="18" creationId="{485FF40A-224E-2B65-2145-AC6F489D781A}"/>
          </ac:cxnSpMkLst>
        </pc:cxnChg>
        <pc:cxnChg chg="del">
          <ac:chgData name="Adrian Sanchez" userId="8367bc64-dda7-4682-9c6e-e2730e15bbda" providerId="ADAL" clId="{91F308A8-EC27-4A7B-B70D-BFAF9D62EE8A}" dt="2026-03-04T10:09:53.088" v="17677" actId="478"/>
          <ac:cxnSpMkLst>
            <pc:docMk/>
            <pc:sldMk cId="2544417209" sldId="332"/>
            <ac:cxnSpMk id="26" creationId="{BF0B1BC0-7276-DC60-726D-FE2EDD652772}"/>
          </ac:cxnSpMkLst>
        </pc:cxnChg>
        <pc:cxnChg chg="del">
          <ac:chgData name="Adrian Sanchez" userId="8367bc64-dda7-4682-9c6e-e2730e15bbda" providerId="ADAL" clId="{91F308A8-EC27-4A7B-B70D-BFAF9D62EE8A}" dt="2026-03-04T10:09:53.088" v="17677" actId="478"/>
          <ac:cxnSpMkLst>
            <pc:docMk/>
            <pc:sldMk cId="2544417209" sldId="332"/>
            <ac:cxnSpMk id="29" creationId="{BC98F32F-B3EC-935E-EAB1-3162717E285F}"/>
          </ac:cxnSpMkLst>
        </pc:cxnChg>
        <pc:cxnChg chg="del">
          <ac:chgData name="Adrian Sanchez" userId="8367bc64-dda7-4682-9c6e-e2730e15bbda" providerId="ADAL" clId="{91F308A8-EC27-4A7B-B70D-BFAF9D62EE8A}" dt="2026-03-04T10:09:53.088" v="17677" actId="478"/>
          <ac:cxnSpMkLst>
            <pc:docMk/>
            <pc:sldMk cId="2544417209" sldId="332"/>
            <ac:cxnSpMk id="31" creationId="{F131C333-E0BB-5214-6C55-D57E0A946D76}"/>
          </ac:cxnSpMkLst>
        </pc:cxnChg>
        <pc:cxnChg chg="del">
          <ac:chgData name="Adrian Sanchez" userId="8367bc64-dda7-4682-9c6e-e2730e15bbda" providerId="ADAL" clId="{91F308A8-EC27-4A7B-B70D-BFAF9D62EE8A}" dt="2026-03-04T10:09:53.088" v="17677" actId="478"/>
          <ac:cxnSpMkLst>
            <pc:docMk/>
            <pc:sldMk cId="2544417209" sldId="332"/>
            <ac:cxnSpMk id="33" creationId="{DCD6F802-BA9E-2326-0A3E-F527AB6C72D2}"/>
          </ac:cxnSpMkLst>
        </pc:cxnChg>
        <pc:cxnChg chg="add mod">
          <ac:chgData name="Adrian Sanchez" userId="8367bc64-dda7-4682-9c6e-e2730e15bbda" providerId="ADAL" clId="{91F308A8-EC27-4A7B-B70D-BFAF9D62EE8A}" dt="2026-03-04T10:28:21.525" v="17960" actId="14100"/>
          <ac:cxnSpMkLst>
            <pc:docMk/>
            <pc:sldMk cId="2544417209" sldId="332"/>
            <ac:cxnSpMk id="34" creationId="{D83538E3-F274-4BB4-356A-3799A9DF02F9}"/>
          </ac:cxnSpMkLst>
        </pc:cxnChg>
        <pc:cxnChg chg="add mod">
          <ac:chgData name="Adrian Sanchez" userId="8367bc64-dda7-4682-9c6e-e2730e15bbda" providerId="ADAL" clId="{91F308A8-EC27-4A7B-B70D-BFAF9D62EE8A}" dt="2026-03-04T10:26:10.120" v="17950" actId="14100"/>
          <ac:cxnSpMkLst>
            <pc:docMk/>
            <pc:sldMk cId="2544417209" sldId="332"/>
            <ac:cxnSpMk id="40" creationId="{9B8A6830-1E11-730B-44BE-9F295985F1CA}"/>
          </ac:cxnSpMkLst>
        </pc:cxnChg>
        <pc:cxnChg chg="add mod ord">
          <ac:chgData name="Adrian Sanchez" userId="8367bc64-dda7-4682-9c6e-e2730e15bbda" providerId="ADAL" clId="{91F308A8-EC27-4A7B-B70D-BFAF9D62EE8A}" dt="2026-03-04T11:15:03.063" v="18339" actId="167"/>
          <ac:cxnSpMkLst>
            <pc:docMk/>
            <pc:sldMk cId="2544417209" sldId="332"/>
            <ac:cxnSpMk id="48" creationId="{0CBBA652-1DC2-00AD-74ED-51D26A242E14}"/>
          </ac:cxnSpMkLst>
        </pc:cxnChg>
      </pc:sldChg>
      <pc:sldChg chg="add">
        <pc:chgData name="Adrian Sanchez" userId="8367bc64-dda7-4682-9c6e-e2730e15bbda" providerId="ADAL" clId="{91F308A8-EC27-4A7B-B70D-BFAF9D62EE8A}" dt="2026-03-04T11:25:22.515" v="18818"/>
        <pc:sldMkLst>
          <pc:docMk/>
          <pc:sldMk cId="3527556759" sldId="333"/>
        </pc:sldMkLst>
      </pc:sldChg>
      <pc:sldChg chg="addSp delSp modSp add mod ord modNotesTx">
        <pc:chgData name="Adrian Sanchez" userId="8367bc64-dda7-4682-9c6e-e2730e15bbda" providerId="ADAL" clId="{91F308A8-EC27-4A7B-B70D-BFAF9D62EE8A}" dt="2026-03-23T11:14:54.766" v="60923" actId="20577"/>
        <pc:sldMkLst>
          <pc:docMk/>
          <pc:sldMk cId="3836356037" sldId="334"/>
        </pc:sldMkLst>
        <pc:spChg chg="mod">
          <ac:chgData name="Adrian Sanchez" userId="8367bc64-dda7-4682-9c6e-e2730e15bbda" providerId="ADAL" clId="{91F308A8-EC27-4A7B-B70D-BFAF9D62EE8A}" dt="2026-03-19T09:14:52.500" v="57161" actId="20577"/>
          <ac:spMkLst>
            <pc:docMk/>
            <pc:sldMk cId="3836356037" sldId="334"/>
            <ac:spMk id="2" creationId="{2A6E612C-28F5-45FC-ABD4-54B65CF2A640}"/>
          </ac:spMkLst>
        </pc:spChg>
        <pc:spChg chg="add del mod">
          <ac:chgData name="Adrian Sanchez" userId="8367bc64-dda7-4682-9c6e-e2730e15bbda" providerId="ADAL" clId="{91F308A8-EC27-4A7B-B70D-BFAF9D62EE8A}" dt="2026-03-19T10:06:35.036" v="58732" actId="478"/>
          <ac:spMkLst>
            <pc:docMk/>
            <pc:sldMk cId="3836356037" sldId="334"/>
            <ac:spMk id="3" creationId="{F3AAB315-4139-D0FF-7EC9-F99C3F0D4D81}"/>
          </ac:spMkLst>
        </pc:spChg>
        <pc:spChg chg="add mod">
          <ac:chgData name="Adrian Sanchez" userId="8367bc64-dda7-4682-9c6e-e2730e15bbda" providerId="ADAL" clId="{91F308A8-EC27-4A7B-B70D-BFAF9D62EE8A}" dt="2026-03-19T10:07:10.356" v="58739" actId="14100"/>
          <ac:spMkLst>
            <pc:docMk/>
            <pc:sldMk cId="3836356037" sldId="334"/>
            <ac:spMk id="4" creationId="{82966006-681F-653A-6EDF-6124624B0655}"/>
          </ac:spMkLst>
        </pc:spChg>
        <pc:spChg chg="add mo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10" creationId="{88DD22C0-EFF6-EE70-D921-4EE1FCF16F89}"/>
          </ac:spMkLst>
        </pc:spChg>
        <pc:spChg chg="del">
          <ac:chgData name="Adrian Sanchez" userId="8367bc64-dda7-4682-9c6e-e2730e15bbda" providerId="ADAL" clId="{91F308A8-EC27-4A7B-B70D-BFAF9D62EE8A}" dt="2026-03-04T11:31:55.749" v="18876" actId="478"/>
          <ac:spMkLst>
            <pc:docMk/>
            <pc:sldMk cId="3836356037" sldId="334"/>
            <ac:spMk id="11" creationId="{7C55F46B-7CA7-EE25-389F-C0186415CD0C}"/>
          </ac:spMkLst>
        </pc:spChg>
        <pc:spChg chg="add mo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12" creationId="{275B0A09-5CD7-B33F-6271-83F2871B2A04}"/>
          </ac:spMkLst>
        </pc:spChg>
        <pc:spChg chg="add mo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15" creationId="{88B4B399-5587-1FFB-D8DE-EC69496EB8A1}"/>
          </ac:spMkLst>
        </pc:spChg>
        <pc:spChg chg="mod">
          <ac:chgData name="Adrian Sanchez" userId="8367bc64-dda7-4682-9c6e-e2730e15bbda" providerId="ADAL" clId="{91F308A8-EC27-4A7B-B70D-BFAF9D62EE8A}" dt="2026-03-19T10:17:57.543" v="58809" actId="20577"/>
          <ac:spMkLst>
            <pc:docMk/>
            <pc:sldMk cId="3836356037" sldId="334"/>
            <ac:spMk id="17" creationId="{DFAAEC23-0A91-F518-53B8-10587E856348}"/>
          </ac:spMkLst>
        </pc:spChg>
        <pc:spChg chg="add mo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22" creationId="{356BB55B-B15F-B935-DACB-7BEF9964D941}"/>
          </ac:spMkLst>
        </pc:spChg>
        <pc:spChg chg="add del mod">
          <ac:chgData name="Adrian Sanchez" userId="8367bc64-dda7-4682-9c6e-e2730e15bbda" providerId="ADAL" clId="{91F308A8-EC27-4A7B-B70D-BFAF9D62EE8A}" dt="2026-03-19T10:17:25.509" v="58805" actId="478"/>
          <ac:spMkLst>
            <pc:docMk/>
            <pc:sldMk cId="3836356037" sldId="334"/>
            <ac:spMk id="24" creationId="{ACCD96F6-0A7B-BA3C-6B58-85C5202F36B4}"/>
          </ac:spMkLst>
        </pc:spChg>
        <pc:spChg chg="del">
          <ac:chgData name="Adrian Sanchez" userId="8367bc64-dda7-4682-9c6e-e2730e15bbda" providerId="ADAL" clId="{91F308A8-EC27-4A7B-B70D-BFAF9D62EE8A}" dt="2026-03-04T11:31:55.749" v="18876" actId="478"/>
          <ac:spMkLst>
            <pc:docMk/>
            <pc:sldMk cId="3836356037" sldId="334"/>
            <ac:spMk id="27" creationId="{7F282921-3269-EAC0-8FAC-DAB7A102CF46}"/>
          </ac:spMkLst>
        </pc:spChg>
        <pc:spChg chg="add mod or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29" creationId="{3BA34773-668F-B7AA-76A5-62309CFF8E26}"/>
          </ac:spMkLst>
        </pc:spChg>
        <pc:spChg chg="add mo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31" creationId="{A5635214-8590-3501-EDE6-FAC743828C7F}"/>
          </ac:spMkLst>
        </pc:spChg>
        <pc:spChg chg="add mod or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35" creationId="{E8C35155-711E-EF06-5864-699F8F683B93}"/>
          </ac:spMkLst>
        </pc:spChg>
        <pc:spChg chg="add mo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36" creationId="{76474589-3E3D-8162-F29A-C393EA139FC7}"/>
          </ac:spMkLst>
        </pc:spChg>
        <pc:spChg chg="del">
          <ac:chgData name="Adrian Sanchez" userId="8367bc64-dda7-4682-9c6e-e2730e15bbda" providerId="ADAL" clId="{91F308A8-EC27-4A7B-B70D-BFAF9D62EE8A}" dt="2026-03-04T11:31:52.493" v="18873" actId="478"/>
          <ac:spMkLst>
            <pc:docMk/>
            <pc:sldMk cId="3836356037" sldId="334"/>
            <ac:spMk id="38" creationId="{46C63ACC-841F-6396-F9FB-DFAC1E4AA1B6}"/>
          </ac:spMkLst>
        </pc:spChg>
        <pc:spChg chg="add mod or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39" creationId="{00458000-2DA9-AF96-10B2-8629A40FAC3D}"/>
          </ac:spMkLst>
        </pc:spChg>
        <pc:spChg chg="add mo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41" creationId="{FAD3D1E3-2565-0FE2-2328-535DBBDB618A}"/>
          </ac:spMkLst>
        </pc:spChg>
        <pc:spChg chg="del">
          <ac:chgData name="Adrian Sanchez" userId="8367bc64-dda7-4682-9c6e-e2730e15bbda" providerId="ADAL" clId="{91F308A8-EC27-4A7B-B70D-BFAF9D62EE8A}" dt="2026-03-04T11:31:58.409" v="18877" actId="478"/>
          <ac:spMkLst>
            <pc:docMk/>
            <pc:sldMk cId="3836356037" sldId="334"/>
            <ac:spMk id="44" creationId="{B2C9636C-2ACA-27BB-DEDB-EE755878AAA0}"/>
          </ac:spMkLst>
        </pc:spChg>
        <pc:spChg chg="del">
          <ac:chgData name="Adrian Sanchez" userId="8367bc64-dda7-4682-9c6e-e2730e15bbda" providerId="ADAL" clId="{91F308A8-EC27-4A7B-B70D-BFAF9D62EE8A}" dt="2026-03-04T11:31:58.409" v="18877" actId="478"/>
          <ac:spMkLst>
            <pc:docMk/>
            <pc:sldMk cId="3836356037" sldId="334"/>
            <ac:spMk id="45" creationId="{DDBFAB05-BB20-9EBE-745B-9C32227645B9}"/>
          </ac:spMkLst>
        </pc:spChg>
        <pc:spChg chg="mod or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46" creationId="{650E6748-3AF1-C416-8D30-D0B8CB6E3A95}"/>
          </ac:spMkLst>
        </pc:spChg>
        <pc:spChg chg="mod">
          <ac:chgData name="Adrian Sanchez" userId="8367bc64-dda7-4682-9c6e-e2730e15bbda" providerId="ADAL" clId="{91F308A8-EC27-4A7B-B70D-BFAF9D62EE8A}" dt="2026-03-19T10:04:35.512" v="58689" actId="1035"/>
          <ac:spMkLst>
            <pc:docMk/>
            <pc:sldMk cId="3836356037" sldId="334"/>
            <ac:spMk id="47" creationId="{5847E108-6B0D-1F93-DA99-E3B44B8BA9F8}"/>
          </ac:spMkLst>
        </pc:spChg>
        <pc:spChg chg="add mod">
          <ac:chgData name="Adrian Sanchez" userId="8367bc64-dda7-4682-9c6e-e2730e15bbda" providerId="ADAL" clId="{91F308A8-EC27-4A7B-B70D-BFAF9D62EE8A}" dt="2026-03-19T10:07:14.937" v="58744" actId="1035"/>
          <ac:spMkLst>
            <pc:docMk/>
            <pc:sldMk cId="3836356037" sldId="334"/>
            <ac:spMk id="51" creationId="{FE85C9C4-4AC8-4A1A-D21E-E9F6A8EB54E1}"/>
          </ac:spMkLst>
        </pc:spChg>
        <pc:spChg chg="add mod">
          <ac:chgData name="Adrian Sanchez" userId="8367bc64-dda7-4682-9c6e-e2730e15bbda" providerId="ADAL" clId="{91F308A8-EC27-4A7B-B70D-BFAF9D62EE8A}" dt="2026-03-19T10:07:14.937" v="58744" actId="1035"/>
          <ac:spMkLst>
            <pc:docMk/>
            <pc:sldMk cId="3836356037" sldId="334"/>
            <ac:spMk id="53" creationId="{60F39AF4-1987-CFA4-B0E5-E581D9EA144F}"/>
          </ac:spMkLst>
        </pc:spChg>
        <pc:spChg chg="del">
          <ac:chgData name="Adrian Sanchez" userId="8367bc64-dda7-4682-9c6e-e2730e15bbda" providerId="ADAL" clId="{91F308A8-EC27-4A7B-B70D-BFAF9D62EE8A}" dt="2026-03-04T11:32:00.996" v="18878" actId="478"/>
          <ac:spMkLst>
            <pc:docMk/>
            <pc:sldMk cId="3836356037" sldId="334"/>
            <ac:spMk id="54" creationId="{CAC63AB3-A641-3752-93B3-10F36B2295D6}"/>
          </ac:spMkLst>
        </pc:spChg>
        <pc:spChg chg="del">
          <ac:chgData name="Adrian Sanchez" userId="8367bc64-dda7-4682-9c6e-e2730e15bbda" providerId="ADAL" clId="{91F308A8-EC27-4A7B-B70D-BFAF9D62EE8A}" dt="2026-03-04T11:32:00.996" v="18878" actId="478"/>
          <ac:spMkLst>
            <pc:docMk/>
            <pc:sldMk cId="3836356037" sldId="334"/>
            <ac:spMk id="55" creationId="{FC828739-9CE7-F6D1-55FD-410CC1DDED97}"/>
          </ac:spMkLst>
        </pc:spChg>
        <pc:spChg chg="add mod">
          <ac:chgData name="Adrian Sanchez" userId="8367bc64-dda7-4682-9c6e-e2730e15bbda" providerId="ADAL" clId="{91F308A8-EC27-4A7B-B70D-BFAF9D62EE8A}" dt="2026-03-19T10:07:14.937" v="58744" actId="1035"/>
          <ac:spMkLst>
            <pc:docMk/>
            <pc:sldMk cId="3836356037" sldId="334"/>
            <ac:spMk id="57" creationId="{4C5C3B44-13A3-EDA2-0224-D634FFD6493B}"/>
          </ac:spMkLst>
        </pc:spChg>
        <pc:spChg chg="add mod">
          <ac:chgData name="Adrian Sanchez" userId="8367bc64-dda7-4682-9c6e-e2730e15bbda" providerId="ADAL" clId="{91F308A8-EC27-4A7B-B70D-BFAF9D62EE8A}" dt="2026-03-19T10:07:14.937" v="58744" actId="1035"/>
          <ac:spMkLst>
            <pc:docMk/>
            <pc:sldMk cId="3836356037" sldId="334"/>
            <ac:spMk id="59" creationId="{CE1A6654-CAC1-EA36-94BE-3F43E0D33FBA}"/>
          </ac:spMkLst>
        </pc:spChg>
        <pc:picChg chg="del">
          <ac:chgData name="Adrian Sanchez" userId="8367bc64-dda7-4682-9c6e-e2730e15bbda" providerId="ADAL" clId="{91F308A8-EC27-4A7B-B70D-BFAF9D62EE8A}" dt="2026-03-04T11:31:53.874" v="18875" actId="478"/>
          <ac:picMkLst>
            <pc:docMk/>
            <pc:sldMk cId="3836356037" sldId="334"/>
            <ac:picMk id="8" creationId="{51AEDC3F-C63C-1389-F913-DAD88ACA9509}"/>
          </ac:picMkLst>
        </pc:picChg>
        <pc:cxnChg chg="add mod">
          <ac:chgData name="Adrian Sanchez" userId="8367bc64-dda7-4682-9c6e-e2730e15bbda" providerId="ADAL" clId="{91F308A8-EC27-4A7B-B70D-BFAF9D62EE8A}" dt="2026-03-19T10:07:31.028" v="58748" actId="14100"/>
          <ac:cxnSpMkLst>
            <pc:docMk/>
            <pc:sldMk cId="3836356037" sldId="334"/>
            <ac:cxnSpMk id="13" creationId="{33882B7C-786D-E025-B369-0E8427460B29}"/>
          </ac:cxnSpMkLst>
        </pc:cxnChg>
        <pc:cxnChg chg="add mod">
          <ac:chgData name="Adrian Sanchez" userId="8367bc64-dda7-4682-9c6e-e2730e15bbda" providerId="ADAL" clId="{91F308A8-EC27-4A7B-B70D-BFAF9D62EE8A}" dt="2026-03-19T10:07:25.642" v="58746" actId="14100"/>
          <ac:cxnSpMkLst>
            <pc:docMk/>
            <pc:sldMk cId="3836356037" sldId="334"/>
            <ac:cxnSpMk id="16" creationId="{C0B55781-AF44-DDEC-6B40-6EF4C977A6BA}"/>
          </ac:cxnSpMkLst>
        </pc:cxnChg>
        <pc:cxnChg chg="del mod">
          <ac:chgData name="Adrian Sanchez" userId="8367bc64-dda7-4682-9c6e-e2730e15bbda" providerId="ADAL" clId="{91F308A8-EC27-4A7B-B70D-BFAF9D62EE8A}" dt="2026-03-04T11:31:55.749" v="18876" actId="478"/>
          <ac:cxnSpMkLst>
            <pc:docMk/>
            <pc:sldMk cId="3836356037" sldId="334"/>
            <ac:cxnSpMk id="18" creationId="{485FF40A-224E-2B65-2145-AC6F489D781A}"/>
          </ac:cxnSpMkLst>
        </pc:cxnChg>
        <pc:cxnChg chg="add mod">
          <ac:chgData name="Adrian Sanchez" userId="8367bc64-dda7-4682-9c6e-e2730e15bbda" providerId="ADAL" clId="{91F308A8-EC27-4A7B-B70D-BFAF9D62EE8A}" dt="2026-03-19T10:07:28.397" v="58747" actId="14100"/>
          <ac:cxnSpMkLst>
            <pc:docMk/>
            <pc:sldMk cId="3836356037" sldId="334"/>
            <ac:cxnSpMk id="23" creationId="{AFEABD28-2194-A9C1-15A8-0A0F2F05D155}"/>
          </ac:cxnSpMkLst>
        </pc:cxnChg>
        <pc:cxnChg chg="del mod">
          <ac:chgData name="Adrian Sanchez" userId="8367bc64-dda7-4682-9c6e-e2730e15bbda" providerId="ADAL" clId="{91F308A8-EC27-4A7B-B70D-BFAF9D62EE8A}" dt="2026-03-04T11:31:51.696" v="18872" actId="478"/>
          <ac:cxnSpMkLst>
            <pc:docMk/>
            <pc:sldMk cId="3836356037" sldId="334"/>
            <ac:cxnSpMk id="34" creationId="{D83538E3-F274-4BB4-356A-3799A9DF02F9}"/>
          </ac:cxnSpMkLst>
        </pc:cxnChg>
        <pc:cxnChg chg="del">
          <ac:chgData name="Adrian Sanchez" userId="8367bc64-dda7-4682-9c6e-e2730e15bbda" providerId="ADAL" clId="{91F308A8-EC27-4A7B-B70D-BFAF9D62EE8A}" dt="2026-03-04T11:31:53.322" v="18874" actId="478"/>
          <ac:cxnSpMkLst>
            <pc:docMk/>
            <pc:sldMk cId="3836356037" sldId="334"/>
            <ac:cxnSpMk id="40" creationId="{9B8A6830-1E11-730B-44BE-9F295985F1CA}"/>
          </ac:cxnSpMkLst>
        </pc:cxnChg>
        <pc:cxnChg chg="mod">
          <ac:chgData name="Adrian Sanchez" userId="8367bc64-dda7-4682-9c6e-e2730e15bbda" providerId="ADAL" clId="{91F308A8-EC27-4A7B-B70D-BFAF9D62EE8A}" dt="2026-03-19T10:07:20.912" v="58745" actId="14100"/>
          <ac:cxnSpMkLst>
            <pc:docMk/>
            <pc:sldMk cId="3836356037" sldId="334"/>
            <ac:cxnSpMk id="48" creationId="{0CBBA652-1DC2-00AD-74ED-51D26A242E14}"/>
          </ac:cxnSpMkLst>
        </pc:cxnChg>
      </pc:sldChg>
      <pc:sldChg chg="addSp delSp modSp add mod modNotesTx">
        <pc:chgData name="Adrian Sanchez" userId="8367bc64-dda7-4682-9c6e-e2730e15bbda" providerId="ADAL" clId="{91F308A8-EC27-4A7B-B70D-BFAF9D62EE8A}" dt="2026-03-23T11:14:50.913" v="60922" actId="20577"/>
        <pc:sldMkLst>
          <pc:docMk/>
          <pc:sldMk cId="2007277544" sldId="335"/>
        </pc:sldMkLst>
        <pc:spChg chg="mod">
          <ac:chgData name="Adrian Sanchez" userId="8367bc64-dda7-4682-9c6e-e2730e15bbda" providerId="ADAL" clId="{91F308A8-EC27-4A7B-B70D-BFAF9D62EE8A}" dt="2026-03-19T09:14:55.656" v="57163" actId="20577"/>
          <ac:spMkLst>
            <pc:docMk/>
            <pc:sldMk cId="2007277544" sldId="335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3" creationId="{F3AAB315-4139-D0FF-7EC9-F99C3F0D4D81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4" creationId="{82966006-681F-653A-6EDF-6124624B0655}"/>
          </ac:spMkLst>
        </pc:spChg>
        <pc:spChg chg="add mod">
          <ac:chgData name="Adrian Sanchez" userId="8367bc64-dda7-4682-9c6e-e2730e15bbda" providerId="ADAL" clId="{91F308A8-EC27-4A7B-B70D-BFAF9D62EE8A}" dt="2026-03-04T13:29:42.759" v="20412" actId="20577"/>
          <ac:spMkLst>
            <pc:docMk/>
            <pc:sldMk cId="2007277544" sldId="335"/>
            <ac:spMk id="9" creationId="{65E1C239-E4BC-347A-0149-6DB16E7C7367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10" creationId="{88DD22C0-EFF6-EE70-D921-4EE1FCF16F89}"/>
          </ac:spMkLst>
        </pc:spChg>
        <pc:spChg chg="add mod">
          <ac:chgData name="Adrian Sanchez" userId="8367bc64-dda7-4682-9c6e-e2730e15bbda" providerId="ADAL" clId="{91F308A8-EC27-4A7B-B70D-BFAF9D62EE8A}" dt="2026-03-04T13:33:49.384" v="20661" actId="14100"/>
          <ac:spMkLst>
            <pc:docMk/>
            <pc:sldMk cId="2007277544" sldId="335"/>
            <ac:spMk id="11" creationId="{9F3F8240-C2B9-8D9A-EF02-403793D5D9FB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12" creationId="{275B0A09-5CD7-B33F-6271-83F2871B2A04}"/>
          </ac:spMkLst>
        </pc:spChg>
        <pc:spChg chg="add mod">
          <ac:chgData name="Adrian Sanchez" userId="8367bc64-dda7-4682-9c6e-e2730e15bbda" providerId="ADAL" clId="{91F308A8-EC27-4A7B-B70D-BFAF9D62EE8A}" dt="2026-03-04T13:33:39.281" v="20660" actId="20577"/>
          <ac:spMkLst>
            <pc:docMk/>
            <pc:sldMk cId="2007277544" sldId="335"/>
            <ac:spMk id="14" creationId="{54BC2B17-039C-3AFD-AE61-D40AFE8494C9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15" creationId="{88B4B399-5587-1FFB-D8DE-EC69496EB8A1}"/>
          </ac:spMkLst>
        </pc:spChg>
        <pc:spChg chg="mod">
          <ac:chgData name="Adrian Sanchez" userId="8367bc64-dda7-4682-9c6e-e2730e15bbda" providerId="ADAL" clId="{91F308A8-EC27-4A7B-B70D-BFAF9D62EE8A}" dt="2026-03-04T13:42:13.654" v="21021" actId="20577"/>
          <ac:spMkLst>
            <pc:docMk/>
            <pc:sldMk cId="2007277544" sldId="335"/>
            <ac:spMk id="17" creationId="{DFAAEC23-0A91-F518-53B8-10587E856348}"/>
          </ac:spMkLst>
        </pc:spChg>
        <pc:spChg chg="add del mod">
          <ac:chgData name="Adrian Sanchez" userId="8367bc64-dda7-4682-9c6e-e2730e15bbda" providerId="ADAL" clId="{91F308A8-EC27-4A7B-B70D-BFAF9D62EE8A}" dt="2026-03-04T13:34:19.719" v="20668" actId="478"/>
          <ac:spMkLst>
            <pc:docMk/>
            <pc:sldMk cId="2007277544" sldId="335"/>
            <ac:spMk id="18" creationId="{EE10C984-49B5-0E93-9E77-0C68473E0D5C}"/>
          </ac:spMkLst>
        </pc:spChg>
        <pc:spChg chg="add del mod">
          <ac:chgData name="Adrian Sanchez" userId="8367bc64-dda7-4682-9c6e-e2730e15bbda" providerId="ADAL" clId="{91F308A8-EC27-4A7B-B70D-BFAF9D62EE8A}" dt="2026-03-04T13:36:50.271" v="20698" actId="21"/>
          <ac:spMkLst>
            <pc:docMk/>
            <pc:sldMk cId="2007277544" sldId="335"/>
            <ac:spMk id="19" creationId="{F8DB3A54-F25A-16AD-BC6A-7B145201237D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22" creationId="{356BB55B-B15F-B935-DACB-7BEF9964D941}"/>
          </ac:spMkLst>
        </pc:spChg>
        <pc:spChg chg="add mod">
          <ac:chgData name="Adrian Sanchez" userId="8367bc64-dda7-4682-9c6e-e2730e15bbda" providerId="ADAL" clId="{91F308A8-EC27-4A7B-B70D-BFAF9D62EE8A}" dt="2026-03-04T13:41:35.544" v="21011" actId="1076"/>
          <ac:spMkLst>
            <pc:docMk/>
            <pc:sldMk cId="2007277544" sldId="335"/>
            <ac:spMk id="25" creationId="{E6FC849D-F545-11A6-1168-81E4009B8AFF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29" creationId="{3BA34773-668F-B7AA-76A5-62309CFF8E26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31" creationId="{A5635214-8590-3501-EDE6-FAC743828C7F}"/>
          </ac:spMkLst>
        </pc:spChg>
        <pc:spChg chg="add mod">
          <ac:chgData name="Adrian Sanchez" userId="8367bc64-dda7-4682-9c6e-e2730e15bbda" providerId="ADAL" clId="{91F308A8-EC27-4A7B-B70D-BFAF9D62EE8A}" dt="2026-03-04T13:37:10.207" v="20784" actId="208"/>
          <ac:spMkLst>
            <pc:docMk/>
            <pc:sldMk cId="2007277544" sldId="335"/>
            <ac:spMk id="32" creationId="{44DD72CD-4F2D-45B4-6796-F14BE04B0734}"/>
          </ac:spMkLst>
        </pc:spChg>
        <pc:spChg chg="add mod">
          <ac:chgData name="Adrian Sanchez" userId="8367bc64-dda7-4682-9c6e-e2730e15bbda" providerId="ADAL" clId="{91F308A8-EC27-4A7B-B70D-BFAF9D62EE8A}" dt="2026-03-04T13:41:35.544" v="21011" actId="1076"/>
          <ac:spMkLst>
            <pc:docMk/>
            <pc:sldMk cId="2007277544" sldId="335"/>
            <ac:spMk id="34" creationId="{E488E4E5-C882-42BE-54C3-2AB4139A4923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35" creationId="{E8C35155-711E-EF06-5864-699F8F683B93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36" creationId="{76474589-3E3D-8162-F29A-C393EA139FC7}"/>
          </ac:spMkLst>
        </pc:spChg>
        <pc:spChg chg="add mod ord">
          <ac:chgData name="Adrian Sanchez" userId="8367bc64-dda7-4682-9c6e-e2730e15bbda" providerId="ADAL" clId="{91F308A8-EC27-4A7B-B70D-BFAF9D62EE8A}" dt="2026-03-04T13:45:41.189" v="21088" actId="166"/>
          <ac:spMkLst>
            <pc:docMk/>
            <pc:sldMk cId="2007277544" sldId="335"/>
            <ac:spMk id="37" creationId="{86540B31-BE30-274F-DD69-F9CAF0987380}"/>
          </ac:spMkLst>
        </pc:spChg>
        <pc:spChg chg="add mod">
          <ac:chgData name="Adrian Sanchez" userId="8367bc64-dda7-4682-9c6e-e2730e15bbda" providerId="ADAL" clId="{91F308A8-EC27-4A7B-B70D-BFAF9D62EE8A}" dt="2026-03-04T13:47:25.849" v="21095" actId="14100"/>
          <ac:spMkLst>
            <pc:docMk/>
            <pc:sldMk cId="2007277544" sldId="335"/>
            <ac:spMk id="38" creationId="{18F69D51-134B-3F1E-FA24-A13DC4823AAB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39" creationId="{00458000-2DA9-AF96-10B2-8629A40FAC3D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41" creationId="{FAD3D1E3-2565-0FE2-2328-535DBBDB618A}"/>
          </ac:spMkLst>
        </pc:spChg>
        <pc:spChg chg="add mod">
          <ac:chgData name="Adrian Sanchez" userId="8367bc64-dda7-4682-9c6e-e2730e15bbda" providerId="ADAL" clId="{91F308A8-EC27-4A7B-B70D-BFAF9D62EE8A}" dt="2026-03-04T13:45:35.827" v="21087" actId="1582"/>
          <ac:spMkLst>
            <pc:docMk/>
            <pc:sldMk cId="2007277544" sldId="335"/>
            <ac:spMk id="42" creationId="{59FDCD91-7C0C-4EF7-17F1-80658C5D3EEA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46" creationId="{650E6748-3AF1-C416-8D30-D0B8CB6E3A95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47" creationId="{5847E108-6B0D-1F93-DA99-E3B44B8BA9F8}"/>
          </ac:spMkLst>
        </pc:spChg>
        <pc:spChg chg="add mod">
          <ac:chgData name="Adrian Sanchez" userId="8367bc64-dda7-4682-9c6e-e2730e15bbda" providerId="ADAL" clId="{91F308A8-EC27-4A7B-B70D-BFAF9D62EE8A}" dt="2026-03-04T13:49:53.774" v="21341" actId="20577"/>
          <ac:spMkLst>
            <pc:docMk/>
            <pc:sldMk cId="2007277544" sldId="335"/>
            <ac:spMk id="49" creationId="{7C968A8B-A337-9E0E-9056-D0402B414149}"/>
          </ac:spMkLst>
        </pc:spChg>
        <pc:spChg chg="add mod">
          <ac:chgData name="Adrian Sanchez" userId="8367bc64-dda7-4682-9c6e-e2730e15bbda" providerId="ADAL" clId="{91F308A8-EC27-4A7B-B70D-BFAF9D62EE8A}" dt="2026-03-04T13:57:12.206" v="21485" actId="207"/>
          <ac:spMkLst>
            <pc:docMk/>
            <pc:sldMk cId="2007277544" sldId="335"/>
            <ac:spMk id="50" creationId="{42645890-5609-821B-9AF0-3C8101045D5E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51" creationId="{FE85C9C4-4AC8-4A1A-D21E-E9F6A8EB54E1}"/>
          </ac:spMkLst>
        </pc:spChg>
        <pc:spChg chg="add mod">
          <ac:chgData name="Adrian Sanchez" userId="8367bc64-dda7-4682-9c6e-e2730e15bbda" providerId="ADAL" clId="{91F308A8-EC27-4A7B-B70D-BFAF9D62EE8A}" dt="2026-03-04T13:54:36.396" v="21467" actId="1076"/>
          <ac:spMkLst>
            <pc:docMk/>
            <pc:sldMk cId="2007277544" sldId="335"/>
            <ac:spMk id="52" creationId="{6AC8B2D5-3BB4-A698-AF41-311268BD0EBB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53" creationId="{60F39AF4-1987-CFA4-B0E5-E581D9EA144F}"/>
          </ac:spMkLst>
        </pc:spChg>
        <pc:spChg chg="add mod">
          <ac:chgData name="Adrian Sanchez" userId="8367bc64-dda7-4682-9c6e-e2730e15bbda" providerId="ADAL" clId="{91F308A8-EC27-4A7B-B70D-BFAF9D62EE8A}" dt="2026-03-04T13:56:36.271" v="21480" actId="208"/>
          <ac:spMkLst>
            <pc:docMk/>
            <pc:sldMk cId="2007277544" sldId="335"/>
            <ac:spMk id="54" creationId="{8E8967CA-60F0-8E4B-EC85-2B4616E548E6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57" creationId="{4C5C3B44-13A3-EDA2-0224-D634FFD6493B}"/>
          </ac:spMkLst>
        </pc:spChg>
        <pc:spChg chg="del">
          <ac:chgData name="Adrian Sanchez" userId="8367bc64-dda7-4682-9c6e-e2730e15bbda" providerId="ADAL" clId="{91F308A8-EC27-4A7B-B70D-BFAF9D62EE8A}" dt="2026-03-04T12:07:13.591" v="19968" actId="478"/>
          <ac:spMkLst>
            <pc:docMk/>
            <pc:sldMk cId="2007277544" sldId="335"/>
            <ac:spMk id="59" creationId="{CE1A6654-CAC1-EA36-94BE-3F43E0D33FBA}"/>
          </ac:spMkLst>
        </pc:spChg>
        <pc:picChg chg="add mod ord">
          <ac:chgData name="Adrian Sanchez" userId="8367bc64-dda7-4682-9c6e-e2730e15bbda" providerId="ADAL" clId="{91F308A8-EC27-4A7B-B70D-BFAF9D62EE8A}" dt="2026-03-04T13:36:04.641" v="20688" actId="167"/>
          <ac:picMkLst>
            <pc:docMk/>
            <pc:sldMk cId="2007277544" sldId="335"/>
            <ac:picMk id="6" creationId="{7FAC4971-C7D6-813B-8F39-C1E0B1312BA9}"/>
          </ac:picMkLst>
        </pc:picChg>
        <pc:picChg chg="add mod ord modCrop">
          <ac:chgData name="Adrian Sanchez" userId="8367bc64-dda7-4682-9c6e-e2730e15bbda" providerId="ADAL" clId="{91F308A8-EC27-4A7B-B70D-BFAF9D62EE8A}" dt="2026-03-04T13:57:23.878" v="21488" actId="167"/>
          <ac:picMkLst>
            <pc:docMk/>
            <pc:sldMk cId="2007277544" sldId="335"/>
            <ac:picMk id="8" creationId="{4B968C7C-66D7-5D5F-0BD2-DA10672E4873}"/>
          </ac:picMkLst>
        </pc:picChg>
        <pc:picChg chg="add mod">
          <ac:chgData name="Adrian Sanchez" userId="8367bc64-dda7-4682-9c6e-e2730e15bbda" providerId="ADAL" clId="{91F308A8-EC27-4A7B-B70D-BFAF9D62EE8A}" dt="2026-03-04T13:36:43.765" v="20696" actId="571"/>
          <ac:picMkLst>
            <pc:docMk/>
            <pc:sldMk cId="2007277544" sldId="335"/>
            <ac:picMk id="28" creationId="{269D7543-E243-B07F-6030-951ACF9BDAAA}"/>
          </ac:picMkLst>
        </pc:picChg>
        <pc:cxnChg chg="del mod">
          <ac:chgData name="Adrian Sanchez" userId="8367bc64-dda7-4682-9c6e-e2730e15bbda" providerId="ADAL" clId="{91F308A8-EC27-4A7B-B70D-BFAF9D62EE8A}" dt="2026-03-04T12:07:13.591" v="19968" actId="478"/>
          <ac:cxnSpMkLst>
            <pc:docMk/>
            <pc:sldMk cId="2007277544" sldId="335"/>
            <ac:cxnSpMk id="13" creationId="{33882B7C-786D-E025-B369-0E8427460B29}"/>
          </ac:cxnSpMkLst>
        </pc:cxnChg>
        <pc:cxnChg chg="del mod">
          <ac:chgData name="Adrian Sanchez" userId="8367bc64-dda7-4682-9c6e-e2730e15bbda" providerId="ADAL" clId="{91F308A8-EC27-4A7B-B70D-BFAF9D62EE8A}" dt="2026-03-04T12:07:13.591" v="19968" actId="478"/>
          <ac:cxnSpMkLst>
            <pc:docMk/>
            <pc:sldMk cId="2007277544" sldId="335"/>
            <ac:cxnSpMk id="16" creationId="{C0B55781-AF44-DDEC-6B40-6EF4C977A6BA}"/>
          </ac:cxnSpMkLst>
        </pc:cxnChg>
        <pc:cxnChg chg="add mod ord">
          <ac:chgData name="Adrian Sanchez" userId="8367bc64-dda7-4682-9c6e-e2730e15bbda" providerId="ADAL" clId="{91F308A8-EC27-4A7B-B70D-BFAF9D62EE8A}" dt="2026-03-04T13:36:50.271" v="20698" actId="21"/>
          <ac:cxnSpMkLst>
            <pc:docMk/>
            <pc:sldMk cId="2007277544" sldId="335"/>
            <ac:cxnSpMk id="20" creationId="{B5D2A246-07A7-CFF5-D943-D79D3743FC1F}"/>
          </ac:cxnSpMkLst>
        </pc:cxnChg>
        <pc:cxnChg chg="del mod">
          <ac:chgData name="Adrian Sanchez" userId="8367bc64-dda7-4682-9c6e-e2730e15bbda" providerId="ADAL" clId="{91F308A8-EC27-4A7B-B70D-BFAF9D62EE8A}" dt="2026-03-04T12:07:13.591" v="19968" actId="478"/>
          <ac:cxnSpMkLst>
            <pc:docMk/>
            <pc:sldMk cId="2007277544" sldId="335"/>
            <ac:cxnSpMk id="23" creationId="{AFEABD28-2194-A9C1-15A8-0A0F2F05D155}"/>
          </ac:cxnSpMkLst>
        </pc:cxnChg>
        <pc:cxnChg chg="add mod">
          <ac:chgData name="Adrian Sanchez" userId="8367bc64-dda7-4682-9c6e-e2730e15bbda" providerId="ADAL" clId="{91F308A8-EC27-4A7B-B70D-BFAF9D62EE8A}" dt="2026-03-04T13:37:14.175" v="20785" actId="14100"/>
          <ac:cxnSpMkLst>
            <pc:docMk/>
            <pc:sldMk cId="2007277544" sldId="335"/>
            <ac:cxnSpMk id="26" creationId="{90E3D5B6-A714-5A3B-0405-2DF70FFAE6B1}"/>
          </ac:cxnSpMkLst>
        </pc:cxnChg>
        <pc:cxnChg chg="add mod">
          <ac:chgData name="Adrian Sanchez" userId="8367bc64-dda7-4682-9c6e-e2730e15bbda" providerId="ADAL" clId="{91F308A8-EC27-4A7B-B70D-BFAF9D62EE8A}" dt="2026-03-04T13:36:43.765" v="20696" actId="571"/>
          <ac:cxnSpMkLst>
            <pc:docMk/>
            <pc:sldMk cId="2007277544" sldId="335"/>
            <ac:cxnSpMk id="30" creationId="{F5165864-2652-FC33-0DB1-C084E2871995}"/>
          </ac:cxnSpMkLst>
        </pc:cxnChg>
        <pc:cxnChg chg="add mod">
          <ac:chgData name="Adrian Sanchez" userId="8367bc64-dda7-4682-9c6e-e2730e15bbda" providerId="ADAL" clId="{91F308A8-EC27-4A7B-B70D-BFAF9D62EE8A}" dt="2026-03-04T13:46:05.564" v="21092" actId="208"/>
          <ac:cxnSpMkLst>
            <pc:docMk/>
            <pc:sldMk cId="2007277544" sldId="335"/>
            <ac:cxnSpMk id="43" creationId="{8638E934-49CF-0F3F-5F47-138153D7AA2E}"/>
          </ac:cxnSpMkLst>
        </pc:cxnChg>
        <pc:cxnChg chg="del mod">
          <ac:chgData name="Adrian Sanchez" userId="8367bc64-dda7-4682-9c6e-e2730e15bbda" providerId="ADAL" clId="{91F308A8-EC27-4A7B-B70D-BFAF9D62EE8A}" dt="2026-03-04T12:07:13.591" v="19968" actId="478"/>
          <ac:cxnSpMkLst>
            <pc:docMk/>
            <pc:sldMk cId="2007277544" sldId="335"/>
            <ac:cxnSpMk id="48" creationId="{0CBBA652-1DC2-00AD-74ED-51D26A242E14}"/>
          </ac:cxnSpMkLst>
        </pc:cxnChg>
        <pc:cxnChg chg="add mod ord">
          <ac:chgData name="Adrian Sanchez" userId="8367bc64-dda7-4682-9c6e-e2730e15bbda" providerId="ADAL" clId="{91F308A8-EC27-4A7B-B70D-BFAF9D62EE8A}" dt="2026-03-04T13:57:29.632" v="21490" actId="14100"/>
          <ac:cxnSpMkLst>
            <pc:docMk/>
            <pc:sldMk cId="2007277544" sldId="335"/>
            <ac:cxnSpMk id="55" creationId="{2D35DB9C-1BC9-7A2E-FF66-DF3230AF4EFA}"/>
          </ac:cxnSpMkLst>
        </pc:cxnChg>
      </pc:sldChg>
      <pc:sldChg chg="addSp delSp modSp add mod modNotesTx">
        <pc:chgData name="Adrian Sanchez" userId="8367bc64-dda7-4682-9c6e-e2730e15bbda" providerId="ADAL" clId="{91F308A8-EC27-4A7B-B70D-BFAF9D62EE8A}" dt="2026-03-23T11:48:29.407" v="60934" actId="20577"/>
        <pc:sldMkLst>
          <pc:docMk/>
          <pc:sldMk cId="4236885456" sldId="336"/>
        </pc:sldMkLst>
        <pc:spChg chg="mod">
          <ac:chgData name="Adrian Sanchez" userId="8367bc64-dda7-4682-9c6e-e2730e15bbda" providerId="ADAL" clId="{91F308A8-EC27-4A7B-B70D-BFAF9D62EE8A}" dt="2026-03-19T09:14:58.457" v="57165" actId="20577"/>
          <ac:spMkLst>
            <pc:docMk/>
            <pc:sldMk cId="4236885456" sldId="336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04T15:51:35.874" v="21887" actId="1076"/>
          <ac:spMkLst>
            <pc:docMk/>
            <pc:sldMk cId="4236885456" sldId="336"/>
            <ac:spMk id="3" creationId="{719091E6-DE60-3455-5708-67501043B1F5}"/>
          </ac:spMkLst>
        </pc:spChg>
        <pc:spChg chg="add del mod">
          <ac:chgData name="Adrian Sanchez" userId="8367bc64-dda7-4682-9c6e-e2730e15bbda" providerId="ADAL" clId="{91F308A8-EC27-4A7B-B70D-BFAF9D62EE8A}" dt="2026-03-04T15:48:16.890" v="21856" actId="478"/>
          <ac:spMkLst>
            <pc:docMk/>
            <pc:sldMk cId="4236885456" sldId="336"/>
            <ac:spMk id="4" creationId="{08DBA31D-CFD5-50D1-E824-D39E682FA6F4}"/>
          </ac:spMkLst>
        </pc:spChg>
        <pc:spChg chg="add del mod">
          <ac:chgData name="Adrian Sanchez" userId="8367bc64-dda7-4682-9c6e-e2730e15bbda" providerId="ADAL" clId="{91F308A8-EC27-4A7B-B70D-BFAF9D62EE8A}" dt="2026-03-04T15:49:06.668" v="21861" actId="478"/>
          <ac:spMkLst>
            <pc:docMk/>
            <pc:sldMk cId="4236885456" sldId="336"/>
            <ac:spMk id="5" creationId="{60278D7B-1ADC-B334-1C32-4BEAE086FD73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9" creationId="{65E1C239-E4BC-347A-0149-6DB16E7C7367}"/>
          </ac:spMkLst>
        </pc:spChg>
        <pc:spChg chg="del">
          <ac:chgData name="Adrian Sanchez" userId="8367bc64-dda7-4682-9c6e-e2730e15bbda" providerId="ADAL" clId="{91F308A8-EC27-4A7B-B70D-BFAF9D62EE8A}" dt="2026-03-04T15:26:08.770" v="21533" actId="478"/>
          <ac:spMkLst>
            <pc:docMk/>
            <pc:sldMk cId="4236885456" sldId="336"/>
            <ac:spMk id="11" creationId="{9F3F8240-C2B9-8D9A-EF02-403793D5D9FB}"/>
          </ac:spMkLst>
        </pc:spChg>
        <pc:spChg chg="del">
          <ac:chgData name="Adrian Sanchez" userId="8367bc64-dda7-4682-9c6e-e2730e15bbda" providerId="ADAL" clId="{91F308A8-EC27-4A7B-B70D-BFAF9D62EE8A}" dt="2026-03-04T15:26:08.770" v="21533" actId="478"/>
          <ac:spMkLst>
            <pc:docMk/>
            <pc:sldMk cId="4236885456" sldId="336"/>
            <ac:spMk id="14" creationId="{54BC2B17-039C-3AFD-AE61-D40AFE8494C9}"/>
          </ac:spMkLst>
        </pc:spChg>
        <pc:spChg chg="add mod">
          <ac:chgData name="Adrian Sanchez" userId="8367bc64-dda7-4682-9c6e-e2730e15bbda" providerId="ADAL" clId="{91F308A8-EC27-4A7B-B70D-BFAF9D62EE8A}" dt="2026-03-04T15:51:35.874" v="21887" actId="1076"/>
          <ac:spMkLst>
            <pc:docMk/>
            <pc:sldMk cId="4236885456" sldId="336"/>
            <ac:spMk id="16" creationId="{D901C882-2660-B8FC-AD7D-2730B66CDDE8}"/>
          </ac:spMkLst>
        </pc:spChg>
        <pc:spChg chg="mod">
          <ac:chgData name="Adrian Sanchez" userId="8367bc64-dda7-4682-9c6e-e2730e15bbda" providerId="ADAL" clId="{91F308A8-EC27-4A7B-B70D-BFAF9D62EE8A}" dt="2026-03-04T16:31:44.492" v="22619" actId="20577"/>
          <ac:spMkLst>
            <pc:docMk/>
            <pc:sldMk cId="4236885456" sldId="336"/>
            <ac:spMk id="17" creationId="{DFAAEC23-0A91-F518-53B8-10587E856348}"/>
          </ac:spMkLst>
        </pc:spChg>
        <pc:spChg chg="add mod">
          <ac:chgData name="Adrian Sanchez" userId="8367bc64-dda7-4682-9c6e-e2730e15bbda" providerId="ADAL" clId="{91F308A8-EC27-4A7B-B70D-BFAF9D62EE8A}" dt="2026-03-04T15:51:35.874" v="21887" actId="1076"/>
          <ac:spMkLst>
            <pc:docMk/>
            <pc:sldMk cId="4236885456" sldId="336"/>
            <ac:spMk id="18" creationId="{59BC3146-5EBC-E4C5-D9BE-6B9B1D2B5572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19" creationId="{F8DB3A54-F25A-16AD-BC6A-7B145201237D}"/>
          </ac:spMkLst>
        </pc:spChg>
        <pc:spChg chg="add mod">
          <ac:chgData name="Adrian Sanchez" userId="8367bc64-dda7-4682-9c6e-e2730e15bbda" providerId="ADAL" clId="{91F308A8-EC27-4A7B-B70D-BFAF9D62EE8A}" dt="2026-03-04T16:01:52.688" v="22169" actId="1076"/>
          <ac:spMkLst>
            <pc:docMk/>
            <pc:sldMk cId="4236885456" sldId="336"/>
            <ac:spMk id="24" creationId="{D621D39C-5834-22C1-B59B-BA57C97FDBBF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25" creationId="{E6FC849D-F545-11A6-1168-81E4009B8AFF}"/>
          </ac:spMkLst>
        </pc:spChg>
        <pc:spChg chg="add mod">
          <ac:chgData name="Adrian Sanchez" userId="8367bc64-dda7-4682-9c6e-e2730e15bbda" providerId="ADAL" clId="{91F308A8-EC27-4A7B-B70D-BFAF9D62EE8A}" dt="2026-03-04T15:55:41.086" v="21942" actId="1036"/>
          <ac:spMkLst>
            <pc:docMk/>
            <pc:sldMk cId="4236885456" sldId="336"/>
            <ac:spMk id="27" creationId="{1905104D-4CB3-AF4C-7299-405790731F04}"/>
          </ac:spMkLst>
        </pc:spChg>
        <pc:spChg chg="add mod">
          <ac:chgData name="Adrian Sanchez" userId="8367bc64-dda7-4682-9c6e-e2730e15bbda" providerId="ADAL" clId="{91F308A8-EC27-4A7B-B70D-BFAF9D62EE8A}" dt="2026-03-04T16:01:38.338" v="22165" actId="20577"/>
          <ac:spMkLst>
            <pc:docMk/>
            <pc:sldMk cId="4236885456" sldId="336"/>
            <ac:spMk id="29" creationId="{1B64D8A9-45A5-A9AB-73E5-D9729A0ECCFC}"/>
          </ac:spMkLst>
        </pc:spChg>
        <pc:spChg chg="add mod">
          <ac:chgData name="Adrian Sanchez" userId="8367bc64-dda7-4682-9c6e-e2730e15bbda" providerId="ADAL" clId="{91F308A8-EC27-4A7B-B70D-BFAF9D62EE8A}" dt="2026-03-04T16:10:31.108" v="22385" actId="1076"/>
          <ac:spMkLst>
            <pc:docMk/>
            <pc:sldMk cId="4236885456" sldId="336"/>
            <ac:spMk id="31" creationId="{F25DB962-6A37-3FD4-67DD-8C7312AF38F7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32" creationId="{44DD72CD-4F2D-45B4-6796-F14BE04B0734}"/>
          </ac:spMkLst>
        </pc:spChg>
        <pc:spChg chg="add mod">
          <ac:chgData name="Adrian Sanchez" userId="8367bc64-dda7-4682-9c6e-e2730e15bbda" providerId="ADAL" clId="{91F308A8-EC27-4A7B-B70D-BFAF9D62EE8A}" dt="2026-03-04T16:10:31.108" v="22385" actId="1076"/>
          <ac:spMkLst>
            <pc:docMk/>
            <pc:sldMk cId="4236885456" sldId="336"/>
            <ac:spMk id="33" creationId="{511BB42F-3996-078C-5C78-8B33FCCC66D4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34" creationId="{E488E4E5-C882-42BE-54C3-2AB4139A4923}"/>
          </ac:spMkLst>
        </pc:spChg>
        <pc:spChg chg="add del mod">
          <ac:chgData name="Adrian Sanchez" userId="8367bc64-dda7-4682-9c6e-e2730e15bbda" providerId="ADAL" clId="{91F308A8-EC27-4A7B-B70D-BFAF9D62EE8A}" dt="2026-03-04T16:04:03.610" v="22254" actId="478"/>
          <ac:spMkLst>
            <pc:docMk/>
            <pc:sldMk cId="4236885456" sldId="336"/>
            <ac:spMk id="35" creationId="{25358C0E-A862-6198-7D98-D2FD6F62B3D8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37" creationId="{86540B31-BE30-274F-DD69-F9CAF0987380}"/>
          </ac:spMkLst>
        </pc:spChg>
        <pc:spChg chg="del">
          <ac:chgData name="Adrian Sanchez" userId="8367bc64-dda7-4682-9c6e-e2730e15bbda" providerId="ADAL" clId="{91F308A8-EC27-4A7B-B70D-BFAF9D62EE8A}" dt="2026-03-04T15:26:08.770" v="21533" actId="478"/>
          <ac:spMkLst>
            <pc:docMk/>
            <pc:sldMk cId="4236885456" sldId="336"/>
            <ac:spMk id="38" creationId="{18F69D51-134B-3F1E-FA24-A13DC4823AAB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42" creationId="{59FDCD91-7C0C-4EF7-17F1-80658C5D3EEA}"/>
          </ac:spMkLst>
        </pc:spChg>
        <pc:spChg chg="add mod">
          <ac:chgData name="Adrian Sanchez" userId="8367bc64-dda7-4682-9c6e-e2730e15bbda" providerId="ADAL" clId="{91F308A8-EC27-4A7B-B70D-BFAF9D62EE8A}" dt="2026-03-04T16:03:24.208" v="22186" actId="1076"/>
          <ac:spMkLst>
            <pc:docMk/>
            <pc:sldMk cId="4236885456" sldId="336"/>
            <ac:spMk id="47" creationId="{86D0CFCD-CD04-424E-02C0-5F4ED6315228}"/>
          </ac:spMkLst>
        </pc:spChg>
        <pc:spChg chg="add mod">
          <ac:chgData name="Adrian Sanchez" userId="8367bc64-dda7-4682-9c6e-e2730e15bbda" providerId="ADAL" clId="{91F308A8-EC27-4A7B-B70D-BFAF9D62EE8A}" dt="2026-03-04T16:06:56.487" v="22378" actId="14100"/>
          <ac:spMkLst>
            <pc:docMk/>
            <pc:sldMk cId="4236885456" sldId="336"/>
            <ac:spMk id="48" creationId="{A17BC4C3-86BC-F882-27F7-67DCBDD6B48B}"/>
          </ac:spMkLst>
        </pc:spChg>
        <pc:spChg chg="del">
          <ac:chgData name="Adrian Sanchez" userId="8367bc64-dda7-4682-9c6e-e2730e15bbda" providerId="ADAL" clId="{91F308A8-EC27-4A7B-B70D-BFAF9D62EE8A}" dt="2026-03-04T15:26:08.770" v="21533" actId="478"/>
          <ac:spMkLst>
            <pc:docMk/>
            <pc:sldMk cId="4236885456" sldId="336"/>
            <ac:spMk id="49" creationId="{7C968A8B-A337-9E0E-9056-D0402B414149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50" creationId="{42645890-5609-821B-9AF0-3C8101045D5E}"/>
          </ac:spMkLst>
        </pc:spChg>
        <pc:spChg chg="add mod">
          <ac:chgData name="Adrian Sanchez" userId="8367bc64-dda7-4682-9c6e-e2730e15bbda" providerId="ADAL" clId="{91F308A8-EC27-4A7B-B70D-BFAF9D62EE8A}" dt="2026-03-19T10:10:23.762" v="58776" actId="20577"/>
          <ac:spMkLst>
            <pc:docMk/>
            <pc:sldMk cId="4236885456" sldId="336"/>
            <ac:spMk id="51" creationId="{AFF22692-2490-71C2-220F-82FDF2E4B780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52" creationId="{6AC8B2D5-3BB4-A698-AF41-311268BD0EBB}"/>
          </ac:spMkLst>
        </pc:spChg>
        <pc:spChg chg="del">
          <ac:chgData name="Adrian Sanchez" userId="8367bc64-dda7-4682-9c6e-e2730e15bbda" providerId="ADAL" clId="{91F308A8-EC27-4A7B-B70D-BFAF9D62EE8A}" dt="2026-03-04T15:26:06.553" v="21532" actId="478"/>
          <ac:spMkLst>
            <pc:docMk/>
            <pc:sldMk cId="4236885456" sldId="336"/>
            <ac:spMk id="54" creationId="{8E8967CA-60F0-8E4B-EC85-2B4616E548E6}"/>
          </ac:spMkLst>
        </pc:spChg>
        <pc:spChg chg="add mod">
          <ac:chgData name="Adrian Sanchez" userId="8367bc64-dda7-4682-9c6e-e2730e15bbda" providerId="ADAL" clId="{91F308A8-EC27-4A7B-B70D-BFAF9D62EE8A}" dt="2026-03-04T16:11:22.510" v="22452" actId="1076"/>
          <ac:spMkLst>
            <pc:docMk/>
            <pc:sldMk cId="4236885456" sldId="336"/>
            <ac:spMk id="58" creationId="{573B3BDD-534E-F17B-2EAC-B2C22522BCDA}"/>
          </ac:spMkLst>
        </pc:spChg>
        <pc:spChg chg="add mod">
          <ac:chgData name="Adrian Sanchez" userId="8367bc64-dda7-4682-9c6e-e2730e15bbda" providerId="ADAL" clId="{91F308A8-EC27-4A7B-B70D-BFAF9D62EE8A}" dt="2026-03-19T13:40:52.945" v="60679" actId="20577"/>
          <ac:spMkLst>
            <pc:docMk/>
            <pc:sldMk cId="4236885456" sldId="336"/>
            <ac:spMk id="59" creationId="{3D6E4D5A-D3FD-F527-7813-73F4B469AE0E}"/>
          </ac:spMkLst>
        </pc:spChg>
        <pc:picChg chg="del">
          <ac:chgData name="Adrian Sanchez" userId="8367bc64-dda7-4682-9c6e-e2730e15bbda" providerId="ADAL" clId="{91F308A8-EC27-4A7B-B70D-BFAF9D62EE8A}" dt="2026-03-04T15:26:06.553" v="21532" actId="478"/>
          <ac:picMkLst>
            <pc:docMk/>
            <pc:sldMk cId="4236885456" sldId="336"/>
            <ac:picMk id="6" creationId="{7FAC4971-C7D6-813B-8F39-C1E0B1312BA9}"/>
          </ac:picMkLst>
        </pc:picChg>
        <pc:picChg chg="del">
          <ac:chgData name="Adrian Sanchez" userId="8367bc64-dda7-4682-9c6e-e2730e15bbda" providerId="ADAL" clId="{91F308A8-EC27-4A7B-B70D-BFAF9D62EE8A}" dt="2026-03-04T15:26:03.557" v="21531" actId="478"/>
          <ac:picMkLst>
            <pc:docMk/>
            <pc:sldMk cId="4236885456" sldId="336"/>
            <ac:picMk id="8" creationId="{4B968C7C-66D7-5D5F-0BD2-DA10672E4873}"/>
          </ac:picMkLst>
        </pc:picChg>
        <pc:picChg chg="add mod">
          <ac:chgData name="Adrian Sanchez" userId="8367bc64-dda7-4682-9c6e-e2730e15bbda" providerId="ADAL" clId="{91F308A8-EC27-4A7B-B70D-BFAF9D62EE8A}" dt="2026-03-04T16:10:43.052" v="22389" actId="1076"/>
          <ac:picMkLst>
            <pc:docMk/>
            <pc:sldMk cId="4236885456" sldId="336"/>
            <ac:picMk id="56" creationId="{78D62544-2DAA-1B4A-B499-91B35DFFA9D0}"/>
          </ac:picMkLst>
        </pc:picChg>
        <pc:cxnChg chg="add mod">
          <ac:chgData name="Adrian Sanchez" userId="8367bc64-dda7-4682-9c6e-e2730e15bbda" providerId="ADAL" clId="{91F308A8-EC27-4A7B-B70D-BFAF9D62EE8A}" dt="2026-03-04T16:10:33.669" v="22386" actId="14100"/>
          <ac:cxnSpMkLst>
            <pc:docMk/>
            <pc:sldMk cId="4236885456" sldId="336"/>
            <ac:cxnSpMk id="10" creationId="{D732C054-52E4-2718-FA6E-68D5A21CB51E}"/>
          </ac:cxnSpMkLst>
        </pc:cxnChg>
        <pc:cxnChg chg="add mod">
          <ac:chgData name="Adrian Sanchez" userId="8367bc64-dda7-4682-9c6e-e2730e15bbda" providerId="ADAL" clId="{91F308A8-EC27-4A7B-B70D-BFAF9D62EE8A}" dt="2026-03-04T15:51:35.874" v="21887" actId="1076"/>
          <ac:cxnSpMkLst>
            <pc:docMk/>
            <pc:sldMk cId="4236885456" sldId="336"/>
            <ac:cxnSpMk id="13" creationId="{51ADD6AE-2B5D-647B-61AF-FB49AD6C25C2}"/>
          </ac:cxnSpMkLst>
        </pc:cxnChg>
        <pc:cxnChg chg="del mod">
          <ac:chgData name="Adrian Sanchez" userId="8367bc64-dda7-4682-9c6e-e2730e15bbda" providerId="ADAL" clId="{91F308A8-EC27-4A7B-B70D-BFAF9D62EE8A}" dt="2026-03-04T15:26:08.770" v="21533" actId="478"/>
          <ac:cxnSpMkLst>
            <pc:docMk/>
            <pc:sldMk cId="4236885456" sldId="336"/>
            <ac:cxnSpMk id="20" creationId="{B5D2A246-07A7-CFF5-D943-D79D3743FC1F}"/>
          </ac:cxnSpMkLst>
        </pc:cxnChg>
        <pc:cxnChg chg="add mod">
          <ac:chgData name="Adrian Sanchez" userId="8367bc64-dda7-4682-9c6e-e2730e15bbda" providerId="ADAL" clId="{91F308A8-EC27-4A7B-B70D-BFAF9D62EE8A}" dt="2026-03-04T15:52:03.408" v="21890" actId="14100"/>
          <ac:cxnSpMkLst>
            <pc:docMk/>
            <pc:sldMk cId="4236885456" sldId="336"/>
            <ac:cxnSpMk id="22" creationId="{B6B466F5-9535-39BA-6515-2B37D4F141D3}"/>
          </ac:cxnSpMkLst>
        </pc:cxnChg>
        <pc:cxnChg chg="del">
          <ac:chgData name="Adrian Sanchez" userId="8367bc64-dda7-4682-9c6e-e2730e15bbda" providerId="ADAL" clId="{91F308A8-EC27-4A7B-B70D-BFAF9D62EE8A}" dt="2026-03-04T15:26:06.553" v="21532" actId="478"/>
          <ac:cxnSpMkLst>
            <pc:docMk/>
            <pc:sldMk cId="4236885456" sldId="336"/>
            <ac:cxnSpMk id="26" creationId="{90E3D5B6-A714-5A3B-0405-2DF70FFAE6B1}"/>
          </ac:cxnSpMkLst>
        </pc:cxnChg>
        <pc:cxnChg chg="add mod">
          <ac:chgData name="Adrian Sanchez" userId="8367bc64-dda7-4682-9c6e-e2730e15bbda" providerId="ADAL" clId="{91F308A8-EC27-4A7B-B70D-BFAF9D62EE8A}" dt="2026-03-04T16:03:03.522" v="22180" actId="14100"/>
          <ac:cxnSpMkLst>
            <pc:docMk/>
            <pc:sldMk cId="4236885456" sldId="336"/>
            <ac:cxnSpMk id="36" creationId="{9EBD5F5B-E35F-011B-1FCB-212463A3C8AB}"/>
          </ac:cxnSpMkLst>
        </pc:cxnChg>
        <pc:cxnChg chg="del">
          <ac:chgData name="Adrian Sanchez" userId="8367bc64-dda7-4682-9c6e-e2730e15bbda" providerId="ADAL" clId="{91F308A8-EC27-4A7B-B70D-BFAF9D62EE8A}" dt="2026-03-04T15:26:08.770" v="21533" actId="478"/>
          <ac:cxnSpMkLst>
            <pc:docMk/>
            <pc:sldMk cId="4236885456" sldId="336"/>
            <ac:cxnSpMk id="43" creationId="{8638E934-49CF-0F3F-5F47-138153D7AA2E}"/>
          </ac:cxnSpMkLst>
        </pc:cxnChg>
        <pc:cxnChg chg="del">
          <ac:chgData name="Adrian Sanchez" userId="8367bc64-dda7-4682-9c6e-e2730e15bbda" providerId="ADAL" clId="{91F308A8-EC27-4A7B-B70D-BFAF9D62EE8A}" dt="2026-03-04T15:26:06.553" v="21532" actId="478"/>
          <ac:cxnSpMkLst>
            <pc:docMk/>
            <pc:sldMk cId="4236885456" sldId="336"/>
            <ac:cxnSpMk id="55" creationId="{2D35DB9C-1BC9-7A2E-FF66-DF3230AF4EFA}"/>
          </ac:cxnSpMkLst>
        </pc:cxnChg>
        <pc:cxnChg chg="add mod">
          <ac:chgData name="Adrian Sanchez" userId="8367bc64-dda7-4682-9c6e-e2730e15bbda" providerId="ADAL" clId="{91F308A8-EC27-4A7B-B70D-BFAF9D62EE8A}" dt="2026-03-04T16:13:19.033" v="22561" actId="14100"/>
          <ac:cxnSpMkLst>
            <pc:docMk/>
            <pc:sldMk cId="4236885456" sldId="336"/>
            <ac:cxnSpMk id="60" creationId="{66C251E0-85CF-6602-49BB-6F56774CE547}"/>
          </ac:cxnSpMkLst>
        </pc:cxnChg>
      </pc:sldChg>
      <pc:sldChg chg="addSp delSp modSp add mod modAnim">
        <pc:chgData name="Adrian Sanchez" userId="8367bc64-dda7-4682-9c6e-e2730e15bbda" providerId="ADAL" clId="{91F308A8-EC27-4A7B-B70D-BFAF9D62EE8A}" dt="2026-03-04T17:43:36.443" v="24311" actId="14100"/>
        <pc:sldMkLst>
          <pc:docMk/>
          <pc:sldMk cId="1969116126" sldId="337"/>
        </pc:sldMkLst>
        <pc:spChg chg="mod">
          <ac:chgData name="Adrian Sanchez" userId="8367bc64-dda7-4682-9c6e-e2730e15bbda" providerId="ADAL" clId="{91F308A8-EC27-4A7B-B70D-BFAF9D62EE8A}" dt="2026-03-04T16:33:31.096" v="22631" actId="20577"/>
          <ac:spMkLst>
            <pc:docMk/>
            <pc:sldMk cId="1969116126" sldId="337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3" creationId="{719091E6-DE60-3455-5708-67501043B1F5}"/>
          </ac:spMkLst>
        </pc:spChg>
        <pc:spChg chg="add mod">
          <ac:chgData name="Adrian Sanchez" userId="8367bc64-dda7-4682-9c6e-e2730e15bbda" providerId="ADAL" clId="{91F308A8-EC27-4A7B-B70D-BFAF9D62EE8A}" dt="2026-03-04T17:03:10.860" v="23613" actId="14100"/>
          <ac:spMkLst>
            <pc:docMk/>
            <pc:sldMk cId="1969116126" sldId="337"/>
            <ac:spMk id="4" creationId="{B18598DE-DCDE-5370-7664-81581DC47EF7}"/>
          </ac:spMkLst>
        </pc:spChg>
        <pc:spChg chg="add mod">
          <ac:chgData name="Adrian Sanchez" userId="8367bc64-dda7-4682-9c6e-e2730e15bbda" providerId="ADAL" clId="{91F308A8-EC27-4A7B-B70D-BFAF9D62EE8A}" dt="2026-03-04T17:43:21.897" v="24308" actId="1076"/>
          <ac:spMkLst>
            <pc:docMk/>
            <pc:sldMk cId="1969116126" sldId="337"/>
            <ac:spMk id="5" creationId="{D934D62A-AE44-E9AB-102D-0B238565121C}"/>
          </ac:spMkLst>
        </pc:spChg>
        <pc:spChg chg="add mod">
          <ac:chgData name="Adrian Sanchez" userId="8367bc64-dda7-4682-9c6e-e2730e15bbda" providerId="ADAL" clId="{91F308A8-EC27-4A7B-B70D-BFAF9D62EE8A}" dt="2026-03-04T16:43:45.120" v="22800" actId="1076"/>
          <ac:spMkLst>
            <pc:docMk/>
            <pc:sldMk cId="1969116126" sldId="337"/>
            <ac:spMk id="6" creationId="{093D561D-A54D-B255-E6D5-931CCCB84FEF}"/>
          </ac:spMkLst>
        </pc:spChg>
        <pc:spChg chg="add mod">
          <ac:chgData name="Adrian Sanchez" userId="8367bc64-dda7-4682-9c6e-e2730e15bbda" providerId="ADAL" clId="{91F308A8-EC27-4A7B-B70D-BFAF9D62EE8A}" dt="2026-03-04T17:05:00.548" v="23657" actId="1076"/>
          <ac:spMkLst>
            <pc:docMk/>
            <pc:sldMk cId="1969116126" sldId="337"/>
            <ac:spMk id="7" creationId="{D3C7E857-045D-6108-B9EA-97D3E10FBE44}"/>
          </ac:spMkLst>
        </pc:spChg>
        <pc:spChg chg="add mod">
          <ac:chgData name="Adrian Sanchez" userId="8367bc64-dda7-4682-9c6e-e2730e15bbda" providerId="ADAL" clId="{91F308A8-EC27-4A7B-B70D-BFAF9D62EE8A}" dt="2026-03-04T17:06:59.598" v="23668" actId="20577"/>
          <ac:spMkLst>
            <pc:docMk/>
            <pc:sldMk cId="1969116126" sldId="337"/>
            <ac:spMk id="8" creationId="{805D571C-9FDE-F932-F583-02D6B94C143B}"/>
          </ac:spMkLst>
        </pc:spChg>
        <pc:spChg chg="add mod">
          <ac:chgData name="Adrian Sanchez" userId="8367bc64-dda7-4682-9c6e-e2730e15bbda" providerId="ADAL" clId="{91F308A8-EC27-4A7B-B70D-BFAF9D62EE8A}" dt="2026-03-04T16:55:42.955" v="23423" actId="1076"/>
          <ac:spMkLst>
            <pc:docMk/>
            <pc:sldMk cId="1969116126" sldId="337"/>
            <ac:spMk id="14" creationId="{6D051307-9F57-E404-1FA4-94BFBCD7A90F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16" creationId="{D901C882-2660-B8FC-AD7D-2730B66CDDE8}"/>
          </ac:spMkLst>
        </pc:spChg>
        <pc:spChg chg="mod">
          <ac:chgData name="Adrian Sanchez" userId="8367bc64-dda7-4682-9c6e-e2730e15bbda" providerId="ADAL" clId="{91F308A8-EC27-4A7B-B70D-BFAF9D62EE8A}" dt="2026-03-04T16:46:44.615" v="22964" actId="20577"/>
          <ac:spMkLst>
            <pc:docMk/>
            <pc:sldMk cId="1969116126" sldId="337"/>
            <ac:spMk id="17" creationId="{DFAAEC23-0A91-F518-53B8-10587E856348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18" creationId="{59BC3146-5EBC-E4C5-D9BE-6B9B1D2B5572}"/>
          </ac:spMkLst>
        </pc:spChg>
        <pc:spChg chg="add del mod">
          <ac:chgData name="Adrian Sanchez" userId="8367bc64-dda7-4682-9c6e-e2730e15bbda" providerId="ADAL" clId="{91F308A8-EC27-4A7B-B70D-BFAF9D62EE8A}" dt="2026-03-04T17:07:24.413" v="23670" actId="478"/>
          <ac:spMkLst>
            <pc:docMk/>
            <pc:sldMk cId="1969116126" sldId="337"/>
            <ac:spMk id="20" creationId="{28B7EA61-88D4-A87E-FC98-A8F0E4005617}"/>
          </ac:spMkLst>
        </pc:spChg>
        <pc:spChg chg="add mod">
          <ac:chgData name="Adrian Sanchez" userId="8367bc64-dda7-4682-9c6e-e2730e15bbda" providerId="ADAL" clId="{91F308A8-EC27-4A7B-B70D-BFAF9D62EE8A}" dt="2026-03-04T17:07:58.317" v="23677" actId="1076"/>
          <ac:spMkLst>
            <pc:docMk/>
            <pc:sldMk cId="1969116126" sldId="337"/>
            <ac:spMk id="21" creationId="{0D81DFC1-1010-82D4-B5AB-20DD382774F9}"/>
          </ac:spMkLst>
        </pc:spChg>
        <pc:spChg chg="add mod">
          <ac:chgData name="Adrian Sanchez" userId="8367bc64-dda7-4682-9c6e-e2730e15bbda" providerId="ADAL" clId="{91F308A8-EC27-4A7B-B70D-BFAF9D62EE8A}" dt="2026-03-04T16:57:35.963" v="23443" actId="571"/>
          <ac:spMkLst>
            <pc:docMk/>
            <pc:sldMk cId="1969116126" sldId="337"/>
            <ac:spMk id="23" creationId="{B7C77F49-8D02-03B5-B0B8-F8316D462126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24" creationId="{D621D39C-5834-22C1-B59B-BA57C97FDBBF}"/>
          </ac:spMkLst>
        </pc:spChg>
        <pc:spChg chg="add mod">
          <ac:chgData name="Adrian Sanchez" userId="8367bc64-dda7-4682-9c6e-e2730e15bbda" providerId="ADAL" clId="{91F308A8-EC27-4A7B-B70D-BFAF9D62EE8A}" dt="2026-03-04T16:57:35.963" v="23443" actId="571"/>
          <ac:spMkLst>
            <pc:docMk/>
            <pc:sldMk cId="1969116126" sldId="337"/>
            <ac:spMk id="25" creationId="{E130D738-C227-D982-3D3E-C87D41AB5085}"/>
          </ac:spMkLst>
        </pc:spChg>
        <pc:spChg chg="add mod">
          <ac:chgData name="Adrian Sanchez" userId="8367bc64-dda7-4682-9c6e-e2730e15bbda" providerId="ADAL" clId="{91F308A8-EC27-4A7B-B70D-BFAF9D62EE8A}" dt="2026-03-04T17:43:24.527" v="24309" actId="14100"/>
          <ac:spMkLst>
            <pc:docMk/>
            <pc:sldMk cId="1969116126" sldId="337"/>
            <ac:spMk id="26" creationId="{EF81B634-D1DB-3A46-A6E9-EA07453D2190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27" creationId="{1905104D-4CB3-AF4C-7299-405790731F04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29" creationId="{1B64D8A9-45A5-A9AB-73E5-D9729A0ECCFC}"/>
          </ac:spMkLst>
        </pc:spChg>
        <pc:spChg chg="add mod">
          <ac:chgData name="Adrian Sanchez" userId="8367bc64-dda7-4682-9c6e-e2730e15bbda" providerId="ADAL" clId="{91F308A8-EC27-4A7B-B70D-BFAF9D62EE8A}" dt="2026-03-04T17:03:43.318" v="23636" actId="14100"/>
          <ac:spMkLst>
            <pc:docMk/>
            <pc:sldMk cId="1969116126" sldId="337"/>
            <ac:spMk id="30" creationId="{BF0D1FEE-7DBF-0003-F395-6479A0815664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31" creationId="{F25DB962-6A37-3FD4-67DD-8C7312AF38F7}"/>
          </ac:spMkLst>
        </pc:spChg>
        <pc:spChg chg="add mod">
          <ac:chgData name="Adrian Sanchez" userId="8367bc64-dda7-4682-9c6e-e2730e15bbda" providerId="ADAL" clId="{91F308A8-EC27-4A7B-B70D-BFAF9D62EE8A}" dt="2026-03-04T17:43:36.443" v="24311" actId="14100"/>
          <ac:spMkLst>
            <pc:docMk/>
            <pc:sldMk cId="1969116126" sldId="337"/>
            <ac:spMk id="32" creationId="{99AB1DCB-4654-929B-FE87-098481EC23C7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33" creationId="{511BB42F-3996-078C-5C78-8B33FCCC66D4}"/>
          </ac:spMkLst>
        </pc:spChg>
        <pc:spChg chg="add mod">
          <ac:chgData name="Adrian Sanchez" userId="8367bc64-dda7-4682-9c6e-e2730e15bbda" providerId="ADAL" clId="{91F308A8-EC27-4A7B-B70D-BFAF9D62EE8A}" dt="2026-03-04T17:09:59.821" v="23689" actId="14100"/>
          <ac:spMkLst>
            <pc:docMk/>
            <pc:sldMk cId="1969116126" sldId="337"/>
            <ac:spMk id="35" creationId="{6721FE05-5B70-DD4A-EF1D-43072CE2FCE4}"/>
          </ac:spMkLst>
        </pc:spChg>
        <pc:spChg chg="add mod">
          <ac:chgData name="Adrian Sanchez" userId="8367bc64-dda7-4682-9c6e-e2730e15bbda" providerId="ADAL" clId="{91F308A8-EC27-4A7B-B70D-BFAF9D62EE8A}" dt="2026-03-04T17:10:50.137" v="23720" actId="1038"/>
          <ac:spMkLst>
            <pc:docMk/>
            <pc:sldMk cId="1969116126" sldId="337"/>
            <ac:spMk id="44" creationId="{57367ACE-7DFC-1008-1CC6-814DD8EE42A9}"/>
          </ac:spMkLst>
        </pc:spChg>
        <pc:spChg chg="add mod">
          <ac:chgData name="Adrian Sanchez" userId="8367bc64-dda7-4682-9c6e-e2730e15bbda" providerId="ADAL" clId="{91F308A8-EC27-4A7B-B70D-BFAF9D62EE8A}" dt="2026-03-04T17:12:10.488" v="23739" actId="207"/>
          <ac:spMkLst>
            <pc:docMk/>
            <pc:sldMk cId="1969116126" sldId="337"/>
            <ac:spMk id="45" creationId="{E91C2507-1CC2-2C27-2A3F-E71CBFCB0A73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47" creationId="{86D0CFCD-CD04-424E-02C0-5F4ED6315228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48" creationId="{A17BC4C3-86BC-F882-27F7-67DCBDD6B48B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51" creationId="{AFF22692-2490-71C2-220F-82FDF2E4B780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58" creationId="{573B3BDD-534E-F17B-2EAC-B2C22522BCDA}"/>
          </ac:spMkLst>
        </pc:spChg>
        <pc:spChg chg="del">
          <ac:chgData name="Adrian Sanchez" userId="8367bc64-dda7-4682-9c6e-e2730e15bbda" providerId="ADAL" clId="{91F308A8-EC27-4A7B-B70D-BFAF9D62EE8A}" dt="2026-03-04T16:31:36.485" v="22617" actId="478"/>
          <ac:spMkLst>
            <pc:docMk/>
            <pc:sldMk cId="1969116126" sldId="337"/>
            <ac:spMk id="59" creationId="{3D6E4D5A-D3FD-F527-7813-73F4B469AE0E}"/>
          </ac:spMkLst>
        </pc:spChg>
        <pc:picChg chg="add mod">
          <ac:chgData name="Adrian Sanchez" userId="8367bc64-dda7-4682-9c6e-e2730e15bbda" providerId="ADAL" clId="{91F308A8-EC27-4A7B-B70D-BFAF9D62EE8A}" dt="2026-03-04T16:58:26.135" v="23450" actId="208"/>
          <ac:picMkLst>
            <pc:docMk/>
            <pc:sldMk cId="1969116126" sldId="337"/>
            <ac:picMk id="9" creationId="{FD06D34A-64EF-3D20-6358-64AABAFFF511}"/>
          </ac:picMkLst>
        </pc:picChg>
        <pc:picChg chg="add mod">
          <ac:chgData name="Adrian Sanchez" userId="8367bc64-dda7-4682-9c6e-e2730e15bbda" providerId="ADAL" clId="{91F308A8-EC27-4A7B-B70D-BFAF9D62EE8A}" dt="2026-03-04T16:58:26.135" v="23450" actId="208"/>
          <ac:picMkLst>
            <pc:docMk/>
            <pc:sldMk cId="1969116126" sldId="337"/>
            <ac:picMk id="11" creationId="{933B9826-1862-307F-8363-C9993C4DF990}"/>
          </ac:picMkLst>
        </pc:picChg>
        <pc:picChg chg="add mod">
          <ac:chgData name="Adrian Sanchez" userId="8367bc64-dda7-4682-9c6e-e2730e15bbda" providerId="ADAL" clId="{91F308A8-EC27-4A7B-B70D-BFAF9D62EE8A}" dt="2026-03-04T16:54:47.002" v="23410" actId="571"/>
          <ac:picMkLst>
            <pc:docMk/>
            <pc:sldMk cId="1969116126" sldId="337"/>
            <ac:picMk id="12" creationId="{7D51323C-BE83-266C-1483-E15C75B6F62B}"/>
          </ac:picMkLst>
        </pc:picChg>
        <pc:picChg chg="add mod">
          <ac:chgData name="Adrian Sanchez" userId="8367bc64-dda7-4682-9c6e-e2730e15bbda" providerId="ADAL" clId="{91F308A8-EC27-4A7B-B70D-BFAF9D62EE8A}" dt="2026-03-04T17:07:58.317" v="23677" actId="1076"/>
          <ac:picMkLst>
            <pc:docMk/>
            <pc:sldMk cId="1969116126" sldId="337"/>
            <ac:picMk id="15" creationId="{D0F4D256-CC13-EC06-C2E7-AD37552F1CD2}"/>
          </ac:picMkLst>
        </pc:picChg>
        <pc:picChg chg="add mod">
          <ac:chgData name="Adrian Sanchez" userId="8367bc64-dda7-4682-9c6e-e2730e15bbda" providerId="ADAL" clId="{91F308A8-EC27-4A7B-B70D-BFAF9D62EE8A}" dt="2026-03-04T17:07:39.927" v="23674" actId="1076"/>
          <ac:picMkLst>
            <pc:docMk/>
            <pc:sldMk cId="1969116126" sldId="337"/>
            <ac:picMk id="19" creationId="{C0E89F1B-A8B0-00E4-112B-CBF210AC55EE}"/>
          </ac:picMkLst>
        </pc:picChg>
        <pc:picChg chg="del">
          <ac:chgData name="Adrian Sanchez" userId="8367bc64-dda7-4682-9c6e-e2730e15bbda" providerId="ADAL" clId="{91F308A8-EC27-4A7B-B70D-BFAF9D62EE8A}" dt="2026-03-04T16:31:36.485" v="22617" actId="478"/>
          <ac:picMkLst>
            <pc:docMk/>
            <pc:sldMk cId="1969116126" sldId="337"/>
            <ac:picMk id="56" creationId="{78D62544-2DAA-1B4A-B499-91B35DFFA9D0}"/>
          </ac:picMkLst>
        </pc:picChg>
        <pc:cxnChg chg="del">
          <ac:chgData name="Adrian Sanchez" userId="8367bc64-dda7-4682-9c6e-e2730e15bbda" providerId="ADAL" clId="{91F308A8-EC27-4A7B-B70D-BFAF9D62EE8A}" dt="2026-03-04T16:31:36.485" v="22617" actId="478"/>
          <ac:cxnSpMkLst>
            <pc:docMk/>
            <pc:sldMk cId="1969116126" sldId="337"/>
            <ac:cxnSpMk id="10" creationId="{D732C054-52E4-2718-FA6E-68D5A21CB51E}"/>
          </ac:cxnSpMkLst>
        </pc:cxnChg>
        <pc:cxnChg chg="del">
          <ac:chgData name="Adrian Sanchez" userId="8367bc64-dda7-4682-9c6e-e2730e15bbda" providerId="ADAL" clId="{91F308A8-EC27-4A7B-B70D-BFAF9D62EE8A}" dt="2026-03-04T16:31:36.485" v="22617" actId="478"/>
          <ac:cxnSpMkLst>
            <pc:docMk/>
            <pc:sldMk cId="1969116126" sldId="337"/>
            <ac:cxnSpMk id="13" creationId="{51ADD6AE-2B5D-647B-61AF-FB49AD6C25C2}"/>
          </ac:cxnSpMkLst>
        </pc:cxnChg>
        <pc:cxnChg chg="del">
          <ac:chgData name="Adrian Sanchez" userId="8367bc64-dda7-4682-9c6e-e2730e15bbda" providerId="ADAL" clId="{91F308A8-EC27-4A7B-B70D-BFAF9D62EE8A}" dt="2026-03-04T16:31:36.485" v="22617" actId="478"/>
          <ac:cxnSpMkLst>
            <pc:docMk/>
            <pc:sldMk cId="1969116126" sldId="337"/>
            <ac:cxnSpMk id="22" creationId="{B6B466F5-9535-39BA-6515-2B37D4F141D3}"/>
          </ac:cxnSpMkLst>
        </pc:cxnChg>
        <pc:cxnChg chg="add mod">
          <ac:chgData name="Adrian Sanchez" userId="8367bc64-dda7-4682-9c6e-e2730e15bbda" providerId="ADAL" clId="{91F308A8-EC27-4A7B-B70D-BFAF9D62EE8A}" dt="2026-03-04T17:11:53.777" v="23738" actId="14100"/>
          <ac:cxnSpMkLst>
            <pc:docMk/>
            <pc:sldMk cId="1969116126" sldId="337"/>
            <ac:cxnSpMk id="34" creationId="{77CBE1B7-41A0-2ABD-2494-0BB6BEDCD0F8}"/>
          </ac:cxnSpMkLst>
        </pc:cxnChg>
        <pc:cxnChg chg="del">
          <ac:chgData name="Adrian Sanchez" userId="8367bc64-dda7-4682-9c6e-e2730e15bbda" providerId="ADAL" clId="{91F308A8-EC27-4A7B-B70D-BFAF9D62EE8A}" dt="2026-03-04T16:31:36.485" v="22617" actId="478"/>
          <ac:cxnSpMkLst>
            <pc:docMk/>
            <pc:sldMk cId="1969116126" sldId="337"/>
            <ac:cxnSpMk id="36" creationId="{9EBD5F5B-E35F-011B-1FCB-212463A3C8AB}"/>
          </ac:cxnSpMkLst>
        </pc:cxnChg>
        <pc:cxnChg chg="add mod">
          <ac:chgData name="Adrian Sanchez" userId="8367bc64-dda7-4682-9c6e-e2730e15bbda" providerId="ADAL" clId="{91F308A8-EC27-4A7B-B70D-BFAF9D62EE8A}" dt="2026-03-04T17:11:50.609" v="23737" actId="14100"/>
          <ac:cxnSpMkLst>
            <pc:docMk/>
            <pc:sldMk cId="1969116126" sldId="337"/>
            <ac:cxnSpMk id="41" creationId="{8B14C965-2BC9-3B3F-81BD-08266A1675A0}"/>
          </ac:cxnSpMkLst>
        </pc:cxnChg>
        <pc:cxnChg chg="del">
          <ac:chgData name="Adrian Sanchez" userId="8367bc64-dda7-4682-9c6e-e2730e15bbda" providerId="ADAL" clId="{91F308A8-EC27-4A7B-B70D-BFAF9D62EE8A}" dt="2026-03-04T16:31:36.485" v="22617" actId="478"/>
          <ac:cxnSpMkLst>
            <pc:docMk/>
            <pc:sldMk cId="1969116126" sldId="337"/>
            <ac:cxnSpMk id="60" creationId="{66C251E0-85CF-6602-49BB-6F56774CE547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09T08:23:06.711" v="29865" actId="478"/>
        <pc:sldMkLst>
          <pc:docMk/>
          <pc:sldMk cId="802590399" sldId="338"/>
        </pc:sldMkLst>
        <pc:spChg chg="mod">
          <ac:chgData name="Adrian Sanchez" userId="8367bc64-dda7-4682-9c6e-e2730e15bbda" providerId="ADAL" clId="{91F308A8-EC27-4A7B-B70D-BFAF9D62EE8A}" dt="2026-03-04T17:53:36.171" v="24412" actId="20577"/>
          <ac:spMkLst>
            <pc:docMk/>
            <pc:sldMk cId="802590399" sldId="338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05T09:38:01.897" v="24862" actId="20577"/>
          <ac:spMkLst>
            <pc:docMk/>
            <pc:sldMk cId="802590399" sldId="338"/>
            <ac:spMk id="3" creationId="{15850823-EC69-2411-F0A2-6413892F6B9A}"/>
          </ac:spMkLst>
        </pc:spChg>
        <pc:spChg chg="add del mod">
          <ac:chgData name="Adrian Sanchez" userId="8367bc64-dda7-4682-9c6e-e2730e15bbda" providerId="ADAL" clId="{91F308A8-EC27-4A7B-B70D-BFAF9D62EE8A}" dt="2026-03-04T17:39:58.053" v="24127" actId="14100"/>
          <ac:spMkLst>
            <pc:docMk/>
            <pc:sldMk cId="802590399" sldId="338"/>
            <ac:spMk id="4" creationId="{B18598DE-DCDE-5370-7664-81581DC47EF7}"/>
          </ac:spMkLst>
        </pc:spChg>
        <pc:spChg chg="mod">
          <ac:chgData name="Adrian Sanchez" userId="8367bc64-dda7-4682-9c6e-e2730e15bbda" providerId="ADAL" clId="{91F308A8-EC27-4A7B-B70D-BFAF9D62EE8A}" dt="2026-03-04T17:42:55.136" v="24301" actId="1076"/>
          <ac:spMkLst>
            <pc:docMk/>
            <pc:sldMk cId="802590399" sldId="338"/>
            <ac:spMk id="5" creationId="{D934D62A-AE44-E9AB-102D-0B238565121C}"/>
          </ac:spMkLst>
        </pc:spChg>
        <pc:spChg chg="del">
          <ac:chgData name="Adrian Sanchez" userId="8367bc64-dda7-4682-9c6e-e2730e15bbda" providerId="ADAL" clId="{91F308A8-EC27-4A7B-B70D-BFAF9D62EE8A}" dt="2026-03-04T17:37:20.877" v="23928" actId="478"/>
          <ac:spMkLst>
            <pc:docMk/>
            <pc:sldMk cId="802590399" sldId="338"/>
            <ac:spMk id="6" creationId="{093D561D-A54D-B255-E6D5-931CCCB84FEF}"/>
          </ac:spMkLst>
        </pc:spChg>
        <pc:spChg chg="del">
          <ac:chgData name="Adrian Sanchez" userId="8367bc64-dda7-4682-9c6e-e2730e15bbda" providerId="ADAL" clId="{91F308A8-EC27-4A7B-B70D-BFAF9D62EE8A}" dt="2026-03-04T17:37:01.815" v="23917" actId="478"/>
          <ac:spMkLst>
            <pc:docMk/>
            <pc:sldMk cId="802590399" sldId="338"/>
            <ac:spMk id="7" creationId="{D3C7E857-045D-6108-B9EA-97D3E10FBE44}"/>
          </ac:spMkLst>
        </pc:spChg>
        <pc:spChg chg="del">
          <ac:chgData name="Adrian Sanchez" userId="8367bc64-dda7-4682-9c6e-e2730e15bbda" providerId="ADAL" clId="{91F308A8-EC27-4A7B-B70D-BFAF9D62EE8A}" dt="2026-03-04T17:37:01.815" v="23917" actId="478"/>
          <ac:spMkLst>
            <pc:docMk/>
            <pc:sldMk cId="802590399" sldId="338"/>
            <ac:spMk id="8" creationId="{805D571C-9FDE-F932-F583-02D6B94C143B}"/>
          </ac:spMkLst>
        </pc:spChg>
        <pc:spChg chg="add mod">
          <ac:chgData name="Adrian Sanchez" userId="8367bc64-dda7-4682-9c6e-e2730e15bbda" providerId="ADAL" clId="{91F308A8-EC27-4A7B-B70D-BFAF9D62EE8A}" dt="2026-03-05T09:37:44.131" v="24861" actId="20577"/>
          <ac:spMkLst>
            <pc:docMk/>
            <pc:sldMk cId="802590399" sldId="338"/>
            <ac:spMk id="10" creationId="{5C7D2C8B-9AE0-EF41-EC99-5E37D437C076}"/>
          </ac:spMkLst>
        </pc:spChg>
        <pc:spChg chg="del">
          <ac:chgData name="Adrian Sanchez" userId="8367bc64-dda7-4682-9c6e-e2730e15bbda" providerId="ADAL" clId="{91F308A8-EC27-4A7B-B70D-BFAF9D62EE8A}" dt="2026-03-04T17:37:01.815" v="23917" actId="478"/>
          <ac:spMkLst>
            <pc:docMk/>
            <pc:sldMk cId="802590399" sldId="338"/>
            <ac:spMk id="14" creationId="{6D051307-9F57-E404-1FA4-94BFBCD7A90F}"/>
          </ac:spMkLst>
        </pc:spChg>
        <pc:spChg chg="mod">
          <ac:chgData name="Adrian Sanchez" userId="8367bc64-dda7-4682-9c6e-e2730e15bbda" providerId="ADAL" clId="{91F308A8-EC27-4A7B-B70D-BFAF9D62EE8A}" dt="2026-03-04T17:40:14.729" v="24135" actId="20577"/>
          <ac:spMkLst>
            <pc:docMk/>
            <pc:sldMk cId="802590399" sldId="338"/>
            <ac:spMk id="17" creationId="{DFAAEC23-0A91-F518-53B8-10587E856348}"/>
          </ac:spMkLst>
        </pc:spChg>
        <pc:spChg chg="del">
          <ac:chgData name="Adrian Sanchez" userId="8367bc64-dda7-4682-9c6e-e2730e15bbda" providerId="ADAL" clId="{91F308A8-EC27-4A7B-B70D-BFAF9D62EE8A}" dt="2026-03-04T17:37:03.411" v="23918" actId="478"/>
          <ac:spMkLst>
            <pc:docMk/>
            <pc:sldMk cId="802590399" sldId="338"/>
            <ac:spMk id="21" creationId="{0D81DFC1-1010-82D4-B5AB-20DD382774F9}"/>
          </ac:spMkLst>
        </pc:spChg>
        <pc:spChg chg="del">
          <ac:chgData name="Adrian Sanchez" userId="8367bc64-dda7-4682-9c6e-e2730e15bbda" providerId="ADAL" clId="{91F308A8-EC27-4A7B-B70D-BFAF9D62EE8A}" dt="2026-03-04T17:37:01.815" v="23917" actId="478"/>
          <ac:spMkLst>
            <pc:docMk/>
            <pc:sldMk cId="802590399" sldId="338"/>
            <ac:spMk id="26" creationId="{EF81B634-D1DB-3A46-A6E9-EA07453D2190}"/>
          </ac:spMkLst>
        </pc:spChg>
        <pc:spChg chg="mod">
          <ac:chgData name="Adrian Sanchez" userId="8367bc64-dda7-4682-9c6e-e2730e15bbda" providerId="ADAL" clId="{91F308A8-EC27-4A7B-B70D-BFAF9D62EE8A}" dt="2026-03-04T17:40:02.068" v="24128" actId="1076"/>
          <ac:spMkLst>
            <pc:docMk/>
            <pc:sldMk cId="802590399" sldId="338"/>
            <ac:spMk id="30" creationId="{BF0D1FEE-7DBF-0003-F395-6479A0815664}"/>
          </ac:spMkLst>
        </pc:spChg>
        <pc:spChg chg="add del mod">
          <ac:chgData name="Adrian Sanchez" userId="8367bc64-dda7-4682-9c6e-e2730e15bbda" providerId="ADAL" clId="{91F308A8-EC27-4A7B-B70D-BFAF9D62EE8A}" dt="2026-03-04T17:43:05.361" v="24305" actId="14100"/>
          <ac:spMkLst>
            <pc:docMk/>
            <pc:sldMk cId="802590399" sldId="338"/>
            <ac:spMk id="32" creationId="{99AB1DCB-4654-929B-FE87-098481EC23C7}"/>
          </ac:spMkLst>
        </pc:spChg>
        <pc:spChg chg="del">
          <ac:chgData name="Adrian Sanchez" userId="8367bc64-dda7-4682-9c6e-e2730e15bbda" providerId="ADAL" clId="{91F308A8-EC27-4A7B-B70D-BFAF9D62EE8A}" dt="2026-03-04T17:37:01.815" v="23917" actId="478"/>
          <ac:spMkLst>
            <pc:docMk/>
            <pc:sldMk cId="802590399" sldId="338"/>
            <ac:spMk id="35" creationId="{6721FE05-5B70-DD4A-EF1D-43072CE2FCE4}"/>
          </ac:spMkLst>
        </pc:spChg>
        <pc:spChg chg="add mod">
          <ac:chgData name="Adrian Sanchez" userId="8367bc64-dda7-4682-9c6e-e2730e15bbda" providerId="ADAL" clId="{91F308A8-EC27-4A7B-B70D-BFAF9D62EE8A}" dt="2026-03-05T09:37:19.178" v="24831" actId="1076"/>
          <ac:spMkLst>
            <pc:docMk/>
            <pc:sldMk cId="802590399" sldId="338"/>
            <ac:spMk id="36" creationId="{2C8A0653-036C-0720-8270-6AC55B17845D}"/>
          </ac:spMkLst>
        </pc:spChg>
        <pc:spChg chg="del">
          <ac:chgData name="Adrian Sanchez" userId="8367bc64-dda7-4682-9c6e-e2730e15bbda" providerId="ADAL" clId="{91F308A8-EC27-4A7B-B70D-BFAF9D62EE8A}" dt="2026-03-04T17:37:24.611" v="23931" actId="478"/>
          <ac:spMkLst>
            <pc:docMk/>
            <pc:sldMk cId="802590399" sldId="338"/>
            <ac:spMk id="44" creationId="{57367ACE-7DFC-1008-1CC6-814DD8EE42A9}"/>
          </ac:spMkLst>
        </pc:spChg>
        <pc:spChg chg="add del">
          <ac:chgData name="Adrian Sanchez" userId="8367bc64-dda7-4682-9c6e-e2730e15bbda" providerId="ADAL" clId="{91F308A8-EC27-4A7B-B70D-BFAF9D62EE8A}" dt="2026-03-04T17:37:18.836" v="23926" actId="478"/>
          <ac:spMkLst>
            <pc:docMk/>
            <pc:sldMk cId="802590399" sldId="338"/>
            <ac:spMk id="45" creationId="{E91C2507-1CC2-2C27-2A3F-E71CBFCB0A73}"/>
          </ac:spMkLst>
        </pc:spChg>
        <pc:spChg chg="add del mod">
          <ac:chgData name="Adrian Sanchez" userId="8367bc64-dda7-4682-9c6e-e2730e15bbda" providerId="ADAL" clId="{91F308A8-EC27-4A7B-B70D-BFAF9D62EE8A}" dt="2026-03-09T08:23:06.711" v="29865" actId="478"/>
          <ac:spMkLst>
            <pc:docMk/>
            <pc:sldMk cId="802590399" sldId="338"/>
            <ac:spMk id="48" creationId="{01BCEAB5-2BB0-0C67-066C-CE213CC6BBEF}"/>
          </ac:spMkLst>
        </pc:spChg>
        <pc:picChg chg="del">
          <ac:chgData name="Adrian Sanchez" userId="8367bc64-dda7-4682-9c6e-e2730e15bbda" providerId="ADAL" clId="{91F308A8-EC27-4A7B-B70D-BFAF9D62EE8A}" dt="2026-03-04T17:37:01.815" v="23917" actId="478"/>
          <ac:picMkLst>
            <pc:docMk/>
            <pc:sldMk cId="802590399" sldId="338"/>
            <ac:picMk id="9" creationId="{FD06D34A-64EF-3D20-6358-64AABAFFF511}"/>
          </ac:picMkLst>
        </pc:picChg>
        <pc:picChg chg="del">
          <ac:chgData name="Adrian Sanchez" userId="8367bc64-dda7-4682-9c6e-e2730e15bbda" providerId="ADAL" clId="{91F308A8-EC27-4A7B-B70D-BFAF9D62EE8A}" dt="2026-03-04T17:37:01.815" v="23917" actId="478"/>
          <ac:picMkLst>
            <pc:docMk/>
            <pc:sldMk cId="802590399" sldId="338"/>
            <ac:picMk id="11" creationId="{933B9826-1862-307F-8363-C9993C4DF990}"/>
          </ac:picMkLst>
        </pc:picChg>
        <pc:picChg chg="add mod ord modCrop">
          <ac:chgData name="Adrian Sanchez" userId="8367bc64-dda7-4682-9c6e-e2730e15bbda" providerId="ADAL" clId="{91F308A8-EC27-4A7B-B70D-BFAF9D62EE8A}" dt="2026-03-05T09:13:23.963" v="24439" actId="1076"/>
          <ac:picMkLst>
            <pc:docMk/>
            <pc:sldMk cId="802590399" sldId="338"/>
            <ac:picMk id="13" creationId="{EFC63D8F-EA74-7326-4F59-0F12E9307F12}"/>
          </ac:picMkLst>
        </pc:picChg>
        <pc:picChg chg="del">
          <ac:chgData name="Adrian Sanchez" userId="8367bc64-dda7-4682-9c6e-e2730e15bbda" providerId="ADAL" clId="{91F308A8-EC27-4A7B-B70D-BFAF9D62EE8A}" dt="2026-03-04T17:37:01.815" v="23917" actId="478"/>
          <ac:picMkLst>
            <pc:docMk/>
            <pc:sldMk cId="802590399" sldId="338"/>
            <ac:picMk id="15" creationId="{D0F4D256-CC13-EC06-C2E7-AD37552F1CD2}"/>
          </ac:picMkLst>
        </pc:picChg>
        <pc:picChg chg="add mod">
          <ac:chgData name="Adrian Sanchez" userId="8367bc64-dda7-4682-9c6e-e2730e15bbda" providerId="ADAL" clId="{91F308A8-EC27-4A7B-B70D-BFAF9D62EE8A}" dt="2026-03-05T09:32:40.720" v="24597" actId="1076"/>
          <ac:picMkLst>
            <pc:docMk/>
            <pc:sldMk cId="802590399" sldId="338"/>
            <ac:picMk id="18" creationId="{71ADF92B-B3B6-ED35-0C97-2FE132C50783}"/>
          </ac:picMkLst>
        </pc:picChg>
        <pc:picChg chg="del">
          <ac:chgData name="Adrian Sanchez" userId="8367bc64-dda7-4682-9c6e-e2730e15bbda" providerId="ADAL" clId="{91F308A8-EC27-4A7B-B70D-BFAF9D62EE8A}" dt="2026-03-04T17:37:01.815" v="23917" actId="478"/>
          <ac:picMkLst>
            <pc:docMk/>
            <pc:sldMk cId="802590399" sldId="338"/>
            <ac:picMk id="19" creationId="{C0E89F1B-A8B0-00E4-112B-CBF210AC55EE}"/>
          </ac:picMkLst>
        </pc:picChg>
        <pc:picChg chg="add mod">
          <ac:chgData name="Adrian Sanchez" userId="8367bc64-dda7-4682-9c6e-e2730e15bbda" providerId="ADAL" clId="{91F308A8-EC27-4A7B-B70D-BFAF9D62EE8A}" dt="2026-03-05T09:32:38.061" v="24596" actId="1076"/>
          <ac:picMkLst>
            <pc:docMk/>
            <pc:sldMk cId="802590399" sldId="338"/>
            <ac:picMk id="22" creationId="{BE7447F3-E11B-910D-681F-B3C9E5E81685}"/>
          </ac:picMkLst>
        </pc:picChg>
        <pc:picChg chg="add mod modCrop">
          <ac:chgData name="Adrian Sanchez" userId="8367bc64-dda7-4682-9c6e-e2730e15bbda" providerId="ADAL" clId="{91F308A8-EC27-4A7B-B70D-BFAF9D62EE8A}" dt="2026-03-05T09:25:24.239" v="24458" actId="1076"/>
          <ac:picMkLst>
            <pc:docMk/>
            <pc:sldMk cId="802590399" sldId="338"/>
            <ac:picMk id="29" creationId="{64F26578-3E6A-2533-8475-A290518D9A6F}"/>
          </ac:picMkLst>
        </pc:picChg>
        <pc:cxnChg chg="add mod">
          <ac:chgData name="Adrian Sanchez" userId="8367bc64-dda7-4682-9c6e-e2730e15bbda" providerId="ADAL" clId="{91F308A8-EC27-4A7B-B70D-BFAF9D62EE8A}" dt="2026-03-05T09:13:45.246" v="24444" actId="14100"/>
          <ac:cxnSpMkLst>
            <pc:docMk/>
            <pc:sldMk cId="802590399" sldId="338"/>
            <ac:cxnSpMk id="23" creationId="{5CBC4215-D0FD-1FA0-A3C6-1E3B2E795DF6}"/>
          </ac:cxnSpMkLst>
        </pc:cxnChg>
        <pc:cxnChg chg="add mod">
          <ac:chgData name="Adrian Sanchez" userId="8367bc64-dda7-4682-9c6e-e2730e15bbda" providerId="ADAL" clId="{91F308A8-EC27-4A7B-B70D-BFAF9D62EE8A}" dt="2026-03-05T09:26:15.553" v="24462" actId="208"/>
          <ac:cxnSpMkLst>
            <pc:docMk/>
            <pc:sldMk cId="802590399" sldId="338"/>
            <ac:cxnSpMk id="31" creationId="{D5FF877D-B613-C540-CEC2-55057791CB59}"/>
          </ac:cxnSpMkLst>
        </pc:cxnChg>
        <pc:cxnChg chg="del mod">
          <ac:chgData name="Adrian Sanchez" userId="8367bc64-dda7-4682-9c6e-e2730e15bbda" providerId="ADAL" clId="{91F308A8-EC27-4A7B-B70D-BFAF9D62EE8A}" dt="2026-03-04T17:37:04.736" v="23919" actId="478"/>
          <ac:cxnSpMkLst>
            <pc:docMk/>
            <pc:sldMk cId="802590399" sldId="338"/>
            <ac:cxnSpMk id="34" creationId="{77CBE1B7-41A0-2ABD-2494-0BB6BEDCD0F8}"/>
          </ac:cxnSpMkLst>
        </pc:cxnChg>
        <pc:cxnChg chg="add mod">
          <ac:chgData name="Adrian Sanchez" userId="8367bc64-dda7-4682-9c6e-e2730e15bbda" providerId="ADAL" clId="{91F308A8-EC27-4A7B-B70D-BFAF9D62EE8A}" dt="2026-03-05T09:32:45.191" v="24598" actId="14100"/>
          <ac:cxnSpMkLst>
            <pc:docMk/>
            <pc:sldMk cId="802590399" sldId="338"/>
            <ac:cxnSpMk id="37" creationId="{961257EA-0EE4-A096-97B7-5BDB4BB73E8E}"/>
          </ac:cxnSpMkLst>
        </pc:cxnChg>
        <pc:cxnChg chg="add mod">
          <ac:chgData name="Adrian Sanchez" userId="8367bc64-dda7-4682-9c6e-e2730e15bbda" providerId="ADAL" clId="{91F308A8-EC27-4A7B-B70D-BFAF9D62EE8A}" dt="2026-03-05T09:37:23.443" v="24832" actId="14100"/>
          <ac:cxnSpMkLst>
            <pc:docMk/>
            <pc:sldMk cId="802590399" sldId="338"/>
            <ac:cxnSpMk id="40" creationId="{7B7BB4AC-1925-903F-3FAD-170BDD4CBB38}"/>
          </ac:cxnSpMkLst>
        </pc:cxnChg>
        <pc:cxnChg chg="del mod">
          <ac:chgData name="Adrian Sanchez" userId="8367bc64-dda7-4682-9c6e-e2730e15bbda" providerId="ADAL" clId="{91F308A8-EC27-4A7B-B70D-BFAF9D62EE8A}" dt="2026-03-04T17:37:19.986" v="23927" actId="478"/>
          <ac:cxnSpMkLst>
            <pc:docMk/>
            <pc:sldMk cId="802590399" sldId="338"/>
            <ac:cxnSpMk id="41" creationId="{8B14C965-2BC9-3B3F-81BD-08266A1675A0}"/>
          </ac:cxnSpMkLst>
        </pc:cxnChg>
        <pc:cxnChg chg="add mod">
          <ac:chgData name="Adrian Sanchez" userId="8367bc64-dda7-4682-9c6e-e2730e15bbda" providerId="ADAL" clId="{91F308A8-EC27-4A7B-B70D-BFAF9D62EE8A}" dt="2026-03-09T08:23:06.711" v="29865" actId="478"/>
          <ac:cxnSpMkLst>
            <pc:docMk/>
            <pc:sldMk cId="802590399" sldId="338"/>
            <ac:cxnSpMk id="50" creationId="{0AC72A70-0408-2D0D-B2DB-CA9ACF148179}"/>
          </ac:cxnSpMkLst>
        </pc:cxnChg>
        <pc:cxnChg chg="add mod">
          <ac:chgData name="Adrian Sanchez" userId="8367bc64-dda7-4682-9c6e-e2730e15bbda" providerId="ADAL" clId="{91F308A8-EC27-4A7B-B70D-BFAF9D62EE8A}" dt="2026-03-05T10:06:03.806" v="25116" actId="14100"/>
          <ac:cxnSpMkLst>
            <pc:docMk/>
            <pc:sldMk cId="802590399" sldId="338"/>
            <ac:cxnSpMk id="52" creationId="{0F6B452E-22D4-2964-A2B2-18B7B853EDAF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09T08:23:01.518" v="29863" actId="478"/>
        <pc:sldMkLst>
          <pc:docMk/>
          <pc:sldMk cId="2873955826" sldId="339"/>
        </pc:sldMkLst>
        <pc:spChg chg="mod">
          <ac:chgData name="Adrian Sanchez" userId="8367bc64-dda7-4682-9c6e-e2730e15bbda" providerId="ADAL" clId="{91F308A8-EC27-4A7B-B70D-BFAF9D62EE8A}" dt="2026-03-05T11:14:38.888" v="25800" actId="20577"/>
          <ac:spMkLst>
            <pc:docMk/>
            <pc:sldMk cId="2873955826" sldId="339"/>
            <ac:spMk id="3" creationId="{15850823-EC69-2411-F0A2-6413892F6B9A}"/>
          </ac:spMkLst>
        </pc:spChg>
        <pc:spChg chg="mod">
          <ac:chgData name="Adrian Sanchez" userId="8367bc64-dda7-4682-9c6e-e2730e15bbda" providerId="ADAL" clId="{91F308A8-EC27-4A7B-B70D-BFAF9D62EE8A}" dt="2026-03-05T10:28:49.720" v="25133" actId="1076"/>
          <ac:spMkLst>
            <pc:docMk/>
            <pc:sldMk cId="2873955826" sldId="339"/>
            <ac:spMk id="4" creationId="{B18598DE-DCDE-5370-7664-81581DC47EF7}"/>
          </ac:spMkLst>
        </pc:spChg>
        <pc:spChg chg="del">
          <ac:chgData name="Adrian Sanchez" userId="8367bc64-dda7-4682-9c6e-e2730e15bbda" providerId="ADAL" clId="{91F308A8-EC27-4A7B-B70D-BFAF9D62EE8A}" dt="2026-03-05T09:38:22.363" v="24864" actId="478"/>
          <ac:spMkLst>
            <pc:docMk/>
            <pc:sldMk cId="2873955826" sldId="339"/>
            <ac:spMk id="5" creationId="{D934D62A-AE44-E9AB-102D-0B238565121C}"/>
          </ac:spMkLst>
        </pc:spChg>
        <pc:spChg chg="del">
          <ac:chgData name="Adrian Sanchez" userId="8367bc64-dda7-4682-9c6e-e2730e15bbda" providerId="ADAL" clId="{91F308A8-EC27-4A7B-B70D-BFAF9D62EE8A}" dt="2026-03-05T09:38:22.363" v="24864" actId="478"/>
          <ac:spMkLst>
            <pc:docMk/>
            <pc:sldMk cId="2873955826" sldId="339"/>
            <ac:spMk id="10" creationId="{5C7D2C8B-9AE0-EF41-EC99-5E37D437C076}"/>
          </ac:spMkLst>
        </pc:spChg>
        <pc:spChg chg="add mod ord">
          <ac:chgData name="Adrian Sanchez" userId="8367bc64-dda7-4682-9c6e-e2730e15bbda" providerId="ADAL" clId="{91F308A8-EC27-4A7B-B70D-BFAF9D62EE8A}" dt="2026-03-05T10:51:50.454" v="25488" actId="1037"/>
          <ac:spMkLst>
            <pc:docMk/>
            <pc:sldMk cId="2873955826" sldId="339"/>
            <ac:spMk id="11" creationId="{36E513F4-DE32-5475-262C-4178E72061DF}"/>
          </ac:spMkLst>
        </pc:spChg>
        <pc:spChg chg="add mod">
          <ac:chgData name="Adrian Sanchez" userId="8367bc64-dda7-4682-9c6e-e2730e15bbda" providerId="ADAL" clId="{91F308A8-EC27-4A7B-B70D-BFAF9D62EE8A}" dt="2026-03-05T10:29:49.664" v="25153" actId="571"/>
          <ac:spMkLst>
            <pc:docMk/>
            <pc:sldMk cId="2873955826" sldId="339"/>
            <ac:spMk id="12" creationId="{450312E1-31B9-910D-6F75-0B4BDC6292F9}"/>
          </ac:spMkLst>
        </pc:spChg>
        <pc:spChg chg="add mod">
          <ac:chgData name="Adrian Sanchez" userId="8367bc64-dda7-4682-9c6e-e2730e15bbda" providerId="ADAL" clId="{91F308A8-EC27-4A7B-B70D-BFAF9D62EE8A}" dt="2026-03-05T10:29:49.664" v="25153" actId="571"/>
          <ac:spMkLst>
            <pc:docMk/>
            <pc:sldMk cId="2873955826" sldId="339"/>
            <ac:spMk id="14" creationId="{0E945596-00A2-A3EC-98EC-4F401BA795C8}"/>
          </ac:spMkLst>
        </pc:spChg>
        <pc:spChg chg="add mod ord">
          <ac:chgData name="Adrian Sanchez" userId="8367bc64-dda7-4682-9c6e-e2730e15bbda" providerId="ADAL" clId="{91F308A8-EC27-4A7B-B70D-BFAF9D62EE8A}" dt="2026-03-05T10:51:54.965" v="25491" actId="1038"/>
          <ac:spMkLst>
            <pc:docMk/>
            <pc:sldMk cId="2873955826" sldId="339"/>
            <ac:spMk id="15" creationId="{7009E9A6-5447-9ACD-06F1-467B28DE8ABD}"/>
          </ac:spMkLst>
        </pc:spChg>
        <pc:spChg chg="add mod">
          <ac:chgData name="Adrian Sanchez" userId="8367bc64-dda7-4682-9c6e-e2730e15bbda" providerId="ADAL" clId="{91F308A8-EC27-4A7B-B70D-BFAF9D62EE8A}" dt="2026-03-05T10:32:27.261" v="25187" actId="14100"/>
          <ac:spMkLst>
            <pc:docMk/>
            <pc:sldMk cId="2873955826" sldId="339"/>
            <ac:spMk id="16" creationId="{ED951108-0FBF-8F07-AEB7-2CBA70D120C7}"/>
          </ac:spMkLst>
        </pc:spChg>
        <pc:spChg chg="del">
          <ac:chgData name="Adrian Sanchez" userId="8367bc64-dda7-4682-9c6e-e2730e15bbda" providerId="ADAL" clId="{91F308A8-EC27-4A7B-B70D-BFAF9D62EE8A}" dt="2026-03-05T09:38:35.540" v="24868" actId="478"/>
          <ac:spMkLst>
            <pc:docMk/>
            <pc:sldMk cId="2873955826" sldId="339"/>
            <ac:spMk id="17" creationId="{DFAAEC23-0A91-F518-53B8-10587E856348}"/>
          </ac:spMkLst>
        </pc:spChg>
        <pc:spChg chg="add mod">
          <ac:chgData name="Adrian Sanchez" userId="8367bc64-dda7-4682-9c6e-e2730e15bbda" providerId="ADAL" clId="{91F308A8-EC27-4A7B-B70D-BFAF9D62EE8A}" dt="2026-03-05T10:32:42.155" v="25224" actId="1035"/>
          <ac:spMkLst>
            <pc:docMk/>
            <pc:sldMk cId="2873955826" sldId="339"/>
            <ac:spMk id="19" creationId="{646F4D83-EB51-76B5-4497-DB274BE44E91}"/>
          </ac:spMkLst>
        </pc:spChg>
        <pc:spChg chg="add mod">
          <ac:chgData name="Adrian Sanchez" userId="8367bc64-dda7-4682-9c6e-e2730e15bbda" providerId="ADAL" clId="{91F308A8-EC27-4A7B-B70D-BFAF9D62EE8A}" dt="2026-03-05T10:45:22.187" v="25443" actId="20577"/>
          <ac:spMkLst>
            <pc:docMk/>
            <pc:sldMk cId="2873955826" sldId="339"/>
            <ac:spMk id="20" creationId="{31CABDAA-02F7-EDB3-E2E4-622B4AAE601E}"/>
          </ac:spMkLst>
        </pc:spChg>
        <pc:spChg chg="mod">
          <ac:chgData name="Adrian Sanchez" userId="8367bc64-dda7-4682-9c6e-e2730e15bbda" providerId="ADAL" clId="{91F308A8-EC27-4A7B-B70D-BFAF9D62EE8A}" dt="2026-03-05T09:38:53.418" v="24896" actId="20577"/>
          <ac:spMkLst>
            <pc:docMk/>
            <pc:sldMk cId="2873955826" sldId="339"/>
            <ac:spMk id="30" creationId="{BF0D1FEE-7DBF-0003-F395-6479A0815664}"/>
          </ac:spMkLst>
        </pc:spChg>
        <pc:spChg chg="del">
          <ac:chgData name="Adrian Sanchez" userId="8367bc64-dda7-4682-9c6e-e2730e15bbda" providerId="ADAL" clId="{91F308A8-EC27-4A7B-B70D-BFAF9D62EE8A}" dt="2026-03-05T09:38:22.363" v="24864" actId="478"/>
          <ac:spMkLst>
            <pc:docMk/>
            <pc:sldMk cId="2873955826" sldId="339"/>
            <ac:spMk id="32" creationId="{99AB1DCB-4654-929B-FE87-098481EC23C7}"/>
          </ac:spMkLst>
        </pc:spChg>
        <pc:spChg chg="del">
          <ac:chgData name="Adrian Sanchez" userId="8367bc64-dda7-4682-9c6e-e2730e15bbda" providerId="ADAL" clId="{91F308A8-EC27-4A7B-B70D-BFAF9D62EE8A}" dt="2026-03-05T09:38:24.632" v="24865" actId="478"/>
          <ac:spMkLst>
            <pc:docMk/>
            <pc:sldMk cId="2873955826" sldId="339"/>
            <ac:spMk id="36" creationId="{2C8A0653-036C-0720-8270-6AC55B17845D}"/>
          </ac:spMkLst>
        </pc:spChg>
        <pc:spChg chg="add mod">
          <ac:chgData name="Adrian Sanchez" userId="8367bc64-dda7-4682-9c6e-e2730e15bbda" providerId="ADAL" clId="{91F308A8-EC27-4A7B-B70D-BFAF9D62EE8A}" dt="2026-03-05T10:35:50.181" v="25328" actId="571"/>
          <ac:spMkLst>
            <pc:docMk/>
            <pc:sldMk cId="2873955826" sldId="339"/>
            <ac:spMk id="41" creationId="{481E5088-268C-DB99-F014-818320CC62CB}"/>
          </ac:spMkLst>
        </pc:spChg>
        <pc:spChg chg="add mod">
          <ac:chgData name="Adrian Sanchez" userId="8367bc64-dda7-4682-9c6e-e2730e15bbda" providerId="ADAL" clId="{91F308A8-EC27-4A7B-B70D-BFAF9D62EE8A}" dt="2026-03-05T11:15:02.228" v="25803" actId="20577"/>
          <ac:spMkLst>
            <pc:docMk/>
            <pc:sldMk cId="2873955826" sldId="339"/>
            <ac:spMk id="42" creationId="{367FC898-9730-A7E6-9306-ACA676B19AB6}"/>
          </ac:spMkLst>
        </pc:spChg>
        <pc:spChg chg="del">
          <ac:chgData name="Adrian Sanchez" userId="8367bc64-dda7-4682-9c6e-e2730e15bbda" providerId="ADAL" clId="{91F308A8-EC27-4A7B-B70D-BFAF9D62EE8A}" dt="2026-03-05T09:38:24.632" v="24865" actId="478"/>
          <ac:spMkLst>
            <pc:docMk/>
            <pc:sldMk cId="2873955826" sldId="339"/>
            <ac:spMk id="48" creationId="{01BCEAB5-2BB0-0C67-066C-CE213CC6BBEF}"/>
          </ac:spMkLst>
        </pc:spChg>
        <pc:spChg chg="add mod">
          <ac:chgData name="Adrian Sanchez" userId="8367bc64-dda7-4682-9c6e-e2730e15bbda" providerId="ADAL" clId="{91F308A8-EC27-4A7B-B70D-BFAF9D62EE8A}" dt="2026-03-05T10:57:20.768" v="25511" actId="1076"/>
          <ac:spMkLst>
            <pc:docMk/>
            <pc:sldMk cId="2873955826" sldId="339"/>
            <ac:spMk id="54" creationId="{F673E60B-8C49-7759-B8B7-02A24E835197}"/>
          </ac:spMkLst>
        </pc:spChg>
        <pc:spChg chg="add mod">
          <ac:chgData name="Adrian Sanchez" userId="8367bc64-dda7-4682-9c6e-e2730e15bbda" providerId="ADAL" clId="{91F308A8-EC27-4A7B-B70D-BFAF9D62EE8A}" dt="2026-03-05T10:57:33.529" v="25512" actId="1076"/>
          <ac:spMkLst>
            <pc:docMk/>
            <pc:sldMk cId="2873955826" sldId="339"/>
            <ac:spMk id="55" creationId="{5D36A47D-083A-9ADA-9691-1ABF281884B6}"/>
          </ac:spMkLst>
        </pc:spChg>
        <pc:spChg chg="add mod">
          <ac:chgData name="Adrian Sanchez" userId="8367bc64-dda7-4682-9c6e-e2730e15bbda" providerId="ADAL" clId="{91F308A8-EC27-4A7B-B70D-BFAF9D62EE8A}" dt="2026-03-05T10:56:58.304" v="25509" actId="1076"/>
          <ac:spMkLst>
            <pc:docMk/>
            <pc:sldMk cId="2873955826" sldId="339"/>
            <ac:spMk id="59" creationId="{90325063-B29D-B896-BA71-03B55D3F12BE}"/>
          </ac:spMkLst>
        </pc:spChg>
        <pc:spChg chg="add del mod">
          <ac:chgData name="Adrian Sanchez" userId="8367bc64-dda7-4682-9c6e-e2730e15bbda" providerId="ADAL" clId="{91F308A8-EC27-4A7B-B70D-BFAF9D62EE8A}" dt="2026-03-09T08:23:01.518" v="29863" actId="478"/>
          <ac:spMkLst>
            <pc:docMk/>
            <pc:sldMk cId="2873955826" sldId="339"/>
            <ac:spMk id="61" creationId="{E4BB0434-60C0-7F24-A476-91B410FEC36E}"/>
          </ac:spMkLst>
        </pc:spChg>
        <pc:picChg chg="add mod">
          <ac:chgData name="Adrian Sanchez" userId="8367bc64-dda7-4682-9c6e-e2730e15bbda" providerId="ADAL" clId="{91F308A8-EC27-4A7B-B70D-BFAF9D62EE8A}" dt="2026-03-05T10:28:28.250" v="25127" actId="14100"/>
          <ac:picMkLst>
            <pc:docMk/>
            <pc:sldMk cId="2873955826" sldId="339"/>
            <ac:picMk id="7" creationId="{FF7D768F-1748-1F7E-97E7-CB17740BB157}"/>
          </ac:picMkLst>
        </pc:picChg>
        <pc:picChg chg="add mod">
          <ac:chgData name="Adrian Sanchez" userId="8367bc64-dda7-4682-9c6e-e2730e15bbda" providerId="ADAL" clId="{91F308A8-EC27-4A7B-B70D-BFAF9D62EE8A}" dt="2026-03-05T10:28:59.553" v="25136" actId="1076"/>
          <ac:picMkLst>
            <pc:docMk/>
            <pc:sldMk cId="2873955826" sldId="339"/>
            <ac:picMk id="9" creationId="{1A4D75B7-B84C-6616-FDAA-D8EACE55FDAE}"/>
          </ac:picMkLst>
        </pc:picChg>
        <pc:picChg chg="del mod">
          <ac:chgData name="Adrian Sanchez" userId="8367bc64-dda7-4682-9c6e-e2730e15bbda" providerId="ADAL" clId="{91F308A8-EC27-4A7B-B70D-BFAF9D62EE8A}" dt="2026-03-05T10:49:40.241" v="25481" actId="478"/>
          <ac:picMkLst>
            <pc:docMk/>
            <pc:sldMk cId="2873955826" sldId="339"/>
            <ac:picMk id="13" creationId="{EFC63D8F-EA74-7326-4F59-0F12E9307F12}"/>
          </ac:picMkLst>
        </pc:picChg>
        <pc:picChg chg="del mod">
          <ac:chgData name="Adrian Sanchez" userId="8367bc64-dda7-4682-9c6e-e2730e15bbda" providerId="ADAL" clId="{91F308A8-EC27-4A7B-B70D-BFAF9D62EE8A}" dt="2026-03-05T10:53:41.358" v="25493" actId="478"/>
          <ac:picMkLst>
            <pc:docMk/>
            <pc:sldMk cId="2873955826" sldId="339"/>
            <ac:picMk id="18" creationId="{71ADF92B-B3B6-ED35-0C97-2FE132C50783}"/>
          </ac:picMkLst>
        </pc:picChg>
        <pc:picChg chg="del">
          <ac:chgData name="Adrian Sanchez" userId="8367bc64-dda7-4682-9c6e-e2730e15bbda" providerId="ADAL" clId="{91F308A8-EC27-4A7B-B70D-BFAF9D62EE8A}" dt="2026-03-05T09:38:22.363" v="24864" actId="478"/>
          <ac:picMkLst>
            <pc:docMk/>
            <pc:sldMk cId="2873955826" sldId="339"/>
            <ac:picMk id="22" creationId="{BE7447F3-E11B-910D-681F-B3C9E5E81685}"/>
          </ac:picMkLst>
        </pc:picChg>
        <pc:picChg chg="del">
          <ac:chgData name="Adrian Sanchez" userId="8367bc64-dda7-4682-9c6e-e2730e15bbda" providerId="ADAL" clId="{91F308A8-EC27-4A7B-B70D-BFAF9D62EE8A}" dt="2026-03-05T09:38:22.363" v="24864" actId="478"/>
          <ac:picMkLst>
            <pc:docMk/>
            <pc:sldMk cId="2873955826" sldId="339"/>
            <ac:picMk id="29" creationId="{64F26578-3E6A-2533-8475-A290518D9A6F}"/>
          </ac:picMkLst>
        </pc:picChg>
        <pc:picChg chg="add mod">
          <ac:chgData name="Adrian Sanchez" userId="8367bc64-dda7-4682-9c6e-e2730e15bbda" providerId="ADAL" clId="{91F308A8-EC27-4A7B-B70D-BFAF9D62EE8A}" dt="2026-03-05T10:35:50.181" v="25328" actId="571"/>
          <ac:picMkLst>
            <pc:docMk/>
            <pc:sldMk cId="2873955826" sldId="339"/>
            <ac:picMk id="39" creationId="{68D2FABF-2CCE-32C6-8C22-DD9445C16B36}"/>
          </ac:picMkLst>
        </pc:picChg>
        <pc:picChg chg="add mod">
          <ac:chgData name="Adrian Sanchez" userId="8367bc64-dda7-4682-9c6e-e2730e15bbda" providerId="ADAL" clId="{91F308A8-EC27-4A7B-B70D-BFAF9D62EE8A}" dt="2026-03-05T10:58:22.152" v="25516" actId="208"/>
          <ac:picMkLst>
            <pc:docMk/>
            <pc:sldMk cId="2873955826" sldId="339"/>
            <ac:picMk id="50" creationId="{82C25E88-425B-1910-6E73-8BE4FFEE46F2}"/>
          </ac:picMkLst>
        </pc:picChg>
        <pc:picChg chg="add mod ord">
          <ac:chgData name="Adrian Sanchez" userId="8367bc64-dda7-4682-9c6e-e2730e15bbda" providerId="ADAL" clId="{91F308A8-EC27-4A7B-B70D-BFAF9D62EE8A}" dt="2026-03-05T11:11:21.870" v="25737" actId="1076"/>
          <ac:picMkLst>
            <pc:docMk/>
            <pc:sldMk cId="2873955826" sldId="339"/>
            <ac:picMk id="58" creationId="{3398D375-799C-C357-D17A-FC0A6C759F76}"/>
          </ac:picMkLst>
        </pc:picChg>
        <pc:cxnChg chg="add mod">
          <ac:chgData name="Adrian Sanchez" userId="8367bc64-dda7-4682-9c6e-e2730e15bbda" providerId="ADAL" clId="{91F308A8-EC27-4A7B-B70D-BFAF9D62EE8A}" dt="2026-03-05T10:45:08.373" v="25440" actId="14100"/>
          <ac:cxnSpMkLst>
            <pc:docMk/>
            <pc:sldMk cId="2873955826" sldId="339"/>
            <ac:cxnSpMk id="21" creationId="{CCF9B447-1E89-B5F3-F3E6-7BEA2790B72F}"/>
          </ac:cxnSpMkLst>
        </pc:cxnChg>
        <pc:cxnChg chg="mod ord">
          <ac:chgData name="Adrian Sanchez" userId="8367bc64-dda7-4682-9c6e-e2730e15bbda" providerId="ADAL" clId="{91F308A8-EC27-4A7B-B70D-BFAF9D62EE8A}" dt="2026-03-05T10:57:37.192" v="25513" actId="14100"/>
          <ac:cxnSpMkLst>
            <pc:docMk/>
            <pc:sldMk cId="2873955826" sldId="339"/>
            <ac:cxnSpMk id="23" creationId="{5CBC4215-D0FD-1FA0-A3C6-1E3B2E795DF6}"/>
          </ac:cxnSpMkLst>
        </pc:cxnChg>
        <pc:cxnChg chg="add mod">
          <ac:chgData name="Adrian Sanchez" userId="8367bc64-dda7-4682-9c6e-e2730e15bbda" providerId="ADAL" clId="{91F308A8-EC27-4A7B-B70D-BFAF9D62EE8A}" dt="2026-03-05T10:45:08.373" v="25440" actId="14100"/>
          <ac:cxnSpMkLst>
            <pc:docMk/>
            <pc:sldMk cId="2873955826" sldId="339"/>
            <ac:cxnSpMk id="26" creationId="{4E421D84-0BDB-4E04-A136-5B3CEC7F5840}"/>
          </ac:cxnSpMkLst>
        </pc:cxnChg>
        <pc:cxnChg chg="del">
          <ac:chgData name="Adrian Sanchez" userId="8367bc64-dda7-4682-9c6e-e2730e15bbda" providerId="ADAL" clId="{91F308A8-EC27-4A7B-B70D-BFAF9D62EE8A}" dt="2026-03-05T09:38:22.363" v="24864" actId="478"/>
          <ac:cxnSpMkLst>
            <pc:docMk/>
            <pc:sldMk cId="2873955826" sldId="339"/>
            <ac:cxnSpMk id="31" creationId="{D5FF877D-B613-C540-CEC2-55057791CB59}"/>
          </ac:cxnSpMkLst>
        </pc:cxnChg>
        <pc:cxnChg chg="del">
          <ac:chgData name="Adrian Sanchez" userId="8367bc64-dda7-4682-9c6e-e2730e15bbda" providerId="ADAL" clId="{91F308A8-EC27-4A7B-B70D-BFAF9D62EE8A}" dt="2026-03-05T09:38:26.007" v="24866" actId="478"/>
          <ac:cxnSpMkLst>
            <pc:docMk/>
            <pc:sldMk cId="2873955826" sldId="339"/>
            <ac:cxnSpMk id="37" creationId="{961257EA-0EE4-A096-97B7-5BDB4BB73E8E}"/>
          </ac:cxnSpMkLst>
        </pc:cxnChg>
        <pc:cxnChg chg="del">
          <ac:chgData name="Adrian Sanchez" userId="8367bc64-dda7-4682-9c6e-e2730e15bbda" providerId="ADAL" clId="{91F308A8-EC27-4A7B-B70D-BFAF9D62EE8A}" dt="2026-03-05T09:38:22.363" v="24864" actId="478"/>
          <ac:cxnSpMkLst>
            <pc:docMk/>
            <pc:sldMk cId="2873955826" sldId="339"/>
            <ac:cxnSpMk id="40" creationId="{7B7BB4AC-1925-903F-3FAD-170BDD4CBB38}"/>
          </ac:cxnSpMkLst>
        </pc:cxnChg>
        <pc:cxnChg chg="add del mod">
          <ac:chgData name="Adrian Sanchez" userId="8367bc64-dda7-4682-9c6e-e2730e15bbda" providerId="ADAL" clId="{91F308A8-EC27-4A7B-B70D-BFAF9D62EE8A}" dt="2026-03-05T10:48:31.149" v="25469" actId="478"/>
          <ac:cxnSpMkLst>
            <pc:docMk/>
            <pc:sldMk cId="2873955826" sldId="339"/>
            <ac:cxnSpMk id="51" creationId="{89553337-6AFF-AC57-C776-8648074F8DF1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19T09:15:15.404" v="57175" actId="20577"/>
        <pc:sldMkLst>
          <pc:docMk/>
          <pc:sldMk cId="2799914170" sldId="340"/>
        </pc:sldMkLst>
        <pc:spChg chg="mod">
          <ac:chgData name="Adrian Sanchez" userId="8367bc64-dda7-4682-9c6e-e2730e15bbda" providerId="ADAL" clId="{91F308A8-EC27-4A7B-B70D-BFAF9D62EE8A}" dt="2026-03-19T09:15:15.404" v="57175" actId="20577"/>
          <ac:spMkLst>
            <pc:docMk/>
            <pc:sldMk cId="2799914170" sldId="340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6T07:56:50.288" v="48453" actId="1076"/>
          <ac:spMkLst>
            <pc:docMk/>
            <pc:sldMk cId="2799914170" sldId="340"/>
            <ac:spMk id="3" creationId="{15850823-EC69-2411-F0A2-6413892F6B9A}"/>
          </ac:spMkLst>
        </pc:spChg>
        <pc:spChg chg="add del mod">
          <ac:chgData name="Adrian Sanchez" userId="8367bc64-dda7-4682-9c6e-e2730e15bbda" providerId="ADAL" clId="{91F308A8-EC27-4A7B-B70D-BFAF9D62EE8A}" dt="2026-03-05T13:08:27.168" v="28127" actId="14100"/>
          <ac:spMkLst>
            <pc:docMk/>
            <pc:sldMk cId="2799914170" sldId="340"/>
            <ac:spMk id="4" creationId="{B18598DE-DCDE-5370-7664-81581DC47EF7}"/>
          </ac:spMkLst>
        </pc:spChg>
        <pc:spChg chg="add mod">
          <ac:chgData name="Adrian Sanchez" userId="8367bc64-dda7-4682-9c6e-e2730e15bbda" providerId="ADAL" clId="{91F308A8-EC27-4A7B-B70D-BFAF9D62EE8A}" dt="2026-03-16T07:54:03.615" v="48385" actId="1076"/>
          <ac:spMkLst>
            <pc:docMk/>
            <pc:sldMk cId="2799914170" sldId="340"/>
            <ac:spMk id="8" creationId="{A64C7D21-75DF-E1C1-7472-6C937881B159}"/>
          </ac:spMkLst>
        </pc:spChg>
        <pc:spChg chg="del">
          <ac:chgData name="Adrian Sanchez" userId="8367bc64-dda7-4682-9c6e-e2730e15bbda" providerId="ADAL" clId="{91F308A8-EC27-4A7B-B70D-BFAF9D62EE8A}" dt="2026-03-05T11:24:08.763" v="25808" actId="478"/>
          <ac:spMkLst>
            <pc:docMk/>
            <pc:sldMk cId="2799914170" sldId="340"/>
            <ac:spMk id="11" creationId="{36E513F4-DE32-5475-262C-4178E72061DF}"/>
          </ac:spMkLst>
        </pc:spChg>
        <pc:spChg chg="del">
          <ac:chgData name="Adrian Sanchez" userId="8367bc64-dda7-4682-9c6e-e2730e15bbda" providerId="ADAL" clId="{91F308A8-EC27-4A7B-B70D-BFAF9D62EE8A}" dt="2026-03-05T11:24:02.592" v="25805" actId="478"/>
          <ac:spMkLst>
            <pc:docMk/>
            <pc:sldMk cId="2799914170" sldId="340"/>
            <ac:spMk id="15" creationId="{7009E9A6-5447-9ACD-06F1-467B28DE8ABD}"/>
          </ac:spMkLst>
        </pc:spChg>
        <pc:spChg chg="del">
          <ac:chgData name="Adrian Sanchez" userId="8367bc64-dda7-4682-9c6e-e2730e15bbda" providerId="ADAL" clId="{91F308A8-EC27-4A7B-B70D-BFAF9D62EE8A}" dt="2026-03-05T11:24:08.763" v="25808" actId="478"/>
          <ac:spMkLst>
            <pc:docMk/>
            <pc:sldMk cId="2799914170" sldId="340"/>
            <ac:spMk id="16" creationId="{ED951108-0FBF-8F07-AEB7-2CBA70D120C7}"/>
          </ac:spMkLst>
        </pc:spChg>
        <pc:spChg chg="add mod">
          <ac:chgData name="Adrian Sanchez" userId="8367bc64-dda7-4682-9c6e-e2730e15bbda" providerId="ADAL" clId="{91F308A8-EC27-4A7B-B70D-BFAF9D62EE8A}" dt="2026-03-16T07:56:50.288" v="48453" actId="1076"/>
          <ac:spMkLst>
            <pc:docMk/>
            <pc:sldMk cId="2799914170" sldId="340"/>
            <ac:spMk id="18" creationId="{A1D788CE-7705-3792-01D2-A06FCFB3B2A7}"/>
          </ac:spMkLst>
        </pc:spChg>
        <pc:spChg chg="del">
          <ac:chgData name="Adrian Sanchez" userId="8367bc64-dda7-4682-9c6e-e2730e15bbda" providerId="ADAL" clId="{91F308A8-EC27-4A7B-B70D-BFAF9D62EE8A}" dt="2026-03-05T11:24:02.592" v="25805" actId="478"/>
          <ac:spMkLst>
            <pc:docMk/>
            <pc:sldMk cId="2799914170" sldId="340"/>
            <ac:spMk id="19" creationId="{646F4D83-EB51-76B5-4497-DB274BE44E91}"/>
          </ac:spMkLst>
        </pc:spChg>
        <pc:spChg chg="del">
          <ac:chgData name="Adrian Sanchez" userId="8367bc64-dda7-4682-9c6e-e2730e15bbda" providerId="ADAL" clId="{91F308A8-EC27-4A7B-B70D-BFAF9D62EE8A}" dt="2026-03-05T11:24:08.763" v="25808" actId="478"/>
          <ac:spMkLst>
            <pc:docMk/>
            <pc:sldMk cId="2799914170" sldId="340"/>
            <ac:spMk id="20" creationId="{31CABDAA-02F7-EDB3-E2E4-622B4AAE601E}"/>
          </ac:spMkLst>
        </pc:spChg>
        <pc:spChg chg="add mod">
          <ac:chgData name="Adrian Sanchez" userId="8367bc64-dda7-4682-9c6e-e2730e15bbda" providerId="ADAL" clId="{91F308A8-EC27-4A7B-B70D-BFAF9D62EE8A}" dt="2026-03-16T07:58:21.333" v="48480" actId="20577"/>
          <ac:spMkLst>
            <pc:docMk/>
            <pc:sldMk cId="2799914170" sldId="340"/>
            <ac:spMk id="28" creationId="{FED00F0E-359D-E558-ADDB-8B6496818ADD}"/>
          </ac:spMkLst>
        </pc:spChg>
        <pc:spChg chg="mod">
          <ac:chgData name="Adrian Sanchez" userId="8367bc64-dda7-4682-9c6e-e2730e15bbda" providerId="ADAL" clId="{91F308A8-EC27-4A7B-B70D-BFAF9D62EE8A}" dt="2026-03-16T07:53:38.432" v="48381" actId="1076"/>
          <ac:spMkLst>
            <pc:docMk/>
            <pc:sldMk cId="2799914170" sldId="340"/>
            <ac:spMk id="30" creationId="{BF0D1FEE-7DBF-0003-F395-6479A0815664}"/>
          </ac:spMkLst>
        </pc:spChg>
        <pc:spChg chg="add del mod">
          <ac:chgData name="Adrian Sanchez" userId="8367bc64-dda7-4682-9c6e-e2730e15bbda" providerId="ADAL" clId="{91F308A8-EC27-4A7B-B70D-BFAF9D62EE8A}" dt="2026-03-16T07:52:59.791" v="48376" actId="478"/>
          <ac:spMkLst>
            <pc:docMk/>
            <pc:sldMk cId="2799914170" sldId="340"/>
            <ac:spMk id="33" creationId="{F9A16D0A-FA5B-7CCA-8A58-37A655DA1356}"/>
          </ac:spMkLst>
        </pc:spChg>
        <pc:spChg chg="add mod">
          <ac:chgData name="Adrian Sanchez" userId="8367bc64-dda7-4682-9c6e-e2730e15bbda" providerId="ADAL" clId="{91F308A8-EC27-4A7B-B70D-BFAF9D62EE8A}" dt="2026-03-16T07:57:03.153" v="48456" actId="1076"/>
          <ac:spMkLst>
            <pc:docMk/>
            <pc:sldMk cId="2799914170" sldId="340"/>
            <ac:spMk id="34" creationId="{BC6C0816-9578-BD32-378C-280D7DAB2F76}"/>
          </ac:spMkLst>
        </pc:spChg>
        <pc:spChg chg="add mod">
          <ac:chgData name="Adrian Sanchez" userId="8367bc64-dda7-4682-9c6e-e2730e15bbda" providerId="ADAL" clId="{91F308A8-EC27-4A7B-B70D-BFAF9D62EE8A}" dt="2026-03-16T07:56:50.288" v="48453" actId="1076"/>
          <ac:spMkLst>
            <pc:docMk/>
            <pc:sldMk cId="2799914170" sldId="340"/>
            <ac:spMk id="35" creationId="{EBE0DF45-A58E-CE2A-AD61-606E44B4860B}"/>
          </ac:spMkLst>
        </pc:spChg>
        <pc:spChg chg="del">
          <ac:chgData name="Adrian Sanchez" userId="8367bc64-dda7-4682-9c6e-e2730e15bbda" providerId="ADAL" clId="{91F308A8-EC27-4A7B-B70D-BFAF9D62EE8A}" dt="2026-03-05T11:24:15.044" v="25812" actId="478"/>
          <ac:spMkLst>
            <pc:docMk/>
            <pc:sldMk cId="2799914170" sldId="340"/>
            <ac:spMk id="42" creationId="{367FC898-9730-A7E6-9306-ACA676B19AB6}"/>
          </ac:spMkLst>
        </pc:spChg>
        <pc:spChg chg="del">
          <ac:chgData name="Adrian Sanchez" userId="8367bc64-dda7-4682-9c6e-e2730e15bbda" providerId="ADAL" clId="{91F308A8-EC27-4A7B-B70D-BFAF9D62EE8A}" dt="2026-03-05T11:24:05.622" v="25807" actId="478"/>
          <ac:spMkLst>
            <pc:docMk/>
            <pc:sldMk cId="2799914170" sldId="340"/>
            <ac:spMk id="54" creationId="{F673E60B-8C49-7759-B8B7-02A24E835197}"/>
          </ac:spMkLst>
        </pc:spChg>
        <pc:spChg chg="del">
          <ac:chgData name="Adrian Sanchez" userId="8367bc64-dda7-4682-9c6e-e2730e15bbda" providerId="ADAL" clId="{91F308A8-EC27-4A7B-B70D-BFAF9D62EE8A}" dt="2026-03-05T11:24:05.622" v="25807" actId="478"/>
          <ac:spMkLst>
            <pc:docMk/>
            <pc:sldMk cId="2799914170" sldId="340"/>
            <ac:spMk id="55" creationId="{5D36A47D-083A-9ADA-9691-1ABF281884B6}"/>
          </ac:spMkLst>
        </pc:spChg>
        <pc:spChg chg="del">
          <ac:chgData name="Adrian Sanchez" userId="8367bc64-dda7-4682-9c6e-e2730e15bbda" providerId="ADAL" clId="{91F308A8-EC27-4A7B-B70D-BFAF9D62EE8A}" dt="2026-03-05T11:24:02.592" v="25805" actId="478"/>
          <ac:spMkLst>
            <pc:docMk/>
            <pc:sldMk cId="2799914170" sldId="340"/>
            <ac:spMk id="59" creationId="{90325063-B29D-B896-BA71-03B55D3F12BE}"/>
          </ac:spMkLst>
        </pc:spChg>
        <pc:spChg chg="del">
          <ac:chgData name="Adrian Sanchez" userId="8367bc64-dda7-4682-9c6e-e2730e15bbda" providerId="ADAL" clId="{91F308A8-EC27-4A7B-B70D-BFAF9D62EE8A}" dt="2026-03-05T11:24:02.592" v="25805" actId="478"/>
          <ac:spMkLst>
            <pc:docMk/>
            <pc:sldMk cId="2799914170" sldId="340"/>
            <ac:spMk id="61" creationId="{E4BB0434-60C0-7F24-A476-91B410FEC36E}"/>
          </ac:spMkLst>
        </pc:spChg>
        <pc:picChg chg="add mod">
          <ac:chgData name="Adrian Sanchez" userId="8367bc64-dda7-4682-9c6e-e2730e15bbda" providerId="ADAL" clId="{91F308A8-EC27-4A7B-B70D-BFAF9D62EE8A}" dt="2026-03-16T07:53:58.024" v="48384" actId="1076"/>
          <ac:picMkLst>
            <pc:docMk/>
            <pc:sldMk cId="2799914170" sldId="340"/>
            <ac:picMk id="5" creationId="{DA08A1B2-6A85-D987-3DD0-0BB142FAFA6C}"/>
          </ac:picMkLst>
        </pc:picChg>
        <pc:picChg chg="add mod">
          <ac:chgData name="Adrian Sanchez" userId="8367bc64-dda7-4682-9c6e-e2730e15bbda" providerId="ADAL" clId="{91F308A8-EC27-4A7B-B70D-BFAF9D62EE8A}" dt="2026-03-16T07:54:06.304" v="48386" actId="1076"/>
          <ac:picMkLst>
            <pc:docMk/>
            <pc:sldMk cId="2799914170" sldId="340"/>
            <ac:picMk id="6" creationId="{C958AFD6-AEBD-700A-E301-B245FCF247F5}"/>
          </ac:picMkLst>
        </pc:picChg>
        <pc:picChg chg="del">
          <ac:chgData name="Adrian Sanchez" userId="8367bc64-dda7-4682-9c6e-e2730e15bbda" providerId="ADAL" clId="{91F308A8-EC27-4A7B-B70D-BFAF9D62EE8A}" dt="2026-03-05T11:24:08.763" v="25808" actId="478"/>
          <ac:picMkLst>
            <pc:docMk/>
            <pc:sldMk cId="2799914170" sldId="340"/>
            <ac:picMk id="7" creationId="{FF7D768F-1748-1F7E-97E7-CB17740BB157}"/>
          </ac:picMkLst>
        </pc:picChg>
        <pc:picChg chg="del">
          <ac:chgData name="Adrian Sanchez" userId="8367bc64-dda7-4682-9c6e-e2730e15bbda" providerId="ADAL" clId="{91F308A8-EC27-4A7B-B70D-BFAF9D62EE8A}" dt="2026-03-05T11:24:02.592" v="25805" actId="478"/>
          <ac:picMkLst>
            <pc:docMk/>
            <pc:sldMk cId="2799914170" sldId="340"/>
            <ac:picMk id="9" creationId="{1A4D75B7-B84C-6616-FDAA-D8EACE55FDAE}"/>
          </ac:picMkLst>
        </pc:picChg>
        <pc:picChg chg="add mod modCrop">
          <ac:chgData name="Adrian Sanchez" userId="8367bc64-dda7-4682-9c6e-e2730e15bbda" providerId="ADAL" clId="{91F308A8-EC27-4A7B-B70D-BFAF9D62EE8A}" dt="2026-03-16T07:56:50.288" v="48453" actId="1076"/>
          <ac:picMkLst>
            <pc:docMk/>
            <pc:sldMk cId="2799914170" sldId="340"/>
            <ac:picMk id="12" creationId="{7711BE4B-F907-26A9-7A57-3503FA889B46}"/>
          </ac:picMkLst>
        </pc:picChg>
        <pc:picChg chg="mod">
          <ac:chgData name="Adrian Sanchez" userId="8367bc64-dda7-4682-9c6e-e2730e15bbda" providerId="ADAL" clId="{91F308A8-EC27-4A7B-B70D-BFAF9D62EE8A}" dt="2026-03-16T07:56:55.184" v="48455" actId="1076"/>
          <ac:picMkLst>
            <pc:docMk/>
            <pc:sldMk cId="2799914170" sldId="340"/>
            <ac:picMk id="19" creationId="{829B57FC-99B0-23B4-E711-7E421DFDBBDB}"/>
          </ac:picMkLst>
        </pc:picChg>
        <pc:picChg chg="add del mod">
          <ac:chgData name="Adrian Sanchez" userId="8367bc64-dda7-4682-9c6e-e2730e15bbda" providerId="ADAL" clId="{91F308A8-EC27-4A7B-B70D-BFAF9D62EE8A}" dt="2026-03-16T07:52:58.067" v="48375" actId="478"/>
          <ac:picMkLst>
            <pc:docMk/>
            <pc:sldMk cId="2799914170" sldId="340"/>
            <ac:picMk id="32" creationId="{ED666C86-2D11-73FD-6041-2A2FA64B4D31}"/>
          </ac:picMkLst>
        </pc:picChg>
        <pc:picChg chg="add mod">
          <ac:chgData name="Adrian Sanchez" userId="8367bc64-dda7-4682-9c6e-e2730e15bbda" providerId="ADAL" clId="{91F308A8-EC27-4A7B-B70D-BFAF9D62EE8A}" dt="2026-03-05T12:09:25.988" v="26533" actId="1036"/>
          <ac:picMkLst>
            <pc:docMk/>
            <pc:sldMk cId="2799914170" sldId="340"/>
            <ac:picMk id="37" creationId="{319ECBF4-D49D-132C-764F-A1FEE40D0D56}"/>
          </ac:picMkLst>
        </pc:picChg>
        <pc:picChg chg="del">
          <ac:chgData name="Adrian Sanchez" userId="8367bc64-dda7-4682-9c6e-e2730e15bbda" providerId="ADAL" clId="{91F308A8-EC27-4A7B-B70D-BFAF9D62EE8A}" dt="2026-03-05T11:24:03.405" v="25806" actId="478"/>
          <ac:picMkLst>
            <pc:docMk/>
            <pc:sldMk cId="2799914170" sldId="340"/>
            <ac:picMk id="50" creationId="{82C25E88-425B-1910-6E73-8BE4FFEE46F2}"/>
          </ac:picMkLst>
        </pc:picChg>
        <pc:picChg chg="del">
          <ac:chgData name="Adrian Sanchez" userId="8367bc64-dda7-4682-9c6e-e2730e15bbda" providerId="ADAL" clId="{91F308A8-EC27-4A7B-B70D-BFAF9D62EE8A}" dt="2026-03-05T11:24:02.592" v="25805" actId="478"/>
          <ac:picMkLst>
            <pc:docMk/>
            <pc:sldMk cId="2799914170" sldId="340"/>
            <ac:picMk id="58" creationId="{3398D375-799C-C357-D17A-FC0A6C759F76}"/>
          </ac:picMkLst>
        </pc:picChg>
        <pc:cxnChg chg="add mod">
          <ac:chgData name="Adrian Sanchez" userId="8367bc64-dda7-4682-9c6e-e2730e15bbda" providerId="ADAL" clId="{91F308A8-EC27-4A7B-B70D-BFAF9D62EE8A}" dt="2026-03-16T07:58:01.328" v="48476" actId="14100"/>
          <ac:cxnSpMkLst>
            <pc:docMk/>
            <pc:sldMk cId="2799914170" sldId="340"/>
            <ac:cxnSpMk id="13" creationId="{77D4BE56-45B1-9A69-9D44-D10E5C73E033}"/>
          </ac:cxnSpMkLst>
        </pc:cxnChg>
        <pc:cxnChg chg="del mod">
          <ac:chgData name="Adrian Sanchez" userId="8367bc64-dda7-4682-9c6e-e2730e15bbda" providerId="ADAL" clId="{91F308A8-EC27-4A7B-B70D-BFAF9D62EE8A}" dt="2026-03-05T11:24:08.763" v="25808" actId="478"/>
          <ac:cxnSpMkLst>
            <pc:docMk/>
            <pc:sldMk cId="2799914170" sldId="340"/>
            <ac:cxnSpMk id="21" creationId="{CCF9B447-1E89-B5F3-F3E6-7BEA2790B72F}"/>
          </ac:cxnSpMkLst>
        </pc:cxnChg>
        <pc:cxnChg chg="del mod">
          <ac:chgData name="Adrian Sanchez" userId="8367bc64-dda7-4682-9c6e-e2730e15bbda" providerId="ADAL" clId="{91F308A8-EC27-4A7B-B70D-BFAF9D62EE8A}" dt="2026-03-05T11:24:05.622" v="25807" actId="478"/>
          <ac:cxnSpMkLst>
            <pc:docMk/>
            <pc:sldMk cId="2799914170" sldId="340"/>
            <ac:cxnSpMk id="23" creationId="{5CBC4215-D0FD-1FA0-A3C6-1E3B2E795DF6}"/>
          </ac:cxnSpMkLst>
        </pc:cxnChg>
        <pc:cxnChg chg="del mod">
          <ac:chgData name="Adrian Sanchez" userId="8367bc64-dda7-4682-9c6e-e2730e15bbda" providerId="ADAL" clId="{91F308A8-EC27-4A7B-B70D-BFAF9D62EE8A}" dt="2026-03-05T11:24:09.764" v="25809" actId="478"/>
          <ac:cxnSpMkLst>
            <pc:docMk/>
            <pc:sldMk cId="2799914170" sldId="340"/>
            <ac:cxnSpMk id="26" creationId="{4E421D84-0BDB-4E04-A136-5B3CEC7F5840}"/>
          </ac:cxnSpMkLst>
        </pc:cxnChg>
        <pc:cxnChg chg="add mod">
          <ac:chgData name="Adrian Sanchez" userId="8367bc64-dda7-4682-9c6e-e2730e15bbda" providerId="ADAL" clId="{91F308A8-EC27-4A7B-B70D-BFAF9D62EE8A}" dt="2026-03-16T07:57:06.639" v="48457" actId="14100"/>
          <ac:cxnSpMkLst>
            <pc:docMk/>
            <pc:sldMk cId="2799914170" sldId="340"/>
            <ac:cxnSpMk id="38" creationId="{DCDB431C-52E6-FB79-8B84-3F0939C4175B}"/>
          </ac:cxnSpMkLst>
        </pc:cxnChg>
      </pc:sldChg>
      <pc:sldChg chg="addSp delSp modSp add mod ord">
        <pc:chgData name="Adrian Sanchez" userId="8367bc64-dda7-4682-9c6e-e2730e15bbda" providerId="ADAL" clId="{91F308A8-EC27-4A7B-B70D-BFAF9D62EE8A}" dt="2026-03-19T15:33:08.579" v="60921" actId="1076"/>
        <pc:sldMkLst>
          <pc:docMk/>
          <pc:sldMk cId="1103154341" sldId="341"/>
        </pc:sldMkLst>
        <pc:spChg chg="mod">
          <ac:chgData name="Adrian Sanchez" userId="8367bc64-dda7-4682-9c6e-e2730e15bbda" providerId="ADAL" clId="{91F308A8-EC27-4A7B-B70D-BFAF9D62EE8A}" dt="2026-03-19T09:15:19.026" v="57177" actId="20577"/>
          <ac:spMkLst>
            <pc:docMk/>
            <pc:sldMk cId="1103154341" sldId="341"/>
            <ac:spMk id="2" creationId="{2A6E612C-28F5-45FC-ABD4-54B65CF2A640}"/>
          </ac:spMkLst>
        </pc:spChg>
        <pc:spChg chg="del mod">
          <ac:chgData name="Adrian Sanchez" userId="8367bc64-dda7-4682-9c6e-e2730e15bbda" providerId="ADAL" clId="{91F308A8-EC27-4A7B-B70D-BFAF9D62EE8A}" dt="2026-03-16T07:58:59.728" v="48488" actId="478"/>
          <ac:spMkLst>
            <pc:docMk/>
            <pc:sldMk cId="1103154341" sldId="341"/>
            <ac:spMk id="3" creationId="{15850823-EC69-2411-F0A2-6413892F6B9A}"/>
          </ac:spMkLst>
        </pc:spChg>
        <pc:spChg chg="del">
          <ac:chgData name="Adrian Sanchez" userId="8367bc64-dda7-4682-9c6e-e2730e15bbda" providerId="ADAL" clId="{91F308A8-EC27-4A7B-B70D-BFAF9D62EE8A}" dt="2026-03-16T07:59:06.079" v="48491" actId="478"/>
          <ac:spMkLst>
            <pc:docMk/>
            <pc:sldMk cId="1103154341" sldId="341"/>
            <ac:spMk id="4" creationId="{B18598DE-DCDE-5370-7664-81581DC47EF7}"/>
          </ac:spMkLst>
        </pc:spChg>
        <pc:spChg chg="mod ord">
          <ac:chgData name="Adrian Sanchez" userId="8367bc64-dda7-4682-9c6e-e2730e15bbda" providerId="ADAL" clId="{91F308A8-EC27-4A7B-B70D-BFAF9D62EE8A}" dt="2026-03-19T14:27:34.240" v="60719" actId="1076"/>
          <ac:spMkLst>
            <pc:docMk/>
            <pc:sldMk cId="1103154341" sldId="341"/>
            <ac:spMk id="5" creationId="{D934D62A-AE44-E9AB-102D-0B238565121C}"/>
          </ac:spMkLst>
        </pc:spChg>
        <pc:spChg chg="add mod">
          <ac:chgData name="Adrian Sanchez" userId="8367bc64-dda7-4682-9c6e-e2730e15bbda" providerId="ADAL" clId="{91F308A8-EC27-4A7B-B70D-BFAF9D62EE8A}" dt="2026-03-16T09:02:36.514" v="49789" actId="1076"/>
          <ac:spMkLst>
            <pc:docMk/>
            <pc:sldMk cId="1103154341" sldId="341"/>
            <ac:spMk id="7" creationId="{05B52B3E-29DF-AEA0-8ECC-B347A17BCEDF}"/>
          </ac:spMkLst>
        </pc:spChg>
        <pc:spChg chg="add mod ord">
          <ac:chgData name="Adrian Sanchez" userId="8367bc64-dda7-4682-9c6e-e2730e15bbda" providerId="ADAL" clId="{91F308A8-EC27-4A7B-B70D-BFAF9D62EE8A}" dt="2026-03-19T15:19:42.860" v="60745" actId="1038"/>
          <ac:spMkLst>
            <pc:docMk/>
            <pc:sldMk cId="1103154341" sldId="341"/>
            <ac:spMk id="9" creationId="{C317269F-EBEF-2CFA-BB88-1F3E6F9AF2DD}"/>
          </ac:spMkLst>
        </pc:spChg>
        <pc:spChg chg="mod ord">
          <ac:chgData name="Adrian Sanchez" userId="8367bc64-dda7-4682-9c6e-e2730e15bbda" providerId="ADAL" clId="{91F308A8-EC27-4A7B-B70D-BFAF9D62EE8A}" dt="2026-03-19T10:49:56.798" v="59340" actId="20577"/>
          <ac:spMkLst>
            <pc:docMk/>
            <pc:sldMk cId="1103154341" sldId="341"/>
            <ac:spMk id="10" creationId="{5C7D2C8B-9AE0-EF41-EC99-5E37D437C076}"/>
          </ac:spMkLst>
        </pc:spChg>
        <pc:spChg chg="add mod ord">
          <ac:chgData name="Adrian Sanchez" userId="8367bc64-dda7-4682-9c6e-e2730e15bbda" providerId="ADAL" clId="{91F308A8-EC27-4A7B-B70D-BFAF9D62EE8A}" dt="2026-03-19T14:27:58.287" v="60735" actId="1035"/>
          <ac:spMkLst>
            <pc:docMk/>
            <pc:sldMk cId="1103154341" sldId="341"/>
            <ac:spMk id="11" creationId="{14D696CD-1EC2-6EEF-0E6B-928A80917A1C}"/>
          </ac:spMkLst>
        </pc:spChg>
        <pc:spChg chg="add mod">
          <ac:chgData name="Adrian Sanchez" userId="8367bc64-dda7-4682-9c6e-e2730e15bbda" providerId="ADAL" clId="{91F308A8-EC27-4A7B-B70D-BFAF9D62EE8A}" dt="2026-03-19T11:08:09.600" v="59798" actId="14100"/>
          <ac:spMkLst>
            <pc:docMk/>
            <pc:sldMk cId="1103154341" sldId="341"/>
            <ac:spMk id="12" creationId="{249D7D1E-D175-1E98-4A43-8990F53CC1D3}"/>
          </ac:spMkLst>
        </pc:spChg>
        <pc:spChg chg="add mod ord">
          <ac:chgData name="Adrian Sanchez" userId="8367bc64-dda7-4682-9c6e-e2730e15bbda" providerId="ADAL" clId="{91F308A8-EC27-4A7B-B70D-BFAF9D62EE8A}" dt="2026-03-19T14:27:58.287" v="60735" actId="1035"/>
          <ac:spMkLst>
            <pc:docMk/>
            <pc:sldMk cId="1103154341" sldId="341"/>
            <ac:spMk id="14" creationId="{0AAA01CC-EE72-CE05-080C-CC296FC9FCCB}"/>
          </ac:spMkLst>
        </pc:spChg>
        <pc:spChg chg="add del mod">
          <ac:chgData name="Adrian Sanchez" userId="8367bc64-dda7-4682-9c6e-e2730e15bbda" providerId="ADAL" clId="{91F308A8-EC27-4A7B-B70D-BFAF9D62EE8A}" dt="2026-03-16T08:05:39.038" v="48772" actId="478"/>
          <ac:spMkLst>
            <pc:docMk/>
            <pc:sldMk cId="1103154341" sldId="341"/>
            <ac:spMk id="14" creationId="{ACB19056-9C23-6BDC-AF1B-2AB38BD8BFD6}"/>
          </ac:spMkLst>
        </pc:spChg>
        <pc:spChg chg="add del mod">
          <ac:chgData name="Adrian Sanchez" userId="8367bc64-dda7-4682-9c6e-e2730e15bbda" providerId="ADAL" clId="{91F308A8-EC27-4A7B-B70D-BFAF9D62EE8A}" dt="2026-03-16T08:33:31.027" v="49055" actId="478"/>
          <ac:spMkLst>
            <pc:docMk/>
            <pc:sldMk cId="1103154341" sldId="341"/>
            <ac:spMk id="15" creationId="{10CBCE84-E6A7-59AC-69F8-35C03197F6D5}"/>
          </ac:spMkLst>
        </pc:spChg>
        <pc:spChg chg="add mod ord">
          <ac:chgData name="Adrian Sanchez" userId="8367bc64-dda7-4682-9c6e-e2730e15bbda" providerId="ADAL" clId="{91F308A8-EC27-4A7B-B70D-BFAF9D62EE8A}" dt="2026-03-19T14:28:04.202" v="60737" actId="1038"/>
          <ac:spMkLst>
            <pc:docMk/>
            <pc:sldMk cId="1103154341" sldId="341"/>
            <ac:spMk id="15" creationId="{4DB66C57-B701-EA06-708F-21E5EBB59941}"/>
          </ac:spMkLst>
        </pc:spChg>
        <pc:spChg chg="add mod">
          <ac:chgData name="Adrian Sanchez" userId="8367bc64-dda7-4682-9c6e-e2730e15bbda" providerId="ADAL" clId="{91F308A8-EC27-4A7B-B70D-BFAF9D62EE8A}" dt="2026-03-19T10:40:06.624" v="59213" actId="1076"/>
          <ac:spMkLst>
            <pc:docMk/>
            <pc:sldMk cId="1103154341" sldId="341"/>
            <ac:spMk id="16" creationId="{089A9FC0-50FE-ED7D-8D2D-5FB53434FFFE}"/>
          </ac:spMkLst>
        </pc:spChg>
        <pc:spChg chg="mod ord">
          <ac:chgData name="Adrian Sanchez" userId="8367bc64-dda7-4682-9c6e-e2730e15bbda" providerId="ADAL" clId="{91F308A8-EC27-4A7B-B70D-BFAF9D62EE8A}" dt="2026-03-19T10:34:41.714" v="59114" actId="20577"/>
          <ac:spMkLst>
            <pc:docMk/>
            <pc:sldMk cId="1103154341" sldId="341"/>
            <ac:spMk id="17" creationId="{DFAAEC23-0A91-F518-53B8-10587E856348}"/>
          </ac:spMkLst>
        </pc:spChg>
        <pc:spChg chg="add mod">
          <ac:chgData name="Adrian Sanchez" userId="8367bc64-dda7-4682-9c6e-e2730e15bbda" providerId="ADAL" clId="{91F308A8-EC27-4A7B-B70D-BFAF9D62EE8A}" dt="2026-03-19T10:46:50.145" v="59295" actId="1076"/>
          <ac:spMkLst>
            <pc:docMk/>
            <pc:sldMk cId="1103154341" sldId="341"/>
            <ac:spMk id="20" creationId="{E8CE8FDF-6B3E-8737-6DAB-A5C5B1B828CC}"/>
          </ac:spMkLst>
        </pc:spChg>
        <pc:spChg chg="add mod ord">
          <ac:chgData name="Adrian Sanchez" userId="8367bc64-dda7-4682-9c6e-e2730e15bbda" providerId="ADAL" clId="{91F308A8-EC27-4A7B-B70D-BFAF9D62EE8A}" dt="2026-03-19T14:27:40.942" v="60723" actId="1035"/>
          <ac:spMkLst>
            <pc:docMk/>
            <pc:sldMk cId="1103154341" sldId="341"/>
            <ac:spMk id="21" creationId="{D97A02AE-D732-2AE9-5106-603275C4A6A0}"/>
          </ac:spMkLst>
        </pc:spChg>
        <pc:spChg chg="add mod ord">
          <ac:chgData name="Adrian Sanchez" userId="8367bc64-dda7-4682-9c6e-e2730e15bbda" providerId="ADAL" clId="{91F308A8-EC27-4A7B-B70D-BFAF9D62EE8A}" dt="2026-03-19T14:27:40.942" v="60723" actId="1035"/>
          <ac:spMkLst>
            <pc:docMk/>
            <pc:sldMk cId="1103154341" sldId="341"/>
            <ac:spMk id="22" creationId="{6F26856F-D334-D1C3-F071-02C568513C1F}"/>
          </ac:spMkLst>
        </pc:spChg>
        <pc:spChg chg="add mod">
          <ac:chgData name="Adrian Sanchez" userId="8367bc64-dda7-4682-9c6e-e2730e15bbda" providerId="ADAL" clId="{91F308A8-EC27-4A7B-B70D-BFAF9D62EE8A}" dt="2026-03-19T10:40:06.624" v="59213" actId="1076"/>
          <ac:spMkLst>
            <pc:docMk/>
            <pc:sldMk cId="1103154341" sldId="341"/>
            <ac:spMk id="23" creationId="{06CBCF62-FB6F-2CDB-907A-9422DFA2D175}"/>
          </ac:spMkLst>
        </pc:spChg>
        <pc:spChg chg="add mod">
          <ac:chgData name="Adrian Sanchez" userId="8367bc64-dda7-4682-9c6e-e2730e15bbda" providerId="ADAL" clId="{91F308A8-EC27-4A7B-B70D-BFAF9D62EE8A}" dt="2026-03-19T14:25:54.793" v="60699" actId="693"/>
          <ac:spMkLst>
            <pc:docMk/>
            <pc:sldMk cId="1103154341" sldId="341"/>
            <ac:spMk id="24" creationId="{883912B5-A3AD-DB67-0312-8CEEF83B5663}"/>
          </ac:spMkLst>
        </pc:spChg>
        <pc:spChg chg="add mod">
          <ac:chgData name="Adrian Sanchez" userId="8367bc64-dda7-4682-9c6e-e2730e15bbda" providerId="ADAL" clId="{91F308A8-EC27-4A7B-B70D-BFAF9D62EE8A}" dt="2026-03-19T10:46:50.145" v="59295" actId="1076"/>
          <ac:spMkLst>
            <pc:docMk/>
            <pc:sldMk cId="1103154341" sldId="341"/>
            <ac:spMk id="30" creationId="{B05F29BB-C407-6191-CE5E-723062AF027B}"/>
          </ac:spMkLst>
        </pc:spChg>
        <pc:spChg chg="del">
          <ac:chgData name="Adrian Sanchez" userId="8367bc64-dda7-4682-9c6e-e2730e15bbda" providerId="ADAL" clId="{91F308A8-EC27-4A7B-B70D-BFAF9D62EE8A}" dt="2026-03-16T07:59:03.831" v="48490" actId="478"/>
          <ac:spMkLst>
            <pc:docMk/>
            <pc:sldMk cId="1103154341" sldId="341"/>
            <ac:spMk id="30" creationId="{BF0D1FEE-7DBF-0003-F395-6479A0815664}"/>
          </ac:spMkLst>
        </pc:spChg>
        <pc:spChg chg="mod">
          <ac:chgData name="Adrian Sanchez" userId="8367bc64-dda7-4682-9c6e-e2730e15bbda" providerId="ADAL" clId="{91F308A8-EC27-4A7B-B70D-BFAF9D62EE8A}" dt="2026-03-19T10:25:03.590" v="58924" actId="1076"/>
          <ac:spMkLst>
            <pc:docMk/>
            <pc:sldMk cId="1103154341" sldId="341"/>
            <ac:spMk id="32" creationId="{99AB1DCB-4654-929B-FE87-098481EC23C7}"/>
          </ac:spMkLst>
        </pc:spChg>
        <pc:spChg chg="add mod ord">
          <ac:chgData name="Adrian Sanchez" userId="8367bc64-dda7-4682-9c6e-e2730e15bbda" providerId="ADAL" clId="{91F308A8-EC27-4A7B-B70D-BFAF9D62EE8A}" dt="2026-03-19T10:54:57.679" v="59469" actId="208"/>
          <ac:spMkLst>
            <pc:docMk/>
            <pc:sldMk cId="1103154341" sldId="341"/>
            <ac:spMk id="34" creationId="{9E82D25C-CFAA-6F3F-6422-0B2F655E059A}"/>
          </ac:spMkLst>
        </pc:spChg>
        <pc:spChg chg="del">
          <ac:chgData name="Adrian Sanchez" userId="8367bc64-dda7-4682-9c6e-e2730e15bbda" providerId="ADAL" clId="{91F308A8-EC27-4A7B-B70D-BFAF9D62EE8A}" dt="2026-03-05T12:15:18.247" v="26770" actId="478"/>
          <ac:spMkLst>
            <pc:docMk/>
            <pc:sldMk cId="1103154341" sldId="341"/>
            <ac:spMk id="36" creationId="{2C8A0653-036C-0720-8270-6AC55B17845D}"/>
          </ac:spMkLst>
        </pc:spChg>
        <pc:spChg chg="add mod">
          <ac:chgData name="Adrian Sanchez" userId="8367bc64-dda7-4682-9c6e-e2730e15bbda" providerId="ADAL" clId="{91F308A8-EC27-4A7B-B70D-BFAF9D62EE8A}" dt="2026-03-19T10:45:19.204" v="59267" actId="208"/>
          <ac:spMkLst>
            <pc:docMk/>
            <pc:sldMk cId="1103154341" sldId="341"/>
            <ac:spMk id="37" creationId="{E7506190-490C-0D3E-634B-90EC35D37E2E}"/>
          </ac:spMkLst>
        </pc:spChg>
        <pc:spChg chg="add mod">
          <ac:chgData name="Adrian Sanchez" userId="8367bc64-dda7-4682-9c6e-e2730e15bbda" providerId="ADAL" clId="{91F308A8-EC27-4A7B-B70D-BFAF9D62EE8A}" dt="2026-03-19T10:45:19.204" v="59267" actId="208"/>
          <ac:spMkLst>
            <pc:docMk/>
            <pc:sldMk cId="1103154341" sldId="341"/>
            <ac:spMk id="38" creationId="{AB32099D-C23C-498C-196B-BDFEDE4FC0EC}"/>
          </ac:spMkLst>
        </pc:spChg>
        <pc:spChg chg="add mod">
          <ac:chgData name="Adrian Sanchez" userId="8367bc64-dda7-4682-9c6e-e2730e15bbda" providerId="ADAL" clId="{91F308A8-EC27-4A7B-B70D-BFAF9D62EE8A}" dt="2026-03-19T14:26:43.722" v="60712" actId="1037"/>
          <ac:spMkLst>
            <pc:docMk/>
            <pc:sldMk cId="1103154341" sldId="341"/>
            <ac:spMk id="43" creationId="{41208175-43EE-03F5-D38B-7B5763E65B42}"/>
          </ac:spMkLst>
        </pc:spChg>
        <pc:spChg chg="add mod">
          <ac:chgData name="Adrian Sanchez" userId="8367bc64-dda7-4682-9c6e-e2730e15bbda" providerId="ADAL" clId="{91F308A8-EC27-4A7B-B70D-BFAF9D62EE8A}" dt="2026-03-19T10:47:31.770" v="59298" actId="1076"/>
          <ac:spMkLst>
            <pc:docMk/>
            <pc:sldMk cId="1103154341" sldId="341"/>
            <ac:spMk id="45" creationId="{C774FC4D-6A5A-42F0-24E9-8E9F428CCD96}"/>
          </ac:spMkLst>
        </pc:spChg>
        <pc:spChg chg="del">
          <ac:chgData name="Adrian Sanchez" userId="8367bc64-dda7-4682-9c6e-e2730e15bbda" providerId="ADAL" clId="{91F308A8-EC27-4A7B-B70D-BFAF9D62EE8A}" dt="2026-03-05T12:15:18.247" v="26770" actId="478"/>
          <ac:spMkLst>
            <pc:docMk/>
            <pc:sldMk cId="1103154341" sldId="341"/>
            <ac:spMk id="48" creationId="{01BCEAB5-2BB0-0C67-066C-CE213CC6BBEF}"/>
          </ac:spMkLst>
        </pc:spChg>
        <pc:spChg chg="add del mod">
          <ac:chgData name="Adrian Sanchez" userId="8367bc64-dda7-4682-9c6e-e2730e15bbda" providerId="ADAL" clId="{91F308A8-EC27-4A7B-B70D-BFAF9D62EE8A}" dt="2026-03-19T10:41:52.085" v="59228" actId="478"/>
          <ac:spMkLst>
            <pc:docMk/>
            <pc:sldMk cId="1103154341" sldId="341"/>
            <ac:spMk id="52" creationId="{746D7BD3-4166-F719-2BFE-07BCE0EDA921}"/>
          </ac:spMkLst>
        </pc:spChg>
        <pc:spChg chg="add mod ord">
          <ac:chgData name="Adrian Sanchez" userId="8367bc64-dda7-4682-9c6e-e2730e15bbda" providerId="ADAL" clId="{91F308A8-EC27-4A7B-B70D-BFAF9D62EE8A}" dt="2026-03-19T11:01:56.393" v="59666" actId="1076"/>
          <ac:spMkLst>
            <pc:docMk/>
            <pc:sldMk cId="1103154341" sldId="341"/>
            <ac:spMk id="69" creationId="{6DEE5906-5776-E192-17FE-73CAD54F459B}"/>
          </ac:spMkLst>
        </pc:spChg>
        <pc:spChg chg="add mod">
          <ac:chgData name="Adrian Sanchez" userId="8367bc64-dda7-4682-9c6e-e2730e15bbda" providerId="ADAL" clId="{91F308A8-EC27-4A7B-B70D-BFAF9D62EE8A}" dt="2026-03-19T10:54:30.656" v="59465" actId="1076"/>
          <ac:spMkLst>
            <pc:docMk/>
            <pc:sldMk cId="1103154341" sldId="341"/>
            <ac:spMk id="74" creationId="{833794F3-0595-D254-C91F-BA1C21B9FCA1}"/>
          </ac:spMkLst>
        </pc:spChg>
        <pc:spChg chg="add mod">
          <ac:chgData name="Adrian Sanchez" userId="8367bc64-dda7-4682-9c6e-e2730e15bbda" providerId="ADAL" clId="{91F308A8-EC27-4A7B-B70D-BFAF9D62EE8A}" dt="2026-03-19T11:01:58.744" v="59667" actId="1076"/>
          <ac:spMkLst>
            <pc:docMk/>
            <pc:sldMk cId="1103154341" sldId="341"/>
            <ac:spMk id="77" creationId="{71A9F091-0CA1-1325-F4E0-F9820A90AF39}"/>
          </ac:spMkLst>
        </pc:spChg>
        <pc:spChg chg="add mod">
          <ac:chgData name="Adrian Sanchez" userId="8367bc64-dda7-4682-9c6e-e2730e15bbda" providerId="ADAL" clId="{91F308A8-EC27-4A7B-B70D-BFAF9D62EE8A}" dt="2026-03-19T11:01:48.799" v="59663" actId="1076"/>
          <ac:spMkLst>
            <pc:docMk/>
            <pc:sldMk cId="1103154341" sldId="341"/>
            <ac:spMk id="78" creationId="{AEC79DD7-E5AA-3443-0957-23A3336F0042}"/>
          </ac:spMkLst>
        </pc:spChg>
        <pc:spChg chg="add mod">
          <ac:chgData name="Adrian Sanchez" userId="8367bc64-dda7-4682-9c6e-e2730e15bbda" providerId="ADAL" clId="{91F308A8-EC27-4A7B-B70D-BFAF9D62EE8A}" dt="2026-03-19T14:07:33.213" v="60695" actId="207"/>
          <ac:spMkLst>
            <pc:docMk/>
            <pc:sldMk cId="1103154341" sldId="341"/>
            <ac:spMk id="79" creationId="{F795E76E-1C35-39D6-4E57-1CF99099E4FE}"/>
          </ac:spMkLst>
        </pc:spChg>
        <pc:spChg chg="add mod">
          <ac:chgData name="Adrian Sanchez" userId="8367bc64-dda7-4682-9c6e-e2730e15bbda" providerId="ADAL" clId="{91F308A8-EC27-4A7B-B70D-BFAF9D62EE8A}" dt="2026-03-19T15:32:31.824" v="60915" actId="1076"/>
          <ac:spMkLst>
            <pc:docMk/>
            <pc:sldMk cId="1103154341" sldId="341"/>
            <ac:spMk id="80" creationId="{E6677EE7-816D-451B-C431-4D19D37BF0E1}"/>
          </ac:spMkLst>
        </pc:spChg>
        <pc:spChg chg="add mod">
          <ac:chgData name="Adrian Sanchez" userId="8367bc64-dda7-4682-9c6e-e2730e15bbda" providerId="ADAL" clId="{91F308A8-EC27-4A7B-B70D-BFAF9D62EE8A}" dt="2026-03-19T15:33:08.579" v="60921" actId="1076"/>
          <ac:spMkLst>
            <pc:docMk/>
            <pc:sldMk cId="1103154341" sldId="341"/>
            <ac:spMk id="86" creationId="{971281C7-CC62-51E9-16DF-9E2F07F196FB}"/>
          </ac:spMkLst>
        </pc:spChg>
        <pc:picChg chg="add mod">
          <ac:chgData name="Adrian Sanchez" userId="8367bc64-dda7-4682-9c6e-e2730e15bbda" providerId="ADAL" clId="{91F308A8-EC27-4A7B-B70D-BFAF9D62EE8A}" dt="2026-03-16T09:02:36.514" v="49789" actId="1076"/>
          <ac:picMkLst>
            <pc:docMk/>
            <pc:sldMk cId="1103154341" sldId="341"/>
            <ac:picMk id="6" creationId="{77FC4F86-78F0-0955-9358-344BCB7CEEAC}"/>
          </ac:picMkLst>
        </pc:picChg>
        <pc:picChg chg="add del mod">
          <ac:chgData name="Adrian Sanchez" userId="8367bc64-dda7-4682-9c6e-e2730e15bbda" providerId="ADAL" clId="{91F308A8-EC27-4A7B-B70D-BFAF9D62EE8A}" dt="2026-03-16T07:59:00.240" v="48489" actId="478"/>
          <ac:picMkLst>
            <pc:docMk/>
            <pc:sldMk cId="1103154341" sldId="341"/>
            <ac:picMk id="8" creationId="{141B2385-0A1D-BCC1-C2C1-40C7B69F6CF9}"/>
          </ac:picMkLst>
        </pc:picChg>
        <pc:picChg chg="add del mod">
          <ac:chgData name="Adrian Sanchez" userId="8367bc64-dda7-4682-9c6e-e2730e15bbda" providerId="ADAL" clId="{91F308A8-EC27-4A7B-B70D-BFAF9D62EE8A}" dt="2026-03-16T07:58:57.788" v="48487" actId="478"/>
          <ac:picMkLst>
            <pc:docMk/>
            <pc:sldMk cId="1103154341" sldId="341"/>
            <ac:picMk id="11" creationId="{829B57FC-99B0-23B4-E711-7E421DFDBBDB}"/>
          </ac:picMkLst>
        </pc:picChg>
        <pc:picChg chg="add mod">
          <ac:chgData name="Adrian Sanchez" userId="8367bc64-dda7-4682-9c6e-e2730e15bbda" providerId="ADAL" clId="{91F308A8-EC27-4A7B-B70D-BFAF9D62EE8A}" dt="2026-03-19T10:25:10.655" v="58926" actId="1076"/>
          <ac:picMkLst>
            <pc:docMk/>
            <pc:sldMk cId="1103154341" sldId="341"/>
            <ac:picMk id="13" creationId="{BDE8F32F-50E9-C4FE-9022-0E5297C83B34}"/>
          </ac:picMkLst>
        </pc:picChg>
        <pc:picChg chg="del">
          <ac:chgData name="Adrian Sanchez" userId="8367bc64-dda7-4682-9c6e-e2730e15bbda" providerId="ADAL" clId="{91F308A8-EC27-4A7B-B70D-BFAF9D62EE8A}" dt="2026-03-05T12:15:21.576" v="26771" actId="478"/>
          <ac:picMkLst>
            <pc:docMk/>
            <pc:sldMk cId="1103154341" sldId="341"/>
            <ac:picMk id="13" creationId="{EFC63D8F-EA74-7326-4F59-0F12E9307F12}"/>
          </ac:picMkLst>
        </pc:picChg>
        <pc:picChg chg="del">
          <ac:chgData name="Adrian Sanchez" userId="8367bc64-dda7-4682-9c6e-e2730e15bbda" providerId="ADAL" clId="{91F308A8-EC27-4A7B-B70D-BFAF9D62EE8A}" dt="2026-03-05T12:15:18.247" v="26770" actId="478"/>
          <ac:picMkLst>
            <pc:docMk/>
            <pc:sldMk cId="1103154341" sldId="341"/>
            <ac:picMk id="18" creationId="{71ADF92B-B3B6-ED35-0C97-2FE132C50783}"/>
          </ac:picMkLst>
        </pc:picChg>
        <pc:picChg chg="del">
          <ac:chgData name="Adrian Sanchez" userId="8367bc64-dda7-4682-9c6e-e2730e15bbda" providerId="ADAL" clId="{91F308A8-EC27-4A7B-B70D-BFAF9D62EE8A}" dt="2026-03-05T12:15:16.296" v="26769" actId="478"/>
          <ac:picMkLst>
            <pc:docMk/>
            <pc:sldMk cId="1103154341" sldId="341"/>
            <ac:picMk id="22" creationId="{BE7447F3-E11B-910D-681F-B3C9E5E81685}"/>
          </ac:picMkLst>
        </pc:picChg>
        <pc:picChg chg="del">
          <ac:chgData name="Adrian Sanchez" userId="8367bc64-dda7-4682-9c6e-e2730e15bbda" providerId="ADAL" clId="{91F308A8-EC27-4A7B-B70D-BFAF9D62EE8A}" dt="2026-03-05T12:15:22.248" v="26772" actId="478"/>
          <ac:picMkLst>
            <pc:docMk/>
            <pc:sldMk cId="1103154341" sldId="341"/>
            <ac:picMk id="29" creationId="{64F26578-3E6A-2533-8475-A290518D9A6F}"/>
          </ac:picMkLst>
        </pc:picChg>
        <pc:picChg chg="add mod">
          <ac:chgData name="Adrian Sanchez" userId="8367bc64-dda7-4682-9c6e-e2730e15bbda" providerId="ADAL" clId="{91F308A8-EC27-4A7B-B70D-BFAF9D62EE8A}" dt="2026-03-19T10:46:50.145" v="59295" actId="1076"/>
          <ac:picMkLst>
            <pc:docMk/>
            <pc:sldMk cId="1103154341" sldId="341"/>
            <ac:picMk id="33" creationId="{D7868A2D-B7D4-5E74-FA70-8ABC4DF3104C}"/>
          </ac:picMkLst>
        </pc:picChg>
        <pc:picChg chg="add del mod">
          <ac:chgData name="Adrian Sanchez" userId="8367bc64-dda7-4682-9c6e-e2730e15bbda" providerId="ADAL" clId="{91F308A8-EC27-4A7B-B70D-BFAF9D62EE8A}" dt="2026-03-16T08:35:23.418" v="49086" actId="478"/>
          <ac:picMkLst>
            <pc:docMk/>
            <pc:sldMk cId="1103154341" sldId="341"/>
            <ac:picMk id="46" creationId="{8CB1F81E-66C5-CA13-6F24-2062E8C8B4D8}"/>
          </ac:picMkLst>
        </pc:picChg>
        <pc:picChg chg="add del mod">
          <ac:chgData name="Adrian Sanchez" userId="8367bc64-dda7-4682-9c6e-e2730e15bbda" providerId="ADAL" clId="{91F308A8-EC27-4A7B-B70D-BFAF9D62EE8A}" dt="2026-03-16T08:35:23.418" v="49086" actId="478"/>
          <ac:picMkLst>
            <pc:docMk/>
            <pc:sldMk cId="1103154341" sldId="341"/>
            <ac:picMk id="47" creationId="{3200730A-1641-9A9C-8119-D35E8A1570A7}"/>
          </ac:picMkLst>
        </pc:picChg>
        <pc:picChg chg="add del mod">
          <ac:chgData name="Adrian Sanchez" userId="8367bc64-dda7-4682-9c6e-e2730e15bbda" providerId="ADAL" clId="{91F308A8-EC27-4A7B-B70D-BFAF9D62EE8A}" dt="2026-03-19T10:41:52.085" v="59228" actId="478"/>
          <ac:picMkLst>
            <pc:docMk/>
            <pc:sldMk cId="1103154341" sldId="341"/>
            <ac:picMk id="51" creationId="{228D6C72-94F7-54E7-B469-64C3ABAC69EE}"/>
          </ac:picMkLst>
        </pc:picChg>
        <pc:picChg chg="add del mod">
          <ac:chgData name="Adrian Sanchez" userId="8367bc64-dda7-4682-9c6e-e2730e15bbda" providerId="ADAL" clId="{91F308A8-EC27-4A7B-B70D-BFAF9D62EE8A}" dt="2026-03-19T14:26:33.696" v="60706" actId="478"/>
          <ac:picMkLst>
            <pc:docMk/>
            <pc:sldMk cId="1103154341" sldId="341"/>
            <ac:picMk id="54" creationId="{7530A091-F45A-91ED-A7F1-812A26734C2A}"/>
          </ac:picMkLst>
        </pc:picChg>
        <pc:picChg chg="add mod">
          <ac:chgData name="Adrian Sanchez" userId="8367bc64-dda7-4682-9c6e-e2730e15bbda" providerId="ADAL" clId="{91F308A8-EC27-4A7B-B70D-BFAF9D62EE8A}" dt="2026-03-19T10:54:36.060" v="59466" actId="14100"/>
          <ac:picMkLst>
            <pc:docMk/>
            <pc:sldMk cId="1103154341" sldId="341"/>
            <ac:picMk id="70" creationId="{2C664DA8-D958-DE8C-C3B8-2A3C0F2D7B41}"/>
          </ac:picMkLst>
        </pc:picChg>
        <pc:picChg chg="add mod">
          <ac:chgData name="Adrian Sanchez" userId="8367bc64-dda7-4682-9c6e-e2730e15bbda" providerId="ADAL" clId="{91F308A8-EC27-4A7B-B70D-BFAF9D62EE8A}" dt="2026-03-19T10:54:36.060" v="59466" actId="14100"/>
          <ac:picMkLst>
            <pc:docMk/>
            <pc:sldMk cId="1103154341" sldId="341"/>
            <ac:picMk id="71" creationId="{4D7F3DA5-461B-65AF-0D74-ADF89AF98B96}"/>
          </ac:picMkLst>
        </pc:picChg>
        <pc:picChg chg="add mod">
          <ac:chgData name="Adrian Sanchez" userId="8367bc64-dda7-4682-9c6e-e2730e15bbda" providerId="ADAL" clId="{91F308A8-EC27-4A7B-B70D-BFAF9D62EE8A}" dt="2026-03-19T10:54:36.060" v="59466" actId="14100"/>
          <ac:picMkLst>
            <pc:docMk/>
            <pc:sldMk cId="1103154341" sldId="341"/>
            <ac:picMk id="72" creationId="{6DC9E6F7-7D38-E236-E3ED-62E0190A2035}"/>
          </ac:picMkLst>
        </pc:picChg>
        <pc:picChg chg="add del mod">
          <ac:chgData name="Adrian Sanchez" userId="8367bc64-dda7-4682-9c6e-e2730e15bbda" providerId="ADAL" clId="{91F308A8-EC27-4A7B-B70D-BFAF9D62EE8A}" dt="2026-03-19T14:27:11.080" v="60714" actId="478"/>
          <ac:picMkLst>
            <pc:docMk/>
            <pc:sldMk cId="1103154341" sldId="341"/>
            <ac:picMk id="81" creationId="{1085FDCE-3BF9-8EF2-D528-BCF2AC1AEC6E}"/>
          </ac:picMkLst>
        </pc:picChg>
        <pc:picChg chg="add del mod">
          <ac:chgData name="Adrian Sanchez" userId="8367bc64-dda7-4682-9c6e-e2730e15bbda" providerId="ADAL" clId="{91F308A8-EC27-4A7B-B70D-BFAF9D62EE8A}" dt="2026-03-19T14:27:12.552" v="60716" actId="478"/>
          <ac:picMkLst>
            <pc:docMk/>
            <pc:sldMk cId="1103154341" sldId="341"/>
            <ac:picMk id="82" creationId="{13EC5625-F24E-3EBD-41A4-0FCE0709A2CA}"/>
          </ac:picMkLst>
        </pc:picChg>
        <pc:picChg chg="add del mod">
          <ac:chgData name="Adrian Sanchez" userId="8367bc64-dda7-4682-9c6e-e2730e15bbda" providerId="ADAL" clId="{91F308A8-EC27-4A7B-B70D-BFAF9D62EE8A}" dt="2026-03-19T14:27:42.770" v="60725" actId="478"/>
          <ac:picMkLst>
            <pc:docMk/>
            <pc:sldMk cId="1103154341" sldId="341"/>
            <ac:picMk id="83" creationId="{C327B2D3-ACDB-ED2B-813A-1210DEF3E4CF}"/>
          </ac:picMkLst>
        </pc:picChg>
        <pc:picChg chg="add del mod">
          <ac:chgData name="Adrian Sanchez" userId="8367bc64-dda7-4682-9c6e-e2730e15bbda" providerId="ADAL" clId="{91F308A8-EC27-4A7B-B70D-BFAF9D62EE8A}" dt="2026-03-19T14:27:11.807" v="60715" actId="478"/>
          <ac:picMkLst>
            <pc:docMk/>
            <pc:sldMk cId="1103154341" sldId="341"/>
            <ac:picMk id="85" creationId="{E090CA4E-3913-704D-439F-DDCDB4AD7DCD}"/>
          </ac:picMkLst>
        </pc:picChg>
        <pc:cxnChg chg="add mod ord">
          <ac:chgData name="Adrian Sanchez" userId="8367bc64-dda7-4682-9c6e-e2730e15bbda" providerId="ADAL" clId="{91F308A8-EC27-4A7B-B70D-BFAF9D62EE8A}" dt="2026-03-19T14:28:04.202" v="60737" actId="1038"/>
          <ac:cxnSpMkLst>
            <pc:docMk/>
            <pc:sldMk cId="1103154341" sldId="341"/>
            <ac:cxnSpMk id="18" creationId="{6ACD4167-2EAF-3CA1-0702-593CB925DB4C}"/>
          </ac:cxnSpMkLst>
        </pc:cxnChg>
        <pc:cxnChg chg="add mod">
          <ac:chgData name="Adrian Sanchez" userId="8367bc64-dda7-4682-9c6e-e2730e15bbda" providerId="ADAL" clId="{91F308A8-EC27-4A7B-B70D-BFAF9D62EE8A}" dt="2026-03-19T10:50:50.870" v="59345"/>
          <ac:cxnSpMkLst>
            <pc:docMk/>
            <pc:sldMk cId="1103154341" sldId="341"/>
            <ac:cxnSpMk id="19" creationId="{454468D8-E7D5-94E5-5CD9-D249DD73D1C5}"/>
          </ac:cxnSpMkLst>
        </pc:cxnChg>
        <pc:cxnChg chg="del">
          <ac:chgData name="Adrian Sanchez" userId="8367bc64-dda7-4682-9c6e-e2730e15bbda" providerId="ADAL" clId="{91F308A8-EC27-4A7B-B70D-BFAF9D62EE8A}" dt="2026-03-05T12:15:24.419" v="26774" actId="478"/>
          <ac:cxnSpMkLst>
            <pc:docMk/>
            <pc:sldMk cId="1103154341" sldId="341"/>
            <ac:cxnSpMk id="23" creationId="{5CBC4215-D0FD-1FA0-A3C6-1E3B2E795DF6}"/>
          </ac:cxnSpMkLst>
        </pc:cxnChg>
        <pc:cxnChg chg="add del mod">
          <ac:chgData name="Adrian Sanchez" userId="8367bc64-dda7-4682-9c6e-e2730e15bbda" providerId="ADAL" clId="{91F308A8-EC27-4A7B-B70D-BFAF9D62EE8A}" dt="2026-03-19T10:46:43.104" v="59293" actId="478"/>
          <ac:cxnSpMkLst>
            <pc:docMk/>
            <pc:sldMk cId="1103154341" sldId="341"/>
            <ac:cxnSpMk id="25" creationId="{1B21EDC4-46C9-4D08-B331-7468F8C8A17B}"/>
          </ac:cxnSpMkLst>
        </pc:cxnChg>
        <pc:cxnChg chg="add del mod">
          <ac:chgData name="Adrian Sanchez" userId="8367bc64-dda7-4682-9c6e-e2730e15bbda" providerId="ADAL" clId="{91F308A8-EC27-4A7B-B70D-BFAF9D62EE8A}" dt="2026-03-19T10:46:44.277" v="59294" actId="478"/>
          <ac:cxnSpMkLst>
            <pc:docMk/>
            <pc:sldMk cId="1103154341" sldId="341"/>
            <ac:cxnSpMk id="28" creationId="{BD5B3FAE-6F98-19C1-2791-0FCC49E2EFAE}"/>
          </ac:cxnSpMkLst>
        </pc:cxnChg>
        <pc:cxnChg chg="del">
          <ac:chgData name="Adrian Sanchez" userId="8367bc64-dda7-4682-9c6e-e2730e15bbda" providerId="ADAL" clId="{91F308A8-EC27-4A7B-B70D-BFAF9D62EE8A}" dt="2026-03-05T12:15:23.212" v="26773" actId="478"/>
          <ac:cxnSpMkLst>
            <pc:docMk/>
            <pc:sldMk cId="1103154341" sldId="341"/>
            <ac:cxnSpMk id="31" creationId="{D5FF877D-B613-C540-CEC2-55057791CB59}"/>
          </ac:cxnSpMkLst>
        </pc:cxnChg>
        <pc:cxnChg chg="del">
          <ac:chgData name="Adrian Sanchez" userId="8367bc64-dda7-4682-9c6e-e2730e15bbda" providerId="ADAL" clId="{91F308A8-EC27-4A7B-B70D-BFAF9D62EE8A}" dt="2026-03-05T12:15:18.247" v="26770" actId="478"/>
          <ac:cxnSpMkLst>
            <pc:docMk/>
            <pc:sldMk cId="1103154341" sldId="341"/>
            <ac:cxnSpMk id="37" creationId="{961257EA-0EE4-A096-97B7-5BDB4BB73E8E}"/>
          </ac:cxnSpMkLst>
        </pc:cxnChg>
        <pc:cxnChg chg="add mod">
          <ac:chgData name="Adrian Sanchez" userId="8367bc64-dda7-4682-9c6e-e2730e15bbda" providerId="ADAL" clId="{91F308A8-EC27-4A7B-B70D-BFAF9D62EE8A}" dt="2026-03-19T10:47:44.836" v="59301" actId="14100"/>
          <ac:cxnSpMkLst>
            <pc:docMk/>
            <pc:sldMk cId="1103154341" sldId="341"/>
            <ac:cxnSpMk id="39" creationId="{7A89E0CC-42D2-2337-A474-789B31753E93}"/>
          </ac:cxnSpMkLst>
        </pc:cxnChg>
        <pc:cxnChg chg="del">
          <ac:chgData name="Adrian Sanchez" userId="8367bc64-dda7-4682-9c6e-e2730e15bbda" providerId="ADAL" clId="{91F308A8-EC27-4A7B-B70D-BFAF9D62EE8A}" dt="2026-03-05T12:15:18.247" v="26770" actId="478"/>
          <ac:cxnSpMkLst>
            <pc:docMk/>
            <pc:sldMk cId="1103154341" sldId="341"/>
            <ac:cxnSpMk id="40" creationId="{7B7BB4AC-1925-903F-3FAD-170BDD4CBB38}"/>
          </ac:cxnSpMkLst>
        </pc:cxnChg>
        <pc:cxnChg chg="add mod">
          <ac:chgData name="Adrian Sanchez" userId="8367bc64-dda7-4682-9c6e-e2730e15bbda" providerId="ADAL" clId="{91F308A8-EC27-4A7B-B70D-BFAF9D62EE8A}" dt="2026-03-19T10:47:37.984" v="59299" actId="14100"/>
          <ac:cxnSpMkLst>
            <pc:docMk/>
            <pc:sldMk cId="1103154341" sldId="341"/>
            <ac:cxnSpMk id="42" creationId="{B31B774A-0E72-7FE5-3C57-D53452C0F02D}"/>
          </ac:cxnSpMkLst>
        </pc:cxnChg>
        <pc:cxnChg chg="add mod">
          <ac:chgData name="Adrian Sanchez" userId="8367bc64-dda7-4682-9c6e-e2730e15bbda" providerId="ADAL" clId="{91F308A8-EC27-4A7B-B70D-BFAF9D62EE8A}" dt="2026-03-19T14:26:33.696" v="60706" actId="478"/>
          <ac:cxnSpMkLst>
            <pc:docMk/>
            <pc:sldMk cId="1103154341" sldId="341"/>
            <ac:cxnSpMk id="44" creationId="{8392E7D6-3875-702A-241F-5C5527AE41B6}"/>
          </ac:cxnSpMkLst>
        </pc:cxnChg>
        <pc:cxnChg chg="del mod">
          <ac:chgData name="Adrian Sanchez" userId="8367bc64-dda7-4682-9c6e-e2730e15bbda" providerId="ADAL" clId="{91F308A8-EC27-4A7B-B70D-BFAF9D62EE8A}" dt="2026-03-05T12:15:18.247" v="26770" actId="478"/>
          <ac:cxnSpMkLst>
            <pc:docMk/>
            <pc:sldMk cId="1103154341" sldId="341"/>
            <ac:cxnSpMk id="50" creationId="{0AC72A70-0408-2D0D-B2DB-CA9ACF148179}"/>
          </ac:cxnSpMkLst>
        </pc:cxnChg>
        <pc:cxnChg chg="del">
          <ac:chgData name="Adrian Sanchez" userId="8367bc64-dda7-4682-9c6e-e2730e15bbda" providerId="ADAL" clId="{91F308A8-EC27-4A7B-B70D-BFAF9D62EE8A}" dt="2026-03-05T12:15:18.247" v="26770" actId="478"/>
          <ac:cxnSpMkLst>
            <pc:docMk/>
            <pc:sldMk cId="1103154341" sldId="341"/>
            <ac:cxnSpMk id="52" creationId="{0F6B452E-22D4-2964-A2B2-18B7B853EDAF}"/>
          </ac:cxnSpMkLst>
        </pc:cxnChg>
        <pc:cxnChg chg="add del mod">
          <ac:chgData name="Adrian Sanchez" userId="8367bc64-dda7-4682-9c6e-e2730e15bbda" providerId="ADAL" clId="{91F308A8-EC27-4A7B-B70D-BFAF9D62EE8A}" dt="2026-03-19T14:07:04.198" v="60682" actId="478"/>
          <ac:cxnSpMkLst>
            <pc:docMk/>
            <pc:sldMk cId="1103154341" sldId="341"/>
            <ac:cxnSpMk id="57" creationId="{7F973D71-6E69-756A-6DD8-7C108C0D24D8}"/>
          </ac:cxnSpMkLst>
        </pc:cxnChg>
        <pc:cxnChg chg="add mod">
          <ac:chgData name="Adrian Sanchez" userId="8367bc64-dda7-4682-9c6e-e2730e15bbda" providerId="ADAL" clId="{91F308A8-EC27-4A7B-B70D-BFAF9D62EE8A}" dt="2026-03-19T10:54:52.945" v="59468" actId="14100"/>
          <ac:cxnSpMkLst>
            <pc:docMk/>
            <pc:sldMk cId="1103154341" sldId="341"/>
            <ac:cxnSpMk id="75" creationId="{D5D45BB0-FF0B-0988-4D6D-6EE9D620D43B}"/>
          </ac:cxnSpMkLst>
        </pc:cxnChg>
      </pc:sldChg>
      <pc:sldChg chg="addSp delSp modSp add del mod">
        <pc:chgData name="Adrian Sanchez" userId="8367bc64-dda7-4682-9c6e-e2730e15bbda" providerId="ADAL" clId="{91F308A8-EC27-4A7B-B70D-BFAF9D62EE8A}" dt="2026-03-16T08:59:15.761" v="49590" actId="47"/>
        <pc:sldMkLst>
          <pc:docMk/>
          <pc:sldMk cId="2523457817" sldId="342"/>
        </pc:sldMkLst>
        <pc:spChg chg="del">
          <ac:chgData name="Adrian Sanchez" userId="8367bc64-dda7-4682-9c6e-e2730e15bbda" providerId="ADAL" clId="{91F308A8-EC27-4A7B-B70D-BFAF9D62EE8A}" dt="2026-03-05T13:04:45.338" v="27953" actId="478"/>
          <ac:spMkLst>
            <pc:docMk/>
            <pc:sldMk cId="2523457817" sldId="342"/>
            <ac:spMk id="3" creationId="{15850823-EC69-2411-F0A2-6413892F6B9A}"/>
          </ac:spMkLst>
        </pc:spChg>
        <pc:spChg chg="del">
          <ac:chgData name="Adrian Sanchez" userId="8367bc64-dda7-4682-9c6e-e2730e15bbda" providerId="ADAL" clId="{91F308A8-EC27-4A7B-B70D-BFAF9D62EE8A}" dt="2026-03-05T13:04:45.338" v="27953" actId="478"/>
          <ac:spMkLst>
            <pc:docMk/>
            <pc:sldMk cId="2523457817" sldId="342"/>
            <ac:spMk id="4" creationId="{B18598DE-DCDE-5370-7664-81581DC47EF7}"/>
          </ac:spMkLst>
        </pc:spChg>
        <pc:spChg chg="mod">
          <ac:chgData name="Adrian Sanchez" userId="8367bc64-dda7-4682-9c6e-e2730e15bbda" providerId="ADAL" clId="{91F308A8-EC27-4A7B-B70D-BFAF9D62EE8A}" dt="2026-03-05T14:51:38.722" v="28944" actId="20577"/>
          <ac:spMkLst>
            <pc:docMk/>
            <pc:sldMk cId="2523457817" sldId="342"/>
            <ac:spMk id="5" creationId="{D934D62A-AE44-E9AB-102D-0B238565121C}"/>
          </ac:spMkLst>
        </pc:spChg>
        <pc:spChg chg="mod">
          <ac:chgData name="Adrian Sanchez" userId="8367bc64-dda7-4682-9c6e-e2730e15bbda" providerId="ADAL" clId="{91F308A8-EC27-4A7B-B70D-BFAF9D62EE8A}" dt="2026-03-05T13:06:01.241" v="27993" actId="1076"/>
          <ac:spMkLst>
            <pc:docMk/>
            <pc:sldMk cId="2523457817" sldId="342"/>
            <ac:spMk id="7" creationId="{05B52B3E-29DF-AEA0-8ECC-B347A17BCEDF}"/>
          </ac:spMkLst>
        </pc:spChg>
        <pc:spChg chg="add mod">
          <ac:chgData name="Adrian Sanchez" userId="8367bc64-dda7-4682-9c6e-e2730e15bbda" providerId="ADAL" clId="{91F308A8-EC27-4A7B-B70D-BFAF9D62EE8A}" dt="2026-03-05T14:30:35.715" v="28406" actId="1076"/>
          <ac:spMkLst>
            <pc:docMk/>
            <pc:sldMk cId="2523457817" sldId="342"/>
            <ac:spMk id="9" creationId="{AF696E3F-E491-80B5-2B28-D8D8335C11A6}"/>
          </ac:spMkLst>
        </pc:spChg>
        <pc:spChg chg="mod">
          <ac:chgData name="Adrian Sanchez" userId="8367bc64-dda7-4682-9c6e-e2730e15bbda" providerId="ADAL" clId="{91F308A8-EC27-4A7B-B70D-BFAF9D62EE8A}" dt="2026-03-05T14:30:40.817" v="28407" actId="14100"/>
          <ac:spMkLst>
            <pc:docMk/>
            <pc:sldMk cId="2523457817" sldId="342"/>
            <ac:spMk id="10" creationId="{5C7D2C8B-9AE0-EF41-EC99-5E37D437C076}"/>
          </ac:spMkLst>
        </pc:spChg>
        <pc:spChg chg="del mod">
          <ac:chgData name="Adrian Sanchez" userId="8367bc64-dda7-4682-9c6e-e2730e15bbda" providerId="ADAL" clId="{91F308A8-EC27-4A7B-B70D-BFAF9D62EE8A}" dt="2026-03-05T13:12:57.908" v="28180" actId="478"/>
          <ac:spMkLst>
            <pc:docMk/>
            <pc:sldMk cId="2523457817" sldId="342"/>
            <ac:spMk id="12" creationId="{249D7D1E-D175-1E98-4A43-8990F53CC1D3}"/>
          </ac:spMkLst>
        </pc:spChg>
        <pc:spChg chg="add mod">
          <ac:chgData name="Adrian Sanchez" userId="8367bc64-dda7-4682-9c6e-e2730e15bbda" providerId="ADAL" clId="{91F308A8-EC27-4A7B-B70D-BFAF9D62EE8A}" dt="2026-03-05T14:30:35.715" v="28406" actId="1076"/>
          <ac:spMkLst>
            <pc:docMk/>
            <pc:sldMk cId="2523457817" sldId="342"/>
            <ac:spMk id="13" creationId="{BF15C523-10FB-7DF3-2971-A27E68635170}"/>
          </ac:spMkLst>
        </pc:spChg>
        <pc:spChg chg="add mod">
          <ac:chgData name="Adrian Sanchez" userId="8367bc64-dda7-4682-9c6e-e2730e15bbda" providerId="ADAL" clId="{91F308A8-EC27-4A7B-B70D-BFAF9D62EE8A}" dt="2026-03-05T14:30:35.715" v="28406" actId="1076"/>
          <ac:spMkLst>
            <pc:docMk/>
            <pc:sldMk cId="2523457817" sldId="342"/>
            <ac:spMk id="14" creationId="{5167AC2B-9696-38E0-AB1A-4B176069777A}"/>
          </ac:spMkLst>
        </pc:spChg>
        <pc:spChg chg="add mod">
          <ac:chgData name="Adrian Sanchez" userId="8367bc64-dda7-4682-9c6e-e2730e15bbda" providerId="ADAL" clId="{91F308A8-EC27-4A7B-B70D-BFAF9D62EE8A}" dt="2026-03-05T14:30:35.715" v="28406" actId="1076"/>
          <ac:spMkLst>
            <pc:docMk/>
            <pc:sldMk cId="2523457817" sldId="342"/>
            <ac:spMk id="15" creationId="{6AD2A2A3-D551-E9DE-0D29-4D87FF2F791B}"/>
          </ac:spMkLst>
        </pc:spChg>
        <pc:spChg chg="add mod">
          <ac:chgData name="Adrian Sanchez" userId="8367bc64-dda7-4682-9c6e-e2730e15bbda" providerId="ADAL" clId="{91F308A8-EC27-4A7B-B70D-BFAF9D62EE8A}" dt="2026-03-05T14:30:35.715" v="28406" actId="1076"/>
          <ac:spMkLst>
            <pc:docMk/>
            <pc:sldMk cId="2523457817" sldId="342"/>
            <ac:spMk id="16" creationId="{75992113-73B9-6E41-88D0-33AD57C900E9}"/>
          </ac:spMkLst>
        </pc:spChg>
        <pc:spChg chg="del">
          <ac:chgData name="Adrian Sanchez" userId="8367bc64-dda7-4682-9c6e-e2730e15bbda" providerId="ADAL" clId="{91F308A8-EC27-4A7B-B70D-BFAF9D62EE8A}" dt="2026-03-05T13:05:17.641" v="27984" actId="478"/>
          <ac:spMkLst>
            <pc:docMk/>
            <pc:sldMk cId="2523457817" sldId="342"/>
            <ac:spMk id="17" creationId="{DFAAEC23-0A91-F518-53B8-10587E856348}"/>
          </ac:spMkLst>
        </pc:spChg>
        <pc:spChg chg="add mod ord">
          <ac:chgData name="Adrian Sanchez" userId="8367bc64-dda7-4682-9c6e-e2730e15bbda" providerId="ADAL" clId="{91F308A8-EC27-4A7B-B70D-BFAF9D62EE8A}" dt="2026-03-05T14:30:35.715" v="28406" actId="1076"/>
          <ac:spMkLst>
            <pc:docMk/>
            <pc:sldMk cId="2523457817" sldId="342"/>
            <ac:spMk id="18" creationId="{945E8587-DAD5-3CEC-8AC4-07BAA9D79560}"/>
          </ac:spMkLst>
        </pc:spChg>
        <pc:spChg chg="add mod">
          <ac:chgData name="Adrian Sanchez" userId="8367bc64-dda7-4682-9c6e-e2730e15bbda" providerId="ADAL" clId="{91F308A8-EC27-4A7B-B70D-BFAF9D62EE8A}" dt="2026-03-05T14:35:45.683" v="28501" actId="1036"/>
          <ac:spMkLst>
            <pc:docMk/>
            <pc:sldMk cId="2523457817" sldId="342"/>
            <ac:spMk id="21" creationId="{AD1F9E7E-57FD-5581-9835-A67862852017}"/>
          </ac:spMkLst>
        </pc:spChg>
        <pc:spChg chg="add mod">
          <ac:chgData name="Adrian Sanchez" userId="8367bc64-dda7-4682-9c6e-e2730e15bbda" providerId="ADAL" clId="{91F308A8-EC27-4A7B-B70D-BFAF9D62EE8A}" dt="2026-03-05T14:49:01.655" v="28831" actId="14100"/>
          <ac:spMkLst>
            <pc:docMk/>
            <pc:sldMk cId="2523457817" sldId="342"/>
            <ac:spMk id="27" creationId="{98E11001-A8AB-089F-84EF-2D098820C7BE}"/>
          </ac:spMkLst>
        </pc:spChg>
        <pc:spChg chg="add mod">
          <ac:chgData name="Adrian Sanchez" userId="8367bc64-dda7-4682-9c6e-e2730e15bbda" providerId="ADAL" clId="{91F308A8-EC27-4A7B-B70D-BFAF9D62EE8A}" dt="2026-03-05T14:49:56.459" v="28834" actId="208"/>
          <ac:spMkLst>
            <pc:docMk/>
            <pc:sldMk cId="2523457817" sldId="342"/>
            <ac:spMk id="28" creationId="{91FD6162-BEF6-189C-6E01-020A9989A4BE}"/>
          </ac:spMkLst>
        </pc:spChg>
        <pc:spChg chg="del">
          <ac:chgData name="Adrian Sanchez" userId="8367bc64-dda7-4682-9c6e-e2730e15bbda" providerId="ADAL" clId="{91F308A8-EC27-4A7B-B70D-BFAF9D62EE8A}" dt="2026-03-05T13:04:45.338" v="27953" actId="478"/>
          <ac:spMkLst>
            <pc:docMk/>
            <pc:sldMk cId="2523457817" sldId="342"/>
            <ac:spMk id="30" creationId="{BF0D1FEE-7DBF-0003-F395-6479A0815664}"/>
          </ac:spMkLst>
        </pc:spChg>
        <pc:spChg chg="mod">
          <ac:chgData name="Adrian Sanchez" userId="8367bc64-dda7-4682-9c6e-e2730e15bbda" providerId="ADAL" clId="{91F308A8-EC27-4A7B-B70D-BFAF9D62EE8A}" dt="2026-03-05T13:05:51.392" v="27992" actId="1035"/>
          <ac:spMkLst>
            <pc:docMk/>
            <pc:sldMk cId="2523457817" sldId="342"/>
            <ac:spMk id="32" creationId="{99AB1DCB-4654-929B-FE87-098481EC23C7}"/>
          </ac:spMkLst>
        </pc:spChg>
        <pc:spChg chg="add mod">
          <ac:chgData name="Adrian Sanchez" userId="8367bc64-dda7-4682-9c6e-e2730e15bbda" providerId="ADAL" clId="{91F308A8-EC27-4A7B-B70D-BFAF9D62EE8A}" dt="2026-03-05T14:53:48.211" v="29016" actId="14100"/>
          <ac:spMkLst>
            <pc:docMk/>
            <pc:sldMk cId="2523457817" sldId="342"/>
            <ac:spMk id="36" creationId="{2AE1E490-8974-BB52-FE0E-0856B758AE92}"/>
          </ac:spMkLst>
        </pc:spChg>
        <pc:spChg chg="add mod">
          <ac:chgData name="Adrian Sanchez" userId="8367bc64-dda7-4682-9c6e-e2730e15bbda" providerId="ADAL" clId="{91F308A8-EC27-4A7B-B70D-BFAF9D62EE8A}" dt="2026-03-05T14:52:26.568" v="29010" actId="1076"/>
          <ac:spMkLst>
            <pc:docMk/>
            <pc:sldMk cId="2523457817" sldId="342"/>
            <ac:spMk id="37" creationId="{60E6B27C-7175-8835-D58C-F907620F6DEC}"/>
          </ac:spMkLst>
        </pc:spChg>
        <pc:spChg chg="add mod">
          <ac:chgData name="Adrian Sanchez" userId="8367bc64-dda7-4682-9c6e-e2730e15bbda" providerId="ADAL" clId="{91F308A8-EC27-4A7B-B70D-BFAF9D62EE8A}" dt="2026-03-05T14:53:55.968" v="29018" actId="571"/>
          <ac:spMkLst>
            <pc:docMk/>
            <pc:sldMk cId="2523457817" sldId="342"/>
            <ac:spMk id="38" creationId="{40F8FEF4-4B63-42A4-CCCA-12A9242FEF7D}"/>
          </ac:spMkLst>
        </pc:spChg>
        <pc:spChg chg="del">
          <ac:chgData name="Adrian Sanchez" userId="8367bc64-dda7-4682-9c6e-e2730e15bbda" providerId="ADAL" clId="{91F308A8-EC27-4A7B-B70D-BFAF9D62EE8A}" dt="2026-03-16T08:40:09.023" v="49192" actId="478"/>
          <ac:spMkLst>
            <pc:docMk/>
            <pc:sldMk cId="2523457817" sldId="342"/>
            <ac:spMk id="38" creationId="{AD1F9E7E-57FD-5581-9835-A67862852017}"/>
          </ac:spMkLst>
        </pc:spChg>
        <pc:spChg chg="del">
          <ac:chgData name="Adrian Sanchez" userId="8367bc64-dda7-4682-9c6e-e2730e15bbda" providerId="ADAL" clId="{91F308A8-EC27-4A7B-B70D-BFAF9D62EE8A}" dt="2026-03-16T08:40:10.772" v="49193" actId="478"/>
          <ac:spMkLst>
            <pc:docMk/>
            <pc:sldMk cId="2523457817" sldId="342"/>
            <ac:spMk id="39" creationId="{BC6C0816-9578-BD32-378C-280D7DAB2F76}"/>
          </ac:spMkLst>
        </pc:spChg>
        <pc:spChg chg="add mod">
          <ac:chgData name="Adrian Sanchez" userId="8367bc64-dda7-4682-9c6e-e2730e15bbda" providerId="ADAL" clId="{91F308A8-EC27-4A7B-B70D-BFAF9D62EE8A}" dt="2026-03-05T14:53:55.968" v="29018" actId="571"/>
          <ac:spMkLst>
            <pc:docMk/>
            <pc:sldMk cId="2523457817" sldId="342"/>
            <ac:spMk id="39" creationId="{F65C0DFD-D734-BDBE-44A5-45DA6A68CB5C}"/>
          </ac:spMkLst>
        </pc:spChg>
        <pc:spChg chg="add mod">
          <ac:chgData name="Adrian Sanchez" userId="8367bc64-dda7-4682-9c6e-e2730e15bbda" providerId="ADAL" clId="{91F308A8-EC27-4A7B-B70D-BFAF9D62EE8A}" dt="2026-03-05T15:03:59.130" v="29098" actId="1076"/>
          <ac:spMkLst>
            <pc:docMk/>
            <pc:sldMk cId="2523457817" sldId="342"/>
            <ac:spMk id="40" creationId="{25F886EC-FD6A-B9FB-28D1-2F36C4DBDD8B}"/>
          </ac:spMkLst>
        </pc:spChg>
        <pc:spChg chg="add mod">
          <ac:chgData name="Adrian Sanchez" userId="8367bc64-dda7-4682-9c6e-e2730e15bbda" providerId="ADAL" clId="{91F308A8-EC27-4A7B-B70D-BFAF9D62EE8A}" dt="2026-03-05T14:56:22.229" v="29068" actId="1582"/>
          <ac:spMkLst>
            <pc:docMk/>
            <pc:sldMk cId="2523457817" sldId="342"/>
            <ac:spMk id="41" creationId="{9A908B61-9437-52ED-E99D-5D58F4422D2E}"/>
          </ac:spMkLst>
        </pc:spChg>
        <pc:spChg chg="add mod">
          <ac:chgData name="Adrian Sanchez" userId="8367bc64-dda7-4682-9c6e-e2730e15bbda" providerId="ADAL" clId="{91F308A8-EC27-4A7B-B70D-BFAF9D62EE8A}" dt="2026-03-05T14:56:22.229" v="29068" actId="1582"/>
          <ac:spMkLst>
            <pc:docMk/>
            <pc:sldMk cId="2523457817" sldId="342"/>
            <ac:spMk id="42" creationId="{CD1A1DCB-738C-DE88-B0B0-8A68B1E897CA}"/>
          </ac:spMkLst>
        </pc:spChg>
        <pc:spChg chg="add mod">
          <ac:chgData name="Adrian Sanchez" userId="8367bc64-dda7-4682-9c6e-e2730e15bbda" providerId="ADAL" clId="{91F308A8-EC27-4A7B-B70D-BFAF9D62EE8A}" dt="2026-03-05T14:56:22.229" v="29068" actId="1582"/>
          <ac:spMkLst>
            <pc:docMk/>
            <pc:sldMk cId="2523457817" sldId="342"/>
            <ac:spMk id="43" creationId="{80D387A4-A6FB-2627-BC78-3EC7B5A5778A}"/>
          </ac:spMkLst>
        </pc:spChg>
        <pc:spChg chg="add mod">
          <ac:chgData name="Adrian Sanchez" userId="8367bc64-dda7-4682-9c6e-e2730e15bbda" providerId="ADAL" clId="{91F308A8-EC27-4A7B-B70D-BFAF9D62EE8A}" dt="2026-03-05T14:56:22.229" v="29068" actId="1582"/>
          <ac:spMkLst>
            <pc:docMk/>
            <pc:sldMk cId="2523457817" sldId="342"/>
            <ac:spMk id="44" creationId="{4C4D8DBF-69E1-81F0-83F1-F85CD9895879}"/>
          </ac:spMkLst>
        </pc:spChg>
        <pc:spChg chg="add mod">
          <ac:chgData name="Adrian Sanchez" userId="8367bc64-dda7-4682-9c6e-e2730e15bbda" providerId="ADAL" clId="{91F308A8-EC27-4A7B-B70D-BFAF9D62EE8A}" dt="2026-03-05T14:56:22.229" v="29068" actId="1582"/>
          <ac:spMkLst>
            <pc:docMk/>
            <pc:sldMk cId="2523457817" sldId="342"/>
            <ac:spMk id="45" creationId="{4BF834A5-29E6-419D-BD74-2BBC25B92FC7}"/>
          </ac:spMkLst>
        </pc:spChg>
        <pc:spChg chg="add mod">
          <ac:chgData name="Adrian Sanchez" userId="8367bc64-dda7-4682-9c6e-e2730e15bbda" providerId="ADAL" clId="{91F308A8-EC27-4A7B-B70D-BFAF9D62EE8A}" dt="2026-03-05T14:56:22.229" v="29068" actId="1582"/>
          <ac:spMkLst>
            <pc:docMk/>
            <pc:sldMk cId="2523457817" sldId="342"/>
            <ac:spMk id="46" creationId="{3180529F-DDE4-B451-43F0-DA3243498B46}"/>
          </ac:spMkLst>
        </pc:spChg>
        <pc:spChg chg="add mod">
          <ac:chgData name="Adrian Sanchez" userId="8367bc64-dda7-4682-9c6e-e2730e15bbda" providerId="ADAL" clId="{91F308A8-EC27-4A7B-B70D-BFAF9D62EE8A}" dt="2026-03-16T08:48:40.473" v="49288" actId="14100"/>
          <ac:spMkLst>
            <pc:docMk/>
            <pc:sldMk cId="2523457817" sldId="342"/>
            <ac:spMk id="52" creationId="{B01BEAE7-E24C-FB32-93A1-1E7365DE7D4E}"/>
          </ac:spMkLst>
        </pc:spChg>
        <pc:picChg chg="del">
          <ac:chgData name="Adrian Sanchez" userId="8367bc64-dda7-4682-9c6e-e2730e15bbda" providerId="ADAL" clId="{91F308A8-EC27-4A7B-B70D-BFAF9D62EE8A}" dt="2026-03-16T08:40:06.599" v="49191" actId="478"/>
          <ac:picMkLst>
            <pc:docMk/>
            <pc:sldMk cId="2523457817" sldId="342"/>
            <ac:picMk id="3" creationId="{00000000-0000-0000-0000-000000000000}"/>
          </ac:picMkLst>
        </pc:picChg>
        <pc:picChg chg="mod">
          <ac:chgData name="Adrian Sanchez" userId="8367bc64-dda7-4682-9c6e-e2730e15bbda" providerId="ADAL" clId="{91F308A8-EC27-4A7B-B70D-BFAF9D62EE8A}" dt="2026-03-05T13:06:01.241" v="27993" actId="1076"/>
          <ac:picMkLst>
            <pc:docMk/>
            <pc:sldMk cId="2523457817" sldId="342"/>
            <ac:picMk id="6" creationId="{77FC4F86-78F0-0955-9358-344BCB7CEEAC}"/>
          </ac:picMkLst>
        </pc:picChg>
        <pc:picChg chg="del">
          <ac:chgData name="Adrian Sanchez" userId="8367bc64-dda7-4682-9c6e-e2730e15bbda" providerId="ADAL" clId="{91F308A8-EC27-4A7B-B70D-BFAF9D62EE8A}" dt="2026-03-05T13:04:45.338" v="27953" actId="478"/>
          <ac:picMkLst>
            <pc:docMk/>
            <pc:sldMk cId="2523457817" sldId="342"/>
            <ac:picMk id="8" creationId="{141B2385-0A1D-BCC1-C2C1-40C7B69F6CF9}"/>
          </ac:picMkLst>
        </pc:picChg>
        <pc:picChg chg="del">
          <ac:chgData name="Adrian Sanchez" userId="8367bc64-dda7-4682-9c6e-e2730e15bbda" providerId="ADAL" clId="{91F308A8-EC27-4A7B-B70D-BFAF9D62EE8A}" dt="2026-03-05T13:04:45.338" v="27953" actId="478"/>
          <ac:picMkLst>
            <pc:docMk/>
            <pc:sldMk cId="2523457817" sldId="342"/>
            <ac:picMk id="11" creationId="{829B57FC-99B0-23B4-E711-7E421DFDBBDB}"/>
          </ac:picMkLst>
        </pc:picChg>
        <pc:picChg chg="add del mod modCrop">
          <ac:chgData name="Adrian Sanchez" userId="8367bc64-dda7-4682-9c6e-e2730e15bbda" providerId="ADAL" clId="{91F308A8-EC27-4A7B-B70D-BFAF9D62EE8A}" dt="2026-03-16T08:40:04.791" v="49190" actId="478"/>
          <ac:picMkLst>
            <pc:docMk/>
            <pc:sldMk cId="2523457817" sldId="342"/>
            <ac:picMk id="20" creationId="{3E577F75-D1A1-A82B-209C-24CA07A7208C}"/>
          </ac:picMkLst>
        </pc:picChg>
        <pc:picChg chg="add mod">
          <ac:chgData name="Adrian Sanchez" userId="8367bc64-dda7-4682-9c6e-e2730e15bbda" providerId="ADAL" clId="{91F308A8-EC27-4A7B-B70D-BFAF9D62EE8A}" dt="2026-03-05T14:46:05.454" v="28543" actId="1076"/>
          <ac:picMkLst>
            <pc:docMk/>
            <pc:sldMk cId="2523457817" sldId="342"/>
            <ac:picMk id="23" creationId="{5B48BD09-9972-74B5-B437-1B1A70551A56}"/>
          </ac:picMkLst>
        </pc:picChg>
        <pc:picChg chg="add mod modCrop">
          <ac:chgData name="Adrian Sanchez" userId="8367bc64-dda7-4682-9c6e-e2730e15bbda" providerId="ADAL" clId="{91F308A8-EC27-4A7B-B70D-BFAF9D62EE8A}" dt="2026-03-05T14:46:05.454" v="28543" actId="1076"/>
          <ac:picMkLst>
            <pc:docMk/>
            <pc:sldMk cId="2523457817" sldId="342"/>
            <ac:picMk id="25" creationId="{8C306122-3506-1565-4703-162855C61788}"/>
          </ac:picMkLst>
        </pc:picChg>
        <pc:picChg chg="add mod">
          <ac:chgData name="Adrian Sanchez" userId="8367bc64-dda7-4682-9c6e-e2730e15bbda" providerId="ADAL" clId="{91F308A8-EC27-4A7B-B70D-BFAF9D62EE8A}" dt="2026-03-05T14:42:17.205" v="28514" actId="571"/>
          <ac:picMkLst>
            <pc:docMk/>
            <pc:sldMk cId="2523457817" sldId="342"/>
            <ac:picMk id="26" creationId="{6B9F6A00-06E8-17AD-B869-3F85D3F5A7A7}"/>
          </ac:picMkLst>
        </pc:picChg>
        <pc:cxnChg chg="add mod">
          <ac:chgData name="Adrian Sanchez" userId="8367bc64-dda7-4682-9c6e-e2730e15bbda" providerId="ADAL" clId="{91F308A8-EC27-4A7B-B70D-BFAF9D62EE8A}" dt="2026-03-05T14:50:55.517" v="28842" actId="14100"/>
          <ac:cxnSpMkLst>
            <pc:docMk/>
            <pc:sldMk cId="2523457817" sldId="342"/>
            <ac:cxnSpMk id="29" creationId="{D21D9377-15D6-AD4B-B64C-89D0A9914490}"/>
          </ac:cxnSpMkLst>
        </pc:cxnChg>
        <pc:cxnChg chg="add mod">
          <ac:chgData name="Adrian Sanchez" userId="8367bc64-dda7-4682-9c6e-e2730e15bbda" providerId="ADAL" clId="{91F308A8-EC27-4A7B-B70D-BFAF9D62EE8A}" dt="2026-03-05T14:56:35.478" v="29072" actId="208"/>
          <ac:cxnSpMkLst>
            <pc:docMk/>
            <pc:sldMk cId="2523457817" sldId="342"/>
            <ac:cxnSpMk id="47" creationId="{94CAE9E4-F659-669D-499E-AB39D9C443BF}"/>
          </ac:cxnSpMkLst>
        </pc:cxnChg>
        <pc:cxnChg chg="add mod">
          <ac:chgData name="Adrian Sanchez" userId="8367bc64-dda7-4682-9c6e-e2730e15bbda" providerId="ADAL" clId="{91F308A8-EC27-4A7B-B70D-BFAF9D62EE8A}" dt="2026-03-05T14:56:52.717" v="29095" actId="14100"/>
          <ac:cxnSpMkLst>
            <pc:docMk/>
            <pc:sldMk cId="2523457817" sldId="342"/>
            <ac:cxnSpMk id="49" creationId="{3A4E7DBF-CFFE-719C-8109-F065AE28EED0}"/>
          </ac:cxnSpMkLst>
        </pc:cxnChg>
      </pc:sldChg>
      <pc:sldChg chg="modAnim">
        <pc:chgData name="Adrian Sanchez" userId="8367bc64-dda7-4682-9c6e-e2730e15bbda" providerId="ADAL" clId="{91F308A8-EC27-4A7B-B70D-BFAF9D62EE8A}" dt="2026-03-11T08:29:45.560" v="47079"/>
        <pc:sldMkLst>
          <pc:docMk/>
          <pc:sldMk cId="3713591548" sldId="344"/>
        </pc:sldMkLst>
      </pc:sldChg>
      <pc:sldChg chg="addSp delSp modSp add mod delAnim modNotesTx">
        <pc:chgData name="Adrian Sanchez" userId="8367bc64-dda7-4682-9c6e-e2730e15bbda" providerId="ADAL" clId="{91F308A8-EC27-4A7B-B70D-BFAF9D62EE8A}" dt="2026-03-23T11:25:54.909" v="60925" actId="20577"/>
        <pc:sldMkLst>
          <pc:docMk/>
          <pc:sldMk cId="867326563" sldId="345"/>
        </pc:sldMkLst>
        <pc:spChg chg="mod">
          <ac:chgData name="Adrian Sanchez" userId="8367bc64-dda7-4682-9c6e-e2730e15bbda" providerId="ADAL" clId="{91F308A8-EC27-4A7B-B70D-BFAF9D62EE8A}" dt="2026-03-19T09:15:32.517" v="57183" actId="20577"/>
          <ac:spMkLst>
            <pc:docMk/>
            <pc:sldMk cId="867326563" sldId="345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9T11:22:39.144" v="59906" actId="20577"/>
          <ac:spMkLst>
            <pc:docMk/>
            <pc:sldMk cId="867326563" sldId="345"/>
            <ac:spMk id="3" creationId="{6DDF6158-0A74-06FF-3146-F4201B59D737}"/>
          </ac:spMkLst>
        </pc:spChg>
        <pc:spChg chg="add del mod">
          <ac:chgData name="Adrian Sanchez" userId="8367bc64-dda7-4682-9c6e-e2730e15bbda" providerId="ADAL" clId="{91F308A8-EC27-4A7B-B70D-BFAF9D62EE8A}" dt="2026-03-16T09:23:46.564" v="49966" actId="478"/>
          <ac:spMkLst>
            <pc:docMk/>
            <pc:sldMk cId="867326563" sldId="345"/>
            <ac:spMk id="4" creationId="{2FBE36C5-CBBE-01A3-A3F6-A2D7E17A628E}"/>
          </ac:spMkLst>
        </pc:spChg>
        <pc:spChg chg="add mod">
          <ac:chgData name="Adrian Sanchez" userId="8367bc64-dda7-4682-9c6e-e2730e15bbda" providerId="ADAL" clId="{91F308A8-EC27-4A7B-B70D-BFAF9D62EE8A}" dt="2026-03-19T11:18:47.876" v="59839" actId="20577"/>
          <ac:spMkLst>
            <pc:docMk/>
            <pc:sldMk cId="867326563" sldId="345"/>
            <ac:spMk id="5" creationId="{6BDC438B-26C5-FF83-EB5D-DC968C0FDD6F}"/>
          </ac:spMkLst>
        </pc:spChg>
        <pc:spChg chg="add mod">
          <ac:chgData name="Adrian Sanchez" userId="8367bc64-dda7-4682-9c6e-e2730e15bbda" providerId="ADAL" clId="{91F308A8-EC27-4A7B-B70D-BFAF9D62EE8A}" dt="2026-03-16T09:31:25.278" v="50133" actId="14100"/>
          <ac:spMkLst>
            <pc:docMk/>
            <pc:sldMk cId="867326563" sldId="345"/>
            <ac:spMk id="6" creationId="{A32D7359-41A5-3B94-C0BB-CB1DABD1DD16}"/>
          </ac:spMkLst>
        </pc:spChg>
        <pc:spChg chg="add mod ord">
          <ac:chgData name="Adrian Sanchez" userId="8367bc64-dda7-4682-9c6e-e2730e15bbda" providerId="ADAL" clId="{91F308A8-EC27-4A7B-B70D-BFAF9D62EE8A}" dt="2026-03-16T09:27:23.618" v="50108" actId="1076"/>
          <ac:spMkLst>
            <pc:docMk/>
            <pc:sldMk cId="867326563" sldId="345"/>
            <ac:spMk id="7" creationId="{B2C18EC3-3BC6-AF33-7F36-66BFA0747FAF}"/>
          </ac:spMkLst>
        </pc:spChg>
        <pc:spChg chg="mod topLvl">
          <ac:chgData name="Adrian Sanchez" userId="8367bc64-dda7-4682-9c6e-e2730e15bbda" providerId="ADAL" clId="{91F308A8-EC27-4A7B-B70D-BFAF9D62EE8A}" dt="2026-03-17T12:07:47.352" v="55808" actId="338"/>
          <ac:spMkLst>
            <pc:docMk/>
            <pc:sldMk cId="867326563" sldId="345"/>
            <ac:spMk id="8" creationId="{D1F41143-C47F-C4A5-4E55-0186E11F31EE}"/>
          </ac:spMkLst>
        </pc:spChg>
        <pc:spChg chg="add del mod">
          <ac:chgData name="Adrian Sanchez" userId="8367bc64-dda7-4682-9c6e-e2730e15bbda" providerId="ADAL" clId="{91F308A8-EC27-4A7B-B70D-BFAF9D62EE8A}" dt="2026-03-16T09:23:36.087" v="49959" actId="478"/>
          <ac:spMkLst>
            <pc:docMk/>
            <pc:sldMk cId="867326563" sldId="345"/>
            <ac:spMk id="8" creationId="{DDF840CA-54EC-00D4-59F5-038715E84181}"/>
          </ac:spMkLst>
        </pc:spChg>
        <pc:spChg chg="add del mod">
          <ac:chgData name="Adrian Sanchez" userId="8367bc64-dda7-4682-9c6e-e2730e15bbda" providerId="ADAL" clId="{91F308A8-EC27-4A7B-B70D-BFAF9D62EE8A}" dt="2026-03-16T09:23:39.221" v="49962" actId="478"/>
          <ac:spMkLst>
            <pc:docMk/>
            <pc:sldMk cId="867326563" sldId="345"/>
            <ac:spMk id="11" creationId="{3AD630DE-14E1-35D6-369F-E4A9CA8CD3C9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13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14" creationId="{00000000-0000-0000-0000-000000000000}"/>
          </ac:spMkLst>
        </pc:spChg>
        <pc:spChg chg="add mod">
          <ac:chgData name="Adrian Sanchez" userId="8367bc64-dda7-4682-9c6e-e2730e15bbda" providerId="ADAL" clId="{91F308A8-EC27-4A7B-B70D-BFAF9D62EE8A}" dt="2026-03-16T09:35:22.791" v="50338" actId="1036"/>
          <ac:spMkLst>
            <pc:docMk/>
            <pc:sldMk cId="867326563" sldId="345"/>
            <ac:spMk id="14" creationId="{28C5285A-B7A9-7F93-5EF3-A91CD87AA17F}"/>
          </ac:spMkLst>
        </pc:spChg>
        <pc:spChg chg="add mod">
          <ac:chgData name="Adrian Sanchez" userId="8367bc64-dda7-4682-9c6e-e2730e15bbda" providerId="ADAL" clId="{91F308A8-EC27-4A7B-B70D-BFAF9D62EE8A}" dt="2026-03-16T09:32:13.407" v="50194" actId="14100"/>
          <ac:spMkLst>
            <pc:docMk/>
            <pc:sldMk cId="867326563" sldId="345"/>
            <ac:spMk id="15" creationId="{EDC75213-560C-59EB-8705-D2DBD8151122}"/>
          </ac:spMkLst>
        </pc:spChg>
        <pc:spChg chg="add mod">
          <ac:chgData name="Adrian Sanchez" userId="8367bc64-dda7-4682-9c6e-e2730e15bbda" providerId="ADAL" clId="{91F308A8-EC27-4A7B-B70D-BFAF9D62EE8A}" dt="2026-03-16T09:37:24.439" v="50420" actId="57"/>
          <ac:spMkLst>
            <pc:docMk/>
            <pc:sldMk cId="867326563" sldId="345"/>
            <ac:spMk id="16" creationId="{87BDE172-A102-670D-10C6-37B63B7637FE}"/>
          </ac:spMkLst>
        </pc:spChg>
        <pc:spChg chg="add mod">
          <ac:chgData name="Adrian Sanchez" userId="8367bc64-dda7-4682-9c6e-e2730e15bbda" providerId="ADAL" clId="{91F308A8-EC27-4A7B-B70D-BFAF9D62EE8A}" dt="2026-03-16T09:36:23.057" v="50419" actId="20577"/>
          <ac:spMkLst>
            <pc:docMk/>
            <pc:sldMk cId="867326563" sldId="345"/>
            <ac:spMk id="17" creationId="{4FDE79C9-559E-A3E5-E35E-5568C1230FFA}"/>
          </ac:spMkLst>
        </pc:spChg>
        <pc:spChg chg="add mod">
          <ac:chgData name="Adrian Sanchez" userId="8367bc64-dda7-4682-9c6e-e2730e15bbda" providerId="ADAL" clId="{91F308A8-EC27-4A7B-B70D-BFAF9D62EE8A}" dt="2026-03-16T09:41:11.905" v="50506" actId="14100"/>
          <ac:spMkLst>
            <pc:docMk/>
            <pc:sldMk cId="867326563" sldId="345"/>
            <ac:spMk id="18" creationId="{B21A71DB-1D81-9698-E463-4624AEA36CFF}"/>
          </ac:spMkLst>
        </pc:spChg>
        <pc:spChg chg="add mod ord">
          <ac:chgData name="Adrian Sanchez" userId="8367bc64-dda7-4682-9c6e-e2730e15bbda" providerId="ADAL" clId="{91F308A8-EC27-4A7B-B70D-BFAF9D62EE8A}" dt="2026-03-17T12:08:58.977" v="55912" actId="14100"/>
          <ac:spMkLst>
            <pc:docMk/>
            <pc:sldMk cId="867326563" sldId="345"/>
            <ac:spMk id="19" creationId="{7736997C-BD76-396C-DB4B-C67FF6E11626}"/>
          </ac:spMkLst>
        </pc:spChg>
        <pc:spChg chg="add mod">
          <ac:chgData name="Adrian Sanchez" userId="8367bc64-dda7-4682-9c6e-e2730e15bbda" providerId="ADAL" clId="{91F308A8-EC27-4A7B-B70D-BFAF9D62EE8A}" dt="2026-03-16T09:44:10.248" v="50695" actId="14100"/>
          <ac:spMkLst>
            <pc:docMk/>
            <pc:sldMk cId="867326563" sldId="345"/>
            <ac:spMk id="20" creationId="{2F477AE7-7A07-48B1-8282-5AAADD92DF59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20" creationId="{B18598DE-DCDE-5370-7664-81581DC47EF7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21" creationId="{D934D62A-AE44-E9AB-102D-0B238565121C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22" creationId="{BF0D1FEE-7DBF-0003-F395-6479A0815664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23" creationId="{99AB1DCB-4654-929B-FE87-098481EC23C7}"/>
          </ac:spMkLst>
        </pc:spChg>
        <pc:spChg chg="add mod">
          <ac:chgData name="Adrian Sanchez" userId="8367bc64-dda7-4682-9c6e-e2730e15bbda" providerId="ADAL" clId="{91F308A8-EC27-4A7B-B70D-BFAF9D62EE8A}" dt="2026-03-16T09:31:13.443" v="50130" actId="14100"/>
          <ac:spMkLst>
            <pc:docMk/>
            <pc:sldMk cId="867326563" sldId="345"/>
            <ac:spMk id="24" creationId="{7DED7828-9522-2187-AC35-DE838C39FE00}"/>
          </ac:spMkLst>
        </pc:spChg>
        <pc:spChg chg="del mod">
          <ac:chgData name="Adrian Sanchez" userId="8367bc64-dda7-4682-9c6e-e2730e15bbda" providerId="ADAL" clId="{91F308A8-EC27-4A7B-B70D-BFAF9D62EE8A}" dt="2026-03-16T09:24:08.727" v="49970" actId="478"/>
          <ac:spMkLst>
            <pc:docMk/>
            <pc:sldMk cId="867326563" sldId="345"/>
            <ac:spMk id="25" creationId="{15850823-EC69-2411-F0A2-6413892F6B9A}"/>
          </ac:spMkLst>
        </pc:spChg>
        <pc:spChg chg="add mod">
          <ac:chgData name="Adrian Sanchez" userId="8367bc64-dda7-4682-9c6e-e2730e15bbda" providerId="ADAL" clId="{91F308A8-EC27-4A7B-B70D-BFAF9D62EE8A}" dt="2026-03-16T09:31:20.632" v="50132" actId="1076"/>
          <ac:spMkLst>
            <pc:docMk/>
            <pc:sldMk cId="867326563" sldId="345"/>
            <ac:spMk id="26" creationId="{805BD1D9-C7D6-498D-C819-A39D838A2A52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27" creationId="{5C7D2C8B-9AE0-EF41-EC99-5E37D437C076}"/>
          </ac:spMkLst>
        </pc:spChg>
        <pc:spChg chg="mod">
          <ac:chgData name="Adrian Sanchez" userId="8367bc64-dda7-4682-9c6e-e2730e15bbda" providerId="ADAL" clId="{91F308A8-EC27-4A7B-B70D-BFAF9D62EE8A}" dt="2026-03-17T12:07:51.632" v="55810" actId="571"/>
          <ac:spMkLst>
            <pc:docMk/>
            <pc:sldMk cId="867326563" sldId="345"/>
            <ac:spMk id="29" creationId="{5407B07F-9F97-4CDF-A128-18B15C536377}"/>
          </ac:spMkLst>
        </pc:spChg>
        <pc:spChg chg="add mod">
          <ac:chgData name="Adrian Sanchez" userId="8367bc64-dda7-4682-9c6e-e2730e15bbda" providerId="ADAL" clId="{91F308A8-EC27-4A7B-B70D-BFAF9D62EE8A}" dt="2026-03-16T09:31:20.632" v="50132" actId="1076"/>
          <ac:spMkLst>
            <pc:docMk/>
            <pc:sldMk cId="867326563" sldId="345"/>
            <ac:spMk id="30" creationId="{6425E5DF-FAF2-BA98-9EFA-74CF7732746D}"/>
          </ac:spMkLst>
        </pc:spChg>
        <pc:spChg chg="add mod">
          <ac:chgData name="Adrian Sanchez" userId="8367bc64-dda7-4682-9c6e-e2730e15bbda" providerId="ADAL" clId="{91F308A8-EC27-4A7B-B70D-BFAF9D62EE8A}" dt="2026-03-19T11:23:06.447" v="59919" actId="1037"/>
          <ac:spMkLst>
            <pc:docMk/>
            <pc:sldMk cId="867326563" sldId="345"/>
            <ac:spMk id="31" creationId="{0E43822F-0032-9A41-02E3-8A1FB8585ABE}"/>
          </ac:spMkLst>
        </pc:spChg>
        <pc:spChg chg="mod">
          <ac:chgData name="Adrian Sanchez" userId="8367bc64-dda7-4682-9c6e-e2730e15bbda" providerId="ADAL" clId="{91F308A8-EC27-4A7B-B70D-BFAF9D62EE8A}" dt="2026-03-17T12:07:59.222" v="55811" actId="571"/>
          <ac:spMkLst>
            <pc:docMk/>
            <pc:sldMk cId="867326563" sldId="345"/>
            <ac:spMk id="35" creationId="{39F2DBE1-9558-A5E4-AB00-D46A2F9568D4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36" creationId="{15850823-EC69-2411-F0A2-6413892F6B9A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38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40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41" creationId="{75992113-73B9-6E41-88D0-33AD57C900E9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42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44" creationId="{00000000-0000-0000-0000-000000000000}"/>
          </ac:spMkLst>
        </pc:spChg>
        <pc:spChg chg="add del mod">
          <ac:chgData name="Adrian Sanchez" userId="8367bc64-dda7-4682-9c6e-e2730e15bbda" providerId="ADAL" clId="{91F308A8-EC27-4A7B-B70D-BFAF9D62EE8A}" dt="2026-03-16T09:30:33.929" v="50126" actId="478"/>
          <ac:spMkLst>
            <pc:docMk/>
            <pc:sldMk cId="867326563" sldId="345"/>
            <ac:spMk id="45" creationId="{EE483CEF-7B30-D645-6451-699F2BBE6B82}"/>
          </ac:spMkLst>
        </pc:spChg>
        <pc:spChg chg="add del mod">
          <ac:chgData name="Adrian Sanchez" userId="8367bc64-dda7-4682-9c6e-e2730e15bbda" providerId="ADAL" clId="{91F308A8-EC27-4A7B-B70D-BFAF9D62EE8A}" dt="2026-03-16T09:23:43.517" v="49963" actId="478"/>
          <ac:spMkLst>
            <pc:docMk/>
            <pc:sldMk cId="867326563" sldId="345"/>
            <ac:spMk id="48" creationId="{6613EF3E-DFFC-216F-E58C-B91322FDF8D7}"/>
          </ac:spMkLst>
        </pc:spChg>
        <pc:spChg chg="add del mod">
          <ac:chgData name="Adrian Sanchez" userId="8367bc64-dda7-4682-9c6e-e2730e15bbda" providerId="ADAL" clId="{91F308A8-EC27-4A7B-B70D-BFAF9D62EE8A}" dt="2026-03-16T09:23:45.689" v="49965" actId="478"/>
          <ac:spMkLst>
            <pc:docMk/>
            <pc:sldMk cId="867326563" sldId="345"/>
            <ac:spMk id="49" creationId="{0DF1928C-4A14-48C4-DA15-1077BB9F57DA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52" creationId="{2AE1E490-8974-BB52-FE0E-0856B758AE92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55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59" creationId="{75992113-73B9-6E41-88D0-33AD57C900E9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60" creationId="{2AE1E490-8974-BB52-FE0E-0856B758AE92}"/>
          </ac:spMkLst>
        </pc:spChg>
        <pc:spChg chg="del">
          <ac:chgData name="Adrian Sanchez" userId="8367bc64-dda7-4682-9c6e-e2730e15bbda" providerId="ADAL" clId="{91F308A8-EC27-4A7B-B70D-BFAF9D62EE8A}" dt="2026-03-09T07:52:51.853" v="29100" actId="478"/>
          <ac:spMkLst>
            <pc:docMk/>
            <pc:sldMk cId="867326563" sldId="345"/>
            <ac:spMk id="61" creationId="{00000000-0000-0000-0000-000000000000}"/>
          </ac:spMkLst>
        </pc:spChg>
        <pc:spChg chg="add del mod">
          <ac:chgData name="Adrian Sanchez" userId="8367bc64-dda7-4682-9c6e-e2730e15bbda" providerId="ADAL" clId="{91F308A8-EC27-4A7B-B70D-BFAF9D62EE8A}" dt="2026-03-09T08:22:50.826" v="29861" actId="478"/>
          <ac:spMkLst>
            <pc:docMk/>
            <pc:sldMk cId="867326563" sldId="345"/>
            <ac:spMk id="64" creationId="{EA1749F1-28CF-F9D3-B994-3BCB312AB47C}"/>
          </ac:spMkLst>
        </pc:spChg>
        <pc:spChg chg="add del mod ord">
          <ac:chgData name="Adrian Sanchez" userId="8367bc64-dda7-4682-9c6e-e2730e15bbda" providerId="ADAL" clId="{91F308A8-EC27-4A7B-B70D-BFAF9D62EE8A}" dt="2026-03-16T09:26:40.628" v="50098" actId="14100"/>
          <ac:spMkLst>
            <pc:docMk/>
            <pc:sldMk cId="867326563" sldId="345"/>
            <ac:spMk id="65" creationId="{4A3A0229-06E0-2E1F-6205-295432E326DF}"/>
          </ac:spMkLst>
        </pc:spChg>
        <pc:spChg chg="add del mod">
          <ac:chgData name="Adrian Sanchez" userId="8367bc64-dda7-4682-9c6e-e2730e15bbda" providerId="ADAL" clId="{91F308A8-EC27-4A7B-B70D-BFAF9D62EE8A}" dt="2026-03-16T09:23:31.726" v="49957" actId="478"/>
          <ac:spMkLst>
            <pc:docMk/>
            <pc:sldMk cId="867326563" sldId="345"/>
            <ac:spMk id="70" creationId="{467FAD9E-4007-3E49-63FC-98FEBD175D28}"/>
          </ac:spMkLst>
        </pc:spChg>
        <pc:spChg chg="add del mod">
          <ac:chgData name="Adrian Sanchez" userId="8367bc64-dda7-4682-9c6e-e2730e15bbda" providerId="ADAL" clId="{91F308A8-EC27-4A7B-B70D-BFAF9D62EE8A}" dt="2026-03-16T09:23:26.471" v="49953" actId="478"/>
          <ac:spMkLst>
            <pc:docMk/>
            <pc:sldMk cId="867326563" sldId="345"/>
            <ac:spMk id="73" creationId="{41FF34C0-F147-DF9D-0E83-95C585EF3EF2}"/>
          </ac:spMkLst>
        </pc:spChg>
        <pc:spChg chg="add del mod">
          <ac:chgData name="Adrian Sanchez" userId="8367bc64-dda7-4682-9c6e-e2730e15bbda" providerId="ADAL" clId="{91F308A8-EC27-4A7B-B70D-BFAF9D62EE8A}" dt="2026-03-16T09:30:36.775" v="50127" actId="478"/>
          <ac:spMkLst>
            <pc:docMk/>
            <pc:sldMk cId="867326563" sldId="345"/>
            <ac:spMk id="78" creationId="{85BE6FA3-6B9A-7985-6B10-D7629104BD2E}"/>
          </ac:spMkLst>
        </pc:spChg>
        <pc:spChg chg="add mod">
          <ac:chgData name="Adrian Sanchez" userId="8367bc64-dda7-4682-9c6e-e2730e15bbda" providerId="ADAL" clId="{91F308A8-EC27-4A7B-B70D-BFAF9D62EE8A}" dt="2026-03-16T09:27:37.328" v="50111" actId="1076"/>
          <ac:spMkLst>
            <pc:docMk/>
            <pc:sldMk cId="867326563" sldId="345"/>
            <ac:spMk id="79" creationId="{A12DC487-CA2F-99B5-6DD8-9C3070CFC7D2}"/>
          </ac:spMkLst>
        </pc:spChg>
        <pc:spChg chg="add mod">
          <ac:chgData name="Adrian Sanchez" userId="8367bc64-dda7-4682-9c6e-e2730e15bbda" providerId="ADAL" clId="{91F308A8-EC27-4A7B-B70D-BFAF9D62EE8A}" dt="2026-03-16T09:28:05.316" v="50119" actId="58"/>
          <ac:spMkLst>
            <pc:docMk/>
            <pc:sldMk cId="867326563" sldId="345"/>
            <ac:spMk id="84" creationId="{B9A299E6-5B7A-42DB-0824-DADE25AA441C}"/>
          </ac:spMkLst>
        </pc:spChg>
        <pc:grpChg chg="add del mod">
          <ac:chgData name="Adrian Sanchez" userId="8367bc64-dda7-4682-9c6e-e2730e15bbda" providerId="ADAL" clId="{91F308A8-EC27-4A7B-B70D-BFAF9D62EE8A}" dt="2026-03-17T12:07:13.957" v="55800" actId="165"/>
          <ac:grpSpMkLst>
            <pc:docMk/>
            <pc:sldMk cId="867326563" sldId="345"/>
            <ac:grpSpMk id="4" creationId="{85257A53-598D-D114-CC97-8881864893E5}"/>
          </ac:grpSpMkLst>
        </pc:grpChg>
        <pc:grpChg chg="add mod">
          <ac:chgData name="Adrian Sanchez" userId="8367bc64-dda7-4682-9c6e-e2730e15bbda" providerId="ADAL" clId="{91F308A8-EC27-4A7B-B70D-BFAF9D62EE8A}" dt="2026-03-17T12:08:40.024" v="55911" actId="1037"/>
          <ac:grpSpMkLst>
            <pc:docMk/>
            <pc:sldMk cId="867326563" sldId="345"/>
            <ac:grpSpMk id="21" creationId="{FEFB0B4E-7AF8-BBB8-2B9A-7BDADC74EF69}"/>
          </ac:grpSpMkLst>
        </pc:grpChg>
        <pc:grpChg chg="add mod">
          <ac:chgData name="Adrian Sanchez" userId="8367bc64-dda7-4682-9c6e-e2730e15bbda" providerId="ADAL" clId="{91F308A8-EC27-4A7B-B70D-BFAF9D62EE8A}" dt="2026-03-17T12:07:51.632" v="55810" actId="571"/>
          <ac:grpSpMkLst>
            <pc:docMk/>
            <pc:sldMk cId="867326563" sldId="345"/>
            <ac:grpSpMk id="27" creationId="{93325A3B-347F-D1D6-ABEE-96AC88E09B73}"/>
          </ac:grpSpMkLst>
        </pc:grpChg>
        <pc:grpChg chg="add mod">
          <ac:chgData name="Adrian Sanchez" userId="8367bc64-dda7-4682-9c6e-e2730e15bbda" providerId="ADAL" clId="{91F308A8-EC27-4A7B-B70D-BFAF9D62EE8A}" dt="2026-03-17T12:08:16.469" v="55906" actId="1038"/>
          <ac:grpSpMkLst>
            <pc:docMk/>
            <pc:sldMk cId="867326563" sldId="345"/>
            <ac:grpSpMk id="33" creationId="{E60FEF55-441E-28E5-B167-A42483ECF453}"/>
          </ac:grpSpMkLst>
        </pc:grpChg>
        <pc:picChg chg="del">
          <ac:chgData name="Adrian Sanchez" userId="8367bc64-dda7-4682-9c6e-e2730e15bbda" providerId="ADAL" clId="{91F308A8-EC27-4A7B-B70D-BFAF9D62EE8A}" dt="2026-03-09T07:52:51.853" v="29100" actId="478"/>
          <ac:picMkLst>
            <pc:docMk/>
            <pc:sldMk cId="867326563" sldId="345"/>
            <ac:picMk id="3" creationId="{00000000-0000-0000-0000-000000000000}"/>
          </ac:picMkLst>
        </pc:picChg>
        <pc:picChg chg="del">
          <ac:chgData name="Adrian Sanchez" userId="8367bc64-dda7-4682-9c6e-e2730e15bbda" providerId="ADAL" clId="{91F308A8-EC27-4A7B-B70D-BFAF9D62EE8A}" dt="2026-03-09T07:52:51.853" v="29100" actId="478"/>
          <ac:picMkLst>
            <pc:docMk/>
            <pc:sldMk cId="867326563" sldId="345"/>
            <ac:picMk id="5" creationId="{00000000-0000-0000-0000-000000000000}"/>
          </ac:picMkLst>
        </pc:picChg>
        <pc:picChg chg="del">
          <ac:chgData name="Adrian Sanchez" userId="8367bc64-dda7-4682-9c6e-e2730e15bbda" providerId="ADAL" clId="{91F308A8-EC27-4A7B-B70D-BFAF9D62EE8A}" dt="2026-03-09T07:52:51.853" v="29100" actId="478"/>
          <ac:picMkLst>
            <pc:docMk/>
            <pc:sldMk cId="867326563" sldId="345"/>
            <ac:picMk id="6" creationId="{00000000-0000-0000-0000-000000000000}"/>
          </ac:picMkLst>
        </pc:picChg>
        <pc:picChg chg="add mod">
          <ac:chgData name="Adrian Sanchez" userId="8367bc64-dda7-4682-9c6e-e2730e15bbda" providerId="ADAL" clId="{91F308A8-EC27-4A7B-B70D-BFAF9D62EE8A}" dt="2026-03-16T09:31:47.486" v="50145" actId="1036"/>
          <ac:picMkLst>
            <pc:docMk/>
            <pc:sldMk cId="867326563" sldId="345"/>
            <ac:picMk id="9" creationId="{FDF2CC10-A615-1DD1-704E-2CB819C74200}"/>
          </ac:picMkLst>
        </pc:picChg>
        <pc:picChg chg="add mod">
          <ac:chgData name="Adrian Sanchez" userId="8367bc64-dda7-4682-9c6e-e2730e15bbda" providerId="ADAL" clId="{91F308A8-EC27-4A7B-B70D-BFAF9D62EE8A}" dt="2026-03-16T09:31:47.486" v="50145" actId="1036"/>
          <ac:picMkLst>
            <pc:docMk/>
            <pc:sldMk cId="867326563" sldId="345"/>
            <ac:picMk id="13" creationId="{2579FA39-D1C0-E1A0-B389-189341E6EC3B}"/>
          </ac:picMkLst>
        </pc:picChg>
        <pc:picChg chg="del">
          <ac:chgData name="Adrian Sanchez" userId="8367bc64-dda7-4682-9c6e-e2730e15bbda" providerId="ADAL" clId="{91F308A8-EC27-4A7B-B70D-BFAF9D62EE8A}" dt="2026-03-09T07:52:51.853" v="29100" actId="478"/>
          <ac:picMkLst>
            <pc:docMk/>
            <pc:sldMk cId="867326563" sldId="345"/>
            <ac:picMk id="15" creationId="{00000000-0000-0000-0000-000000000000}"/>
          </ac:picMkLst>
        </pc:picChg>
        <pc:picChg chg="del">
          <ac:chgData name="Adrian Sanchez" userId="8367bc64-dda7-4682-9c6e-e2730e15bbda" providerId="ADAL" clId="{91F308A8-EC27-4A7B-B70D-BFAF9D62EE8A}" dt="2026-03-09T07:52:51.853" v="29100" actId="478"/>
          <ac:picMkLst>
            <pc:docMk/>
            <pc:sldMk cId="867326563" sldId="345"/>
            <ac:picMk id="16" creationId="{00000000-0000-0000-0000-000000000000}"/>
          </ac:picMkLst>
        </pc:picChg>
        <pc:picChg chg="del">
          <ac:chgData name="Adrian Sanchez" userId="8367bc64-dda7-4682-9c6e-e2730e15bbda" providerId="ADAL" clId="{91F308A8-EC27-4A7B-B70D-BFAF9D62EE8A}" dt="2026-03-09T07:52:51.853" v="29100" actId="478"/>
          <ac:picMkLst>
            <pc:docMk/>
            <pc:sldMk cId="867326563" sldId="345"/>
            <ac:picMk id="18" creationId="{00000000-0000-0000-0000-000000000000}"/>
          </ac:picMkLst>
        </pc:picChg>
        <pc:picChg chg="add mod">
          <ac:chgData name="Adrian Sanchez" userId="8367bc64-dda7-4682-9c6e-e2730e15bbda" providerId="ADAL" clId="{91F308A8-EC27-4A7B-B70D-BFAF9D62EE8A}" dt="2026-03-17T12:07:51.632" v="55810" actId="571"/>
          <ac:picMkLst>
            <pc:docMk/>
            <pc:sldMk cId="867326563" sldId="345"/>
            <ac:picMk id="25" creationId="{C2E073FF-EB14-A44F-E282-D551BED4122E}"/>
          </ac:picMkLst>
        </pc:picChg>
        <pc:picChg chg="del">
          <ac:chgData name="Adrian Sanchez" userId="8367bc64-dda7-4682-9c6e-e2730e15bbda" providerId="ADAL" clId="{91F308A8-EC27-4A7B-B70D-BFAF9D62EE8A}" dt="2026-03-09T07:52:51.853" v="29100" actId="478"/>
          <ac:picMkLst>
            <pc:docMk/>
            <pc:sldMk cId="867326563" sldId="345"/>
            <ac:picMk id="32" creationId="{74034D1B-C81B-4A67-19A3-DEDFAFADD856}"/>
          </ac:picMkLst>
        </pc:picChg>
        <pc:picChg chg="del">
          <ac:chgData name="Adrian Sanchez" userId="8367bc64-dda7-4682-9c6e-e2730e15bbda" providerId="ADAL" clId="{91F308A8-EC27-4A7B-B70D-BFAF9D62EE8A}" dt="2026-03-09T07:52:53.507" v="29101" actId="478"/>
          <ac:picMkLst>
            <pc:docMk/>
            <pc:sldMk cId="867326563" sldId="345"/>
            <ac:picMk id="33" creationId="{C4461B5B-2E45-3B1B-00A4-476726BEB2E9}"/>
          </ac:picMkLst>
        </pc:picChg>
        <pc:picChg chg="add del mod">
          <ac:chgData name="Adrian Sanchez" userId="8367bc64-dda7-4682-9c6e-e2730e15bbda" providerId="ADAL" clId="{91F308A8-EC27-4A7B-B70D-BFAF9D62EE8A}" dt="2026-03-16T09:23:27.248" v="49954" actId="478"/>
          <ac:picMkLst>
            <pc:docMk/>
            <pc:sldMk cId="867326563" sldId="345"/>
            <ac:picMk id="69" creationId="{A824F4AB-A5DD-F0ED-61DA-159A276DCF8E}"/>
          </ac:picMkLst>
        </pc:picChg>
        <pc:picChg chg="add mod">
          <ac:chgData name="Adrian Sanchez" userId="8367bc64-dda7-4682-9c6e-e2730e15bbda" providerId="ADAL" clId="{91F308A8-EC27-4A7B-B70D-BFAF9D62EE8A}" dt="2026-03-16T09:27:30.914" v="50110" actId="1076"/>
          <ac:picMkLst>
            <pc:docMk/>
            <pc:sldMk cId="867326563" sldId="345"/>
            <ac:picMk id="77" creationId="{380D2060-D4A4-7684-1B17-7998346F5DA9}"/>
          </ac:picMkLst>
        </pc:picChg>
        <pc:cxnChg chg="add del mod">
          <ac:chgData name="Adrian Sanchez" userId="8367bc64-dda7-4682-9c6e-e2730e15bbda" providerId="ADAL" clId="{91F308A8-EC27-4A7B-B70D-BFAF9D62EE8A}" dt="2026-03-16T09:23:38.283" v="49961" actId="478"/>
          <ac:cxnSpMkLst>
            <pc:docMk/>
            <pc:sldMk cId="867326563" sldId="345"/>
            <ac:cxnSpMk id="10" creationId="{13B42AAB-6EC2-28D0-6CB0-909814ED90AE}"/>
          </ac:cxnSpMkLst>
        </pc:cxnChg>
        <pc:cxnChg chg="mod topLvl">
          <ac:chgData name="Adrian Sanchez" userId="8367bc64-dda7-4682-9c6e-e2730e15bbda" providerId="ADAL" clId="{91F308A8-EC27-4A7B-B70D-BFAF9D62EE8A}" dt="2026-03-17T12:07:47.352" v="55808" actId="338"/>
          <ac:cxnSpMkLst>
            <pc:docMk/>
            <pc:sldMk cId="867326563" sldId="345"/>
            <ac:cxnSpMk id="10" creationId="{96691E33-257F-A313-2CEE-098E12AF6AEA}"/>
          </ac:cxnSpMkLst>
        </pc:cxnChg>
        <pc:cxnChg chg="add del mod">
          <ac:chgData name="Adrian Sanchez" userId="8367bc64-dda7-4682-9c6e-e2730e15bbda" providerId="ADAL" clId="{91F308A8-EC27-4A7B-B70D-BFAF9D62EE8A}" dt="2026-03-16T09:23:37.001" v="49960" actId="478"/>
          <ac:cxnSpMkLst>
            <pc:docMk/>
            <pc:sldMk cId="867326563" sldId="345"/>
            <ac:cxnSpMk id="12" creationId="{A7DCF979-0658-B518-FDC2-930B58766BE5}"/>
          </ac:cxnSpMkLst>
        </pc:cxnChg>
        <pc:cxnChg chg="add mod">
          <ac:chgData name="Adrian Sanchez" userId="8367bc64-dda7-4682-9c6e-e2730e15bbda" providerId="ADAL" clId="{91F308A8-EC27-4A7B-B70D-BFAF9D62EE8A}" dt="2026-03-16T09:44:10.248" v="50695" actId="14100"/>
          <ac:cxnSpMkLst>
            <pc:docMk/>
            <pc:sldMk cId="867326563" sldId="345"/>
            <ac:cxnSpMk id="22" creationId="{3D8C194F-A4A7-C490-F175-EFD645330FDD}"/>
          </ac:cxnSpMkLst>
        </pc:cxnChg>
        <pc:cxnChg chg="add mod">
          <ac:chgData name="Adrian Sanchez" userId="8367bc64-dda7-4682-9c6e-e2730e15bbda" providerId="ADAL" clId="{91F308A8-EC27-4A7B-B70D-BFAF9D62EE8A}" dt="2026-03-16T09:43:55.903" v="50694" actId="14100"/>
          <ac:cxnSpMkLst>
            <pc:docMk/>
            <pc:sldMk cId="867326563" sldId="345"/>
            <ac:cxnSpMk id="23" creationId="{B35A7194-F758-EC74-43C3-DFA0779563F5}"/>
          </ac:cxnSpMkLst>
        </pc:cxnChg>
        <pc:cxnChg chg="add mod">
          <ac:chgData name="Adrian Sanchez" userId="8367bc64-dda7-4682-9c6e-e2730e15bbda" providerId="ADAL" clId="{91F308A8-EC27-4A7B-B70D-BFAF9D62EE8A}" dt="2026-03-16T09:31:20.632" v="50132" actId="1076"/>
          <ac:cxnSpMkLst>
            <pc:docMk/>
            <pc:sldMk cId="867326563" sldId="345"/>
            <ac:cxnSpMk id="28" creationId="{4CCD9A2A-33BD-EFEB-791D-0A742D86A1E7}"/>
          </ac:cxnSpMkLst>
        </pc:cxnChg>
        <pc:cxnChg chg="mod">
          <ac:chgData name="Adrian Sanchez" userId="8367bc64-dda7-4682-9c6e-e2730e15bbda" providerId="ADAL" clId="{91F308A8-EC27-4A7B-B70D-BFAF9D62EE8A}" dt="2026-03-17T12:07:51.632" v="55810" actId="571"/>
          <ac:cxnSpMkLst>
            <pc:docMk/>
            <pc:sldMk cId="867326563" sldId="345"/>
            <ac:cxnSpMk id="32" creationId="{6C13A28F-6FF2-7704-77DB-B8A520FE2AFD}"/>
          </ac:cxnSpMkLst>
        </pc:cxnChg>
        <pc:cxnChg chg="add mod">
          <ac:chgData name="Adrian Sanchez" userId="8367bc64-dda7-4682-9c6e-e2730e15bbda" providerId="ADAL" clId="{91F308A8-EC27-4A7B-B70D-BFAF9D62EE8A}" dt="2026-03-19T11:23:06.447" v="59919" actId="1037"/>
          <ac:cxnSpMkLst>
            <pc:docMk/>
            <pc:sldMk cId="867326563" sldId="345"/>
            <ac:cxnSpMk id="34" creationId="{664131EB-6D22-1814-C6A2-253B87017C51}"/>
          </ac:cxnSpMkLst>
        </pc:cxnChg>
        <pc:cxnChg chg="mod">
          <ac:chgData name="Adrian Sanchez" userId="8367bc64-dda7-4682-9c6e-e2730e15bbda" providerId="ADAL" clId="{91F308A8-EC27-4A7B-B70D-BFAF9D62EE8A}" dt="2026-03-17T12:07:59.222" v="55811" actId="571"/>
          <ac:cxnSpMkLst>
            <pc:docMk/>
            <pc:sldMk cId="867326563" sldId="345"/>
            <ac:cxnSpMk id="36" creationId="{3DE7B6FC-6688-28BD-A44D-9F340A6649D3}"/>
          </ac:cxnSpMkLst>
        </pc:cxnChg>
        <pc:cxnChg chg="del">
          <ac:chgData name="Adrian Sanchez" userId="8367bc64-dda7-4682-9c6e-e2730e15bbda" providerId="ADAL" clId="{91F308A8-EC27-4A7B-B70D-BFAF9D62EE8A}" dt="2026-03-09T07:52:51.853" v="29100" actId="478"/>
          <ac:cxnSpMkLst>
            <pc:docMk/>
            <pc:sldMk cId="867326563" sldId="345"/>
            <ac:cxnSpMk id="37" creationId="{5CBC4215-D0FD-1FA0-A3C6-1E3B2E795DF6}"/>
          </ac:cxnSpMkLst>
        </pc:cxnChg>
        <pc:cxnChg chg="add del mod">
          <ac:chgData name="Adrian Sanchez" userId="8367bc64-dda7-4682-9c6e-e2730e15bbda" providerId="ADAL" clId="{91F308A8-EC27-4A7B-B70D-BFAF9D62EE8A}" dt="2026-03-16T09:23:44.772" v="49964" actId="478"/>
          <ac:cxnSpMkLst>
            <pc:docMk/>
            <pc:sldMk cId="867326563" sldId="345"/>
            <ac:cxnSpMk id="50" creationId="{EBF0751B-DBB3-1E60-9885-B60AEE17AFF3}"/>
          </ac:cxnSpMkLst>
        </pc:cxnChg>
        <pc:cxnChg chg="del mod">
          <ac:chgData name="Adrian Sanchez" userId="8367bc64-dda7-4682-9c6e-e2730e15bbda" providerId="ADAL" clId="{91F308A8-EC27-4A7B-B70D-BFAF9D62EE8A}" dt="2026-03-09T07:52:51.853" v="29100" actId="478"/>
          <ac:cxnSpMkLst>
            <pc:docMk/>
            <pc:sldMk cId="867326563" sldId="345"/>
            <ac:cxnSpMk id="58" creationId="{5CBC4215-D0FD-1FA0-A3C6-1E3B2E795DF6}"/>
          </ac:cxnSpMkLst>
        </pc:cxnChg>
        <pc:cxnChg chg="del mod">
          <ac:chgData name="Adrian Sanchez" userId="8367bc64-dda7-4682-9c6e-e2730e15bbda" providerId="ADAL" clId="{91F308A8-EC27-4A7B-B70D-BFAF9D62EE8A}" dt="2026-03-09T07:52:51.853" v="29100" actId="478"/>
          <ac:cxnSpMkLst>
            <pc:docMk/>
            <pc:sldMk cId="867326563" sldId="345"/>
            <ac:cxnSpMk id="62" creationId="{5CBC4215-D0FD-1FA0-A3C6-1E3B2E795DF6}"/>
          </ac:cxnSpMkLst>
        </pc:cxnChg>
        <pc:cxnChg chg="add del mod">
          <ac:chgData name="Adrian Sanchez" userId="8367bc64-dda7-4682-9c6e-e2730e15bbda" providerId="ADAL" clId="{91F308A8-EC27-4A7B-B70D-BFAF9D62EE8A}" dt="2026-03-16T09:23:33.059" v="49958" actId="478"/>
          <ac:cxnSpMkLst>
            <pc:docMk/>
            <pc:sldMk cId="867326563" sldId="345"/>
            <ac:cxnSpMk id="71" creationId="{9EBD50F7-D023-2721-AE4A-847FD5E67A46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09T12:04:51.237" v="31205" actId="14100"/>
        <pc:sldMkLst>
          <pc:docMk/>
          <pc:sldMk cId="1057919900" sldId="346"/>
        </pc:sldMkLst>
        <pc:spChg chg="mod">
          <ac:chgData name="Adrian Sanchez" userId="8367bc64-dda7-4682-9c6e-e2730e15bbda" providerId="ADAL" clId="{91F308A8-EC27-4A7B-B70D-BFAF9D62EE8A}" dt="2026-03-09T10:25:27.947" v="30388" actId="20577"/>
          <ac:spMkLst>
            <pc:docMk/>
            <pc:sldMk cId="1057919900" sldId="346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09T10:19:34.797" v="30330" actId="478"/>
          <ac:spMkLst>
            <pc:docMk/>
            <pc:sldMk cId="1057919900" sldId="346"/>
            <ac:spMk id="4" creationId="{2FBE36C5-CBBE-01A3-A3F6-A2D7E17A628E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7" creationId="{B2C18EC3-3BC6-AF33-7F36-66BFA0747FAF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8" creationId="{DDF840CA-54EC-00D4-59F5-038715E84181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11" creationId="{3AD630DE-14E1-35D6-369F-E4A9CA8CD3C9}"/>
          </ac:spMkLst>
        </pc:spChg>
        <pc:spChg chg="add mod">
          <ac:chgData name="Adrian Sanchez" userId="8367bc64-dda7-4682-9c6e-e2730e15bbda" providerId="ADAL" clId="{91F308A8-EC27-4A7B-B70D-BFAF9D62EE8A}" dt="2026-03-09T12:04:51.237" v="31205" actId="14100"/>
          <ac:spMkLst>
            <pc:docMk/>
            <pc:sldMk cId="1057919900" sldId="346"/>
            <ac:spMk id="20" creationId="{D97E09E3-47C5-3410-205B-7D7FB3A5F23D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24" creationId="{7DED7828-9522-2187-AC35-DE838C39FE00}"/>
          </ac:spMkLst>
        </pc:spChg>
        <pc:spChg chg="mod">
          <ac:chgData name="Adrian Sanchez" userId="8367bc64-dda7-4682-9c6e-e2730e15bbda" providerId="ADAL" clId="{91F308A8-EC27-4A7B-B70D-BFAF9D62EE8A}" dt="2026-03-09T10:28:54.287" v="30589" actId="20577"/>
          <ac:spMkLst>
            <pc:docMk/>
            <pc:sldMk cId="1057919900" sldId="346"/>
            <ac:spMk id="25" creationId="{15850823-EC69-2411-F0A2-6413892F6B9A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26" creationId="{805BD1D9-C7D6-498D-C819-A39D838A2A52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30" creationId="{6425E5DF-FAF2-BA98-9EFA-74CF7732746D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31" creationId="{0E43822F-0032-9A41-02E3-8A1FB8585ABE}"/>
          </ac:spMkLst>
        </pc:spChg>
        <pc:spChg chg="add mod">
          <ac:chgData name="Adrian Sanchez" userId="8367bc64-dda7-4682-9c6e-e2730e15bbda" providerId="ADAL" clId="{91F308A8-EC27-4A7B-B70D-BFAF9D62EE8A}" dt="2026-03-09T11:47:23.840" v="30824" actId="1076"/>
          <ac:spMkLst>
            <pc:docMk/>
            <pc:sldMk cId="1057919900" sldId="346"/>
            <ac:spMk id="40" creationId="{B0B2973B-C989-6FA7-5175-64F028B54B91}"/>
          </ac:spMkLst>
        </pc:spChg>
        <pc:spChg chg="add mod">
          <ac:chgData name="Adrian Sanchez" userId="8367bc64-dda7-4682-9c6e-e2730e15bbda" providerId="ADAL" clId="{91F308A8-EC27-4A7B-B70D-BFAF9D62EE8A}" dt="2026-03-09T11:47:23.840" v="30824" actId="1076"/>
          <ac:spMkLst>
            <pc:docMk/>
            <pc:sldMk cId="1057919900" sldId="346"/>
            <ac:spMk id="41" creationId="{0461103C-7FA3-B558-321F-0DC4299E4AC1}"/>
          </ac:spMkLst>
        </pc:spChg>
        <pc:spChg chg="add mod">
          <ac:chgData name="Adrian Sanchez" userId="8367bc64-dda7-4682-9c6e-e2730e15bbda" providerId="ADAL" clId="{91F308A8-EC27-4A7B-B70D-BFAF9D62EE8A}" dt="2026-03-09T11:47:27.795" v="30825" actId="1076"/>
          <ac:spMkLst>
            <pc:docMk/>
            <pc:sldMk cId="1057919900" sldId="346"/>
            <ac:spMk id="42" creationId="{17F79DCF-5D7B-2231-C957-31694C6E0C3B}"/>
          </ac:spMkLst>
        </pc:spChg>
        <pc:spChg chg="add mod">
          <ac:chgData name="Adrian Sanchez" userId="8367bc64-dda7-4682-9c6e-e2730e15bbda" providerId="ADAL" clId="{91F308A8-EC27-4A7B-B70D-BFAF9D62EE8A}" dt="2026-03-09T11:47:27.795" v="30825" actId="1076"/>
          <ac:spMkLst>
            <pc:docMk/>
            <pc:sldMk cId="1057919900" sldId="346"/>
            <ac:spMk id="43" creationId="{DCA7E6F5-E600-D1A3-BB7A-9F14F5772EB1}"/>
          </ac:spMkLst>
        </pc:spChg>
        <pc:spChg chg="add mod">
          <ac:chgData name="Adrian Sanchez" userId="8367bc64-dda7-4682-9c6e-e2730e15bbda" providerId="ADAL" clId="{91F308A8-EC27-4A7B-B70D-BFAF9D62EE8A}" dt="2026-03-09T11:27:36.344" v="30811" actId="207"/>
          <ac:spMkLst>
            <pc:docMk/>
            <pc:sldMk cId="1057919900" sldId="346"/>
            <ac:spMk id="44" creationId="{A7419CC8-D2F0-262C-F011-ECEDD00B4F03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45" creationId="{EE483CEF-7B30-D645-6451-699F2BBE6B82}"/>
          </ac:spMkLst>
        </pc:spChg>
        <pc:spChg chg="add mod ord">
          <ac:chgData name="Adrian Sanchez" userId="8367bc64-dda7-4682-9c6e-e2730e15bbda" providerId="ADAL" clId="{91F308A8-EC27-4A7B-B70D-BFAF9D62EE8A}" dt="2026-03-09T11:47:08.732" v="30823" actId="14100"/>
          <ac:spMkLst>
            <pc:docMk/>
            <pc:sldMk cId="1057919900" sldId="346"/>
            <ac:spMk id="46" creationId="{827691BB-AE48-852C-A60C-5E3522E3A35C}"/>
          </ac:spMkLst>
        </pc:spChg>
        <pc:spChg chg="add mod">
          <ac:chgData name="Adrian Sanchez" userId="8367bc64-dda7-4682-9c6e-e2730e15bbda" providerId="ADAL" clId="{91F308A8-EC27-4A7B-B70D-BFAF9D62EE8A}" dt="2026-03-09T11:57:34.461" v="30832" actId="208"/>
          <ac:spMkLst>
            <pc:docMk/>
            <pc:sldMk cId="1057919900" sldId="346"/>
            <ac:spMk id="47" creationId="{323B99D2-761B-663A-9FEB-3A7A9E0DAD4B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48" creationId="{6613EF3E-DFFC-216F-E58C-B91322FDF8D7}"/>
          </ac:spMkLst>
        </pc:spChg>
        <pc:spChg chg="del">
          <ac:chgData name="Adrian Sanchez" userId="8367bc64-dda7-4682-9c6e-e2730e15bbda" providerId="ADAL" clId="{91F308A8-EC27-4A7B-B70D-BFAF9D62EE8A}" dt="2026-03-09T10:19:34.797" v="30330" actId="478"/>
          <ac:spMkLst>
            <pc:docMk/>
            <pc:sldMk cId="1057919900" sldId="346"/>
            <ac:spMk id="49" creationId="{0DF1928C-4A14-48C4-DA15-1077BB9F57DA}"/>
          </ac:spMkLst>
        </pc:spChg>
        <pc:spChg chg="add mod">
          <ac:chgData name="Adrian Sanchez" userId="8367bc64-dda7-4682-9c6e-e2730e15bbda" providerId="ADAL" clId="{91F308A8-EC27-4A7B-B70D-BFAF9D62EE8A}" dt="2026-03-09T11:58:11.406" v="30848" actId="1036"/>
          <ac:spMkLst>
            <pc:docMk/>
            <pc:sldMk cId="1057919900" sldId="346"/>
            <ac:spMk id="51" creationId="{952B32CE-2D46-005D-092E-93605A88B82C}"/>
          </ac:spMkLst>
        </pc:spChg>
        <pc:spChg chg="add mod">
          <ac:chgData name="Adrian Sanchez" userId="8367bc64-dda7-4682-9c6e-e2730e15bbda" providerId="ADAL" clId="{91F308A8-EC27-4A7B-B70D-BFAF9D62EE8A}" dt="2026-03-09T12:02:59.399" v="31189" actId="208"/>
          <ac:spMkLst>
            <pc:docMk/>
            <pc:sldMk cId="1057919900" sldId="346"/>
            <ac:spMk id="61" creationId="{9C075DE7-553B-B366-F546-312D5FB0F6A2}"/>
          </ac:spMkLst>
        </pc:spChg>
        <pc:spChg chg="add mod">
          <ac:chgData name="Adrian Sanchez" userId="8367bc64-dda7-4682-9c6e-e2730e15bbda" providerId="ADAL" clId="{91F308A8-EC27-4A7B-B70D-BFAF9D62EE8A}" dt="2026-03-09T12:03:38.820" v="31196" actId="1076"/>
          <ac:spMkLst>
            <pc:docMk/>
            <pc:sldMk cId="1057919900" sldId="346"/>
            <ac:spMk id="62" creationId="{32A7DD29-229B-6294-FD3C-0D2D0DD6D3DF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65" creationId="{4A3A0229-06E0-2E1F-6205-295432E326DF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70" creationId="{467FAD9E-4007-3E49-63FC-98FEBD175D28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73" creationId="{41FF34C0-F147-DF9D-0E83-95C585EF3EF2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78" creationId="{85BE6FA3-6B9A-7985-6B10-D7629104BD2E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79" creationId="{A12DC487-CA2F-99B5-6DD8-9C3070CFC7D2}"/>
          </ac:spMkLst>
        </pc:spChg>
        <pc:spChg chg="del">
          <ac:chgData name="Adrian Sanchez" userId="8367bc64-dda7-4682-9c6e-e2730e15bbda" providerId="ADAL" clId="{91F308A8-EC27-4A7B-B70D-BFAF9D62EE8A}" dt="2026-03-09T10:19:32.167" v="30329" actId="478"/>
          <ac:spMkLst>
            <pc:docMk/>
            <pc:sldMk cId="1057919900" sldId="346"/>
            <ac:spMk id="84" creationId="{B9A299E6-5B7A-42DB-0824-DADE25AA441C}"/>
          </ac:spMkLst>
        </pc:spChg>
        <pc:picChg chg="add mod">
          <ac:chgData name="Adrian Sanchez" userId="8367bc64-dda7-4682-9c6e-e2730e15bbda" providerId="ADAL" clId="{91F308A8-EC27-4A7B-B70D-BFAF9D62EE8A}" dt="2026-03-09T12:04:29.395" v="31197" actId="1076"/>
          <ac:picMkLst>
            <pc:docMk/>
            <pc:sldMk cId="1057919900" sldId="346"/>
            <ac:picMk id="5" creationId="{91A8D990-78BB-850A-1735-C14E34742A05}"/>
          </ac:picMkLst>
        </pc:picChg>
        <pc:picChg chg="add mod ord modCrop">
          <ac:chgData name="Adrian Sanchez" userId="8367bc64-dda7-4682-9c6e-e2730e15bbda" providerId="ADAL" clId="{91F308A8-EC27-4A7B-B70D-BFAF9D62EE8A}" dt="2026-03-09T11:23:53.094" v="30716" actId="1076"/>
          <ac:picMkLst>
            <pc:docMk/>
            <pc:sldMk cId="1057919900" sldId="346"/>
            <ac:picMk id="27" creationId="{78468D10-61EE-1EE1-3600-D0790451C7E5}"/>
          </ac:picMkLst>
        </pc:picChg>
        <pc:picChg chg="add del mod">
          <ac:chgData name="Adrian Sanchez" userId="8367bc64-dda7-4682-9c6e-e2730e15bbda" providerId="ADAL" clId="{91F308A8-EC27-4A7B-B70D-BFAF9D62EE8A}" dt="2026-03-09T11:20:17.397" v="30669" actId="478"/>
          <ac:picMkLst>
            <pc:docMk/>
            <pc:sldMk cId="1057919900" sldId="346"/>
            <ac:picMk id="32" creationId="{F60A2687-1DAF-ECC6-A6FA-6BCAEE438074}"/>
          </ac:picMkLst>
        </pc:picChg>
        <pc:picChg chg="add mod">
          <ac:chgData name="Adrian Sanchez" userId="8367bc64-dda7-4682-9c6e-e2730e15bbda" providerId="ADAL" clId="{91F308A8-EC27-4A7B-B70D-BFAF9D62EE8A}" dt="2026-03-09T11:23:53.094" v="30716" actId="1076"/>
          <ac:picMkLst>
            <pc:docMk/>
            <pc:sldMk cId="1057919900" sldId="346"/>
            <ac:picMk id="35" creationId="{FE3460A6-DA61-0FAD-8084-A5805E6AC680}"/>
          </ac:picMkLst>
        </pc:picChg>
        <pc:picChg chg="add mod">
          <ac:chgData name="Adrian Sanchez" userId="8367bc64-dda7-4682-9c6e-e2730e15bbda" providerId="ADAL" clId="{91F308A8-EC27-4A7B-B70D-BFAF9D62EE8A}" dt="2026-03-09T11:23:53.094" v="30716" actId="1076"/>
          <ac:picMkLst>
            <pc:docMk/>
            <pc:sldMk cId="1057919900" sldId="346"/>
            <ac:picMk id="37" creationId="{5D13AABE-5387-98B7-1758-0A961C47C86E}"/>
          </ac:picMkLst>
        </pc:picChg>
        <pc:picChg chg="add mod modCrop">
          <ac:chgData name="Adrian Sanchez" userId="8367bc64-dda7-4682-9c6e-e2730e15bbda" providerId="ADAL" clId="{91F308A8-EC27-4A7B-B70D-BFAF9D62EE8A}" dt="2026-03-09T11:23:53.094" v="30716" actId="1076"/>
          <ac:picMkLst>
            <pc:docMk/>
            <pc:sldMk cId="1057919900" sldId="346"/>
            <ac:picMk id="39" creationId="{AE3F95FC-C829-B27E-8CB4-F76143BF381D}"/>
          </ac:picMkLst>
        </pc:picChg>
        <pc:picChg chg="del">
          <ac:chgData name="Adrian Sanchez" userId="8367bc64-dda7-4682-9c6e-e2730e15bbda" providerId="ADAL" clId="{91F308A8-EC27-4A7B-B70D-BFAF9D62EE8A}" dt="2026-03-09T10:19:32.167" v="30329" actId="478"/>
          <ac:picMkLst>
            <pc:docMk/>
            <pc:sldMk cId="1057919900" sldId="346"/>
            <ac:picMk id="69" creationId="{A824F4AB-A5DD-F0ED-61DA-159A276DCF8E}"/>
          </ac:picMkLst>
        </pc:picChg>
        <pc:picChg chg="del">
          <ac:chgData name="Adrian Sanchez" userId="8367bc64-dda7-4682-9c6e-e2730e15bbda" providerId="ADAL" clId="{91F308A8-EC27-4A7B-B70D-BFAF9D62EE8A}" dt="2026-03-09T10:19:32.167" v="30329" actId="478"/>
          <ac:picMkLst>
            <pc:docMk/>
            <pc:sldMk cId="1057919900" sldId="346"/>
            <ac:picMk id="77" creationId="{380D2060-D4A4-7684-1B17-7998346F5DA9}"/>
          </ac:picMkLst>
        </pc:picChg>
        <pc:cxnChg chg="add mod">
          <ac:chgData name="Adrian Sanchez" userId="8367bc64-dda7-4682-9c6e-e2730e15bbda" providerId="ADAL" clId="{91F308A8-EC27-4A7B-B70D-BFAF9D62EE8A}" dt="2026-03-09T12:04:41.662" v="31203" actId="14100"/>
          <ac:cxnSpMkLst>
            <pc:docMk/>
            <pc:sldMk cId="1057919900" sldId="346"/>
            <ac:cxnSpMk id="6" creationId="{03F6D0A0-4925-27B2-2B0E-1407398E3B97}"/>
          </ac:cxnSpMkLst>
        </pc:cxnChg>
        <pc:cxnChg chg="del mod">
          <ac:chgData name="Adrian Sanchez" userId="8367bc64-dda7-4682-9c6e-e2730e15bbda" providerId="ADAL" clId="{91F308A8-EC27-4A7B-B70D-BFAF9D62EE8A}" dt="2026-03-09T10:19:32.167" v="30329" actId="478"/>
          <ac:cxnSpMkLst>
            <pc:docMk/>
            <pc:sldMk cId="1057919900" sldId="346"/>
            <ac:cxnSpMk id="10" creationId="{13B42AAB-6EC2-28D0-6CB0-909814ED90AE}"/>
          </ac:cxnSpMkLst>
        </pc:cxnChg>
        <pc:cxnChg chg="del">
          <ac:chgData name="Adrian Sanchez" userId="8367bc64-dda7-4682-9c6e-e2730e15bbda" providerId="ADAL" clId="{91F308A8-EC27-4A7B-B70D-BFAF9D62EE8A}" dt="2026-03-09T10:19:32.167" v="30329" actId="478"/>
          <ac:cxnSpMkLst>
            <pc:docMk/>
            <pc:sldMk cId="1057919900" sldId="346"/>
            <ac:cxnSpMk id="12" creationId="{A7DCF979-0658-B518-FDC2-930B58766BE5}"/>
          </ac:cxnSpMkLst>
        </pc:cxnChg>
        <pc:cxnChg chg="add mod">
          <ac:chgData name="Adrian Sanchez" userId="8367bc64-dda7-4682-9c6e-e2730e15bbda" providerId="ADAL" clId="{91F308A8-EC27-4A7B-B70D-BFAF9D62EE8A}" dt="2026-03-09T12:04:37.725" v="31201" actId="14100"/>
          <ac:cxnSpMkLst>
            <pc:docMk/>
            <pc:sldMk cId="1057919900" sldId="346"/>
            <ac:cxnSpMk id="14" creationId="{37751827-D563-0AFB-1D24-13405DD815BE}"/>
          </ac:cxnSpMkLst>
        </pc:cxnChg>
        <pc:cxnChg chg="add mod">
          <ac:chgData name="Adrian Sanchez" userId="8367bc64-dda7-4682-9c6e-e2730e15bbda" providerId="ADAL" clId="{91F308A8-EC27-4A7B-B70D-BFAF9D62EE8A}" dt="2026-03-09T12:04:33.557" v="31199" actId="14100"/>
          <ac:cxnSpMkLst>
            <pc:docMk/>
            <pc:sldMk cId="1057919900" sldId="346"/>
            <ac:cxnSpMk id="18" creationId="{35C1E404-75A6-257E-DF61-8DDDAF3D0D52}"/>
          </ac:cxnSpMkLst>
        </pc:cxnChg>
        <pc:cxnChg chg="del mod">
          <ac:chgData name="Adrian Sanchez" userId="8367bc64-dda7-4682-9c6e-e2730e15bbda" providerId="ADAL" clId="{91F308A8-EC27-4A7B-B70D-BFAF9D62EE8A}" dt="2026-03-09T10:19:32.167" v="30329" actId="478"/>
          <ac:cxnSpMkLst>
            <pc:docMk/>
            <pc:sldMk cId="1057919900" sldId="346"/>
            <ac:cxnSpMk id="28" creationId="{4CCD9A2A-33BD-EFEB-791D-0A742D86A1E7}"/>
          </ac:cxnSpMkLst>
        </pc:cxnChg>
        <pc:cxnChg chg="del mod">
          <ac:chgData name="Adrian Sanchez" userId="8367bc64-dda7-4682-9c6e-e2730e15bbda" providerId="ADAL" clId="{91F308A8-EC27-4A7B-B70D-BFAF9D62EE8A}" dt="2026-03-09T10:19:32.167" v="30329" actId="478"/>
          <ac:cxnSpMkLst>
            <pc:docMk/>
            <pc:sldMk cId="1057919900" sldId="346"/>
            <ac:cxnSpMk id="34" creationId="{664131EB-6D22-1814-C6A2-253B87017C51}"/>
          </ac:cxnSpMkLst>
        </pc:cxnChg>
        <pc:cxnChg chg="del">
          <ac:chgData name="Adrian Sanchez" userId="8367bc64-dda7-4682-9c6e-e2730e15bbda" providerId="ADAL" clId="{91F308A8-EC27-4A7B-B70D-BFAF9D62EE8A}" dt="2026-03-09T10:19:34.797" v="30330" actId="478"/>
          <ac:cxnSpMkLst>
            <pc:docMk/>
            <pc:sldMk cId="1057919900" sldId="346"/>
            <ac:cxnSpMk id="50" creationId="{EBF0751B-DBB3-1E60-9885-B60AEE17AFF3}"/>
          </ac:cxnSpMkLst>
        </pc:cxnChg>
        <pc:cxnChg chg="add mod">
          <ac:chgData name="Adrian Sanchez" userId="8367bc64-dda7-4682-9c6e-e2730e15bbda" providerId="ADAL" clId="{91F308A8-EC27-4A7B-B70D-BFAF9D62EE8A}" dt="2026-03-09T11:58:48.185" v="30854" actId="1582"/>
          <ac:cxnSpMkLst>
            <pc:docMk/>
            <pc:sldMk cId="1057919900" sldId="346"/>
            <ac:cxnSpMk id="52" creationId="{7F566015-6DA1-2BC9-126E-7D39C17215AB}"/>
          </ac:cxnSpMkLst>
        </pc:cxnChg>
        <pc:cxnChg chg="add mod">
          <ac:chgData name="Adrian Sanchez" userId="8367bc64-dda7-4682-9c6e-e2730e15bbda" providerId="ADAL" clId="{91F308A8-EC27-4A7B-B70D-BFAF9D62EE8A}" dt="2026-03-09T11:58:48.185" v="30854" actId="1582"/>
          <ac:cxnSpMkLst>
            <pc:docMk/>
            <pc:sldMk cId="1057919900" sldId="346"/>
            <ac:cxnSpMk id="55" creationId="{EEA5CA4E-BDC0-D2C0-92E8-9F4F33015C86}"/>
          </ac:cxnSpMkLst>
        </pc:cxnChg>
        <pc:cxnChg chg="del mod">
          <ac:chgData name="Adrian Sanchez" userId="8367bc64-dda7-4682-9c6e-e2730e15bbda" providerId="ADAL" clId="{91F308A8-EC27-4A7B-B70D-BFAF9D62EE8A}" dt="2026-03-09T10:19:32.167" v="30329" actId="478"/>
          <ac:cxnSpMkLst>
            <pc:docMk/>
            <pc:sldMk cId="1057919900" sldId="346"/>
            <ac:cxnSpMk id="71" creationId="{9EBD50F7-D023-2721-AE4A-847FD5E67A46}"/>
          </ac:cxnSpMkLst>
        </pc:cxnChg>
      </pc:sldChg>
      <pc:sldChg chg="addSp delSp modSp add del mod">
        <pc:chgData name="Adrian Sanchez" userId="8367bc64-dda7-4682-9c6e-e2730e15bbda" providerId="ADAL" clId="{91F308A8-EC27-4A7B-B70D-BFAF9D62EE8A}" dt="2026-03-16T09:53:00.563" v="50698" actId="2696"/>
        <pc:sldMkLst>
          <pc:docMk/>
          <pc:sldMk cId="1462475879" sldId="347"/>
        </pc:sldMkLst>
        <pc:spChg chg="mod">
          <ac:chgData name="Adrian Sanchez" userId="8367bc64-dda7-4682-9c6e-e2730e15bbda" providerId="ADAL" clId="{91F308A8-EC27-4A7B-B70D-BFAF9D62EE8A}" dt="2026-03-09T12:08:15.787" v="31243" actId="20577"/>
          <ac:spMkLst>
            <pc:docMk/>
            <pc:sldMk cId="1462475879" sldId="347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09T13:29:34.797" v="31748" actId="1076"/>
          <ac:spMkLst>
            <pc:docMk/>
            <pc:sldMk cId="1462475879" sldId="347"/>
            <ac:spMk id="7" creationId="{7C58B3D0-A2D4-D67D-FF0A-505E838D381E}"/>
          </ac:spMkLst>
        </pc:spChg>
        <pc:spChg chg="add mod">
          <ac:chgData name="Adrian Sanchez" userId="8367bc64-dda7-4682-9c6e-e2730e15bbda" providerId="ADAL" clId="{91F308A8-EC27-4A7B-B70D-BFAF9D62EE8A}" dt="2026-03-09T14:00:44.959" v="31848" actId="208"/>
          <ac:spMkLst>
            <pc:docMk/>
            <pc:sldMk cId="1462475879" sldId="347"/>
            <ac:spMk id="12" creationId="{94AE5B95-CFD0-0E08-E18F-9BF81E1A40A8}"/>
          </ac:spMkLst>
        </pc:spChg>
        <pc:spChg chg="add mod ord">
          <ac:chgData name="Adrian Sanchez" userId="8367bc64-dda7-4682-9c6e-e2730e15bbda" providerId="ADAL" clId="{91F308A8-EC27-4A7B-B70D-BFAF9D62EE8A}" dt="2026-03-09T14:00:35.232" v="31847" actId="207"/>
          <ac:spMkLst>
            <pc:docMk/>
            <pc:sldMk cId="1462475879" sldId="347"/>
            <ac:spMk id="13" creationId="{5364E1CD-4305-00D6-685C-90181333510F}"/>
          </ac:spMkLst>
        </pc:spChg>
        <pc:spChg chg="del">
          <ac:chgData name="Adrian Sanchez" userId="8367bc64-dda7-4682-9c6e-e2730e15bbda" providerId="ADAL" clId="{91F308A8-EC27-4A7B-B70D-BFAF9D62EE8A}" dt="2026-03-09T12:07:33.662" v="31207" actId="478"/>
          <ac:spMkLst>
            <pc:docMk/>
            <pc:sldMk cId="1462475879" sldId="347"/>
            <ac:spMk id="20" creationId="{D97E09E3-47C5-3410-205B-7D7FB3A5F23D}"/>
          </ac:spMkLst>
        </pc:spChg>
        <pc:spChg chg="add mod ord">
          <ac:chgData name="Adrian Sanchez" userId="8367bc64-dda7-4682-9c6e-e2730e15bbda" providerId="ADAL" clId="{91F308A8-EC27-4A7B-B70D-BFAF9D62EE8A}" dt="2026-03-09T14:10:45.386" v="32004" actId="1076"/>
          <ac:spMkLst>
            <pc:docMk/>
            <pc:sldMk cId="1462475879" sldId="347"/>
            <ac:spMk id="21" creationId="{513C8B96-7D10-0A04-0570-5D7B5D5DD9C1}"/>
          </ac:spMkLst>
        </pc:spChg>
        <pc:spChg chg="add mod">
          <ac:chgData name="Adrian Sanchez" userId="8367bc64-dda7-4682-9c6e-e2730e15bbda" providerId="ADAL" clId="{91F308A8-EC27-4A7B-B70D-BFAF9D62EE8A}" dt="2026-03-09T14:10:53.493" v="32020" actId="20577"/>
          <ac:spMkLst>
            <pc:docMk/>
            <pc:sldMk cId="1462475879" sldId="347"/>
            <ac:spMk id="22" creationId="{1E166008-9DA6-5929-A332-651F56F89F81}"/>
          </ac:spMkLst>
        </pc:spChg>
        <pc:spChg chg="add mod ord">
          <ac:chgData name="Adrian Sanchez" userId="8367bc64-dda7-4682-9c6e-e2730e15bbda" providerId="ADAL" clId="{91F308A8-EC27-4A7B-B70D-BFAF9D62EE8A}" dt="2026-03-09T14:00:50.727" v="31849" actId="1076"/>
          <ac:spMkLst>
            <pc:docMk/>
            <pc:sldMk cId="1462475879" sldId="347"/>
            <ac:spMk id="23" creationId="{CA073DCC-3859-46D6-0591-AF30311A203F}"/>
          </ac:spMkLst>
        </pc:spChg>
        <pc:spChg chg="add mod">
          <ac:chgData name="Adrian Sanchez" userId="8367bc64-dda7-4682-9c6e-e2730e15bbda" providerId="ADAL" clId="{91F308A8-EC27-4A7B-B70D-BFAF9D62EE8A}" dt="2026-03-09T14:13:41.124" v="32038" actId="1036"/>
          <ac:spMkLst>
            <pc:docMk/>
            <pc:sldMk cId="1462475879" sldId="347"/>
            <ac:spMk id="24" creationId="{4A1F153E-9A93-FACE-1819-B21FEF267823}"/>
          </ac:spMkLst>
        </pc:spChg>
        <pc:spChg chg="mod">
          <ac:chgData name="Adrian Sanchez" userId="8367bc64-dda7-4682-9c6e-e2730e15bbda" providerId="ADAL" clId="{91F308A8-EC27-4A7B-B70D-BFAF9D62EE8A}" dt="2026-03-09T13:23:05.116" v="31585" actId="14100"/>
          <ac:spMkLst>
            <pc:docMk/>
            <pc:sldMk cId="1462475879" sldId="347"/>
            <ac:spMk id="25" creationId="{15850823-EC69-2411-F0A2-6413892F6B9A}"/>
          </ac:spMkLst>
        </pc:spChg>
        <pc:spChg chg="add mod">
          <ac:chgData name="Adrian Sanchez" userId="8367bc64-dda7-4682-9c6e-e2730e15bbda" providerId="ADAL" clId="{91F308A8-EC27-4A7B-B70D-BFAF9D62EE8A}" dt="2026-03-09T14:11:19.542" v="32028" actId="14100"/>
          <ac:spMkLst>
            <pc:docMk/>
            <pc:sldMk cId="1462475879" sldId="347"/>
            <ac:spMk id="26" creationId="{D8A231DA-6BE9-3F72-137D-F9C06A88716E}"/>
          </ac:spMkLst>
        </pc:spChg>
        <pc:spChg chg="add mod">
          <ac:chgData name="Adrian Sanchez" userId="8367bc64-dda7-4682-9c6e-e2730e15bbda" providerId="ADAL" clId="{91F308A8-EC27-4A7B-B70D-BFAF9D62EE8A}" dt="2026-03-09T14:06:16.514" v="31967" actId="14100"/>
          <ac:spMkLst>
            <pc:docMk/>
            <pc:sldMk cId="1462475879" sldId="347"/>
            <ac:spMk id="28" creationId="{EC8A49B2-57C5-09BF-7C57-FA19FFCC190A}"/>
          </ac:spMkLst>
        </pc:spChg>
        <pc:spChg chg="add mod">
          <ac:chgData name="Adrian Sanchez" userId="8367bc64-dda7-4682-9c6e-e2730e15bbda" providerId="ADAL" clId="{91F308A8-EC27-4A7B-B70D-BFAF9D62EE8A}" dt="2026-03-09T14:06:35.804" v="31973" actId="1037"/>
          <ac:spMkLst>
            <pc:docMk/>
            <pc:sldMk cId="1462475879" sldId="347"/>
            <ac:spMk id="29" creationId="{751D36BE-3D27-29A6-7B67-F0DFB08E48A0}"/>
          </ac:spMkLst>
        </pc:spChg>
        <pc:spChg chg="add mod">
          <ac:chgData name="Adrian Sanchez" userId="8367bc64-dda7-4682-9c6e-e2730e15bbda" providerId="ADAL" clId="{91F308A8-EC27-4A7B-B70D-BFAF9D62EE8A}" dt="2026-03-09T14:07:00.805" v="31989" actId="20577"/>
          <ac:spMkLst>
            <pc:docMk/>
            <pc:sldMk cId="1462475879" sldId="347"/>
            <ac:spMk id="30" creationId="{1AEEA4D1-D30B-7A2B-06D0-E27133EC2CAF}"/>
          </ac:spMkLst>
        </pc:spChg>
        <pc:spChg chg="add mod">
          <ac:chgData name="Adrian Sanchez" userId="8367bc64-dda7-4682-9c6e-e2730e15bbda" providerId="ADAL" clId="{91F308A8-EC27-4A7B-B70D-BFAF9D62EE8A}" dt="2026-03-09T14:11:24.862" v="32029" actId="14100"/>
          <ac:spMkLst>
            <pc:docMk/>
            <pc:sldMk cId="1462475879" sldId="347"/>
            <ac:spMk id="31" creationId="{656B2B78-AFF8-5A2B-B6F9-A8F33B287555}"/>
          </ac:spMkLst>
        </pc:spChg>
        <pc:spChg chg="add mod">
          <ac:chgData name="Adrian Sanchez" userId="8367bc64-dda7-4682-9c6e-e2730e15bbda" providerId="ADAL" clId="{91F308A8-EC27-4A7B-B70D-BFAF9D62EE8A}" dt="2026-03-09T14:11:00.519" v="32022" actId="1076"/>
          <ac:spMkLst>
            <pc:docMk/>
            <pc:sldMk cId="1462475879" sldId="347"/>
            <ac:spMk id="32" creationId="{141BC2A0-9977-0831-C060-F30D7AC23D5A}"/>
          </ac:spMkLst>
        </pc:spChg>
        <pc:spChg chg="del">
          <ac:chgData name="Adrian Sanchez" userId="8367bc64-dda7-4682-9c6e-e2730e15bbda" providerId="ADAL" clId="{91F308A8-EC27-4A7B-B70D-BFAF9D62EE8A}" dt="2026-03-09T12:07:36.144" v="31208" actId="478"/>
          <ac:spMkLst>
            <pc:docMk/>
            <pc:sldMk cId="1462475879" sldId="347"/>
            <ac:spMk id="40" creationId="{B0B2973B-C989-6FA7-5175-64F028B54B91}"/>
          </ac:spMkLst>
        </pc:spChg>
        <pc:spChg chg="del">
          <ac:chgData name="Adrian Sanchez" userId="8367bc64-dda7-4682-9c6e-e2730e15bbda" providerId="ADAL" clId="{91F308A8-EC27-4A7B-B70D-BFAF9D62EE8A}" dt="2026-03-09T12:07:36.144" v="31208" actId="478"/>
          <ac:spMkLst>
            <pc:docMk/>
            <pc:sldMk cId="1462475879" sldId="347"/>
            <ac:spMk id="41" creationId="{0461103C-7FA3-B558-321F-0DC4299E4AC1}"/>
          </ac:spMkLst>
        </pc:spChg>
        <pc:spChg chg="del">
          <ac:chgData name="Adrian Sanchez" userId="8367bc64-dda7-4682-9c6e-e2730e15bbda" providerId="ADAL" clId="{91F308A8-EC27-4A7B-B70D-BFAF9D62EE8A}" dt="2026-03-09T12:07:36.144" v="31208" actId="478"/>
          <ac:spMkLst>
            <pc:docMk/>
            <pc:sldMk cId="1462475879" sldId="347"/>
            <ac:spMk id="42" creationId="{17F79DCF-5D7B-2231-C957-31694C6E0C3B}"/>
          </ac:spMkLst>
        </pc:spChg>
        <pc:spChg chg="del">
          <ac:chgData name="Adrian Sanchez" userId="8367bc64-dda7-4682-9c6e-e2730e15bbda" providerId="ADAL" clId="{91F308A8-EC27-4A7B-B70D-BFAF9D62EE8A}" dt="2026-03-09T12:07:36.144" v="31208" actId="478"/>
          <ac:spMkLst>
            <pc:docMk/>
            <pc:sldMk cId="1462475879" sldId="347"/>
            <ac:spMk id="43" creationId="{DCA7E6F5-E600-D1A3-BB7A-9F14F5772EB1}"/>
          </ac:spMkLst>
        </pc:spChg>
        <pc:spChg chg="del">
          <ac:chgData name="Adrian Sanchez" userId="8367bc64-dda7-4682-9c6e-e2730e15bbda" providerId="ADAL" clId="{91F308A8-EC27-4A7B-B70D-BFAF9D62EE8A}" dt="2026-03-09T12:07:36.144" v="31208" actId="478"/>
          <ac:spMkLst>
            <pc:docMk/>
            <pc:sldMk cId="1462475879" sldId="347"/>
            <ac:spMk id="44" creationId="{A7419CC8-D2F0-262C-F011-ECEDD00B4F03}"/>
          </ac:spMkLst>
        </pc:spChg>
        <pc:spChg chg="del">
          <ac:chgData name="Adrian Sanchez" userId="8367bc64-dda7-4682-9c6e-e2730e15bbda" providerId="ADAL" clId="{91F308A8-EC27-4A7B-B70D-BFAF9D62EE8A}" dt="2026-03-09T12:07:37.314" v="31210" actId="478"/>
          <ac:spMkLst>
            <pc:docMk/>
            <pc:sldMk cId="1462475879" sldId="347"/>
            <ac:spMk id="46" creationId="{827691BB-AE48-852C-A60C-5E3522E3A35C}"/>
          </ac:spMkLst>
        </pc:spChg>
        <pc:spChg chg="del">
          <ac:chgData name="Adrian Sanchez" userId="8367bc64-dda7-4682-9c6e-e2730e15bbda" providerId="ADAL" clId="{91F308A8-EC27-4A7B-B70D-BFAF9D62EE8A}" dt="2026-03-09T12:07:33.662" v="31207" actId="478"/>
          <ac:spMkLst>
            <pc:docMk/>
            <pc:sldMk cId="1462475879" sldId="347"/>
            <ac:spMk id="47" creationId="{323B99D2-761B-663A-9FEB-3A7A9E0DAD4B}"/>
          </ac:spMkLst>
        </pc:spChg>
        <pc:spChg chg="del">
          <ac:chgData name="Adrian Sanchez" userId="8367bc64-dda7-4682-9c6e-e2730e15bbda" providerId="ADAL" clId="{91F308A8-EC27-4A7B-B70D-BFAF9D62EE8A}" dt="2026-03-09T12:07:33.662" v="31207" actId="478"/>
          <ac:spMkLst>
            <pc:docMk/>
            <pc:sldMk cId="1462475879" sldId="347"/>
            <ac:spMk id="51" creationId="{952B32CE-2D46-005D-092E-93605A88B82C}"/>
          </ac:spMkLst>
        </pc:spChg>
        <pc:spChg chg="del">
          <ac:chgData name="Adrian Sanchez" userId="8367bc64-dda7-4682-9c6e-e2730e15bbda" providerId="ADAL" clId="{91F308A8-EC27-4A7B-B70D-BFAF9D62EE8A}" dt="2026-03-09T12:07:33.662" v="31207" actId="478"/>
          <ac:spMkLst>
            <pc:docMk/>
            <pc:sldMk cId="1462475879" sldId="347"/>
            <ac:spMk id="61" creationId="{9C075DE7-553B-B366-F546-312D5FB0F6A2}"/>
          </ac:spMkLst>
        </pc:spChg>
        <pc:spChg chg="del">
          <ac:chgData name="Adrian Sanchez" userId="8367bc64-dda7-4682-9c6e-e2730e15bbda" providerId="ADAL" clId="{91F308A8-EC27-4A7B-B70D-BFAF9D62EE8A}" dt="2026-03-09T12:07:33.662" v="31207" actId="478"/>
          <ac:spMkLst>
            <pc:docMk/>
            <pc:sldMk cId="1462475879" sldId="347"/>
            <ac:spMk id="62" creationId="{32A7DD29-229B-6294-FD3C-0D2D0DD6D3DF}"/>
          </ac:spMkLst>
        </pc:spChg>
        <pc:picChg chg="add mod">
          <ac:chgData name="Adrian Sanchez" userId="8367bc64-dda7-4682-9c6e-e2730e15bbda" providerId="ADAL" clId="{91F308A8-EC27-4A7B-B70D-BFAF9D62EE8A}" dt="2026-03-09T13:56:08.224" v="31766" actId="1035"/>
          <ac:picMkLst>
            <pc:docMk/>
            <pc:sldMk cId="1462475879" sldId="347"/>
            <ac:picMk id="4" creationId="{ABC888DE-1F18-65C7-B2BB-68ABDFC6E531}"/>
          </ac:picMkLst>
        </pc:picChg>
        <pc:picChg chg="del">
          <ac:chgData name="Adrian Sanchez" userId="8367bc64-dda7-4682-9c6e-e2730e15bbda" providerId="ADAL" clId="{91F308A8-EC27-4A7B-B70D-BFAF9D62EE8A}" dt="2026-03-09T12:07:36.653" v="31209" actId="478"/>
          <ac:picMkLst>
            <pc:docMk/>
            <pc:sldMk cId="1462475879" sldId="347"/>
            <ac:picMk id="5" creationId="{91A8D990-78BB-850A-1735-C14E34742A05}"/>
          </ac:picMkLst>
        </pc:picChg>
        <pc:picChg chg="add mod">
          <ac:chgData name="Adrian Sanchez" userId="8367bc64-dda7-4682-9c6e-e2730e15bbda" providerId="ADAL" clId="{91F308A8-EC27-4A7B-B70D-BFAF9D62EE8A}" dt="2026-03-09T13:57:12.782" v="31788" actId="1076"/>
          <ac:picMkLst>
            <pc:docMk/>
            <pc:sldMk cId="1462475879" sldId="347"/>
            <ac:picMk id="9" creationId="{F8E7C5DC-3D0D-E030-E626-F853631898FC}"/>
          </ac:picMkLst>
        </pc:picChg>
        <pc:picChg chg="add mod">
          <ac:chgData name="Adrian Sanchez" userId="8367bc64-dda7-4682-9c6e-e2730e15bbda" providerId="ADAL" clId="{91F308A8-EC27-4A7B-B70D-BFAF9D62EE8A}" dt="2026-03-09T13:57:12.782" v="31788" actId="1076"/>
          <ac:picMkLst>
            <pc:docMk/>
            <pc:sldMk cId="1462475879" sldId="347"/>
            <ac:picMk id="11" creationId="{4D83551E-3EC1-7460-BC33-186C3E20AC8A}"/>
          </ac:picMkLst>
        </pc:picChg>
        <pc:picChg chg="add mod modCrop">
          <ac:chgData name="Adrian Sanchez" userId="8367bc64-dda7-4682-9c6e-e2730e15bbda" providerId="ADAL" clId="{91F308A8-EC27-4A7B-B70D-BFAF9D62EE8A}" dt="2026-03-09T13:58:36.739" v="31811" actId="1037"/>
          <ac:picMkLst>
            <pc:docMk/>
            <pc:sldMk cId="1462475879" sldId="347"/>
            <ac:picMk id="16" creationId="{39D795A2-C918-9A78-9D07-AA505F663F15}"/>
          </ac:picMkLst>
        </pc:picChg>
        <pc:picChg chg="add mod modCrop">
          <ac:chgData name="Adrian Sanchez" userId="8367bc64-dda7-4682-9c6e-e2730e15bbda" providerId="ADAL" clId="{91F308A8-EC27-4A7B-B70D-BFAF9D62EE8A}" dt="2026-03-09T14:06:47.565" v="31981" actId="1036"/>
          <ac:picMkLst>
            <pc:docMk/>
            <pc:sldMk cId="1462475879" sldId="347"/>
            <ac:picMk id="19" creationId="{F17B71B4-87D0-0AA5-5F4F-AE66019D9983}"/>
          </ac:picMkLst>
        </pc:picChg>
        <pc:picChg chg="del">
          <ac:chgData name="Adrian Sanchez" userId="8367bc64-dda7-4682-9c6e-e2730e15bbda" providerId="ADAL" clId="{91F308A8-EC27-4A7B-B70D-BFAF9D62EE8A}" dt="2026-03-09T12:07:33.662" v="31207" actId="478"/>
          <ac:picMkLst>
            <pc:docMk/>
            <pc:sldMk cId="1462475879" sldId="347"/>
            <ac:picMk id="27" creationId="{78468D10-61EE-1EE1-3600-D0790451C7E5}"/>
          </ac:picMkLst>
        </pc:picChg>
        <pc:picChg chg="del">
          <ac:chgData name="Adrian Sanchez" userId="8367bc64-dda7-4682-9c6e-e2730e15bbda" providerId="ADAL" clId="{91F308A8-EC27-4A7B-B70D-BFAF9D62EE8A}" dt="2026-03-09T12:07:33.662" v="31207" actId="478"/>
          <ac:picMkLst>
            <pc:docMk/>
            <pc:sldMk cId="1462475879" sldId="347"/>
            <ac:picMk id="35" creationId="{FE3460A6-DA61-0FAD-8084-A5805E6AC680}"/>
          </ac:picMkLst>
        </pc:picChg>
        <pc:picChg chg="del">
          <ac:chgData name="Adrian Sanchez" userId="8367bc64-dda7-4682-9c6e-e2730e15bbda" providerId="ADAL" clId="{91F308A8-EC27-4A7B-B70D-BFAF9D62EE8A}" dt="2026-03-09T12:07:33.662" v="31207" actId="478"/>
          <ac:picMkLst>
            <pc:docMk/>
            <pc:sldMk cId="1462475879" sldId="347"/>
            <ac:picMk id="37" creationId="{5D13AABE-5387-98B7-1758-0A961C47C86E}"/>
          </ac:picMkLst>
        </pc:picChg>
        <pc:picChg chg="del">
          <ac:chgData name="Adrian Sanchez" userId="8367bc64-dda7-4682-9c6e-e2730e15bbda" providerId="ADAL" clId="{91F308A8-EC27-4A7B-B70D-BFAF9D62EE8A}" dt="2026-03-09T12:07:33.662" v="31207" actId="478"/>
          <ac:picMkLst>
            <pc:docMk/>
            <pc:sldMk cId="1462475879" sldId="347"/>
            <ac:picMk id="39" creationId="{AE3F95FC-C829-B27E-8CB4-F76143BF381D}"/>
          </ac:picMkLst>
        </pc:picChg>
        <pc:cxnChg chg="del">
          <ac:chgData name="Adrian Sanchez" userId="8367bc64-dda7-4682-9c6e-e2730e15bbda" providerId="ADAL" clId="{91F308A8-EC27-4A7B-B70D-BFAF9D62EE8A}" dt="2026-03-09T12:07:33.662" v="31207" actId="478"/>
          <ac:cxnSpMkLst>
            <pc:docMk/>
            <pc:sldMk cId="1462475879" sldId="347"/>
            <ac:cxnSpMk id="6" creationId="{03F6D0A0-4925-27B2-2B0E-1407398E3B97}"/>
          </ac:cxnSpMkLst>
        </pc:cxnChg>
        <pc:cxnChg chg="del">
          <ac:chgData name="Adrian Sanchez" userId="8367bc64-dda7-4682-9c6e-e2730e15bbda" providerId="ADAL" clId="{91F308A8-EC27-4A7B-B70D-BFAF9D62EE8A}" dt="2026-03-09T12:07:33.662" v="31207" actId="478"/>
          <ac:cxnSpMkLst>
            <pc:docMk/>
            <pc:sldMk cId="1462475879" sldId="347"/>
            <ac:cxnSpMk id="14" creationId="{37751827-D563-0AFB-1D24-13405DD815BE}"/>
          </ac:cxnSpMkLst>
        </pc:cxnChg>
        <pc:cxnChg chg="del">
          <ac:chgData name="Adrian Sanchez" userId="8367bc64-dda7-4682-9c6e-e2730e15bbda" providerId="ADAL" clId="{91F308A8-EC27-4A7B-B70D-BFAF9D62EE8A}" dt="2026-03-09T12:07:33.662" v="31207" actId="478"/>
          <ac:cxnSpMkLst>
            <pc:docMk/>
            <pc:sldMk cId="1462475879" sldId="347"/>
            <ac:cxnSpMk id="18" creationId="{35C1E404-75A6-257E-DF61-8DDDAF3D0D52}"/>
          </ac:cxnSpMkLst>
        </pc:cxnChg>
        <pc:cxnChg chg="del">
          <ac:chgData name="Adrian Sanchez" userId="8367bc64-dda7-4682-9c6e-e2730e15bbda" providerId="ADAL" clId="{91F308A8-EC27-4A7B-B70D-BFAF9D62EE8A}" dt="2026-03-09T12:07:33.662" v="31207" actId="478"/>
          <ac:cxnSpMkLst>
            <pc:docMk/>
            <pc:sldMk cId="1462475879" sldId="347"/>
            <ac:cxnSpMk id="52" creationId="{7F566015-6DA1-2BC9-126E-7D39C17215AB}"/>
          </ac:cxnSpMkLst>
        </pc:cxnChg>
        <pc:cxnChg chg="del mod">
          <ac:chgData name="Adrian Sanchez" userId="8367bc64-dda7-4682-9c6e-e2730e15bbda" providerId="ADAL" clId="{91F308A8-EC27-4A7B-B70D-BFAF9D62EE8A}" dt="2026-03-09T12:07:33.662" v="31207" actId="478"/>
          <ac:cxnSpMkLst>
            <pc:docMk/>
            <pc:sldMk cId="1462475879" sldId="347"/>
            <ac:cxnSpMk id="55" creationId="{EEA5CA4E-BDC0-D2C0-92E8-9F4F33015C86}"/>
          </ac:cxnSpMkLst>
        </pc:cxnChg>
      </pc:sldChg>
      <pc:sldChg chg="add">
        <pc:chgData name="Adrian Sanchez" userId="8367bc64-dda7-4682-9c6e-e2730e15bbda" providerId="ADAL" clId="{91F308A8-EC27-4A7B-B70D-BFAF9D62EE8A}" dt="2026-03-16T09:53:05.653" v="50699"/>
        <pc:sldMkLst>
          <pc:docMk/>
          <pc:sldMk cId="2778416908" sldId="347"/>
        </pc:sldMkLst>
      </pc:sldChg>
      <pc:sldChg chg="addSp delSp modSp add mod">
        <pc:chgData name="Adrian Sanchez" userId="8367bc64-dda7-4682-9c6e-e2730e15bbda" providerId="ADAL" clId="{91F308A8-EC27-4A7B-B70D-BFAF9D62EE8A}" dt="2026-03-19T09:15:35.440" v="57185" actId="20577"/>
        <pc:sldMkLst>
          <pc:docMk/>
          <pc:sldMk cId="1681145292" sldId="348"/>
        </pc:sldMkLst>
        <pc:spChg chg="mod">
          <ac:chgData name="Adrian Sanchez" userId="8367bc64-dda7-4682-9c6e-e2730e15bbda" providerId="ADAL" clId="{91F308A8-EC27-4A7B-B70D-BFAF9D62EE8A}" dt="2026-03-19T09:15:35.440" v="57185" actId="20577"/>
          <ac:spMkLst>
            <pc:docMk/>
            <pc:sldMk cId="1681145292" sldId="348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6T10:18:10.249" v="51108" actId="1076"/>
          <ac:spMkLst>
            <pc:docMk/>
            <pc:sldMk cId="1681145292" sldId="348"/>
            <ac:spMk id="3" creationId="{A0E7D9A1-1C51-7362-AAA4-5BE52CBA563B}"/>
          </ac:spMkLst>
        </pc:spChg>
        <pc:spChg chg="add mod">
          <ac:chgData name="Adrian Sanchez" userId="8367bc64-dda7-4682-9c6e-e2730e15bbda" providerId="ADAL" clId="{91F308A8-EC27-4A7B-B70D-BFAF9D62EE8A}" dt="2026-03-16T10:14:54.873" v="51101" actId="14100"/>
          <ac:spMkLst>
            <pc:docMk/>
            <pc:sldMk cId="1681145292" sldId="348"/>
            <ac:spMk id="4" creationId="{ED9B5D56-3F0D-C25D-0134-AAFA0D951AEF}"/>
          </ac:spMkLst>
        </pc:spChg>
        <pc:spChg chg="add mod">
          <ac:chgData name="Adrian Sanchez" userId="8367bc64-dda7-4682-9c6e-e2730e15bbda" providerId="ADAL" clId="{91F308A8-EC27-4A7B-B70D-BFAF9D62EE8A}" dt="2026-03-16T10:12:41.832" v="51052" actId="20577"/>
          <ac:spMkLst>
            <pc:docMk/>
            <pc:sldMk cId="1681145292" sldId="348"/>
            <ac:spMk id="5" creationId="{7756B91E-3706-4A7B-5A48-68AC62D23DC5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7" creationId="{7C58B3D0-A2D4-D67D-FF0A-505E838D381E}"/>
          </ac:spMkLst>
        </pc:spChg>
        <pc:spChg chg="add mod">
          <ac:chgData name="Adrian Sanchez" userId="8367bc64-dda7-4682-9c6e-e2730e15bbda" providerId="ADAL" clId="{91F308A8-EC27-4A7B-B70D-BFAF9D62EE8A}" dt="2026-03-16T10:14:24.216" v="51074" actId="20577"/>
          <ac:spMkLst>
            <pc:docMk/>
            <pc:sldMk cId="1681145292" sldId="348"/>
            <ac:spMk id="9" creationId="{DF644CBB-CA5A-F00F-7D4D-E875D0037DCA}"/>
          </ac:spMkLst>
        </pc:spChg>
        <pc:spChg chg="add mod">
          <ac:chgData name="Adrian Sanchez" userId="8367bc64-dda7-4682-9c6e-e2730e15bbda" providerId="ADAL" clId="{91F308A8-EC27-4A7B-B70D-BFAF9D62EE8A}" dt="2026-03-16T10:25:33.249" v="51277" actId="115"/>
          <ac:spMkLst>
            <pc:docMk/>
            <pc:sldMk cId="1681145292" sldId="348"/>
            <ac:spMk id="10" creationId="{C37A4520-9AE4-A2EF-8BA9-91E326279B14}"/>
          </ac:spMkLst>
        </pc:spChg>
        <pc:spChg chg="add mod">
          <ac:chgData name="Adrian Sanchez" userId="8367bc64-dda7-4682-9c6e-e2730e15bbda" providerId="ADAL" clId="{91F308A8-EC27-4A7B-B70D-BFAF9D62EE8A}" dt="2026-03-16T10:14:35.420" v="51077" actId="1076"/>
          <ac:spMkLst>
            <pc:docMk/>
            <pc:sldMk cId="1681145292" sldId="348"/>
            <ac:spMk id="11" creationId="{05DB99AA-8C0C-92BD-2AE4-F5C7325C9293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12" creationId="{94AE5B95-CFD0-0E08-E18F-9BF81E1A40A8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13" creationId="{5364E1CD-4305-00D6-685C-90181333510F}"/>
          </ac:spMkLst>
        </pc:spChg>
        <pc:spChg chg="add mod">
          <ac:chgData name="Adrian Sanchez" userId="8367bc64-dda7-4682-9c6e-e2730e15bbda" providerId="ADAL" clId="{91F308A8-EC27-4A7B-B70D-BFAF9D62EE8A}" dt="2026-03-16T10:14:33.535" v="51076" actId="571"/>
          <ac:spMkLst>
            <pc:docMk/>
            <pc:sldMk cId="1681145292" sldId="348"/>
            <ac:spMk id="13" creationId="{BE848A05-4C7D-5595-0C8F-1BB0236477B7}"/>
          </ac:spMkLst>
        </pc:spChg>
        <pc:spChg chg="add del mod">
          <ac:chgData name="Adrian Sanchez" userId="8367bc64-dda7-4682-9c6e-e2730e15bbda" providerId="ADAL" clId="{91F308A8-EC27-4A7B-B70D-BFAF9D62EE8A}" dt="2026-03-16T10:04:39.808" v="50712" actId="478"/>
          <ac:spMkLst>
            <pc:docMk/>
            <pc:sldMk cId="1681145292" sldId="348"/>
            <ac:spMk id="15" creationId="{16232228-2E62-A161-DEB4-D26846B39731}"/>
          </ac:spMkLst>
        </pc:spChg>
        <pc:spChg chg="add mod">
          <ac:chgData name="Adrian Sanchez" userId="8367bc64-dda7-4682-9c6e-e2730e15bbda" providerId="ADAL" clId="{91F308A8-EC27-4A7B-B70D-BFAF9D62EE8A}" dt="2026-03-16T10:25:01.409" v="51273" actId="1076"/>
          <ac:spMkLst>
            <pc:docMk/>
            <pc:sldMk cId="1681145292" sldId="348"/>
            <ac:spMk id="16" creationId="{DC857DCB-A48C-2C0E-622A-401F29FFE8EA}"/>
          </ac:spMkLst>
        </pc:spChg>
        <pc:spChg chg="add del mod">
          <ac:chgData name="Adrian Sanchez" userId="8367bc64-dda7-4682-9c6e-e2730e15bbda" providerId="ADAL" clId="{91F308A8-EC27-4A7B-B70D-BFAF9D62EE8A}" dt="2026-03-16T10:04:39.808" v="50712" actId="478"/>
          <ac:spMkLst>
            <pc:docMk/>
            <pc:sldMk cId="1681145292" sldId="348"/>
            <ac:spMk id="17" creationId="{AB2B1D01-5116-0A32-4D6A-D953F6016E4C}"/>
          </ac:spMkLst>
        </pc:spChg>
        <pc:spChg chg="add del mod">
          <ac:chgData name="Adrian Sanchez" userId="8367bc64-dda7-4682-9c6e-e2730e15bbda" providerId="ADAL" clId="{91F308A8-EC27-4A7B-B70D-BFAF9D62EE8A}" dt="2026-03-16T10:04:39.808" v="50712" actId="478"/>
          <ac:spMkLst>
            <pc:docMk/>
            <pc:sldMk cId="1681145292" sldId="348"/>
            <ac:spMk id="18" creationId="{041E1B92-F62D-9038-73E4-1BE9AD4D0B6E}"/>
          </ac:spMkLst>
        </pc:spChg>
        <pc:spChg chg="add del mod">
          <ac:chgData name="Adrian Sanchez" userId="8367bc64-dda7-4682-9c6e-e2730e15bbda" providerId="ADAL" clId="{91F308A8-EC27-4A7B-B70D-BFAF9D62EE8A}" dt="2026-03-16T10:04:39.808" v="50712" actId="478"/>
          <ac:spMkLst>
            <pc:docMk/>
            <pc:sldMk cId="1681145292" sldId="348"/>
            <ac:spMk id="20" creationId="{2B8C3625-6B7A-FC7A-FD55-08D7A991ECA1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21" creationId="{513C8B96-7D10-0A04-0570-5D7B5D5DD9C1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22" creationId="{1E166008-9DA6-5929-A332-651F56F89F81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23" creationId="{CA073DCC-3859-46D6-0591-AF30311A203F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24" creationId="{4A1F153E-9A93-FACE-1819-B21FEF267823}"/>
          </ac:spMkLst>
        </pc:spChg>
        <pc:spChg chg="mod">
          <ac:chgData name="Adrian Sanchez" userId="8367bc64-dda7-4682-9c6e-e2730e15bbda" providerId="ADAL" clId="{91F308A8-EC27-4A7B-B70D-BFAF9D62EE8A}" dt="2026-03-16T10:24:45.202" v="51270" actId="6549"/>
          <ac:spMkLst>
            <pc:docMk/>
            <pc:sldMk cId="1681145292" sldId="348"/>
            <ac:spMk id="25" creationId="{15850823-EC69-2411-F0A2-6413892F6B9A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26" creationId="{D8A231DA-6BE9-3F72-137D-F9C06A88716E}"/>
          </ac:spMkLst>
        </pc:spChg>
        <pc:spChg chg="add del mod ord">
          <ac:chgData name="Adrian Sanchez" userId="8367bc64-dda7-4682-9c6e-e2730e15bbda" providerId="ADAL" clId="{91F308A8-EC27-4A7B-B70D-BFAF9D62EE8A}" dt="2026-03-16T10:04:37.710" v="50711" actId="478"/>
          <ac:spMkLst>
            <pc:docMk/>
            <pc:sldMk cId="1681145292" sldId="348"/>
            <ac:spMk id="27" creationId="{ABFFC502-FCA6-C664-5777-3F7943F56C45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28" creationId="{EC8A49B2-57C5-09BF-7C57-FA19FFCC190A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29" creationId="{751D36BE-3D27-29A6-7B67-F0DFB08E48A0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30" creationId="{1AEEA4D1-D30B-7A2B-06D0-E27133EC2CAF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31" creationId="{656B2B78-AFF8-5A2B-B6F9-A8F33B287555}"/>
          </ac:spMkLst>
        </pc:spChg>
        <pc:spChg chg="del">
          <ac:chgData name="Adrian Sanchez" userId="8367bc64-dda7-4682-9c6e-e2730e15bbda" providerId="ADAL" clId="{91F308A8-EC27-4A7B-B70D-BFAF9D62EE8A}" dt="2026-03-09T14:13:48.273" v="32040" actId="478"/>
          <ac:spMkLst>
            <pc:docMk/>
            <pc:sldMk cId="1681145292" sldId="348"/>
            <ac:spMk id="32" creationId="{141BC2A0-9977-0831-C060-F30D7AC23D5A}"/>
          </ac:spMkLst>
        </pc:spChg>
        <pc:spChg chg="add del mod">
          <ac:chgData name="Adrian Sanchez" userId="8367bc64-dda7-4682-9c6e-e2730e15bbda" providerId="ADAL" clId="{91F308A8-EC27-4A7B-B70D-BFAF9D62EE8A}" dt="2026-03-16T10:04:36.493" v="50710" actId="478"/>
          <ac:spMkLst>
            <pc:docMk/>
            <pc:sldMk cId="1681145292" sldId="348"/>
            <ac:spMk id="33" creationId="{11201E7E-511E-F6A9-9611-95208F34A25B}"/>
          </ac:spMkLst>
        </pc:spChg>
        <pc:spChg chg="add mod ord">
          <ac:chgData name="Adrian Sanchez" userId="8367bc64-dda7-4682-9c6e-e2730e15bbda" providerId="ADAL" clId="{91F308A8-EC27-4A7B-B70D-BFAF9D62EE8A}" dt="2026-03-16T10:18:10.249" v="51108" actId="1076"/>
          <ac:spMkLst>
            <pc:docMk/>
            <pc:sldMk cId="1681145292" sldId="348"/>
            <ac:spMk id="36" creationId="{F02D5255-A47B-BB55-6D19-D3E1C05D291B}"/>
          </ac:spMkLst>
        </pc:spChg>
        <pc:spChg chg="add mod">
          <ac:chgData name="Adrian Sanchez" userId="8367bc64-dda7-4682-9c6e-e2730e15bbda" providerId="ADAL" clId="{91F308A8-EC27-4A7B-B70D-BFAF9D62EE8A}" dt="2026-03-16T10:18:10.249" v="51108" actId="1076"/>
          <ac:spMkLst>
            <pc:docMk/>
            <pc:sldMk cId="1681145292" sldId="348"/>
            <ac:spMk id="37" creationId="{FD0742C0-E33D-9095-6529-F117B6C08DFD}"/>
          </ac:spMkLst>
        </pc:spChg>
        <pc:spChg chg="add mod">
          <ac:chgData name="Adrian Sanchez" userId="8367bc64-dda7-4682-9c6e-e2730e15bbda" providerId="ADAL" clId="{91F308A8-EC27-4A7B-B70D-BFAF9D62EE8A}" dt="2026-03-16T10:18:10.249" v="51108" actId="1076"/>
          <ac:spMkLst>
            <pc:docMk/>
            <pc:sldMk cId="1681145292" sldId="348"/>
            <ac:spMk id="38" creationId="{C05C5C13-2AE3-F2F8-C590-D41470CAAB69}"/>
          </ac:spMkLst>
        </pc:spChg>
        <pc:picChg chg="del">
          <ac:chgData name="Adrian Sanchez" userId="8367bc64-dda7-4682-9c6e-e2730e15bbda" providerId="ADAL" clId="{91F308A8-EC27-4A7B-B70D-BFAF9D62EE8A}" dt="2026-03-09T14:13:48.273" v="32040" actId="478"/>
          <ac:picMkLst>
            <pc:docMk/>
            <pc:sldMk cId="1681145292" sldId="348"/>
            <ac:picMk id="4" creationId="{ABC888DE-1F18-65C7-B2BB-68ABDFC6E531}"/>
          </ac:picMkLst>
        </pc:picChg>
        <pc:picChg chg="add del mod">
          <ac:chgData name="Adrian Sanchez" userId="8367bc64-dda7-4682-9c6e-e2730e15bbda" providerId="ADAL" clId="{91F308A8-EC27-4A7B-B70D-BFAF9D62EE8A}" dt="2026-03-09T14:32:21.979" v="32812" actId="478"/>
          <ac:picMkLst>
            <pc:docMk/>
            <pc:sldMk cId="1681145292" sldId="348"/>
            <ac:picMk id="5" creationId="{67755035-5A55-60F1-EADC-3482FB97BD2C}"/>
          </ac:picMkLst>
        </pc:picChg>
        <pc:picChg chg="add mod">
          <ac:chgData name="Adrian Sanchez" userId="8367bc64-dda7-4682-9c6e-e2730e15bbda" providerId="ADAL" clId="{91F308A8-EC27-4A7B-B70D-BFAF9D62EE8A}" dt="2026-03-16T10:08:21.222" v="50845"/>
          <ac:picMkLst>
            <pc:docMk/>
            <pc:sldMk cId="1681145292" sldId="348"/>
            <ac:picMk id="6" creationId="{5EA0898D-886A-178F-577F-5F595B7D6A9D}"/>
          </ac:picMkLst>
        </pc:picChg>
        <pc:picChg chg="add mod">
          <ac:chgData name="Adrian Sanchez" userId="8367bc64-dda7-4682-9c6e-e2730e15bbda" providerId="ADAL" clId="{91F308A8-EC27-4A7B-B70D-BFAF9D62EE8A}" dt="2026-03-16T10:14:35.420" v="51077" actId="1076"/>
          <ac:picMkLst>
            <pc:docMk/>
            <pc:sldMk cId="1681145292" sldId="348"/>
            <ac:picMk id="7" creationId="{9390820A-E589-0563-6499-630D619B3916}"/>
          </ac:picMkLst>
        </pc:picChg>
        <pc:picChg chg="add del mod">
          <ac:chgData name="Adrian Sanchez" userId="8367bc64-dda7-4682-9c6e-e2730e15bbda" providerId="ADAL" clId="{91F308A8-EC27-4A7B-B70D-BFAF9D62EE8A}" dt="2026-03-16T10:04:39.808" v="50712" actId="478"/>
          <ac:picMkLst>
            <pc:docMk/>
            <pc:sldMk cId="1681145292" sldId="348"/>
            <ac:picMk id="8" creationId="{F21D6275-C7E6-52AC-6581-2C1F54AB0028}"/>
          </ac:picMkLst>
        </pc:picChg>
        <pc:picChg chg="del">
          <ac:chgData name="Adrian Sanchez" userId="8367bc64-dda7-4682-9c6e-e2730e15bbda" providerId="ADAL" clId="{91F308A8-EC27-4A7B-B70D-BFAF9D62EE8A}" dt="2026-03-09T14:13:48.273" v="32040" actId="478"/>
          <ac:picMkLst>
            <pc:docMk/>
            <pc:sldMk cId="1681145292" sldId="348"/>
            <ac:picMk id="9" creationId="{F8E7C5DC-3D0D-E030-E626-F853631898FC}"/>
          </ac:picMkLst>
        </pc:picChg>
        <pc:picChg chg="del">
          <ac:chgData name="Adrian Sanchez" userId="8367bc64-dda7-4682-9c6e-e2730e15bbda" providerId="ADAL" clId="{91F308A8-EC27-4A7B-B70D-BFAF9D62EE8A}" dt="2026-03-09T14:13:48.273" v="32040" actId="478"/>
          <ac:picMkLst>
            <pc:docMk/>
            <pc:sldMk cId="1681145292" sldId="348"/>
            <ac:picMk id="11" creationId="{4D83551E-3EC1-7460-BC33-186C3E20AC8A}"/>
          </ac:picMkLst>
        </pc:picChg>
        <pc:picChg chg="add mod">
          <ac:chgData name="Adrian Sanchez" userId="8367bc64-dda7-4682-9c6e-e2730e15bbda" providerId="ADAL" clId="{91F308A8-EC27-4A7B-B70D-BFAF9D62EE8A}" dt="2026-03-16T10:14:33.535" v="51076" actId="571"/>
          <ac:picMkLst>
            <pc:docMk/>
            <pc:sldMk cId="1681145292" sldId="348"/>
            <ac:picMk id="12" creationId="{2FF9A360-3C3F-9DBC-4AAA-3AFE30B2087E}"/>
          </ac:picMkLst>
        </pc:picChg>
        <pc:picChg chg="add del mod">
          <ac:chgData name="Adrian Sanchez" userId="8367bc64-dda7-4682-9c6e-e2730e15bbda" providerId="ADAL" clId="{91F308A8-EC27-4A7B-B70D-BFAF9D62EE8A}" dt="2026-03-16T10:04:39.808" v="50712" actId="478"/>
          <ac:picMkLst>
            <pc:docMk/>
            <pc:sldMk cId="1681145292" sldId="348"/>
            <ac:picMk id="14" creationId="{FC4EB220-0306-3449-DCB0-8F8684D71EE8}"/>
          </ac:picMkLst>
        </pc:picChg>
        <pc:picChg chg="del">
          <ac:chgData name="Adrian Sanchez" userId="8367bc64-dda7-4682-9c6e-e2730e15bbda" providerId="ADAL" clId="{91F308A8-EC27-4A7B-B70D-BFAF9D62EE8A}" dt="2026-03-09T14:13:48.273" v="32040" actId="478"/>
          <ac:picMkLst>
            <pc:docMk/>
            <pc:sldMk cId="1681145292" sldId="348"/>
            <ac:picMk id="16" creationId="{39D795A2-C918-9A78-9D07-AA505F663F15}"/>
          </ac:picMkLst>
        </pc:picChg>
        <pc:picChg chg="del">
          <ac:chgData name="Adrian Sanchez" userId="8367bc64-dda7-4682-9c6e-e2730e15bbda" providerId="ADAL" clId="{91F308A8-EC27-4A7B-B70D-BFAF9D62EE8A}" dt="2026-03-09T14:13:48.273" v="32040" actId="478"/>
          <ac:picMkLst>
            <pc:docMk/>
            <pc:sldMk cId="1681145292" sldId="348"/>
            <ac:picMk id="19" creationId="{F17B71B4-87D0-0AA5-5F4F-AE66019D9983}"/>
          </ac:picMkLst>
        </pc:picChg>
        <pc:picChg chg="add mod">
          <ac:chgData name="Adrian Sanchez" userId="8367bc64-dda7-4682-9c6e-e2730e15bbda" providerId="ADAL" clId="{91F308A8-EC27-4A7B-B70D-BFAF9D62EE8A}" dt="2026-03-16T10:18:10.249" v="51108" actId="1076"/>
          <ac:picMkLst>
            <pc:docMk/>
            <pc:sldMk cId="1681145292" sldId="348"/>
            <ac:picMk id="35" creationId="{5B17A3BA-428F-876E-C1E9-2AC79A5DDC20}"/>
          </ac:picMkLst>
        </pc:picChg>
      </pc:sldChg>
      <pc:sldChg chg="addSp delSp modSp add del mod modAnim">
        <pc:chgData name="Adrian Sanchez" userId="8367bc64-dda7-4682-9c6e-e2730e15bbda" providerId="ADAL" clId="{91F308A8-EC27-4A7B-B70D-BFAF9D62EE8A}" dt="2026-03-16T10:13:53.081" v="51053" actId="47"/>
        <pc:sldMkLst>
          <pc:docMk/>
          <pc:sldMk cId="1912784284" sldId="349"/>
        </pc:sldMkLst>
        <pc:spChg chg="mod">
          <ac:chgData name="Adrian Sanchez" userId="8367bc64-dda7-4682-9c6e-e2730e15bbda" providerId="ADAL" clId="{91F308A8-EC27-4A7B-B70D-BFAF9D62EE8A}" dt="2026-03-09T14:45:05.759" v="33194" actId="20577"/>
          <ac:spMkLst>
            <pc:docMk/>
            <pc:sldMk cId="1912784284" sldId="349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09T15:04:46.326" v="33916" actId="14100"/>
          <ac:spMkLst>
            <pc:docMk/>
            <pc:sldMk cId="1912784284" sldId="349"/>
            <ac:spMk id="3" creationId="{9DFD4A27-7A79-12F4-E10C-41C15BF80DC8}"/>
          </ac:spMkLst>
        </pc:spChg>
        <pc:spChg chg="add mod">
          <ac:chgData name="Adrian Sanchez" userId="8367bc64-dda7-4682-9c6e-e2730e15bbda" providerId="ADAL" clId="{91F308A8-EC27-4A7B-B70D-BFAF9D62EE8A}" dt="2026-03-09T15:05:15.112" v="33925" actId="1076"/>
          <ac:spMkLst>
            <pc:docMk/>
            <pc:sldMk cId="1912784284" sldId="349"/>
            <ac:spMk id="4" creationId="{E0F08A22-11DC-B643-3DC9-50EEADEFE7A2}"/>
          </ac:spMkLst>
        </pc:spChg>
        <pc:spChg chg="add mod">
          <ac:chgData name="Adrian Sanchez" userId="8367bc64-dda7-4682-9c6e-e2730e15bbda" providerId="ADAL" clId="{91F308A8-EC27-4A7B-B70D-BFAF9D62EE8A}" dt="2026-03-09T15:05:01.260" v="33918" actId="1076"/>
          <ac:spMkLst>
            <pc:docMk/>
            <pc:sldMk cId="1912784284" sldId="349"/>
            <ac:spMk id="5" creationId="{41039A7F-6131-EB44-51AE-E64BA8CB77DB}"/>
          </ac:spMkLst>
        </pc:spChg>
        <pc:spChg chg="add mod">
          <ac:chgData name="Adrian Sanchez" userId="8367bc64-dda7-4682-9c6e-e2730e15bbda" providerId="ADAL" clId="{91F308A8-EC27-4A7B-B70D-BFAF9D62EE8A}" dt="2026-03-09T15:05:01.260" v="33918" actId="1076"/>
          <ac:spMkLst>
            <pc:docMk/>
            <pc:sldMk cId="1912784284" sldId="349"/>
            <ac:spMk id="6" creationId="{85114BE6-14CF-7C67-857E-826DCE2B60AC}"/>
          </ac:spMkLst>
        </pc:spChg>
        <pc:spChg chg="del">
          <ac:chgData name="Adrian Sanchez" userId="8367bc64-dda7-4682-9c6e-e2730e15bbda" providerId="ADAL" clId="{91F308A8-EC27-4A7B-B70D-BFAF9D62EE8A}" dt="2026-03-09T14:45:09.085" v="33195" actId="478"/>
          <ac:spMkLst>
            <pc:docMk/>
            <pc:sldMk cId="1912784284" sldId="349"/>
            <ac:spMk id="15" creationId="{16232228-2E62-A161-DEB4-D26846B39731}"/>
          </ac:spMkLst>
        </pc:spChg>
        <pc:spChg chg="add mod">
          <ac:chgData name="Adrian Sanchez" userId="8367bc64-dda7-4682-9c6e-e2730e15bbda" providerId="ADAL" clId="{91F308A8-EC27-4A7B-B70D-BFAF9D62EE8A}" dt="2026-03-09T14:59:24.126" v="33652" actId="20577"/>
          <ac:spMkLst>
            <pc:docMk/>
            <pc:sldMk cId="1912784284" sldId="349"/>
            <ac:spMk id="16" creationId="{470291CD-3AFE-2E3B-0258-1B5A0485FB35}"/>
          </ac:spMkLst>
        </pc:spChg>
        <pc:spChg chg="del">
          <ac:chgData name="Adrian Sanchez" userId="8367bc64-dda7-4682-9c6e-e2730e15bbda" providerId="ADAL" clId="{91F308A8-EC27-4A7B-B70D-BFAF9D62EE8A}" dt="2026-03-09T14:45:09.085" v="33195" actId="478"/>
          <ac:spMkLst>
            <pc:docMk/>
            <pc:sldMk cId="1912784284" sldId="349"/>
            <ac:spMk id="17" creationId="{AB2B1D01-5116-0A32-4D6A-D953F6016E4C}"/>
          </ac:spMkLst>
        </pc:spChg>
        <pc:spChg chg="del">
          <ac:chgData name="Adrian Sanchez" userId="8367bc64-dda7-4682-9c6e-e2730e15bbda" providerId="ADAL" clId="{91F308A8-EC27-4A7B-B70D-BFAF9D62EE8A}" dt="2026-03-09T14:45:09.085" v="33195" actId="478"/>
          <ac:spMkLst>
            <pc:docMk/>
            <pc:sldMk cId="1912784284" sldId="349"/>
            <ac:spMk id="18" creationId="{041E1B92-F62D-9038-73E4-1BE9AD4D0B6E}"/>
          </ac:spMkLst>
        </pc:spChg>
        <pc:spChg chg="add mod">
          <ac:chgData name="Adrian Sanchez" userId="8367bc64-dda7-4682-9c6e-e2730e15bbda" providerId="ADAL" clId="{91F308A8-EC27-4A7B-B70D-BFAF9D62EE8A}" dt="2026-03-09T15:05:21.885" v="33926" actId="1076"/>
          <ac:spMkLst>
            <pc:docMk/>
            <pc:sldMk cId="1912784284" sldId="349"/>
            <ac:spMk id="19" creationId="{81675C2F-DF94-E284-1D7C-28A2F3594EA9}"/>
          </ac:spMkLst>
        </pc:spChg>
        <pc:spChg chg="del">
          <ac:chgData name="Adrian Sanchez" userId="8367bc64-dda7-4682-9c6e-e2730e15bbda" providerId="ADAL" clId="{91F308A8-EC27-4A7B-B70D-BFAF9D62EE8A}" dt="2026-03-09T14:45:09.085" v="33195" actId="478"/>
          <ac:spMkLst>
            <pc:docMk/>
            <pc:sldMk cId="1912784284" sldId="349"/>
            <ac:spMk id="20" creationId="{2B8C3625-6B7A-FC7A-FD55-08D7A991ECA1}"/>
          </ac:spMkLst>
        </pc:spChg>
        <pc:spChg chg="add mod">
          <ac:chgData name="Adrian Sanchez" userId="8367bc64-dda7-4682-9c6e-e2730e15bbda" providerId="ADAL" clId="{91F308A8-EC27-4A7B-B70D-BFAF9D62EE8A}" dt="2026-03-09T15:00:55.661" v="33748" actId="1035"/>
          <ac:spMkLst>
            <pc:docMk/>
            <pc:sldMk cId="1912784284" sldId="349"/>
            <ac:spMk id="21" creationId="{7CB5BCAD-EDAE-690D-D6B9-66E52F7BBE6E}"/>
          </ac:spMkLst>
        </pc:spChg>
        <pc:spChg chg="add mod">
          <ac:chgData name="Adrian Sanchez" userId="8367bc64-dda7-4682-9c6e-e2730e15bbda" providerId="ADAL" clId="{91F308A8-EC27-4A7B-B70D-BFAF9D62EE8A}" dt="2026-03-09T15:06:59.491" v="34045" actId="1076"/>
          <ac:spMkLst>
            <pc:docMk/>
            <pc:sldMk cId="1912784284" sldId="349"/>
            <ac:spMk id="22" creationId="{525B6754-ACFD-F3F8-019A-EF728E81F3B5}"/>
          </ac:spMkLst>
        </pc:spChg>
        <pc:spChg chg="mod">
          <ac:chgData name="Adrian Sanchez" userId="8367bc64-dda7-4682-9c6e-e2730e15bbda" providerId="ADAL" clId="{91F308A8-EC27-4A7B-B70D-BFAF9D62EE8A}" dt="2026-03-09T14:54:40.441" v="33393" actId="20577"/>
          <ac:spMkLst>
            <pc:docMk/>
            <pc:sldMk cId="1912784284" sldId="349"/>
            <ac:spMk id="25" creationId="{15850823-EC69-2411-F0A2-6413892F6B9A}"/>
          </ac:spMkLst>
        </pc:spChg>
        <pc:spChg chg="del">
          <ac:chgData name="Adrian Sanchez" userId="8367bc64-dda7-4682-9c6e-e2730e15bbda" providerId="ADAL" clId="{91F308A8-EC27-4A7B-B70D-BFAF9D62EE8A}" dt="2026-03-09T14:45:09.085" v="33195" actId="478"/>
          <ac:spMkLst>
            <pc:docMk/>
            <pc:sldMk cId="1912784284" sldId="349"/>
            <ac:spMk id="27" creationId="{ABFFC502-FCA6-C664-5777-3F7943F56C45}"/>
          </ac:spMkLst>
        </pc:spChg>
        <pc:spChg chg="del">
          <ac:chgData name="Adrian Sanchez" userId="8367bc64-dda7-4682-9c6e-e2730e15bbda" providerId="ADAL" clId="{91F308A8-EC27-4A7B-B70D-BFAF9D62EE8A}" dt="2026-03-09T14:45:09.085" v="33195" actId="478"/>
          <ac:spMkLst>
            <pc:docMk/>
            <pc:sldMk cId="1912784284" sldId="349"/>
            <ac:spMk id="33" creationId="{11201E7E-511E-F6A9-9611-95208F34A25B}"/>
          </ac:spMkLst>
        </pc:spChg>
        <pc:spChg chg="del">
          <ac:chgData name="Adrian Sanchez" userId="8367bc64-dda7-4682-9c6e-e2730e15bbda" providerId="ADAL" clId="{91F308A8-EC27-4A7B-B70D-BFAF9D62EE8A}" dt="2026-03-09T14:45:09.085" v="33195" actId="478"/>
          <ac:spMkLst>
            <pc:docMk/>
            <pc:sldMk cId="1912784284" sldId="349"/>
            <ac:spMk id="36" creationId="{F02D5255-A47B-BB55-6D19-D3E1C05D291B}"/>
          </ac:spMkLst>
        </pc:spChg>
        <pc:spChg chg="del">
          <ac:chgData name="Adrian Sanchez" userId="8367bc64-dda7-4682-9c6e-e2730e15bbda" providerId="ADAL" clId="{91F308A8-EC27-4A7B-B70D-BFAF9D62EE8A}" dt="2026-03-09T14:45:09.085" v="33195" actId="478"/>
          <ac:spMkLst>
            <pc:docMk/>
            <pc:sldMk cId="1912784284" sldId="349"/>
            <ac:spMk id="37" creationId="{FD0742C0-E33D-9095-6529-F117B6C08DFD}"/>
          </ac:spMkLst>
        </pc:spChg>
        <pc:spChg chg="del">
          <ac:chgData name="Adrian Sanchez" userId="8367bc64-dda7-4682-9c6e-e2730e15bbda" providerId="ADAL" clId="{91F308A8-EC27-4A7B-B70D-BFAF9D62EE8A}" dt="2026-03-09T14:45:09.085" v="33195" actId="478"/>
          <ac:spMkLst>
            <pc:docMk/>
            <pc:sldMk cId="1912784284" sldId="349"/>
            <ac:spMk id="38" creationId="{C05C5C13-2AE3-F2F8-C590-D41470CAAB69}"/>
          </ac:spMkLst>
        </pc:spChg>
        <pc:picChg chg="add mod">
          <ac:chgData name="Adrian Sanchez" userId="8367bc64-dda7-4682-9c6e-e2730e15bbda" providerId="ADAL" clId="{91F308A8-EC27-4A7B-B70D-BFAF9D62EE8A}" dt="2026-03-09T15:05:08.932" v="33923" actId="1037"/>
          <ac:picMkLst>
            <pc:docMk/>
            <pc:sldMk cId="1912784284" sldId="349"/>
            <ac:picMk id="7" creationId="{5133F132-2C69-8FD0-68E8-C3CD28AFD4CD}"/>
          </ac:picMkLst>
        </pc:picChg>
        <pc:picChg chg="del">
          <ac:chgData name="Adrian Sanchez" userId="8367bc64-dda7-4682-9c6e-e2730e15bbda" providerId="ADAL" clId="{91F308A8-EC27-4A7B-B70D-BFAF9D62EE8A}" dt="2026-03-09T14:45:09.085" v="33195" actId="478"/>
          <ac:picMkLst>
            <pc:docMk/>
            <pc:sldMk cId="1912784284" sldId="349"/>
            <ac:picMk id="8" creationId="{F21D6275-C7E6-52AC-6581-2C1F54AB0028}"/>
          </ac:picMkLst>
        </pc:picChg>
        <pc:picChg chg="add mod">
          <ac:chgData name="Adrian Sanchez" userId="8367bc64-dda7-4682-9c6e-e2730e15bbda" providerId="ADAL" clId="{91F308A8-EC27-4A7B-B70D-BFAF9D62EE8A}" dt="2026-03-09T15:05:28.001" v="33928" actId="1076"/>
          <ac:picMkLst>
            <pc:docMk/>
            <pc:sldMk cId="1912784284" sldId="349"/>
            <ac:picMk id="9" creationId="{45934E01-56F4-0BE4-9B15-CCC96CDFD3CD}"/>
          </ac:picMkLst>
        </pc:picChg>
        <pc:picChg chg="add mod">
          <ac:chgData name="Adrian Sanchez" userId="8367bc64-dda7-4682-9c6e-e2730e15bbda" providerId="ADAL" clId="{91F308A8-EC27-4A7B-B70D-BFAF9D62EE8A}" dt="2026-03-09T15:07:09.460" v="34046" actId="208"/>
          <ac:picMkLst>
            <pc:docMk/>
            <pc:sldMk cId="1912784284" sldId="349"/>
            <ac:picMk id="11" creationId="{0F030192-D5D9-20E6-A5CE-0D7214362C00}"/>
          </ac:picMkLst>
        </pc:picChg>
        <pc:picChg chg="add mod">
          <ac:chgData name="Adrian Sanchez" userId="8367bc64-dda7-4682-9c6e-e2730e15bbda" providerId="ADAL" clId="{91F308A8-EC27-4A7B-B70D-BFAF9D62EE8A}" dt="2026-03-09T15:07:09.460" v="34046" actId="208"/>
          <ac:picMkLst>
            <pc:docMk/>
            <pc:sldMk cId="1912784284" sldId="349"/>
            <ac:picMk id="13" creationId="{0D11AF34-929C-AE21-B6A9-5FE4816B505D}"/>
          </ac:picMkLst>
        </pc:picChg>
        <pc:picChg chg="del">
          <ac:chgData name="Adrian Sanchez" userId="8367bc64-dda7-4682-9c6e-e2730e15bbda" providerId="ADAL" clId="{91F308A8-EC27-4A7B-B70D-BFAF9D62EE8A}" dt="2026-03-09T14:45:09.085" v="33195" actId="478"/>
          <ac:picMkLst>
            <pc:docMk/>
            <pc:sldMk cId="1912784284" sldId="349"/>
            <ac:picMk id="14" creationId="{FC4EB220-0306-3449-DCB0-8F8684D71EE8}"/>
          </ac:picMkLst>
        </pc:picChg>
        <pc:picChg chg="del">
          <ac:chgData name="Adrian Sanchez" userId="8367bc64-dda7-4682-9c6e-e2730e15bbda" providerId="ADAL" clId="{91F308A8-EC27-4A7B-B70D-BFAF9D62EE8A}" dt="2026-03-09T14:45:09.085" v="33195" actId="478"/>
          <ac:picMkLst>
            <pc:docMk/>
            <pc:sldMk cId="1912784284" sldId="349"/>
            <ac:picMk id="35" creationId="{5B17A3BA-428F-876E-C1E9-2AC79A5DDC20}"/>
          </ac:picMkLst>
        </pc:picChg>
      </pc:sldChg>
      <pc:sldChg chg="add">
        <pc:chgData name="Adrian Sanchez" userId="8367bc64-dda7-4682-9c6e-e2730e15bbda" providerId="ADAL" clId="{91F308A8-EC27-4A7B-B70D-BFAF9D62EE8A}" dt="2026-03-16T09:52:34.487" v="50697"/>
        <pc:sldMkLst>
          <pc:docMk/>
          <pc:sldMk cId="3620512429" sldId="350"/>
        </pc:sldMkLst>
      </pc:sldChg>
      <pc:sldChg chg="addSp delSp modSp add del mod delAnim modAnim">
        <pc:chgData name="Adrian Sanchez" userId="8367bc64-dda7-4682-9c6e-e2730e15bbda" providerId="ADAL" clId="{91F308A8-EC27-4A7B-B70D-BFAF9D62EE8A}" dt="2026-03-16T09:52:31.543" v="50696" actId="2696"/>
        <pc:sldMkLst>
          <pc:docMk/>
          <pc:sldMk cId="4007709663" sldId="350"/>
        </pc:sldMkLst>
        <pc:spChg chg="mod">
          <ac:chgData name="Adrian Sanchez" userId="8367bc64-dda7-4682-9c6e-e2730e15bbda" providerId="ADAL" clId="{91F308A8-EC27-4A7B-B70D-BFAF9D62EE8A}" dt="2026-03-09T15:20:23.226" v="34116" actId="20577"/>
          <ac:spMkLst>
            <pc:docMk/>
            <pc:sldMk cId="4007709663" sldId="350"/>
            <ac:spMk id="2" creationId="{2A6E612C-28F5-45FC-ABD4-54B65CF2A640}"/>
          </ac:spMkLst>
        </pc:spChg>
        <pc:spChg chg="add del mod">
          <ac:chgData name="Adrian Sanchez" userId="8367bc64-dda7-4682-9c6e-e2730e15bbda" providerId="ADAL" clId="{91F308A8-EC27-4A7B-B70D-BFAF9D62EE8A}" dt="2026-03-09T15:40:20.769" v="34843" actId="14100"/>
          <ac:spMkLst>
            <pc:docMk/>
            <pc:sldMk cId="4007709663" sldId="350"/>
            <ac:spMk id="3" creationId="{9DFD4A27-7A79-12F4-E10C-41C15BF80DC8}"/>
          </ac:spMkLst>
        </pc:spChg>
        <pc:spChg chg="del mod">
          <ac:chgData name="Adrian Sanchez" userId="8367bc64-dda7-4682-9c6e-e2730e15bbda" providerId="ADAL" clId="{91F308A8-EC27-4A7B-B70D-BFAF9D62EE8A}" dt="2026-03-09T15:24:01.872" v="34298" actId="478"/>
          <ac:spMkLst>
            <pc:docMk/>
            <pc:sldMk cId="4007709663" sldId="350"/>
            <ac:spMk id="4" creationId="{E0F08A22-11DC-B643-3DC9-50EEADEFE7A2}"/>
          </ac:spMkLst>
        </pc:spChg>
        <pc:spChg chg="del mod">
          <ac:chgData name="Adrian Sanchez" userId="8367bc64-dda7-4682-9c6e-e2730e15bbda" providerId="ADAL" clId="{91F308A8-EC27-4A7B-B70D-BFAF9D62EE8A}" dt="2026-03-09T15:24:06.274" v="34300" actId="478"/>
          <ac:spMkLst>
            <pc:docMk/>
            <pc:sldMk cId="4007709663" sldId="350"/>
            <ac:spMk id="5" creationId="{41039A7F-6131-EB44-51AE-E64BA8CB77DB}"/>
          </ac:spMkLst>
        </pc:spChg>
        <pc:spChg chg="del mod">
          <ac:chgData name="Adrian Sanchez" userId="8367bc64-dda7-4682-9c6e-e2730e15bbda" providerId="ADAL" clId="{91F308A8-EC27-4A7B-B70D-BFAF9D62EE8A}" dt="2026-03-09T15:24:03.784" v="34299" actId="478"/>
          <ac:spMkLst>
            <pc:docMk/>
            <pc:sldMk cId="4007709663" sldId="350"/>
            <ac:spMk id="6" creationId="{85114BE6-14CF-7C67-857E-826DCE2B60AC}"/>
          </ac:spMkLst>
        </pc:spChg>
        <pc:spChg chg="add mod ord">
          <ac:chgData name="Adrian Sanchez" userId="8367bc64-dda7-4682-9c6e-e2730e15bbda" providerId="ADAL" clId="{91F308A8-EC27-4A7B-B70D-BFAF9D62EE8A}" dt="2026-03-09T15:25:27.933" v="34470" actId="14100"/>
          <ac:spMkLst>
            <pc:docMk/>
            <pc:sldMk cId="4007709663" sldId="350"/>
            <ac:spMk id="8" creationId="{54367F6C-9AC7-7B54-430E-E8CF8550356D}"/>
          </ac:spMkLst>
        </pc:spChg>
        <pc:spChg chg="add mod">
          <ac:chgData name="Adrian Sanchez" userId="8367bc64-dda7-4682-9c6e-e2730e15bbda" providerId="ADAL" clId="{91F308A8-EC27-4A7B-B70D-BFAF9D62EE8A}" dt="2026-03-09T15:36:52.927" v="34816" actId="1076"/>
          <ac:spMkLst>
            <pc:docMk/>
            <pc:sldMk cId="4007709663" sldId="350"/>
            <ac:spMk id="10" creationId="{F5D4537B-A237-6AD4-BA64-73C6BF09E9E6}"/>
          </ac:spMkLst>
        </pc:spChg>
        <pc:spChg chg="add mod">
          <ac:chgData name="Adrian Sanchez" userId="8367bc64-dda7-4682-9c6e-e2730e15bbda" providerId="ADAL" clId="{91F308A8-EC27-4A7B-B70D-BFAF9D62EE8A}" dt="2026-03-09T15:40:16.826" v="34842" actId="1076"/>
          <ac:spMkLst>
            <pc:docMk/>
            <pc:sldMk cId="4007709663" sldId="350"/>
            <ac:spMk id="12" creationId="{BE176F81-D939-4995-492B-16073300A1FD}"/>
          </ac:spMkLst>
        </pc:spChg>
        <pc:spChg chg="mod">
          <ac:chgData name="Adrian Sanchez" userId="8367bc64-dda7-4682-9c6e-e2730e15bbda" providerId="ADAL" clId="{91F308A8-EC27-4A7B-B70D-BFAF9D62EE8A}" dt="2026-03-09T15:40:16.826" v="34842" actId="1076"/>
          <ac:spMkLst>
            <pc:docMk/>
            <pc:sldMk cId="4007709663" sldId="350"/>
            <ac:spMk id="16" creationId="{470291CD-3AFE-2E3B-0258-1B5A0485FB35}"/>
          </ac:spMkLst>
        </pc:spChg>
        <pc:spChg chg="add mod ord">
          <ac:chgData name="Adrian Sanchez" userId="8367bc64-dda7-4682-9c6e-e2730e15bbda" providerId="ADAL" clId="{91F308A8-EC27-4A7B-B70D-BFAF9D62EE8A}" dt="2026-03-09T15:40:33.063" v="34844" actId="14100"/>
          <ac:spMkLst>
            <pc:docMk/>
            <pc:sldMk cId="4007709663" sldId="350"/>
            <ac:spMk id="17" creationId="{6307F6F4-1A71-7AB2-38D8-657B9E298C72}"/>
          </ac:spMkLst>
        </pc:spChg>
        <pc:spChg chg="add mod">
          <ac:chgData name="Adrian Sanchez" userId="8367bc64-dda7-4682-9c6e-e2730e15bbda" providerId="ADAL" clId="{91F308A8-EC27-4A7B-B70D-BFAF9D62EE8A}" dt="2026-03-09T15:43:59.235" v="34874" actId="1076"/>
          <ac:spMkLst>
            <pc:docMk/>
            <pc:sldMk cId="4007709663" sldId="350"/>
            <ac:spMk id="18" creationId="{1D874C97-3B6D-FC79-75CE-6D98F01B08CF}"/>
          </ac:spMkLst>
        </pc:spChg>
        <pc:spChg chg="del mod">
          <ac:chgData name="Adrian Sanchez" userId="8367bc64-dda7-4682-9c6e-e2730e15bbda" providerId="ADAL" clId="{91F308A8-EC27-4A7B-B70D-BFAF9D62EE8A}" dt="2026-03-09T15:24:03.784" v="34299" actId="478"/>
          <ac:spMkLst>
            <pc:docMk/>
            <pc:sldMk cId="4007709663" sldId="350"/>
            <ac:spMk id="19" creationId="{81675C2F-DF94-E284-1D7C-28A2F3594EA9}"/>
          </ac:spMkLst>
        </pc:spChg>
        <pc:spChg chg="add mod">
          <ac:chgData name="Adrian Sanchez" userId="8367bc64-dda7-4682-9c6e-e2730e15bbda" providerId="ADAL" clId="{91F308A8-EC27-4A7B-B70D-BFAF9D62EE8A}" dt="2026-03-09T15:37:20.779" v="34821" actId="208"/>
          <ac:spMkLst>
            <pc:docMk/>
            <pc:sldMk cId="4007709663" sldId="350"/>
            <ac:spMk id="20" creationId="{6A0E369A-17AF-4B5F-8334-10AE14B30E57}"/>
          </ac:spMkLst>
        </pc:spChg>
        <pc:spChg chg="mod">
          <ac:chgData name="Adrian Sanchez" userId="8367bc64-dda7-4682-9c6e-e2730e15bbda" providerId="ADAL" clId="{91F308A8-EC27-4A7B-B70D-BFAF9D62EE8A}" dt="2026-03-09T15:37:20.779" v="34821" actId="208"/>
          <ac:spMkLst>
            <pc:docMk/>
            <pc:sldMk cId="4007709663" sldId="350"/>
            <ac:spMk id="21" creationId="{7CB5BCAD-EDAE-690D-D6B9-66E52F7BBE6E}"/>
          </ac:spMkLst>
        </pc:spChg>
        <pc:spChg chg="del">
          <ac:chgData name="Adrian Sanchez" userId="8367bc64-dda7-4682-9c6e-e2730e15bbda" providerId="ADAL" clId="{91F308A8-EC27-4A7B-B70D-BFAF9D62EE8A}" dt="2026-03-09T15:08:30.637" v="34049" actId="478"/>
          <ac:spMkLst>
            <pc:docMk/>
            <pc:sldMk cId="4007709663" sldId="350"/>
            <ac:spMk id="22" creationId="{525B6754-ACFD-F3F8-019A-EF728E81F3B5}"/>
          </ac:spMkLst>
        </pc:spChg>
        <pc:spChg chg="mod">
          <ac:chgData name="Adrian Sanchez" userId="8367bc64-dda7-4682-9c6e-e2730e15bbda" providerId="ADAL" clId="{91F308A8-EC27-4A7B-B70D-BFAF9D62EE8A}" dt="2026-03-09T15:22:55.468" v="34291" actId="2711"/>
          <ac:spMkLst>
            <pc:docMk/>
            <pc:sldMk cId="4007709663" sldId="350"/>
            <ac:spMk id="25" creationId="{15850823-EC69-2411-F0A2-6413892F6B9A}"/>
          </ac:spMkLst>
        </pc:spChg>
        <pc:picChg chg="del mod">
          <ac:chgData name="Adrian Sanchez" userId="8367bc64-dda7-4682-9c6e-e2730e15bbda" providerId="ADAL" clId="{91F308A8-EC27-4A7B-B70D-BFAF9D62EE8A}" dt="2026-03-09T15:23:58.842" v="34297" actId="478"/>
          <ac:picMkLst>
            <pc:docMk/>
            <pc:sldMk cId="4007709663" sldId="350"/>
            <ac:picMk id="7" creationId="{5133F132-2C69-8FD0-68E8-C3CD28AFD4CD}"/>
          </ac:picMkLst>
        </pc:picChg>
        <pc:picChg chg="del mod">
          <ac:chgData name="Adrian Sanchez" userId="8367bc64-dda7-4682-9c6e-e2730e15bbda" providerId="ADAL" clId="{91F308A8-EC27-4A7B-B70D-BFAF9D62EE8A}" dt="2026-03-09T15:24:03.784" v="34299" actId="478"/>
          <ac:picMkLst>
            <pc:docMk/>
            <pc:sldMk cId="4007709663" sldId="350"/>
            <ac:picMk id="9" creationId="{45934E01-56F4-0BE4-9B15-CCC96CDFD3CD}"/>
          </ac:picMkLst>
        </pc:picChg>
        <pc:picChg chg="del">
          <ac:chgData name="Adrian Sanchez" userId="8367bc64-dda7-4682-9c6e-e2730e15bbda" providerId="ADAL" clId="{91F308A8-EC27-4A7B-B70D-BFAF9D62EE8A}" dt="2026-03-09T15:08:28.968" v="34048" actId="478"/>
          <ac:picMkLst>
            <pc:docMk/>
            <pc:sldMk cId="4007709663" sldId="350"/>
            <ac:picMk id="11" creationId="{0F030192-D5D9-20E6-A5CE-0D7214362C00}"/>
          </ac:picMkLst>
        </pc:picChg>
        <pc:picChg chg="del">
          <ac:chgData name="Adrian Sanchez" userId="8367bc64-dda7-4682-9c6e-e2730e15bbda" providerId="ADAL" clId="{91F308A8-EC27-4A7B-B70D-BFAF9D62EE8A}" dt="2026-03-09T15:08:28.968" v="34048" actId="478"/>
          <ac:picMkLst>
            <pc:docMk/>
            <pc:sldMk cId="4007709663" sldId="350"/>
            <ac:picMk id="13" creationId="{0D11AF34-929C-AE21-B6A9-5FE4816B505D}"/>
          </ac:picMkLst>
        </pc:picChg>
        <pc:picChg chg="add mod modCrop">
          <ac:chgData name="Adrian Sanchez" userId="8367bc64-dda7-4682-9c6e-e2730e15bbda" providerId="ADAL" clId="{91F308A8-EC27-4A7B-B70D-BFAF9D62EE8A}" dt="2026-03-09T15:42:08.405" v="34859" actId="1076"/>
          <ac:picMkLst>
            <pc:docMk/>
            <pc:sldMk cId="4007709663" sldId="350"/>
            <ac:picMk id="15" creationId="{744FCAE1-5D31-3E86-05CF-BB54816D7519}"/>
          </ac:picMkLst>
        </pc:picChg>
        <pc:picChg chg="add del mod">
          <ac:chgData name="Adrian Sanchez" userId="8367bc64-dda7-4682-9c6e-e2730e15bbda" providerId="ADAL" clId="{91F308A8-EC27-4A7B-B70D-BFAF9D62EE8A}" dt="2026-03-09T15:38:06.277" v="34825" actId="478"/>
          <ac:picMkLst>
            <pc:docMk/>
            <pc:sldMk cId="4007709663" sldId="350"/>
            <ac:picMk id="24" creationId="{88932C58-4AF6-D18A-0968-89966699C49C}"/>
          </ac:picMkLst>
        </pc:picChg>
        <pc:picChg chg="add mod">
          <ac:chgData name="Adrian Sanchez" userId="8367bc64-dda7-4682-9c6e-e2730e15bbda" providerId="ADAL" clId="{91F308A8-EC27-4A7B-B70D-BFAF9D62EE8A}" dt="2026-03-09T15:43:44.383" v="34872" actId="1076"/>
          <ac:picMkLst>
            <pc:docMk/>
            <pc:sldMk cId="4007709663" sldId="350"/>
            <ac:picMk id="27" creationId="{D595B7A5-C9A9-D153-8C56-799624A213BE}"/>
          </ac:picMkLst>
        </pc:picChg>
        <pc:picChg chg="add mod">
          <ac:chgData name="Adrian Sanchez" userId="8367bc64-dda7-4682-9c6e-e2730e15bbda" providerId="ADAL" clId="{91F308A8-EC27-4A7B-B70D-BFAF9D62EE8A}" dt="2026-03-09T15:39:28.882" v="34834" actId="571"/>
          <ac:picMkLst>
            <pc:docMk/>
            <pc:sldMk cId="4007709663" sldId="350"/>
            <ac:picMk id="28" creationId="{F30F2A75-9B0A-04BC-FECA-FD6CCF73839A}"/>
          </ac:picMkLst>
        </pc:picChg>
        <pc:picChg chg="add mod">
          <ac:chgData name="Adrian Sanchez" userId="8367bc64-dda7-4682-9c6e-e2730e15bbda" providerId="ADAL" clId="{91F308A8-EC27-4A7B-B70D-BFAF9D62EE8A}" dt="2026-03-09T15:43:40.770" v="34871" actId="1076"/>
          <ac:picMkLst>
            <pc:docMk/>
            <pc:sldMk cId="4007709663" sldId="350"/>
            <ac:picMk id="30" creationId="{BA447955-C51A-ACCC-47E8-80837E67823A}"/>
          </ac:picMkLst>
        </pc:picChg>
        <pc:picChg chg="add mod">
          <ac:chgData name="Adrian Sanchez" userId="8367bc64-dda7-4682-9c6e-e2730e15bbda" providerId="ADAL" clId="{91F308A8-EC27-4A7B-B70D-BFAF9D62EE8A}" dt="2026-03-09T15:43:37.256" v="34870" actId="1076"/>
          <ac:picMkLst>
            <pc:docMk/>
            <pc:sldMk cId="4007709663" sldId="350"/>
            <ac:picMk id="32" creationId="{DE64741F-0917-6DF2-356A-57906691726A}"/>
          </ac:picMkLst>
        </pc:picChg>
      </pc:sldChg>
      <pc:sldChg chg="add">
        <pc:chgData name="Adrian Sanchez" userId="8367bc64-dda7-4682-9c6e-e2730e15bbda" providerId="ADAL" clId="{91F308A8-EC27-4A7B-B70D-BFAF9D62EE8A}" dt="2026-03-16T09:52:34.487" v="50697"/>
        <pc:sldMkLst>
          <pc:docMk/>
          <pc:sldMk cId="94756562" sldId="351"/>
        </pc:sldMkLst>
      </pc:sldChg>
      <pc:sldChg chg="addSp delSp modSp add del mod">
        <pc:chgData name="Adrian Sanchez" userId="8367bc64-dda7-4682-9c6e-e2730e15bbda" providerId="ADAL" clId="{91F308A8-EC27-4A7B-B70D-BFAF9D62EE8A}" dt="2026-03-16T09:52:31.543" v="50696" actId="2696"/>
        <pc:sldMkLst>
          <pc:docMk/>
          <pc:sldMk cId="3895791935" sldId="351"/>
        </pc:sldMkLst>
        <pc:spChg chg="mod">
          <ac:chgData name="Adrian Sanchez" userId="8367bc64-dda7-4682-9c6e-e2730e15bbda" providerId="ADAL" clId="{91F308A8-EC27-4A7B-B70D-BFAF9D62EE8A}" dt="2026-03-09T15:44:13.030" v="34877" actId="20577"/>
          <ac:spMkLst>
            <pc:docMk/>
            <pc:sldMk cId="3895791935" sldId="351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09T15:44:30.178" v="34878" actId="478"/>
          <ac:spMkLst>
            <pc:docMk/>
            <pc:sldMk cId="3895791935" sldId="351"/>
            <ac:spMk id="3" creationId="{9DFD4A27-7A79-12F4-E10C-41C15BF80DC8}"/>
          </ac:spMkLst>
        </pc:spChg>
        <pc:spChg chg="add mod ord">
          <ac:chgData name="Adrian Sanchez" userId="8367bc64-dda7-4682-9c6e-e2730e15bbda" providerId="ADAL" clId="{91F308A8-EC27-4A7B-B70D-BFAF9D62EE8A}" dt="2026-03-09T15:56:31.792" v="35519" actId="1076"/>
          <ac:spMkLst>
            <pc:docMk/>
            <pc:sldMk cId="3895791935" sldId="351"/>
            <ac:spMk id="4" creationId="{3FABEAAC-08CC-395B-11C7-B2128913F12D}"/>
          </ac:spMkLst>
        </pc:spChg>
        <pc:spChg chg="add mod">
          <ac:chgData name="Adrian Sanchez" userId="8367bc64-dda7-4682-9c6e-e2730e15bbda" providerId="ADAL" clId="{91F308A8-EC27-4A7B-B70D-BFAF9D62EE8A}" dt="2026-03-09T15:50:16.708" v="35256" actId="1076"/>
          <ac:spMkLst>
            <pc:docMk/>
            <pc:sldMk cId="3895791935" sldId="351"/>
            <ac:spMk id="5" creationId="{AA577FF5-76DC-CC1C-2C81-ED1D14531A47}"/>
          </ac:spMkLst>
        </pc:spChg>
        <pc:spChg chg="add mod">
          <ac:chgData name="Adrian Sanchez" userId="8367bc64-dda7-4682-9c6e-e2730e15bbda" providerId="ADAL" clId="{91F308A8-EC27-4A7B-B70D-BFAF9D62EE8A}" dt="2026-03-09T15:50:31.293" v="35260" actId="14100"/>
          <ac:spMkLst>
            <pc:docMk/>
            <pc:sldMk cId="3895791935" sldId="351"/>
            <ac:spMk id="7" creationId="{BFA37434-D370-1E25-7CC0-AE8751A0B7DE}"/>
          </ac:spMkLst>
        </pc:spChg>
        <pc:spChg chg="mod">
          <ac:chgData name="Adrian Sanchez" userId="8367bc64-dda7-4682-9c6e-e2730e15bbda" providerId="ADAL" clId="{91F308A8-EC27-4A7B-B70D-BFAF9D62EE8A}" dt="2026-03-09T15:46:03.465" v="35041" actId="1076"/>
          <ac:spMkLst>
            <pc:docMk/>
            <pc:sldMk cId="3895791935" sldId="351"/>
            <ac:spMk id="8" creationId="{54367F6C-9AC7-7B54-430E-E8CF8550356D}"/>
          </ac:spMkLst>
        </pc:spChg>
        <pc:spChg chg="del">
          <ac:chgData name="Adrian Sanchez" userId="8367bc64-dda7-4682-9c6e-e2730e15bbda" providerId="ADAL" clId="{91F308A8-EC27-4A7B-B70D-BFAF9D62EE8A}" dt="2026-03-09T15:44:30.178" v="34878" actId="478"/>
          <ac:spMkLst>
            <pc:docMk/>
            <pc:sldMk cId="3895791935" sldId="351"/>
            <ac:spMk id="10" creationId="{F5D4537B-A237-6AD4-BA64-73C6BF09E9E6}"/>
          </ac:spMkLst>
        </pc:spChg>
        <pc:spChg chg="del">
          <ac:chgData name="Adrian Sanchez" userId="8367bc64-dda7-4682-9c6e-e2730e15bbda" providerId="ADAL" clId="{91F308A8-EC27-4A7B-B70D-BFAF9D62EE8A}" dt="2026-03-09T15:44:30.178" v="34878" actId="478"/>
          <ac:spMkLst>
            <pc:docMk/>
            <pc:sldMk cId="3895791935" sldId="351"/>
            <ac:spMk id="12" creationId="{BE176F81-D939-4995-492B-16073300A1FD}"/>
          </ac:spMkLst>
        </pc:spChg>
        <pc:spChg chg="del">
          <ac:chgData name="Adrian Sanchez" userId="8367bc64-dda7-4682-9c6e-e2730e15bbda" providerId="ADAL" clId="{91F308A8-EC27-4A7B-B70D-BFAF9D62EE8A}" dt="2026-03-09T15:44:30.178" v="34878" actId="478"/>
          <ac:spMkLst>
            <pc:docMk/>
            <pc:sldMk cId="3895791935" sldId="351"/>
            <ac:spMk id="16" creationId="{470291CD-3AFE-2E3B-0258-1B5A0485FB35}"/>
          </ac:spMkLst>
        </pc:spChg>
        <pc:spChg chg="del">
          <ac:chgData name="Adrian Sanchez" userId="8367bc64-dda7-4682-9c6e-e2730e15bbda" providerId="ADAL" clId="{91F308A8-EC27-4A7B-B70D-BFAF9D62EE8A}" dt="2026-03-09T15:44:31.030" v="34879" actId="478"/>
          <ac:spMkLst>
            <pc:docMk/>
            <pc:sldMk cId="3895791935" sldId="351"/>
            <ac:spMk id="17" creationId="{6307F6F4-1A71-7AB2-38D8-657B9E298C72}"/>
          </ac:spMkLst>
        </pc:spChg>
        <pc:spChg chg="del">
          <ac:chgData name="Adrian Sanchez" userId="8367bc64-dda7-4682-9c6e-e2730e15bbda" providerId="ADAL" clId="{91F308A8-EC27-4A7B-B70D-BFAF9D62EE8A}" dt="2026-03-09T15:44:32.832" v="34880" actId="478"/>
          <ac:spMkLst>
            <pc:docMk/>
            <pc:sldMk cId="3895791935" sldId="351"/>
            <ac:spMk id="18" creationId="{1D874C97-3B6D-FC79-75CE-6D98F01B08CF}"/>
          </ac:spMkLst>
        </pc:spChg>
        <pc:spChg chg="del">
          <ac:chgData name="Adrian Sanchez" userId="8367bc64-dda7-4682-9c6e-e2730e15bbda" providerId="ADAL" clId="{91F308A8-EC27-4A7B-B70D-BFAF9D62EE8A}" dt="2026-03-09T15:44:30.178" v="34878" actId="478"/>
          <ac:spMkLst>
            <pc:docMk/>
            <pc:sldMk cId="3895791935" sldId="351"/>
            <ac:spMk id="20" creationId="{6A0E369A-17AF-4B5F-8334-10AE14B30E57}"/>
          </ac:spMkLst>
        </pc:spChg>
        <pc:spChg chg="del">
          <ac:chgData name="Adrian Sanchez" userId="8367bc64-dda7-4682-9c6e-e2730e15bbda" providerId="ADAL" clId="{91F308A8-EC27-4A7B-B70D-BFAF9D62EE8A}" dt="2026-03-09T15:44:30.178" v="34878" actId="478"/>
          <ac:spMkLst>
            <pc:docMk/>
            <pc:sldMk cId="3895791935" sldId="351"/>
            <ac:spMk id="21" creationId="{7CB5BCAD-EDAE-690D-D6B9-66E52F7BBE6E}"/>
          </ac:spMkLst>
        </pc:spChg>
        <pc:spChg chg="mod">
          <ac:chgData name="Adrian Sanchez" userId="8367bc64-dda7-4682-9c6e-e2730e15bbda" providerId="ADAL" clId="{91F308A8-EC27-4A7B-B70D-BFAF9D62EE8A}" dt="2026-03-09T15:46:03.465" v="35041" actId="1076"/>
          <ac:spMkLst>
            <pc:docMk/>
            <pc:sldMk cId="3895791935" sldId="351"/>
            <ac:spMk id="25" creationId="{15850823-EC69-2411-F0A2-6413892F6B9A}"/>
          </ac:spMkLst>
        </pc:spChg>
        <pc:spChg chg="add mod">
          <ac:chgData name="Adrian Sanchez" userId="8367bc64-dda7-4682-9c6e-e2730e15bbda" providerId="ADAL" clId="{91F308A8-EC27-4A7B-B70D-BFAF9D62EE8A}" dt="2026-03-09T15:56:48.261" v="35523" actId="20577"/>
          <ac:spMkLst>
            <pc:docMk/>
            <pc:sldMk cId="3895791935" sldId="351"/>
            <ac:spMk id="26" creationId="{9DFE3C71-3B3D-367C-43A1-978BC036CE95}"/>
          </ac:spMkLst>
        </pc:spChg>
        <pc:picChg chg="add mod">
          <ac:chgData name="Adrian Sanchez" userId="8367bc64-dda7-4682-9c6e-e2730e15bbda" providerId="ADAL" clId="{91F308A8-EC27-4A7B-B70D-BFAF9D62EE8A}" dt="2026-03-09T15:50:22.798" v="35257" actId="1076"/>
          <ac:picMkLst>
            <pc:docMk/>
            <pc:sldMk cId="3895791935" sldId="351"/>
            <ac:picMk id="6" creationId="{3D2F38DF-23B1-DF90-5F2D-5459540400DB}"/>
          </ac:picMkLst>
        </pc:picChg>
        <pc:picChg chg="add mod">
          <ac:chgData name="Adrian Sanchez" userId="8367bc64-dda7-4682-9c6e-e2730e15bbda" providerId="ADAL" clId="{91F308A8-EC27-4A7B-B70D-BFAF9D62EE8A}" dt="2026-03-09T15:51:49.780" v="35272" actId="1076"/>
          <ac:picMkLst>
            <pc:docMk/>
            <pc:sldMk cId="3895791935" sldId="351"/>
            <ac:picMk id="11" creationId="{29C0A39A-E6B7-F0D7-3066-841BEA8C5A16}"/>
          </ac:picMkLst>
        </pc:picChg>
        <pc:picChg chg="add mod">
          <ac:chgData name="Adrian Sanchez" userId="8367bc64-dda7-4682-9c6e-e2730e15bbda" providerId="ADAL" clId="{91F308A8-EC27-4A7B-B70D-BFAF9D62EE8A}" dt="2026-03-09T15:52:32.693" v="35279" actId="1076"/>
          <ac:picMkLst>
            <pc:docMk/>
            <pc:sldMk cId="3895791935" sldId="351"/>
            <ac:picMk id="14" creationId="{C61B7E0D-8BB2-0618-60EA-0FD71F0B1B5A}"/>
          </ac:picMkLst>
        </pc:picChg>
        <pc:picChg chg="del">
          <ac:chgData name="Adrian Sanchez" userId="8367bc64-dda7-4682-9c6e-e2730e15bbda" providerId="ADAL" clId="{91F308A8-EC27-4A7B-B70D-BFAF9D62EE8A}" dt="2026-03-09T15:44:30.178" v="34878" actId="478"/>
          <ac:picMkLst>
            <pc:docMk/>
            <pc:sldMk cId="3895791935" sldId="351"/>
            <ac:picMk id="15" creationId="{744FCAE1-5D31-3E86-05CF-BB54816D7519}"/>
          </ac:picMkLst>
        </pc:picChg>
        <pc:picChg chg="add mod">
          <ac:chgData name="Adrian Sanchez" userId="8367bc64-dda7-4682-9c6e-e2730e15bbda" providerId="ADAL" clId="{91F308A8-EC27-4A7B-B70D-BFAF9D62EE8A}" dt="2026-03-09T15:53:03.008" v="35286" actId="1076"/>
          <ac:picMkLst>
            <pc:docMk/>
            <pc:sldMk cId="3895791935" sldId="351"/>
            <ac:picMk id="22" creationId="{A5969374-273D-5720-F378-7543D95B6DA6}"/>
          </ac:picMkLst>
        </pc:picChg>
        <pc:picChg chg="del">
          <ac:chgData name="Adrian Sanchez" userId="8367bc64-dda7-4682-9c6e-e2730e15bbda" providerId="ADAL" clId="{91F308A8-EC27-4A7B-B70D-BFAF9D62EE8A}" dt="2026-03-09T15:44:30.178" v="34878" actId="478"/>
          <ac:picMkLst>
            <pc:docMk/>
            <pc:sldMk cId="3895791935" sldId="351"/>
            <ac:picMk id="27" creationId="{D595B7A5-C9A9-D153-8C56-799624A213BE}"/>
          </ac:picMkLst>
        </pc:picChg>
        <pc:picChg chg="del">
          <ac:chgData name="Adrian Sanchez" userId="8367bc64-dda7-4682-9c6e-e2730e15bbda" providerId="ADAL" clId="{91F308A8-EC27-4A7B-B70D-BFAF9D62EE8A}" dt="2026-03-09T15:44:30.178" v="34878" actId="478"/>
          <ac:picMkLst>
            <pc:docMk/>
            <pc:sldMk cId="3895791935" sldId="351"/>
            <ac:picMk id="30" creationId="{BA447955-C51A-ACCC-47E8-80837E67823A}"/>
          </ac:picMkLst>
        </pc:picChg>
        <pc:picChg chg="del">
          <ac:chgData name="Adrian Sanchez" userId="8367bc64-dda7-4682-9c6e-e2730e15bbda" providerId="ADAL" clId="{91F308A8-EC27-4A7B-B70D-BFAF9D62EE8A}" dt="2026-03-09T15:44:30.178" v="34878" actId="478"/>
          <ac:picMkLst>
            <pc:docMk/>
            <pc:sldMk cId="3895791935" sldId="351"/>
            <ac:picMk id="32" creationId="{DE64741F-0917-6DF2-356A-57906691726A}"/>
          </ac:picMkLst>
        </pc:picChg>
        <pc:cxnChg chg="add mod">
          <ac:chgData name="Adrian Sanchez" userId="8367bc64-dda7-4682-9c6e-e2730e15bbda" providerId="ADAL" clId="{91F308A8-EC27-4A7B-B70D-BFAF9D62EE8A}" dt="2026-03-09T15:56:40.768" v="35521" actId="14100"/>
          <ac:cxnSpMkLst>
            <pc:docMk/>
            <pc:sldMk cId="3895791935" sldId="351"/>
            <ac:cxnSpMk id="24" creationId="{C84A5647-006F-2B0C-17F9-2559E6B9D995}"/>
          </ac:cxnSpMkLst>
        </pc:cxnChg>
      </pc:sldChg>
      <pc:sldChg chg="add">
        <pc:chgData name="Adrian Sanchez" userId="8367bc64-dda7-4682-9c6e-e2730e15bbda" providerId="ADAL" clId="{91F308A8-EC27-4A7B-B70D-BFAF9D62EE8A}" dt="2026-03-09T16:05:38.777" v="35524"/>
        <pc:sldMkLst>
          <pc:docMk/>
          <pc:sldMk cId="2224032472" sldId="352"/>
        </pc:sldMkLst>
      </pc:sldChg>
      <pc:sldChg chg="delSp modSp mod">
        <pc:chgData name="Adrian Sanchez" userId="8367bc64-dda7-4682-9c6e-e2730e15bbda" providerId="ADAL" clId="{91F308A8-EC27-4A7B-B70D-BFAF9D62EE8A}" dt="2026-03-19T09:16:06.135" v="57192" actId="20577"/>
        <pc:sldMkLst>
          <pc:docMk/>
          <pc:sldMk cId="2445375009" sldId="353"/>
        </pc:sldMkLst>
        <pc:spChg chg="mod">
          <ac:chgData name="Adrian Sanchez" userId="8367bc64-dda7-4682-9c6e-e2730e15bbda" providerId="ADAL" clId="{91F308A8-EC27-4A7B-B70D-BFAF9D62EE8A}" dt="2026-03-19T09:16:06.135" v="57192" actId="20577"/>
          <ac:spMkLst>
            <pc:docMk/>
            <pc:sldMk cId="2445375009" sldId="353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6T11:18:53.445" v="51534" actId="20577"/>
          <ac:spMkLst>
            <pc:docMk/>
            <pc:sldMk cId="2445375009" sldId="353"/>
            <ac:spMk id="3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6T11:19:24.901" v="51536" actId="113"/>
          <ac:spMkLst>
            <pc:docMk/>
            <pc:sldMk cId="2445375009" sldId="353"/>
            <ac:spMk id="7" creationId="{BFA37434-D370-1E25-7CC0-AE8751A0B7DE}"/>
          </ac:spMkLst>
        </pc:spChg>
        <pc:spChg chg="del">
          <ac:chgData name="Adrian Sanchez" userId="8367bc64-dda7-4682-9c6e-e2730e15bbda" providerId="ADAL" clId="{91F308A8-EC27-4A7B-B70D-BFAF9D62EE8A}" dt="2026-03-16T11:11:31.193" v="51279" actId="478"/>
          <ac:spMkLst>
            <pc:docMk/>
            <pc:sldMk cId="2445375009" sldId="353"/>
            <ac:spMk id="9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6T11:11:31.193" v="51279" actId="478"/>
          <ac:spMkLst>
            <pc:docMk/>
            <pc:sldMk cId="2445375009" sldId="353"/>
            <ac:spMk id="10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6T11:11:31.193" v="51279" actId="478"/>
          <ac:spMkLst>
            <pc:docMk/>
            <pc:sldMk cId="2445375009" sldId="353"/>
            <ac:spMk id="48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6T11:11:31.193" v="51279" actId="478"/>
          <ac:spMkLst>
            <pc:docMk/>
            <pc:sldMk cId="2445375009" sldId="353"/>
            <ac:spMk id="49" creationId="{F5D4537B-A237-6AD4-BA64-73C6BF09E9E6}"/>
          </ac:spMkLst>
        </pc:spChg>
        <pc:spChg chg="del">
          <ac:chgData name="Adrian Sanchez" userId="8367bc64-dda7-4682-9c6e-e2730e15bbda" providerId="ADAL" clId="{91F308A8-EC27-4A7B-B70D-BFAF9D62EE8A}" dt="2026-03-16T11:11:31.193" v="51279" actId="478"/>
          <ac:spMkLst>
            <pc:docMk/>
            <pc:sldMk cId="2445375009" sldId="353"/>
            <ac:spMk id="50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6T11:11:31.193" v="51279" actId="478"/>
          <ac:spMkLst>
            <pc:docMk/>
            <pc:sldMk cId="2445375009" sldId="353"/>
            <ac:spMk id="52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6T11:11:31.193" v="51279" actId="478"/>
          <ac:spMkLst>
            <pc:docMk/>
            <pc:sldMk cId="2445375009" sldId="353"/>
            <ac:spMk id="58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6T11:11:31.193" v="51279" actId="478"/>
          <ac:spMkLst>
            <pc:docMk/>
            <pc:sldMk cId="2445375009" sldId="353"/>
            <ac:spMk id="59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6T11:11:31.193" v="51279" actId="478"/>
          <ac:spMkLst>
            <pc:docMk/>
            <pc:sldMk cId="2445375009" sldId="353"/>
            <ac:spMk id="60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6T11:11:35.123" v="51280" actId="478"/>
          <ac:spMkLst>
            <pc:docMk/>
            <pc:sldMk cId="2445375009" sldId="353"/>
            <ac:spMk id="61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6T11:11:37.798" v="51281" actId="478"/>
          <ac:spMkLst>
            <pc:docMk/>
            <pc:sldMk cId="2445375009" sldId="353"/>
            <ac:spMk id="62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6T11:18:47.259" v="51533" actId="14100"/>
          <ac:spMkLst>
            <pc:docMk/>
            <pc:sldMk cId="2445375009" sldId="353"/>
            <ac:spMk id="68" creationId="{54367F6C-9AC7-7B54-430E-E8CF8550356D}"/>
          </ac:spMkLst>
        </pc:spChg>
        <pc:spChg chg="mod">
          <ac:chgData name="Adrian Sanchez" userId="8367bc64-dda7-4682-9c6e-e2730e15bbda" providerId="ADAL" clId="{91F308A8-EC27-4A7B-B70D-BFAF9D62EE8A}" dt="2026-03-16T11:13:18.225" v="51461" actId="1076"/>
          <ac:spMkLst>
            <pc:docMk/>
            <pc:sldMk cId="2445375009" sldId="353"/>
            <ac:spMk id="70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6T11:13:36.194" v="51465" actId="1076"/>
          <ac:spMkLst>
            <pc:docMk/>
            <pc:sldMk cId="2445375009" sldId="353"/>
            <ac:spMk id="73" creationId="{F02D5255-A47B-BB55-6D19-D3E1C05D291B}"/>
          </ac:spMkLst>
        </pc:spChg>
        <pc:spChg chg="mod">
          <ac:chgData name="Adrian Sanchez" userId="8367bc64-dda7-4682-9c6e-e2730e15bbda" providerId="ADAL" clId="{91F308A8-EC27-4A7B-B70D-BFAF9D62EE8A}" dt="2026-03-16T11:19:12.440" v="51535" actId="113"/>
          <ac:spMkLst>
            <pc:docMk/>
            <pc:sldMk cId="2445375009" sldId="353"/>
            <ac:spMk id="74" creationId="{00000000-0000-0000-0000-000000000000}"/>
          </ac:spMkLst>
        </pc:spChg>
        <pc:picChg chg="mod">
          <ac:chgData name="Adrian Sanchez" userId="8367bc64-dda7-4682-9c6e-e2730e15bbda" providerId="ADAL" clId="{91F308A8-EC27-4A7B-B70D-BFAF9D62EE8A}" dt="2026-03-16T11:13:36.194" v="51465" actId="1076"/>
          <ac:picMkLst>
            <pc:docMk/>
            <pc:sldMk cId="2445375009" sldId="353"/>
            <ac:picMk id="71" creationId="{00000000-0000-0000-0000-000000000000}"/>
          </ac:picMkLst>
        </pc:picChg>
        <pc:picChg chg="mod">
          <ac:chgData name="Adrian Sanchez" userId="8367bc64-dda7-4682-9c6e-e2730e15bbda" providerId="ADAL" clId="{91F308A8-EC27-4A7B-B70D-BFAF9D62EE8A}" dt="2026-03-16T11:13:36.194" v="51465" actId="1076"/>
          <ac:picMkLst>
            <pc:docMk/>
            <pc:sldMk cId="2445375009" sldId="353"/>
            <ac:picMk id="72" creationId="{00000000-0000-0000-0000-000000000000}"/>
          </ac:picMkLst>
        </pc:picChg>
        <pc:cxnChg chg="del mod">
          <ac:chgData name="Adrian Sanchez" userId="8367bc64-dda7-4682-9c6e-e2730e15bbda" providerId="ADAL" clId="{91F308A8-EC27-4A7B-B70D-BFAF9D62EE8A}" dt="2026-03-16T11:11:31.193" v="51279" actId="478"/>
          <ac:cxnSpMkLst>
            <pc:docMk/>
            <pc:sldMk cId="2445375009" sldId="353"/>
            <ac:cxnSpMk id="13" creationId="{00000000-0000-0000-0000-000000000000}"/>
          </ac:cxnSpMkLst>
        </pc:cxnChg>
        <pc:cxnChg chg="del">
          <ac:chgData name="Adrian Sanchez" userId="8367bc64-dda7-4682-9c6e-e2730e15bbda" providerId="ADAL" clId="{91F308A8-EC27-4A7B-B70D-BFAF9D62EE8A}" dt="2026-03-16T11:11:31.193" v="51279" actId="478"/>
          <ac:cxnSpMkLst>
            <pc:docMk/>
            <pc:sldMk cId="2445375009" sldId="353"/>
            <ac:cxnSpMk id="53" creationId="{00000000-0000-0000-0000-000000000000}"/>
          </ac:cxnSpMkLst>
        </pc:cxnChg>
        <pc:cxnChg chg="del">
          <ac:chgData name="Adrian Sanchez" userId="8367bc64-dda7-4682-9c6e-e2730e15bbda" providerId="ADAL" clId="{91F308A8-EC27-4A7B-B70D-BFAF9D62EE8A}" dt="2026-03-16T11:11:38.797" v="51282" actId="478"/>
          <ac:cxnSpMkLst>
            <pc:docMk/>
            <pc:sldMk cId="2445375009" sldId="353"/>
            <ac:cxnSpMk id="63" creationId="{00000000-0000-0000-0000-000000000000}"/>
          </ac:cxnSpMkLst>
        </pc:cxnChg>
      </pc:sldChg>
      <pc:sldChg chg="addSp delSp modSp mod modAnim">
        <pc:chgData name="Adrian Sanchez" userId="8367bc64-dda7-4682-9c6e-e2730e15bbda" providerId="ADAL" clId="{91F308A8-EC27-4A7B-B70D-BFAF9D62EE8A}" dt="2026-03-19T09:16:09.362" v="57194" actId="20577"/>
        <pc:sldMkLst>
          <pc:docMk/>
          <pc:sldMk cId="1306873777" sldId="354"/>
        </pc:sldMkLst>
        <pc:spChg chg="mod">
          <ac:chgData name="Adrian Sanchez" userId="8367bc64-dda7-4682-9c6e-e2730e15bbda" providerId="ADAL" clId="{91F308A8-EC27-4A7B-B70D-BFAF9D62EE8A}" dt="2026-03-19T09:16:09.362" v="57194" actId="20577"/>
          <ac:spMkLst>
            <pc:docMk/>
            <pc:sldMk cId="1306873777" sldId="354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7" creationId="{BFA37434-D370-1E25-7CC0-AE8751A0B7DE}"/>
          </ac:spMkLst>
        </pc:spChg>
        <pc:spChg chg="add 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9" creationId="{A15E3482-3018-5DE4-F1BA-C28EFC620519}"/>
          </ac:spMkLst>
        </pc:spChg>
        <pc:spChg chg="add 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10" creationId="{86455F5B-16FA-C3AA-F12D-6EB0D376FB7D}"/>
          </ac:spMkLst>
        </pc:spChg>
        <pc:spChg chg="add 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14" creationId="{B6BC71A6-5D0E-D1C5-1A2C-30D23BEB46E0}"/>
          </ac:spMkLst>
        </pc:spChg>
        <pc:spChg chg="add mod">
          <ac:chgData name="Adrian Sanchez" userId="8367bc64-dda7-4682-9c6e-e2730e15bbda" providerId="ADAL" clId="{91F308A8-EC27-4A7B-B70D-BFAF9D62EE8A}" dt="2026-03-16T14:04:03.367" v="52968" actId="1076"/>
          <ac:spMkLst>
            <pc:docMk/>
            <pc:sldMk cId="1306873777" sldId="354"/>
            <ac:spMk id="15" creationId="{C4D789A2-734B-F9A2-0E34-3E7770316AA0}"/>
          </ac:spMkLst>
        </pc:spChg>
        <pc:spChg chg="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57" creationId="{E872AA98-C424-EB47-EEAC-45CC6C3890B8}"/>
          </ac:spMkLst>
        </pc:spChg>
        <pc:spChg chg="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64" creationId="{97781E9E-53FF-F27C-0917-4496FB8C04CD}"/>
          </ac:spMkLst>
        </pc:spChg>
        <pc:spChg chg="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66" creationId="{35A36AFF-EC52-53D4-63DF-72CF3E6F194D}"/>
          </ac:spMkLst>
        </pc:spChg>
        <pc:spChg chg="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67" creationId="{89907278-4B5F-3068-5420-7E26336CE0BA}"/>
          </ac:spMkLst>
        </pc:spChg>
        <pc:spChg chg="del mod">
          <ac:chgData name="Adrian Sanchez" userId="8367bc64-dda7-4682-9c6e-e2730e15bbda" providerId="ADAL" clId="{91F308A8-EC27-4A7B-B70D-BFAF9D62EE8A}" dt="2026-03-16T13:56:24.958" v="52847" actId="478"/>
          <ac:spMkLst>
            <pc:docMk/>
            <pc:sldMk cId="1306873777" sldId="354"/>
            <ac:spMk id="75" creationId="{675129D7-9D57-88E8-9394-A34A19459154}"/>
          </ac:spMkLst>
        </pc:spChg>
        <pc:spChg chg="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78" creationId="{00000000-0000-0000-0000-000000000000}"/>
          </ac:spMkLst>
        </pc:spChg>
        <pc:spChg chg="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80" creationId="{00000000-0000-0000-0000-000000000000}"/>
          </ac:spMkLst>
        </pc:spChg>
        <pc:spChg chg="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81" creationId="{00000000-0000-0000-0000-000000000000}"/>
          </ac:spMkLst>
        </pc:spChg>
        <pc:spChg chg="del mod">
          <ac:chgData name="Adrian Sanchez" userId="8367bc64-dda7-4682-9c6e-e2730e15bbda" providerId="ADAL" clId="{91F308A8-EC27-4A7B-B70D-BFAF9D62EE8A}" dt="2026-03-16T13:56:17.304" v="52844" actId="478"/>
          <ac:spMkLst>
            <pc:docMk/>
            <pc:sldMk cId="1306873777" sldId="354"/>
            <ac:spMk id="82" creationId="{54367F6C-9AC7-7B54-430E-E8CF8550356D}"/>
          </ac:spMkLst>
        </pc:spChg>
        <pc:graphicFrameChg chg="del mod modGraphic">
          <ac:chgData name="Adrian Sanchez" userId="8367bc64-dda7-4682-9c6e-e2730e15bbda" providerId="ADAL" clId="{91F308A8-EC27-4A7B-B70D-BFAF9D62EE8A}" dt="2026-03-16T13:56:17.304" v="52844" actId="478"/>
          <ac:graphicFrameMkLst>
            <pc:docMk/>
            <pc:sldMk cId="1306873777" sldId="354"/>
            <ac:graphicFrameMk id="56" creationId="{D53FCAFD-8D53-AC73-AA50-99E24B72EA6E}"/>
          </ac:graphicFrameMkLst>
        </pc:graphicFrameChg>
        <pc:graphicFrameChg chg="del mod">
          <ac:chgData name="Adrian Sanchez" userId="8367bc64-dda7-4682-9c6e-e2730e15bbda" providerId="ADAL" clId="{91F308A8-EC27-4A7B-B70D-BFAF9D62EE8A}" dt="2026-03-16T13:56:17.304" v="52844" actId="478"/>
          <ac:graphicFrameMkLst>
            <pc:docMk/>
            <pc:sldMk cId="1306873777" sldId="354"/>
            <ac:graphicFrameMk id="65" creationId="{5BBF0FB5-74FF-F960-58BD-5019759B85A2}"/>
          </ac:graphicFrameMkLst>
        </pc:graphicFrameChg>
        <pc:picChg chg="del mod modCrop">
          <ac:chgData name="Adrian Sanchez" userId="8367bc64-dda7-4682-9c6e-e2730e15bbda" providerId="ADAL" clId="{91F308A8-EC27-4A7B-B70D-BFAF9D62EE8A}" dt="2026-03-16T13:56:17.304" v="52844" actId="478"/>
          <ac:picMkLst>
            <pc:docMk/>
            <pc:sldMk cId="1306873777" sldId="354"/>
            <ac:picMk id="4" creationId="{00000000-0000-0000-0000-000000000000}"/>
          </ac:picMkLst>
        </pc:picChg>
        <pc:picChg chg="add mod">
          <ac:chgData name="Adrian Sanchez" userId="8367bc64-dda7-4682-9c6e-e2730e15bbda" providerId="ADAL" clId="{91F308A8-EC27-4A7B-B70D-BFAF9D62EE8A}" dt="2026-03-16T14:04:04.820" v="52969" actId="1076"/>
          <ac:picMkLst>
            <pc:docMk/>
            <pc:sldMk cId="1306873777" sldId="354"/>
            <ac:picMk id="16" creationId="{097BB546-D9B0-70CD-A7D4-5E4960CE338B}"/>
          </ac:picMkLst>
        </pc:picChg>
        <pc:picChg chg="add del mod">
          <ac:chgData name="Adrian Sanchez" userId="8367bc64-dda7-4682-9c6e-e2730e15bbda" providerId="ADAL" clId="{91F308A8-EC27-4A7B-B70D-BFAF9D62EE8A}" dt="2026-03-16T14:10:20.906" v="52977" actId="21"/>
          <ac:picMkLst>
            <pc:docMk/>
            <pc:sldMk cId="1306873777" sldId="354"/>
            <ac:picMk id="27" creationId="{3D10B45B-BC78-A600-F305-8E1267F8036F}"/>
          </ac:picMkLst>
        </pc:picChg>
        <pc:picChg chg="del mod">
          <ac:chgData name="Adrian Sanchez" userId="8367bc64-dda7-4682-9c6e-e2730e15bbda" providerId="ADAL" clId="{91F308A8-EC27-4A7B-B70D-BFAF9D62EE8A}" dt="2026-03-16T13:56:17.304" v="52844" actId="478"/>
          <ac:picMkLst>
            <pc:docMk/>
            <pc:sldMk cId="1306873777" sldId="354"/>
            <ac:picMk id="79" creationId="{00000000-0000-0000-0000-000000000000}"/>
          </ac:picMkLst>
        </pc:picChg>
        <pc:cxnChg chg="add del">
          <ac:chgData name="Adrian Sanchez" userId="8367bc64-dda7-4682-9c6e-e2730e15bbda" providerId="ADAL" clId="{91F308A8-EC27-4A7B-B70D-BFAF9D62EE8A}" dt="2026-03-16T11:25:55.968" v="51538" actId="11529"/>
          <ac:cxnSpMkLst>
            <pc:docMk/>
            <pc:sldMk cId="1306873777" sldId="354"/>
            <ac:cxnSpMk id="5" creationId="{C04618CB-CFE1-EBC5-9677-4900922A096B}"/>
          </ac:cxnSpMkLst>
        </pc:cxnChg>
        <pc:cxnChg chg="add del mod">
          <ac:chgData name="Adrian Sanchez" userId="8367bc64-dda7-4682-9c6e-e2730e15bbda" providerId="ADAL" clId="{91F308A8-EC27-4A7B-B70D-BFAF9D62EE8A}" dt="2026-03-16T13:56:17.304" v="52844" actId="478"/>
          <ac:cxnSpMkLst>
            <pc:docMk/>
            <pc:sldMk cId="1306873777" sldId="354"/>
            <ac:cxnSpMk id="8" creationId="{34F1E52D-0728-994A-34E8-8ADB417E0E29}"/>
          </ac:cxnSpMkLst>
        </pc:cxnChg>
        <pc:cxnChg chg="add del mod">
          <ac:chgData name="Adrian Sanchez" userId="8367bc64-dda7-4682-9c6e-e2730e15bbda" providerId="ADAL" clId="{91F308A8-EC27-4A7B-B70D-BFAF9D62EE8A}" dt="2026-03-16T13:56:17.304" v="52844" actId="478"/>
          <ac:cxnSpMkLst>
            <pc:docMk/>
            <pc:sldMk cId="1306873777" sldId="354"/>
            <ac:cxnSpMk id="11" creationId="{7638A1E4-00D5-5CA4-BD98-2A10796B2363}"/>
          </ac:cxnSpMkLst>
        </pc:cxnChg>
      </pc:sldChg>
      <pc:sldChg chg="addSp delSp modSp mod modNotesTx">
        <pc:chgData name="Adrian Sanchez" userId="8367bc64-dda7-4682-9c6e-e2730e15bbda" providerId="ADAL" clId="{91F308A8-EC27-4A7B-B70D-BFAF9D62EE8A}" dt="2026-03-23T11:30:45.225" v="60927" actId="20577"/>
        <pc:sldMkLst>
          <pc:docMk/>
          <pc:sldMk cId="3994787396" sldId="355"/>
        </pc:sldMkLst>
        <pc:spChg chg="mod">
          <ac:chgData name="Adrian Sanchez" userId="8367bc64-dda7-4682-9c6e-e2730e15bbda" providerId="ADAL" clId="{91F308A8-EC27-4A7B-B70D-BFAF9D62EE8A}" dt="2026-03-19T09:16:15.718" v="57198" actId="20577"/>
          <ac:spMkLst>
            <pc:docMk/>
            <pc:sldMk cId="3994787396" sldId="355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9T11:32:49.808" v="60396" actId="1038"/>
          <ac:spMkLst>
            <pc:docMk/>
            <pc:sldMk cId="3994787396" sldId="355"/>
            <ac:spMk id="3" creationId="{248F945A-B2F2-5E82-AABB-20FD57C36A11}"/>
          </ac:spMkLst>
        </pc:spChg>
        <pc:spChg chg="mod">
          <ac:chgData name="Adrian Sanchez" userId="8367bc64-dda7-4682-9c6e-e2730e15bbda" providerId="ADAL" clId="{91F308A8-EC27-4A7B-B70D-BFAF9D62EE8A}" dt="2026-03-19T11:32:49.808" v="60396" actId="1038"/>
          <ac:spMkLst>
            <pc:docMk/>
            <pc:sldMk cId="3994787396" sldId="355"/>
            <ac:spMk id="7" creationId="{BFA37434-D370-1E25-7CC0-AE8751A0B7DE}"/>
          </ac:spMkLst>
        </pc:spChg>
        <pc:spChg chg="add mod ord">
          <ac:chgData name="Adrian Sanchez" userId="8367bc64-dda7-4682-9c6e-e2730e15bbda" providerId="ADAL" clId="{91F308A8-EC27-4A7B-B70D-BFAF9D62EE8A}" dt="2026-03-19T11:32:49.808" v="60396" actId="1038"/>
          <ac:spMkLst>
            <pc:docMk/>
            <pc:sldMk cId="3994787396" sldId="355"/>
            <ac:spMk id="10" creationId="{88B806BA-2A37-1B74-BFE1-4B76D360B6A7}"/>
          </ac:spMkLst>
        </pc:spChg>
        <pc:spChg chg="add mod">
          <ac:chgData name="Adrian Sanchez" userId="8367bc64-dda7-4682-9c6e-e2730e15bbda" providerId="ADAL" clId="{91F308A8-EC27-4A7B-B70D-BFAF9D62EE8A}" dt="2026-03-19T11:33:40.764" v="60424" actId="20577"/>
          <ac:spMkLst>
            <pc:docMk/>
            <pc:sldMk cId="3994787396" sldId="355"/>
            <ac:spMk id="13" creationId="{748E6DC9-15EC-4E6E-13BA-9E7A2C82DC8C}"/>
          </ac:spMkLst>
        </pc:spChg>
        <pc:spChg chg="mod">
          <ac:chgData name="Adrian Sanchez" userId="8367bc64-dda7-4682-9c6e-e2730e15bbda" providerId="ADAL" clId="{91F308A8-EC27-4A7B-B70D-BFAF9D62EE8A}" dt="2026-03-19T11:32:38.903" v="60392" actId="1076"/>
          <ac:spMkLst>
            <pc:docMk/>
            <pc:sldMk cId="3994787396" sldId="355"/>
            <ac:spMk id="14" creationId="{BFA37434-D370-1E25-7CC0-AE8751A0B7DE}"/>
          </ac:spMkLst>
        </pc:spChg>
        <pc:spChg chg="mod">
          <ac:chgData name="Adrian Sanchez" userId="8367bc64-dda7-4682-9c6e-e2730e15bbda" providerId="ADAL" clId="{91F308A8-EC27-4A7B-B70D-BFAF9D62EE8A}" dt="2026-03-19T11:32:49.808" v="60396" actId="1038"/>
          <ac:spMkLst>
            <pc:docMk/>
            <pc:sldMk cId="3994787396" sldId="355"/>
            <ac:spMk id="18" creationId="{54367F6C-9AC7-7B54-430E-E8CF8550356D}"/>
          </ac:spMkLst>
        </pc:spChg>
        <pc:spChg chg="add mod">
          <ac:chgData name="Adrian Sanchez" userId="8367bc64-dda7-4682-9c6e-e2730e15bbda" providerId="ADAL" clId="{91F308A8-EC27-4A7B-B70D-BFAF9D62EE8A}" dt="2026-03-19T11:32:49.808" v="60396" actId="1038"/>
          <ac:spMkLst>
            <pc:docMk/>
            <pc:sldMk cId="3994787396" sldId="355"/>
            <ac:spMk id="19" creationId="{5EE10A7F-B08F-2494-B2ED-17BD9F3B3443}"/>
          </ac:spMkLst>
        </pc:spChg>
        <pc:spChg chg="add mod">
          <ac:chgData name="Adrian Sanchez" userId="8367bc64-dda7-4682-9c6e-e2730e15bbda" providerId="ADAL" clId="{91F308A8-EC27-4A7B-B70D-BFAF9D62EE8A}" dt="2026-03-19T11:32:49.808" v="60396" actId="1038"/>
          <ac:spMkLst>
            <pc:docMk/>
            <pc:sldMk cId="3994787396" sldId="355"/>
            <ac:spMk id="20" creationId="{F430B1C6-AFC1-82F1-3152-BA0DEEBAB8F3}"/>
          </ac:spMkLst>
        </pc:spChg>
        <pc:spChg chg="add del">
          <ac:chgData name="Adrian Sanchez" userId="8367bc64-dda7-4682-9c6e-e2730e15bbda" providerId="ADAL" clId="{91F308A8-EC27-4A7B-B70D-BFAF9D62EE8A}" dt="2026-03-10T09:52:28.927" v="37665" actId="21"/>
          <ac:spMkLst>
            <pc:docMk/>
            <pc:sldMk cId="3994787396" sldId="355"/>
            <ac:spMk id="23" creationId="{F02D5255-A47B-BB55-6D19-D3E1C05D291B}"/>
          </ac:spMkLst>
        </pc:spChg>
        <pc:spChg chg="add mod">
          <ac:chgData name="Adrian Sanchez" userId="8367bc64-dda7-4682-9c6e-e2730e15bbda" providerId="ADAL" clId="{91F308A8-EC27-4A7B-B70D-BFAF9D62EE8A}" dt="2026-03-16T12:26:26.363" v="52366" actId="20577"/>
          <ac:spMkLst>
            <pc:docMk/>
            <pc:sldMk cId="3994787396" sldId="355"/>
            <ac:spMk id="30" creationId="{884619D0-1403-2E07-83F5-9C5EAF1CA190}"/>
          </ac:spMkLst>
        </pc:spChg>
        <pc:spChg chg="add mod">
          <ac:chgData name="Adrian Sanchez" userId="8367bc64-dda7-4682-9c6e-e2730e15bbda" providerId="ADAL" clId="{91F308A8-EC27-4A7B-B70D-BFAF9D62EE8A}" dt="2026-03-16T12:27:00.077" v="52372" actId="1076"/>
          <ac:spMkLst>
            <pc:docMk/>
            <pc:sldMk cId="3994787396" sldId="355"/>
            <ac:spMk id="31" creationId="{4905FD63-6AF7-5F6F-E723-80F798DA53CC}"/>
          </ac:spMkLst>
        </pc:spChg>
        <pc:spChg chg="add mod">
          <ac:chgData name="Adrian Sanchez" userId="8367bc64-dda7-4682-9c6e-e2730e15bbda" providerId="ADAL" clId="{91F308A8-EC27-4A7B-B70D-BFAF9D62EE8A}" dt="2026-03-19T11:33:02.836" v="60410" actId="1038"/>
          <ac:spMkLst>
            <pc:docMk/>
            <pc:sldMk cId="3994787396" sldId="355"/>
            <ac:spMk id="32" creationId="{6361C035-10DF-2F15-857A-20D2854CE146}"/>
          </ac:spMkLst>
        </pc:spChg>
        <pc:picChg chg="add mod ord modCrop">
          <ac:chgData name="Adrian Sanchez" userId="8367bc64-dda7-4682-9c6e-e2730e15bbda" providerId="ADAL" clId="{91F308A8-EC27-4A7B-B70D-BFAF9D62EE8A}" dt="2026-03-16T12:26:55.971" v="52370" actId="1076"/>
          <ac:picMkLst>
            <pc:docMk/>
            <pc:sldMk cId="3994787396" sldId="355"/>
            <ac:picMk id="4" creationId="{E4E239AF-8F7A-24E4-D7C3-9866F7CB78AC}"/>
          </ac:picMkLst>
        </pc:picChg>
        <pc:picChg chg="del">
          <ac:chgData name="Adrian Sanchez" userId="8367bc64-dda7-4682-9c6e-e2730e15bbda" providerId="ADAL" clId="{91F308A8-EC27-4A7B-B70D-BFAF9D62EE8A}" dt="2026-03-16T11:52:32.870" v="51845" actId="478"/>
          <ac:picMkLst>
            <pc:docMk/>
            <pc:sldMk cId="3994787396" sldId="355"/>
            <ac:picMk id="5" creationId="{00000000-0000-0000-0000-000000000000}"/>
          </ac:picMkLst>
        </pc:picChg>
        <pc:picChg chg="mod modCrop">
          <ac:chgData name="Adrian Sanchez" userId="8367bc64-dda7-4682-9c6e-e2730e15bbda" providerId="ADAL" clId="{91F308A8-EC27-4A7B-B70D-BFAF9D62EE8A}" dt="2026-03-19T11:32:49.808" v="60396" actId="1038"/>
          <ac:picMkLst>
            <pc:docMk/>
            <pc:sldMk cId="3994787396" sldId="355"/>
            <ac:picMk id="6" creationId="{00000000-0000-0000-0000-000000000000}"/>
          </ac:picMkLst>
        </pc:picChg>
        <pc:picChg chg="add mod">
          <ac:chgData name="Adrian Sanchez" userId="8367bc64-dda7-4682-9c6e-e2730e15bbda" providerId="ADAL" clId="{91F308A8-EC27-4A7B-B70D-BFAF9D62EE8A}" dt="2026-03-19T11:32:49.808" v="60396" actId="1038"/>
          <ac:picMkLst>
            <pc:docMk/>
            <pc:sldMk cId="3994787396" sldId="355"/>
            <ac:picMk id="9" creationId="{DAA333AE-972A-FDEE-330C-111BDAD73078}"/>
          </ac:picMkLst>
        </pc:picChg>
        <pc:picChg chg="del">
          <ac:chgData name="Adrian Sanchez" userId="8367bc64-dda7-4682-9c6e-e2730e15bbda" providerId="ADAL" clId="{91F308A8-EC27-4A7B-B70D-BFAF9D62EE8A}" dt="2026-03-10T08:24:29.503" v="36319" actId="478"/>
          <ac:picMkLst>
            <pc:docMk/>
            <pc:sldMk cId="3994787396" sldId="355"/>
            <ac:picMk id="20" creationId="{18426EFE-C7BC-2B30-8022-17AEAE9B552B}"/>
          </ac:picMkLst>
        </pc:picChg>
        <pc:cxnChg chg="add mod ord">
          <ac:chgData name="Adrian Sanchez" userId="8367bc64-dda7-4682-9c6e-e2730e15bbda" providerId="ADAL" clId="{91F308A8-EC27-4A7B-B70D-BFAF9D62EE8A}" dt="2026-03-19T11:32:49.808" v="60396" actId="1038"/>
          <ac:cxnSpMkLst>
            <pc:docMk/>
            <pc:sldMk cId="3994787396" sldId="355"/>
            <ac:cxnSpMk id="12" creationId="{83900754-E1AE-85E1-2566-65ECC15DFC5F}"/>
          </ac:cxnSpMkLst>
        </pc:cxnChg>
        <pc:cxnChg chg="add del mod">
          <ac:chgData name="Adrian Sanchez" userId="8367bc64-dda7-4682-9c6e-e2730e15bbda" providerId="ADAL" clId="{91F308A8-EC27-4A7B-B70D-BFAF9D62EE8A}" dt="2026-03-16T12:16:49.136" v="51867" actId="478"/>
          <ac:cxnSpMkLst>
            <pc:docMk/>
            <pc:sldMk cId="3994787396" sldId="355"/>
            <ac:cxnSpMk id="15" creationId="{2A8FD983-0105-AB41-A7D1-8052776AC2BA}"/>
          </ac:cxnSpMkLst>
        </pc:cxnChg>
        <pc:cxnChg chg="add mod">
          <ac:chgData name="Adrian Sanchez" userId="8367bc64-dda7-4682-9c6e-e2730e15bbda" providerId="ADAL" clId="{91F308A8-EC27-4A7B-B70D-BFAF9D62EE8A}" dt="2026-03-19T11:32:49.808" v="60396" actId="1038"/>
          <ac:cxnSpMkLst>
            <pc:docMk/>
            <pc:sldMk cId="3994787396" sldId="355"/>
            <ac:cxnSpMk id="25" creationId="{0AF19241-87C5-A25E-D91C-1287C8FB4274}"/>
          </ac:cxnSpMkLst>
        </pc:cxnChg>
      </pc:sldChg>
      <pc:sldChg chg="modSp mod">
        <pc:chgData name="Adrian Sanchez" userId="8367bc64-dda7-4682-9c6e-e2730e15bbda" providerId="ADAL" clId="{91F308A8-EC27-4A7B-B70D-BFAF9D62EE8A}" dt="2026-03-19T09:16:18.698" v="57200" actId="20577"/>
        <pc:sldMkLst>
          <pc:docMk/>
          <pc:sldMk cId="3794018169" sldId="356"/>
        </pc:sldMkLst>
        <pc:spChg chg="mod">
          <ac:chgData name="Adrian Sanchez" userId="8367bc64-dda7-4682-9c6e-e2730e15bbda" providerId="ADAL" clId="{91F308A8-EC27-4A7B-B70D-BFAF9D62EE8A}" dt="2026-03-19T09:16:18.698" v="57200" actId="20577"/>
          <ac:spMkLst>
            <pc:docMk/>
            <pc:sldMk cId="3794018169" sldId="356"/>
            <ac:spMk id="2" creationId="{2A6E612C-28F5-45FC-ABD4-54B65CF2A640}"/>
          </ac:spMkLst>
        </pc:spChg>
      </pc:sldChg>
      <pc:sldChg chg="addSp delSp modSp add mod modNotesTx">
        <pc:chgData name="Adrian Sanchez" userId="8367bc64-dda7-4682-9c6e-e2730e15bbda" providerId="ADAL" clId="{91F308A8-EC27-4A7B-B70D-BFAF9D62EE8A}" dt="2026-03-23T11:31:17.023" v="60928" actId="20577"/>
        <pc:sldMkLst>
          <pc:docMk/>
          <pc:sldMk cId="1925206399" sldId="357"/>
        </pc:sldMkLst>
        <pc:spChg chg="mod">
          <ac:chgData name="Adrian Sanchez" userId="8367bc64-dda7-4682-9c6e-e2730e15bbda" providerId="ADAL" clId="{91F308A8-EC27-4A7B-B70D-BFAF9D62EE8A}" dt="2026-03-19T09:16:22.278" v="57202" actId="20577"/>
          <ac:spMkLst>
            <pc:docMk/>
            <pc:sldMk cId="1925206399" sldId="357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0T08:01:26.279" v="35971" actId="1076"/>
          <ac:spMkLst>
            <pc:docMk/>
            <pc:sldMk cId="1925206399" sldId="357"/>
            <ac:spMk id="7" creationId="{BFA37434-D370-1E25-7CC0-AE8751A0B7DE}"/>
          </ac:spMkLst>
        </pc:spChg>
        <pc:spChg chg="add del mod">
          <ac:chgData name="Adrian Sanchez" userId="8367bc64-dda7-4682-9c6e-e2730e15bbda" providerId="ADAL" clId="{91F308A8-EC27-4A7B-B70D-BFAF9D62EE8A}" dt="2026-03-10T07:52:47.263" v="35583" actId="478"/>
          <ac:spMkLst>
            <pc:docMk/>
            <pc:sldMk cId="1925206399" sldId="357"/>
            <ac:spMk id="8" creationId="{B617471B-5D67-F473-6546-0AC750D2C2EA}"/>
          </ac:spMkLst>
        </pc:spChg>
        <pc:spChg chg="del">
          <ac:chgData name="Adrian Sanchez" userId="8367bc64-dda7-4682-9c6e-e2730e15bbda" providerId="ADAL" clId="{91F308A8-EC27-4A7B-B70D-BFAF9D62EE8A}" dt="2026-03-10T07:51:00.638" v="35554" actId="478"/>
          <ac:spMkLst>
            <pc:docMk/>
            <pc:sldMk cId="1925206399" sldId="357"/>
            <ac:spMk id="12" creationId="{00000000-0000-0000-0000-000000000000}"/>
          </ac:spMkLst>
        </pc:spChg>
        <pc:spChg chg="add mod">
          <ac:chgData name="Adrian Sanchez" userId="8367bc64-dda7-4682-9c6e-e2730e15bbda" providerId="ADAL" clId="{91F308A8-EC27-4A7B-B70D-BFAF9D62EE8A}" dt="2026-03-10T08:01:26.279" v="35971" actId="1076"/>
          <ac:spMkLst>
            <pc:docMk/>
            <pc:sldMk cId="1925206399" sldId="357"/>
            <ac:spMk id="13" creationId="{20B0ED65-3615-4F2D-E7A4-AFF189A8E1D3}"/>
          </ac:spMkLst>
        </pc:spChg>
        <pc:spChg chg="add mod">
          <ac:chgData name="Adrian Sanchez" userId="8367bc64-dda7-4682-9c6e-e2730e15bbda" providerId="ADAL" clId="{91F308A8-EC27-4A7B-B70D-BFAF9D62EE8A}" dt="2026-03-10T08:01:26.279" v="35971" actId="1076"/>
          <ac:spMkLst>
            <pc:docMk/>
            <pc:sldMk cId="1925206399" sldId="357"/>
            <ac:spMk id="14" creationId="{0FD6033A-8C6D-FB52-1C2E-75A5A476440B}"/>
          </ac:spMkLst>
        </pc:spChg>
        <pc:spChg chg="add mod">
          <ac:chgData name="Adrian Sanchez" userId="8367bc64-dda7-4682-9c6e-e2730e15bbda" providerId="ADAL" clId="{91F308A8-EC27-4A7B-B70D-BFAF9D62EE8A}" dt="2026-03-10T08:01:29.246" v="35972" actId="14100"/>
          <ac:spMkLst>
            <pc:docMk/>
            <pc:sldMk cId="1925206399" sldId="357"/>
            <ac:spMk id="17" creationId="{FF9CE428-32C2-F596-ACB2-7FA73474BED8}"/>
          </ac:spMkLst>
        </pc:spChg>
        <pc:spChg chg="add del mod">
          <ac:chgData name="Adrian Sanchez" userId="8367bc64-dda7-4682-9c6e-e2730e15bbda" providerId="ADAL" clId="{91F308A8-EC27-4A7B-B70D-BFAF9D62EE8A}" dt="2026-03-10T08:01:26.279" v="35971" actId="1076"/>
          <ac:spMkLst>
            <pc:docMk/>
            <pc:sldMk cId="1925206399" sldId="357"/>
            <ac:spMk id="18" creationId="{54367F6C-9AC7-7B54-430E-E8CF8550356D}"/>
          </ac:spMkLst>
        </pc:spChg>
        <pc:spChg chg="add mod">
          <ac:chgData name="Adrian Sanchez" userId="8367bc64-dda7-4682-9c6e-e2730e15bbda" providerId="ADAL" clId="{91F308A8-EC27-4A7B-B70D-BFAF9D62EE8A}" dt="2026-03-10T08:02:59.392" v="36085" actId="20577"/>
          <ac:spMkLst>
            <pc:docMk/>
            <pc:sldMk cId="1925206399" sldId="357"/>
            <ac:spMk id="19" creationId="{A79F4564-602A-5A25-1B87-505A54CC5297}"/>
          </ac:spMkLst>
        </pc:spChg>
        <pc:spChg chg="add del">
          <ac:chgData name="Adrian Sanchez" userId="8367bc64-dda7-4682-9c6e-e2730e15bbda" providerId="ADAL" clId="{91F308A8-EC27-4A7B-B70D-BFAF9D62EE8A}" dt="2026-03-10T07:59:56.147" v="35951" actId="22"/>
          <ac:spMkLst>
            <pc:docMk/>
            <pc:sldMk cId="1925206399" sldId="357"/>
            <ac:spMk id="23" creationId="{86E99A7C-10B8-4190-5BC1-612CE09AF83F}"/>
          </ac:spMkLst>
        </pc:spChg>
        <pc:spChg chg="del">
          <ac:chgData name="Adrian Sanchez" userId="8367bc64-dda7-4682-9c6e-e2730e15bbda" providerId="ADAL" clId="{91F308A8-EC27-4A7B-B70D-BFAF9D62EE8A}" dt="2026-03-10T07:51:00.638" v="35554" actId="478"/>
          <ac:spMkLst>
            <pc:docMk/>
            <pc:sldMk cId="1925206399" sldId="357"/>
            <ac:spMk id="24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0T07:51:00.638" v="35554" actId="478"/>
          <ac:spMkLst>
            <pc:docMk/>
            <pc:sldMk cId="1925206399" sldId="357"/>
            <ac:spMk id="25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0T07:50:47.283" v="35545" actId="478"/>
          <ac:spMkLst>
            <pc:docMk/>
            <pc:sldMk cId="1925206399" sldId="357"/>
            <ac:spMk id="28" creationId="{00000000-0000-0000-0000-000000000000}"/>
          </ac:spMkLst>
        </pc:spChg>
        <pc:spChg chg="add mod">
          <ac:chgData name="Adrian Sanchez" userId="8367bc64-dda7-4682-9c6e-e2730e15bbda" providerId="ADAL" clId="{91F308A8-EC27-4A7B-B70D-BFAF9D62EE8A}" dt="2026-03-18T08:40:21.328" v="56031" actId="20577"/>
          <ac:spMkLst>
            <pc:docMk/>
            <pc:sldMk cId="1925206399" sldId="357"/>
            <ac:spMk id="31" creationId="{2BCD9E2D-EA57-F886-029D-DA67F2BFD7A0}"/>
          </ac:spMkLst>
        </pc:spChg>
        <pc:spChg chg="del">
          <ac:chgData name="Adrian Sanchez" userId="8367bc64-dda7-4682-9c6e-e2730e15bbda" providerId="ADAL" clId="{91F308A8-EC27-4A7B-B70D-BFAF9D62EE8A}" dt="2026-03-10T07:50:53.288" v="35550" actId="478"/>
          <ac:spMkLst>
            <pc:docMk/>
            <pc:sldMk cId="1925206399" sldId="357"/>
            <ac:spMk id="35" creationId="{00000000-0000-0000-0000-000000000000}"/>
          </ac:spMkLst>
        </pc:spChg>
        <pc:spChg chg="del">
          <ac:chgData name="Adrian Sanchez" userId="8367bc64-dda7-4682-9c6e-e2730e15bbda" providerId="ADAL" clId="{91F308A8-EC27-4A7B-B70D-BFAF9D62EE8A}" dt="2026-03-10T07:51:00.638" v="35554" actId="478"/>
          <ac:spMkLst>
            <pc:docMk/>
            <pc:sldMk cId="1925206399" sldId="357"/>
            <ac:spMk id="40" creationId="{00000000-0000-0000-0000-000000000000}"/>
          </ac:spMkLst>
        </pc:spChg>
        <pc:picChg chg="del">
          <ac:chgData name="Adrian Sanchez" userId="8367bc64-dda7-4682-9c6e-e2730e15bbda" providerId="ADAL" clId="{91F308A8-EC27-4A7B-B70D-BFAF9D62EE8A}" dt="2026-03-10T07:50:44.018" v="35543" actId="478"/>
          <ac:picMkLst>
            <pc:docMk/>
            <pc:sldMk cId="1925206399" sldId="357"/>
            <ac:picMk id="3" creationId="{00000000-0000-0000-0000-000000000000}"/>
          </ac:picMkLst>
        </pc:picChg>
        <pc:picChg chg="del">
          <ac:chgData name="Adrian Sanchez" userId="8367bc64-dda7-4682-9c6e-e2730e15bbda" providerId="ADAL" clId="{91F308A8-EC27-4A7B-B70D-BFAF9D62EE8A}" dt="2026-03-10T07:50:45.661" v="35544" actId="478"/>
          <ac:picMkLst>
            <pc:docMk/>
            <pc:sldMk cId="1925206399" sldId="357"/>
            <ac:picMk id="4" creationId="{00000000-0000-0000-0000-000000000000}"/>
          </ac:picMkLst>
        </pc:picChg>
        <pc:picChg chg="add mod">
          <ac:chgData name="Adrian Sanchez" userId="8367bc64-dda7-4682-9c6e-e2730e15bbda" providerId="ADAL" clId="{91F308A8-EC27-4A7B-B70D-BFAF9D62EE8A}" dt="2026-03-10T08:01:26.279" v="35971" actId="1076"/>
          <ac:picMkLst>
            <pc:docMk/>
            <pc:sldMk cId="1925206399" sldId="357"/>
            <ac:picMk id="6" creationId="{26A2B502-073F-D2C1-80BF-7884F18BB2A9}"/>
          </ac:picMkLst>
        </pc:picChg>
        <pc:picChg chg="del">
          <ac:chgData name="Adrian Sanchez" userId="8367bc64-dda7-4682-9c6e-e2730e15bbda" providerId="ADAL" clId="{91F308A8-EC27-4A7B-B70D-BFAF9D62EE8A}" dt="2026-03-10T07:50:47.916" v="35546" actId="478"/>
          <ac:picMkLst>
            <pc:docMk/>
            <pc:sldMk cId="1925206399" sldId="357"/>
            <ac:picMk id="9" creationId="{00000000-0000-0000-0000-000000000000}"/>
          </ac:picMkLst>
        </pc:picChg>
        <pc:picChg chg="del">
          <ac:chgData name="Adrian Sanchez" userId="8367bc64-dda7-4682-9c6e-e2730e15bbda" providerId="ADAL" clId="{91F308A8-EC27-4A7B-B70D-BFAF9D62EE8A}" dt="2026-03-10T07:50:55.607" v="35553" actId="478"/>
          <ac:picMkLst>
            <pc:docMk/>
            <pc:sldMk cId="1925206399" sldId="357"/>
            <ac:picMk id="10" creationId="{00000000-0000-0000-0000-000000000000}"/>
          </ac:picMkLst>
        </pc:picChg>
        <pc:picChg chg="del">
          <ac:chgData name="Adrian Sanchez" userId="8367bc64-dda7-4682-9c6e-e2730e15bbda" providerId="ADAL" clId="{91F308A8-EC27-4A7B-B70D-BFAF9D62EE8A}" dt="2026-03-10T07:50:52.286" v="35549" actId="478"/>
          <ac:picMkLst>
            <pc:docMk/>
            <pc:sldMk cId="1925206399" sldId="357"/>
            <ac:picMk id="11" creationId="{00000000-0000-0000-0000-000000000000}"/>
          </ac:picMkLst>
        </pc:picChg>
        <pc:picChg chg="add mod">
          <ac:chgData name="Adrian Sanchez" userId="8367bc64-dda7-4682-9c6e-e2730e15bbda" providerId="ADAL" clId="{91F308A8-EC27-4A7B-B70D-BFAF9D62EE8A}" dt="2026-03-10T08:01:26.279" v="35971" actId="1076"/>
          <ac:picMkLst>
            <pc:docMk/>
            <pc:sldMk cId="1925206399" sldId="357"/>
            <ac:picMk id="16" creationId="{9874CE1F-E51C-E0F9-83E7-617D6E9A2775}"/>
          </ac:picMkLst>
        </pc:picChg>
        <pc:picChg chg="add mod">
          <ac:chgData name="Adrian Sanchez" userId="8367bc64-dda7-4682-9c6e-e2730e15bbda" providerId="ADAL" clId="{91F308A8-EC27-4A7B-B70D-BFAF9D62EE8A}" dt="2026-03-10T08:01:26.279" v="35971" actId="1076"/>
          <ac:picMkLst>
            <pc:docMk/>
            <pc:sldMk cId="1925206399" sldId="357"/>
            <ac:picMk id="21" creationId="{66368A34-77A4-FE74-4212-29171A184B9A}"/>
          </ac:picMkLst>
        </pc:picChg>
        <pc:picChg chg="add mod modCrop">
          <ac:chgData name="Adrian Sanchez" userId="8367bc64-dda7-4682-9c6e-e2730e15bbda" providerId="ADAL" clId="{91F308A8-EC27-4A7B-B70D-BFAF9D62EE8A}" dt="2026-03-10T08:01:26.279" v="35971" actId="1076"/>
          <ac:picMkLst>
            <pc:docMk/>
            <pc:sldMk cId="1925206399" sldId="357"/>
            <ac:picMk id="30" creationId="{09CB6503-E5BA-825F-839E-6788DBBD9BAE}"/>
          </ac:picMkLst>
        </pc:picChg>
        <pc:cxnChg chg="del">
          <ac:chgData name="Adrian Sanchez" userId="8367bc64-dda7-4682-9c6e-e2730e15bbda" providerId="ADAL" clId="{91F308A8-EC27-4A7B-B70D-BFAF9D62EE8A}" dt="2026-03-10T07:51:00.638" v="35554" actId="478"/>
          <ac:cxnSpMkLst>
            <pc:docMk/>
            <pc:sldMk cId="1925206399" sldId="357"/>
            <ac:cxnSpMk id="26" creationId="{00000000-0000-0000-0000-000000000000}"/>
          </ac:cxnSpMkLst>
        </pc:cxnChg>
        <pc:cxnChg chg="del mod">
          <ac:chgData name="Adrian Sanchez" userId="8367bc64-dda7-4682-9c6e-e2730e15bbda" providerId="ADAL" clId="{91F308A8-EC27-4A7B-B70D-BFAF9D62EE8A}" dt="2026-03-10T07:51:00.638" v="35554" actId="478"/>
          <ac:cxnSpMkLst>
            <pc:docMk/>
            <pc:sldMk cId="1925206399" sldId="357"/>
            <ac:cxnSpMk id="27" creationId="{00000000-0000-0000-0000-000000000000}"/>
          </ac:cxnSpMkLst>
        </pc:cxnChg>
        <pc:cxnChg chg="del">
          <ac:chgData name="Adrian Sanchez" userId="8367bc64-dda7-4682-9c6e-e2730e15bbda" providerId="ADAL" clId="{91F308A8-EC27-4A7B-B70D-BFAF9D62EE8A}" dt="2026-03-10T07:50:54.873" v="35552" actId="478"/>
          <ac:cxnSpMkLst>
            <pc:docMk/>
            <pc:sldMk cId="1925206399" sldId="357"/>
            <ac:cxnSpMk id="33" creationId="{00000000-0000-0000-0000-000000000000}"/>
          </ac:cxnSpMkLst>
        </pc:cxnChg>
        <pc:cxnChg chg="del">
          <ac:chgData name="Adrian Sanchez" userId="8367bc64-dda7-4682-9c6e-e2730e15bbda" providerId="ADAL" clId="{91F308A8-EC27-4A7B-B70D-BFAF9D62EE8A}" dt="2026-03-10T07:50:54.071" v="35551" actId="478"/>
          <ac:cxnSpMkLst>
            <pc:docMk/>
            <pc:sldMk cId="1925206399" sldId="357"/>
            <ac:cxnSpMk id="36" creationId="{00000000-0000-0000-0000-000000000000}"/>
          </ac:cxnSpMkLst>
        </pc:cxnChg>
      </pc:sldChg>
      <pc:sldChg chg="addSp delSp modSp add mod modAnim">
        <pc:chgData name="Adrian Sanchez" userId="8367bc64-dda7-4682-9c6e-e2730e15bbda" providerId="ADAL" clId="{91F308A8-EC27-4A7B-B70D-BFAF9D62EE8A}" dt="2026-03-19T09:16:25.518" v="57204" actId="20577"/>
        <pc:sldMkLst>
          <pc:docMk/>
          <pc:sldMk cId="3287271171" sldId="358"/>
        </pc:sldMkLst>
        <pc:spChg chg="mod">
          <ac:chgData name="Adrian Sanchez" userId="8367bc64-dda7-4682-9c6e-e2730e15bbda" providerId="ADAL" clId="{91F308A8-EC27-4A7B-B70D-BFAF9D62EE8A}" dt="2026-03-19T09:16:25.518" v="57204" actId="20577"/>
          <ac:spMkLst>
            <pc:docMk/>
            <pc:sldMk cId="3287271171" sldId="358"/>
            <ac:spMk id="2" creationId="{2A6E612C-28F5-45FC-ABD4-54B65CF2A640}"/>
          </ac:spMkLst>
        </pc:spChg>
        <pc:spChg chg="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3" creationId="{9DFD4A27-7A79-12F4-E10C-41C15BF80DC8}"/>
          </ac:spMkLst>
        </pc:spChg>
        <pc:spChg chg="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4" creationId="{E0F08A22-11DC-B643-3DC9-50EEADEFE7A2}"/>
          </ac:spMkLst>
        </pc:spChg>
        <pc:spChg chg="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5" creationId="{41039A7F-6131-EB44-51AE-E64BA8CB77DB}"/>
          </ac:spMkLst>
        </pc:spChg>
        <pc:spChg chg="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6" creationId="{85114BE6-14CF-7C67-857E-826DCE2B60AC}"/>
          </ac:spMkLst>
        </pc:spChg>
        <pc:spChg chg="add 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8" creationId="{3094A961-8275-D0F4-C124-B699AB7A5059}"/>
          </ac:spMkLst>
        </pc:spChg>
        <pc:spChg chg="add 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11" creationId="{AA13408F-33A1-44DC-9FE2-D42A2976D6C4}"/>
          </ac:spMkLst>
        </pc:spChg>
        <pc:spChg chg="add mod">
          <ac:chgData name="Adrian Sanchez" userId="8367bc64-dda7-4682-9c6e-e2730e15bbda" providerId="ADAL" clId="{91F308A8-EC27-4A7B-B70D-BFAF9D62EE8A}" dt="2026-03-16T13:46:15.751" v="52697" actId="571"/>
          <ac:spMkLst>
            <pc:docMk/>
            <pc:sldMk cId="3287271171" sldId="358"/>
            <ac:spMk id="12" creationId="{0D6D5101-91B1-518F-ABB6-99901CF3EE5C}"/>
          </ac:spMkLst>
        </pc:spChg>
        <pc:spChg chg="add mod">
          <ac:chgData name="Adrian Sanchez" userId="8367bc64-dda7-4682-9c6e-e2730e15bbda" providerId="ADAL" clId="{91F308A8-EC27-4A7B-B70D-BFAF9D62EE8A}" dt="2026-03-16T13:46:15.751" v="52697" actId="571"/>
          <ac:spMkLst>
            <pc:docMk/>
            <pc:sldMk cId="3287271171" sldId="358"/>
            <ac:spMk id="13" creationId="{FCF1B42B-AC11-165A-4046-56A6C6A0D853}"/>
          </ac:spMkLst>
        </pc:spChg>
        <pc:spChg chg="add del mod">
          <ac:chgData name="Adrian Sanchez" userId="8367bc64-dda7-4682-9c6e-e2730e15bbda" providerId="ADAL" clId="{91F308A8-EC27-4A7B-B70D-BFAF9D62EE8A}" dt="2026-03-16T13:45:06.309" v="52687" actId="478"/>
          <ac:spMkLst>
            <pc:docMk/>
            <pc:sldMk cId="3287271171" sldId="358"/>
            <ac:spMk id="15" creationId="{E7D6957F-E7D7-D448-F7B2-4A73894AA92C}"/>
          </ac:spMkLst>
        </pc:spChg>
        <pc:spChg chg="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16" creationId="{470291CD-3AFE-2E3B-0258-1B5A0485FB35}"/>
          </ac:spMkLst>
        </pc:spChg>
        <pc:spChg chg="add 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17" creationId="{CFAAA068-2A78-6C15-14B1-3155690264DD}"/>
          </ac:spMkLst>
        </pc:spChg>
        <pc:spChg chg="add 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18" creationId="{DF69F8B3-D164-6BA4-12FD-B99A1FAD046B}"/>
          </ac:spMkLst>
        </pc:spChg>
        <pc:spChg chg="del mod">
          <ac:chgData name="Adrian Sanchez" userId="8367bc64-dda7-4682-9c6e-e2730e15bbda" providerId="ADAL" clId="{91F308A8-EC27-4A7B-B70D-BFAF9D62EE8A}" dt="2026-03-10T09:23:16.628" v="36694" actId="478"/>
          <ac:spMkLst>
            <pc:docMk/>
            <pc:sldMk cId="3287271171" sldId="358"/>
            <ac:spMk id="19" creationId="{81675C2F-DF94-E284-1D7C-28A2F3594EA9}"/>
          </ac:spMkLst>
        </pc:spChg>
        <pc:spChg chg="add 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19" creationId="{87D0940C-21F9-2254-8BD0-872CF41ADE35}"/>
          </ac:spMkLst>
        </pc:spChg>
        <pc:spChg chg="add 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20" creationId="{80E02430-AF70-DF60-B9D7-711FD857B9C2}"/>
          </ac:spMkLst>
        </pc:spChg>
        <pc:spChg chg="del">
          <ac:chgData name="Adrian Sanchez" userId="8367bc64-dda7-4682-9c6e-e2730e15bbda" providerId="ADAL" clId="{91F308A8-EC27-4A7B-B70D-BFAF9D62EE8A}" dt="2026-03-10T08:55:30.541" v="36346" actId="478"/>
          <ac:spMkLst>
            <pc:docMk/>
            <pc:sldMk cId="3287271171" sldId="358"/>
            <ac:spMk id="21" creationId="{7CB5BCAD-EDAE-690D-D6B9-66E52F7BBE6E}"/>
          </ac:spMkLst>
        </pc:spChg>
        <pc:spChg chg="add del mod">
          <ac:chgData name="Adrian Sanchez" userId="8367bc64-dda7-4682-9c6e-e2730e15bbda" providerId="ADAL" clId="{91F308A8-EC27-4A7B-B70D-BFAF9D62EE8A}" dt="2026-03-16T13:47:16.298" v="52705" actId="478"/>
          <ac:spMkLst>
            <pc:docMk/>
            <pc:sldMk cId="3287271171" sldId="358"/>
            <ac:spMk id="21" creationId="{A8F8E043-C1D3-A595-9383-7A00061E117E}"/>
          </ac:spMkLst>
        </pc:spChg>
        <pc:spChg chg="del">
          <ac:chgData name="Adrian Sanchez" userId="8367bc64-dda7-4682-9c6e-e2730e15bbda" providerId="ADAL" clId="{91F308A8-EC27-4A7B-B70D-BFAF9D62EE8A}" dt="2026-03-10T08:55:32.636" v="36349" actId="478"/>
          <ac:spMkLst>
            <pc:docMk/>
            <pc:sldMk cId="3287271171" sldId="358"/>
            <ac:spMk id="22" creationId="{525B6754-ACFD-F3F8-019A-EF728E81F3B5}"/>
          </ac:spMkLst>
        </pc:spChg>
        <pc:spChg chg="add del mod">
          <ac:chgData name="Adrian Sanchez" userId="8367bc64-dda7-4682-9c6e-e2730e15bbda" providerId="ADAL" clId="{91F308A8-EC27-4A7B-B70D-BFAF9D62EE8A}" dt="2026-03-16T13:47:15.369" v="52704" actId="478"/>
          <ac:spMkLst>
            <pc:docMk/>
            <pc:sldMk cId="3287271171" sldId="358"/>
            <ac:spMk id="22" creationId="{C9394660-EAF7-B8AE-B5EF-D71C95934E54}"/>
          </ac:spMkLst>
        </pc:spChg>
        <pc:spChg chg="add 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23" creationId="{EDE198C0-F0FF-9BE0-1607-49B8A35D4C88}"/>
          </ac:spMkLst>
        </pc:spChg>
        <pc:spChg chg="add 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24" creationId="{CAAC53EE-76FD-AE21-4DFA-3A5FE4CE1E48}"/>
          </ac:spMkLst>
        </pc:spChg>
        <pc:spChg chg="add del mod">
          <ac:chgData name="Adrian Sanchez" userId="8367bc64-dda7-4682-9c6e-e2730e15bbda" providerId="ADAL" clId="{91F308A8-EC27-4A7B-B70D-BFAF9D62EE8A}" dt="2026-03-16T14:02:59.870" v="52930" actId="478"/>
          <ac:spMkLst>
            <pc:docMk/>
            <pc:sldMk cId="3287271171" sldId="358"/>
            <ac:spMk id="25" creationId="{0F418AED-2336-E1C6-A473-FB2A8BA8E9CF}"/>
          </ac:spMkLst>
        </pc:spChg>
        <pc:spChg chg="del">
          <ac:chgData name="Adrian Sanchez" userId="8367bc64-dda7-4682-9c6e-e2730e15bbda" providerId="ADAL" clId="{91F308A8-EC27-4A7B-B70D-BFAF9D62EE8A}" dt="2026-03-10T08:55:27.852" v="36345" actId="478"/>
          <ac:spMkLst>
            <pc:docMk/>
            <pc:sldMk cId="3287271171" sldId="358"/>
            <ac:spMk id="25" creationId="{15850823-EC69-2411-F0A2-6413892F6B9A}"/>
          </ac:spMkLst>
        </pc:spChg>
        <pc:spChg chg="add mod">
          <ac:chgData name="Adrian Sanchez" userId="8367bc64-dda7-4682-9c6e-e2730e15bbda" providerId="ADAL" clId="{91F308A8-EC27-4A7B-B70D-BFAF9D62EE8A}" dt="2026-03-16T14:10:27.752" v="52979" actId="1076"/>
          <ac:spMkLst>
            <pc:docMk/>
            <pc:sldMk cId="3287271171" sldId="358"/>
            <ac:spMk id="26" creationId="{4F341A03-35FA-D5EA-4F5D-2037DB51914B}"/>
          </ac:spMkLst>
        </pc:spChg>
        <pc:picChg chg="del mod">
          <ac:chgData name="Adrian Sanchez" userId="8367bc64-dda7-4682-9c6e-e2730e15bbda" providerId="ADAL" clId="{91F308A8-EC27-4A7B-B70D-BFAF9D62EE8A}" dt="2026-03-16T14:02:59.870" v="52930" actId="478"/>
          <ac:picMkLst>
            <pc:docMk/>
            <pc:sldMk cId="3287271171" sldId="358"/>
            <ac:picMk id="7" creationId="{5133F132-2C69-8FD0-68E8-C3CD28AFD4CD}"/>
          </ac:picMkLst>
        </pc:picChg>
        <pc:picChg chg="del mod">
          <ac:chgData name="Adrian Sanchez" userId="8367bc64-dda7-4682-9c6e-e2730e15bbda" providerId="ADAL" clId="{91F308A8-EC27-4A7B-B70D-BFAF9D62EE8A}" dt="2026-03-16T14:10:28.911" v="52980" actId="478"/>
          <ac:picMkLst>
            <pc:docMk/>
            <pc:sldMk cId="3287271171" sldId="358"/>
            <ac:picMk id="9" creationId="{45934E01-56F4-0BE4-9B15-CCC96CDFD3CD}"/>
          </ac:picMkLst>
        </pc:picChg>
        <pc:picChg chg="add del mod">
          <ac:chgData name="Adrian Sanchez" userId="8367bc64-dda7-4682-9c6e-e2730e15bbda" providerId="ADAL" clId="{91F308A8-EC27-4A7B-B70D-BFAF9D62EE8A}" dt="2026-03-16T14:02:59.870" v="52930" actId="478"/>
          <ac:picMkLst>
            <pc:docMk/>
            <pc:sldMk cId="3287271171" sldId="358"/>
            <ac:picMk id="10" creationId="{DEDC485B-D7A1-725E-0017-B50A472C18B9}"/>
          </ac:picMkLst>
        </pc:picChg>
        <pc:picChg chg="del">
          <ac:chgData name="Adrian Sanchez" userId="8367bc64-dda7-4682-9c6e-e2730e15bbda" providerId="ADAL" clId="{91F308A8-EC27-4A7B-B70D-BFAF9D62EE8A}" dt="2026-03-10T08:55:31.040" v="36347" actId="478"/>
          <ac:picMkLst>
            <pc:docMk/>
            <pc:sldMk cId="3287271171" sldId="358"/>
            <ac:picMk id="11" creationId="{0F030192-D5D9-20E6-A5CE-0D7214362C00}"/>
          </ac:picMkLst>
        </pc:picChg>
        <pc:picChg chg="del">
          <ac:chgData name="Adrian Sanchez" userId="8367bc64-dda7-4682-9c6e-e2730e15bbda" providerId="ADAL" clId="{91F308A8-EC27-4A7B-B70D-BFAF9D62EE8A}" dt="2026-03-10T08:55:31.508" v="36348" actId="478"/>
          <ac:picMkLst>
            <pc:docMk/>
            <pc:sldMk cId="3287271171" sldId="358"/>
            <ac:picMk id="13" creationId="{0D11AF34-929C-AE21-B6A9-5FE4816B505D}"/>
          </ac:picMkLst>
        </pc:picChg>
        <pc:picChg chg="add del mod">
          <ac:chgData name="Adrian Sanchez" userId="8367bc64-dda7-4682-9c6e-e2730e15bbda" providerId="ADAL" clId="{91F308A8-EC27-4A7B-B70D-BFAF9D62EE8A}" dt="2026-03-16T14:02:59.870" v="52930" actId="478"/>
          <ac:picMkLst>
            <pc:docMk/>
            <pc:sldMk cId="3287271171" sldId="358"/>
            <ac:picMk id="14" creationId="{B17797EE-5CCE-D098-BF09-A7C3DC1A937D}"/>
          </ac:picMkLst>
        </pc:picChg>
        <pc:picChg chg="add del mod">
          <ac:chgData name="Adrian Sanchez" userId="8367bc64-dda7-4682-9c6e-e2730e15bbda" providerId="ADAL" clId="{91F308A8-EC27-4A7B-B70D-BFAF9D62EE8A}" dt="2026-03-16T14:09:59.506" v="52971" actId="21"/>
          <ac:picMkLst>
            <pc:docMk/>
            <pc:sldMk cId="3287271171" sldId="358"/>
            <ac:picMk id="27" creationId="{3D10B45B-BC78-A600-F305-8E1267F8036F}"/>
          </ac:picMkLst>
        </pc:picChg>
        <pc:picChg chg="add mod">
          <ac:chgData name="Adrian Sanchez" userId="8367bc64-dda7-4682-9c6e-e2730e15bbda" providerId="ADAL" clId="{91F308A8-EC27-4A7B-B70D-BFAF9D62EE8A}" dt="2026-03-16T14:10:24.255" v="52978"/>
          <ac:picMkLst>
            <pc:docMk/>
            <pc:sldMk cId="3287271171" sldId="358"/>
            <ac:picMk id="28" creationId="{3D10B45B-BC78-A600-F305-8E1267F8036F}"/>
          </ac:picMkLst>
        </pc:picChg>
      </pc:sldChg>
      <pc:sldChg chg="addSp delSp modSp add mod delAnim modAnim">
        <pc:chgData name="Adrian Sanchez" userId="8367bc64-dda7-4682-9c6e-e2730e15bbda" providerId="ADAL" clId="{91F308A8-EC27-4A7B-B70D-BFAF9D62EE8A}" dt="2026-03-19T11:50:55.101" v="60652" actId="20577"/>
        <pc:sldMkLst>
          <pc:docMk/>
          <pc:sldMk cId="1926252291" sldId="359"/>
        </pc:sldMkLst>
        <pc:spChg chg="mod">
          <ac:chgData name="Adrian Sanchez" userId="8367bc64-dda7-4682-9c6e-e2730e15bbda" providerId="ADAL" clId="{91F308A8-EC27-4A7B-B70D-BFAF9D62EE8A}" dt="2026-03-19T09:16:31.748" v="57208" actId="20577"/>
          <ac:spMkLst>
            <pc:docMk/>
            <pc:sldMk cId="1926252291" sldId="359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10T09:31:53.618" v="37174" actId="478"/>
          <ac:spMkLst>
            <pc:docMk/>
            <pc:sldMk cId="1926252291" sldId="359"/>
            <ac:spMk id="3" creationId="{9DFD4A27-7A79-12F4-E10C-41C15BF80DC8}"/>
          </ac:spMkLst>
        </pc:spChg>
        <pc:spChg chg="del">
          <ac:chgData name="Adrian Sanchez" userId="8367bc64-dda7-4682-9c6e-e2730e15bbda" providerId="ADAL" clId="{91F308A8-EC27-4A7B-B70D-BFAF9D62EE8A}" dt="2026-03-10T09:31:54.678" v="37175" actId="478"/>
          <ac:spMkLst>
            <pc:docMk/>
            <pc:sldMk cId="1926252291" sldId="359"/>
            <ac:spMk id="4" creationId="{E0F08A22-11DC-B643-3DC9-50EEADEFE7A2}"/>
          </ac:spMkLst>
        </pc:spChg>
        <pc:spChg chg="del">
          <ac:chgData name="Adrian Sanchez" userId="8367bc64-dda7-4682-9c6e-e2730e15bbda" providerId="ADAL" clId="{91F308A8-EC27-4A7B-B70D-BFAF9D62EE8A}" dt="2026-03-10T09:31:56.021" v="37176" actId="478"/>
          <ac:spMkLst>
            <pc:docMk/>
            <pc:sldMk cId="1926252291" sldId="359"/>
            <ac:spMk id="5" creationId="{41039A7F-6131-EB44-51AE-E64BA8CB77DB}"/>
          </ac:spMkLst>
        </pc:spChg>
        <pc:spChg chg="del">
          <ac:chgData name="Adrian Sanchez" userId="8367bc64-dda7-4682-9c6e-e2730e15bbda" providerId="ADAL" clId="{91F308A8-EC27-4A7B-B70D-BFAF9D62EE8A}" dt="2026-03-10T09:31:52.153" v="37173" actId="478"/>
          <ac:spMkLst>
            <pc:docMk/>
            <pc:sldMk cId="1926252291" sldId="359"/>
            <ac:spMk id="6" creationId="{85114BE6-14CF-7C67-857E-826DCE2B60AC}"/>
          </ac:spMkLst>
        </pc:spChg>
        <pc:spChg chg="add mod ord">
          <ac:chgData name="Adrian Sanchez" userId="8367bc64-dda7-4682-9c6e-e2730e15bbda" providerId="ADAL" clId="{91F308A8-EC27-4A7B-B70D-BFAF9D62EE8A}" dt="2026-03-16T14:47:56.526" v="53108" actId="14100"/>
          <ac:spMkLst>
            <pc:docMk/>
            <pc:sldMk cId="1926252291" sldId="359"/>
            <ac:spMk id="8" creationId="{947F87A4-7808-52F2-7E67-6147C1EAEC75}"/>
          </ac:spMkLst>
        </pc:spChg>
        <pc:spChg chg="add mod">
          <ac:chgData name="Adrian Sanchez" userId="8367bc64-dda7-4682-9c6e-e2730e15bbda" providerId="ADAL" clId="{91F308A8-EC27-4A7B-B70D-BFAF9D62EE8A}" dt="2026-03-16T14:48:02.692" v="53109" actId="1076"/>
          <ac:spMkLst>
            <pc:docMk/>
            <pc:sldMk cId="1926252291" sldId="359"/>
            <ac:spMk id="11" creationId="{B42A3A6F-252A-D5E6-B517-DF27AD37F9DB}"/>
          </ac:spMkLst>
        </pc:spChg>
        <pc:spChg chg="del">
          <ac:chgData name="Adrian Sanchez" userId="8367bc64-dda7-4682-9c6e-e2730e15bbda" providerId="ADAL" clId="{91F308A8-EC27-4A7B-B70D-BFAF9D62EE8A}" dt="2026-03-10T09:31:49.199" v="37172" actId="478"/>
          <ac:spMkLst>
            <pc:docMk/>
            <pc:sldMk cId="1926252291" sldId="359"/>
            <ac:spMk id="15" creationId="{E7D6957F-E7D7-D448-F7B2-4A73894AA92C}"/>
          </ac:spMkLst>
        </pc:spChg>
        <pc:spChg chg="mod ord">
          <ac:chgData name="Adrian Sanchez" userId="8367bc64-dda7-4682-9c6e-e2730e15bbda" providerId="ADAL" clId="{91F308A8-EC27-4A7B-B70D-BFAF9D62EE8A}" dt="2026-03-16T14:48:41.936" v="53115" actId="20577"/>
          <ac:spMkLst>
            <pc:docMk/>
            <pc:sldMk cId="1926252291" sldId="359"/>
            <ac:spMk id="16" creationId="{470291CD-3AFE-2E3B-0258-1B5A0485FB35}"/>
          </ac:spMkLst>
        </pc:spChg>
        <pc:spChg chg="add mod">
          <ac:chgData name="Adrian Sanchez" userId="8367bc64-dda7-4682-9c6e-e2730e15bbda" providerId="ADAL" clId="{91F308A8-EC27-4A7B-B70D-BFAF9D62EE8A}" dt="2026-03-16T15:31:10.287" v="53412" actId="1076"/>
          <ac:spMkLst>
            <pc:docMk/>
            <pc:sldMk cId="1926252291" sldId="359"/>
            <ac:spMk id="17" creationId="{10CA2CA3-25AF-FB8F-E026-DD09C170D7F1}"/>
          </ac:spMkLst>
        </pc:spChg>
        <pc:spChg chg="add mod">
          <ac:chgData name="Adrian Sanchez" userId="8367bc64-dda7-4682-9c6e-e2730e15bbda" providerId="ADAL" clId="{91F308A8-EC27-4A7B-B70D-BFAF9D62EE8A}" dt="2026-03-16T15:31:10.287" v="53412" actId="1076"/>
          <ac:spMkLst>
            <pc:docMk/>
            <pc:sldMk cId="1926252291" sldId="359"/>
            <ac:spMk id="19" creationId="{B7A53E91-58A2-F54E-BF6A-DCFF1F0909F2}"/>
          </ac:spMkLst>
        </pc:spChg>
        <pc:spChg chg="add mod">
          <ac:chgData name="Adrian Sanchez" userId="8367bc64-dda7-4682-9c6e-e2730e15bbda" providerId="ADAL" clId="{91F308A8-EC27-4A7B-B70D-BFAF9D62EE8A}" dt="2026-03-16T14:49:28.493" v="53116" actId="1076"/>
          <ac:spMkLst>
            <pc:docMk/>
            <pc:sldMk cId="1926252291" sldId="359"/>
            <ac:spMk id="21" creationId="{9AC6A85C-CE96-7F9E-F7BA-5013116FE513}"/>
          </ac:spMkLst>
        </pc:spChg>
        <pc:spChg chg="add mod">
          <ac:chgData name="Adrian Sanchez" userId="8367bc64-dda7-4682-9c6e-e2730e15bbda" providerId="ADAL" clId="{91F308A8-EC27-4A7B-B70D-BFAF9D62EE8A}" dt="2026-03-16T14:48:17.037" v="53110" actId="1076"/>
          <ac:spMkLst>
            <pc:docMk/>
            <pc:sldMk cId="1926252291" sldId="359"/>
            <ac:spMk id="22" creationId="{70F6B718-A5C6-D2C9-BFA0-EC47348BDDF4}"/>
          </ac:spMkLst>
        </pc:spChg>
        <pc:spChg chg="add mod">
          <ac:chgData name="Adrian Sanchez" userId="8367bc64-dda7-4682-9c6e-e2730e15bbda" providerId="ADAL" clId="{91F308A8-EC27-4A7B-B70D-BFAF9D62EE8A}" dt="2026-03-16T14:48:17.037" v="53110" actId="1076"/>
          <ac:spMkLst>
            <pc:docMk/>
            <pc:sldMk cId="1926252291" sldId="359"/>
            <ac:spMk id="24" creationId="{6D12205D-7091-B953-A491-AED67C31A6DF}"/>
          </ac:spMkLst>
        </pc:spChg>
        <pc:spChg chg="add mod">
          <ac:chgData name="Adrian Sanchez" userId="8367bc64-dda7-4682-9c6e-e2730e15bbda" providerId="ADAL" clId="{91F308A8-EC27-4A7B-B70D-BFAF9D62EE8A}" dt="2026-03-16T14:48:17.037" v="53110" actId="1076"/>
          <ac:spMkLst>
            <pc:docMk/>
            <pc:sldMk cId="1926252291" sldId="359"/>
            <ac:spMk id="27" creationId="{CF9C7426-CB3A-EFAC-8F75-00F5D5623673}"/>
          </ac:spMkLst>
        </pc:spChg>
        <pc:spChg chg="add mod">
          <ac:chgData name="Adrian Sanchez" userId="8367bc64-dda7-4682-9c6e-e2730e15bbda" providerId="ADAL" clId="{91F308A8-EC27-4A7B-B70D-BFAF9D62EE8A}" dt="2026-03-19T11:50:55.101" v="60652" actId="20577"/>
          <ac:spMkLst>
            <pc:docMk/>
            <pc:sldMk cId="1926252291" sldId="359"/>
            <ac:spMk id="30" creationId="{32FD4728-F1B0-1512-02F9-FE8FBA185CA9}"/>
          </ac:spMkLst>
        </pc:spChg>
        <pc:spChg chg="add mod">
          <ac:chgData name="Adrian Sanchez" userId="8367bc64-dda7-4682-9c6e-e2730e15bbda" providerId="ADAL" clId="{91F308A8-EC27-4A7B-B70D-BFAF9D62EE8A}" dt="2026-03-16T14:48:17.037" v="53110" actId="1076"/>
          <ac:spMkLst>
            <pc:docMk/>
            <pc:sldMk cId="1926252291" sldId="359"/>
            <ac:spMk id="32" creationId="{9E0DEE47-482E-A162-B872-F87ECF5F148F}"/>
          </ac:spMkLst>
        </pc:spChg>
        <pc:spChg chg="add mod">
          <ac:chgData name="Adrian Sanchez" userId="8367bc64-dda7-4682-9c6e-e2730e15bbda" providerId="ADAL" clId="{91F308A8-EC27-4A7B-B70D-BFAF9D62EE8A}" dt="2026-03-16T14:49:45.698" v="53118" actId="1076"/>
          <ac:spMkLst>
            <pc:docMk/>
            <pc:sldMk cId="1926252291" sldId="359"/>
            <ac:spMk id="33" creationId="{2589644E-5D21-277C-A66E-DB4A1C975676}"/>
          </ac:spMkLst>
        </pc:spChg>
        <pc:spChg chg="add mod">
          <ac:chgData name="Adrian Sanchez" userId="8367bc64-dda7-4682-9c6e-e2730e15bbda" providerId="ADAL" clId="{91F308A8-EC27-4A7B-B70D-BFAF9D62EE8A}" dt="2026-03-16T14:49:50.808" v="53119" actId="1076"/>
          <ac:spMkLst>
            <pc:docMk/>
            <pc:sldMk cId="1926252291" sldId="359"/>
            <ac:spMk id="34" creationId="{483EF1C5-39D8-CA18-E482-BE19BAF49229}"/>
          </ac:spMkLst>
        </pc:spChg>
        <pc:spChg chg="add mod">
          <ac:chgData name="Adrian Sanchez" userId="8367bc64-dda7-4682-9c6e-e2730e15bbda" providerId="ADAL" clId="{91F308A8-EC27-4A7B-B70D-BFAF9D62EE8A}" dt="2026-03-10T10:07:01.715" v="38174" actId="1076"/>
          <ac:spMkLst>
            <pc:docMk/>
            <pc:sldMk cId="1926252291" sldId="359"/>
            <ac:spMk id="42" creationId="{4B80E108-138A-CE43-2929-C866DA963052}"/>
          </ac:spMkLst>
        </pc:spChg>
        <pc:spChg chg="add del mod">
          <ac:chgData name="Adrian Sanchez" userId="8367bc64-dda7-4682-9c6e-e2730e15bbda" providerId="ADAL" clId="{91F308A8-EC27-4A7B-B70D-BFAF9D62EE8A}" dt="2026-03-16T14:16:41.611" v="52983" actId="478"/>
          <ac:spMkLst>
            <pc:docMk/>
            <pc:sldMk cId="1926252291" sldId="359"/>
            <ac:spMk id="61" creationId="{519B5A02-F87C-96B8-71C8-26A7633B68F1}"/>
          </ac:spMkLst>
        </pc:spChg>
        <pc:spChg chg="add mod">
          <ac:chgData name="Adrian Sanchez" userId="8367bc64-dda7-4682-9c6e-e2730e15bbda" providerId="ADAL" clId="{91F308A8-EC27-4A7B-B70D-BFAF9D62EE8A}" dt="2026-03-16T15:31:10.287" v="53412" actId="1076"/>
          <ac:spMkLst>
            <pc:docMk/>
            <pc:sldMk cId="1926252291" sldId="359"/>
            <ac:spMk id="66" creationId="{F96A373D-1FD7-94A0-E8D5-505A19432D3C}"/>
          </ac:spMkLst>
        </pc:spChg>
        <pc:spChg chg="add mod">
          <ac:chgData name="Adrian Sanchez" userId="8367bc64-dda7-4682-9c6e-e2730e15bbda" providerId="ADAL" clId="{91F308A8-EC27-4A7B-B70D-BFAF9D62EE8A}" dt="2026-03-16T14:48:17.037" v="53110" actId="1076"/>
          <ac:spMkLst>
            <pc:docMk/>
            <pc:sldMk cId="1926252291" sldId="359"/>
            <ac:spMk id="67" creationId="{915EB1DD-6329-DE14-9AEE-4335F639BA7C}"/>
          </ac:spMkLst>
        </pc:spChg>
        <pc:picChg chg="del">
          <ac:chgData name="Adrian Sanchez" userId="8367bc64-dda7-4682-9c6e-e2730e15bbda" providerId="ADAL" clId="{91F308A8-EC27-4A7B-B70D-BFAF9D62EE8A}" dt="2026-03-10T09:31:56.612" v="37177" actId="478"/>
          <ac:picMkLst>
            <pc:docMk/>
            <pc:sldMk cId="1926252291" sldId="359"/>
            <ac:picMk id="7" creationId="{5133F132-2C69-8FD0-68E8-C3CD28AFD4CD}"/>
          </ac:picMkLst>
        </pc:picChg>
        <pc:picChg chg="del">
          <ac:chgData name="Adrian Sanchez" userId="8367bc64-dda7-4682-9c6e-e2730e15bbda" providerId="ADAL" clId="{91F308A8-EC27-4A7B-B70D-BFAF9D62EE8A}" dt="2026-03-10T09:31:57.219" v="37178" actId="478"/>
          <ac:picMkLst>
            <pc:docMk/>
            <pc:sldMk cId="1926252291" sldId="359"/>
            <ac:picMk id="9" creationId="{45934E01-56F4-0BE4-9B15-CCC96CDFD3CD}"/>
          </ac:picMkLst>
        </pc:picChg>
        <pc:picChg chg="del">
          <ac:chgData name="Adrian Sanchez" userId="8367bc64-dda7-4682-9c6e-e2730e15bbda" providerId="ADAL" clId="{91F308A8-EC27-4A7B-B70D-BFAF9D62EE8A}" dt="2026-03-10T09:31:49.199" v="37172" actId="478"/>
          <ac:picMkLst>
            <pc:docMk/>
            <pc:sldMk cId="1926252291" sldId="359"/>
            <ac:picMk id="10" creationId="{DEDC485B-D7A1-725E-0017-B50A472C18B9}"/>
          </ac:picMkLst>
        </pc:picChg>
        <pc:picChg chg="add mod">
          <ac:chgData name="Adrian Sanchez" userId="8367bc64-dda7-4682-9c6e-e2730e15bbda" providerId="ADAL" clId="{91F308A8-EC27-4A7B-B70D-BFAF9D62EE8A}" dt="2026-03-16T14:48:17.037" v="53110" actId="1076"/>
          <ac:picMkLst>
            <pc:docMk/>
            <pc:sldMk cId="1926252291" sldId="359"/>
            <ac:picMk id="13" creationId="{A5D5F846-392A-E659-33FF-9327E7744C8D}"/>
          </ac:picMkLst>
        </pc:picChg>
        <pc:picChg chg="del">
          <ac:chgData name="Adrian Sanchez" userId="8367bc64-dda7-4682-9c6e-e2730e15bbda" providerId="ADAL" clId="{91F308A8-EC27-4A7B-B70D-BFAF9D62EE8A}" dt="2026-03-10T09:31:49.199" v="37172" actId="478"/>
          <ac:picMkLst>
            <pc:docMk/>
            <pc:sldMk cId="1926252291" sldId="359"/>
            <ac:picMk id="14" creationId="{B17797EE-5CCE-D098-BF09-A7C3DC1A937D}"/>
          </ac:picMkLst>
        </pc:picChg>
        <pc:picChg chg="add mod ord">
          <ac:chgData name="Adrian Sanchez" userId="8367bc64-dda7-4682-9c6e-e2730e15bbda" providerId="ADAL" clId="{91F308A8-EC27-4A7B-B70D-BFAF9D62EE8A}" dt="2026-03-16T15:26:16.509" v="53403" actId="1076"/>
          <ac:picMkLst>
            <pc:docMk/>
            <pc:sldMk cId="1926252291" sldId="359"/>
            <ac:picMk id="15" creationId="{EC6EAAFF-C9A9-6621-9566-D51F33ABC9D3}"/>
          </ac:picMkLst>
        </pc:picChg>
        <pc:picChg chg="add mod">
          <ac:chgData name="Adrian Sanchez" userId="8367bc64-dda7-4682-9c6e-e2730e15bbda" providerId="ADAL" clId="{91F308A8-EC27-4A7B-B70D-BFAF9D62EE8A}" dt="2026-03-16T14:48:17.037" v="53110" actId="1076"/>
          <ac:picMkLst>
            <pc:docMk/>
            <pc:sldMk cId="1926252291" sldId="359"/>
            <ac:picMk id="18" creationId="{4821CA53-C949-8C70-AA99-589EF4144DA9}"/>
          </ac:picMkLst>
        </pc:picChg>
        <pc:picChg chg="add mod">
          <ac:chgData name="Adrian Sanchez" userId="8367bc64-dda7-4682-9c6e-e2730e15bbda" providerId="ADAL" clId="{91F308A8-EC27-4A7B-B70D-BFAF9D62EE8A}" dt="2026-03-16T14:48:17.037" v="53110" actId="1076"/>
          <ac:picMkLst>
            <pc:docMk/>
            <pc:sldMk cId="1926252291" sldId="359"/>
            <ac:picMk id="20" creationId="{AF6EDEDF-F554-CFA5-ED4D-FAAA310403AE}"/>
          </ac:picMkLst>
        </pc:picChg>
        <pc:picChg chg="add mod ord">
          <ac:chgData name="Adrian Sanchez" userId="8367bc64-dda7-4682-9c6e-e2730e15bbda" providerId="ADAL" clId="{91F308A8-EC27-4A7B-B70D-BFAF9D62EE8A}" dt="2026-03-16T14:29:37.336" v="52991" actId="167"/>
          <ac:picMkLst>
            <pc:docMk/>
            <pc:sldMk cId="1926252291" sldId="359"/>
            <ac:picMk id="41" creationId="{E6EDEFFB-128A-1473-22D6-3C5557C9D288}"/>
          </ac:picMkLst>
        </pc:picChg>
        <pc:cxnChg chg="add mod">
          <ac:chgData name="Adrian Sanchez" userId="8367bc64-dda7-4682-9c6e-e2730e15bbda" providerId="ADAL" clId="{91F308A8-EC27-4A7B-B70D-BFAF9D62EE8A}" dt="2026-03-16T14:48:17.037" v="53110" actId="1076"/>
          <ac:cxnSpMkLst>
            <pc:docMk/>
            <pc:sldMk cId="1926252291" sldId="359"/>
            <ac:cxnSpMk id="23" creationId="{55D453A1-0749-F5E9-C354-48EAE6922F61}"/>
          </ac:cxnSpMkLst>
        </pc:cxnChg>
        <pc:cxnChg chg="add mod">
          <ac:chgData name="Adrian Sanchez" userId="8367bc64-dda7-4682-9c6e-e2730e15bbda" providerId="ADAL" clId="{91F308A8-EC27-4A7B-B70D-BFAF9D62EE8A}" dt="2026-03-16T14:49:32.432" v="53117" actId="14100"/>
          <ac:cxnSpMkLst>
            <pc:docMk/>
            <pc:sldMk cId="1926252291" sldId="359"/>
            <ac:cxnSpMk id="28" creationId="{799BCE3D-FD88-8A8B-4ADB-222011406596}"/>
          </ac:cxnSpMkLst>
        </pc:cxnChg>
        <pc:cxnChg chg="add mod">
          <ac:chgData name="Adrian Sanchez" userId="8367bc64-dda7-4682-9c6e-e2730e15bbda" providerId="ADAL" clId="{91F308A8-EC27-4A7B-B70D-BFAF9D62EE8A}" dt="2026-03-16T14:48:17.037" v="53110" actId="1076"/>
          <ac:cxnSpMkLst>
            <pc:docMk/>
            <pc:sldMk cId="1926252291" sldId="359"/>
            <ac:cxnSpMk id="35" creationId="{54EE5F77-5953-5091-FBDE-E361A3A111F1}"/>
          </ac:cxnSpMkLst>
        </pc:cxnChg>
        <pc:cxnChg chg="add mod">
          <ac:chgData name="Adrian Sanchez" userId="8367bc64-dda7-4682-9c6e-e2730e15bbda" providerId="ADAL" clId="{91F308A8-EC27-4A7B-B70D-BFAF9D62EE8A}" dt="2026-03-16T14:48:17.037" v="53110" actId="1076"/>
          <ac:cxnSpMkLst>
            <pc:docMk/>
            <pc:sldMk cId="1926252291" sldId="359"/>
            <ac:cxnSpMk id="37" creationId="{84506CFD-F274-C57B-732E-D26F7AF14505}"/>
          </ac:cxnSpMkLst>
        </pc:cxnChg>
        <pc:cxnChg chg="add mod">
          <ac:chgData name="Adrian Sanchez" userId="8367bc64-dda7-4682-9c6e-e2730e15bbda" providerId="ADAL" clId="{91F308A8-EC27-4A7B-B70D-BFAF9D62EE8A}" dt="2026-03-16T14:48:28.625" v="53113" actId="14100"/>
          <ac:cxnSpMkLst>
            <pc:docMk/>
            <pc:sldMk cId="1926252291" sldId="359"/>
            <ac:cxnSpMk id="43" creationId="{2D974F40-9DBA-E362-0FE0-189E7DF19E6C}"/>
          </ac:cxnSpMkLst>
        </pc:cxnChg>
        <pc:cxnChg chg="add mod">
          <ac:chgData name="Adrian Sanchez" userId="8367bc64-dda7-4682-9c6e-e2730e15bbda" providerId="ADAL" clId="{91F308A8-EC27-4A7B-B70D-BFAF9D62EE8A}" dt="2026-03-16T14:48:25.294" v="53112" actId="14100"/>
          <ac:cxnSpMkLst>
            <pc:docMk/>
            <pc:sldMk cId="1926252291" sldId="359"/>
            <ac:cxnSpMk id="44" creationId="{74032DC3-A22D-99FF-1773-B84A90A00BC2}"/>
          </ac:cxnSpMkLst>
        </pc:cxnChg>
        <pc:cxnChg chg="add mod">
          <ac:chgData name="Adrian Sanchez" userId="8367bc64-dda7-4682-9c6e-e2730e15bbda" providerId="ADAL" clId="{91F308A8-EC27-4A7B-B70D-BFAF9D62EE8A}" dt="2026-03-16T14:48:17.037" v="53110" actId="1076"/>
          <ac:cxnSpMkLst>
            <pc:docMk/>
            <pc:sldMk cId="1926252291" sldId="359"/>
            <ac:cxnSpMk id="45" creationId="{0DB93EB1-6E4F-0872-5D06-DBB0914575DF}"/>
          </ac:cxnSpMkLst>
        </pc:cxnChg>
        <pc:cxnChg chg="add mod">
          <ac:chgData name="Adrian Sanchez" userId="8367bc64-dda7-4682-9c6e-e2730e15bbda" providerId="ADAL" clId="{91F308A8-EC27-4A7B-B70D-BFAF9D62EE8A}" dt="2026-03-16T14:48:22.565" v="53111" actId="1076"/>
          <ac:cxnSpMkLst>
            <pc:docMk/>
            <pc:sldMk cId="1926252291" sldId="359"/>
            <ac:cxnSpMk id="46" creationId="{B34D4AA8-080C-FB50-ECF3-C842CCB743FA}"/>
          </ac:cxnSpMkLst>
        </pc:cxnChg>
      </pc:sldChg>
      <pc:sldChg chg="addSp delSp modSp add mod modAnim">
        <pc:chgData name="Adrian Sanchez" userId="8367bc64-dda7-4682-9c6e-e2730e15bbda" providerId="ADAL" clId="{91F308A8-EC27-4A7B-B70D-BFAF9D62EE8A}" dt="2026-03-19T09:16:35.821" v="57210" actId="20577"/>
        <pc:sldMkLst>
          <pc:docMk/>
          <pc:sldMk cId="661908959" sldId="360"/>
        </pc:sldMkLst>
        <pc:spChg chg="mod">
          <ac:chgData name="Adrian Sanchez" userId="8367bc64-dda7-4682-9c6e-e2730e15bbda" providerId="ADAL" clId="{91F308A8-EC27-4A7B-B70D-BFAF9D62EE8A}" dt="2026-03-19T09:16:35.821" v="57210" actId="20577"/>
          <ac:spMkLst>
            <pc:docMk/>
            <pc:sldMk cId="661908959" sldId="360"/>
            <ac:spMk id="2" creationId="{2A6E612C-28F5-45FC-ABD4-54B65CF2A640}"/>
          </ac:spMkLst>
        </pc:spChg>
        <pc:spChg chg="add mod ord">
          <ac:chgData name="Adrian Sanchez" userId="8367bc64-dda7-4682-9c6e-e2730e15bbda" providerId="ADAL" clId="{91F308A8-EC27-4A7B-B70D-BFAF9D62EE8A}" dt="2026-03-16T14:55:03.213" v="53130" actId="14100"/>
          <ac:spMkLst>
            <pc:docMk/>
            <pc:sldMk cId="661908959" sldId="360"/>
            <ac:spMk id="7" creationId="{6B99FB95-8CE4-7BEF-93C9-5A2BF8DCF832}"/>
          </ac:spMkLst>
        </pc:spChg>
        <pc:spChg chg="mod">
          <ac:chgData name="Adrian Sanchez" userId="8367bc64-dda7-4682-9c6e-e2730e15bbda" providerId="ADAL" clId="{91F308A8-EC27-4A7B-B70D-BFAF9D62EE8A}" dt="2026-03-10T11:32:14.085" v="40797" actId="1076"/>
          <ac:spMkLst>
            <pc:docMk/>
            <pc:sldMk cId="661908959" sldId="360"/>
            <ac:spMk id="8" creationId="{947F87A4-7808-52F2-7E67-6147C1EAEC75}"/>
          </ac:spMkLst>
        </pc:spChg>
        <pc:spChg chg="add mod ord">
          <ac:chgData name="Adrian Sanchez" userId="8367bc64-dda7-4682-9c6e-e2730e15bbda" providerId="ADAL" clId="{91F308A8-EC27-4A7B-B70D-BFAF9D62EE8A}" dt="2026-03-16T15:01:20.751" v="53215" actId="14100"/>
          <ac:spMkLst>
            <pc:docMk/>
            <pc:sldMk cId="661908959" sldId="360"/>
            <ac:spMk id="9" creationId="{77B84119-A043-AC52-821D-E1BA00CA479B}"/>
          </ac:spMkLst>
        </pc:spChg>
        <pc:spChg chg="add mod">
          <ac:chgData name="Adrian Sanchez" userId="8367bc64-dda7-4682-9c6e-e2730e15bbda" providerId="ADAL" clId="{91F308A8-EC27-4A7B-B70D-BFAF9D62EE8A}" dt="2026-03-16T14:56:50.698" v="53143" actId="14100"/>
          <ac:spMkLst>
            <pc:docMk/>
            <pc:sldMk cId="661908959" sldId="360"/>
            <ac:spMk id="10" creationId="{882194BF-0834-AF9C-F73B-1B7636164D98}"/>
          </ac:spMkLst>
        </pc:spChg>
        <pc:spChg chg="mod">
          <ac:chgData name="Adrian Sanchez" userId="8367bc64-dda7-4682-9c6e-e2730e15bbda" providerId="ADAL" clId="{91F308A8-EC27-4A7B-B70D-BFAF9D62EE8A}" dt="2026-03-16T14:57:31.277" v="53161" actId="20577"/>
          <ac:spMkLst>
            <pc:docMk/>
            <pc:sldMk cId="661908959" sldId="360"/>
            <ac:spMk id="11" creationId="{B42A3A6F-252A-D5E6-B517-DF27AD37F9DB}"/>
          </ac:spMkLst>
        </pc:spChg>
        <pc:spChg chg="add mod ord">
          <ac:chgData name="Adrian Sanchez" userId="8367bc64-dda7-4682-9c6e-e2730e15bbda" providerId="ADAL" clId="{91F308A8-EC27-4A7B-B70D-BFAF9D62EE8A}" dt="2026-03-16T15:00:38.857" v="53202" actId="14100"/>
          <ac:spMkLst>
            <pc:docMk/>
            <pc:sldMk cId="661908959" sldId="360"/>
            <ac:spMk id="12" creationId="{64A45836-F8AE-0107-F182-F86EA6C0BCE4}"/>
          </ac:spMkLst>
        </pc:spChg>
        <pc:spChg chg="add mod">
          <ac:chgData name="Adrian Sanchez" userId="8367bc64-dda7-4682-9c6e-e2730e15bbda" providerId="ADAL" clId="{91F308A8-EC27-4A7B-B70D-BFAF9D62EE8A}" dt="2026-03-16T15:01:42.955" v="53216" actId="14100"/>
          <ac:spMkLst>
            <pc:docMk/>
            <pc:sldMk cId="661908959" sldId="360"/>
            <ac:spMk id="13" creationId="{1BA08363-F3CA-2EA1-AD7B-791B0CCAFCE8}"/>
          </ac:spMkLst>
        </pc:spChg>
        <pc:spChg chg="add mod">
          <ac:chgData name="Adrian Sanchez" userId="8367bc64-dda7-4682-9c6e-e2730e15bbda" providerId="ADAL" clId="{91F308A8-EC27-4A7B-B70D-BFAF9D62EE8A}" dt="2026-03-10T09:51:48.795" v="37662" actId="1076"/>
          <ac:spMkLst>
            <pc:docMk/>
            <pc:sldMk cId="661908959" sldId="360"/>
            <ac:spMk id="14" creationId="{8E53318C-45AC-4A20-C593-5890A00B4438}"/>
          </ac:spMkLst>
        </pc:spChg>
        <pc:spChg chg="add mod">
          <ac:chgData name="Adrian Sanchez" userId="8367bc64-dda7-4682-9c6e-e2730e15bbda" providerId="ADAL" clId="{91F308A8-EC27-4A7B-B70D-BFAF9D62EE8A}" dt="2026-03-16T15:01:49.109" v="53218" actId="14100"/>
          <ac:spMkLst>
            <pc:docMk/>
            <pc:sldMk cId="661908959" sldId="360"/>
            <ac:spMk id="15" creationId="{2F901EF0-F01C-351F-1917-D8DB4054A3F2}"/>
          </ac:spMkLst>
        </pc:spChg>
        <pc:spChg chg="add mod">
          <ac:chgData name="Adrian Sanchez" userId="8367bc64-dda7-4682-9c6e-e2730e15bbda" providerId="ADAL" clId="{91F308A8-EC27-4A7B-B70D-BFAF9D62EE8A}" dt="2026-03-10T09:58:35.600" v="37913" actId="1037"/>
          <ac:spMkLst>
            <pc:docMk/>
            <pc:sldMk cId="661908959" sldId="360"/>
            <ac:spMk id="15" creationId="{FFEC9C6C-4083-567C-9B16-AF133F8E6532}"/>
          </ac:spMkLst>
        </pc:spChg>
        <pc:spChg chg="del">
          <ac:chgData name="Adrian Sanchez" userId="8367bc64-dda7-4682-9c6e-e2730e15bbda" providerId="ADAL" clId="{91F308A8-EC27-4A7B-B70D-BFAF9D62EE8A}" dt="2026-03-10T09:50:31.918" v="37650" actId="478"/>
          <ac:spMkLst>
            <pc:docMk/>
            <pc:sldMk cId="661908959" sldId="360"/>
            <ac:spMk id="16" creationId="{470291CD-3AFE-2E3B-0258-1B5A0485FB35}"/>
          </ac:spMkLst>
        </pc:spChg>
        <pc:spChg chg="add mod">
          <ac:chgData name="Adrian Sanchez" userId="8367bc64-dda7-4682-9c6e-e2730e15bbda" providerId="ADAL" clId="{91F308A8-EC27-4A7B-B70D-BFAF9D62EE8A}" dt="2026-03-10T09:58:35.600" v="37913" actId="1037"/>
          <ac:spMkLst>
            <pc:docMk/>
            <pc:sldMk cId="661908959" sldId="360"/>
            <ac:spMk id="17" creationId="{54CC3834-A3B6-F143-39F8-9778DAF388C8}"/>
          </ac:spMkLst>
        </pc:spChg>
        <pc:spChg chg="del">
          <ac:chgData name="Adrian Sanchez" userId="8367bc64-dda7-4682-9c6e-e2730e15bbda" providerId="ADAL" clId="{91F308A8-EC27-4A7B-B70D-BFAF9D62EE8A}" dt="2026-03-10T09:50:31.918" v="37650" actId="478"/>
          <ac:spMkLst>
            <pc:docMk/>
            <pc:sldMk cId="661908959" sldId="360"/>
            <ac:spMk id="21" creationId="{9AC6A85C-CE96-7F9E-F7BA-5013116FE513}"/>
          </ac:spMkLst>
        </pc:spChg>
        <pc:spChg chg="del">
          <ac:chgData name="Adrian Sanchez" userId="8367bc64-dda7-4682-9c6e-e2730e15bbda" providerId="ADAL" clId="{91F308A8-EC27-4A7B-B70D-BFAF9D62EE8A}" dt="2026-03-10T09:50:31.918" v="37650" actId="478"/>
          <ac:spMkLst>
            <pc:docMk/>
            <pc:sldMk cId="661908959" sldId="360"/>
            <ac:spMk id="22" creationId="{70F6B718-A5C6-D2C9-BFA0-EC47348BDDF4}"/>
          </ac:spMkLst>
        </pc:spChg>
        <pc:spChg chg="del">
          <ac:chgData name="Adrian Sanchez" userId="8367bc64-dda7-4682-9c6e-e2730e15bbda" providerId="ADAL" clId="{91F308A8-EC27-4A7B-B70D-BFAF9D62EE8A}" dt="2026-03-10T09:50:31.918" v="37650" actId="478"/>
          <ac:spMkLst>
            <pc:docMk/>
            <pc:sldMk cId="661908959" sldId="360"/>
            <ac:spMk id="24" creationId="{6D12205D-7091-B953-A491-AED67C31A6DF}"/>
          </ac:spMkLst>
        </pc:spChg>
        <pc:spChg chg="add mod ord">
          <ac:chgData name="Adrian Sanchez" userId="8367bc64-dda7-4682-9c6e-e2730e15bbda" providerId="ADAL" clId="{91F308A8-EC27-4A7B-B70D-BFAF9D62EE8A}" dt="2026-03-16T14:59:18.273" v="53187" actId="207"/>
          <ac:spMkLst>
            <pc:docMk/>
            <pc:sldMk cId="661908959" sldId="360"/>
            <ac:spMk id="26" creationId="{43E107CE-28A2-87EE-4A7B-2977C2C3E31B}"/>
          </ac:spMkLst>
        </pc:spChg>
        <pc:spChg chg="del">
          <ac:chgData name="Adrian Sanchez" userId="8367bc64-dda7-4682-9c6e-e2730e15bbda" providerId="ADAL" clId="{91F308A8-EC27-4A7B-B70D-BFAF9D62EE8A}" dt="2026-03-10T09:50:31.918" v="37650" actId="478"/>
          <ac:spMkLst>
            <pc:docMk/>
            <pc:sldMk cId="661908959" sldId="360"/>
            <ac:spMk id="27" creationId="{CF9C7426-CB3A-EFAC-8F75-00F5D5623673}"/>
          </ac:spMkLst>
        </pc:spChg>
        <pc:spChg chg="del">
          <ac:chgData name="Adrian Sanchez" userId="8367bc64-dda7-4682-9c6e-e2730e15bbda" providerId="ADAL" clId="{91F308A8-EC27-4A7B-B70D-BFAF9D62EE8A}" dt="2026-03-10T09:50:31.918" v="37650" actId="478"/>
          <ac:spMkLst>
            <pc:docMk/>
            <pc:sldMk cId="661908959" sldId="360"/>
            <ac:spMk id="32" creationId="{9E0DEE47-482E-A162-B872-F87ECF5F148F}"/>
          </ac:spMkLst>
        </pc:spChg>
        <pc:spChg chg="del">
          <ac:chgData name="Adrian Sanchez" userId="8367bc64-dda7-4682-9c6e-e2730e15bbda" providerId="ADAL" clId="{91F308A8-EC27-4A7B-B70D-BFAF9D62EE8A}" dt="2026-03-10T09:50:31.918" v="37650" actId="478"/>
          <ac:spMkLst>
            <pc:docMk/>
            <pc:sldMk cId="661908959" sldId="360"/>
            <ac:spMk id="33" creationId="{2589644E-5D21-277C-A66E-DB4A1C975676}"/>
          </ac:spMkLst>
        </pc:spChg>
        <pc:spChg chg="del">
          <ac:chgData name="Adrian Sanchez" userId="8367bc64-dda7-4682-9c6e-e2730e15bbda" providerId="ADAL" clId="{91F308A8-EC27-4A7B-B70D-BFAF9D62EE8A}" dt="2026-03-10T09:50:31.918" v="37650" actId="478"/>
          <ac:spMkLst>
            <pc:docMk/>
            <pc:sldMk cId="661908959" sldId="360"/>
            <ac:spMk id="34" creationId="{483EF1C5-39D8-CA18-E482-BE19BAF49229}"/>
          </ac:spMkLst>
        </pc:spChg>
        <pc:picChg chg="add mod ord">
          <ac:chgData name="Adrian Sanchez" userId="8367bc64-dda7-4682-9c6e-e2730e15bbda" providerId="ADAL" clId="{91F308A8-EC27-4A7B-B70D-BFAF9D62EE8A}" dt="2026-03-16T14:59:00.670" v="53183" actId="1076"/>
          <ac:picMkLst>
            <pc:docMk/>
            <pc:sldMk cId="661908959" sldId="360"/>
            <ac:picMk id="3" creationId="{BA952976-BAF4-B11F-ED7C-B07B7EDC09BD}"/>
          </ac:picMkLst>
        </pc:picChg>
        <pc:picChg chg="add mod ord">
          <ac:chgData name="Adrian Sanchez" userId="8367bc64-dda7-4682-9c6e-e2730e15bbda" providerId="ADAL" clId="{91F308A8-EC27-4A7B-B70D-BFAF9D62EE8A}" dt="2026-03-16T14:59:00.670" v="53183" actId="1076"/>
          <ac:picMkLst>
            <pc:docMk/>
            <pc:sldMk cId="661908959" sldId="360"/>
            <ac:picMk id="4" creationId="{60E2ADE3-CD93-C420-29C4-63B587DDE282}"/>
          </ac:picMkLst>
        </pc:picChg>
        <pc:picChg chg="add mod ord modCrop">
          <ac:chgData name="Adrian Sanchez" userId="8367bc64-dda7-4682-9c6e-e2730e15bbda" providerId="ADAL" clId="{91F308A8-EC27-4A7B-B70D-BFAF9D62EE8A}" dt="2026-03-16T14:57:35.967" v="53162" actId="166"/>
          <ac:picMkLst>
            <pc:docMk/>
            <pc:sldMk cId="661908959" sldId="360"/>
            <ac:picMk id="5" creationId="{D08BBDCC-8D58-0F46-41DA-CEC29BA5F705}"/>
          </ac:picMkLst>
        </pc:picChg>
        <pc:picChg chg="add mod ord">
          <ac:chgData name="Adrian Sanchez" userId="8367bc64-dda7-4682-9c6e-e2730e15bbda" providerId="ADAL" clId="{91F308A8-EC27-4A7B-B70D-BFAF9D62EE8A}" dt="2026-03-16T14:56:35.606" v="53140" actId="1076"/>
          <ac:picMkLst>
            <pc:docMk/>
            <pc:sldMk cId="661908959" sldId="360"/>
            <ac:picMk id="6" creationId="{1241B9E7-A7CF-C2ED-7DD0-2225B4B7B781}"/>
          </ac:picMkLst>
        </pc:picChg>
        <pc:picChg chg="del">
          <ac:chgData name="Adrian Sanchez" userId="8367bc64-dda7-4682-9c6e-e2730e15bbda" providerId="ADAL" clId="{91F308A8-EC27-4A7B-B70D-BFAF9D62EE8A}" dt="2026-03-10T09:50:31.918" v="37650" actId="478"/>
          <ac:picMkLst>
            <pc:docMk/>
            <pc:sldMk cId="661908959" sldId="360"/>
            <ac:picMk id="13" creationId="{A5D5F846-392A-E659-33FF-9327E7744C8D}"/>
          </ac:picMkLst>
        </pc:picChg>
        <pc:picChg chg="add mod modCrop">
          <ac:chgData name="Adrian Sanchez" userId="8367bc64-dda7-4682-9c6e-e2730e15bbda" providerId="ADAL" clId="{91F308A8-EC27-4A7B-B70D-BFAF9D62EE8A}" dt="2026-03-16T15:02:05.108" v="53221" actId="208"/>
          <ac:picMkLst>
            <pc:docMk/>
            <pc:sldMk cId="661908959" sldId="360"/>
            <ac:picMk id="16" creationId="{57FEB7F7-ABF4-38B7-FEA0-A5681C67FC70}"/>
          </ac:picMkLst>
        </pc:picChg>
        <pc:picChg chg="del">
          <ac:chgData name="Adrian Sanchez" userId="8367bc64-dda7-4682-9c6e-e2730e15bbda" providerId="ADAL" clId="{91F308A8-EC27-4A7B-B70D-BFAF9D62EE8A}" dt="2026-03-10T09:50:31.918" v="37650" actId="478"/>
          <ac:picMkLst>
            <pc:docMk/>
            <pc:sldMk cId="661908959" sldId="360"/>
            <ac:picMk id="18" creationId="{4821CA53-C949-8C70-AA99-589EF4144DA9}"/>
          </ac:picMkLst>
        </pc:picChg>
        <pc:picChg chg="del">
          <ac:chgData name="Adrian Sanchez" userId="8367bc64-dda7-4682-9c6e-e2730e15bbda" providerId="ADAL" clId="{91F308A8-EC27-4A7B-B70D-BFAF9D62EE8A}" dt="2026-03-10T09:50:31.918" v="37650" actId="478"/>
          <ac:picMkLst>
            <pc:docMk/>
            <pc:sldMk cId="661908959" sldId="360"/>
            <ac:picMk id="20" creationId="{AF6EDEDF-F554-CFA5-ED4D-FAAA310403AE}"/>
          </ac:picMkLst>
        </pc:picChg>
        <pc:picChg chg="add mod">
          <ac:chgData name="Adrian Sanchez" userId="8367bc64-dda7-4682-9c6e-e2730e15bbda" providerId="ADAL" clId="{91F308A8-EC27-4A7B-B70D-BFAF9D62EE8A}" dt="2026-03-10T09:58:35.600" v="37913" actId="1037"/>
          <ac:picMkLst>
            <pc:docMk/>
            <pc:sldMk cId="661908959" sldId="360"/>
            <ac:picMk id="25" creationId="{6C70300B-0109-B785-2046-211A10B4D44B}"/>
          </ac:picMkLst>
        </pc:picChg>
        <pc:cxnChg chg="del mod">
          <ac:chgData name="Adrian Sanchez" userId="8367bc64-dda7-4682-9c6e-e2730e15bbda" providerId="ADAL" clId="{91F308A8-EC27-4A7B-B70D-BFAF9D62EE8A}" dt="2026-03-10T09:50:31.918" v="37650" actId="478"/>
          <ac:cxnSpMkLst>
            <pc:docMk/>
            <pc:sldMk cId="661908959" sldId="360"/>
            <ac:cxnSpMk id="23" creationId="{55D453A1-0749-F5E9-C354-48EAE6922F61}"/>
          </ac:cxnSpMkLst>
        </pc:cxnChg>
        <pc:cxnChg chg="del">
          <ac:chgData name="Adrian Sanchez" userId="8367bc64-dda7-4682-9c6e-e2730e15bbda" providerId="ADAL" clId="{91F308A8-EC27-4A7B-B70D-BFAF9D62EE8A}" dt="2026-03-10T09:50:31.918" v="37650" actId="478"/>
          <ac:cxnSpMkLst>
            <pc:docMk/>
            <pc:sldMk cId="661908959" sldId="360"/>
            <ac:cxnSpMk id="28" creationId="{799BCE3D-FD88-8A8B-4ADB-222011406596}"/>
          </ac:cxnSpMkLst>
        </pc:cxnChg>
        <pc:cxnChg chg="del">
          <ac:chgData name="Adrian Sanchez" userId="8367bc64-dda7-4682-9c6e-e2730e15bbda" providerId="ADAL" clId="{91F308A8-EC27-4A7B-B70D-BFAF9D62EE8A}" dt="2026-03-10T09:50:31.918" v="37650" actId="478"/>
          <ac:cxnSpMkLst>
            <pc:docMk/>
            <pc:sldMk cId="661908959" sldId="360"/>
            <ac:cxnSpMk id="35" creationId="{54EE5F77-5953-5091-FBDE-E361A3A111F1}"/>
          </ac:cxnSpMkLst>
        </pc:cxnChg>
        <pc:cxnChg chg="del">
          <ac:chgData name="Adrian Sanchez" userId="8367bc64-dda7-4682-9c6e-e2730e15bbda" providerId="ADAL" clId="{91F308A8-EC27-4A7B-B70D-BFAF9D62EE8A}" dt="2026-03-10T09:50:31.918" v="37650" actId="478"/>
          <ac:cxnSpMkLst>
            <pc:docMk/>
            <pc:sldMk cId="661908959" sldId="360"/>
            <ac:cxnSpMk id="37" creationId="{84506CFD-F274-C57B-732E-D26F7AF14505}"/>
          </ac:cxnSpMkLst>
        </pc:cxnChg>
      </pc:sldChg>
      <pc:sldChg chg="addSp delSp modSp add mod delAnim modAnim">
        <pc:chgData name="Adrian Sanchez" userId="8367bc64-dda7-4682-9c6e-e2730e15bbda" providerId="ADAL" clId="{91F308A8-EC27-4A7B-B70D-BFAF9D62EE8A}" dt="2026-03-19T09:16:39.319" v="57212" actId="20577"/>
        <pc:sldMkLst>
          <pc:docMk/>
          <pc:sldMk cId="253333654" sldId="361"/>
        </pc:sldMkLst>
        <pc:spChg chg="mod">
          <ac:chgData name="Adrian Sanchez" userId="8367bc64-dda7-4682-9c6e-e2730e15bbda" providerId="ADAL" clId="{91F308A8-EC27-4A7B-B70D-BFAF9D62EE8A}" dt="2026-03-19T09:16:39.319" v="57212" actId="20577"/>
          <ac:spMkLst>
            <pc:docMk/>
            <pc:sldMk cId="253333654" sldId="361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8T09:20:21.674" v="56083" actId="1076"/>
          <ac:spMkLst>
            <pc:docMk/>
            <pc:sldMk cId="253333654" sldId="361"/>
            <ac:spMk id="3" creationId="{FFDCA97D-5732-52F3-0CFE-7B3060CE17FD}"/>
          </ac:spMkLst>
        </pc:spChg>
        <pc:spChg chg="del">
          <ac:chgData name="Adrian Sanchez" userId="8367bc64-dda7-4682-9c6e-e2730e15bbda" providerId="ADAL" clId="{91F308A8-EC27-4A7B-B70D-BFAF9D62EE8A}" dt="2026-03-10T09:59:51.629" v="37916" actId="478"/>
          <ac:spMkLst>
            <pc:docMk/>
            <pc:sldMk cId="253333654" sldId="361"/>
            <ac:spMk id="7" creationId="{6B99FB95-8CE4-7BEF-93C9-5A2BF8DCF832}"/>
          </ac:spMkLst>
        </pc:spChg>
        <pc:spChg chg="del">
          <ac:chgData name="Adrian Sanchez" userId="8367bc64-dda7-4682-9c6e-e2730e15bbda" providerId="ADAL" clId="{91F308A8-EC27-4A7B-B70D-BFAF9D62EE8A}" dt="2026-03-10T10:00:19.665" v="37918" actId="478"/>
          <ac:spMkLst>
            <pc:docMk/>
            <pc:sldMk cId="253333654" sldId="361"/>
            <ac:spMk id="8" creationId="{947F87A4-7808-52F2-7E67-6147C1EAEC75}"/>
          </ac:spMkLst>
        </pc:spChg>
        <pc:spChg chg="del">
          <ac:chgData name="Adrian Sanchez" userId="8367bc64-dda7-4682-9c6e-e2730e15bbda" providerId="ADAL" clId="{91F308A8-EC27-4A7B-B70D-BFAF9D62EE8A}" dt="2026-03-10T09:59:51.629" v="37916" actId="478"/>
          <ac:spMkLst>
            <pc:docMk/>
            <pc:sldMk cId="253333654" sldId="361"/>
            <ac:spMk id="9" creationId="{77B84119-A043-AC52-821D-E1BA00CA479B}"/>
          </ac:spMkLst>
        </pc:spChg>
        <pc:spChg chg="del">
          <ac:chgData name="Adrian Sanchez" userId="8367bc64-dda7-4682-9c6e-e2730e15bbda" providerId="ADAL" clId="{91F308A8-EC27-4A7B-B70D-BFAF9D62EE8A}" dt="2026-03-10T09:59:51.629" v="37916" actId="478"/>
          <ac:spMkLst>
            <pc:docMk/>
            <pc:sldMk cId="253333654" sldId="361"/>
            <ac:spMk id="10" creationId="{882194BF-0834-AF9C-F73B-1B7636164D98}"/>
          </ac:spMkLst>
        </pc:spChg>
        <pc:spChg chg="del mod">
          <ac:chgData name="Adrian Sanchez" userId="8367bc64-dda7-4682-9c6e-e2730e15bbda" providerId="ADAL" clId="{91F308A8-EC27-4A7B-B70D-BFAF9D62EE8A}" dt="2026-03-10T10:00:19.665" v="37918" actId="478"/>
          <ac:spMkLst>
            <pc:docMk/>
            <pc:sldMk cId="253333654" sldId="361"/>
            <ac:spMk id="11" creationId="{B42A3A6F-252A-D5E6-B517-DF27AD37F9DB}"/>
          </ac:spMkLst>
        </pc:spChg>
        <pc:spChg chg="del">
          <ac:chgData name="Adrian Sanchez" userId="8367bc64-dda7-4682-9c6e-e2730e15bbda" providerId="ADAL" clId="{91F308A8-EC27-4A7B-B70D-BFAF9D62EE8A}" dt="2026-03-10T09:59:51.629" v="37916" actId="478"/>
          <ac:spMkLst>
            <pc:docMk/>
            <pc:sldMk cId="253333654" sldId="361"/>
            <ac:spMk id="12" creationId="{64A45836-F8AE-0107-F182-F86EA6C0BCE4}"/>
          </ac:spMkLst>
        </pc:spChg>
        <pc:spChg chg="add mod">
          <ac:chgData name="Adrian Sanchez" userId="8367bc64-dda7-4682-9c6e-e2730e15bbda" providerId="ADAL" clId="{91F308A8-EC27-4A7B-B70D-BFAF9D62EE8A}" dt="2026-03-18T09:18:18.237" v="56047" actId="14100"/>
          <ac:spMkLst>
            <pc:docMk/>
            <pc:sldMk cId="253333654" sldId="361"/>
            <ac:spMk id="13" creationId="{2C959FB9-1AAE-CC7B-494B-386FA23A0286}"/>
          </ac:spMkLst>
        </pc:spChg>
        <pc:spChg chg="del">
          <ac:chgData name="Adrian Sanchez" userId="8367bc64-dda7-4682-9c6e-e2730e15bbda" providerId="ADAL" clId="{91F308A8-EC27-4A7B-B70D-BFAF9D62EE8A}" dt="2026-03-10T10:00:19.665" v="37918" actId="478"/>
          <ac:spMkLst>
            <pc:docMk/>
            <pc:sldMk cId="253333654" sldId="361"/>
            <ac:spMk id="14" creationId="{8E53318C-45AC-4A20-C593-5890A00B4438}"/>
          </ac:spMkLst>
        </pc:spChg>
        <pc:spChg chg="del">
          <ac:chgData name="Adrian Sanchez" userId="8367bc64-dda7-4682-9c6e-e2730e15bbda" providerId="ADAL" clId="{91F308A8-EC27-4A7B-B70D-BFAF9D62EE8A}" dt="2026-03-10T09:59:51.629" v="37916" actId="478"/>
          <ac:spMkLst>
            <pc:docMk/>
            <pc:sldMk cId="253333654" sldId="361"/>
            <ac:spMk id="15" creationId="{FFEC9C6C-4083-567C-9B16-AF133F8E6532}"/>
          </ac:spMkLst>
        </pc:spChg>
        <pc:spChg chg="add mod">
          <ac:chgData name="Adrian Sanchez" userId="8367bc64-dda7-4682-9c6e-e2730e15bbda" providerId="ADAL" clId="{91F308A8-EC27-4A7B-B70D-BFAF9D62EE8A}" dt="2026-03-18T09:18:14.569" v="56046" actId="1076"/>
          <ac:spMkLst>
            <pc:docMk/>
            <pc:sldMk cId="253333654" sldId="361"/>
            <ac:spMk id="16" creationId="{126AC3D0-191C-5275-4CD6-6542F7706C33}"/>
          </ac:spMkLst>
        </pc:spChg>
        <pc:spChg chg="del">
          <ac:chgData name="Adrian Sanchez" userId="8367bc64-dda7-4682-9c6e-e2730e15bbda" providerId="ADAL" clId="{91F308A8-EC27-4A7B-B70D-BFAF9D62EE8A}" dt="2026-03-10T09:59:51.629" v="37916" actId="478"/>
          <ac:spMkLst>
            <pc:docMk/>
            <pc:sldMk cId="253333654" sldId="361"/>
            <ac:spMk id="17" creationId="{54CC3834-A3B6-F143-39F8-9778DAF388C8}"/>
          </ac:spMkLst>
        </pc:spChg>
        <pc:spChg chg="add del mod">
          <ac:chgData name="Adrian Sanchez" userId="8367bc64-dda7-4682-9c6e-e2730e15bbda" providerId="ADAL" clId="{91F308A8-EC27-4A7B-B70D-BFAF9D62EE8A}" dt="2026-03-18T09:18:10.282" v="56045" actId="478"/>
          <ac:spMkLst>
            <pc:docMk/>
            <pc:sldMk cId="253333654" sldId="361"/>
            <ac:spMk id="20" creationId="{FED58FE2-7473-D7DB-A001-C3BC457FC966}"/>
          </ac:spMkLst>
        </pc:spChg>
        <pc:spChg chg="add del mod">
          <ac:chgData name="Adrian Sanchez" userId="8367bc64-dda7-4682-9c6e-e2730e15bbda" providerId="ADAL" clId="{91F308A8-EC27-4A7B-B70D-BFAF9D62EE8A}" dt="2026-03-18T09:18:10.282" v="56045" actId="478"/>
          <ac:spMkLst>
            <pc:docMk/>
            <pc:sldMk cId="253333654" sldId="361"/>
            <ac:spMk id="21" creationId="{6F0241C9-A8C9-2F5A-B096-037CE2E4B1D0}"/>
          </ac:spMkLst>
        </pc:spChg>
        <pc:spChg chg="add del mod">
          <ac:chgData name="Adrian Sanchez" userId="8367bc64-dda7-4682-9c6e-e2730e15bbda" providerId="ADAL" clId="{91F308A8-EC27-4A7B-B70D-BFAF9D62EE8A}" dt="2026-03-18T09:18:10.282" v="56045" actId="478"/>
          <ac:spMkLst>
            <pc:docMk/>
            <pc:sldMk cId="253333654" sldId="361"/>
            <ac:spMk id="23" creationId="{2FC35F66-17D7-3DC2-7E6B-02B9C780CE8C}"/>
          </ac:spMkLst>
        </pc:spChg>
        <pc:spChg chg="add del mod">
          <ac:chgData name="Adrian Sanchez" userId="8367bc64-dda7-4682-9c6e-e2730e15bbda" providerId="ADAL" clId="{91F308A8-EC27-4A7B-B70D-BFAF9D62EE8A}" dt="2026-03-18T09:18:10.282" v="56045" actId="478"/>
          <ac:spMkLst>
            <pc:docMk/>
            <pc:sldMk cId="253333654" sldId="361"/>
            <ac:spMk id="26" creationId="{F479B0CC-721C-8169-DE89-29A9C8008E1D}"/>
          </ac:spMkLst>
        </pc:spChg>
        <pc:spChg chg="add mod">
          <ac:chgData name="Adrian Sanchez" userId="8367bc64-dda7-4682-9c6e-e2730e15bbda" providerId="ADAL" clId="{91F308A8-EC27-4A7B-B70D-BFAF9D62EE8A}" dt="2026-03-18T09:19:04.042" v="56060" actId="1076"/>
          <ac:spMkLst>
            <pc:docMk/>
            <pc:sldMk cId="253333654" sldId="361"/>
            <ac:spMk id="29" creationId="{415E1C26-156A-AA93-6C39-0032853903EC}"/>
          </ac:spMkLst>
        </pc:spChg>
        <pc:spChg chg="add mod">
          <ac:chgData name="Adrian Sanchez" userId="8367bc64-dda7-4682-9c6e-e2730e15bbda" providerId="ADAL" clId="{91F308A8-EC27-4A7B-B70D-BFAF9D62EE8A}" dt="2026-03-18T09:19:09.018" v="56062" actId="1076"/>
          <ac:spMkLst>
            <pc:docMk/>
            <pc:sldMk cId="253333654" sldId="361"/>
            <ac:spMk id="30" creationId="{E90CF602-FE5F-5822-FFE8-3FA9D3A8596D}"/>
          </ac:spMkLst>
        </pc:spChg>
        <pc:spChg chg="add mod">
          <ac:chgData name="Adrian Sanchez" userId="8367bc64-dda7-4682-9c6e-e2730e15bbda" providerId="ADAL" clId="{91F308A8-EC27-4A7B-B70D-BFAF9D62EE8A}" dt="2026-03-10T10:25:10.016" v="38458" actId="571"/>
          <ac:spMkLst>
            <pc:docMk/>
            <pc:sldMk cId="253333654" sldId="361"/>
            <ac:spMk id="31" creationId="{D669B7A8-B841-409B-8AFA-3C8AA2823345}"/>
          </ac:spMkLst>
        </pc:spChg>
        <pc:spChg chg="add mod">
          <ac:chgData name="Adrian Sanchez" userId="8367bc64-dda7-4682-9c6e-e2730e15bbda" providerId="ADAL" clId="{91F308A8-EC27-4A7B-B70D-BFAF9D62EE8A}" dt="2026-03-18T09:20:00.632" v="56075" actId="1076"/>
          <ac:spMkLst>
            <pc:docMk/>
            <pc:sldMk cId="253333654" sldId="361"/>
            <ac:spMk id="32" creationId="{E324A3B0-A0A1-655C-DD5A-D26F4D5808FF}"/>
          </ac:spMkLst>
        </pc:spChg>
        <pc:spChg chg="add mod">
          <ac:chgData name="Adrian Sanchez" userId="8367bc64-dda7-4682-9c6e-e2730e15bbda" providerId="ADAL" clId="{91F308A8-EC27-4A7B-B70D-BFAF9D62EE8A}" dt="2026-03-18T09:20:07.167" v="56078" actId="1076"/>
          <ac:spMkLst>
            <pc:docMk/>
            <pc:sldMk cId="253333654" sldId="361"/>
            <ac:spMk id="33" creationId="{2468E985-7901-4EC1-143D-976EA8632248}"/>
          </ac:spMkLst>
        </pc:spChg>
        <pc:spChg chg="add mod">
          <ac:chgData name="Adrian Sanchez" userId="8367bc64-dda7-4682-9c6e-e2730e15bbda" providerId="ADAL" clId="{91F308A8-EC27-4A7B-B70D-BFAF9D62EE8A}" dt="2026-03-18T09:20:01.779" v="56076" actId="1076"/>
          <ac:spMkLst>
            <pc:docMk/>
            <pc:sldMk cId="253333654" sldId="361"/>
            <ac:spMk id="34" creationId="{33F67577-F399-99EE-4968-79F3DB15BDCA}"/>
          </ac:spMkLst>
        </pc:spChg>
        <pc:picChg chg="del">
          <ac:chgData name="Adrian Sanchez" userId="8367bc64-dda7-4682-9c6e-e2730e15bbda" providerId="ADAL" clId="{91F308A8-EC27-4A7B-B70D-BFAF9D62EE8A}" dt="2026-03-10T09:59:51.629" v="37916" actId="478"/>
          <ac:picMkLst>
            <pc:docMk/>
            <pc:sldMk cId="253333654" sldId="361"/>
            <ac:picMk id="3" creationId="{BA952976-BAF4-B11F-ED7C-B07B7EDC09BD}"/>
          </ac:picMkLst>
        </pc:picChg>
        <pc:picChg chg="del">
          <ac:chgData name="Adrian Sanchez" userId="8367bc64-dda7-4682-9c6e-e2730e15bbda" providerId="ADAL" clId="{91F308A8-EC27-4A7B-B70D-BFAF9D62EE8A}" dt="2026-03-10T09:59:51.629" v="37916" actId="478"/>
          <ac:picMkLst>
            <pc:docMk/>
            <pc:sldMk cId="253333654" sldId="361"/>
            <ac:picMk id="4" creationId="{60E2ADE3-CD93-C420-29C4-63B587DDE282}"/>
          </ac:picMkLst>
        </pc:picChg>
        <pc:picChg chg="del">
          <ac:chgData name="Adrian Sanchez" userId="8367bc64-dda7-4682-9c6e-e2730e15bbda" providerId="ADAL" clId="{91F308A8-EC27-4A7B-B70D-BFAF9D62EE8A}" dt="2026-03-10T09:59:51.629" v="37916" actId="478"/>
          <ac:picMkLst>
            <pc:docMk/>
            <pc:sldMk cId="253333654" sldId="361"/>
            <ac:picMk id="5" creationId="{D08BBDCC-8D58-0F46-41DA-CEC29BA5F705}"/>
          </ac:picMkLst>
        </pc:picChg>
        <pc:picChg chg="del">
          <ac:chgData name="Adrian Sanchez" userId="8367bc64-dda7-4682-9c6e-e2730e15bbda" providerId="ADAL" clId="{91F308A8-EC27-4A7B-B70D-BFAF9D62EE8A}" dt="2026-03-10T09:59:51.629" v="37916" actId="478"/>
          <ac:picMkLst>
            <pc:docMk/>
            <pc:sldMk cId="253333654" sldId="361"/>
            <ac:picMk id="6" creationId="{1241B9E7-A7CF-C2ED-7DD0-2225B4B7B781}"/>
          </ac:picMkLst>
        </pc:picChg>
        <pc:picChg chg="add mod">
          <ac:chgData name="Adrian Sanchez" userId="8367bc64-dda7-4682-9c6e-e2730e15bbda" providerId="ADAL" clId="{91F308A8-EC27-4A7B-B70D-BFAF9D62EE8A}" dt="2026-03-18T09:19:10.995" v="56063" actId="14100"/>
          <ac:picMkLst>
            <pc:docMk/>
            <pc:sldMk cId="253333654" sldId="361"/>
            <ac:picMk id="19" creationId="{4D69FC82-F205-61F8-7C71-077DE2D3C1BF}"/>
          </ac:picMkLst>
        </pc:picChg>
        <pc:picChg chg="add del mod">
          <ac:chgData name="Adrian Sanchez" userId="8367bc64-dda7-4682-9c6e-e2730e15bbda" providerId="ADAL" clId="{91F308A8-EC27-4A7B-B70D-BFAF9D62EE8A}" dt="2026-03-18T09:18:10.282" v="56045" actId="478"/>
          <ac:picMkLst>
            <pc:docMk/>
            <pc:sldMk cId="253333654" sldId="361"/>
            <ac:picMk id="22" creationId="{A7EFE854-0AFE-B5F3-2200-8C82DA0DE5D9}"/>
          </ac:picMkLst>
        </pc:picChg>
        <pc:picChg chg="add del mod">
          <ac:chgData name="Adrian Sanchez" userId="8367bc64-dda7-4682-9c6e-e2730e15bbda" providerId="ADAL" clId="{91F308A8-EC27-4A7B-B70D-BFAF9D62EE8A}" dt="2026-03-18T09:18:10.282" v="56045" actId="478"/>
          <ac:picMkLst>
            <pc:docMk/>
            <pc:sldMk cId="253333654" sldId="361"/>
            <ac:picMk id="24" creationId="{37E8FA5F-6827-A1F7-4365-7E83D1FD0BB9}"/>
          </ac:picMkLst>
        </pc:picChg>
        <pc:picChg chg="del">
          <ac:chgData name="Adrian Sanchez" userId="8367bc64-dda7-4682-9c6e-e2730e15bbda" providerId="ADAL" clId="{91F308A8-EC27-4A7B-B70D-BFAF9D62EE8A}" dt="2026-03-10T09:59:51.629" v="37916" actId="478"/>
          <ac:picMkLst>
            <pc:docMk/>
            <pc:sldMk cId="253333654" sldId="361"/>
            <ac:picMk id="25" creationId="{6C70300B-0109-B785-2046-211A10B4D44B}"/>
          </ac:picMkLst>
        </pc:picChg>
        <pc:picChg chg="add mod">
          <ac:chgData name="Adrian Sanchez" userId="8367bc64-dda7-4682-9c6e-e2730e15bbda" providerId="ADAL" clId="{91F308A8-EC27-4A7B-B70D-BFAF9D62EE8A}" dt="2026-03-18T09:20:09.832" v="56079" actId="14100"/>
          <ac:picMkLst>
            <pc:docMk/>
            <pc:sldMk cId="253333654" sldId="361"/>
            <ac:picMk id="28" creationId="{F2E244D3-42D3-533B-7A5D-A47F5E5CAFE4}"/>
          </ac:picMkLst>
        </pc:picChg>
      </pc:sldChg>
      <pc:sldChg chg="addSp delSp modSp add mod delAnim modAnim">
        <pc:chgData name="Adrian Sanchez" userId="8367bc64-dda7-4682-9c6e-e2730e15bbda" providerId="ADAL" clId="{91F308A8-EC27-4A7B-B70D-BFAF9D62EE8A}" dt="2026-03-19T09:16:42.609" v="57214" actId="20577"/>
        <pc:sldMkLst>
          <pc:docMk/>
          <pc:sldMk cId="3111154237" sldId="362"/>
        </pc:sldMkLst>
        <pc:spChg chg="mod">
          <ac:chgData name="Adrian Sanchez" userId="8367bc64-dda7-4682-9c6e-e2730e15bbda" providerId="ADAL" clId="{91F308A8-EC27-4A7B-B70D-BFAF9D62EE8A}" dt="2026-03-19T09:16:42.609" v="57214" actId="20577"/>
          <ac:spMkLst>
            <pc:docMk/>
            <pc:sldMk cId="3111154237" sldId="362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0T10:30:33.434" v="38702" actId="14100"/>
          <ac:spMkLst>
            <pc:docMk/>
            <pc:sldMk cId="3111154237" sldId="362"/>
            <ac:spMk id="5" creationId="{1C5284BA-97E7-604F-8C9A-E1FC3293EAFF}"/>
          </ac:spMkLst>
        </pc:spChg>
        <pc:spChg chg="add del mod">
          <ac:chgData name="Adrian Sanchez" userId="8367bc64-dda7-4682-9c6e-e2730e15bbda" providerId="ADAL" clId="{91F308A8-EC27-4A7B-B70D-BFAF9D62EE8A}" dt="2026-03-10T10:36:44.535" v="38969" actId="478"/>
          <ac:spMkLst>
            <pc:docMk/>
            <pc:sldMk cId="3111154237" sldId="362"/>
            <ac:spMk id="7" creationId="{851B144B-0E13-8071-0E07-B28A1824DF2E}"/>
          </ac:spMkLst>
        </pc:spChg>
        <pc:spChg chg="add mod ord">
          <ac:chgData name="Adrian Sanchez" userId="8367bc64-dda7-4682-9c6e-e2730e15bbda" providerId="ADAL" clId="{91F308A8-EC27-4A7B-B70D-BFAF9D62EE8A}" dt="2026-03-18T09:25:37.652" v="56089" actId="1076"/>
          <ac:spMkLst>
            <pc:docMk/>
            <pc:sldMk cId="3111154237" sldId="362"/>
            <ac:spMk id="8" creationId="{F7AD3992-1397-D498-3933-87E26EC7908E}"/>
          </ac:spMkLst>
        </pc:spChg>
        <pc:spChg chg="add del mod">
          <ac:chgData name="Adrian Sanchez" userId="8367bc64-dda7-4682-9c6e-e2730e15bbda" providerId="ADAL" clId="{91F308A8-EC27-4A7B-B70D-BFAF9D62EE8A}" dt="2026-03-10T10:38:02.139" v="39007" actId="478"/>
          <ac:spMkLst>
            <pc:docMk/>
            <pc:sldMk cId="3111154237" sldId="362"/>
            <ac:spMk id="9" creationId="{0AE13723-17CE-C172-058B-400C9F531AA1}"/>
          </ac:spMkLst>
        </pc:spChg>
        <pc:spChg chg="add del mod">
          <ac:chgData name="Adrian Sanchez" userId="8367bc64-dda7-4682-9c6e-e2730e15bbda" providerId="ADAL" clId="{91F308A8-EC27-4A7B-B70D-BFAF9D62EE8A}" dt="2026-03-10T10:31:05.494" v="38705" actId="478"/>
          <ac:spMkLst>
            <pc:docMk/>
            <pc:sldMk cId="3111154237" sldId="362"/>
            <ac:spMk id="10" creationId="{42A6A987-E3A7-FE3F-8F0B-B8AE9B399455}"/>
          </ac:spMkLst>
        </pc:spChg>
        <pc:spChg chg="add mod ord">
          <ac:chgData name="Adrian Sanchez" userId="8367bc64-dda7-4682-9c6e-e2730e15bbda" providerId="ADAL" clId="{91F308A8-EC27-4A7B-B70D-BFAF9D62EE8A}" dt="2026-03-18T09:25:37.652" v="56089" actId="1076"/>
          <ac:spMkLst>
            <pc:docMk/>
            <pc:sldMk cId="3111154237" sldId="362"/>
            <ac:spMk id="11" creationId="{C440D778-7DF4-8A64-CCDB-3E3165914C0E}"/>
          </ac:spMkLst>
        </pc:spChg>
        <pc:spChg chg="add mod">
          <ac:chgData name="Adrian Sanchez" userId="8367bc64-dda7-4682-9c6e-e2730e15bbda" providerId="ADAL" clId="{91F308A8-EC27-4A7B-B70D-BFAF9D62EE8A}" dt="2026-03-18T09:25:37.652" v="56089" actId="1076"/>
          <ac:spMkLst>
            <pc:docMk/>
            <pc:sldMk cId="3111154237" sldId="362"/>
            <ac:spMk id="12" creationId="{CDE91E50-9F6B-CFCC-B5F7-F65A861A719C}"/>
          </ac:spMkLst>
        </pc:spChg>
        <pc:spChg chg="del">
          <ac:chgData name="Adrian Sanchez" userId="8367bc64-dda7-4682-9c6e-e2730e15bbda" providerId="ADAL" clId="{91F308A8-EC27-4A7B-B70D-BFAF9D62EE8A}" dt="2026-03-10T10:30:10.814" v="38695" actId="478"/>
          <ac:spMkLst>
            <pc:docMk/>
            <pc:sldMk cId="3111154237" sldId="362"/>
            <ac:spMk id="13" creationId="{2C959FB9-1AAE-CC7B-494B-386FA23A0286}"/>
          </ac:spMkLst>
        </pc:spChg>
        <pc:spChg chg="add mod ord">
          <ac:chgData name="Adrian Sanchez" userId="8367bc64-dda7-4682-9c6e-e2730e15bbda" providerId="ADAL" clId="{91F308A8-EC27-4A7B-B70D-BFAF9D62EE8A}" dt="2026-03-18T09:25:37.652" v="56089" actId="1076"/>
          <ac:spMkLst>
            <pc:docMk/>
            <pc:sldMk cId="3111154237" sldId="362"/>
            <ac:spMk id="14" creationId="{98C876B4-0F4B-6069-4209-C71C3F97C6BB}"/>
          </ac:spMkLst>
        </pc:spChg>
        <pc:spChg chg="add mod">
          <ac:chgData name="Adrian Sanchez" userId="8367bc64-dda7-4682-9c6e-e2730e15bbda" providerId="ADAL" clId="{91F308A8-EC27-4A7B-B70D-BFAF9D62EE8A}" dt="2026-03-18T09:25:37.652" v="56089" actId="1076"/>
          <ac:spMkLst>
            <pc:docMk/>
            <pc:sldMk cId="3111154237" sldId="362"/>
            <ac:spMk id="15" creationId="{0B73B797-4515-C743-419B-531EE650BBC4}"/>
          </ac:spMkLst>
        </pc:spChg>
        <pc:spChg chg="del">
          <ac:chgData name="Adrian Sanchez" userId="8367bc64-dda7-4682-9c6e-e2730e15bbda" providerId="ADAL" clId="{91F308A8-EC27-4A7B-B70D-BFAF9D62EE8A}" dt="2026-03-10T10:30:10.814" v="38695" actId="478"/>
          <ac:spMkLst>
            <pc:docMk/>
            <pc:sldMk cId="3111154237" sldId="362"/>
            <ac:spMk id="16" creationId="{126AC3D0-191C-5275-4CD6-6542F7706C33}"/>
          </ac:spMkLst>
        </pc:spChg>
        <pc:spChg chg="add mod ord">
          <ac:chgData name="Adrian Sanchez" userId="8367bc64-dda7-4682-9c6e-e2730e15bbda" providerId="ADAL" clId="{91F308A8-EC27-4A7B-B70D-BFAF9D62EE8A}" dt="2026-03-18T09:25:37.652" v="56089" actId="1076"/>
          <ac:spMkLst>
            <pc:docMk/>
            <pc:sldMk cId="3111154237" sldId="362"/>
            <ac:spMk id="17" creationId="{4AAEA54B-AF2B-A1BA-7B43-4571E4075364}"/>
          </ac:spMkLst>
        </pc:spChg>
        <pc:spChg chg="add mod">
          <ac:chgData name="Adrian Sanchez" userId="8367bc64-dda7-4682-9c6e-e2730e15bbda" providerId="ADAL" clId="{91F308A8-EC27-4A7B-B70D-BFAF9D62EE8A}" dt="2026-03-18T11:35:26.716" v="56464" actId="20577"/>
          <ac:spMkLst>
            <pc:docMk/>
            <pc:sldMk cId="3111154237" sldId="362"/>
            <ac:spMk id="18" creationId="{52FB88F8-F111-6797-FB7C-89CF2A940B2A}"/>
          </ac:spMkLst>
        </pc:spChg>
        <pc:spChg chg="del">
          <ac:chgData name="Adrian Sanchez" userId="8367bc64-dda7-4682-9c6e-e2730e15bbda" providerId="ADAL" clId="{91F308A8-EC27-4A7B-B70D-BFAF9D62EE8A}" dt="2026-03-10T10:30:10.814" v="38695" actId="478"/>
          <ac:spMkLst>
            <pc:docMk/>
            <pc:sldMk cId="3111154237" sldId="362"/>
            <ac:spMk id="20" creationId="{FED58FE2-7473-D7DB-A001-C3BC457FC966}"/>
          </ac:spMkLst>
        </pc:spChg>
        <pc:spChg chg="del">
          <ac:chgData name="Adrian Sanchez" userId="8367bc64-dda7-4682-9c6e-e2730e15bbda" providerId="ADAL" clId="{91F308A8-EC27-4A7B-B70D-BFAF9D62EE8A}" dt="2026-03-10T10:30:10.814" v="38695" actId="478"/>
          <ac:spMkLst>
            <pc:docMk/>
            <pc:sldMk cId="3111154237" sldId="362"/>
            <ac:spMk id="21" creationId="{6F0241C9-A8C9-2F5A-B096-037CE2E4B1D0}"/>
          </ac:spMkLst>
        </pc:spChg>
        <pc:spChg chg="del">
          <ac:chgData name="Adrian Sanchez" userId="8367bc64-dda7-4682-9c6e-e2730e15bbda" providerId="ADAL" clId="{91F308A8-EC27-4A7B-B70D-BFAF9D62EE8A}" dt="2026-03-10T10:29:55.304" v="38694" actId="478"/>
          <ac:spMkLst>
            <pc:docMk/>
            <pc:sldMk cId="3111154237" sldId="362"/>
            <ac:spMk id="23" creationId="{2FC35F66-17D7-3DC2-7E6B-02B9C780CE8C}"/>
          </ac:spMkLst>
        </pc:spChg>
        <pc:spChg chg="del">
          <ac:chgData name="Adrian Sanchez" userId="8367bc64-dda7-4682-9c6e-e2730e15bbda" providerId="ADAL" clId="{91F308A8-EC27-4A7B-B70D-BFAF9D62EE8A}" dt="2026-03-10T10:29:55.304" v="38694" actId="478"/>
          <ac:spMkLst>
            <pc:docMk/>
            <pc:sldMk cId="3111154237" sldId="362"/>
            <ac:spMk id="26" creationId="{F479B0CC-721C-8169-DE89-29A9C8008E1D}"/>
          </ac:spMkLst>
        </pc:spChg>
        <pc:spChg chg="del">
          <ac:chgData name="Adrian Sanchez" userId="8367bc64-dda7-4682-9c6e-e2730e15bbda" providerId="ADAL" clId="{91F308A8-EC27-4A7B-B70D-BFAF9D62EE8A}" dt="2026-03-10T10:30:10.814" v="38695" actId="478"/>
          <ac:spMkLst>
            <pc:docMk/>
            <pc:sldMk cId="3111154237" sldId="362"/>
            <ac:spMk id="29" creationId="{415E1C26-156A-AA93-6C39-0032853903EC}"/>
          </ac:spMkLst>
        </pc:spChg>
        <pc:spChg chg="del">
          <ac:chgData name="Adrian Sanchez" userId="8367bc64-dda7-4682-9c6e-e2730e15bbda" providerId="ADAL" clId="{91F308A8-EC27-4A7B-B70D-BFAF9D62EE8A}" dt="2026-03-10T10:30:10.814" v="38695" actId="478"/>
          <ac:spMkLst>
            <pc:docMk/>
            <pc:sldMk cId="3111154237" sldId="362"/>
            <ac:spMk id="30" creationId="{E90CF602-FE5F-5822-FFE8-3FA9D3A8596D}"/>
          </ac:spMkLst>
        </pc:spChg>
        <pc:spChg chg="del">
          <ac:chgData name="Adrian Sanchez" userId="8367bc64-dda7-4682-9c6e-e2730e15bbda" providerId="ADAL" clId="{91F308A8-EC27-4A7B-B70D-BFAF9D62EE8A}" dt="2026-03-10T10:29:55.304" v="38694" actId="478"/>
          <ac:spMkLst>
            <pc:docMk/>
            <pc:sldMk cId="3111154237" sldId="362"/>
            <ac:spMk id="32" creationId="{E324A3B0-A0A1-655C-DD5A-D26F4D5808FF}"/>
          </ac:spMkLst>
        </pc:spChg>
        <pc:spChg chg="del">
          <ac:chgData name="Adrian Sanchez" userId="8367bc64-dda7-4682-9c6e-e2730e15bbda" providerId="ADAL" clId="{91F308A8-EC27-4A7B-B70D-BFAF9D62EE8A}" dt="2026-03-10T10:29:55.304" v="38694" actId="478"/>
          <ac:spMkLst>
            <pc:docMk/>
            <pc:sldMk cId="3111154237" sldId="362"/>
            <ac:spMk id="33" creationId="{2468E985-7901-4EC1-143D-976EA8632248}"/>
          </ac:spMkLst>
        </pc:spChg>
        <pc:spChg chg="del">
          <ac:chgData name="Adrian Sanchez" userId="8367bc64-dda7-4682-9c6e-e2730e15bbda" providerId="ADAL" clId="{91F308A8-EC27-4A7B-B70D-BFAF9D62EE8A}" dt="2026-03-10T10:29:55.304" v="38694" actId="478"/>
          <ac:spMkLst>
            <pc:docMk/>
            <pc:sldMk cId="3111154237" sldId="362"/>
            <ac:spMk id="34" creationId="{33F67577-F399-99EE-4968-79F3DB15BDCA}"/>
          </ac:spMkLst>
        </pc:spChg>
        <pc:picChg chg="add mod modCrop">
          <ac:chgData name="Adrian Sanchez" userId="8367bc64-dda7-4682-9c6e-e2730e15bbda" providerId="ADAL" clId="{91F308A8-EC27-4A7B-B70D-BFAF9D62EE8A}" dt="2026-03-18T09:25:37.652" v="56089" actId="1076"/>
          <ac:picMkLst>
            <pc:docMk/>
            <pc:sldMk cId="3111154237" sldId="362"/>
            <ac:picMk id="3" creationId="{53E5B170-7616-E16D-330E-7A135086866E}"/>
          </ac:picMkLst>
        </pc:picChg>
        <pc:picChg chg="add mod">
          <ac:chgData name="Adrian Sanchez" userId="8367bc64-dda7-4682-9c6e-e2730e15bbda" providerId="ADAL" clId="{91F308A8-EC27-4A7B-B70D-BFAF9D62EE8A}" dt="2026-03-18T09:25:37.652" v="56089" actId="1076"/>
          <ac:picMkLst>
            <pc:docMk/>
            <pc:sldMk cId="3111154237" sldId="362"/>
            <ac:picMk id="4" creationId="{0516631E-B363-CDB2-ABC1-83B9FD96D197}"/>
          </ac:picMkLst>
        </pc:picChg>
        <pc:picChg chg="add del mod">
          <ac:chgData name="Adrian Sanchez" userId="8367bc64-dda7-4682-9c6e-e2730e15bbda" providerId="ADAL" clId="{91F308A8-EC27-4A7B-B70D-BFAF9D62EE8A}" dt="2026-03-10T10:38:16.648" v="39010" actId="478"/>
          <ac:picMkLst>
            <pc:docMk/>
            <pc:sldMk cId="3111154237" sldId="362"/>
            <ac:picMk id="6" creationId="{E8BB9707-41AD-9EBB-B775-5F779D8219C6}"/>
          </ac:picMkLst>
        </pc:picChg>
        <pc:picChg chg="del">
          <ac:chgData name="Adrian Sanchez" userId="8367bc64-dda7-4682-9c6e-e2730e15bbda" providerId="ADAL" clId="{91F308A8-EC27-4A7B-B70D-BFAF9D62EE8A}" dt="2026-03-10T10:30:10.814" v="38695" actId="478"/>
          <ac:picMkLst>
            <pc:docMk/>
            <pc:sldMk cId="3111154237" sldId="362"/>
            <ac:picMk id="19" creationId="{4D69FC82-F205-61F8-7C71-077DE2D3C1BF}"/>
          </ac:picMkLst>
        </pc:picChg>
        <pc:picChg chg="del">
          <ac:chgData name="Adrian Sanchez" userId="8367bc64-dda7-4682-9c6e-e2730e15bbda" providerId="ADAL" clId="{91F308A8-EC27-4A7B-B70D-BFAF9D62EE8A}" dt="2026-03-10T10:29:55.304" v="38694" actId="478"/>
          <ac:picMkLst>
            <pc:docMk/>
            <pc:sldMk cId="3111154237" sldId="362"/>
            <ac:picMk id="22" creationId="{A7EFE854-0AFE-B5F3-2200-8C82DA0DE5D9}"/>
          </ac:picMkLst>
        </pc:picChg>
        <pc:picChg chg="del">
          <ac:chgData name="Adrian Sanchez" userId="8367bc64-dda7-4682-9c6e-e2730e15bbda" providerId="ADAL" clId="{91F308A8-EC27-4A7B-B70D-BFAF9D62EE8A}" dt="2026-03-10T10:29:55.304" v="38694" actId="478"/>
          <ac:picMkLst>
            <pc:docMk/>
            <pc:sldMk cId="3111154237" sldId="362"/>
            <ac:picMk id="24" creationId="{37E8FA5F-6827-A1F7-4365-7E83D1FD0BB9}"/>
          </ac:picMkLst>
        </pc:picChg>
        <pc:picChg chg="add mod modCrop">
          <ac:chgData name="Adrian Sanchez" userId="8367bc64-dda7-4682-9c6e-e2730e15bbda" providerId="ADAL" clId="{91F308A8-EC27-4A7B-B70D-BFAF9D62EE8A}" dt="2026-03-18T09:25:37.652" v="56089" actId="1076"/>
          <ac:picMkLst>
            <pc:docMk/>
            <pc:sldMk cId="3111154237" sldId="362"/>
            <ac:picMk id="25" creationId="{96B85B31-FAF3-E04E-2C36-177B1E2CAA10}"/>
          </ac:picMkLst>
        </pc:picChg>
        <pc:picChg chg="del">
          <ac:chgData name="Adrian Sanchez" userId="8367bc64-dda7-4682-9c6e-e2730e15bbda" providerId="ADAL" clId="{91F308A8-EC27-4A7B-B70D-BFAF9D62EE8A}" dt="2026-03-10T10:29:55.304" v="38694" actId="478"/>
          <ac:picMkLst>
            <pc:docMk/>
            <pc:sldMk cId="3111154237" sldId="362"/>
            <ac:picMk id="28" creationId="{F2E244D3-42D3-533B-7A5D-A47F5E5CAFE4}"/>
          </ac:picMkLst>
        </pc:picChg>
      </pc:sldChg>
      <pc:sldChg chg="addSp delSp modSp add mod delAnim">
        <pc:chgData name="Adrian Sanchez" userId="8367bc64-dda7-4682-9c6e-e2730e15bbda" providerId="ADAL" clId="{91F308A8-EC27-4A7B-B70D-BFAF9D62EE8A}" dt="2026-03-19T09:16:46.144" v="57216" actId="20577"/>
        <pc:sldMkLst>
          <pc:docMk/>
          <pc:sldMk cId="2441247171" sldId="363"/>
        </pc:sldMkLst>
        <pc:spChg chg="mod">
          <ac:chgData name="Adrian Sanchez" userId="8367bc64-dda7-4682-9c6e-e2730e15bbda" providerId="ADAL" clId="{91F308A8-EC27-4A7B-B70D-BFAF9D62EE8A}" dt="2026-03-19T09:16:46.144" v="57216" actId="20577"/>
          <ac:spMkLst>
            <pc:docMk/>
            <pc:sldMk cId="2441247171" sldId="363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7T07:29:51.775" v="53535" actId="113"/>
          <ac:spMkLst>
            <pc:docMk/>
            <pc:sldMk cId="2441247171" sldId="363"/>
            <ac:spMk id="5" creationId="{1C5284BA-97E7-604F-8C9A-E1FC3293EAFF}"/>
          </ac:spMkLst>
        </pc:spChg>
        <pc:spChg chg="add del mod">
          <ac:chgData name="Adrian Sanchez" userId="8367bc64-dda7-4682-9c6e-e2730e15bbda" providerId="ADAL" clId="{91F308A8-EC27-4A7B-B70D-BFAF9D62EE8A}" dt="2026-03-10T10:57:04.113" v="39275" actId="478"/>
          <ac:spMkLst>
            <pc:docMk/>
            <pc:sldMk cId="2441247171" sldId="363"/>
            <ac:spMk id="6" creationId="{96969BAC-A296-5127-F194-45F57330A8A4}"/>
          </ac:spMkLst>
        </pc:spChg>
        <pc:spChg chg="add mod">
          <ac:chgData name="Adrian Sanchez" userId="8367bc64-dda7-4682-9c6e-e2730e15bbda" providerId="ADAL" clId="{91F308A8-EC27-4A7B-B70D-BFAF9D62EE8A}" dt="2026-03-17T07:38:51.531" v="53816" actId="1076"/>
          <ac:spMkLst>
            <pc:docMk/>
            <pc:sldMk cId="2441247171" sldId="363"/>
            <ac:spMk id="6" creationId="{A0885541-6F7F-DC24-DBF5-1078B66D947F}"/>
          </ac:spMkLst>
        </pc:spChg>
        <pc:spChg chg="add mod">
          <ac:chgData name="Adrian Sanchez" userId="8367bc64-dda7-4682-9c6e-e2730e15bbda" providerId="ADAL" clId="{91F308A8-EC27-4A7B-B70D-BFAF9D62EE8A}" dt="2026-03-17T07:46:09.762" v="53983" actId="12788"/>
          <ac:spMkLst>
            <pc:docMk/>
            <pc:sldMk cId="2441247171" sldId="363"/>
            <ac:spMk id="7" creationId="{66125951-0BB3-3BF0-79B9-DAAAD1F29C52}"/>
          </ac:spMkLst>
        </pc:spChg>
        <pc:spChg chg="del">
          <ac:chgData name="Adrian Sanchez" userId="8367bc64-dda7-4682-9c6e-e2730e15bbda" providerId="ADAL" clId="{91F308A8-EC27-4A7B-B70D-BFAF9D62EE8A}" dt="2026-03-10T10:55:00.845" v="39044" actId="478"/>
          <ac:spMkLst>
            <pc:docMk/>
            <pc:sldMk cId="2441247171" sldId="363"/>
            <ac:spMk id="8" creationId="{F7AD3992-1397-D498-3933-87E26EC7908E}"/>
          </ac:spMkLst>
        </pc:spChg>
        <pc:spChg chg="add del mod">
          <ac:chgData name="Adrian Sanchez" userId="8367bc64-dda7-4682-9c6e-e2730e15bbda" providerId="ADAL" clId="{91F308A8-EC27-4A7B-B70D-BFAF9D62EE8A}" dt="2026-03-16T16:23:36.504" v="53533" actId="478"/>
          <ac:spMkLst>
            <pc:docMk/>
            <pc:sldMk cId="2441247171" sldId="363"/>
            <ac:spMk id="9" creationId="{61F187E0-3916-0BD2-3AE4-CD5A3A773005}"/>
          </ac:spMkLst>
        </pc:spChg>
        <pc:spChg chg="del">
          <ac:chgData name="Adrian Sanchez" userId="8367bc64-dda7-4682-9c6e-e2730e15bbda" providerId="ADAL" clId="{91F308A8-EC27-4A7B-B70D-BFAF9D62EE8A}" dt="2026-03-10T10:55:00.845" v="39044" actId="478"/>
          <ac:spMkLst>
            <pc:docMk/>
            <pc:sldMk cId="2441247171" sldId="363"/>
            <ac:spMk id="11" creationId="{C440D778-7DF4-8A64-CCDB-3E3165914C0E}"/>
          </ac:spMkLst>
        </pc:spChg>
        <pc:spChg chg="del">
          <ac:chgData name="Adrian Sanchez" userId="8367bc64-dda7-4682-9c6e-e2730e15bbda" providerId="ADAL" clId="{91F308A8-EC27-4A7B-B70D-BFAF9D62EE8A}" dt="2026-03-10T10:55:00.845" v="39044" actId="478"/>
          <ac:spMkLst>
            <pc:docMk/>
            <pc:sldMk cId="2441247171" sldId="363"/>
            <ac:spMk id="12" creationId="{CDE91E50-9F6B-CFCC-B5F7-F65A861A719C}"/>
          </ac:spMkLst>
        </pc:spChg>
        <pc:spChg chg="del">
          <ac:chgData name="Adrian Sanchez" userId="8367bc64-dda7-4682-9c6e-e2730e15bbda" providerId="ADAL" clId="{91F308A8-EC27-4A7B-B70D-BFAF9D62EE8A}" dt="2026-03-10T10:55:00.845" v="39044" actId="478"/>
          <ac:spMkLst>
            <pc:docMk/>
            <pc:sldMk cId="2441247171" sldId="363"/>
            <ac:spMk id="14" creationId="{98C876B4-0F4B-6069-4209-C71C3F97C6BB}"/>
          </ac:spMkLst>
        </pc:spChg>
        <pc:spChg chg="del">
          <ac:chgData name="Adrian Sanchez" userId="8367bc64-dda7-4682-9c6e-e2730e15bbda" providerId="ADAL" clId="{91F308A8-EC27-4A7B-B70D-BFAF9D62EE8A}" dt="2026-03-10T10:55:00.845" v="39044" actId="478"/>
          <ac:spMkLst>
            <pc:docMk/>
            <pc:sldMk cId="2441247171" sldId="363"/>
            <ac:spMk id="15" creationId="{0B73B797-4515-C743-419B-531EE650BBC4}"/>
          </ac:spMkLst>
        </pc:spChg>
        <pc:spChg chg="add del mod">
          <ac:chgData name="Adrian Sanchez" userId="8367bc64-dda7-4682-9c6e-e2730e15bbda" providerId="ADAL" clId="{91F308A8-EC27-4A7B-B70D-BFAF9D62EE8A}" dt="2026-03-16T16:23:34.586" v="53531" actId="478"/>
          <ac:spMkLst>
            <pc:docMk/>
            <pc:sldMk cId="2441247171" sldId="363"/>
            <ac:spMk id="16" creationId="{205D9A5C-889A-C005-F648-019762C1079A}"/>
          </ac:spMkLst>
        </pc:spChg>
        <pc:spChg chg="del">
          <ac:chgData name="Adrian Sanchez" userId="8367bc64-dda7-4682-9c6e-e2730e15bbda" providerId="ADAL" clId="{91F308A8-EC27-4A7B-B70D-BFAF9D62EE8A}" dt="2026-03-10T10:55:00.845" v="39044" actId="478"/>
          <ac:spMkLst>
            <pc:docMk/>
            <pc:sldMk cId="2441247171" sldId="363"/>
            <ac:spMk id="17" creationId="{4AAEA54B-AF2B-A1BA-7B43-4571E4075364}"/>
          </ac:spMkLst>
        </pc:spChg>
        <pc:spChg chg="del">
          <ac:chgData name="Adrian Sanchez" userId="8367bc64-dda7-4682-9c6e-e2730e15bbda" providerId="ADAL" clId="{91F308A8-EC27-4A7B-B70D-BFAF9D62EE8A}" dt="2026-03-10T10:55:00.845" v="39044" actId="478"/>
          <ac:spMkLst>
            <pc:docMk/>
            <pc:sldMk cId="2441247171" sldId="363"/>
            <ac:spMk id="18" creationId="{52FB88F8-F111-6797-FB7C-89CF2A940B2A}"/>
          </ac:spMkLst>
        </pc:spChg>
        <pc:spChg chg="add mod">
          <ac:chgData name="Adrian Sanchez" userId="8367bc64-dda7-4682-9c6e-e2730e15bbda" providerId="ADAL" clId="{91F308A8-EC27-4A7B-B70D-BFAF9D62EE8A}" dt="2026-03-16T16:23:31.234" v="53530" actId="1076"/>
          <ac:spMkLst>
            <pc:docMk/>
            <pc:sldMk cId="2441247171" sldId="363"/>
            <ac:spMk id="22" creationId="{F3C5971E-D1B3-7423-9435-8E68CD54ADDB}"/>
          </ac:spMkLst>
        </pc:spChg>
        <pc:spChg chg="add mod">
          <ac:chgData name="Adrian Sanchez" userId="8367bc64-dda7-4682-9c6e-e2730e15bbda" providerId="ADAL" clId="{91F308A8-EC27-4A7B-B70D-BFAF9D62EE8A}" dt="2026-03-18T09:33:40.302" v="56144" actId="20577"/>
          <ac:spMkLst>
            <pc:docMk/>
            <pc:sldMk cId="2441247171" sldId="363"/>
            <ac:spMk id="23" creationId="{51A63B80-FA4A-3B02-D147-D5FB069C97A2}"/>
          </ac:spMkLst>
        </pc:spChg>
        <pc:spChg chg="add del mod">
          <ac:chgData name="Adrian Sanchez" userId="8367bc64-dda7-4682-9c6e-e2730e15bbda" providerId="ADAL" clId="{91F308A8-EC27-4A7B-B70D-BFAF9D62EE8A}" dt="2026-03-16T16:22:01.401" v="53501" actId="478"/>
          <ac:spMkLst>
            <pc:docMk/>
            <pc:sldMk cId="2441247171" sldId="363"/>
            <ac:spMk id="27" creationId="{AA687FB6-9D0E-1D95-4509-4E9116844C6D}"/>
          </ac:spMkLst>
        </pc:spChg>
        <pc:spChg chg="add del mod">
          <ac:chgData name="Adrian Sanchez" userId="8367bc64-dda7-4682-9c6e-e2730e15bbda" providerId="ADAL" clId="{91F308A8-EC27-4A7B-B70D-BFAF9D62EE8A}" dt="2026-03-16T16:22:01.401" v="53501" actId="478"/>
          <ac:spMkLst>
            <pc:docMk/>
            <pc:sldMk cId="2441247171" sldId="363"/>
            <ac:spMk id="28" creationId="{AA173B1D-75D6-80AD-385F-87412D5DDF31}"/>
          </ac:spMkLst>
        </pc:spChg>
        <pc:spChg chg="add mod">
          <ac:chgData name="Adrian Sanchez" userId="8367bc64-dda7-4682-9c6e-e2730e15bbda" providerId="ADAL" clId="{91F308A8-EC27-4A7B-B70D-BFAF9D62EE8A}" dt="2026-03-18T09:35:01.369" v="56182" actId="14100"/>
          <ac:spMkLst>
            <pc:docMk/>
            <pc:sldMk cId="2441247171" sldId="363"/>
            <ac:spMk id="29" creationId="{A76D4FA1-160D-61CF-0C88-E36E86CD4629}"/>
          </ac:spMkLst>
        </pc:spChg>
        <pc:spChg chg="add mod">
          <ac:chgData name="Adrian Sanchez" userId="8367bc64-dda7-4682-9c6e-e2730e15bbda" providerId="ADAL" clId="{91F308A8-EC27-4A7B-B70D-BFAF9D62EE8A}" dt="2026-03-18T09:35:10.105" v="56204" actId="1035"/>
          <ac:spMkLst>
            <pc:docMk/>
            <pc:sldMk cId="2441247171" sldId="363"/>
            <ac:spMk id="30" creationId="{D11ED6ED-F309-9F69-1F4E-01F64DDE82AB}"/>
          </ac:spMkLst>
        </pc:spChg>
        <pc:spChg chg="add mod">
          <ac:chgData name="Adrian Sanchez" userId="8367bc64-dda7-4682-9c6e-e2730e15bbda" providerId="ADAL" clId="{91F308A8-EC27-4A7B-B70D-BFAF9D62EE8A}" dt="2026-03-17T07:45:07.547" v="53977" actId="1076"/>
          <ac:spMkLst>
            <pc:docMk/>
            <pc:sldMk cId="2441247171" sldId="363"/>
            <ac:spMk id="31" creationId="{CF561460-BEB6-3391-AD66-F1570A75ABE1}"/>
          </ac:spMkLst>
        </pc:spChg>
        <pc:spChg chg="add mod">
          <ac:chgData name="Adrian Sanchez" userId="8367bc64-dda7-4682-9c6e-e2730e15bbda" providerId="ADAL" clId="{91F308A8-EC27-4A7B-B70D-BFAF9D62EE8A}" dt="2026-03-10T11:14:14.258" v="40090"/>
          <ac:spMkLst>
            <pc:docMk/>
            <pc:sldMk cId="2441247171" sldId="363"/>
            <ac:spMk id="32" creationId="{8D7F78F6-11BD-1F5F-AD25-28C5E40595B1}"/>
          </ac:spMkLst>
        </pc:spChg>
        <pc:spChg chg="add mod ord">
          <ac:chgData name="Adrian Sanchez" userId="8367bc64-dda7-4682-9c6e-e2730e15bbda" providerId="ADAL" clId="{91F308A8-EC27-4A7B-B70D-BFAF9D62EE8A}" dt="2026-03-17T07:45:07.547" v="53977" actId="1076"/>
          <ac:spMkLst>
            <pc:docMk/>
            <pc:sldMk cId="2441247171" sldId="363"/>
            <ac:spMk id="33" creationId="{4CB9AA76-ECF0-C9CA-C922-0E708085539B}"/>
          </ac:spMkLst>
        </pc:spChg>
        <pc:picChg chg="del">
          <ac:chgData name="Adrian Sanchez" userId="8367bc64-dda7-4682-9c6e-e2730e15bbda" providerId="ADAL" clId="{91F308A8-EC27-4A7B-B70D-BFAF9D62EE8A}" dt="2026-03-10T10:55:00.845" v="39044" actId="478"/>
          <ac:picMkLst>
            <pc:docMk/>
            <pc:sldMk cId="2441247171" sldId="363"/>
            <ac:picMk id="3" creationId="{53E5B170-7616-E16D-330E-7A135086866E}"/>
          </ac:picMkLst>
        </pc:picChg>
        <pc:picChg chg="add mod">
          <ac:chgData name="Adrian Sanchez" userId="8367bc64-dda7-4682-9c6e-e2730e15bbda" providerId="ADAL" clId="{91F308A8-EC27-4A7B-B70D-BFAF9D62EE8A}" dt="2026-03-17T07:38:51.531" v="53816" actId="1076"/>
          <ac:picMkLst>
            <pc:docMk/>
            <pc:sldMk cId="2441247171" sldId="363"/>
            <ac:picMk id="3" creationId="{81E4AD6C-D8E5-BD97-18F8-5132A49CC675}"/>
          </ac:picMkLst>
        </pc:picChg>
        <pc:picChg chg="del">
          <ac:chgData name="Adrian Sanchez" userId="8367bc64-dda7-4682-9c6e-e2730e15bbda" providerId="ADAL" clId="{91F308A8-EC27-4A7B-B70D-BFAF9D62EE8A}" dt="2026-03-10T10:55:00.845" v="39044" actId="478"/>
          <ac:picMkLst>
            <pc:docMk/>
            <pc:sldMk cId="2441247171" sldId="363"/>
            <ac:picMk id="4" creationId="{0516631E-B363-CDB2-ABC1-83B9FD96D197}"/>
          </ac:picMkLst>
        </pc:picChg>
        <pc:picChg chg="add mod">
          <ac:chgData name="Adrian Sanchez" userId="8367bc64-dda7-4682-9c6e-e2730e15bbda" providerId="ADAL" clId="{91F308A8-EC27-4A7B-B70D-BFAF9D62EE8A}" dt="2026-03-17T07:38:51.531" v="53816" actId="1076"/>
          <ac:picMkLst>
            <pc:docMk/>
            <pc:sldMk cId="2441247171" sldId="363"/>
            <ac:picMk id="4" creationId="{8A3ABE5B-C1AB-6C73-7E7C-5A8214663CEB}"/>
          </ac:picMkLst>
        </pc:picChg>
        <pc:picChg chg="del">
          <ac:chgData name="Adrian Sanchez" userId="8367bc64-dda7-4682-9c6e-e2730e15bbda" providerId="ADAL" clId="{91F308A8-EC27-4A7B-B70D-BFAF9D62EE8A}" dt="2026-03-10T10:55:00.845" v="39044" actId="478"/>
          <ac:picMkLst>
            <pc:docMk/>
            <pc:sldMk cId="2441247171" sldId="363"/>
            <ac:picMk id="25" creationId="{96B85B31-FAF3-E04E-2C36-177B1E2CAA10}"/>
          </ac:picMkLst>
        </pc:picChg>
        <pc:picChg chg="add del mod ord">
          <ac:chgData name="Adrian Sanchez" userId="8367bc64-dda7-4682-9c6e-e2730e15bbda" providerId="ADAL" clId="{91F308A8-EC27-4A7B-B70D-BFAF9D62EE8A}" dt="2026-03-16T16:21:43.053" v="53498" actId="478"/>
          <ac:picMkLst>
            <pc:docMk/>
            <pc:sldMk cId="2441247171" sldId="363"/>
            <ac:picMk id="26" creationId="{58815CD7-6585-27C4-186A-176EAF7AE283}"/>
          </ac:picMkLst>
        </pc:picChg>
        <pc:cxnChg chg="add del mod">
          <ac:chgData name="Adrian Sanchez" userId="8367bc64-dda7-4682-9c6e-e2730e15bbda" providerId="ADAL" clId="{91F308A8-EC27-4A7B-B70D-BFAF9D62EE8A}" dt="2026-03-16T16:23:35.727" v="53532" actId="478"/>
          <ac:cxnSpMkLst>
            <pc:docMk/>
            <pc:sldMk cId="2441247171" sldId="363"/>
            <ac:cxnSpMk id="13" creationId="{59719560-200D-023A-C515-653A57998B86}"/>
          </ac:cxnSpMkLst>
        </pc:cxnChg>
        <pc:cxnChg chg="add mod">
          <ac:chgData name="Adrian Sanchez" userId="8367bc64-dda7-4682-9c6e-e2730e15bbda" providerId="ADAL" clId="{91F308A8-EC27-4A7B-B70D-BFAF9D62EE8A}" dt="2026-03-17T07:46:14.128" v="53986" actId="1037"/>
          <ac:cxnSpMkLst>
            <pc:docMk/>
            <pc:sldMk cId="2441247171" sldId="363"/>
            <ac:cxnSpMk id="19" creationId="{76C40EFA-F7FC-C477-483F-719CC63C4628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19T09:16:49.669" v="57218" actId="20577"/>
        <pc:sldMkLst>
          <pc:docMk/>
          <pc:sldMk cId="2583246467" sldId="364"/>
        </pc:sldMkLst>
        <pc:spChg chg="mod">
          <ac:chgData name="Adrian Sanchez" userId="8367bc64-dda7-4682-9c6e-e2730e15bbda" providerId="ADAL" clId="{91F308A8-EC27-4A7B-B70D-BFAF9D62EE8A}" dt="2026-03-19T09:16:49.669" v="57218" actId="20577"/>
          <ac:spMkLst>
            <pc:docMk/>
            <pc:sldMk cId="2583246467" sldId="364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8T09:39:38.836" v="56228" actId="1036"/>
          <ac:spMkLst>
            <pc:docMk/>
            <pc:sldMk cId="2583246467" sldId="364"/>
            <ac:spMk id="5" creationId="{1C5284BA-97E7-604F-8C9A-E1FC3293EAFF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7" creationId="{66125951-0BB3-3BF0-79B9-DAAAD1F29C52}"/>
          </ac:spMkLst>
        </pc:spChg>
        <pc:spChg chg="add mod">
          <ac:chgData name="Adrian Sanchez" userId="8367bc64-dda7-4682-9c6e-e2730e15bbda" providerId="ADAL" clId="{91F308A8-EC27-4A7B-B70D-BFAF9D62EE8A}" dt="2026-03-18T09:39:28.124" v="56217" actId="1036"/>
          <ac:spMkLst>
            <pc:docMk/>
            <pc:sldMk cId="2583246467" sldId="364"/>
            <ac:spMk id="8" creationId="{3791F2AE-659D-9642-D297-43735A88F101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9" creationId="{61F187E0-3916-0BD2-3AE4-CD5A3A773005}"/>
          </ac:spMkLst>
        </pc:spChg>
        <pc:spChg chg="add mod ord">
          <ac:chgData name="Adrian Sanchez" userId="8367bc64-dda7-4682-9c6e-e2730e15bbda" providerId="ADAL" clId="{91F308A8-EC27-4A7B-B70D-BFAF9D62EE8A}" dt="2026-03-18T09:39:28.124" v="56217" actId="1036"/>
          <ac:spMkLst>
            <pc:docMk/>
            <pc:sldMk cId="2583246467" sldId="364"/>
            <ac:spMk id="11" creationId="{3C0E0A40-31C3-2DC3-7233-EBF6AD943F4F}"/>
          </ac:spMkLst>
        </pc:spChg>
        <pc:spChg chg="add mod">
          <ac:chgData name="Adrian Sanchez" userId="8367bc64-dda7-4682-9c6e-e2730e15bbda" providerId="ADAL" clId="{91F308A8-EC27-4A7B-B70D-BFAF9D62EE8A}" dt="2026-03-18T09:39:28.124" v="56217" actId="1036"/>
          <ac:spMkLst>
            <pc:docMk/>
            <pc:sldMk cId="2583246467" sldId="364"/>
            <ac:spMk id="12" creationId="{23105DD7-DA0D-13DC-9901-2637D608085D}"/>
          </ac:spMkLst>
        </pc:spChg>
        <pc:spChg chg="add mod">
          <ac:chgData name="Adrian Sanchez" userId="8367bc64-dda7-4682-9c6e-e2730e15bbda" providerId="ADAL" clId="{91F308A8-EC27-4A7B-B70D-BFAF9D62EE8A}" dt="2026-03-18T09:39:38.836" v="56228" actId="1036"/>
          <ac:spMkLst>
            <pc:docMk/>
            <pc:sldMk cId="2583246467" sldId="364"/>
            <ac:spMk id="14" creationId="{FD51E8E0-48CE-70A0-4D72-6A6989881F4D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16" creationId="{205D9A5C-889A-C005-F648-019762C1079A}"/>
          </ac:spMkLst>
        </pc:spChg>
        <pc:spChg chg="add mod">
          <ac:chgData name="Adrian Sanchez" userId="8367bc64-dda7-4682-9c6e-e2730e15bbda" providerId="ADAL" clId="{91F308A8-EC27-4A7B-B70D-BFAF9D62EE8A}" dt="2026-03-18T09:39:38.836" v="56228" actId="1036"/>
          <ac:spMkLst>
            <pc:docMk/>
            <pc:sldMk cId="2583246467" sldId="364"/>
            <ac:spMk id="18" creationId="{38480239-4F0B-2880-3C0F-7672F002DF6C}"/>
          </ac:spMkLst>
        </pc:spChg>
        <pc:spChg chg="add mod">
          <ac:chgData name="Adrian Sanchez" userId="8367bc64-dda7-4682-9c6e-e2730e15bbda" providerId="ADAL" clId="{91F308A8-EC27-4A7B-B70D-BFAF9D62EE8A}" dt="2026-03-18T09:39:38.836" v="56228" actId="1036"/>
          <ac:spMkLst>
            <pc:docMk/>
            <pc:sldMk cId="2583246467" sldId="364"/>
            <ac:spMk id="20" creationId="{95AE2744-4AD9-DE51-0800-2E8835DCD0FB}"/>
          </ac:spMkLst>
        </pc:spChg>
        <pc:spChg chg="add mod">
          <ac:chgData name="Adrian Sanchez" userId="8367bc64-dda7-4682-9c6e-e2730e15bbda" providerId="ADAL" clId="{91F308A8-EC27-4A7B-B70D-BFAF9D62EE8A}" dt="2026-03-18T09:39:28.124" v="56217" actId="1036"/>
          <ac:spMkLst>
            <pc:docMk/>
            <pc:sldMk cId="2583246467" sldId="364"/>
            <ac:spMk id="22" creationId="{6DB57F5D-5ED8-12F4-F6B7-9EB6D8B9FA67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22" creationId="{F3C5971E-D1B3-7423-9435-8E68CD54ADDB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23" creationId="{51A63B80-FA4A-3B02-D147-D5FB069C97A2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27" creationId="{AA687FB6-9D0E-1D95-4509-4E9116844C6D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28" creationId="{AA173B1D-75D6-80AD-385F-87412D5DDF31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29" creationId="{A76D4FA1-160D-61CF-0C88-E36E86CD4629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30" creationId="{D11ED6ED-F309-9F69-1F4E-01F64DDE82AB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31" creationId="{CF561460-BEB6-3391-AD66-F1570A75ABE1}"/>
          </ac:spMkLst>
        </pc:spChg>
        <pc:spChg chg="del">
          <ac:chgData name="Adrian Sanchez" userId="8367bc64-dda7-4682-9c6e-e2730e15bbda" providerId="ADAL" clId="{91F308A8-EC27-4A7B-B70D-BFAF9D62EE8A}" dt="2026-03-10T11:20:20.606" v="40427" actId="478"/>
          <ac:spMkLst>
            <pc:docMk/>
            <pc:sldMk cId="2583246467" sldId="364"/>
            <ac:spMk id="33" creationId="{4CB9AA76-ECF0-C9CA-C922-0E708085539B}"/>
          </ac:spMkLst>
        </pc:spChg>
        <pc:picChg chg="add mod ord">
          <ac:chgData name="Adrian Sanchez" userId="8367bc64-dda7-4682-9c6e-e2730e15bbda" providerId="ADAL" clId="{91F308A8-EC27-4A7B-B70D-BFAF9D62EE8A}" dt="2026-03-18T09:39:38.836" v="56228" actId="1036"/>
          <ac:picMkLst>
            <pc:docMk/>
            <pc:sldMk cId="2583246467" sldId="364"/>
            <ac:picMk id="3" creationId="{EDFC4BBD-511C-61D2-AE5E-6E1CDF74B995}"/>
          </ac:picMkLst>
        </pc:picChg>
        <pc:picChg chg="add mod">
          <ac:chgData name="Adrian Sanchez" userId="8367bc64-dda7-4682-9c6e-e2730e15bbda" providerId="ADAL" clId="{91F308A8-EC27-4A7B-B70D-BFAF9D62EE8A}" dt="2026-03-18T09:39:28.124" v="56217" actId="1036"/>
          <ac:picMkLst>
            <pc:docMk/>
            <pc:sldMk cId="2583246467" sldId="364"/>
            <ac:picMk id="4" creationId="{F4E2425E-75FC-40DB-094C-E33DCDB5AE15}"/>
          </ac:picMkLst>
        </pc:picChg>
        <pc:picChg chg="add del mod modCrop">
          <ac:chgData name="Adrian Sanchez" userId="8367bc64-dda7-4682-9c6e-e2730e15bbda" providerId="ADAL" clId="{91F308A8-EC27-4A7B-B70D-BFAF9D62EE8A}" dt="2026-03-12T06:59:29.816" v="47100" actId="478"/>
          <ac:picMkLst>
            <pc:docMk/>
            <pc:sldMk cId="2583246467" sldId="364"/>
            <ac:picMk id="6" creationId="{DBE83931-CF37-6178-72FC-20D4B0962F86}"/>
          </ac:picMkLst>
        </pc:picChg>
        <pc:picChg chg="add del mod modCrop">
          <ac:chgData name="Adrian Sanchez" userId="8367bc64-dda7-4682-9c6e-e2730e15bbda" providerId="ADAL" clId="{91F308A8-EC27-4A7B-B70D-BFAF9D62EE8A}" dt="2026-03-12T06:59:30.473" v="47101" actId="478"/>
          <ac:picMkLst>
            <pc:docMk/>
            <pc:sldMk cId="2583246467" sldId="364"/>
            <ac:picMk id="10" creationId="{F50367DF-097D-21F1-A99A-D7E1C85B80AD}"/>
          </ac:picMkLst>
        </pc:picChg>
        <pc:picChg chg="add mod">
          <ac:chgData name="Adrian Sanchez" userId="8367bc64-dda7-4682-9c6e-e2730e15bbda" providerId="ADAL" clId="{91F308A8-EC27-4A7B-B70D-BFAF9D62EE8A}" dt="2026-03-18T09:39:38.836" v="56228" actId="1036"/>
          <ac:picMkLst>
            <pc:docMk/>
            <pc:sldMk cId="2583246467" sldId="364"/>
            <ac:picMk id="17" creationId="{C9C02955-9840-399B-D11B-D517BFD6C3A1}"/>
          </ac:picMkLst>
        </pc:picChg>
        <pc:picChg chg="add mod">
          <ac:chgData name="Adrian Sanchez" userId="8367bc64-dda7-4682-9c6e-e2730e15bbda" providerId="ADAL" clId="{91F308A8-EC27-4A7B-B70D-BFAF9D62EE8A}" dt="2026-03-18T09:39:28.124" v="56217" actId="1036"/>
          <ac:picMkLst>
            <pc:docMk/>
            <pc:sldMk cId="2583246467" sldId="364"/>
            <ac:picMk id="19" creationId="{4C682C28-F341-2FAE-A933-1B0D14458632}"/>
          </ac:picMkLst>
        </pc:picChg>
        <pc:picChg chg="del">
          <ac:chgData name="Adrian Sanchez" userId="8367bc64-dda7-4682-9c6e-e2730e15bbda" providerId="ADAL" clId="{91F308A8-EC27-4A7B-B70D-BFAF9D62EE8A}" dt="2026-03-10T11:20:20.606" v="40427" actId="478"/>
          <ac:picMkLst>
            <pc:docMk/>
            <pc:sldMk cId="2583246467" sldId="364"/>
            <ac:picMk id="26" creationId="{58815CD7-6585-27C4-186A-176EAF7AE283}"/>
          </ac:picMkLst>
        </pc:picChg>
        <pc:cxnChg chg="add mod">
          <ac:chgData name="Adrian Sanchez" userId="8367bc64-dda7-4682-9c6e-e2730e15bbda" providerId="ADAL" clId="{91F308A8-EC27-4A7B-B70D-BFAF9D62EE8A}" dt="2026-03-18T09:39:28.124" v="56217" actId="1036"/>
          <ac:cxnSpMkLst>
            <pc:docMk/>
            <pc:sldMk cId="2583246467" sldId="364"/>
            <ac:cxnSpMk id="7" creationId="{A1FE9D48-BD47-0A7C-9BDC-80C7538F376B}"/>
          </ac:cxnSpMkLst>
        </pc:cxnChg>
        <pc:cxnChg chg="del mod">
          <ac:chgData name="Adrian Sanchez" userId="8367bc64-dda7-4682-9c6e-e2730e15bbda" providerId="ADAL" clId="{91F308A8-EC27-4A7B-B70D-BFAF9D62EE8A}" dt="2026-03-10T11:20:20.606" v="40427" actId="478"/>
          <ac:cxnSpMkLst>
            <pc:docMk/>
            <pc:sldMk cId="2583246467" sldId="364"/>
            <ac:cxnSpMk id="13" creationId="{59719560-200D-023A-C515-653A57998B86}"/>
          </ac:cxnSpMkLst>
        </pc:cxnChg>
        <pc:cxnChg chg="del">
          <ac:chgData name="Adrian Sanchez" userId="8367bc64-dda7-4682-9c6e-e2730e15bbda" providerId="ADAL" clId="{91F308A8-EC27-4A7B-B70D-BFAF9D62EE8A}" dt="2026-03-10T11:20:20.606" v="40427" actId="478"/>
          <ac:cxnSpMkLst>
            <pc:docMk/>
            <pc:sldMk cId="2583246467" sldId="364"/>
            <ac:cxnSpMk id="19" creationId="{76C40EFA-F7FC-C477-483F-719CC63C4628}"/>
          </ac:cxnSpMkLst>
        </pc:cxnChg>
        <pc:cxnChg chg="add mod">
          <ac:chgData name="Adrian Sanchez" userId="8367bc64-dda7-4682-9c6e-e2730e15bbda" providerId="ADAL" clId="{91F308A8-EC27-4A7B-B70D-BFAF9D62EE8A}" dt="2026-03-18T09:39:38.836" v="56228" actId="1036"/>
          <ac:cxnSpMkLst>
            <pc:docMk/>
            <pc:sldMk cId="2583246467" sldId="364"/>
            <ac:cxnSpMk id="21" creationId="{C813E070-3D94-3912-B517-5745259F3F67}"/>
          </ac:cxnSpMkLst>
        </pc:cxnChg>
        <pc:cxnChg chg="add mod">
          <ac:chgData name="Adrian Sanchez" userId="8367bc64-dda7-4682-9c6e-e2730e15bbda" providerId="ADAL" clId="{91F308A8-EC27-4A7B-B70D-BFAF9D62EE8A}" dt="2026-03-18T09:39:28.124" v="56217" actId="1036"/>
          <ac:cxnSpMkLst>
            <pc:docMk/>
            <pc:sldMk cId="2583246467" sldId="364"/>
            <ac:cxnSpMk id="24" creationId="{2AF287DB-1385-700B-6883-FCEFFC1E2171}"/>
          </ac:cxnSpMkLst>
        </pc:cxnChg>
      </pc:sldChg>
      <pc:sldChg chg="addSp delSp modSp add mod ord">
        <pc:chgData name="Adrian Sanchez" userId="8367bc64-dda7-4682-9c6e-e2730e15bbda" providerId="ADAL" clId="{91F308A8-EC27-4A7B-B70D-BFAF9D62EE8A}" dt="2026-03-12T07:02:55.457" v="47200"/>
        <pc:sldMkLst>
          <pc:docMk/>
          <pc:sldMk cId="450872529" sldId="365"/>
        </pc:sldMkLst>
        <pc:spChg chg="mod">
          <ac:chgData name="Adrian Sanchez" userId="8367bc64-dda7-4682-9c6e-e2730e15bbda" providerId="ADAL" clId="{91F308A8-EC27-4A7B-B70D-BFAF9D62EE8A}" dt="2026-03-10T11:37:47.852" v="40991" actId="20577"/>
          <ac:spMkLst>
            <pc:docMk/>
            <pc:sldMk cId="450872529" sldId="365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10T11:38:31.186" v="40993" actId="478"/>
          <ac:spMkLst>
            <pc:docMk/>
            <pc:sldMk cId="450872529" sldId="365"/>
            <ac:spMk id="5" creationId="{1C5284BA-97E7-604F-8C9A-E1FC3293EAFF}"/>
          </ac:spMkLst>
        </pc:spChg>
        <pc:spChg chg="del">
          <ac:chgData name="Adrian Sanchez" userId="8367bc64-dda7-4682-9c6e-e2730e15bbda" providerId="ADAL" clId="{91F308A8-EC27-4A7B-B70D-BFAF9D62EE8A}" dt="2026-03-10T11:38:26.478" v="40992" actId="478"/>
          <ac:spMkLst>
            <pc:docMk/>
            <pc:sldMk cId="450872529" sldId="365"/>
            <ac:spMk id="11" creationId="{3C0E0A40-31C3-2DC3-7233-EBF6AD943F4F}"/>
          </ac:spMkLst>
        </pc:spChg>
        <pc:spChg chg="del">
          <ac:chgData name="Adrian Sanchez" userId="8367bc64-dda7-4682-9c6e-e2730e15bbda" providerId="ADAL" clId="{91F308A8-EC27-4A7B-B70D-BFAF9D62EE8A}" dt="2026-03-10T11:38:26.478" v="40992" actId="478"/>
          <ac:spMkLst>
            <pc:docMk/>
            <pc:sldMk cId="450872529" sldId="365"/>
            <ac:spMk id="12" creationId="{23105DD7-DA0D-13DC-9901-2637D608085D}"/>
          </ac:spMkLst>
        </pc:spChg>
        <pc:spChg chg="del">
          <ac:chgData name="Adrian Sanchez" userId="8367bc64-dda7-4682-9c6e-e2730e15bbda" providerId="ADAL" clId="{91F308A8-EC27-4A7B-B70D-BFAF9D62EE8A}" dt="2026-03-10T11:38:31.186" v="40993" actId="478"/>
          <ac:spMkLst>
            <pc:docMk/>
            <pc:sldMk cId="450872529" sldId="365"/>
            <ac:spMk id="14" creationId="{FD51E8E0-48CE-70A0-4D72-6A6989881F4D}"/>
          </ac:spMkLst>
        </pc:spChg>
        <pc:spChg chg="del">
          <ac:chgData name="Adrian Sanchez" userId="8367bc64-dda7-4682-9c6e-e2730e15bbda" providerId="ADAL" clId="{91F308A8-EC27-4A7B-B70D-BFAF9D62EE8A}" dt="2026-03-10T11:38:31.186" v="40993" actId="478"/>
          <ac:spMkLst>
            <pc:docMk/>
            <pc:sldMk cId="450872529" sldId="365"/>
            <ac:spMk id="18" creationId="{38480239-4F0B-2880-3C0F-7672F002DF6C}"/>
          </ac:spMkLst>
        </pc:spChg>
        <pc:spChg chg="del">
          <ac:chgData name="Adrian Sanchez" userId="8367bc64-dda7-4682-9c6e-e2730e15bbda" providerId="ADAL" clId="{91F308A8-EC27-4A7B-B70D-BFAF9D62EE8A}" dt="2026-03-10T11:38:31.186" v="40993" actId="478"/>
          <ac:spMkLst>
            <pc:docMk/>
            <pc:sldMk cId="450872529" sldId="365"/>
            <ac:spMk id="20" creationId="{95AE2744-4AD9-DE51-0800-2E8835DCD0FB}"/>
          </ac:spMkLst>
        </pc:spChg>
        <pc:spChg chg="add mod ord">
          <ac:chgData name="Adrian Sanchez" userId="8367bc64-dda7-4682-9c6e-e2730e15bbda" providerId="ADAL" clId="{91F308A8-EC27-4A7B-B70D-BFAF9D62EE8A}" dt="2026-03-10T11:44:38.868" v="41187" actId="14100"/>
          <ac:spMkLst>
            <pc:docMk/>
            <pc:sldMk cId="450872529" sldId="365"/>
            <ac:spMk id="24" creationId="{C4463CC7-A35F-4F00-2A21-7C76C3983EBD}"/>
          </ac:spMkLst>
        </pc:spChg>
        <pc:spChg chg="add del mod">
          <ac:chgData name="Adrian Sanchez" userId="8367bc64-dda7-4682-9c6e-e2730e15bbda" providerId="ADAL" clId="{91F308A8-EC27-4A7B-B70D-BFAF9D62EE8A}" dt="2026-03-10T11:43:40.455" v="41138" actId="478"/>
          <ac:spMkLst>
            <pc:docMk/>
            <pc:sldMk cId="450872529" sldId="365"/>
            <ac:spMk id="25" creationId="{DEF99C96-2EAF-7C3D-AEA7-E806442D0C12}"/>
          </ac:spMkLst>
        </pc:spChg>
        <pc:spChg chg="add mod">
          <ac:chgData name="Adrian Sanchez" userId="8367bc64-dda7-4682-9c6e-e2730e15bbda" providerId="ADAL" clId="{91F308A8-EC27-4A7B-B70D-BFAF9D62EE8A}" dt="2026-03-10T11:45:16.122" v="41206" actId="20577"/>
          <ac:spMkLst>
            <pc:docMk/>
            <pc:sldMk cId="450872529" sldId="365"/>
            <ac:spMk id="26" creationId="{CB9A49AA-9C03-B0A0-B87B-CAD166C9B3CF}"/>
          </ac:spMkLst>
        </pc:spChg>
        <pc:spChg chg="add mod">
          <ac:chgData name="Adrian Sanchez" userId="8367bc64-dda7-4682-9c6e-e2730e15bbda" providerId="ADAL" clId="{91F308A8-EC27-4A7B-B70D-BFAF9D62EE8A}" dt="2026-03-10T11:47:34.390" v="41262" actId="14100"/>
          <ac:spMkLst>
            <pc:docMk/>
            <pc:sldMk cId="450872529" sldId="365"/>
            <ac:spMk id="28" creationId="{BC516F20-E4F8-B9AC-4AF0-C955ED70F782}"/>
          </ac:spMkLst>
        </pc:spChg>
        <pc:spChg chg="add mod">
          <ac:chgData name="Adrian Sanchez" userId="8367bc64-dda7-4682-9c6e-e2730e15bbda" providerId="ADAL" clId="{91F308A8-EC27-4A7B-B70D-BFAF9D62EE8A}" dt="2026-03-10T11:49:37.755" v="41521" actId="20577"/>
          <ac:spMkLst>
            <pc:docMk/>
            <pc:sldMk cId="450872529" sldId="365"/>
            <ac:spMk id="29" creationId="{4856909A-4F7B-1D32-0634-EB08B013C882}"/>
          </ac:spMkLst>
        </pc:spChg>
        <pc:picChg chg="del">
          <ac:chgData name="Adrian Sanchez" userId="8367bc64-dda7-4682-9c6e-e2730e15bbda" providerId="ADAL" clId="{91F308A8-EC27-4A7B-B70D-BFAF9D62EE8A}" dt="2026-03-10T11:38:31.186" v="40993" actId="478"/>
          <ac:picMkLst>
            <pc:docMk/>
            <pc:sldMk cId="450872529" sldId="365"/>
            <ac:picMk id="3" creationId="{EDFC4BBD-511C-61D2-AE5E-6E1CDF74B995}"/>
          </ac:picMkLst>
        </pc:picChg>
        <pc:picChg chg="del">
          <ac:chgData name="Adrian Sanchez" userId="8367bc64-dda7-4682-9c6e-e2730e15bbda" providerId="ADAL" clId="{91F308A8-EC27-4A7B-B70D-BFAF9D62EE8A}" dt="2026-03-10T11:38:26.478" v="40992" actId="478"/>
          <ac:picMkLst>
            <pc:docMk/>
            <pc:sldMk cId="450872529" sldId="365"/>
            <ac:picMk id="6" creationId="{DBE83931-CF37-6178-72FC-20D4B0962F86}"/>
          </ac:picMkLst>
        </pc:picChg>
        <pc:picChg chg="add mod ord">
          <ac:chgData name="Adrian Sanchez" userId="8367bc64-dda7-4682-9c6e-e2730e15bbda" providerId="ADAL" clId="{91F308A8-EC27-4A7B-B70D-BFAF9D62EE8A}" dt="2026-03-10T11:41:45.938" v="41027" actId="167"/>
          <ac:picMkLst>
            <pc:docMk/>
            <pc:sldMk cId="450872529" sldId="365"/>
            <ac:picMk id="7" creationId="{BAF8BF33-7928-C315-CEBC-87D6880C2B5E}"/>
          </ac:picMkLst>
        </pc:picChg>
        <pc:picChg chg="add mod">
          <ac:chgData name="Adrian Sanchez" userId="8367bc64-dda7-4682-9c6e-e2730e15bbda" providerId="ADAL" clId="{91F308A8-EC27-4A7B-B70D-BFAF9D62EE8A}" dt="2026-03-10T11:39:40.994" v="41007" actId="1076"/>
          <ac:picMkLst>
            <pc:docMk/>
            <pc:sldMk cId="450872529" sldId="365"/>
            <ac:picMk id="9" creationId="{C1415948-A62F-89D5-AB9A-7EFB1E98D9F0}"/>
          </ac:picMkLst>
        </pc:picChg>
        <pc:picChg chg="del">
          <ac:chgData name="Adrian Sanchez" userId="8367bc64-dda7-4682-9c6e-e2730e15bbda" providerId="ADAL" clId="{91F308A8-EC27-4A7B-B70D-BFAF9D62EE8A}" dt="2026-03-10T11:38:26.478" v="40992" actId="478"/>
          <ac:picMkLst>
            <pc:docMk/>
            <pc:sldMk cId="450872529" sldId="365"/>
            <ac:picMk id="10" creationId="{F50367DF-097D-21F1-A99A-D7E1C85B80AD}"/>
          </ac:picMkLst>
        </pc:picChg>
        <pc:picChg chg="add mod">
          <ac:chgData name="Adrian Sanchez" userId="8367bc64-dda7-4682-9c6e-e2730e15bbda" providerId="ADAL" clId="{91F308A8-EC27-4A7B-B70D-BFAF9D62EE8A}" dt="2026-03-10T11:40:10.264" v="41015" actId="1076"/>
          <ac:picMkLst>
            <pc:docMk/>
            <pc:sldMk cId="450872529" sldId="365"/>
            <ac:picMk id="15" creationId="{E761C6A1-2646-8D4B-C76C-E4A83DA7DEBD}"/>
          </ac:picMkLst>
        </pc:picChg>
        <pc:picChg chg="del">
          <ac:chgData name="Adrian Sanchez" userId="8367bc64-dda7-4682-9c6e-e2730e15bbda" providerId="ADAL" clId="{91F308A8-EC27-4A7B-B70D-BFAF9D62EE8A}" dt="2026-03-10T11:38:31.186" v="40993" actId="478"/>
          <ac:picMkLst>
            <pc:docMk/>
            <pc:sldMk cId="450872529" sldId="365"/>
            <ac:picMk id="17" creationId="{C9C02955-9840-399B-D11B-D517BFD6C3A1}"/>
          </ac:picMkLst>
        </pc:picChg>
        <pc:cxnChg chg="add mod">
          <ac:chgData name="Adrian Sanchez" userId="8367bc64-dda7-4682-9c6e-e2730e15bbda" providerId="ADAL" clId="{91F308A8-EC27-4A7B-B70D-BFAF9D62EE8A}" dt="2026-03-10T11:44:41.586" v="41188" actId="14100"/>
          <ac:cxnSpMkLst>
            <pc:docMk/>
            <pc:sldMk cId="450872529" sldId="365"/>
            <ac:cxnSpMk id="16" creationId="{E3D8C62C-14C6-46EB-0F15-37DF5F50E063}"/>
          </ac:cxnSpMkLst>
        </pc:cxnChg>
        <pc:cxnChg chg="del mod">
          <ac:chgData name="Adrian Sanchez" userId="8367bc64-dda7-4682-9c6e-e2730e15bbda" providerId="ADAL" clId="{91F308A8-EC27-4A7B-B70D-BFAF9D62EE8A}" dt="2026-03-10T11:38:31.186" v="40993" actId="478"/>
          <ac:cxnSpMkLst>
            <pc:docMk/>
            <pc:sldMk cId="450872529" sldId="365"/>
            <ac:cxnSpMk id="21" creationId="{C813E070-3D94-3912-B517-5745259F3F67}"/>
          </ac:cxnSpMkLst>
        </pc:cxnChg>
      </pc:sldChg>
      <pc:sldChg chg="addSp delSp modSp add mod modAnim">
        <pc:chgData name="Adrian Sanchez" userId="8367bc64-dda7-4682-9c6e-e2730e15bbda" providerId="ADAL" clId="{91F308A8-EC27-4A7B-B70D-BFAF9D62EE8A}" dt="2026-03-19T11:58:14.211" v="60657" actId="20577"/>
        <pc:sldMkLst>
          <pc:docMk/>
          <pc:sldMk cId="3459787344" sldId="366"/>
        </pc:sldMkLst>
        <pc:spChg chg="mod">
          <ac:chgData name="Adrian Sanchez" userId="8367bc64-dda7-4682-9c6e-e2730e15bbda" providerId="ADAL" clId="{91F308A8-EC27-4A7B-B70D-BFAF9D62EE8A}" dt="2026-03-19T09:16:53.172" v="57220" actId="20577"/>
          <ac:spMkLst>
            <pc:docMk/>
            <pc:sldMk cId="3459787344" sldId="366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3" creationId="{662ECC45-EBEF-EB6D-A39D-BF5BD79018B0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4" creationId="{0974F047-BD1F-8292-743A-82975611B8F7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5" creationId="{09585FA7-8AEE-F860-E032-16768919B462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6" creationId="{21089225-E1E3-DFA4-4D82-595E354C9670}"/>
          </ac:spMkLst>
        </pc:spChg>
        <pc:spChg chg="add mod">
          <ac:chgData name="Adrian Sanchez" userId="8367bc64-dda7-4682-9c6e-e2730e15bbda" providerId="ADAL" clId="{91F308A8-EC27-4A7B-B70D-BFAF9D62EE8A}" dt="2026-03-19T11:58:14.211" v="60657" actId="20577"/>
          <ac:spMkLst>
            <pc:docMk/>
            <pc:sldMk cId="3459787344" sldId="366"/>
            <ac:spMk id="8" creationId="{685229F5-078B-DD26-1E98-2C3DA9C716EA}"/>
          </ac:spMkLst>
        </pc:spChg>
        <pc:spChg chg="add mod">
          <ac:chgData name="Adrian Sanchez" userId="8367bc64-dda7-4682-9c6e-e2730e15bbda" providerId="ADAL" clId="{91F308A8-EC27-4A7B-B70D-BFAF9D62EE8A}" dt="2026-03-17T07:57:48.173" v="54068" actId="1076"/>
          <ac:spMkLst>
            <pc:docMk/>
            <pc:sldMk cId="3459787344" sldId="366"/>
            <ac:spMk id="10" creationId="{C82CF882-8E3E-A5A4-AE1C-DC36670853FB}"/>
          </ac:spMkLst>
        </pc:spChg>
        <pc:spChg chg="add del mod">
          <ac:chgData name="Adrian Sanchez" userId="8367bc64-dda7-4682-9c6e-e2730e15bbda" providerId="ADAL" clId="{91F308A8-EC27-4A7B-B70D-BFAF9D62EE8A}" dt="2026-03-17T07:53:36.236" v="54017" actId="478"/>
          <ac:spMkLst>
            <pc:docMk/>
            <pc:sldMk cId="3459787344" sldId="366"/>
            <ac:spMk id="11" creationId="{7D396B8B-7374-D0C5-4A5A-1CEA3596E5C5}"/>
          </ac:spMkLst>
        </pc:spChg>
        <pc:spChg chg="add mod">
          <ac:chgData name="Adrian Sanchez" userId="8367bc64-dda7-4682-9c6e-e2730e15bbda" providerId="ADAL" clId="{91F308A8-EC27-4A7B-B70D-BFAF9D62EE8A}" dt="2026-03-17T08:05:35.452" v="54225" actId="1076"/>
          <ac:spMkLst>
            <pc:docMk/>
            <pc:sldMk cId="3459787344" sldId="366"/>
            <ac:spMk id="16" creationId="{8CB5E55D-4DD4-B15A-F6BC-F828C8DFF21F}"/>
          </ac:spMkLst>
        </pc:spChg>
        <pc:spChg chg="add mod">
          <ac:chgData name="Adrian Sanchez" userId="8367bc64-dda7-4682-9c6e-e2730e15bbda" providerId="ADAL" clId="{91F308A8-EC27-4A7B-B70D-BFAF9D62EE8A}" dt="2026-03-17T07:56:39.447" v="54046" actId="1076"/>
          <ac:spMkLst>
            <pc:docMk/>
            <pc:sldMk cId="3459787344" sldId="366"/>
            <ac:spMk id="17" creationId="{5E471BAE-85C9-547E-A476-4E7C434346E4}"/>
          </ac:spMkLst>
        </pc:spChg>
        <pc:spChg chg="add del mod">
          <ac:chgData name="Adrian Sanchez" userId="8367bc64-dda7-4682-9c6e-e2730e15bbda" providerId="ADAL" clId="{91F308A8-EC27-4A7B-B70D-BFAF9D62EE8A}" dt="2026-03-17T07:53:41.217" v="54019" actId="478"/>
          <ac:spMkLst>
            <pc:docMk/>
            <pc:sldMk cId="3459787344" sldId="366"/>
            <ac:spMk id="18" creationId="{3F937273-D330-A5E2-2B63-D83F16B04318}"/>
          </ac:spMkLst>
        </pc:spChg>
        <pc:spChg chg="add mod">
          <ac:chgData name="Adrian Sanchez" userId="8367bc64-dda7-4682-9c6e-e2730e15bbda" providerId="ADAL" clId="{91F308A8-EC27-4A7B-B70D-BFAF9D62EE8A}" dt="2026-03-17T08:03:05.901" v="54193" actId="14100"/>
          <ac:spMkLst>
            <pc:docMk/>
            <pc:sldMk cId="3459787344" sldId="366"/>
            <ac:spMk id="19" creationId="{9150B5AB-3F69-C339-7910-264E7303807A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23" creationId="{6192006F-FCC8-F12E-D7D7-71198E406FDA}"/>
          </ac:spMkLst>
        </pc:spChg>
        <pc:spChg chg="del">
          <ac:chgData name="Adrian Sanchez" userId="8367bc64-dda7-4682-9c6e-e2730e15bbda" providerId="ADAL" clId="{91F308A8-EC27-4A7B-B70D-BFAF9D62EE8A}" dt="2026-03-10T12:09:00.471" v="41523" actId="478"/>
          <ac:spMkLst>
            <pc:docMk/>
            <pc:sldMk cId="3459787344" sldId="366"/>
            <ac:spMk id="24" creationId="{C4463CC7-A35F-4F00-2A21-7C76C3983EBD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25" creationId="{E935D61E-73BC-C2AA-BEDB-8B40B432D9DD}"/>
          </ac:spMkLst>
        </pc:spChg>
        <pc:spChg chg="del">
          <ac:chgData name="Adrian Sanchez" userId="8367bc64-dda7-4682-9c6e-e2730e15bbda" providerId="ADAL" clId="{91F308A8-EC27-4A7B-B70D-BFAF9D62EE8A}" dt="2026-03-10T12:09:00.471" v="41523" actId="478"/>
          <ac:spMkLst>
            <pc:docMk/>
            <pc:sldMk cId="3459787344" sldId="366"/>
            <ac:spMk id="26" creationId="{CB9A49AA-9C03-B0A0-B87B-CAD166C9B3CF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27" creationId="{3A3A3F83-9A3C-6B03-0C73-997DDAF0BEF5}"/>
          </ac:spMkLst>
        </pc:spChg>
        <pc:spChg chg="del">
          <ac:chgData name="Adrian Sanchez" userId="8367bc64-dda7-4682-9c6e-e2730e15bbda" providerId="ADAL" clId="{91F308A8-EC27-4A7B-B70D-BFAF9D62EE8A}" dt="2026-03-10T12:09:00.471" v="41523" actId="478"/>
          <ac:spMkLst>
            <pc:docMk/>
            <pc:sldMk cId="3459787344" sldId="366"/>
            <ac:spMk id="28" creationId="{BC516F20-E4F8-B9AC-4AF0-C955ED70F782}"/>
          </ac:spMkLst>
        </pc:spChg>
        <pc:spChg chg="del">
          <ac:chgData name="Adrian Sanchez" userId="8367bc64-dda7-4682-9c6e-e2730e15bbda" providerId="ADAL" clId="{91F308A8-EC27-4A7B-B70D-BFAF9D62EE8A}" dt="2026-03-10T12:09:00.471" v="41523" actId="478"/>
          <ac:spMkLst>
            <pc:docMk/>
            <pc:sldMk cId="3459787344" sldId="366"/>
            <ac:spMk id="29" creationId="{4856909A-4F7B-1D32-0634-EB08B013C882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30" creationId="{47D8B6FE-102F-3D53-434B-C81904228354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31" creationId="{2D1295D6-7371-22EF-4F60-682BEC584BB7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32" creationId="{BC7E2302-5160-83AF-CE59-8F8C2A4E17A3}"/>
          </ac:spMkLst>
        </pc:spChg>
        <pc:spChg chg="mod">
          <ac:chgData name="Adrian Sanchez" userId="8367bc64-dda7-4682-9c6e-e2730e15bbda" providerId="ADAL" clId="{91F308A8-EC27-4A7B-B70D-BFAF9D62EE8A}" dt="2026-03-10T12:12:50.566" v="41626"/>
          <ac:spMkLst>
            <pc:docMk/>
            <pc:sldMk cId="3459787344" sldId="366"/>
            <ac:spMk id="33" creationId="{4EA6F44C-CA4B-915F-508D-085026C7CCE8}"/>
          </ac:spMkLst>
        </pc:spChg>
        <pc:spChg chg="add del mod">
          <ac:chgData name="Adrian Sanchez" userId="8367bc64-dda7-4682-9c6e-e2730e15bbda" providerId="ADAL" clId="{91F308A8-EC27-4A7B-B70D-BFAF9D62EE8A}" dt="2026-03-17T07:53:36.236" v="54017" actId="478"/>
          <ac:spMkLst>
            <pc:docMk/>
            <pc:sldMk cId="3459787344" sldId="366"/>
            <ac:spMk id="43" creationId="{44A27E0C-4253-BDDC-4059-46C50DDB2F4D}"/>
          </ac:spMkLst>
        </pc:spChg>
        <pc:spChg chg="add del mod">
          <ac:chgData name="Adrian Sanchez" userId="8367bc64-dda7-4682-9c6e-e2730e15bbda" providerId="ADAL" clId="{91F308A8-EC27-4A7B-B70D-BFAF9D62EE8A}" dt="2026-03-17T07:53:36.236" v="54017" actId="478"/>
          <ac:spMkLst>
            <pc:docMk/>
            <pc:sldMk cId="3459787344" sldId="366"/>
            <ac:spMk id="44" creationId="{54D3C021-3BD0-71C5-45D4-908591DE7485}"/>
          </ac:spMkLst>
        </pc:spChg>
        <pc:spChg chg="add del mod">
          <ac:chgData name="Adrian Sanchez" userId="8367bc64-dda7-4682-9c6e-e2730e15bbda" providerId="ADAL" clId="{91F308A8-EC27-4A7B-B70D-BFAF9D62EE8A}" dt="2026-03-17T07:53:36.236" v="54017" actId="478"/>
          <ac:spMkLst>
            <pc:docMk/>
            <pc:sldMk cId="3459787344" sldId="366"/>
            <ac:spMk id="45" creationId="{F0D0BAD6-597A-4EFF-2765-E4E3B3E4F727}"/>
          </ac:spMkLst>
        </pc:spChg>
        <pc:spChg chg="add del mod">
          <ac:chgData name="Adrian Sanchez" userId="8367bc64-dda7-4682-9c6e-e2730e15bbda" providerId="ADAL" clId="{91F308A8-EC27-4A7B-B70D-BFAF9D62EE8A}" dt="2026-03-17T07:53:36.236" v="54017" actId="478"/>
          <ac:spMkLst>
            <pc:docMk/>
            <pc:sldMk cId="3459787344" sldId="366"/>
            <ac:spMk id="46" creationId="{D77875FB-F83C-5A31-4D04-D6468FC72FD0}"/>
          </ac:spMkLst>
        </pc:spChg>
        <pc:spChg chg="add del mod">
          <ac:chgData name="Adrian Sanchez" userId="8367bc64-dda7-4682-9c6e-e2730e15bbda" providerId="ADAL" clId="{91F308A8-EC27-4A7B-B70D-BFAF9D62EE8A}" dt="2026-03-17T07:53:36.236" v="54017" actId="478"/>
          <ac:spMkLst>
            <pc:docMk/>
            <pc:sldMk cId="3459787344" sldId="366"/>
            <ac:spMk id="47" creationId="{F56EE107-E8DB-7CB3-0FC6-A10AD80955AF}"/>
          </ac:spMkLst>
        </pc:spChg>
        <pc:spChg chg="add del mod">
          <ac:chgData name="Adrian Sanchez" userId="8367bc64-dda7-4682-9c6e-e2730e15bbda" providerId="ADAL" clId="{91F308A8-EC27-4A7B-B70D-BFAF9D62EE8A}" dt="2026-03-17T07:53:36.236" v="54017" actId="478"/>
          <ac:spMkLst>
            <pc:docMk/>
            <pc:sldMk cId="3459787344" sldId="366"/>
            <ac:spMk id="48" creationId="{864ACBC1-D54F-D94C-CC87-BF712426D9CC}"/>
          </ac:spMkLst>
        </pc:spChg>
        <pc:grpChg chg="add del mod">
          <ac:chgData name="Adrian Sanchez" userId="8367bc64-dda7-4682-9c6e-e2730e15bbda" providerId="ADAL" clId="{91F308A8-EC27-4A7B-B70D-BFAF9D62EE8A}" dt="2026-03-17T07:53:36.236" v="54017" actId="478"/>
          <ac:grpSpMkLst>
            <pc:docMk/>
            <pc:sldMk cId="3459787344" sldId="366"/>
            <ac:grpSpMk id="21" creationId="{CC00D75B-FA28-6517-1DFD-9EA864330D0B}"/>
          </ac:grpSpMkLst>
        </pc:grpChg>
        <pc:grpChg chg="mod">
          <ac:chgData name="Adrian Sanchez" userId="8367bc64-dda7-4682-9c6e-e2730e15bbda" providerId="ADAL" clId="{91F308A8-EC27-4A7B-B70D-BFAF9D62EE8A}" dt="2026-03-10T12:12:50.566" v="41626"/>
          <ac:grpSpMkLst>
            <pc:docMk/>
            <pc:sldMk cId="3459787344" sldId="366"/>
            <ac:grpSpMk id="22" creationId="{8130DBDB-BABD-37B6-142A-5D10543CC391}"/>
          </ac:grpSpMkLst>
        </pc:grpChg>
        <pc:picChg chg="add mod">
          <ac:chgData name="Adrian Sanchez" userId="8367bc64-dda7-4682-9c6e-e2730e15bbda" providerId="ADAL" clId="{91F308A8-EC27-4A7B-B70D-BFAF9D62EE8A}" dt="2026-03-17T07:59:15.184" v="54085" actId="1076"/>
          <ac:picMkLst>
            <pc:docMk/>
            <pc:sldMk cId="3459787344" sldId="366"/>
            <ac:picMk id="7" creationId="{89645011-F50E-F134-3B3B-F94BA1404618}"/>
          </ac:picMkLst>
        </pc:picChg>
        <pc:picChg chg="del">
          <ac:chgData name="Adrian Sanchez" userId="8367bc64-dda7-4682-9c6e-e2730e15bbda" providerId="ADAL" clId="{91F308A8-EC27-4A7B-B70D-BFAF9D62EE8A}" dt="2026-03-10T12:09:02.127" v="41524" actId="478"/>
          <ac:picMkLst>
            <pc:docMk/>
            <pc:sldMk cId="3459787344" sldId="366"/>
            <ac:picMk id="7" creationId="{BAF8BF33-7928-C315-CEBC-87D6880C2B5E}"/>
          </ac:picMkLst>
        </pc:picChg>
        <pc:picChg chg="add mod">
          <ac:chgData name="Adrian Sanchez" userId="8367bc64-dda7-4682-9c6e-e2730e15bbda" providerId="ADAL" clId="{91F308A8-EC27-4A7B-B70D-BFAF9D62EE8A}" dt="2026-03-17T07:59:15.184" v="54085" actId="1076"/>
          <ac:picMkLst>
            <pc:docMk/>
            <pc:sldMk cId="3459787344" sldId="366"/>
            <ac:picMk id="9" creationId="{5EAEFF5A-6458-4D30-5F48-707B1282A79A}"/>
          </ac:picMkLst>
        </pc:picChg>
        <pc:picChg chg="del">
          <ac:chgData name="Adrian Sanchez" userId="8367bc64-dda7-4682-9c6e-e2730e15bbda" providerId="ADAL" clId="{91F308A8-EC27-4A7B-B70D-BFAF9D62EE8A}" dt="2026-03-10T12:09:00.471" v="41523" actId="478"/>
          <ac:picMkLst>
            <pc:docMk/>
            <pc:sldMk cId="3459787344" sldId="366"/>
            <ac:picMk id="9" creationId="{C1415948-A62F-89D5-AB9A-7EFB1E98D9F0}"/>
          </ac:picMkLst>
        </pc:picChg>
        <pc:picChg chg="add mod">
          <ac:chgData name="Adrian Sanchez" userId="8367bc64-dda7-4682-9c6e-e2730e15bbda" providerId="ADAL" clId="{91F308A8-EC27-4A7B-B70D-BFAF9D62EE8A}" dt="2026-03-17T07:59:15.184" v="54085" actId="1076"/>
          <ac:picMkLst>
            <pc:docMk/>
            <pc:sldMk cId="3459787344" sldId="366"/>
            <ac:picMk id="12" creationId="{BC9D89A7-B899-EB02-E47C-EDD533F83176}"/>
          </ac:picMkLst>
        </pc:picChg>
        <pc:picChg chg="add mod modCrop">
          <ac:chgData name="Adrian Sanchez" userId="8367bc64-dda7-4682-9c6e-e2730e15bbda" providerId="ADAL" clId="{91F308A8-EC27-4A7B-B70D-BFAF9D62EE8A}" dt="2026-03-17T08:01:37.577" v="54110" actId="1076"/>
          <ac:picMkLst>
            <pc:docMk/>
            <pc:sldMk cId="3459787344" sldId="366"/>
            <ac:picMk id="13" creationId="{598D8AE4-50DA-7BD7-B599-56224A8FC826}"/>
          </ac:picMkLst>
        </pc:picChg>
        <pc:picChg chg="add del mod">
          <ac:chgData name="Adrian Sanchez" userId="8367bc64-dda7-4682-9c6e-e2730e15bbda" providerId="ADAL" clId="{91F308A8-EC27-4A7B-B70D-BFAF9D62EE8A}" dt="2026-03-17T07:53:39.743" v="54018" actId="478"/>
          <ac:picMkLst>
            <pc:docMk/>
            <pc:sldMk cId="3459787344" sldId="366"/>
            <ac:picMk id="14" creationId="{D1C1CBAE-2F56-9852-E6F1-7036BAF3443C}"/>
          </ac:picMkLst>
        </pc:picChg>
        <pc:picChg chg="del">
          <ac:chgData name="Adrian Sanchez" userId="8367bc64-dda7-4682-9c6e-e2730e15bbda" providerId="ADAL" clId="{91F308A8-EC27-4A7B-B70D-BFAF9D62EE8A}" dt="2026-03-10T12:09:00.471" v="41523" actId="478"/>
          <ac:picMkLst>
            <pc:docMk/>
            <pc:sldMk cId="3459787344" sldId="366"/>
            <ac:picMk id="15" creationId="{E761C6A1-2646-8D4B-C76C-E4A83DA7DEBD}"/>
          </ac:picMkLst>
        </pc:picChg>
        <pc:picChg chg="add mod modCrop">
          <ac:chgData name="Adrian Sanchez" userId="8367bc64-dda7-4682-9c6e-e2730e15bbda" providerId="ADAL" clId="{91F308A8-EC27-4A7B-B70D-BFAF9D62EE8A}" dt="2026-03-17T08:03:11.498" v="54195" actId="1035"/>
          <ac:picMkLst>
            <pc:docMk/>
            <pc:sldMk cId="3459787344" sldId="366"/>
            <ac:picMk id="15" creationId="{EE042050-B21B-03A7-1A99-75C7AA858635}"/>
          </ac:picMkLst>
        </pc:picChg>
        <pc:cxnChg chg="del">
          <ac:chgData name="Adrian Sanchez" userId="8367bc64-dda7-4682-9c6e-e2730e15bbda" providerId="ADAL" clId="{91F308A8-EC27-4A7B-B70D-BFAF9D62EE8A}" dt="2026-03-10T12:09:00.471" v="41523" actId="478"/>
          <ac:cxnSpMkLst>
            <pc:docMk/>
            <pc:sldMk cId="3459787344" sldId="366"/>
            <ac:cxnSpMk id="16" creationId="{E3D8C62C-14C6-46EB-0F15-37DF5F50E063}"/>
          </ac:cxnSpMkLst>
        </pc:cxnChg>
        <pc:cxnChg chg="mod">
          <ac:chgData name="Adrian Sanchez" userId="8367bc64-dda7-4682-9c6e-e2730e15bbda" providerId="ADAL" clId="{91F308A8-EC27-4A7B-B70D-BFAF9D62EE8A}" dt="2026-03-10T12:12:50.566" v="41626"/>
          <ac:cxnSpMkLst>
            <pc:docMk/>
            <pc:sldMk cId="3459787344" sldId="366"/>
            <ac:cxnSpMk id="34" creationId="{57EF392A-4376-A151-39B3-EAC081C79347}"/>
          </ac:cxnSpMkLst>
        </pc:cxnChg>
        <pc:cxnChg chg="mod">
          <ac:chgData name="Adrian Sanchez" userId="8367bc64-dda7-4682-9c6e-e2730e15bbda" providerId="ADAL" clId="{91F308A8-EC27-4A7B-B70D-BFAF9D62EE8A}" dt="2026-03-10T12:12:50.566" v="41626"/>
          <ac:cxnSpMkLst>
            <pc:docMk/>
            <pc:sldMk cId="3459787344" sldId="366"/>
            <ac:cxnSpMk id="35" creationId="{AAA7F9C3-D89C-E469-A7D6-A973B1F69698}"/>
          </ac:cxnSpMkLst>
        </pc:cxnChg>
        <pc:cxnChg chg="mod">
          <ac:chgData name="Adrian Sanchez" userId="8367bc64-dda7-4682-9c6e-e2730e15bbda" providerId="ADAL" clId="{91F308A8-EC27-4A7B-B70D-BFAF9D62EE8A}" dt="2026-03-10T12:12:50.566" v="41626"/>
          <ac:cxnSpMkLst>
            <pc:docMk/>
            <pc:sldMk cId="3459787344" sldId="366"/>
            <ac:cxnSpMk id="36" creationId="{5CDBD972-D6AF-D37B-2489-71D7A6BDE6C8}"/>
          </ac:cxnSpMkLst>
        </pc:cxnChg>
        <pc:cxnChg chg="mod">
          <ac:chgData name="Adrian Sanchez" userId="8367bc64-dda7-4682-9c6e-e2730e15bbda" providerId="ADAL" clId="{91F308A8-EC27-4A7B-B70D-BFAF9D62EE8A}" dt="2026-03-10T12:12:50.566" v="41626"/>
          <ac:cxnSpMkLst>
            <pc:docMk/>
            <pc:sldMk cId="3459787344" sldId="366"/>
            <ac:cxnSpMk id="37" creationId="{AC8C17F2-31D1-5417-DBBC-E7F1623EC826}"/>
          </ac:cxnSpMkLst>
        </pc:cxnChg>
        <pc:cxnChg chg="mod">
          <ac:chgData name="Adrian Sanchez" userId="8367bc64-dda7-4682-9c6e-e2730e15bbda" providerId="ADAL" clId="{91F308A8-EC27-4A7B-B70D-BFAF9D62EE8A}" dt="2026-03-10T12:12:50.566" v="41626"/>
          <ac:cxnSpMkLst>
            <pc:docMk/>
            <pc:sldMk cId="3459787344" sldId="366"/>
            <ac:cxnSpMk id="38" creationId="{582C002F-F275-A94B-AB85-B753617C5AED}"/>
          </ac:cxnSpMkLst>
        </pc:cxnChg>
        <pc:cxnChg chg="mod">
          <ac:chgData name="Adrian Sanchez" userId="8367bc64-dda7-4682-9c6e-e2730e15bbda" providerId="ADAL" clId="{91F308A8-EC27-4A7B-B70D-BFAF9D62EE8A}" dt="2026-03-10T12:12:50.566" v="41626"/>
          <ac:cxnSpMkLst>
            <pc:docMk/>
            <pc:sldMk cId="3459787344" sldId="366"/>
            <ac:cxnSpMk id="39" creationId="{6D9A9EBA-4061-4E85-D3DB-A09F386BC14D}"/>
          </ac:cxnSpMkLst>
        </pc:cxnChg>
        <pc:cxnChg chg="mod">
          <ac:chgData name="Adrian Sanchez" userId="8367bc64-dda7-4682-9c6e-e2730e15bbda" providerId="ADAL" clId="{91F308A8-EC27-4A7B-B70D-BFAF9D62EE8A}" dt="2026-03-10T12:12:50.566" v="41626"/>
          <ac:cxnSpMkLst>
            <pc:docMk/>
            <pc:sldMk cId="3459787344" sldId="366"/>
            <ac:cxnSpMk id="40" creationId="{F1F6640F-9387-724A-B86E-8DBC00F07BDB}"/>
          </ac:cxnSpMkLst>
        </pc:cxnChg>
        <pc:cxnChg chg="mod">
          <ac:chgData name="Adrian Sanchez" userId="8367bc64-dda7-4682-9c6e-e2730e15bbda" providerId="ADAL" clId="{91F308A8-EC27-4A7B-B70D-BFAF9D62EE8A}" dt="2026-03-10T12:12:50.566" v="41626"/>
          <ac:cxnSpMkLst>
            <pc:docMk/>
            <pc:sldMk cId="3459787344" sldId="366"/>
            <ac:cxnSpMk id="41" creationId="{0E98FC93-75D6-AC60-3E81-A15B77A4F4FC}"/>
          </ac:cxnSpMkLst>
        </pc:cxnChg>
        <pc:cxnChg chg="mod">
          <ac:chgData name="Adrian Sanchez" userId="8367bc64-dda7-4682-9c6e-e2730e15bbda" providerId="ADAL" clId="{91F308A8-EC27-4A7B-B70D-BFAF9D62EE8A}" dt="2026-03-10T12:12:50.566" v="41626"/>
          <ac:cxnSpMkLst>
            <pc:docMk/>
            <pc:sldMk cId="3459787344" sldId="366"/>
            <ac:cxnSpMk id="42" creationId="{9CA1FFD6-3394-8F48-C891-CD7865F2D196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19T09:17:03.369" v="57224" actId="20577"/>
        <pc:sldMkLst>
          <pc:docMk/>
          <pc:sldMk cId="2537361869" sldId="367"/>
        </pc:sldMkLst>
        <pc:spChg chg="mod">
          <ac:chgData name="Adrian Sanchez" userId="8367bc64-dda7-4682-9c6e-e2730e15bbda" providerId="ADAL" clId="{91F308A8-EC27-4A7B-B70D-BFAF9D62EE8A}" dt="2026-03-19T09:17:03.369" v="57224" actId="20577"/>
          <ac:spMkLst>
            <pc:docMk/>
            <pc:sldMk cId="2537361869" sldId="367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9T08:44:54.671" v="56924" actId="1076"/>
          <ac:spMkLst>
            <pc:docMk/>
            <pc:sldMk cId="2537361869" sldId="367"/>
            <ac:spMk id="3" creationId="{62FC63D8-625F-B0C0-F17A-EFBE9BB6598E}"/>
          </ac:spMkLst>
        </pc:spChg>
        <pc:spChg chg="add mod">
          <ac:chgData name="Adrian Sanchez" userId="8367bc64-dda7-4682-9c6e-e2730e15bbda" providerId="ADAL" clId="{91F308A8-EC27-4A7B-B70D-BFAF9D62EE8A}" dt="2026-03-19T08:45:13.536" v="56931" actId="20577"/>
          <ac:spMkLst>
            <pc:docMk/>
            <pc:sldMk cId="2537361869" sldId="367"/>
            <ac:spMk id="4" creationId="{C64E02AF-3582-90A9-6538-E0CE93649E4E}"/>
          </ac:spMkLst>
        </pc:spChg>
        <pc:spChg chg="add del mod">
          <ac:chgData name="Adrian Sanchez" userId="8367bc64-dda7-4682-9c6e-e2730e15bbda" providerId="ADAL" clId="{91F308A8-EC27-4A7B-B70D-BFAF9D62EE8A}" dt="2026-03-19T08:44:54.671" v="56924" actId="1076"/>
          <ac:spMkLst>
            <pc:docMk/>
            <pc:sldMk cId="2537361869" sldId="367"/>
            <ac:spMk id="5" creationId="{19B9D1B1-CC9D-BF49-A2D1-F802D6FEE7BB}"/>
          </ac:spMkLst>
        </pc:spChg>
        <pc:spChg chg="add mod">
          <ac:chgData name="Adrian Sanchez" userId="8367bc64-dda7-4682-9c6e-e2730e15bbda" providerId="ADAL" clId="{91F308A8-EC27-4A7B-B70D-BFAF9D62EE8A}" dt="2026-03-19T08:47:53.943" v="56941" actId="20577"/>
          <ac:spMkLst>
            <pc:docMk/>
            <pc:sldMk cId="2537361869" sldId="367"/>
            <ac:spMk id="6" creationId="{B94C631E-ABE0-9834-070F-AE79A1B41A99}"/>
          </ac:spMkLst>
        </pc:spChg>
        <pc:spChg chg="add mod">
          <ac:chgData name="Adrian Sanchez" userId="8367bc64-dda7-4682-9c6e-e2730e15bbda" providerId="ADAL" clId="{91F308A8-EC27-4A7B-B70D-BFAF9D62EE8A}" dt="2026-03-10T15:05:26.391" v="45195" actId="14100"/>
          <ac:spMkLst>
            <pc:docMk/>
            <pc:sldMk cId="2537361869" sldId="367"/>
            <ac:spMk id="7" creationId="{E604D4D8-DCB6-D45C-1778-40BFB782735E}"/>
          </ac:spMkLst>
        </pc:spChg>
        <pc:spChg chg="add mod">
          <ac:chgData name="Adrian Sanchez" userId="8367bc64-dda7-4682-9c6e-e2730e15bbda" providerId="ADAL" clId="{91F308A8-EC27-4A7B-B70D-BFAF9D62EE8A}" dt="2026-03-10T15:06:21.391" v="45232" actId="20577"/>
          <ac:spMkLst>
            <pc:docMk/>
            <pc:sldMk cId="2537361869" sldId="367"/>
            <ac:spMk id="8" creationId="{2C74E5CE-8F6E-943F-D77D-56C3EDFCE0DF}"/>
          </ac:spMkLst>
        </pc:spChg>
        <pc:spChg chg="add mod">
          <ac:chgData name="Adrian Sanchez" userId="8367bc64-dda7-4682-9c6e-e2730e15bbda" providerId="ADAL" clId="{91F308A8-EC27-4A7B-B70D-BFAF9D62EE8A}" dt="2026-03-10T15:08:50.738" v="45468" actId="1076"/>
          <ac:spMkLst>
            <pc:docMk/>
            <pc:sldMk cId="2537361869" sldId="367"/>
            <ac:spMk id="9" creationId="{515A3117-6D29-0FBC-BC3C-656A58FABA4E}"/>
          </ac:spMkLst>
        </pc:spChg>
        <pc:spChg chg="add mod">
          <ac:chgData name="Adrian Sanchez" userId="8367bc64-dda7-4682-9c6e-e2730e15bbda" providerId="ADAL" clId="{91F308A8-EC27-4A7B-B70D-BFAF9D62EE8A}" dt="2026-03-10T15:09:46.304" v="45549" actId="20577"/>
          <ac:spMkLst>
            <pc:docMk/>
            <pc:sldMk cId="2537361869" sldId="367"/>
            <ac:spMk id="10" creationId="{20521738-E07E-2414-2A28-5DECBA65FC85}"/>
          </ac:spMkLst>
        </pc:spChg>
      </pc:sldChg>
      <pc:sldChg chg="addSp delSp modSp add mod">
        <pc:chgData name="Adrian Sanchez" userId="8367bc64-dda7-4682-9c6e-e2730e15bbda" providerId="ADAL" clId="{91F308A8-EC27-4A7B-B70D-BFAF9D62EE8A}" dt="2026-03-17T08:33:13.938" v="55784" actId="1035"/>
        <pc:sldMkLst>
          <pc:docMk/>
          <pc:sldMk cId="2461739315" sldId="368"/>
        </pc:sldMkLst>
        <pc:spChg chg="del">
          <ac:chgData name="Adrian Sanchez" userId="8367bc64-dda7-4682-9c6e-e2730e15bbda" providerId="ADAL" clId="{91F308A8-EC27-4A7B-B70D-BFAF9D62EE8A}" dt="2026-03-10T15:27:39.651" v="45552" actId="478"/>
          <ac:spMkLst>
            <pc:docMk/>
            <pc:sldMk cId="2461739315" sldId="368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10T15:27:36.597" v="45551" actId="478"/>
          <ac:spMkLst>
            <pc:docMk/>
            <pc:sldMk cId="2461739315" sldId="368"/>
            <ac:spMk id="3" creationId="{62FC63D8-625F-B0C0-F17A-EFBE9BB6598E}"/>
          </ac:spMkLst>
        </pc:spChg>
        <pc:spChg chg="del">
          <ac:chgData name="Adrian Sanchez" userId="8367bc64-dda7-4682-9c6e-e2730e15bbda" providerId="ADAL" clId="{91F308A8-EC27-4A7B-B70D-BFAF9D62EE8A}" dt="2026-03-10T15:27:36.597" v="45551" actId="478"/>
          <ac:spMkLst>
            <pc:docMk/>
            <pc:sldMk cId="2461739315" sldId="368"/>
            <ac:spMk id="4" creationId="{C64E02AF-3582-90A9-6538-E0CE93649E4E}"/>
          </ac:spMkLst>
        </pc:spChg>
        <pc:spChg chg="del">
          <ac:chgData name="Adrian Sanchez" userId="8367bc64-dda7-4682-9c6e-e2730e15bbda" providerId="ADAL" clId="{91F308A8-EC27-4A7B-B70D-BFAF9D62EE8A}" dt="2026-03-10T15:27:36.597" v="45551" actId="478"/>
          <ac:spMkLst>
            <pc:docMk/>
            <pc:sldMk cId="2461739315" sldId="368"/>
            <ac:spMk id="5" creationId="{19B9D1B1-CC9D-BF49-A2D1-F802D6FEE7BB}"/>
          </ac:spMkLst>
        </pc:spChg>
        <pc:spChg chg="del">
          <ac:chgData name="Adrian Sanchez" userId="8367bc64-dda7-4682-9c6e-e2730e15bbda" providerId="ADAL" clId="{91F308A8-EC27-4A7B-B70D-BFAF9D62EE8A}" dt="2026-03-10T15:27:36.597" v="45551" actId="478"/>
          <ac:spMkLst>
            <pc:docMk/>
            <pc:sldMk cId="2461739315" sldId="368"/>
            <ac:spMk id="6" creationId="{B94C631E-ABE0-9834-070F-AE79A1B41A99}"/>
          </ac:spMkLst>
        </pc:spChg>
        <pc:spChg chg="del">
          <ac:chgData name="Adrian Sanchez" userId="8367bc64-dda7-4682-9c6e-e2730e15bbda" providerId="ADAL" clId="{91F308A8-EC27-4A7B-B70D-BFAF9D62EE8A}" dt="2026-03-10T15:27:36.597" v="45551" actId="478"/>
          <ac:spMkLst>
            <pc:docMk/>
            <pc:sldMk cId="2461739315" sldId="368"/>
            <ac:spMk id="7" creationId="{E604D4D8-DCB6-D45C-1778-40BFB782735E}"/>
          </ac:spMkLst>
        </pc:spChg>
        <pc:spChg chg="del">
          <ac:chgData name="Adrian Sanchez" userId="8367bc64-dda7-4682-9c6e-e2730e15bbda" providerId="ADAL" clId="{91F308A8-EC27-4A7B-B70D-BFAF9D62EE8A}" dt="2026-03-10T15:27:36.597" v="45551" actId="478"/>
          <ac:spMkLst>
            <pc:docMk/>
            <pc:sldMk cId="2461739315" sldId="368"/>
            <ac:spMk id="8" creationId="{2C74E5CE-8F6E-943F-D77D-56C3EDFCE0DF}"/>
          </ac:spMkLst>
        </pc:spChg>
        <pc:spChg chg="del">
          <ac:chgData name="Adrian Sanchez" userId="8367bc64-dda7-4682-9c6e-e2730e15bbda" providerId="ADAL" clId="{91F308A8-EC27-4A7B-B70D-BFAF9D62EE8A}" dt="2026-03-10T15:27:36.597" v="45551" actId="478"/>
          <ac:spMkLst>
            <pc:docMk/>
            <pc:sldMk cId="2461739315" sldId="368"/>
            <ac:spMk id="9" creationId="{515A3117-6D29-0FBC-BC3C-656A58FABA4E}"/>
          </ac:spMkLst>
        </pc:spChg>
        <pc:spChg chg="del">
          <ac:chgData name="Adrian Sanchez" userId="8367bc64-dda7-4682-9c6e-e2730e15bbda" providerId="ADAL" clId="{91F308A8-EC27-4A7B-B70D-BFAF9D62EE8A}" dt="2026-03-10T15:27:36.597" v="45551" actId="478"/>
          <ac:spMkLst>
            <pc:docMk/>
            <pc:sldMk cId="2461739315" sldId="368"/>
            <ac:spMk id="10" creationId="{20521738-E07E-2414-2A28-5DECBA65FC85}"/>
          </ac:spMkLst>
        </pc:spChg>
        <pc:spChg chg="add del mod">
          <ac:chgData name="Adrian Sanchez" userId="8367bc64-dda7-4682-9c6e-e2730e15bbda" providerId="ADAL" clId="{91F308A8-EC27-4A7B-B70D-BFAF9D62EE8A}" dt="2026-03-10T15:27:42.025" v="45553" actId="478"/>
          <ac:spMkLst>
            <pc:docMk/>
            <pc:sldMk cId="2461739315" sldId="368"/>
            <ac:spMk id="12" creationId="{979E0D84-667E-5A7A-7622-39BDCA84EA58}"/>
          </ac:spMkLst>
        </pc:spChg>
        <pc:spChg chg="add mod">
          <ac:chgData name="Adrian Sanchez" userId="8367bc64-dda7-4682-9c6e-e2730e15bbda" providerId="ADAL" clId="{91F308A8-EC27-4A7B-B70D-BFAF9D62EE8A}" dt="2026-03-10T15:30:52.151" v="45635" actId="1076"/>
          <ac:spMkLst>
            <pc:docMk/>
            <pc:sldMk cId="2461739315" sldId="368"/>
            <ac:spMk id="15" creationId="{814E9BFD-5AA2-70E6-0500-8A2ED2697021}"/>
          </ac:spMkLst>
        </pc:spChg>
        <pc:spChg chg="add mod">
          <ac:chgData name="Adrian Sanchez" userId="8367bc64-dda7-4682-9c6e-e2730e15bbda" providerId="ADAL" clId="{91F308A8-EC27-4A7B-B70D-BFAF9D62EE8A}" dt="2026-03-17T08:33:13.938" v="55784" actId="1035"/>
          <ac:spMkLst>
            <pc:docMk/>
            <pc:sldMk cId="2461739315" sldId="368"/>
            <ac:spMk id="16" creationId="{E67C2D30-3596-442F-9753-1ED160D72F13}"/>
          </ac:spMkLst>
        </pc:spChg>
        <pc:graphicFrameChg chg="add mod">
          <ac:chgData name="Adrian Sanchez" userId="8367bc64-dda7-4682-9c6e-e2730e15bbda" providerId="ADAL" clId="{91F308A8-EC27-4A7B-B70D-BFAF9D62EE8A}" dt="2026-03-17T08:33:13.938" v="55784" actId="1035"/>
          <ac:graphicFrameMkLst>
            <pc:docMk/>
            <pc:sldMk cId="2461739315" sldId="368"/>
            <ac:graphicFrameMk id="20" creationId="{FED76A5A-9F22-9F7B-815F-9A7F72A1FE74}"/>
          </ac:graphicFrameMkLst>
        </pc:graphicFrameChg>
        <pc:picChg chg="add del mod">
          <ac:chgData name="Adrian Sanchez" userId="8367bc64-dda7-4682-9c6e-e2730e15bbda" providerId="ADAL" clId="{91F308A8-EC27-4A7B-B70D-BFAF9D62EE8A}" dt="2026-03-10T15:30:31.350" v="45632" actId="478"/>
          <ac:picMkLst>
            <pc:docMk/>
            <pc:sldMk cId="2461739315" sldId="368"/>
            <ac:picMk id="14" creationId="{9C0F37F9-475F-0D9F-FD42-08F3D096F358}"/>
          </ac:picMkLst>
        </pc:picChg>
        <pc:picChg chg="add mod">
          <ac:chgData name="Adrian Sanchez" userId="8367bc64-dda7-4682-9c6e-e2730e15bbda" providerId="ADAL" clId="{91F308A8-EC27-4A7B-B70D-BFAF9D62EE8A}" dt="2026-03-17T08:33:13.938" v="55784" actId="1035"/>
          <ac:picMkLst>
            <pc:docMk/>
            <pc:sldMk cId="2461739315" sldId="368"/>
            <ac:picMk id="17" creationId="{FB7B50BD-38C0-F2E9-C007-F0454F701930}"/>
          </ac:picMkLst>
        </pc:picChg>
        <pc:picChg chg="add mod">
          <ac:chgData name="Adrian Sanchez" userId="8367bc64-dda7-4682-9c6e-e2730e15bbda" providerId="ADAL" clId="{91F308A8-EC27-4A7B-B70D-BFAF9D62EE8A}" dt="2026-03-17T08:33:13.938" v="55784" actId="1035"/>
          <ac:picMkLst>
            <pc:docMk/>
            <pc:sldMk cId="2461739315" sldId="368"/>
            <ac:picMk id="18" creationId="{995999E1-C8D2-35C3-8F6F-DCB2FCF78CC1}"/>
          </ac:picMkLst>
        </pc:picChg>
        <pc:picChg chg="add mod">
          <ac:chgData name="Adrian Sanchez" userId="8367bc64-dda7-4682-9c6e-e2730e15bbda" providerId="ADAL" clId="{91F308A8-EC27-4A7B-B70D-BFAF9D62EE8A}" dt="2026-03-17T08:33:13.938" v="55784" actId="1035"/>
          <ac:picMkLst>
            <pc:docMk/>
            <pc:sldMk cId="2461739315" sldId="368"/>
            <ac:picMk id="19" creationId="{39E60406-7AD9-7F57-1319-75B6C6318709}"/>
          </ac:picMkLst>
        </pc:picChg>
        <pc:picChg chg="add mod">
          <ac:chgData name="Adrian Sanchez" userId="8367bc64-dda7-4682-9c6e-e2730e15bbda" providerId="ADAL" clId="{91F308A8-EC27-4A7B-B70D-BFAF9D62EE8A}" dt="2026-03-17T08:33:13.938" v="55784" actId="1035"/>
          <ac:picMkLst>
            <pc:docMk/>
            <pc:sldMk cId="2461739315" sldId="368"/>
            <ac:picMk id="21" creationId="{1B505EAF-3E50-7318-7133-5DE99207B2A7}"/>
          </ac:picMkLst>
        </pc:picChg>
      </pc:sldChg>
      <pc:sldChg chg="addSp delSp modSp add mod setBg modClrScheme chgLayout">
        <pc:chgData name="Adrian Sanchez" userId="8367bc64-dda7-4682-9c6e-e2730e15bbda" providerId="ADAL" clId="{91F308A8-EC27-4A7B-B70D-BFAF9D62EE8A}" dt="2026-03-10T15:33:36.519" v="45656" actId="14100"/>
        <pc:sldMkLst>
          <pc:docMk/>
          <pc:sldMk cId="2999007835" sldId="369"/>
        </pc:sldMkLst>
        <pc:spChg chg="add del mod">
          <ac:chgData name="Adrian Sanchez" userId="8367bc64-dda7-4682-9c6e-e2730e15bbda" providerId="ADAL" clId="{91F308A8-EC27-4A7B-B70D-BFAF9D62EE8A}" dt="2026-03-10T15:31:24.205" v="45639" actId="478"/>
          <ac:spMkLst>
            <pc:docMk/>
            <pc:sldMk cId="2999007835" sldId="369"/>
            <ac:spMk id="2" creationId="{284A26AC-E01A-72F7-5BF7-E53F8F67B472}"/>
          </ac:spMkLst>
        </pc:spChg>
        <pc:spChg chg="add del mod">
          <ac:chgData name="Adrian Sanchez" userId="8367bc64-dda7-4682-9c6e-e2730e15bbda" providerId="ADAL" clId="{91F308A8-EC27-4A7B-B70D-BFAF9D62EE8A}" dt="2026-03-10T15:33:13.082" v="45653" actId="478"/>
          <ac:spMkLst>
            <pc:docMk/>
            <pc:sldMk cId="2999007835" sldId="369"/>
            <ac:spMk id="4" creationId="{E206C599-6882-B526-7C2C-FD6A3E1E9810}"/>
          </ac:spMkLst>
        </pc:spChg>
        <pc:spChg chg="add mod">
          <ac:chgData name="Adrian Sanchez" userId="8367bc64-dda7-4682-9c6e-e2730e15bbda" providerId="ADAL" clId="{91F308A8-EC27-4A7B-B70D-BFAF9D62EE8A}" dt="2026-03-10T15:33:36.519" v="45656" actId="14100"/>
          <ac:spMkLst>
            <pc:docMk/>
            <pc:sldMk cId="2999007835" sldId="369"/>
            <ac:spMk id="5" creationId="{6ADCA834-190F-4E0D-8634-E9E7343EBF09}"/>
          </ac:spMkLst>
        </pc:spChg>
        <pc:spChg chg="del">
          <ac:chgData name="Adrian Sanchez" userId="8367bc64-dda7-4682-9c6e-e2730e15bbda" providerId="ADAL" clId="{91F308A8-EC27-4A7B-B70D-BFAF9D62EE8A}" dt="2026-03-10T15:31:21.927" v="45638" actId="478"/>
          <ac:spMkLst>
            <pc:docMk/>
            <pc:sldMk cId="2999007835" sldId="369"/>
            <ac:spMk id="15" creationId="{814E9BFD-5AA2-70E6-0500-8A2ED2697021}"/>
          </ac:spMkLst>
        </pc:spChg>
        <pc:spChg chg="del">
          <ac:chgData name="Adrian Sanchez" userId="8367bc64-dda7-4682-9c6e-e2730e15bbda" providerId="ADAL" clId="{91F308A8-EC27-4A7B-B70D-BFAF9D62EE8A}" dt="2026-03-10T15:31:21.927" v="45638" actId="478"/>
          <ac:spMkLst>
            <pc:docMk/>
            <pc:sldMk cId="2999007835" sldId="369"/>
            <ac:spMk id="16" creationId="{E67C2D30-3596-442F-9753-1ED160D72F13}"/>
          </ac:spMkLst>
        </pc:spChg>
        <pc:graphicFrameChg chg="del">
          <ac:chgData name="Adrian Sanchez" userId="8367bc64-dda7-4682-9c6e-e2730e15bbda" providerId="ADAL" clId="{91F308A8-EC27-4A7B-B70D-BFAF9D62EE8A}" dt="2026-03-10T15:31:21.927" v="45638" actId="478"/>
          <ac:graphicFrameMkLst>
            <pc:docMk/>
            <pc:sldMk cId="2999007835" sldId="369"/>
            <ac:graphicFrameMk id="20" creationId="{FED76A5A-9F22-9F7B-815F-9A7F72A1FE74}"/>
          </ac:graphicFrameMkLst>
        </pc:graphicFrameChg>
        <pc:picChg chg="add del mod">
          <ac:chgData name="Adrian Sanchez" userId="8367bc64-dda7-4682-9c6e-e2730e15bbda" providerId="ADAL" clId="{91F308A8-EC27-4A7B-B70D-BFAF9D62EE8A}" dt="2026-03-10T15:32:47.906" v="45651" actId="478"/>
          <ac:picMkLst>
            <pc:docMk/>
            <pc:sldMk cId="2999007835" sldId="369"/>
            <ac:picMk id="3" creationId="{C8714599-74D6-675F-A0E7-86A474873604}"/>
          </ac:picMkLst>
        </pc:picChg>
        <pc:picChg chg="del">
          <ac:chgData name="Adrian Sanchez" userId="8367bc64-dda7-4682-9c6e-e2730e15bbda" providerId="ADAL" clId="{91F308A8-EC27-4A7B-B70D-BFAF9D62EE8A}" dt="2026-03-10T15:31:21.927" v="45638" actId="478"/>
          <ac:picMkLst>
            <pc:docMk/>
            <pc:sldMk cId="2999007835" sldId="369"/>
            <ac:picMk id="17" creationId="{FB7B50BD-38C0-F2E9-C007-F0454F701930}"/>
          </ac:picMkLst>
        </pc:picChg>
        <pc:picChg chg="del">
          <ac:chgData name="Adrian Sanchez" userId="8367bc64-dda7-4682-9c6e-e2730e15bbda" providerId="ADAL" clId="{91F308A8-EC27-4A7B-B70D-BFAF9D62EE8A}" dt="2026-03-10T15:31:21.927" v="45638" actId="478"/>
          <ac:picMkLst>
            <pc:docMk/>
            <pc:sldMk cId="2999007835" sldId="369"/>
            <ac:picMk id="18" creationId="{995999E1-C8D2-35C3-8F6F-DCB2FCF78CC1}"/>
          </ac:picMkLst>
        </pc:picChg>
        <pc:picChg chg="del">
          <ac:chgData name="Adrian Sanchez" userId="8367bc64-dda7-4682-9c6e-e2730e15bbda" providerId="ADAL" clId="{91F308A8-EC27-4A7B-B70D-BFAF9D62EE8A}" dt="2026-03-10T15:31:21.927" v="45638" actId="478"/>
          <ac:picMkLst>
            <pc:docMk/>
            <pc:sldMk cId="2999007835" sldId="369"/>
            <ac:picMk id="19" creationId="{39E60406-7AD9-7F57-1319-75B6C6318709}"/>
          </ac:picMkLst>
        </pc:picChg>
        <pc:picChg chg="del">
          <ac:chgData name="Adrian Sanchez" userId="8367bc64-dda7-4682-9c6e-e2730e15bbda" providerId="ADAL" clId="{91F308A8-EC27-4A7B-B70D-BFAF9D62EE8A}" dt="2026-03-10T15:31:21.927" v="45638" actId="478"/>
          <ac:picMkLst>
            <pc:docMk/>
            <pc:sldMk cId="2999007835" sldId="369"/>
            <ac:picMk id="21" creationId="{1B505EAF-3E50-7318-7133-5DE99207B2A7}"/>
          </ac:picMkLst>
        </pc:picChg>
      </pc:sldChg>
      <pc:sldChg chg="modSp add mod ord">
        <pc:chgData name="Adrian Sanchez" userId="8367bc64-dda7-4682-9c6e-e2730e15bbda" providerId="ADAL" clId="{91F308A8-EC27-4A7B-B70D-BFAF9D62EE8A}" dt="2026-03-12T06:59:22.894" v="47099" actId="1076"/>
        <pc:sldMkLst>
          <pc:docMk/>
          <pc:sldMk cId="2782454371" sldId="370"/>
        </pc:sldMkLst>
        <pc:picChg chg="mod">
          <ac:chgData name="Adrian Sanchez" userId="8367bc64-dda7-4682-9c6e-e2730e15bbda" providerId="ADAL" clId="{91F308A8-EC27-4A7B-B70D-BFAF9D62EE8A}" dt="2026-03-12T06:59:22.894" v="47099" actId="1076"/>
          <ac:picMkLst>
            <pc:docMk/>
            <pc:sldMk cId="2782454371" sldId="370"/>
            <ac:picMk id="10" creationId="{F50367DF-097D-21F1-A99A-D7E1C85B80AD}"/>
          </ac:picMkLst>
        </pc:picChg>
      </pc:sldChg>
      <pc:sldChg chg="del">
        <pc:chgData name="Adrian Sanchez" userId="8367bc64-dda7-4682-9c6e-e2730e15bbda" providerId="ADAL" clId="{91F308A8-EC27-4A7B-B70D-BFAF9D62EE8A}" dt="2026-03-16T15:02:37.979" v="53222" actId="47"/>
        <pc:sldMkLst>
          <pc:docMk/>
          <pc:sldMk cId="1207953058" sldId="372"/>
        </pc:sldMkLst>
      </pc:sldChg>
      <pc:sldChg chg="modNotesTx">
        <pc:chgData name="Adrian Sanchez" userId="8367bc64-dda7-4682-9c6e-e2730e15bbda" providerId="ADAL" clId="{91F308A8-EC27-4A7B-B70D-BFAF9D62EE8A}" dt="2026-03-23T11:48:52.890" v="60937" actId="20577"/>
        <pc:sldMkLst>
          <pc:docMk/>
          <pc:sldMk cId="3540994851" sldId="376"/>
        </pc:sldMkLst>
      </pc:sldChg>
      <pc:sldChg chg="modNotesTx">
        <pc:chgData name="Adrian Sanchez" userId="8367bc64-dda7-4682-9c6e-e2730e15bbda" providerId="ADAL" clId="{91F308A8-EC27-4A7B-B70D-BFAF9D62EE8A}" dt="2026-03-23T11:48:43.843" v="60936" actId="20577"/>
        <pc:sldMkLst>
          <pc:docMk/>
          <pc:sldMk cId="2779539709" sldId="377"/>
        </pc:sldMkLst>
      </pc:sldChg>
      <pc:sldChg chg="del">
        <pc:chgData name="Adrian Sanchez" userId="8367bc64-dda7-4682-9c6e-e2730e15bbda" providerId="ADAL" clId="{91F308A8-EC27-4A7B-B70D-BFAF9D62EE8A}" dt="2026-03-19T09:12:42.812" v="57136" actId="47"/>
        <pc:sldMkLst>
          <pc:docMk/>
          <pc:sldMk cId="2673360161" sldId="380"/>
        </pc:sldMkLst>
      </pc:sldChg>
      <pc:sldChg chg="del">
        <pc:chgData name="Adrian Sanchez" userId="8367bc64-dda7-4682-9c6e-e2730e15bbda" providerId="ADAL" clId="{91F308A8-EC27-4A7B-B70D-BFAF9D62EE8A}" dt="2026-03-19T09:13:29.898" v="57144" actId="47"/>
        <pc:sldMkLst>
          <pc:docMk/>
          <pc:sldMk cId="2842554609" sldId="381"/>
        </pc:sldMkLst>
      </pc:sldChg>
      <pc:sldChg chg="del">
        <pc:chgData name="Adrian Sanchez" userId="8367bc64-dda7-4682-9c6e-e2730e15bbda" providerId="ADAL" clId="{91F308A8-EC27-4A7B-B70D-BFAF9D62EE8A}" dt="2026-03-19T09:14:17.108" v="57152" actId="47"/>
        <pc:sldMkLst>
          <pc:docMk/>
          <pc:sldMk cId="1828224975" sldId="388"/>
        </pc:sldMkLst>
      </pc:sldChg>
      <pc:sldChg chg="del">
        <pc:chgData name="Adrian Sanchez" userId="8367bc64-dda7-4682-9c6e-e2730e15bbda" providerId="ADAL" clId="{91F308A8-EC27-4A7B-B70D-BFAF9D62EE8A}" dt="2026-03-19T09:14:48.556" v="57159" actId="47"/>
        <pc:sldMkLst>
          <pc:docMk/>
          <pc:sldMk cId="3288577228" sldId="389"/>
        </pc:sldMkLst>
      </pc:sldChg>
      <pc:sldChg chg="addSp modSp mod">
        <pc:chgData name="Adrian Sanchez" userId="8367bc64-dda7-4682-9c6e-e2730e15bbda" providerId="ADAL" clId="{91F308A8-EC27-4A7B-B70D-BFAF9D62EE8A}" dt="2026-03-19T09:15:01.786" v="57167" actId="20577"/>
        <pc:sldMkLst>
          <pc:docMk/>
          <pc:sldMk cId="1319560945" sldId="390"/>
        </pc:sldMkLst>
        <pc:spChg chg="mod">
          <ac:chgData name="Adrian Sanchez" userId="8367bc64-dda7-4682-9c6e-e2730e15bbda" providerId="ADAL" clId="{91F308A8-EC27-4A7B-B70D-BFAF9D62EE8A}" dt="2026-03-19T09:15:01.786" v="57167" actId="20577"/>
          <ac:spMkLst>
            <pc:docMk/>
            <pc:sldMk cId="1319560945" sldId="390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6T09:04:39.150" v="49849" actId="122"/>
          <ac:spMkLst>
            <pc:docMk/>
            <pc:sldMk cId="1319560945" sldId="390"/>
            <ac:spMk id="3" creationId="{9A6752D2-BBE3-8E65-FDA2-A6C4E18DB55A}"/>
          </ac:spMkLst>
        </pc:spChg>
        <pc:spChg chg="mod">
          <ac:chgData name="Adrian Sanchez" userId="8367bc64-dda7-4682-9c6e-e2730e15bbda" providerId="ADAL" clId="{91F308A8-EC27-4A7B-B70D-BFAF9D62EE8A}" dt="2026-03-16T09:04:35.363" v="49847" actId="1076"/>
          <ac:spMkLst>
            <pc:docMk/>
            <pc:sldMk cId="1319560945" sldId="390"/>
            <ac:spMk id="4" creationId="{B18598DE-DCDE-5370-7664-81581DC47EF7}"/>
          </ac:spMkLst>
        </pc:spChg>
        <pc:spChg chg="add mod">
          <ac:chgData name="Adrian Sanchez" userId="8367bc64-dda7-4682-9c6e-e2730e15bbda" providerId="ADAL" clId="{91F308A8-EC27-4A7B-B70D-BFAF9D62EE8A}" dt="2026-03-16T09:04:42.921" v="49850" actId="571"/>
          <ac:spMkLst>
            <pc:docMk/>
            <pc:sldMk cId="1319560945" sldId="390"/>
            <ac:spMk id="6" creationId="{87B43299-6B81-8862-9936-6271B9B2B61C}"/>
          </ac:spMkLst>
        </pc:spChg>
        <pc:spChg chg="mod">
          <ac:chgData name="Adrian Sanchez" userId="8367bc64-dda7-4682-9c6e-e2730e15bbda" providerId="ADAL" clId="{91F308A8-EC27-4A7B-B70D-BFAF9D62EE8A}" dt="2026-03-16T09:04:14.586" v="49792" actId="1076"/>
          <ac:spMkLst>
            <pc:docMk/>
            <pc:sldMk cId="1319560945" sldId="390"/>
            <ac:spMk id="25" creationId="{525B6754-ACFD-F3F8-019A-EF728E81F3B5}"/>
          </ac:spMkLst>
        </pc:spChg>
      </pc:sldChg>
      <pc:sldChg chg="del">
        <pc:chgData name="Adrian Sanchez" userId="8367bc64-dda7-4682-9c6e-e2730e15bbda" providerId="ADAL" clId="{91F308A8-EC27-4A7B-B70D-BFAF9D62EE8A}" dt="2026-03-19T11:26:48.785" v="60102" actId="47"/>
        <pc:sldMkLst>
          <pc:docMk/>
          <pc:sldMk cId="351765399" sldId="391"/>
        </pc:sldMkLst>
      </pc:sldChg>
      <pc:sldChg chg="addSp modSp mod">
        <pc:chgData name="Adrian Sanchez" userId="8367bc64-dda7-4682-9c6e-e2730e15bbda" providerId="ADAL" clId="{91F308A8-EC27-4A7B-B70D-BFAF9D62EE8A}" dt="2026-03-19T10:11:42.844" v="58797" actId="20577"/>
        <pc:sldMkLst>
          <pc:docMk/>
          <pc:sldMk cId="2924383664" sldId="392"/>
        </pc:sldMkLst>
        <pc:spChg chg="mod">
          <ac:chgData name="Adrian Sanchez" userId="8367bc64-dda7-4682-9c6e-e2730e15bbda" providerId="ADAL" clId="{91F308A8-EC27-4A7B-B70D-BFAF9D62EE8A}" dt="2026-03-19T09:15:04.767" v="57169" actId="20577"/>
          <ac:spMkLst>
            <pc:docMk/>
            <pc:sldMk cId="2924383664" sldId="392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6T09:04:50.487" v="49851"/>
          <ac:spMkLst>
            <pc:docMk/>
            <pc:sldMk cId="2924383664" sldId="392"/>
            <ac:spMk id="3" creationId="{1687EA97-15D7-2929-E0FA-1DB8694954E6}"/>
          </ac:spMkLst>
        </pc:spChg>
        <pc:spChg chg="add mod">
          <ac:chgData name="Adrian Sanchez" userId="8367bc64-dda7-4682-9c6e-e2730e15bbda" providerId="ADAL" clId="{91F308A8-EC27-4A7B-B70D-BFAF9D62EE8A}" dt="2026-03-16T09:04:50.487" v="49851"/>
          <ac:spMkLst>
            <pc:docMk/>
            <pc:sldMk cId="2924383664" sldId="392"/>
            <ac:spMk id="6" creationId="{EC2496BA-22E9-CE1A-DF2F-2CF8E8DF1BFC}"/>
          </ac:spMkLst>
        </pc:spChg>
        <pc:spChg chg="mod ord">
          <ac:chgData name="Adrian Sanchez" userId="8367bc64-dda7-4682-9c6e-e2730e15bbda" providerId="ADAL" clId="{91F308A8-EC27-4A7B-B70D-BFAF9D62EE8A}" dt="2026-03-19T10:11:42.844" v="58797" actId="20577"/>
          <ac:spMkLst>
            <pc:docMk/>
            <pc:sldMk cId="2924383664" sldId="392"/>
            <ac:spMk id="16" creationId="{01BCEAB5-2BB0-0C67-066C-CE213CC6BBEF}"/>
          </ac:spMkLst>
        </pc:spChg>
      </pc:sldChg>
      <pc:sldChg chg="addSp modSp mod">
        <pc:chgData name="Adrian Sanchez" userId="8367bc64-dda7-4682-9c6e-e2730e15bbda" providerId="ADAL" clId="{91F308A8-EC27-4A7B-B70D-BFAF9D62EE8A}" dt="2026-03-19T10:15:07.234" v="58802" actId="20577"/>
        <pc:sldMkLst>
          <pc:docMk/>
          <pc:sldMk cId="3246644208" sldId="393"/>
        </pc:sldMkLst>
        <pc:spChg chg="mod">
          <ac:chgData name="Adrian Sanchez" userId="8367bc64-dda7-4682-9c6e-e2730e15bbda" providerId="ADAL" clId="{91F308A8-EC27-4A7B-B70D-BFAF9D62EE8A}" dt="2026-03-19T09:15:07.526" v="57171" actId="20577"/>
          <ac:spMkLst>
            <pc:docMk/>
            <pc:sldMk cId="3246644208" sldId="393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6T09:05:19.743" v="49853"/>
          <ac:spMkLst>
            <pc:docMk/>
            <pc:sldMk cId="3246644208" sldId="393"/>
            <ac:spMk id="3" creationId="{4F4BA55A-43AD-AC64-6BC0-4CCE873D6F5B}"/>
          </ac:spMkLst>
        </pc:spChg>
        <pc:spChg chg="add mod">
          <ac:chgData name="Adrian Sanchez" userId="8367bc64-dda7-4682-9c6e-e2730e15bbda" providerId="ADAL" clId="{91F308A8-EC27-4A7B-B70D-BFAF9D62EE8A}" dt="2026-03-16T09:05:19.743" v="49853"/>
          <ac:spMkLst>
            <pc:docMk/>
            <pc:sldMk cId="3246644208" sldId="393"/>
            <ac:spMk id="6" creationId="{3115C441-638F-F951-C64E-78A67AEE5610}"/>
          </ac:spMkLst>
        </pc:spChg>
        <pc:spChg chg="mod ord">
          <ac:chgData name="Adrian Sanchez" userId="8367bc64-dda7-4682-9c6e-e2730e15bbda" providerId="ADAL" clId="{91F308A8-EC27-4A7B-B70D-BFAF9D62EE8A}" dt="2026-03-19T10:15:07.234" v="58802" actId="20577"/>
          <ac:spMkLst>
            <pc:docMk/>
            <pc:sldMk cId="3246644208" sldId="393"/>
            <ac:spMk id="16" creationId="{01BCEAB5-2BB0-0C67-066C-CE213CC6BBEF}"/>
          </ac:spMkLst>
        </pc:spChg>
      </pc:sldChg>
      <pc:sldChg chg="addSp modSp mod modNotesTx">
        <pc:chgData name="Adrian Sanchez" userId="8367bc64-dda7-4682-9c6e-e2730e15bbda" providerId="ADAL" clId="{91F308A8-EC27-4A7B-B70D-BFAF9D62EE8A}" dt="2026-03-19T10:18:50.088" v="58921" actId="20577"/>
        <pc:sldMkLst>
          <pc:docMk/>
          <pc:sldMk cId="1437607715" sldId="394"/>
        </pc:sldMkLst>
        <pc:spChg chg="mod">
          <ac:chgData name="Adrian Sanchez" userId="8367bc64-dda7-4682-9c6e-e2730e15bbda" providerId="ADAL" clId="{91F308A8-EC27-4A7B-B70D-BFAF9D62EE8A}" dt="2026-03-19T09:15:10.886" v="57173" actId="20577"/>
          <ac:spMkLst>
            <pc:docMk/>
            <pc:sldMk cId="1437607715" sldId="394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6T07:52:02.199" v="48374" actId="1036"/>
          <ac:spMkLst>
            <pc:docMk/>
            <pc:sldMk cId="1437607715" sldId="394"/>
            <ac:spMk id="3" creationId="{5F49132C-D17F-F7F9-D6C0-57C3E47D5264}"/>
          </ac:spMkLst>
        </pc:spChg>
        <pc:spChg chg="mod">
          <ac:chgData name="Adrian Sanchez" userId="8367bc64-dda7-4682-9c6e-e2730e15bbda" providerId="ADAL" clId="{91F308A8-EC27-4A7B-B70D-BFAF9D62EE8A}" dt="2026-03-16T07:51:41.824" v="48365" actId="57"/>
          <ac:spMkLst>
            <pc:docMk/>
            <pc:sldMk cId="1437607715" sldId="394"/>
            <ac:spMk id="41" creationId="{2C8A0653-036C-0720-8270-6AC55B17845D}"/>
          </ac:spMkLst>
        </pc:spChg>
      </pc:sldChg>
      <pc:sldChg chg="addSp modSp mod">
        <pc:chgData name="Adrian Sanchez" userId="8367bc64-dda7-4682-9c6e-e2730e15bbda" providerId="ADAL" clId="{91F308A8-EC27-4A7B-B70D-BFAF9D62EE8A}" dt="2026-03-16T09:15:11.050" v="49915" actId="571"/>
        <pc:sldMkLst>
          <pc:docMk/>
          <pc:sldMk cId="2184958451" sldId="397"/>
        </pc:sldMkLst>
        <pc:spChg chg="add mod">
          <ac:chgData name="Adrian Sanchez" userId="8367bc64-dda7-4682-9c6e-e2730e15bbda" providerId="ADAL" clId="{91F308A8-EC27-4A7B-B70D-BFAF9D62EE8A}" dt="2026-03-16T09:09:13.826" v="49901" actId="164"/>
          <ac:spMkLst>
            <pc:docMk/>
            <pc:sldMk cId="2184958451" sldId="397"/>
            <ac:spMk id="3" creationId="{7161FD4C-274B-46A6-92FA-7980CCD2DA89}"/>
          </ac:spMkLst>
        </pc:spChg>
        <pc:spChg chg="mod">
          <ac:chgData name="Adrian Sanchez" userId="8367bc64-dda7-4682-9c6e-e2730e15bbda" providerId="ADAL" clId="{91F308A8-EC27-4A7B-B70D-BFAF9D62EE8A}" dt="2026-03-16T09:09:22.980" v="49904" actId="571"/>
          <ac:spMkLst>
            <pc:docMk/>
            <pc:sldMk cId="2184958451" sldId="397"/>
            <ac:spMk id="16" creationId="{BEE533A5-2F73-7A07-AD0D-4AAA8BE2FEA3}"/>
          </ac:spMkLst>
        </pc:spChg>
        <pc:spChg chg="mod">
          <ac:chgData name="Adrian Sanchez" userId="8367bc64-dda7-4682-9c6e-e2730e15bbda" providerId="ADAL" clId="{91F308A8-EC27-4A7B-B70D-BFAF9D62EE8A}" dt="2026-03-16T09:09:26.430" v="49906" actId="571"/>
          <ac:spMkLst>
            <pc:docMk/>
            <pc:sldMk cId="2184958451" sldId="397"/>
            <ac:spMk id="22" creationId="{58A74589-298E-4FB2-CEC2-B7CBA40316A3}"/>
          </ac:spMkLst>
        </pc:spChg>
        <pc:spChg chg="mod">
          <ac:chgData name="Adrian Sanchez" userId="8367bc64-dda7-4682-9c6e-e2730e15bbda" providerId="ADAL" clId="{91F308A8-EC27-4A7B-B70D-BFAF9D62EE8A}" dt="2026-03-16T09:15:11.050" v="49915" actId="571"/>
          <ac:spMkLst>
            <pc:docMk/>
            <pc:sldMk cId="2184958451" sldId="397"/>
            <ac:spMk id="27" creationId="{8A1A578F-C81A-1FAF-B96B-48AE7B250F9E}"/>
          </ac:spMkLst>
        </pc:spChg>
        <pc:grpChg chg="add mod">
          <ac:chgData name="Adrian Sanchez" userId="8367bc64-dda7-4682-9c6e-e2730e15bbda" providerId="ADAL" clId="{91F308A8-EC27-4A7B-B70D-BFAF9D62EE8A}" dt="2026-03-16T09:09:20.523" v="49902" actId="1076"/>
          <ac:grpSpMkLst>
            <pc:docMk/>
            <pc:sldMk cId="2184958451" sldId="397"/>
            <ac:grpSpMk id="13" creationId="{9A90C757-88B0-749D-3FDB-6E5E9BBBC5B3}"/>
          </ac:grpSpMkLst>
        </pc:grpChg>
        <pc:grpChg chg="add mod">
          <ac:chgData name="Adrian Sanchez" userId="8367bc64-dda7-4682-9c6e-e2730e15bbda" providerId="ADAL" clId="{91F308A8-EC27-4A7B-B70D-BFAF9D62EE8A}" dt="2026-03-16T09:09:22.980" v="49904" actId="571"/>
          <ac:grpSpMkLst>
            <pc:docMk/>
            <pc:sldMk cId="2184958451" sldId="397"/>
            <ac:grpSpMk id="15" creationId="{FAF68E1E-9723-48E8-D235-F6ECEC6D2381}"/>
          </ac:grpSpMkLst>
        </pc:grpChg>
        <pc:grpChg chg="add mod">
          <ac:chgData name="Adrian Sanchez" userId="8367bc64-dda7-4682-9c6e-e2730e15bbda" providerId="ADAL" clId="{91F308A8-EC27-4A7B-B70D-BFAF9D62EE8A}" dt="2026-03-16T09:09:26.430" v="49906" actId="571"/>
          <ac:grpSpMkLst>
            <pc:docMk/>
            <pc:sldMk cId="2184958451" sldId="397"/>
            <ac:grpSpMk id="21" creationId="{2B094F74-D6FF-37DC-2533-56D7CA8D326C}"/>
          </ac:grpSpMkLst>
        </pc:grpChg>
        <pc:grpChg chg="add mod">
          <ac:chgData name="Adrian Sanchez" userId="8367bc64-dda7-4682-9c6e-e2730e15bbda" providerId="ADAL" clId="{91F308A8-EC27-4A7B-B70D-BFAF9D62EE8A}" dt="2026-03-16T09:15:11.050" v="49915" actId="571"/>
          <ac:grpSpMkLst>
            <pc:docMk/>
            <pc:sldMk cId="2184958451" sldId="397"/>
            <ac:grpSpMk id="25" creationId="{BFCEE453-47F7-90A8-0821-735351FDF5A3}"/>
          </ac:grpSpMkLst>
        </pc:grpChg>
        <pc:picChg chg="add mod">
          <ac:chgData name="Adrian Sanchez" userId="8367bc64-dda7-4682-9c6e-e2730e15bbda" providerId="ADAL" clId="{91F308A8-EC27-4A7B-B70D-BFAF9D62EE8A}" dt="2026-03-16T09:09:22.980" v="49904" actId="571"/>
          <ac:picMkLst>
            <pc:docMk/>
            <pc:sldMk cId="2184958451" sldId="397"/>
            <ac:picMk id="14" creationId="{3717F0CE-7999-486F-8ACC-BF5F9FC9C95F}"/>
          </ac:picMkLst>
        </pc:picChg>
        <pc:picChg chg="add mod">
          <ac:chgData name="Adrian Sanchez" userId="8367bc64-dda7-4682-9c6e-e2730e15bbda" providerId="ADAL" clId="{91F308A8-EC27-4A7B-B70D-BFAF9D62EE8A}" dt="2026-03-16T09:09:26.430" v="49906" actId="571"/>
          <ac:picMkLst>
            <pc:docMk/>
            <pc:sldMk cId="2184958451" sldId="397"/>
            <ac:picMk id="20" creationId="{BC04E140-F532-50E4-2021-F3A28E9EC25D}"/>
          </ac:picMkLst>
        </pc:picChg>
        <pc:cxnChg chg="add mod">
          <ac:chgData name="Adrian Sanchez" userId="8367bc64-dda7-4682-9c6e-e2730e15bbda" providerId="ADAL" clId="{91F308A8-EC27-4A7B-B70D-BFAF9D62EE8A}" dt="2026-03-16T09:09:13.826" v="49901" actId="164"/>
          <ac:cxnSpMkLst>
            <pc:docMk/>
            <pc:sldMk cId="2184958451" sldId="397"/>
            <ac:cxnSpMk id="6" creationId="{A4AA6CF1-6F7B-0BA7-60DA-B2432302E496}"/>
          </ac:cxnSpMkLst>
        </pc:cxnChg>
        <pc:cxnChg chg="mod">
          <ac:chgData name="Adrian Sanchez" userId="8367bc64-dda7-4682-9c6e-e2730e15bbda" providerId="ADAL" clId="{91F308A8-EC27-4A7B-B70D-BFAF9D62EE8A}" dt="2026-03-16T09:09:22.980" v="49904" actId="571"/>
          <ac:cxnSpMkLst>
            <pc:docMk/>
            <pc:sldMk cId="2184958451" sldId="397"/>
            <ac:cxnSpMk id="18" creationId="{746E9C6B-79D7-6A1F-6518-71F5E2D47B15}"/>
          </ac:cxnSpMkLst>
        </pc:cxnChg>
        <pc:cxnChg chg="mod">
          <ac:chgData name="Adrian Sanchez" userId="8367bc64-dda7-4682-9c6e-e2730e15bbda" providerId="ADAL" clId="{91F308A8-EC27-4A7B-B70D-BFAF9D62EE8A}" dt="2026-03-16T09:09:26.430" v="49906" actId="571"/>
          <ac:cxnSpMkLst>
            <pc:docMk/>
            <pc:sldMk cId="2184958451" sldId="397"/>
            <ac:cxnSpMk id="23" creationId="{900A8872-EDB7-0BA1-8684-2E9F873F8EF6}"/>
          </ac:cxnSpMkLst>
        </pc:cxnChg>
        <pc:cxnChg chg="mod">
          <ac:chgData name="Adrian Sanchez" userId="8367bc64-dda7-4682-9c6e-e2730e15bbda" providerId="ADAL" clId="{91F308A8-EC27-4A7B-B70D-BFAF9D62EE8A}" dt="2026-03-16T09:15:11.050" v="49915" actId="571"/>
          <ac:cxnSpMkLst>
            <pc:docMk/>
            <pc:sldMk cId="2184958451" sldId="397"/>
            <ac:cxnSpMk id="28" creationId="{6F8EE300-9C73-BA3C-FC4D-BE4F3B1E4FAF}"/>
          </ac:cxnSpMkLst>
        </pc:cxnChg>
      </pc:sldChg>
      <pc:sldChg chg="add">
        <pc:chgData name="Adrian Sanchez" userId="8367bc64-dda7-4682-9c6e-e2730e15bbda" providerId="ADAL" clId="{91F308A8-EC27-4A7B-B70D-BFAF9D62EE8A}" dt="2026-03-16T08:39:49.423" v="49189"/>
        <pc:sldMkLst>
          <pc:docMk/>
          <pc:sldMk cId="3993976837" sldId="400"/>
        </pc:sldMkLst>
      </pc:sldChg>
      <pc:sldChg chg="addSp delSp modSp add mod">
        <pc:chgData name="Adrian Sanchez" userId="8367bc64-dda7-4682-9c6e-e2730e15bbda" providerId="ADAL" clId="{91F308A8-EC27-4A7B-B70D-BFAF9D62EE8A}" dt="2026-03-19T09:15:22.286" v="57179" actId="20577"/>
        <pc:sldMkLst>
          <pc:docMk/>
          <pc:sldMk cId="2992229613" sldId="401"/>
        </pc:sldMkLst>
        <pc:spChg chg="mod">
          <ac:chgData name="Adrian Sanchez" userId="8367bc64-dda7-4682-9c6e-e2730e15bbda" providerId="ADAL" clId="{91F308A8-EC27-4A7B-B70D-BFAF9D62EE8A}" dt="2026-03-19T09:15:22.286" v="57179" actId="20577"/>
          <ac:spMkLst>
            <pc:docMk/>
            <pc:sldMk cId="2992229613" sldId="401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6T08:41:46.789" v="49212"/>
          <ac:spMkLst>
            <pc:docMk/>
            <pc:sldMk cId="2992229613" sldId="401"/>
            <ac:spMk id="8" creationId="{90CD6C9E-3F42-570E-C912-F48B88324D80}"/>
          </ac:spMkLst>
        </pc:spChg>
        <pc:spChg chg="add mod">
          <ac:chgData name="Adrian Sanchez" userId="8367bc64-dda7-4682-9c6e-e2730e15bbda" providerId="ADAL" clId="{91F308A8-EC27-4A7B-B70D-BFAF9D62EE8A}" dt="2026-03-16T08:45:58.528" v="49279" actId="1076"/>
          <ac:spMkLst>
            <pc:docMk/>
            <pc:sldMk cId="2992229613" sldId="401"/>
            <ac:spMk id="9" creationId="{CCBCA75D-7B93-D9B2-2199-C1AFDCD51827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10" creationId="{5C7D2C8B-9AE0-EF41-EC99-5E37D437C076}"/>
          </ac:spMkLst>
        </pc:spChg>
        <pc:spChg chg="add mod">
          <ac:chgData name="Adrian Sanchez" userId="8367bc64-dda7-4682-9c6e-e2730e15bbda" providerId="ADAL" clId="{91F308A8-EC27-4A7B-B70D-BFAF9D62EE8A}" dt="2026-03-16T08:45:58.528" v="49279" actId="1076"/>
          <ac:spMkLst>
            <pc:docMk/>
            <pc:sldMk cId="2992229613" sldId="401"/>
            <ac:spMk id="11" creationId="{40C21168-653B-0ED6-F646-AA4D63B17D41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12" creationId="{249D7D1E-D175-1E98-4A43-8990F53CC1D3}"/>
          </ac:spMkLst>
        </pc:spChg>
        <pc:spChg chg="add mod">
          <ac:chgData name="Adrian Sanchez" userId="8367bc64-dda7-4682-9c6e-e2730e15bbda" providerId="ADAL" clId="{91F308A8-EC27-4A7B-B70D-BFAF9D62EE8A}" dt="2026-03-16T08:45:58.528" v="49279" actId="1076"/>
          <ac:spMkLst>
            <pc:docMk/>
            <pc:sldMk cId="2992229613" sldId="401"/>
            <ac:spMk id="14" creationId="{32EA81B9-FC59-0406-D450-66D428B08906}"/>
          </ac:spMkLst>
        </pc:spChg>
        <pc:spChg chg="add del mod">
          <ac:chgData name="Adrian Sanchez" userId="8367bc64-dda7-4682-9c6e-e2730e15bbda" providerId="ADAL" clId="{91F308A8-EC27-4A7B-B70D-BFAF9D62EE8A}" dt="2026-03-16T08:42:20.518" v="49215" actId="478"/>
          <ac:spMkLst>
            <pc:docMk/>
            <pc:sldMk cId="2992229613" sldId="401"/>
            <ac:spMk id="15" creationId="{43EE4CB6-B621-8F33-68D6-3A136DDA1AA9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16" creationId="{089A9FC0-50FE-ED7D-8D2D-5FB53434FFFE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17" creationId="{DFAAEC23-0A91-F518-53B8-10587E856348}"/>
          </ac:spMkLst>
        </pc:spChg>
        <pc:spChg chg="add del mod">
          <ac:chgData name="Adrian Sanchez" userId="8367bc64-dda7-4682-9c6e-e2730e15bbda" providerId="ADAL" clId="{91F308A8-EC27-4A7B-B70D-BFAF9D62EE8A}" dt="2026-03-16T08:42:20.518" v="49215" actId="478"/>
          <ac:spMkLst>
            <pc:docMk/>
            <pc:sldMk cId="2992229613" sldId="401"/>
            <ac:spMk id="18" creationId="{C917440D-FBBB-2570-D51E-513C936FE04E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20" creationId="{E8CE8FDF-6B3E-8737-6DAB-A5C5B1B828CC}"/>
          </ac:spMkLst>
        </pc:spChg>
        <pc:spChg chg="add mod">
          <ac:chgData name="Adrian Sanchez" userId="8367bc64-dda7-4682-9c6e-e2730e15bbda" providerId="ADAL" clId="{91F308A8-EC27-4A7B-B70D-BFAF9D62EE8A}" dt="2026-03-16T08:51:21.228" v="49315" actId="688"/>
          <ac:spMkLst>
            <pc:docMk/>
            <pc:sldMk cId="2992229613" sldId="401"/>
            <ac:spMk id="21" creationId="{E20E2121-48C7-007C-7171-4DAD8F71DE42}"/>
          </ac:spMkLst>
        </pc:spChg>
        <pc:spChg chg="add mod">
          <ac:chgData name="Adrian Sanchez" userId="8367bc64-dda7-4682-9c6e-e2730e15bbda" providerId="ADAL" clId="{91F308A8-EC27-4A7B-B70D-BFAF9D62EE8A}" dt="2026-03-16T08:51:13.515" v="49313" actId="1076"/>
          <ac:spMkLst>
            <pc:docMk/>
            <pc:sldMk cId="2992229613" sldId="401"/>
            <ac:spMk id="22" creationId="{BA19C1DF-7CD3-A2BF-1FB7-48F7F5176CB4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23" creationId="{06CBCF62-FB6F-2CDB-907A-9422DFA2D175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24" creationId="{883912B5-A3AD-DB67-0312-8CEEF83B5663}"/>
          </ac:spMkLst>
        </pc:spChg>
        <pc:spChg chg="add mod">
          <ac:chgData name="Adrian Sanchez" userId="8367bc64-dda7-4682-9c6e-e2730e15bbda" providerId="ADAL" clId="{91F308A8-EC27-4A7B-B70D-BFAF9D62EE8A}" dt="2026-03-16T08:49:15.695" v="49292" actId="14100"/>
          <ac:spMkLst>
            <pc:docMk/>
            <pc:sldMk cId="2992229613" sldId="401"/>
            <ac:spMk id="26" creationId="{02B963A1-3B04-F287-035B-E1D82324F0CD}"/>
          </ac:spMkLst>
        </pc:spChg>
        <pc:spChg chg="add mod">
          <ac:chgData name="Adrian Sanchez" userId="8367bc64-dda7-4682-9c6e-e2730e15bbda" providerId="ADAL" clId="{91F308A8-EC27-4A7B-B70D-BFAF9D62EE8A}" dt="2026-03-16T08:51:45.623" v="49331" actId="1076"/>
          <ac:spMkLst>
            <pc:docMk/>
            <pc:sldMk cId="2992229613" sldId="401"/>
            <ac:spMk id="29" creationId="{9C70015F-1AFA-34D6-31B7-F0461FE44298}"/>
          </ac:spMkLst>
        </pc:spChg>
        <pc:spChg chg="add mod">
          <ac:chgData name="Adrian Sanchez" userId="8367bc64-dda7-4682-9c6e-e2730e15bbda" providerId="ADAL" clId="{91F308A8-EC27-4A7B-B70D-BFAF9D62EE8A}" dt="2026-03-16T08:52:34.078" v="49345" actId="113"/>
          <ac:spMkLst>
            <pc:docMk/>
            <pc:sldMk cId="2992229613" sldId="401"/>
            <ac:spMk id="30" creationId="{1B1157B7-A5FA-98C4-573D-A179BFECD372}"/>
          </ac:spMkLst>
        </pc:spChg>
        <pc:spChg chg="add mod">
          <ac:chgData name="Adrian Sanchez" userId="8367bc64-dda7-4682-9c6e-e2730e15bbda" providerId="ADAL" clId="{91F308A8-EC27-4A7B-B70D-BFAF9D62EE8A}" dt="2026-03-16T08:52:45.011" v="49347" actId="14100"/>
          <ac:spMkLst>
            <pc:docMk/>
            <pc:sldMk cId="2992229613" sldId="401"/>
            <ac:spMk id="31" creationId="{BB4421DC-9F7A-A342-A615-F5557CA6E0B3}"/>
          </ac:spMkLst>
        </pc:spChg>
        <pc:spChg chg="mod">
          <ac:chgData name="Adrian Sanchez" userId="8367bc64-dda7-4682-9c6e-e2730e15bbda" providerId="ADAL" clId="{91F308A8-EC27-4A7B-B70D-BFAF9D62EE8A}" dt="2026-03-16T08:43:18.835" v="49270" actId="1076"/>
          <ac:spMkLst>
            <pc:docMk/>
            <pc:sldMk cId="2992229613" sldId="401"/>
            <ac:spMk id="32" creationId="{99AB1DCB-4654-929B-FE87-098481EC23C7}"/>
          </ac:spMkLst>
        </pc:spChg>
        <pc:spChg chg="add mod">
          <ac:chgData name="Adrian Sanchez" userId="8367bc64-dda7-4682-9c6e-e2730e15bbda" providerId="ADAL" clId="{91F308A8-EC27-4A7B-B70D-BFAF9D62EE8A}" dt="2026-03-16T08:50:03.015" v="49298" actId="1076"/>
          <ac:spMkLst>
            <pc:docMk/>
            <pc:sldMk cId="2992229613" sldId="401"/>
            <ac:spMk id="33" creationId="{3C51ECDF-22EB-215A-03E6-E28AF0ACD4D1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34" creationId="{9E82D25C-CFAA-6F3F-6422-0B2F655E059A}"/>
          </ac:spMkLst>
        </pc:spChg>
        <pc:spChg chg="add mod">
          <ac:chgData name="Adrian Sanchez" userId="8367bc64-dda7-4682-9c6e-e2730e15bbda" providerId="ADAL" clId="{91F308A8-EC27-4A7B-B70D-BFAF9D62EE8A}" dt="2026-03-16T08:50:19.182" v="49301" actId="1076"/>
          <ac:spMkLst>
            <pc:docMk/>
            <pc:sldMk cId="2992229613" sldId="401"/>
            <ac:spMk id="35" creationId="{0E48B63F-C65F-0F26-739B-1D75C81841F8}"/>
          </ac:spMkLst>
        </pc:spChg>
        <pc:spChg chg="add mod">
          <ac:chgData name="Adrian Sanchez" userId="8367bc64-dda7-4682-9c6e-e2730e15bbda" providerId="ADAL" clId="{91F308A8-EC27-4A7B-B70D-BFAF9D62EE8A}" dt="2026-03-16T08:50:36.618" v="49304" actId="1076"/>
          <ac:spMkLst>
            <pc:docMk/>
            <pc:sldMk cId="2992229613" sldId="401"/>
            <ac:spMk id="36" creationId="{9C32317A-B0B3-37FC-C2C0-80ABCB119C00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37" creationId="{E7506190-490C-0D3E-634B-90EC35D37E2E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38" creationId="{AB32099D-C23C-498C-196B-BDFEDE4FC0EC}"/>
          </ac:spMkLst>
        </pc:spChg>
        <pc:spChg chg="add mod">
          <ac:chgData name="Adrian Sanchez" userId="8367bc64-dda7-4682-9c6e-e2730e15bbda" providerId="ADAL" clId="{91F308A8-EC27-4A7B-B70D-BFAF9D62EE8A}" dt="2026-03-16T08:53:23.650" v="49352" actId="14100"/>
          <ac:spMkLst>
            <pc:docMk/>
            <pc:sldMk cId="2992229613" sldId="401"/>
            <ac:spMk id="40" creationId="{A0509985-90CE-77FF-8A47-05E45027BB5D}"/>
          </ac:spMkLst>
        </pc:spChg>
        <pc:spChg chg="add mod">
          <ac:chgData name="Adrian Sanchez" userId="8367bc64-dda7-4682-9c6e-e2730e15bbda" providerId="ADAL" clId="{91F308A8-EC27-4A7B-B70D-BFAF9D62EE8A}" dt="2026-03-16T08:50:51.236" v="49308" actId="14100"/>
          <ac:spMkLst>
            <pc:docMk/>
            <pc:sldMk cId="2992229613" sldId="401"/>
            <ac:spMk id="41" creationId="{3FCE73DA-CFFE-D94A-5B49-463D28A757C1}"/>
          </ac:spMkLst>
        </pc:spChg>
        <pc:spChg chg="add mod">
          <ac:chgData name="Adrian Sanchez" userId="8367bc64-dda7-4682-9c6e-e2730e15bbda" providerId="ADAL" clId="{91F308A8-EC27-4A7B-B70D-BFAF9D62EE8A}" dt="2026-03-16T08:53:37.619" v="49365" actId="14100"/>
          <ac:spMkLst>
            <pc:docMk/>
            <pc:sldMk cId="2992229613" sldId="401"/>
            <ac:spMk id="43" creationId="{43BE0D03-04ED-1FDB-030A-21951BF477AD}"/>
          </ac:spMkLst>
        </pc:spChg>
        <pc:spChg chg="del">
          <ac:chgData name="Adrian Sanchez" userId="8367bc64-dda7-4682-9c6e-e2730e15bbda" providerId="ADAL" clId="{91F308A8-EC27-4A7B-B70D-BFAF9D62EE8A}" dt="2026-03-16T08:40:42.327" v="49195" actId="478"/>
          <ac:spMkLst>
            <pc:docMk/>
            <pc:sldMk cId="2992229613" sldId="401"/>
            <ac:spMk id="45" creationId="{C774FC4D-6A5A-42F0-24E9-8E9F428CCD96}"/>
          </ac:spMkLst>
        </pc:spChg>
        <pc:spChg chg="add mod">
          <ac:chgData name="Adrian Sanchez" userId="8367bc64-dda7-4682-9c6e-e2730e15bbda" providerId="ADAL" clId="{91F308A8-EC27-4A7B-B70D-BFAF9D62EE8A}" dt="2026-03-16T08:52:40.752" v="49346" actId="113"/>
          <ac:spMkLst>
            <pc:docMk/>
            <pc:sldMk cId="2992229613" sldId="401"/>
            <ac:spMk id="46" creationId="{30E79C37-F8B8-4028-D18A-67C9F858388A}"/>
          </ac:spMkLst>
        </pc:spChg>
        <pc:spChg chg="add mod">
          <ac:chgData name="Adrian Sanchez" userId="8367bc64-dda7-4682-9c6e-e2730e15bbda" providerId="ADAL" clId="{91F308A8-EC27-4A7B-B70D-BFAF9D62EE8A}" dt="2026-03-16T08:55:00.821" v="49375" actId="1076"/>
          <ac:spMkLst>
            <pc:docMk/>
            <pc:sldMk cId="2992229613" sldId="401"/>
            <ac:spMk id="64" creationId="{73E251CB-3E59-093B-A587-EC8971DCB7AC}"/>
          </ac:spMkLst>
        </pc:spChg>
        <pc:spChg chg="add mod">
          <ac:chgData name="Adrian Sanchez" userId="8367bc64-dda7-4682-9c6e-e2730e15bbda" providerId="ADAL" clId="{91F308A8-EC27-4A7B-B70D-BFAF9D62EE8A}" dt="2026-03-16T08:55:06.764" v="49376" actId="571"/>
          <ac:spMkLst>
            <pc:docMk/>
            <pc:sldMk cId="2992229613" sldId="401"/>
            <ac:spMk id="65" creationId="{281AD5AB-5FDA-9075-518D-028FDB4910ED}"/>
          </ac:spMkLst>
        </pc:spChg>
        <pc:spChg chg="add mod">
          <ac:chgData name="Adrian Sanchez" userId="8367bc64-dda7-4682-9c6e-e2730e15bbda" providerId="ADAL" clId="{91F308A8-EC27-4A7B-B70D-BFAF9D62EE8A}" dt="2026-03-16T08:58:43.305" v="49589" actId="20577"/>
          <ac:spMkLst>
            <pc:docMk/>
            <pc:sldMk cId="2992229613" sldId="401"/>
            <ac:spMk id="66" creationId="{D2242432-1EF0-B17D-480A-2CD4BDDE93DF}"/>
          </ac:spMkLst>
        </pc:spChg>
        <pc:picChg chg="add mod ord">
          <ac:chgData name="Adrian Sanchez" userId="8367bc64-dda7-4682-9c6e-e2730e15bbda" providerId="ADAL" clId="{91F308A8-EC27-4A7B-B70D-BFAF9D62EE8A}" dt="2026-03-16T08:45:45.069" v="49278" actId="1076"/>
          <ac:picMkLst>
            <pc:docMk/>
            <pc:sldMk cId="2992229613" sldId="401"/>
            <ac:picMk id="3" creationId="{6E764F75-6018-20DC-B165-480AE2B78978}"/>
          </ac:picMkLst>
        </pc:picChg>
        <pc:picChg chg="add mod">
          <ac:chgData name="Adrian Sanchez" userId="8367bc64-dda7-4682-9c6e-e2730e15bbda" providerId="ADAL" clId="{91F308A8-EC27-4A7B-B70D-BFAF9D62EE8A}" dt="2026-03-16T08:45:45.069" v="49278" actId="1076"/>
          <ac:picMkLst>
            <pc:docMk/>
            <pc:sldMk cId="2992229613" sldId="401"/>
            <ac:picMk id="4" creationId="{9E78A390-A061-2D68-A5AC-43BE4C6195C5}"/>
          </ac:picMkLst>
        </pc:picChg>
        <pc:picChg chg="del">
          <ac:chgData name="Adrian Sanchez" userId="8367bc64-dda7-4682-9c6e-e2730e15bbda" providerId="ADAL" clId="{91F308A8-EC27-4A7B-B70D-BFAF9D62EE8A}" dt="2026-03-16T08:40:42.327" v="49195" actId="478"/>
          <ac:picMkLst>
            <pc:docMk/>
            <pc:sldMk cId="2992229613" sldId="401"/>
            <ac:picMk id="13" creationId="{BDE8F32F-50E9-C4FE-9022-0E5297C83B34}"/>
          </ac:picMkLst>
        </pc:picChg>
        <pc:cxnChg chg="del mod">
          <ac:chgData name="Adrian Sanchez" userId="8367bc64-dda7-4682-9c6e-e2730e15bbda" providerId="ADAL" clId="{91F308A8-EC27-4A7B-B70D-BFAF9D62EE8A}" dt="2026-03-16T08:40:42.327" v="49195" actId="478"/>
          <ac:cxnSpMkLst>
            <pc:docMk/>
            <pc:sldMk cId="2992229613" sldId="401"/>
            <ac:cxnSpMk id="19" creationId="{454468D8-E7D5-94E5-5CD9-D249DD73D1C5}"/>
          </ac:cxnSpMkLst>
        </pc:cxnChg>
        <pc:cxnChg chg="del mod">
          <ac:chgData name="Adrian Sanchez" userId="8367bc64-dda7-4682-9c6e-e2730e15bbda" providerId="ADAL" clId="{91F308A8-EC27-4A7B-B70D-BFAF9D62EE8A}" dt="2026-03-16T08:40:42.327" v="49195" actId="478"/>
          <ac:cxnSpMkLst>
            <pc:docMk/>
            <pc:sldMk cId="2992229613" sldId="401"/>
            <ac:cxnSpMk id="25" creationId="{1B21EDC4-46C9-4D08-B331-7468F8C8A17B}"/>
          </ac:cxnSpMkLst>
        </pc:cxnChg>
        <pc:cxnChg chg="add mod">
          <ac:chgData name="Adrian Sanchez" userId="8367bc64-dda7-4682-9c6e-e2730e15bbda" providerId="ADAL" clId="{91F308A8-EC27-4A7B-B70D-BFAF9D62EE8A}" dt="2026-03-16T08:51:51.855" v="49332" actId="14100"/>
          <ac:cxnSpMkLst>
            <pc:docMk/>
            <pc:sldMk cId="2992229613" sldId="401"/>
            <ac:cxnSpMk id="27" creationId="{CE50D527-C49B-C302-55BB-6DBD69B2E0CE}"/>
          </ac:cxnSpMkLst>
        </pc:cxnChg>
        <pc:cxnChg chg="del mod">
          <ac:chgData name="Adrian Sanchez" userId="8367bc64-dda7-4682-9c6e-e2730e15bbda" providerId="ADAL" clId="{91F308A8-EC27-4A7B-B70D-BFAF9D62EE8A}" dt="2026-03-16T08:40:42.327" v="49195" actId="478"/>
          <ac:cxnSpMkLst>
            <pc:docMk/>
            <pc:sldMk cId="2992229613" sldId="401"/>
            <ac:cxnSpMk id="28" creationId="{BD5B3FAE-6F98-19C1-2791-0FCC49E2EFAE}"/>
          </ac:cxnSpMkLst>
        </pc:cxnChg>
        <pc:cxnChg chg="del mod">
          <ac:chgData name="Adrian Sanchez" userId="8367bc64-dda7-4682-9c6e-e2730e15bbda" providerId="ADAL" clId="{91F308A8-EC27-4A7B-B70D-BFAF9D62EE8A}" dt="2026-03-16T08:40:42.327" v="49195" actId="478"/>
          <ac:cxnSpMkLst>
            <pc:docMk/>
            <pc:sldMk cId="2992229613" sldId="401"/>
            <ac:cxnSpMk id="39" creationId="{7A89E0CC-42D2-2337-A474-789B31753E93}"/>
          </ac:cxnSpMkLst>
        </pc:cxnChg>
        <pc:cxnChg chg="del mod">
          <ac:chgData name="Adrian Sanchez" userId="8367bc64-dda7-4682-9c6e-e2730e15bbda" providerId="ADAL" clId="{91F308A8-EC27-4A7B-B70D-BFAF9D62EE8A}" dt="2026-03-16T08:40:42.327" v="49195" actId="478"/>
          <ac:cxnSpMkLst>
            <pc:docMk/>
            <pc:sldMk cId="2992229613" sldId="401"/>
            <ac:cxnSpMk id="42" creationId="{B31B774A-0E72-7FE5-3C57-D53452C0F02D}"/>
          </ac:cxnSpMkLst>
        </pc:cxnChg>
        <pc:cxnChg chg="add mod">
          <ac:chgData name="Adrian Sanchez" userId="8367bc64-dda7-4682-9c6e-e2730e15bbda" providerId="ADAL" clId="{91F308A8-EC27-4A7B-B70D-BFAF9D62EE8A}" dt="2026-03-16T08:52:53.937" v="49348" actId="14100"/>
          <ac:cxnSpMkLst>
            <pc:docMk/>
            <pc:sldMk cId="2992229613" sldId="401"/>
            <ac:cxnSpMk id="44" creationId="{FD369F00-5552-C5BF-3086-1AF97F1589DE}"/>
          </ac:cxnSpMkLst>
        </pc:cxnChg>
        <pc:cxnChg chg="add mod">
          <ac:chgData name="Adrian Sanchez" userId="8367bc64-dda7-4682-9c6e-e2730e15bbda" providerId="ADAL" clId="{91F308A8-EC27-4A7B-B70D-BFAF9D62EE8A}" dt="2026-03-16T08:53:15.137" v="49350" actId="14100"/>
          <ac:cxnSpMkLst>
            <pc:docMk/>
            <pc:sldMk cId="2992229613" sldId="401"/>
            <ac:cxnSpMk id="47" creationId="{EAD78E11-F2BA-90B8-9D7B-7041570EC438}"/>
          </ac:cxnSpMkLst>
        </pc:cxnChg>
        <pc:cxnChg chg="add mod">
          <ac:chgData name="Adrian Sanchez" userId="8367bc64-dda7-4682-9c6e-e2730e15bbda" providerId="ADAL" clId="{91F308A8-EC27-4A7B-B70D-BFAF9D62EE8A}" dt="2026-03-16T08:54:17.023" v="49373" actId="14100"/>
          <ac:cxnSpMkLst>
            <pc:docMk/>
            <pc:sldMk cId="2992229613" sldId="401"/>
            <ac:cxnSpMk id="56" creationId="{E103DC15-8CBD-350F-D383-44B7CE806FC8}"/>
          </ac:cxnSpMkLst>
        </pc:cxnChg>
        <pc:cxnChg chg="add mod">
          <ac:chgData name="Adrian Sanchez" userId="8367bc64-dda7-4682-9c6e-e2730e15bbda" providerId="ADAL" clId="{91F308A8-EC27-4A7B-B70D-BFAF9D62EE8A}" dt="2026-03-16T08:54:05.960" v="49371" actId="14100"/>
          <ac:cxnSpMkLst>
            <pc:docMk/>
            <pc:sldMk cId="2992229613" sldId="401"/>
            <ac:cxnSpMk id="59" creationId="{6C01C12F-B7E3-57F7-3E58-8F774EC3FF8B}"/>
          </ac:cxnSpMkLst>
        </pc:cxnChg>
      </pc:sldChg>
      <pc:sldChg chg="addSp modSp add del mod">
        <pc:chgData name="Adrian Sanchez" userId="8367bc64-dda7-4682-9c6e-e2730e15bbda" providerId="ADAL" clId="{91F308A8-EC27-4A7B-B70D-BFAF9D62EE8A}" dt="2026-03-19T11:17:04.963" v="59802" actId="47"/>
        <pc:sldMkLst>
          <pc:docMk/>
          <pc:sldMk cId="1509423157" sldId="402"/>
        </pc:sldMkLst>
        <pc:spChg chg="mod">
          <ac:chgData name="Adrian Sanchez" userId="8367bc64-dda7-4682-9c6e-e2730e15bbda" providerId="ADAL" clId="{91F308A8-EC27-4A7B-B70D-BFAF9D62EE8A}" dt="2026-03-19T09:15:28.845" v="57181" actId="20577"/>
          <ac:spMkLst>
            <pc:docMk/>
            <pc:sldMk cId="1509423157" sldId="402"/>
            <ac:spMk id="2" creationId="{2A6E612C-28F5-45FC-ABD4-54B65CF2A640}"/>
          </ac:spMkLst>
        </pc:spChg>
        <pc:spChg chg="add mod">
          <ac:chgData name="Adrian Sanchez" userId="8367bc64-dda7-4682-9c6e-e2730e15bbda" providerId="ADAL" clId="{91F308A8-EC27-4A7B-B70D-BFAF9D62EE8A}" dt="2026-03-16T09:07:03.813" v="49860" actId="693"/>
          <ac:spMkLst>
            <pc:docMk/>
            <pc:sldMk cId="1509423157" sldId="402"/>
            <ac:spMk id="5" creationId="{916F66C1-C711-DDF2-B4B4-9D5D8267033D}"/>
          </ac:spMkLst>
        </pc:spChg>
      </pc:sldChg>
      <pc:sldChg chg="modSp add mod">
        <pc:chgData name="Adrian Sanchez" userId="8367bc64-dda7-4682-9c6e-e2730e15bbda" providerId="ADAL" clId="{91F308A8-EC27-4A7B-B70D-BFAF9D62EE8A}" dt="2026-03-16T09:15:40.268" v="49952" actId="20577"/>
        <pc:sldMkLst>
          <pc:docMk/>
          <pc:sldMk cId="1199272589" sldId="403"/>
        </pc:sldMkLst>
        <pc:spChg chg="mod">
          <ac:chgData name="Adrian Sanchez" userId="8367bc64-dda7-4682-9c6e-e2730e15bbda" providerId="ADAL" clId="{91F308A8-EC27-4A7B-B70D-BFAF9D62EE8A}" dt="2026-03-16T09:15:40.268" v="49952" actId="20577"/>
          <ac:spMkLst>
            <pc:docMk/>
            <pc:sldMk cId="1199272589" sldId="403"/>
            <ac:spMk id="2" creationId="{2A6E612C-28F5-45FC-ABD4-54B65CF2A640}"/>
          </ac:spMkLst>
        </pc:spChg>
      </pc:sldChg>
      <pc:sldChg chg="add">
        <pc:chgData name="Adrian Sanchez" userId="8367bc64-dda7-4682-9c6e-e2730e15bbda" providerId="ADAL" clId="{91F308A8-EC27-4A7B-B70D-BFAF9D62EE8A}" dt="2026-03-16T09:29:16.039" v="50124"/>
        <pc:sldMkLst>
          <pc:docMk/>
          <pc:sldMk cId="2850311038" sldId="404"/>
        </pc:sldMkLst>
      </pc:sldChg>
      <pc:sldChg chg="add">
        <pc:chgData name="Adrian Sanchez" userId="8367bc64-dda7-4682-9c6e-e2730e15bbda" providerId="ADAL" clId="{91F308A8-EC27-4A7B-B70D-BFAF9D62EE8A}" dt="2026-03-16T10:03:45.442" v="50708"/>
        <pc:sldMkLst>
          <pc:docMk/>
          <pc:sldMk cId="2861477467" sldId="405"/>
        </pc:sldMkLst>
      </pc:sldChg>
      <pc:sldChg chg="add">
        <pc:chgData name="Adrian Sanchez" userId="8367bc64-dda7-4682-9c6e-e2730e15bbda" providerId="ADAL" clId="{91F308A8-EC27-4A7B-B70D-BFAF9D62EE8A}" dt="2026-03-16T10:03:45.442" v="50708"/>
        <pc:sldMkLst>
          <pc:docMk/>
          <pc:sldMk cId="4001528915" sldId="406"/>
        </pc:sldMkLst>
      </pc:sldChg>
      <pc:sldChg chg="add">
        <pc:chgData name="Adrian Sanchez" userId="8367bc64-dda7-4682-9c6e-e2730e15bbda" providerId="ADAL" clId="{91F308A8-EC27-4A7B-B70D-BFAF9D62EE8A}" dt="2026-03-16T10:55:26.009" v="51278"/>
        <pc:sldMkLst>
          <pc:docMk/>
          <pc:sldMk cId="3547039871" sldId="407"/>
        </pc:sldMkLst>
      </pc:sldChg>
      <pc:sldChg chg="add">
        <pc:chgData name="Adrian Sanchez" userId="8367bc64-dda7-4682-9c6e-e2730e15bbda" providerId="ADAL" clId="{91F308A8-EC27-4A7B-B70D-BFAF9D62EE8A}" dt="2026-03-16T11:42:02.369" v="51844"/>
        <pc:sldMkLst>
          <pc:docMk/>
          <pc:sldMk cId="3615172156" sldId="408"/>
        </pc:sldMkLst>
      </pc:sldChg>
      <pc:sldChg chg="add">
        <pc:chgData name="Adrian Sanchez" userId="8367bc64-dda7-4682-9c6e-e2730e15bbda" providerId="ADAL" clId="{91F308A8-EC27-4A7B-B70D-BFAF9D62EE8A}" dt="2026-03-16T13:34:48.803" v="52587"/>
        <pc:sldMkLst>
          <pc:docMk/>
          <pc:sldMk cId="494839352" sldId="409"/>
        </pc:sldMkLst>
      </pc:sldChg>
      <pc:sldChg chg="add del">
        <pc:chgData name="Adrian Sanchez" userId="8367bc64-dda7-4682-9c6e-e2730e15bbda" providerId="ADAL" clId="{91F308A8-EC27-4A7B-B70D-BFAF9D62EE8A}" dt="2026-03-16T13:34:43.363" v="52586" actId="2696"/>
        <pc:sldMkLst>
          <pc:docMk/>
          <pc:sldMk cId="1431644872" sldId="409"/>
        </pc:sldMkLst>
      </pc:sldChg>
      <pc:sldChg chg="modSp add mod modNotesTx">
        <pc:chgData name="Adrian Sanchez" userId="8367bc64-dda7-4682-9c6e-e2730e15bbda" providerId="ADAL" clId="{91F308A8-EC27-4A7B-B70D-BFAF9D62EE8A}" dt="2026-03-23T11:30:29.362" v="60926" actId="20577"/>
        <pc:sldMkLst>
          <pc:docMk/>
          <pc:sldMk cId="1627267819" sldId="410"/>
        </pc:sldMkLst>
        <pc:spChg chg="mod">
          <ac:chgData name="Adrian Sanchez" userId="8367bc64-dda7-4682-9c6e-e2730e15bbda" providerId="ADAL" clId="{91F308A8-EC27-4A7B-B70D-BFAF9D62EE8A}" dt="2026-03-19T09:16:12.728" v="57196" actId="20577"/>
          <ac:spMkLst>
            <pc:docMk/>
            <pc:sldMk cId="1627267819" sldId="410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8T08:15:06.477" v="55945" actId="113"/>
          <ac:spMkLst>
            <pc:docMk/>
            <pc:sldMk cId="1627267819" sldId="410"/>
            <ac:spMk id="7" creationId="{BFA37434-D370-1E25-7CC0-AE8751A0B7DE}"/>
          </ac:spMkLst>
        </pc:spChg>
        <pc:spChg chg="mod">
          <ac:chgData name="Adrian Sanchez" userId="8367bc64-dda7-4682-9c6e-e2730e15bbda" providerId="ADAL" clId="{91F308A8-EC27-4A7B-B70D-BFAF9D62EE8A}" dt="2026-03-18T08:17:39.788" v="56025" actId="20577"/>
          <ac:spMkLst>
            <pc:docMk/>
            <pc:sldMk cId="1627267819" sldId="410"/>
            <ac:spMk id="14" creationId="{B6BC71A6-5D0E-D1C5-1A2C-30D23BEB46E0}"/>
          </ac:spMkLst>
        </pc:spChg>
      </pc:sldChg>
      <pc:sldChg chg="add del">
        <pc:chgData name="Adrian Sanchez" userId="8367bc64-dda7-4682-9c6e-e2730e15bbda" providerId="ADAL" clId="{91F308A8-EC27-4A7B-B70D-BFAF9D62EE8A}" dt="2026-03-16T13:56:52.834" v="52850" actId="47"/>
        <pc:sldMkLst>
          <pc:docMk/>
          <pc:sldMk cId="1687991067" sldId="411"/>
        </pc:sldMkLst>
      </pc:sldChg>
      <pc:sldChg chg="modSp add mod">
        <pc:chgData name="Adrian Sanchez" userId="8367bc64-dda7-4682-9c6e-e2730e15bbda" providerId="ADAL" clId="{91F308A8-EC27-4A7B-B70D-BFAF9D62EE8A}" dt="2026-03-19T11:47:06.175" v="60623" actId="20577"/>
        <pc:sldMkLst>
          <pc:docMk/>
          <pc:sldMk cId="2458816957" sldId="411"/>
        </pc:sldMkLst>
        <pc:spChg chg="mod">
          <ac:chgData name="Adrian Sanchez" userId="8367bc64-dda7-4682-9c6e-e2730e15bbda" providerId="ADAL" clId="{91F308A8-EC27-4A7B-B70D-BFAF9D62EE8A}" dt="2026-03-19T09:16:28.448" v="57206" actId="20577"/>
          <ac:spMkLst>
            <pc:docMk/>
            <pc:sldMk cId="2458816957" sldId="411"/>
            <ac:spMk id="2" creationId="{2A6E612C-28F5-45FC-ABD4-54B65CF2A640}"/>
          </ac:spMkLst>
        </pc:spChg>
        <pc:spChg chg="mod">
          <ac:chgData name="Adrian Sanchez" userId="8367bc64-dda7-4682-9c6e-e2730e15bbda" providerId="ADAL" clId="{91F308A8-EC27-4A7B-B70D-BFAF9D62EE8A}" dt="2026-03-19T11:47:06.175" v="60623" actId="20577"/>
          <ac:spMkLst>
            <pc:docMk/>
            <pc:sldMk cId="2458816957" sldId="411"/>
            <ac:spMk id="6" creationId="{85114BE6-14CF-7C67-857E-826DCE2B60AC}"/>
          </ac:spMkLst>
        </pc:spChg>
      </pc:sldChg>
      <pc:sldChg chg="add">
        <pc:chgData name="Adrian Sanchez" userId="8367bc64-dda7-4682-9c6e-e2730e15bbda" providerId="ADAL" clId="{91F308A8-EC27-4A7B-B70D-BFAF9D62EE8A}" dt="2026-03-16T14:12:28.767" v="52982"/>
        <pc:sldMkLst>
          <pc:docMk/>
          <pc:sldMk cId="246882330" sldId="412"/>
        </pc:sldMkLst>
      </pc:sldChg>
      <pc:sldChg chg="add del">
        <pc:chgData name="Adrian Sanchez" userId="8367bc64-dda7-4682-9c6e-e2730e15bbda" providerId="ADAL" clId="{91F308A8-EC27-4A7B-B70D-BFAF9D62EE8A}" dt="2026-03-16T16:21:04.545" v="53496" actId="2696"/>
        <pc:sldMkLst>
          <pc:docMk/>
          <pc:sldMk cId="216714554" sldId="413"/>
        </pc:sldMkLst>
      </pc:sldChg>
      <pc:sldChg chg="add">
        <pc:chgData name="Adrian Sanchez" userId="8367bc64-dda7-4682-9c6e-e2730e15bbda" providerId="ADAL" clId="{91F308A8-EC27-4A7B-B70D-BFAF9D62EE8A}" dt="2026-03-16T16:21:07.052" v="53497"/>
        <pc:sldMkLst>
          <pc:docMk/>
          <pc:sldMk cId="3226674180" sldId="413"/>
        </pc:sldMkLst>
      </pc:sldChg>
      <pc:sldChg chg="addSp delSp modSp add mod">
        <pc:chgData name="Adrian Sanchez" userId="8367bc64-dda7-4682-9c6e-e2730e15bbda" providerId="ADAL" clId="{91F308A8-EC27-4A7B-B70D-BFAF9D62EE8A}" dt="2026-03-23T11:43:44.531" v="60933" actId="113"/>
        <pc:sldMkLst>
          <pc:docMk/>
          <pc:sldMk cId="2597952939" sldId="414"/>
        </pc:sldMkLst>
        <pc:spChg chg="mod">
          <ac:chgData name="Adrian Sanchez" userId="8367bc64-dda7-4682-9c6e-e2730e15bbda" providerId="ADAL" clId="{91F308A8-EC27-4A7B-B70D-BFAF9D62EE8A}" dt="2026-03-19T09:16:57.569" v="57222" actId="20577"/>
          <ac:spMkLst>
            <pc:docMk/>
            <pc:sldMk cId="2597952939" sldId="414"/>
            <ac:spMk id="2" creationId="{2A6E612C-28F5-45FC-ABD4-54B65CF2A640}"/>
          </ac:spMkLst>
        </pc:spChg>
        <pc:spChg chg="del">
          <ac:chgData name="Adrian Sanchez" userId="8367bc64-dda7-4682-9c6e-e2730e15bbda" providerId="ADAL" clId="{91F308A8-EC27-4A7B-B70D-BFAF9D62EE8A}" dt="2026-03-17T08:03:40.096" v="54200" actId="478"/>
          <ac:spMkLst>
            <pc:docMk/>
            <pc:sldMk cId="2597952939" sldId="414"/>
            <ac:spMk id="8" creationId="{685229F5-078B-DD26-1E98-2C3DA9C716EA}"/>
          </ac:spMkLst>
        </pc:spChg>
        <pc:spChg chg="mod">
          <ac:chgData name="Adrian Sanchez" userId="8367bc64-dda7-4682-9c6e-e2730e15bbda" providerId="ADAL" clId="{91F308A8-EC27-4A7B-B70D-BFAF9D62EE8A}" dt="2026-03-23T11:43:44.531" v="60933" actId="113"/>
          <ac:spMkLst>
            <pc:docMk/>
            <pc:sldMk cId="2597952939" sldId="414"/>
            <ac:spMk id="10" creationId="{C82CF882-8E3E-A5A4-AE1C-DC36670853FB}"/>
          </ac:spMkLst>
        </pc:spChg>
        <pc:spChg chg="mod">
          <ac:chgData name="Adrian Sanchez" userId="8367bc64-dda7-4682-9c6e-e2730e15bbda" providerId="ADAL" clId="{91F308A8-EC27-4A7B-B70D-BFAF9D62EE8A}" dt="2026-03-18T10:04:13.661" v="56234" actId="20577"/>
          <ac:spMkLst>
            <pc:docMk/>
            <pc:sldMk cId="2597952939" sldId="414"/>
            <ac:spMk id="11" creationId="{7D396B8B-7374-D0C5-4A5A-1CEA3596E5C5}"/>
          </ac:spMkLst>
        </pc:spChg>
        <pc:spChg chg="add mod">
          <ac:chgData name="Adrian Sanchez" userId="8367bc64-dda7-4682-9c6e-e2730e15bbda" providerId="ADAL" clId="{91F308A8-EC27-4A7B-B70D-BFAF9D62EE8A}" dt="2026-03-17T08:06:50.351" v="54329" actId="790"/>
          <ac:spMkLst>
            <pc:docMk/>
            <pc:sldMk cId="2597952939" sldId="414"/>
            <ac:spMk id="12" creationId="{A4C3CAFA-1AF1-16EF-2B06-3B4F8105D6E4}"/>
          </ac:spMkLst>
        </pc:spChg>
        <pc:spChg chg="add mod">
          <ac:chgData name="Adrian Sanchez" userId="8367bc64-dda7-4682-9c6e-e2730e15bbda" providerId="ADAL" clId="{91F308A8-EC27-4A7B-B70D-BFAF9D62EE8A}" dt="2026-03-17T08:08:09.160" v="54470" actId="20577"/>
          <ac:spMkLst>
            <pc:docMk/>
            <pc:sldMk cId="2597952939" sldId="414"/>
            <ac:spMk id="15" creationId="{3AC90167-9330-BF07-19B7-AFA63713372C}"/>
          </ac:spMkLst>
        </pc:spChg>
        <pc:spChg chg="mod">
          <ac:chgData name="Adrian Sanchez" userId="8367bc64-dda7-4682-9c6e-e2730e15bbda" providerId="ADAL" clId="{91F308A8-EC27-4A7B-B70D-BFAF9D62EE8A}" dt="2026-03-17T08:05:16.473" v="54223" actId="14100"/>
          <ac:spMkLst>
            <pc:docMk/>
            <pc:sldMk cId="2597952939" sldId="414"/>
            <ac:spMk id="17" creationId="{5E471BAE-85C9-547E-A476-4E7C434346E4}"/>
          </ac:spMkLst>
        </pc:spChg>
        <pc:spChg chg="del">
          <ac:chgData name="Adrian Sanchez" userId="8367bc64-dda7-4682-9c6e-e2730e15bbda" providerId="ADAL" clId="{91F308A8-EC27-4A7B-B70D-BFAF9D62EE8A}" dt="2026-03-17T08:03:31.794" v="54197" actId="478"/>
          <ac:spMkLst>
            <pc:docMk/>
            <pc:sldMk cId="2597952939" sldId="414"/>
            <ac:spMk id="18" creationId="{3F937273-D330-A5E2-2B63-D83F16B04318}"/>
          </ac:spMkLst>
        </pc:spChg>
        <pc:spChg chg="del">
          <ac:chgData name="Adrian Sanchez" userId="8367bc64-dda7-4682-9c6e-e2730e15bbda" providerId="ADAL" clId="{91F308A8-EC27-4A7B-B70D-BFAF9D62EE8A}" dt="2026-03-17T08:03:35.609" v="54199" actId="478"/>
          <ac:spMkLst>
            <pc:docMk/>
            <pc:sldMk cId="2597952939" sldId="414"/>
            <ac:spMk id="19" creationId="{9150B5AB-3F69-C339-7910-264E7303807A}"/>
          </ac:spMkLst>
        </pc:spChg>
        <pc:spChg chg="mod">
          <ac:chgData name="Adrian Sanchez" userId="8367bc64-dda7-4682-9c6e-e2730e15bbda" providerId="ADAL" clId="{91F308A8-EC27-4A7B-B70D-BFAF9D62EE8A}" dt="2026-03-17T08:08:48.123" v="54474" actId="1076"/>
          <ac:spMkLst>
            <pc:docMk/>
            <pc:sldMk cId="2597952939" sldId="414"/>
            <ac:spMk id="43" creationId="{44A27E0C-4253-BDDC-4059-46C50DDB2F4D}"/>
          </ac:spMkLst>
        </pc:spChg>
        <pc:spChg chg="mod">
          <ac:chgData name="Adrian Sanchez" userId="8367bc64-dda7-4682-9c6e-e2730e15bbda" providerId="ADAL" clId="{91F308A8-EC27-4A7B-B70D-BFAF9D62EE8A}" dt="2026-03-17T08:08:48.123" v="54474" actId="1076"/>
          <ac:spMkLst>
            <pc:docMk/>
            <pc:sldMk cId="2597952939" sldId="414"/>
            <ac:spMk id="44" creationId="{54D3C021-3BD0-71C5-45D4-908591DE7485}"/>
          </ac:spMkLst>
        </pc:spChg>
        <pc:spChg chg="mod">
          <ac:chgData name="Adrian Sanchez" userId="8367bc64-dda7-4682-9c6e-e2730e15bbda" providerId="ADAL" clId="{91F308A8-EC27-4A7B-B70D-BFAF9D62EE8A}" dt="2026-03-17T08:08:48.123" v="54474" actId="1076"/>
          <ac:spMkLst>
            <pc:docMk/>
            <pc:sldMk cId="2597952939" sldId="414"/>
            <ac:spMk id="45" creationId="{F0D0BAD6-597A-4EFF-2765-E4E3B3E4F727}"/>
          </ac:spMkLst>
        </pc:spChg>
        <pc:spChg chg="mod">
          <ac:chgData name="Adrian Sanchez" userId="8367bc64-dda7-4682-9c6e-e2730e15bbda" providerId="ADAL" clId="{91F308A8-EC27-4A7B-B70D-BFAF9D62EE8A}" dt="2026-03-17T08:08:48.123" v="54474" actId="1076"/>
          <ac:spMkLst>
            <pc:docMk/>
            <pc:sldMk cId="2597952939" sldId="414"/>
            <ac:spMk id="46" creationId="{D77875FB-F83C-5A31-4D04-D6468FC72FD0}"/>
          </ac:spMkLst>
        </pc:spChg>
        <pc:spChg chg="mod">
          <ac:chgData name="Adrian Sanchez" userId="8367bc64-dda7-4682-9c6e-e2730e15bbda" providerId="ADAL" clId="{91F308A8-EC27-4A7B-B70D-BFAF9D62EE8A}" dt="2026-03-17T08:08:48.123" v="54474" actId="1076"/>
          <ac:spMkLst>
            <pc:docMk/>
            <pc:sldMk cId="2597952939" sldId="414"/>
            <ac:spMk id="47" creationId="{F56EE107-E8DB-7CB3-0FC6-A10AD80955AF}"/>
          </ac:spMkLst>
        </pc:spChg>
        <pc:spChg chg="mod">
          <ac:chgData name="Adrian Sanchez" userId="8367bc64-dda7-4682-9c6e-e2730e15bbda" providerId="ADAL" clId="{91F308A8-EC27-4A7B-B70D-BFAF9D62EE8A}" dt="2026-03-17T08:08:48.123" v="54474" actId="1076"/>
          <ac:spMkLst>
            <pc:docMk/>
            <pc:sldMk cId="2597952939" sldId="414"/>
            <ac:spMk id="48" creationId="{864ACBC1-D54F-D94C-CC87-BF712426D9CC}"/>
          </ac:spMkLst>
        </pc:spChg>
        <pc:grpChg chg="mod">
          <ac:chgData name="Adrian Sanchez" userId="8367bc64-dda7-4682-9c6e-e2730e15bbda" providerId="ADAL" clId="{91F308A8-EC27-4A7B-B70D-BFAF9D62EE8A}" dt="2026-03-17T08:08:48.123" v="54474" actId="1076"/>
          <ac:grpSpMkLst>
            <pc:docMk/>
            <pc:sldMk cId="2597952939" sldId="414"/>
            <ac:grpSpMk id="21" creationId="{CC00D75B-FA28-6517-1DFD-9EA864330D0B}"/>
          </ac:grpSpMkLst>
        </pc:grpChg>
        <pc:picChg chg="add mod">
          <ac:chgData name="Adrian Sanchez" userId="8367bc64-dda7-4682-9c6e-e2730e15bbda" providerId="ADAL" clId="{91F308A8-EC27-4A7B-B70D-BFAF9D62EE8A}" dt="2026-03-17T08:05:11.465" v="54222" actId="1076"/>
          <ac:picMkLst>
            <pc:docMk/>
            <pc:sldMk cId="2597952939" sldId="414"/>
            <ac:picMk id="7" creationId="{872DD811-2601-98A5-DAD7-09A4C3E17D4A}"/>
          </ac:picMkLst>
        </pc:picChg>
        <pc:picChg chg="add mod">
          <ac:chgData name="Adrian Sanchez" userId="8367bc64-dda7-4682-9c6e-e2730e15bbda" providerId="ADAL" clId="{91F308A8-EC27-4A7B-B70D-BFAF9D62EE8A}" dt="2026-03-17T08:05:11.465" v="54222" actId="1076"/>
          <ac:picMkLst>
            <pc:docMk/>
            <pc:sldMk cId="2597952939" sldId="414"/>
            <ac:picMk id="9" creationId="{68F798CC-8925-6B91-9F8F-8ED0F7FEFE94}"/>
          </ac:picMkLst>
        </pc:picChg>
        <pc:picChg chg="del">
          <ac:chgData name="Adrian Sanchez" userId="8367bc64-dda7-4682-9c6e-e2730e15bbda" providerId="ADAL" clId="{91F308A8-EC27-4A7B-B70D-BFAF9D62EE8A}" dt="2026-03-17T08:03:34.087" v="54198" actId="478"/>
          <ac:picMkLst>
            <pc:docMk/>
            <pc:sldMk cId="2597952939" sldId="414"/>
            <ac:picMk id="13" creationId="{598D8AE4-50DA-7BD7-B599-56224A8FC826}"/>
          </ac:picMkLst>
        </pc:picChg>
        <pc:picChg chg="del">
          <ac:chgData name="Adrian Sanchez" userId="8367bc64-dda7-4682-9c6e-e2730e15bbda" providerId="ADAL" clId="{91F308A8-EC27-4A7B-B70D-BFAF9D62EE8A}" dt="2026-03-17T08:03:30.241" v="54196" actId="478"/>
          <ac:picMkLst>
            <pc:docMk/>
            <pc:sldMk cId="2597952939" sldId="414"/>
            <ac:picMk id="14" creationId="{D1C1CBAE-2F56-9852-E6F1-7036BAF3443C}"/>
          </ac:picMkLst>
        </pc:picChg>
      </pc:sldChg>
      <pc:sldChg chg="new del">
        <pc:chgData name="Adrian Sanchez" userId="8367bc64-dda7-4682-9c6e-e2730e15bbda" providerId="ADAL" clId="{91F308A8-EC27-4A7B-B70D-BFAF9D62EE8A}" dt="2026-03-17T08:34:00.601" v="55786" actId="47"/>
        <pc:sldMkLst>
          <pc:docMk/>
          <pc:sldMk cId="2252782697" sldId="415"/>
        </pc:sldMkLst>
      </pc:sldChg>
      <pc:sldChg chg="add">
        <pc:chgData name="Adrian Sanchez" userId="8367bc64-dda7-4682-9c6e-e2730e15bbda" providerId="ADAL" clId="{91F308A8-EC27-4A7B-B70D-BFAF9D62EE8A}" dt="2026-03-18T09:17:51.499" v="56044"/>
        <pc:sldMkLst>
          <pc:docMk/>
          <pc:sldMk cId="3946463798" sldId="416"/>
        </pc:sldMkLst>
      </pc:sldChg>
      <pc:sldChg chg="modSp add mod">
        <pc:chgData name="Adrian Sanchez" userId="8367bc64-dda7-4682-9c6e-e2730e15bbda" providerId="ADAL" clId="{91F308A8-EC27-4A7B-B70D-BFAF9D62EE8A}" dt="2026-03-19T09:11:25.169" v="57118" actId="207"/>
        <pc:sldMkLst>
          <pc:docMk/>
          <pc:sldMk cId="1902869751" sldId="417"/>
        </pc:sldMkLst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5" creationId="{536438C9-B0AD-59A6-BA18-D01CACB6C424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7" creationId="{EF99245A-6930-1661-4B58-6C1A9C6457AE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8" creationId="{10554C9E-B4AA-F2FC-F5B0-C39D9A8FF0BF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31" creationId="{21D2828F-7677-E048-9C34-4AC07ABE03CD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32" creationId="{CC5E9045-A447-FE42-CC7C-C1E816DB2983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36" creationId="{7B53E13D-9710-CF55-FAC5-5BC2C13B2AD9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38" creationId="{62628A15-9543-17B7-DEBF-48ECCECE61CD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39" creationId="{C201933F-CFFF-32FF-27B4-6C6740A75996}"/>
          </ac:spMkLst>
        </pc:spChg>
        <pc:spChg chg="mod">
          <ac:chgData name="Adrian Sanchez" userId="8367bc64-dda7-4682-9c6e-e2730e15bbda" providerId="ADAL" clId="{91F308A8-EC27-4A7B-B70D-BFAF9D62EE8A}" dt="2026-03-19T09:11:25.169" v="57118" actId="207"/>
          <ac:spMkLst>
            <pc:docMk/>
            <pc:sldMk cId="1902869751" sldId="417"/>
            <ac:spMk id="62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1:25.169" v="57118" actId="207"/>
          <ac:spMkLst>
            <pc:docMk/>
            <pc:sldMk cId="1902869751" sldId="417"/>
            <ac:spMk id="66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1:25.169" v="57118" actId="207"/>
          <ac:spMkLst>
            <pc:docMk/>
            <pc:sldMk cId="1902869751" sldId="417"/>
            <ac:spMk id="67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88" creationId="{40487C71-AACC-47D6-147B-89D27F0F397A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89" creationId="{25D7215E-9E5A-6F28-31D1-5D80E511DD76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90" creationId="{7758E973-55C2-65AB-3538-1F5411876FDA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93" creationId="{42367249-EFD1-7DD7-8D67-D32DF373A42E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94" creationId="{E005AC38-2857-3034-C907-FB58ABA14E58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95" creationId="{AD1ECFCB-C8FA-489D-1A66-5E150566D83E}"/>
          </ac:spMkLst>
        </pc:spChg>
        <pc:spChg chg="mod">
          <ac:chgData name="Adrian Sanchez" userId="8367bc64-dda7-4682-9c6e-e2730e15bbda" providerId="ADAL" clId="{91F308A8-EC27-4A7B-B70D-BFAF9D62EE8A}" dt="2026-03-19T09:11:07.508" v="57114" actId="208"/>
          <ac:spMkLst>
            <pc:docMk/>
            <pc:sldMk cId="1902869751" sldId="417"/>
            <ac:spMk id="96" creationId="{D0A80F0B-1976-38F3-537D-6FAB72E21589}"/>
          </ac:spMkLst>
        </pc:sp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11" creationId="{E72240C4-322A-FF84-E4DF-57DB935125AA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18" creationId="{BD59AB1B-DA88-0376-73E9-60D7903CF6DD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25" creationId="{E7642302-F39A-D100-4955-9908BE665BBD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26" creationId="{D3F35FC7-31C7-1885-82D5-62C9950F1A2A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27" creationId="{DEFC31D0-1584-9C80-DA03-3FD688595973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33" creationId="{3F983116-636D-2D95-7051-D0C2F140F374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34" creationId="{E1EB529F-9302-9E9F-9A7F-FEC83B7078D4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43" creationId="{BD629B6C-E9D3-475D-AC14-4D4134D23D8C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48" creationId="{6C86E0F7-364F-A1A3-4257-44B49E901271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53" creationId="{3314CC05-1B22-026C-95B4-547A66E66907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55" creationId="{98901938-D750-7C7D-3E49-79AA179CE87E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57" creationId="{C259633C-F4BD-529B-449D-F6F712475506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115" creationId="{6C37B578-5372-F20A-C654-1640813D2E6D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118" creationId="{6225CE58-738C-4402-9C49-60E1A134D11E}"/>
          </ac:cxnSpMkLst>
        </pc:cxnChg>
        <pc:cxnChg chg="mod">
          <ac:chgData name="Adrian Sanchez" userId="8367bc64-dda7-4682-9c6e-e2730e15bbda" providerId="ADAL" clId="{91F308A8-EC27-4A7B-B70D-BFAF9D62EE8A}" dt="2026-03-19T09:11:07.508" v="57114" actId="208"/>
          <ac:cxnSpMkLst>
            <pc:docMk/>
            <pc:sldMk cId="1902869751" sldId="417"/>
            <ac:cxnSpMk id="121" creationId="{F3303254-690E-FB08-AEE1-65B42F6175E7}"/>
          </ac:cxnSpMkLst>
        </pc:cxnChg>
      </pc:sldChg>
      <pc:sldChg chg="new del">
        <pc:chgData name="Adrian Sanchez" userId="8367bc64-dda7-4682-9c6e-e2730e15bbda" providerId="ADAL" clId="{91F308A8-EC27-4A7B-B70D-BFAF9D62EE8A}" dt="2026-03-19T08:44:06.753" v="56921" actId="680"/>
        <pc:sldMkLst>
          <pc:docMk/>
          <pc:sldMk cId="3784084435" sldId="417"/>
        </pc:sldMkLst>
      </pc:sldChg>
      <pc:sldChg chg="modSp add mod">
        <pc:chgData name="Adrian Sanchez" userId="8367bc64-dda7-4682-9c6e-e2730e15bbda" providerId="ADAL" clId="{91F308A8-EC27-4A7B-B70D-BFAF9D62EE8A}" dt="2026-03-19T09:13:20.130" v="57143" actId="2085"/>
        <pc:sldMkLst>
          <pc:docMk/>
          <pc:sldMk cId="270186715" sldId="418"/>
        </pc:sldMkLst>
        <pc:spChg chg="mod">
          <ac:chgData name="Adrian Sanchez" userId="8367bc64-dda7-4682-9c6e-e2730e15bbda" providerId="ADAL" clId="{91F308A8-EC27-4A7B-B70D-BFAF9D62EE8A}" dt="2026-03-19T09:12:58.836" v="57139" actId="207"/>
          <ac:spMkLst>
            <pc:docMk/>
            <pc:sldMk cId="270186715" sldId="418"/>
            <ac:spMk id="4" creationId="{FF513A3C-D159-6CCF-0088-03BD224F4457}"/>
          </ac:spMkLst>
        </pc:spChg>
        <pc:spChg chg="mod">
          <ac:chgData name="Adrian Sanchez" userId="8367bc64-dda7-4682-9c6e-e2730e15bbda" providerId="ADAL" clId="{91F308A8-EC27-4A7B-B70D-BFAF9D62EE8A}" dt="2026-03-19T09:13:06.983" v="57141" actId="208"/>
          <ac:spMkLst>
            <pc:docMk/>
            <pc:sldMk cId="270186715" sldId="418"/>
            <ac:spMk id="7" creationId="{EF99245A-6930-1661-4B58-6C1A9C6457AE}"/>
          </ac:spMkLst>
        </pc:spChg>
        <pc:spChg chg="mod">
          <ac:chgData name="Adrian Sanchez" userId="8367bc64-dda7-4682-9c6e-e2730e15bbda" providerId="ADAL" clId="{91F308A8-EC27-4A7B-B70D-BFAF9D62EE8A}" dt="2026-03-19T09:13:06.983" v="57141" actId="208"/>
          <ac:spMkLst>
            <pc:docMk/>
            <pc:sldMk cId="270186715" sldId="418"/>
            <ac:spMk id="8" creationId="{10554C9E-B4AA-F2FC-F5B0-C39D9A8FF0BF}"/>
          </ac:spMkLst>
        </pc:spChg>
        <pc:spChg chg="mod">
          <ac:chgData name="Adrian Sanchez" userId="8367bc64-dda7-4682-9c6e-e2730e15bbda" providerId="ADAL" clId="{91F308A8-EC27-4A7B-B70D-BFAF9D62EE8A}" dt="2026-03-19T09:12:58.836" v="57139" actId="207"/>
          <ac:spMkLst>
            <pc:docMk/>
            <pc:sldMk cId="270186715" sldId="418"/>
            <ac:spMk id="14" creationId="{E17AD824-7E69-B322-F873-51FB6130118D}"/>
          </ac:spMkLst>
        </pc:spChg>
        <pc:spChg chg="mod">
          <ac:chgData name="Adrian Sanchez" userId="8367bc64-dda7-4682-9c6e-e2730e15bbda" providerId="ADAL" clId="{91F308A8-EC27-4A7B-B70D-BFAF9D62EE8A}" dt="2026-03-19T09:12:58.836" v="57139" actId="207"/>
          <ac:spMkLst>
            <pc:docMk/>
            <pc:sldMk cId="270186715" sldId="418"/>
            <ac:spMk id="15" creationId="{96FBE51B-CB0B-B8E7-DA93-1B9EFAF5924F}"/>
          </ac:spMkLst>
        </pc:spChg>
        <pc:spChg chg="mod">
          <ac:chgData name="Adrian Sanchez" userId="8367bc64-dda7-4682-9c6e-e2730e15bbda" providerId="ADAL" clId="{91F308A8-EC27-4A7B-B70D-BFAF9D62EE8A}" dt="2026-03-19T09:13:20.130" v="57143" actId="2085"/>
          <ac:spMkLst>
            <pc:docMk/>
            <pc:sldMk cId="270186715" sldId="418"/>
            <ac:spMk id="63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3:20.130" v="57143" actId="2085"/>
          <ac:spMkLst>
            <pc:docMk/>
            <pc:sldMk cId="270186715" sldId="418"/>
            <ac:spMk id="66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3:20.130" v="57143" actId="2085"/>
          <ac:spMkLst>
            <pc:docMk/>
            <pc:sldMk cId="270186715" sldId="418"/>
            <ac:spMk id="67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3:06.983" v="57141" actId="208"/>
          <ac:spMkLst>
            <pc:docMk/>
            <pc:sldMk cId="270186715" sldId="418"/>
            <ac:spMk id="88" creationId="{40487C71-AACC-47D6-147B-89D27F0F397A}"/>
          </ac:spMkLst>
        </pc:spChg>
        <pc:spChg chg="mod">
          <ac:chgData name="Adrian Sanchez" userId="8367bc64-dda7-4682-9c6e-e2730e15bbda" providerId="ADAL" clId="{91F308A8-EC27-4A7B-B70D-BFAF9D62EE8A}" dt="2026-03-19T09:13:06.983" v="57141" actId="208"/>
          <ac:spMkLst>
            <pc:docMk/>
            <pc:sldMk cId="270186715" sldId="418"/>
            <ac:spMk id="89" creationId="{25D7215E-9E5A-6F28-31D1-5D80E511DD76}"/>
          </ac:spMkLst>
        </pc:spChg>
        <pc:spChg chg="mod">
          <ac:chgData name="Adrian Sanchez" userId="8367bc64-dda7-4682-9c6e-e2730e15bbda" providerId="ADAL" clId="{91F308A8-EC27-4A7B-B70D-BFAF9D62EE8A}" dt="2026-03-19T09:13:06.983" v="57141" actId="208"/>
          <ac:spMkLst>
            <pc:docMk/>
            <pc:sldMk cId="270186715" sldId="418"/>
            <ac:spMk id="90" creationId="{7758E973-55C2-65AB-3538-1F5411876FDA}"/>
          </ac:spMkLst>
        </pc:spChg>
        <pc:spChg chg="mod">
          <ac:chgData name="Adrian Sanchez" userId="8367bc64-dda7-4682-9c6e-e2730e15bbda" providerId="ADAL" clId="{91F308A8-EC27-4A7B-B70D-BFAF9D62EE8A}" dt="2026-03-19T09:13:06.983" v="57141" actId="208"/>
          <ac:spMkLst>
            <pc:docMk/>
            <pc:sldMk cId="270186715" sldId="418"/>
            <ac:spMk id="93" creationId="{42367249-EFD1-7DD7-8D67-D32DF373A42E}"/>
          </ac:spMkLst>
        </pc:spChg>
        <pc:spChg chg="mod">
          <ac:chgData name="Adrian Sanchez" userId="8367bc64-dda7-4682-9c6e-e2730e15bbda" providerId="ADAL" clId="{91F308A8-EC27-4A7B-B70D-BFAF9D62EE8A}" dt="2026-03-19T09:13:06.983" v="57141" actId="208"/>
          <ac:spMkLst>
            <pc:docMk/>
            <pc:sldMk cId="270186715" sldId="418"/>
            <ac:spMk id="94" creationId="{E005AC38-2857-3034-C907-FB58ABA14E58}"/>
          </ac:spMkLst>
        </pc:spChg>
        <pc:spChg chg="mod">
          <ac:chgData name="Adrian Sanchez" userId="8367bc64-dda7-4682-9c6e-e2730e15bbda" providerId="ADAL" clId="{91F308A8-EC27-4A7B-B70D-BFAF9D62EE8A}" dt="2026-03-19T09:13:06.983" v="57141" actId="208"/>
          <ac:spMkLst>
            <pc:docMk/>
            <pc:sldMk cId="270186715" sldId="418"/>
            <ac:spMk id="95" creationId="{AD1ECFCB-C8FA-489D-1A66-5E150566D83E}"/>
          </ac:spMkLst>
        </pc:spChg>
        <pc:spChg chg="mod">
          <ac:chgData name="Adrian Sanchez" userId="8367bc64-dda7-4682-9c6e-e2730e15bbda" providerId="ADAL" clId="{91F308A8-EC27-4A7B-B70D-BFAF9D62EE8A}" dt="2026-03-19T09:13:06.983" v="57141" actId="208"/>
          <ac:spMkLst>
            <pc:docMk/>
            <pc:sldMk cId="270186715" sldId="418"/>
            <ac:spMk id="96" creationId="{D0A80F0B-1976-38F3-537D-6FAB72E21589}"/>
          </ac:spMkLst>
        </pc:spChg>
        <pc:cxnChg chg="mod">
          <ac:chgData name="Adrian Sanchez" userId="8367bc64-dda7-4682-9c6e-e2730e15bbda" providerId="ADAL" clId="{91F308A8-EC27-4A7B-B70D-BFAF9D62EE8A}" dt="2026-03-19T09:13:06.983" v="57141" actId="208"/>
          <ac:cxnSpMkLst>
            <pc:docMk/>
            <pc:sldMk cId="270186715" sldId="418"/>
            <ac:cxnSpMk id="11" creationId="{E72240C4-322A-FF84-E4DF-57DB935125AA}"/>
          </ac:cxnSpMkLst>
        </pc:cxnChg>
        <pc:cxnChg chg="mod">
          <ac:chgData name="Adrian Sanchez" userId="8367bc64-dda7-4682-9c6e-e2730e15bbda" providerId="ADAL" clId="{91F308A8-EC27-4A7B-B70D-BFAF9D62EE8A}" dt="2026-03-19T09:13:06.983" v="57141" actId="208"/>
          <ac:cxnSpMkLst>
            <pc:docMk/>
            <pc:sldMk cId="270186715" sldId="418"/>
            <ac:cxnSpMk id="18" creationId="{BD59AB1B-DA88-0376-73E9-60D7903CF6DD}"/>
          </ac:cxnSpMkLst>
        </pc:cxnChg>
        <pc:cxnChg chg="mod">
          <ac:chgData name="Adrian Sanchez" userId="8367bc64-dda7-4682-9c6e-e2730e15bbda" providerId="ADAL" clId="{91F308A8-EC27-4A7B-B70D-BFAF9D62EE8A}" dt="2026-03-19T09:13:06.983" v="57141" actId="208"/>
          <ac:cxnSpMkLst>
            <pc:docMk/>
            <pc:sldMk cId="270186715" sldId="418"/>
            <ac:cxnSpMk id="25" creationId="{E7642302-F39A-D100-4955-9908BE665BBD}"/>
          </ac:cxnSpMkLst>
        </pc:cxnChg>
        <pc:cxnChg chg="mod">
          <ac:chgData name="Adrian Sanchez" userId="8367bc64-dda7-4682-9c6e-e2730e15bbda" providerId="ADAL" clId="{91F308A8-EC27-4A7B-B70D-BFAF9D62EE8A}" dt="2026-03-19T09:13:06.983" v="57141" actId="208"/>
          <ac:cxnSpMkLst>
            <pc:docMk/>
            <pc:sldMk cId="270186715" sldId="418"/>
            <ac:cxnSpMk id="26" creationId="{D3F35FC7-31C7-1885-82D5-62C9950F1A2A}"/>
          </ac:cxnSpMkLst>
        </pc:cxnChg>
        <pc:cxnChg chg="mod">
          <ac:chgData name="Adrian Sanchez" userId="8367bc64-dda7-4682-9c6e-e2730e15bbda" providerId="ADAL" clId="{91F308A8-EC27-4A7B-B70D-BFAF9D62EE8A}" dt="2026-03-19T09:12:56.803" v="57138" actId="208"/>
          <ac:cxnSpMkLst>
            <pc:docMk/>
            <pc:sldMk cId="270186715" sldId="418"/>
            <ac:cxnSpMk id="27" creationId="{DEFC31D0-1584-9C80-DA03-3FD688595973}"/>
          </ac:cxnSpMkLst>
        </pc:cxnChg>
        <pc:cxnChg chg="mod">
          <ac:chgData name="Adrian Sanchez" userId="8367bc64-dda7-4682-9c6e-e2730e15bbda" providerId="ADAL" clId="{91F308A8-EC27-4A7B-B70D-BFAF9D62EE8A}" dt="2026-03-19T09:13:06.983" v="57141" actId="208"/>
          <ac:cxnSpMkLst>
            <pc:docMk/>
            <pc:sldMk cId="270186715" sldId="418"/>
            <ac:cxnSpMk id="33" creationId="{3F983116-636D-2D95-7051-D0C2F140F374}"/>
          </ac:cxnSpMkLst>
        </pc:cxnChg>
        <pc:cxnChg chg="mod">
          <ac:chgData name="Adrian Sanchez" userId="8367bc64-dda7-4682-9c6e-e2730e15bbda" providerId="ADAL" clId="{91F308A8-EC27-4A7B-B70D-BFAF9D62EE8A}" dt="2026-03-19T09:13:06.983" v="57141" actId="208"/>
          <ac:cxnSpMkLst>
            <pc:docMk/>
            <pc:sldMk cId="270186715" sldId="418"/>
            <ac:cxnSpMk id="34" creationId="{E1EB529F-9302-9E9F-9A7F-FEC83B7078D4}"/>
          </ac:cxnSpMkLst>
        </pc:cxnChg>
        <pc:cxnChg chg="mod">
          <ac:chgData name="Adrian Sanchez" userId="8367bc64-dda7-4682-9c6e-e2730e15bbda" providerId="ADAL" clId="{91F308A8-EC27-4A7B-B70D-BFAF9D62EE8A}" dt="2026-03-19T09:12:56.803" v="57138" actId="208"/>
          <ac:cxnSpMkLst>
            <pc:docMk/>
            <pc:sldMk cId="270186715" sldId="418"/>
            <ac:cxnSpMk id="49" creationId="{39A85581-FEBD-BF86-92DC-972D9FA4E3E2}"/>
          </ac:cxnSpMkLst>
        </pc:cxnChg>
        <pc:cxnChg chg="mod">
          <ac:chgData name="Adrian Sanchez" userId="8367bc64-dda7-4682-9c6e-e2730e15bbda" providerId="ADAL" clId="{91F308A8-EC27-4A7B-B70D-BFAF9D62EE8A}" dt="2026-03-19T09:12:56.803" v="57138" actId="208"/>
          <ac:cxnSpMkLst>
            <pc:docMk/>
            <pc:sldMk cId="270186715" sldId="418"/>
            <ac:cxnSpMk id="50" creationId="{6A76E986-5B49-32A5-24C3-A49C062C4E91}"/>
          </ac:cxnSpMkLst>
        </pc:cxnChg>
        <pc:cxnChg chg="mod">
          <ac:chgData name="Adrian Sanchez" userId="8367bc64-dda7-4682-9c6e-e2730e15bbda" providerId="ADAL" clId="{91F308A8-EC27-4A7B-B70D-BFAF9D62EE8A}" dt="2026-03-19T09:13:06.983" v="57141" actId="208"/>
          <ac:cxnSpMkLst>
            <pc:docMk/>
            <pc:sldMk cId="270186715" sldId="418"/>
            <ac:cxnSpMk id="115" creationId="{6C37B578-5372-F20A-C654-1640813D2E6D}"/>
          </ac:cxnSpMkLst>
        </pc:cxnChg>
        <pc:cxnChg chg="mod">
          <ac:chgData name="Adrian Sanchez" userId="8367bc64-dda7-4682-9c6e-e2730e15bbda" providerId="ADAL" clId="{91F308A8-EC27-4A7B-B70D-BFAF9D62EE8A}" dt="2026-03-19T09:13:06.983" v="57141" actId="208"/>
          <ac:cxnSpMkLst>
            <pc:docMk/>
            <pc:sldMk cId="270186715" sldId="418"/>
            <ac:cxnSpMk id="118" creationId="{6225CE58-738C-4402-9C49-60E1A134D11E}"/>
          </ac:cxnSpMkLst>
        </pc:cxnChg>
        <pc:cxnChg chg="mod">
          <ac:chgData name="Adrian Sanchez" userId="8367bc64-dda7-4682-9c6e-e2730e15bbda" providerId="ADAL" clId="{91F308A8-EC27-4A7B-B70D-BFAF9D62EE8A}" dt="2026-03-19T09:13:06.983" v="57141" actId="208"/>
          <ac:cxnSpMkLst>
            <pc:docMk/>
            <pc:sldMk cId="270186715" sldId="418"/>
            <ac:cxnSpMk id="121" creationId="{F3303254-690E-FB08-AEE1-65B42F6175E7}"/>
          </ac:cxnSpMkLst>
        </pc:cxnChg>
      </pc:sldChg>
      <pc:sldChg chg="modSp add mod">
        <pc:chgData name="Adrian Sanchez" userId="8367bc64-dda7-4682-9c6e-e2730e15bbda" providerId="ADAL" clId="{91F308A8-EC27-4A7B-B70D-BFAF9D62EE8A}" dt="2026-03-19T09:14:12.660" v="57151" actId="2085"/>
        <pc:sldMkLst>
          <pc:docMk/>
          <pc:sldMk cId="1184327227" sldId="419"/>
        </pc:sldMkLst>
        <pc:spChg chg="mod">
          <ac:chgData name="Adrian Sanchez" userId="8367bc64-dda7-4682-9c6e-e2730e15bbda" providerId="ADAL" clId="{91F308A8-EC27-4A7B-B70D-BFAF9D62EE8A}" dt="2026-03-19T09:13:58.114" v="57147" actId="208"/>
          <ac:spMkLst>
            <pc:docMk/>
            <pc:sldMk cId="1184327227" sldId="419"/>
            <ac:spMk id="4" creationId="{FF513A3C-D159-6CCF-0088-03BD224F4457}"/>
          </ac:spMkLst>
        </pc:spChg>
        <pc:spChg chg="mod">
          <ac:chgData name="Adrian Sanchez" userId="8367bc64-dda7-4682-9c6e-e2730e15bbda" providerId="ADAL" clId="{91F308A8-EC27-4A7B-B70D-BFAF9D62EE8A}" dt="2026-03-19T09:13:58.114" v="57147" actId="208"/>
          <ac:spMkLst>
            <pc:docMk/>
            <pc:sldMk cId="1184327227" sldId="419"/>
            <ac:spMk id="5" creationId="{536438C9-B0AD-59A6-BA18-D01CACB6C424}"/>
          </ac:spMkLst>
        </pc:spChg>
        <pc:spChg chg="mod">
          <ac:chgData name="Adrian Sanchez" userId="8367bc64-dda7-4682-9c6e-e2730e15bbda" providerId="ADAL" clId="{91F308A8-EC27-4A7B-B70D-BFAF9D62EE8A}" dt="2026-03-19T09:14:04.215" v="57149" actId="208"/>
          <ac:spMkLst>
            <pc:docMk/>
            <pc:sldMk cId="1184327227" sldId="419"/>
            <ac:spMk id="8" creationId="{10554C9E-B4AA-F2FC-F5B0-C39D9A8FF0BF}"/>
          </ac:spMkLst>
        </pc:spChg>
        <pc:spChg chg="mod">
          <ac:chgData name="Adrian Sanchez" userId="8367bc64-dda7-4682-9c6e-e2730e15bbda" providerId="ADAL" clId="{91F308A8-EC27-4A7B-B70D-BFAF9D62EE8A}" dt="2026-03-19T09:13:58.114" v="57147" actId="208"/>
          <ac:spMkLst>
            <pc:docMk/>
            <pc:sldMk cId="1184327227" sldId="419"/>
            <ac:spMk id="14" creationId="{E17AD824-7E69-B322-F873-51FB6130118D}"/>
          </ac:spMkLst>
        </pc:spChg>
        <pc:spChg chg="mod">
          <ac:chgData name="Adrian Sanchez" userId="8367bc64-dda7-4682-9c6e-e2730e15bbda" providerId="ADAL" clId="{91F308A8-EC27-4A7B-B70D-BFAF9D62EE8A}" dt="2026-03-19T09:13:58.114" v="57147" actId="208"/>
          <ac:spMkLst>
            <pc:docMk/>
            <pc:sldMk cId="1184327227" sldId="419"/>
            <ac:spMk id="15" creationId="{96FBE51B-CB0B-B8E7-DA93-1B9EFAF5924F}"/>
          </ac:spMkLst>
        </pc:spChg>
        <pc:spChg chg="mod">
          <ac:chgData name="Adrian Sanchez" userId="8367bc64-dda7-4682-9c6e-e2730e15bbda" providerId="ADAL" clId="{91F308A8-EC27-4A7B-B70D-BFAF9D62EE8A}" dt="2026-03-19T09:13:58.114" v="57147" actId="208"/>
          <ac:spMkLst>
            <pc:docMk/>
            <pc:sldMk cId="1184327227" sldId="419"/>
            <ac:spMk id="31" creationId="{21D2828F-7677-E048-9C34-4AC07ABE03CD}"/>
          </ac:spMkLst>
        </pc:spChg>
        <pc:spChg chg="mod">
          <ac:chgData name="Adrian Sanchez" userId="8367bc64-dda7-4682-9c6e-e2730e15bbda" providerId="ADAL" clId="{91F308A8-EC27-4A7B-B70D-BFAF9D62EE8A}" dt="2026-03-19T09:13:58.114" v="57147" actId="208"/>
          <ac:spMkLst>
            <pc:docMk/>
            <pc:sldMk cId="1184327227" sldId="419"/>
            <ac:spMk id="32" creationId="{CC5E9045-A447-FE42-CC7C-C1E816DB2983}"/>
          </ac:spMkLst>
        </pc:spChg>
        <pc:spChg chg="mod">
          <ac:chgData name="Adrian Sanchez" userId="8367bc64-dda7-4682-9c6e-e2730e15bbda" providerId="ADAL" clId="{91F308A8-EC27-4A7B-B70D-BFAF9D62EE8A}" dt="2026-03-19T09:13:58.114" v="57147" actId="208"/>
          <ac:spMkLst>
            <pc:docMk/>
            <pc:sldMk cId="1184327227" sldId="419"/>
            <ac:spMk id="36" creationId="{7B53E13D-9710-CF55-FAC5-5BC2C13B2AD9}"/>
          </ac:spMkLst>
        </pc:spChg>
        <pc:spChg chg="mod">
          <ac:chgData name="Adrian Sanchez" userId="8367bc64-dda7-4682-9c6e-e2730e15bbda" providerId="ADAL" clId="{91F308A8-EC27-4A7B-B70D-BFAF9D62EE8A}" dt="2026-03-19T09:13:58.114" v="57147" actId="208"/>
          <ac:spMkLst>
            <pc:docMk/>
            <pc:sldMk cId="1184327227" sldId="419"/>
            <ac:spMk id="38" creationId="{62628A15-9543-17B7-DEBF-48ECCECE61CD}"/>
          </ac:spMkLst>
        </pc:spChg>
        <pc:spChg chg="mod">
          <ac:chgData name="Adrian Sanchez" userId="8367bc64-dda7-4682-9c6e-e2730e15bbda" providerId="ADAL" clId="{91F308A8-EC27-4A7B-B70D-BFAF9D62EE8A}" dt="2026-03-19T09:13:58.114" v="57147" actId="208"/>
          <ac:spMkLst>
            <pc:docMk/>
            <pc:sldMk cId="1184327227" sldId="419"/>
            <ac:spMk id="39" creationId="{C201933F-CFFF-32FF-27B4-6C6740A75996}"/>
          </ac:spMkLst>
        </pc:spChg>
        <pc:spChg chg="mod">
          <ac:chgData name="Adrian Sanchez" userId="8367bc64-dda7-4682-9c6e-e2730e15bbda" providerId="ADAL" clId="{91F308A8-EC27-4A7B-B70D-BFAF9D62EE8A}" dt="2026-03-19T09:14:12.660" v="57151" actId="2085"/>
          <ac:spMkLst>
            <pc:docMk/>
            <pc:sldMk cId="1184327227" sldId="419"/>
            <ac:spMk id="62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4:12.660" v="57151" actId="2085"/>
          <ac:spMkLst>
            <pc:docMk/>
            <pc:sldMk cId="1184327227" sldId="419"/>
            <ac:spMk id="63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4:12.660" v="57151" actId="2085"/>
          <ac:spMkLst>
            <pc:docMk/>
            <pc:sldMk cId="1184327227" sldId="419"/>
            <ac:spMk id="67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4:04.215" v="57149" actId="208"/>
          <ac:spMkLst>
            <pc:docMk/>
            <pc:sldMk cId="1184327227" sldId="419"/>
            <ac:spMk id="93" creationId="{42367249-EFD1-7DD7-8D67-D32DF373A42E}"/>
          </ac:spMkLst>
        </pc:spChg>
        <pc:spChg chg="mod">
          <ac:chgData name="Adrian Sanchez" userId="8367bc64-dda7-4682-9c6e-e2730e15bbda" providerId="ADAL" clId="{91F308A8-EC27-4A7B-B70D-BFAF9D62EE8A}" dt="2026-03-19T09:14:04.215" v="57149" actId="208"/>
          <ac:spMkLst>
            <pc:docMk/>
            <pc:sldMk cId="1184327227" sldId="419"/>
            <ac:spMk id="94" creationId="{E005AC38-2857-3034-C907-FB58ABA14E58}"/>
          </ac:spMkLst>
        </pc:spChg>
        <pc:spChg chg="mod">
          <ac:chgData name="Adrian Sanchez" userId="8367bc64-dda7-4682-9c6e-e2730e15bbda" providerId="ADAL" clId="{91F308A8-EC27-4A7B-B70D-BFAF9D62EE8A}" dt="2026-03-19T09:14:04.215" v="57149" actId="208"/>
          <ac:spMkLst>
            <pc:docMk/>
            <pc:sldMk cId="1184327227" sldId="419"/>
            <ac:spMk id="95" creationId="{AD1ECFCB-C8FA-489D-1A66-5E150566D83E}"/>
          </ac:spMkLst>
        </pc:spChg>
        <pc:spChg chg="mod">
          <ac:chgData name="Adrian Sanchez" userId="8367bc64-dda7-4682-9c6e-e2730e15bbda" providerId="ADAL" clId="{91F308A8-EC27-4A7B-B70D-BFAF9D62EE8A}" dt="2026-03-19T09:14:04.215" v="57149" actId="208"/>
          <ac:spMkLst>
            <pc:docMk/>
            <pc:sldMk cId="1184327227" sldId="419"/>
            <ac:spMk id="96" creationId="{D0A80F0B-1976-38F3-537D-6FAB72E21589}"/>
          </ac:spMkLst>
        </pc:spChg>
        <pc:cxnChg chg="mod">
          <ac:chgData name="Adrian Sanchez" userId="8367bc64-dda7-4682-9c6e-e2730e15bbda" providerId="ADAL" clId="{91F308A8-EC27-4A7B-B70D-BFAF9D62EE8A}" dt="2026-03-19T09:13:58.114" v="57147" actId="208"/>
          <ac:cxnSpMkLst>
            <pc:docMk/>
            <pc:sldMk cId="1184327227" sldId="419"/>
            <ac:cxnSpMk id="11" creationId="{E72240C4-322A-FF84-E4DF-57DB935125AA}"/>
          </ac:cxnSpMkLst>
        </pc:cxnChg>
        <pc:cxnChg chg="mod">
          <ac:chgData name="Adrian Sanchez" userId="8367bc64-dda7-4682-9c6e-e2730e15bbda" providerId="ADAL" clId="{91F308A8-EC27-4A7B-B70D-BFAF9D62EE8A}" dt="2026-03-19T09:14:04.215" v="57149" actId="208"/>
          <ac:cxnSpMkLst>
            <pc:docMk/>
            <pc:sldMk cId="1184327227" sldId="419"/>
            <ac:cxnSpMk id="18" creationId="{BD59AB1B-DA88-0376-73E9-60D7903CF6DD}"/>
          </ac:cxnSpMkLst>
        </pc:cxnChg>
        <pc:cxnChg chg="mod">
          <ac:chgData name="Adrian Sanchez" userId="8367bc64-dda7-4682-9c6e-e2730e15bbda" providerId="ADAL" clId="{91F308A8-EC27-4A7B-B70D-BFAF9D62EE8A}" dt="2026-03-19T09:14:04.215" v="57149" actId="208"/>
          <ac:cxnSpMkLst>
            <pc:docMk/>
            <pc:sldMk cId="1184327227" sldId="419"/>
            <ac:cxnSpMk id="25" creationId="{E7642302-F39A-D100-4955-9908BE665BBD}"/>
          </ac:cxnSpMkLst>
        </pc:cxnChg>
        <pc:cxnChg chg="mod">
          <ac:chgData name="Adrian Sanchez" userId="8367bc64-dda7-4682-9c6e-e2730e15bbda" providerId="ADAL" clId="{91F308A8-EC27-4A7B-B70D-BFAF9D62EE8A}" dt="2026-03-19T09:14:04.215" v="57149" actId="208"/>
          <ac:cxnSpMkLst>
            <pc:docMk/>
            <pc:sldMk cId="1184327227" sldId="419"/>
            <ac:cxnSpMk id="26" creationId="{D3F35FC7-31C7-1885-82D5-62C9950F1A2A}"/>
          </ac:cxnSpMkLst>
        </pc:cxnChg>
        <pc:cxnChg chg="mod">
          <ac:chgData name="Adrian Sanchez" userId="8367bc64-dda7-4682-9c6e-e2730e15bbda" providerId="ADAL" clId="{91F308A8-EC27-4A7B-B70D-BFAF9D62EE8A}" dt="2026-03-19T09:13:58.114" v="57147" actId="208"/>
          <ac:cxnSpMkLst>
            <pc:docMk/>
            <pc:sldMk cId="1184327227" sldId="419"/>
            <ac:cxnSpMk id="27" creationId="{DEFC31D0-1584-9C80-DA03-3FD688595973}"/>
          </ac:cxnSpMkLst>
        </pc:cxnChg>
        <pc:cxnChg chg="mod">
          <ac:chgData name="Adrian Sanchez" userId="8367bc64-dda7-4682-9c6e-e2730e15bbda" providerId="ADAL" clId="{91F308A8-EC27-4A7B-B70D-BFAF9D62EE8A}" dt="2026-03-19T09:14:04.215" v="57149" actId="208"/>
          <ac:cxnSpMkLst>
            <pc:docMk/>
            <pc:sldMk cId="1184327227" sldId="419"/>
            <ac:cxnSpMk id="33" creationId="{3F983116-636D-2D95-7051-D0C2F140F374}"/>
          </ac:cxnSpMkLst>
        </pc:cxnChg>
        <pc:cxnChg chg="mod">
          <ac:chgData name="Adrian Sanchez" userId="8367bc64-dda7-4682-9c6e-e2730e15bbda" providerId="ADAL" clId="{91F308A8-EC27-4A7B-B70D-BFAF9D62EE8A}" dt="2026-03-19T09:14:04.215" v="57149" actId="208"/>
          <ac:cxnSpMkLst>
            <pc:docMk/>
            <pc:sldMk cId="1184327227" sldId="419"/>
            <ac:cxnSpMk id="34" creationId="{E1EB529F-9302-9E9F-9A7F-FEC83B7078D4}"/>
          </ac:cxnSpMkLst>
        </pc:cxnChg>
        <pc:cxnChg chg="mod">
          <ac:chgData name="Adrian Sanchez" userId="8367bc64-dda7-4682-9c6e-e2730e15bbda" providerId="ADAL" clId="{91F308A8-EC27-4A7B-B70D-BFAF9D62EE8A}" dt="2026-03-19T09:13:58.114" v="57147" actId="208"/>
          <ac:cxnSpMkLst>
            <pc:docMk/>
            <pc:sldMk cId="1184327227" sldId="419"/>
            <ac:cxnSpMk id="43" creationId="{BD629B6C-E9D3-475D-AC14-4D4134D23D8C}"/>
          </ac:cxnSpMkLst>
        </pc:cxnChg>
        <pc:cxnChg chg="mod">
          <ac:chgData name="Adrian Sanchez" userId="8367bc64-dda7-4682-9c6e-e2730e15bbda" providerId="ADAL" clId="{91F308A8-EC27-4A7B-B70D-BFAF9D62EE8A}" dt="2026-03-19T09:13:58.114" v="57147" actId="208"/>
          <ac:cxnSpMkLst>
            <pc:docMk/>
            <pc:sldMk cId="1184327227" sldId="419"/>
            <ac:cxnSpMk id="48" creationId="{6C86E0F7-364F-A1A3-4257-44B49E901271}"/>
          </ac:cxnSpMkLst>
        </pc:cxnChg>
        <pc:cxnChg chg="mod">
          <ac:chgData name="Adrian Sanchez" userId="8367bc64-dda7-4682-9c6e-e2730e15bbda" providerId="ADAL" clId="{91F308A8-EC27-4A7B-B70D-BFAF9D62EE8A}" dt="2026-03-19T09:13:58.114" v="57147" actId="208"/>
          <ac:cxnSpMkLst>
            <pc:docMk/>
            <pc:sldMk cId="1184327227" sldId="419"/>
            <ac:cxnSpMk id="49" creationId="{39A85581-FEBD-BF86-92DC-972D9FA4E3E2}"/>
          </ac:cxnSpMkLst>
        </pc:cxnChg>
        <pc:cxnChg chg="mod">
          <ac:chgData name="Adrian Sanchez" userId="8367bc64-dda7-4682-9c6e-e2730e15bbda" providerId="ADAL" clId="{91F308A8-EC27-4A7B-B70D-BFAF9D62EE8A}" dt="2026-03-19T09:13:58.114" v="57147" actId="208"/>
          <ac:cxnSpMkLst>
            <pc:docMk/>
            <pc:sldMk cId="1184327227" sldId="419"/>
            <ac:cxnSpMk id="50" creationId="{6A76E986-5B49-32A5-24C3-A49C062C4E91}"/>
          </ac:cxnSpMkLst>
        </pc:cxnChg>
        <pc:cxnChg chg="mod">
          <ac:chgData name="Adrian Sanchez" userId="8367bc64-dda7-4682-9c6e-e2730e15bbda" providerId="ADAL" clId="{91F308A8-EC27-4A7B-B70D-BFAF9D62EE8A}" dt="2026-03-19T09:13:58.114" v="57147" actId="208"/>
          <ac:cxnSpMkLst>
            <pc:docMk/>
            <pc:sldMk cId="1184327227" sldId="419"/>
            <ac:cxnSpMk id="53" creationId="{3314CC05-1B22-026C-95B4-547A66E66907}"/>
          </ac:cxnSpMkLst>
        </pc:cxnChg>
        <pc:cxnChg chg="mod">
          <ac:chgData name="Adrian Sanchez" userId="8367bc64-dda7-4682-9c6e-e2730e15bbda" providerId="ADAL" clId="{91F308A8-EC27-4A7B-B70D-BFAF9D62EE8A}" dt="2026-03-19T09:13:58.114" v="57147" actId="208"/>
          <ac:cxnSpMkLst>
            <pc:docMk/>
            <pc:sldMk cId="1184327227" sldId="419"/>
            <ac:cxnSpMk id="55" creationId="{98901938-D750-7C7D-3E49-79AA179CE87E}"/>
          </ac:cxnSpMkLst>
        </pc:cxnChg>
        <pc:cxnChg chg="mod">
          <ac:chgData name="Adrian Sanchez" userId="8367bc64-dda7-4682-9c6e-e2730e15bbda" providerId="ADAL" clId="{91F308A8-EC27-4A7B-B70D-BFAF9D62EE8A}" dt="2026-03-19T09:13:58.114" v="57147" actId="208"/>
          <ac:cxnSpMkLst>
            <pc:docMk/>
            <pc:sldMk cId="1184327227" sldId="419"/>
            <ac:cxnSpMk id="57" creationId="{C259633C-F4BD-529B-449D-F6F712475506}"/>
          </ac:cxnSpMkLst>
        </pc:cxnChg>
      </pc:sldChg>
      <pc:sldChg chg="modSp add mod">
        <pc:chgData name="Adrian Sanchez" userId="8367bc64-dda7-4682-9c6e-e2730e15bbda" providerId="ADAL" clId="{91F308A8-EC27-4A7B-B70D-BFAF9D62EE8A}" dt="2026-03-19T09:16:00.255" v="57190" actId="2085"/>
        <pc:sldMkLst>
          <pc:docMk/>
          <pc:sldMk cId="678184207" sldId="420"/>
        </pc:sldMkLst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4" creationId="{FF513A3C-D159-6CCF-0088-03BD224F4457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5" creationId="{536438C9-B0AD-59A6-BA18-D01CACB6C424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7" creationId="{EF99245A-6930-1661-4B58-6C1A9C6457AE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14" creationId="{E17AD824-7E69-B322-F873-51FB6130118D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15" creationId="{96FBE51B-CB0B-B8E7-DA93-1B9EFAF5924F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31" creationId="{21D2828F-7677-E048-9C34-4AC07ABE03CD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32" creationId="{CC5E9045-A447-FE42-CC7C-C1E816DB2983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36" creationId="{7B53E13D-9710-CF55-FAC5-5BC2C13B2AD9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38" creationId="{62628A15-9543-17B7-DEBF-48ECCECE61CD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39" creationId="{C201933F-CFFF-32FF-27B4-6C6740A75996}"/>
          </ac:spMkLst>
        </pc:spChg>
        <pc:spChg chg="mod">
          <ac:chgData name="Adrian Sanchez" userId="8367bc64-dda7-4682-9c6e-e2730e15bbda" providerId="ADAL" clId="{91F308A8-EC27-4A7B-B70D-BFAF9D62EE8A}" dt="2026-03-19T09:16:00.255" v="57190" actId="2085"/>
          <ac:spMkLst>
            <pc:docMk/>
            <pc:sldMk cId="678184207" sldId="420"/>
            <ac:spMk id="62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6:00.255" v="57190" actId="2085"/>
          <ac:spMkLst>
            <pc:docMk/>
            <pc:sldMk cId="678184207" sldId="420"/>
            <ac:spMk id="63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6:00.255" v="57190" actId="2085"/>
          <ac:spMkLst>
            <pc:docMk/>
            <pc:sldMk cId="678184207" sldId="420"/>
            <ac:spMk id="66" creationId="{00000000-0000-0000-0000-000000000000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88" creationId="{40487C71-AACC-47D6-147B-89D27F0F397A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89" creationId="{25D7215E-9E5A-6F28-31D1-5D80E511DD76}"/>
          </ac:spMkLst>
        </pc:spChg>
        <pc:spChg chg="mod">
          <ac:chgData name="Adrian Sanchez" userId="8367bc64-dda7-4682-9c6e-e2730e15bbda" providerId="ADAL" clId="{91F308A8-EC27-4A7B-B70D-BFAF9D62EE8A}" dt="2026-03-19T09:15:53.117" v="57188" actId="208"/>
          <ac:spMkLst>
            <pc:docMk/>
            <pc:sldMk cId="678184207" sldId="420"/>
            <ac:spMk id="90" creationId="{7758E973-55C2-65AB-3538-1F5411876FDA}"/>
          </ac:spMkLst>
        </pc:sp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11" creationId="{E72240C4-322A-FF84-E4DF-57DB935125AA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18" creationId="{BD59AB1B-DA88-0376-73E9-60D7903CF6DD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27" creationId="{DEFC31D0-1584-9C80-DA03-3FD688595973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43" creationId="{BD629B6C-E9D3-475D-AC14-4D4134D23D8C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48" creationId="{6C86E0F7-364F-A1A3-4257-44B49E901271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49" creationId="{39A85581-FEBD-BF86-92DC-972D9FA4E3E2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50" creationId="{6A76E986-5B49-32A5-24C3-A49C062C4E91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53" creationId="{3314CC05-1B22-026C-95B4-547A66E66907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55" creationId="{98901938-D750-7C7D-3E49-79AA179CE87E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57" creationId="{C259633C-F4BD-529B-449D-F6F712475506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115" creationId="{6C37B578-5372-F20A-C654-1640813D2E6D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118" creationId="{6225CE58-738C-4402-9C49-60E1A134D11E}"/>
          </ac:cxnSpMkLst>
        </pc:cxnChg>
        <pc:cxnChg chg="mod">
          <ac:chgData name="Adrian Sanchez" userId="8367bc64-dda7-4682-9c6e-e2730e15bbda" providerId="ADAL" clId="{91F308A8-EC27-4A7B-B70D-BFAF9D62EE8A}" dt="2026-03-19T09:15:53.117" v="57188" actId="208"/>
          <ac:cxnSpMkLst>
            <pc:docMk/>
            <pc:sldMk cId="678184207" sldId="420"/>
            <ac:cxnSpMk id="121" creationId="{F3303254-690E-FB08-AEE1-65B42F6175E7}"/>
          </ac:cxnSpMkLst>
        </pc:cxnChg>
      </pc:sldChg>
      <pc:sldChg chg="addSp delSp modSp add mod modNotesTx">
        <pc:chgData name="Adrian Sanchez" userId="8367bc64-dda7-4682-9c6e-e2730e15bbda" providerId="ADAL" clId="{91F308A8-EC27-4A7B-B70D-BFAF9D62EE8A}" dt="2026-03-23T11:25:44.858" v="60924" actId="20577"/>
        <pc:sldMkLst>
          <pc:docMk/>
          <pc:sldMk cId="4294266635" sldId="421"/>
        </pc:sldMkLst>
        <pc:spChg chg="add 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3" creationId="{66E80BAE-F791-BD1E-71F6-0D39B0B6E10A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4" creationId="{82966006-681F-653A-6EDF-6124624B0655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10" creationId="{88DD22C0-EFF6-EE70-D921-4EE1FCF16F89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12" creationId="{275B0A09-5CD7-B33F-6271-83F2871B2A04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15" creationId="{88B4B399-5587-1FFB-D8DE-EC69496EB8A1}"/>
          </ac:spMkLst>
        </pc:spChg>
        <pc:spChg chg="del">
          <ac:chgData name="Adrian Sanchez" userId="8367bc64-dda7-4682-9c6e-e2730e15bbda" providerId="ADAL" clId="{91F308A8-EC27-4A7B-B70D-BFAF9D62EE8A}" dt="2026-03-19T11:17:15.714" v="59803" actId="478"/>
          <ac:spMkLst>
            <pc:docMk/>
            <pc:sldMk cId="4294266635" sldId="421"/>
            <ac:spMk id="17" creationId="{DFAAEC23-0A91-F518-53B8-10587E856348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22" creationId="{356BB55B-B15F-B935-DACB-7BEF9964D941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29" creationId="{3BA34773-668F-B7AA-76A5-62309CFF8E26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31" creationId="{A5635214-8590-3501-EDE6-FAC743828C7F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35" creationId="{E8C35155-711E-EF06-5864-699F8F683B93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36" creationId="{76474589-3E3D-8162-F29A-C393EA139FC7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39" creationId="{00458000-2DA9-AF96-10B2-8629A40FAC3D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41" creationId="{FAD3D1E3-2565-0FE2-2328-535DBBDB618A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46" creationId="{650E6748-3AF1-C416-8D30-D0B8CB6E3A95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47" creationId="{5847E108-6B0D-1F93-DA99-E3B44B8BA9F8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51" creationId="{FE85C9C4-4AC8-4A1A-D21E-E9F6A8EB54E1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53" creationId="{60F39AF4-1987-CFA4-B0E5-E581D9EA144F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57" creationId="{4C5C3B44-13A3-EDA2-0224-D634FFD6493B}"/>
          </ac:spMkLst>
        </pc:spChg>
        <pc:spChg chg="mod">
          <ac:chgData name="Adrian Sanchez" userId="8367bc64-dda7-4682-9c6e-e2730e15bbda" providerId="ADAL" clId="{91F308A8-EC27-4A7B-B70D-BFAF9D62EE8A}" dt="2026-03-19T11:17:20.752" v="59804" actId="1076"/>
          <ac:spMkLst>
            <pc:docMk/>
            <pc:sldMk cId="4294266635" sldId="421"/>
            <ac:spMk id="59" creationId="{CE1A6654-CAC1-EA36-94BE-3F43E0D33FBA}"/>
          </ac:spMkLst>
        </pc:spChg>
        <pc:cxnChg chg="mod">
          <ac:chgData name="Adrian Sanchez" userId="8367bc64-dda7-4682-9c6e-e2730e15bbda" providerId="ADAL" clId="{91F308A8-EC27-4A7B-B70D-BFAF9D62EE8A}" dt="2026-03-19T11:17:20.752" v="59804" actId="1076"/>
          <ac:cxnSpMkLst>
            <pc:docMk/>
            <pc:sldMk cId="4294266635" sldId="421"/>
            <ac:cxnSpMk id="13" creationId="{33882B7C-786D-E025-B369-0E8427460B29}"/>
          </ac:cxnSpMkLst>
        </pc:cxnChg>
        <pc:cxnChg chg="mod">
          <ac:chgData name="Adrian Sanchez" userId="8367bc64-dda7-4682-9c6e-e2730e15bbda" providerId="ADAL" clId="{91F308A8-EC27-4A7B-B70D-BFAF9D62EE8A}" dt="2026-03-19T11:17:20.752" v="59804" actId="1076"/>
          <ac:cxnSpMkLst>
            <pc:docMk/>
            <pc:sldMk cId="4294266635" sldId="421"/>
            <ac:cxnSpMk id="16" creationId="{C0B55781-AF44-DDEC-6B40-6EF4C977A6BA}"/>
          </ac:cxnSpMkLst>
        </pc:cxnChg>
        <pc:cxnChg chg="mod">
          <ac:chgData name="Adrian Sanchez" userId="8367bc64-dda7-4682-9c6e-e2730e15bbda" providerId="ADAL" clId="{91F308A8-EC27-4A7B-B70D-BFAF9D62EE8A}" dt="2026-03-19T11:17:20.752" v="59804" actId="1076"/>
          <ac:cxnSpMkLst>
            <pc:docMk/>
            <pc:sldMk cId="4294266635" sldId="421"/>
            <ac:cxnSpMk id="23" creationId="{AFEABD28-2194-A9C1-15A8-0A0F2F05D155}"/>
          </ac:cxnSpMkLst>
        </pc:cxnChg>
        <pc:cxnChg chg="mod">
          <ac:chgData name="Adrian Sanchez" userId="8367bc64-dda7-4682-9c6e-e2730e15bbda" providerId="ADAL" clId="{91F308A8-EC27-4A7B-B70D-BFAF9D62EE8A}" dt="2026-03-19T11:17:20.752" v="59804" actId="1076"/>
          <ac:cxnSpMkLst>
            <pc:docMk/>
            <pc:sldMk cId="4294266635" sldId="421"/>
            <ac:cxnSpMk id="48" creationId="{0CBBA652-1DC2-00AD-74ED-51D26A242E14}"/>
          </ac:cxnSpMkLst>
        </pc:cxnChg>
      </pc:sldChg>
      <pc:sldChg chg="addSp delSp modSp add mod">
        <pc:chgData name="Adrian Sanchez" userId="8367bc64-dda7-4682-9c6e-e2730e15bbda" providerId="ADAL" clId="{91F308A8-EC27-4A7B-B70D-BFAF9D62EE8A}" dt="2026-03-23T14:56:28.801" v="61037" actId="1076"/>
        <pc:sldMkLst>
          <pc:docMk/>
          <pc:sldMk cId="1619748069" sldId="422"/>
        </pc:sldMkLst>
        <pc:spChg chg="mod">
          <ac:chgData name="Adrian Sanchez" userId="8367bc64-dda7-4682-9c6e-e2730e15bbda" providerId="ADAL" clId="{91F308A8-EC27-4A7B-B70D-BFAF9D62EE8A}" dt="2026-03-23T14:56:28.801" v="61037" actId="1076"/>
          <ac:spMkLst>
            <pc:docMk/>
            <pc:sldMk cId="1619748069" sldId="422"/>
            <ac:spMk id="17" creationId="{DFAAEC23-0A91-F518-53B8-10587E856348}"/>
          </ac:spMkLst>
        </pc:spChg>
        <pc:grpChg chg="del">
          <ac:chgData name="Adrian Sanchez" userId="8367bc64-dda7-4682-9c6e-e2730e15bbda" providerId="ADAL" clId="{91F308A8-EC27-4A7B-B70D-BFAF9D62EE8A}" dt="2026-03-23T14:55:13.031" v="60943" actId="478"/>
          <ac:grpSpMkLst>
            <pc:docMk/>
            <pc:sldMk cId="1619748069" sldId="422"/>
            <ac:grpSpMk id="4" creationId="{00000000-0000-0000-0000-000000000000}"/>
          </ac:grpSpMkLst>
        </pc:grpChg>
        <pc:picChg chg="add mod">
          <ac:chgData name="Adrian Sanchez" userId="8367bc64-dda7-4682-9c6e-e2730e15bbda" providerId="ADAL" clId="{91F308A8-EC27-4A7B-B70D-BFAF9D62EE8A}" dt="2026-03-23T14:56:25.719" v="61036" actId="1076"/>
          <ac:picMkLst>
            <pc:docMk/>
            <pc:sldMk cId="1619748069" sldId="422"/>
            <ac:picMk id="6" creationId="{F16F747F-818F-8B1D-6FCE-36897E88A5AD}"/>
          </ac:picMkLst>
        </pc:picChg>
      </pc:sldChg>
      <pc:sldMasterChg chg="addSp delSp modSp mod modSldLayout">
        <pc:chgData name="Adrian Sanchez" userId="8367bc64-dda7-4682-9c6e-e2730e15bbda" providerId="ADAL" clId="{91F308A8-EC27-4A7B-B70D-BFAF9D62EE8A}" dt="2026-03-10T15:34:21.032" v="45658"/>
        <pc:sldMasterMkLst>
          <pc:docMk/>
          <pc:sldMasterMk cId="0" sldId="2147483648"/>
        </pc:sldMasterMkLst>
        <pc:spChg chg="add del mod">
          <ac:chgData name="Adrian Sanchez" userId="8367bc64-dda7-4682-9c6e-e2730e15bbda" providerId="ADAL" clId="{91F308A8-EC27-4A7B-B70D-BFAF9D62EE8A}" dt="2026-02-23T14:23:30.948" v="663" actId="478"/>
          <ac:spMkLst>
            <pc:docMk/>
            <pc:sldMasterMk cId="0" sldId="2147483648"/>
            <ac:spMk id="2" creationId="{A80D3AE9-4586-1903-F275-A418A0187424}"/>
          </ac:spMkLst>
        </pc:spChg>
        <pc:spChg chg="add del mod">
          <ac:chgData name="Adrian Sanchez" userId="8367bc64-dda7-4682-9c6e-e2730e15bbda" providerId="ADAL" clId="{91F308A8-EC27-4A7B-B70D-BFAF9D62EE8A}" dt="2026-02-23T14:23:23.263" v="661" actId="478"/>
          <ac:spMkLst>
            <pc:docMk/>
            <pc:sldMasterMk cId="0" sldId="2147483648"/>
            <ac:spMk id="3" creationId="{98C17D9D-E481-DBA6-F20C-3A6EE9DD363D}"/>
          </ac:spMkLst>
        </pc:spChg>
        <pc:spChg chg="add mod">
          <ac:chgData name="Adrian Sanchez" userId="8367bc64-dda7-4682-9c6e-e2730e15bbda" providerId="ADAL" clId="{91F308A8-EC27-4A7B-B70D-BFAF9D62EE8A}" dt="2026-02-23T14:23:37.765" v="664" actId="1076"/>
          <ac:spMkLst>
            <pc:docMk/>
            <pc:sldMasterMk cId="0" sldId="2147483648"/>
            <ac:spMk id="4" creationId="{C2E24F18-9F37-9836-C282-E11E6E1FA3CA}"/>
          </ac:spMkLst>
        </pc:spChg>
        <pc:sldLayoutChg chg="addSp delSp modSp mod">
          <pc:chgData name="Adrian Sanchez" userId="8367bc64-dda7-4682-9c6e-e2730e15bbda" providerId="ADAL" clId="{91F308A8-EC27-4A7B-B70D-BFAF9D62EE8A}" dt="2026-03-10T15:34:21.032" v="45658"/>
          <pc:sldLayoutMkLst>
            <pc:docMk/>
            <pc:sldMasterMk cId="0" sldId="2147483648"/>
            <pc:sldLayoutMk cId="0" sldId="2147483663"/>
          </pc:sldLayoutMkLst>
          <pc:spChg chg="add mod">
            <ac:chgData name="Adrian Sanchez" userId="8367bc64-dda7-4682-9c6e-e2730e15bbda" providerId="ADAL" clId="{91F308A8-EC27-4A7B-B70D-BFAF9D62EE8A}" dt="2026-02-23T14:24:18.685" v="669"/>
            <ac:spMkLst>
              <pc:docMk/>
              <pc:sldMasterMk cId="0" sldId="2147483648"/>
              <pc:sldLayoutMk cId="0" sldId="2147483663"/>
              <ac:spMk id="2" creationId="{934D8DBB-BC39-4A4E-79DF-8E2D57C566FB}"/>
            </ac:spMkLst>
          </pc:spChg>
          <pc:spChg chg="add mod">
            <ac:chgData name="Adrian Sanchez" userId="8367bc64-dda7-4682-9c6e-e2730e15bbda" providerId="ADAL" clId="{91F308A8-EC27-4A7B-B70D-BFAF9D62EE8A}" dt="2026-03-10T15:34:21.032" v="45658"/>
            <ac:spMkLst>
              <pc:docMk/>
              <pc:sldMasterMk cId="0" sldId="2147483648"/>
              <pc:sldLayoutMk cId="0" sldId="2147483663"/>
              <ac:spMk id="2" creationId="{EAE83C7F-089F-2AE7-45F1-743F27135BDA}"/>
            </ac:spMkLst>
          </pc:spChg>
          <pc:spChg chg="add del mod">
            <ac:chgData name="Adrian Sanchez" userId="8367bc64-dda7-4682-9c6e-e2730e15bbda" providerId="ADAL" clId="{91F308A8-EC27-4A7B-B70D-BFAF9D62EE8A}" dt="2026-03-10T15:34:19.981" v="45657" actId="478"/>
            <ac:spMkLst>
              <pc:docMk/>
              <pc:sldMasterMk cId="0" sldId="2147483648"/>
              <pc:sldLayoutMk cId="0" sldId="2147483663"/>
              <ac:spMk id="3" creationId="{0763DC27-1C3E-483D-6397-974E24760B68}"/>
            </ac:spMkLst>
          </pc:spChg>
          <pc:spChg chg="add mod">
            <ac:chgData name="Adrian Sanchez" userId="8367bc64-dda7-4682-9c6e-e2730e15bbda" providerId="ADAL" clId="{91F308A8-EC27-4A7B-B70D-BFAF9D62EE8A}" dt="2026-03-10T15:34:21.032" v="45658"/>
            <ac:spMkLst>
              <pc:docMk/>
              <pc:sldMasterMk cId="0" sldId="2147483648"/>
              <pc:sldLayoutMk cId="0" sldId="2147483663"/>
              <ac:spMk id="4" creationId="{43564ACA-1EDA-FEFD-FD67-5AFA6499CA02}"/>
            </ac:spMkLst>
          </pc:spChg>
          <pc:spChg chg="del">
            <ac:chgData name="Adrian Sanchez" userId="8367bc64-dda7-4682-9c6e-e2730e15bbda" providerId="ADAL" clId="{91F308A8-EC27-4A7B-B70D-BFAF9D62EE8A}" dt="2026-02-23T14:24:22.709" v="670" actId="478"/>
            <ac:spMkLst>
              <pc:docMk/>
              <pc:sldMasterMk cId="0" sldId="2147483648"/>
              <pc:sldLayoutMk cId="0" sldId="2147483663"/>
              <ac:spMk id="9" creationId="{957FBBBD-1C59-88FD-3798-E91DBD393045}"/>
            </ac:spMkLst>
          </pc:spChg>
          <pc:spChg chg="del">
            <ac:chgData name="Adrian Sanchez" userId="8367bc64-dda7-4682-9c6e-e2730e15bbda" providerId="ADAL" clId="{91F308A8-EC27-4A7B-B70D-BFAF9D62EE8A}" dt="2026-02-23T14:24:18.397" v="668" actId="478"/>
            <ac:spMkLst>
              <pc:docMk/>
              <pc:sldMasterMk cId="0" sldId="2147483648"/>
              <pc:sldLayoutMk cId="0" sldId="2147483663"/>
              <ac:spMk id="12" creationId="{F35DF6ED-83E6-433B-8617-8DD461B6E17B}"/>
            </ac:spMkLst>
          </pc:spChg>
        </pc:sldLayoutChg>
        <pc:sldLayoutChg chg="delSp modSp mod">
          <pc:chgData name="Adrian Sanchez" userId="8367bc64-dda7-4682-9c6e-e2730e15bbda" providerId="ADAL" clId="{91F308A8-EC27-4A7B-B70D-BFAF9D62EE8A}" dt="2026-02-23T14:24:11.922" v="667" actId="1076"/>
          <pc:sldLayoutMkLst>
            <pc:docMk/>
            <pc:sldMasterMk cId="0" sldId="2147483648"/>
            <pc:sldLayoutMk cId="0" sldId="2147483664"/>
          </pc:sldLayoutMkLst>
          <pc:spChg chg="del">
            <ac:chgData name="Adrian Sanchez" userId="8367bc64-dda7-4682-9c6e-e2730e15bbda" providerId="ADAL" clId="{91F308A8-EC27-4A7B-B70D-BFAF9D62EE8A}" dt="2026-02-23T14:24:03.551" v="666" actId="478"/>
            <ac:spMkLst>
              <pc:docMk/>
              <pc:sldMasterMk cId="0" sldId="2147483648"/>
              <pc:sldLayoutMk cId="0" sldId="2147483664"/>
              <ac:spMk id="14" creationId="{CBD3760A-9846-B870-5C35-80FDEAA7A67E}"/>
            </ac:spMkLst>
          </pc:spChg>
          <pc:spChg chg="mod">
            <ac:chgData name="Adrian Sanchez" userId="8367bc64-dda7-4682-9c6e-e2730e15bbda" providerId="ADAL" clId="{91F308A8-EC27-4A7B-B70D-BFAF9D62EE8A}" dt="2026-02-23T14:24:11.922" v="667" actId="1076"/>
            <ac:spMkLst>
              <pc:docMk/>
              <pc:sldMasterMk cId="0" sldId="2147483648"/>
              <pc:sldLayoutMk cId="0" sldId="2147483664"/>
              <ac:spMk id="15" creationId="{BCC2165A-6FF0-0805-F8F7-D766F46742FB}"/>
            </ac:spMkLst>
          </pc:spChg>
        </pc:sldLayoutChg>
        <pc:sldLayoutChg chg="delSp modSp mod">
          <pc:chgData name="Adrian Sanchez" userId="8367bc64-dda7-4682-9c6e-e2730e15bbda" providerId="ADAL" clId="{91F308A8-EC27-4A7B-B70D-BFAF9D62EE8A}" dt="2026-02-26T08:22:36.124" v="1645" actId="790"/>
          <pc:sldLayoutMkLst>
            <pc:docMk/>
            <pc:sldMasterMk cId="0" sldId="2147483648"/>
            <pc:sldLayoutMk cId="0" sldId="2147483672"/>
          </pc:sldLayoutMkLst>
          <pc:spChg chg="mod">
            <ac:chgData name="Adrian Sanchez" userId="8367bc64-dda7-4682-9c6e-e2730e15bbda" providerId="ADAL" clId="{91F308A8-EC27-4A7B-B70D-BFAF9D62EE8A}" dt="2026-02-26T08:22:36.124" v="1645" actId="790"/>
            <ac:spMkLst>
              <pc:docMk/>
              <pc:sldMasterMk cId="0" sldId="2147483648"/>
              <pc:sldLayoutMk cId="0" sldId="2147483672"/>
              <ac:spMk id="4" creationId="{5411BBD3-AB91-C34A-95C3-976342175633}"/>
            </ac:spMkLst>
          </pc:spChg>
          <pc:spChg chg="del">
            <ac:chgData name="Adrian Sanchez" userId="8367bc64-dda7-4682-9c6e-e2730e15bbda" providerId="ADAL" clId="{91F308A8-EC27-4A7B-B70D-BFAF9D62EE8A}" dt="2026-02-23T14:24:29.561" v="672" actId="478"/>
            <ac:spMkLst>
              <pc:docMk/>
              <pc:sldMasterMk cId="0" sldId="2147483648"/>
              <pc:sldLayoutMk cId="0" sldId="2147483672"/>
              <ac:spMk id="5" creationId="{4AC52413-D7F3-A8E4-441F-E1AEEEA324DE}"/>
            </ac:spMkLst>
          </pc:spChg>
        </pc:sldLayoutChg>
      </pc:sldMasterChg>
      <pc:sldMasterChg chg="delSp add mod addSldLayout modSldLayout">
        <pc:chgData name="Adrian Sanchez" userId="8367bc64-dda7-4682-9c6e-e2730e15bbda" providerId="ADAL" clId="{91F308A8-EC27-4A7B-B70D-BFAF9D62EE8A}" dt="2026-02-23T12:20:15.620" v="563" actId="21"/>
        <pc:sldMasterMkLst>
          <pc:docMk/>
          <pc:sldMasterMk cId="3707729982" sldId="2147483673"/>
        </pc:sldMasterMkLst>
        <pc:picChg chg="del">
          <ac:chgData name="Adrian Sanchez" userId="8367bc64-dda7-4682-9c6e-e2730e15bbda" providerId="ADAL" clId="{91F308A8-EC27-4A7B-B70D-BFAF9D62EE8A}" dt="2026-02-23T12:20:15.620" v="563" actId="21"/>
          <ac:picMkLst>
            <pc:docMk/>
            <pc:sldMasterMk cId="3707729982" sldId="2147483673"/>
            <ac:picMk id="6" creationId="{6691B708-B401-410F-952F-26F69764278E}"/>
          </ac:picMkLst>
        </pc:picChg>
        <pc:picChg chg="del">
          <ac:chgData name="Adrian Sanchez" userId="8367bc64-dda7-4682-9c6e-e2730e15bbda" providerId="ADAL" clId="{91F308A8-EC27-4A7B-B70D-BFAF9D62EE8A}" dt="2026-02-23T12:20:12.474" v="562" actId="478"/>
          <ac:picMkLst>
            <pc:docMk/>
            <pc:sldMasterMk cId="3707729982" sldId="2147483673"/>
            <ac:picMk id="7" creationId="{C6C7F252-4753-481F-B6E7-E060B6946CC8}"/>
          </ac:picMkLst>
        </pc:picChg>
        <pc:sldLayoutChg chg="add mod replId">
          <pc:chgData name="Adrian Sanchez" userId="8367bc64-dda7-4682-9c6e-e2730e15bbda" providerId="ADAL" clId="{91F308A8-EC27-4A7B-B70D-BFAF9D62EE8A}" dt="2026-02-23T12:19:59.874" v="561" actId="2890"/>
          <pc:sldLayoutMkLst>
            <pc:docMk/>
            <pc:sldMasterMk cId="3707729982" sldId="2147483673"/>
            <pc:sldLayoutMk cId="575374501" sldId="2147483674"/>
          </pc:sldLayoutMkLst>
        </pc:sldLayoutChg>
        <pc:sldLayoutChg chg="add mod replId">
          <pc:chgData name="Adrian Sanchez" userId="8367bc64-dda7-4682-9c6e-e2730e15bbda" providerId="ADAL" clId="{91F308A8-EC27-4A7B-B70D-BFAF9D62EE8A}" dt="2026-02-23T12:19:59.874" v="561" actId="2890"/>
          <pc:sldLayoutMkLst>
            <pc:docMk/>
            <pc:sldMasterMk cId="3707729982" sldId="2147483673"/>
            <pc:sldLayoutMk cId="2833987723" sldId="2147483675"/>
          </pc:sldLayoutMkLst>
        </pc:sldLayoutChg>
        <pc:sldLayoutChg chg="add mod replId">
          <pc:chgData name="Adrian Sanchez" userId="8367bc64-dda7-4682-9c6e-e2730e15bbda" providerId="ADAL" clId="{91F308A8-EC27-4A7B-B70D-BFAF9D62EE8A}" dt="2026-02-23T12:19:59.874" v="561" actId="2890"/>
          <pc:sldLayoutMkLst>
            <pc:docMk/>
            <pc:sldMasterMk cId="3707729982" sldId="2147483673"/>
            <pc:sldLayoutMk cId="801229605" sldId="2147483676"/>
          </pc:sldLayoutMkLst>
        </pc:sldLayoutChg>
        <pc:sldLayoutChg chg="add mod replId">
          <pc:chgData name="Adrian Sanchez" userId="8367bc64-dda7-4682-9c6e-e2730e15bbda" providerId="ADAL" clId="{91F308A8-EC27-4A7B-B70D-BFAF9D62EE8A}" dt="2026-02-23T12:19:59.874" v="561" actId="2890"/>
          <pc:sldLayoutMkLst>
            <pc:docMk/>
            <pc:sldMasterMk cId="3707729982" sldId="2147483673"/>
            <pc:sldLayoutMk cId="172631733" sldId="214748367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5731A93-184C-C227-274D-DA2FAB2099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9610F93-9730-5BC5-9CC8-95929C5B09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6B564-5AEB-4FBD-A71F-46384A4A686A}" type="datetimeFigureOut">
              <a:rPr lang="en-US" smtClean="0"/>
              <a:t>6/29/2026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CE72AF-C8D7-C18F-9424-5DD1BA006C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962676-7011-9BA2-FE53-99417DF9537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DD804-FBAB-4E84-B493-0DAC7FD98B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19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70FA58E-BED3-4AA1-A10E-E5C56307E61B}" type="datetimeFigureOut">
              <a:rPr lang="es-ES"/>
              <a:pPr>
                <a:defRPr/>
              </a:pPr>
              <a:t>29/06/2026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GB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5D50E18-7958-4A53-B6CD-639582744CD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251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469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116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117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612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424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773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4104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5410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7582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9103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237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1893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6966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5234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8025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957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926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015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847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649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38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339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228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1124745"/>
            <a:ext cx="10363200" cy="1470025"/>
          </a:xfrm>
        </p:spPr>
        <p:txBody>
          <a:bodyPr/>
          <a:lstStyle>
            <a:lvl1pPr>
              <a:defRPr sz="3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573016"/>
            <a:ext cx="8534400" cy="175260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>
            <a:lvl1pPr>
              <a:defRPr sz="2400" b="1">
                <a:solidFill>
                  <a:srgbClr val="7C7C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609600" y="908720"/>
            <a:ext cx="10972800" cy="1698927"/>
          </a:xfrm>
        </p:spPr>
        <p:txBody>
          <a:bodyPr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411BBD3-AB91-C34A-95C3-976342175633}"/>
              </a:ext>
            </a:extLst>
          </p:cNvPr>
          <p:cNvSpPr txBox="1"/>
          <p:nvPr userDrawn="1"/>
        </p:nvSpPr>
        <p:spPr>
          <a:xfrm>
            <a:off x="4769333" y="6454769"/>
            <a:ext cx="2653335" cy="23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noProof="0" dirty="0">
                <a:solidFill>
                  <a:schemeClr val="bg1">
                    <a:lumMod val="65000"/>
                  </a:schemeClr>
                </a:solidFill>
              </a:rPr>
              <a:t>WONDER 2026 – June 29 to July 3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194237DF-F91C-3A44-9E5B-EDA1104E8299}"/>
              </a:ext>
            </a:extLst>
          </p:cNvPr>
          <p:cNvCxnSpPr/>
          <p:nvPr userDrawn="1"/>
        </p:nvCxnSpPr>
        <p:spPr>
          <a:xfrm>
            <a:off x="609600" y="731837"/>
            <a:ext cx="10972800" cy="0"/>
          </a:xfrm>
          <a:prstGeom prst="line">
            <a:avLst/>
          </a:prstGeom>
          <a:ln w="25400">
            <a:solidFill>
              <a:srgbClr val="7C7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90B84129-66D7-4E29-9355-F0A240EBE514}"/>
              </a:ext>
            </a:extLst>
          </p:cNvPr>
          <p:cNvSpPr txBox="1"/>
          <p:nvPr userDrawn="1"/>
        </p:nvSpPr>
        <p:spPr>
          <a:xfrm>
            <a:off x="8239270" y="6434723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A. Sánchez Caballero</a:t>
            </a:r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 (vací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411BBD3-AB91-C34A-95C3-976342175633}"/>
              </a:ext>
            </a:extLst>
          </p:cNvPr>
          <p:cNvSpPr txBox="1"/>
          <p:nvPr userDrawn="1"/>
        </p:nvSpPr>
        <p:spPr>
          <a:xfrm>
            <a:off x="4769333" y="6454769"/>
            <a:ext cx="2653335" cy="23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noProof="0" dirty="0">
                <a:solidFill>
                  <a:schemeClr val="bg1">
                    <a:lumMod val="65000"/>
                  </a:schemeClr>
                </a:solidFill>
              </a:rPr>
              <a:t>WONDER 2026 – June 29 to July 3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194237DF-F91C-3A44-9E5B-EDA1104E8299}"/>
              </a:ext>
            </a:extLst>
          </p:cNvPr>
          <p:cNvCxnSpPr/>
          <p:nvPr userDrawn="1"/>
        </p:nvCxnSpPr>
        <p:spPr>
          <a:xfrm>
            <a:off x="609600" y="731837"/>
            <a:ext cx="10972800" cy="0"/>
          </a:xfrm>
          <a:prstGeom prst="line">
            <a:avLst/>
          </a:prstGeom>
          <a:ln w="25400">
            <a:solidFill>
              <a:srgbClr val="7C7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90B84129-66D7-4E29-9355-F0A240EBE514}"/>
              </a:ext>
            </a:extLst>
          </p:cNvPr>
          <p:cNvSpPr txBox="1"/>
          <p:nvPr userDrawn="1"/>
        </p:nvSpPr>
        <p:spPr>
          <a:xfrm>
            <a:off x="8239270" y="6434723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A. Sánchez Caballero</a:t>
            </a: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A00DECD3-09CA-4FE6-205F-6DDCFFDFC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>
            <a:lvl1pPr>
              <a:defRPr sz="2400" b="1">
                <a:solidFill>
                  <a:srgbClr val="7C7C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57173086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21963418-C2EB-76F0-95BC-7CBCDA85201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908720"/>
            <a:ext cx="10972800" cy="1698927"/>
          </a:xfrm>
        </p:spPr>
        <p:txBody>
          <a:bodyPr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3564ACA-1EDA-FEFD-FD67-5AFA6499CA02}"/>
              </a:ext>
            </a:extLst>
          </p:cNvPr>
          <p:cNvSpPr txBox="1"/>
          <p:nvPr userDrawn="1"/>
        </p:nvSpPr>
        <p:spPr>
          <a:xfrm>
            <a:off x="8239270" y="6434723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A. Sánchez Caballero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005F92E-6D21-B9F1-29E6-6FD2DBA9420F}"/>
              </a:ext>
            </a:extLst>
          </p:cNvPr>
          <p:cNvSpPr txBox="1"/>
          <p:nvPr userDrawn="1"/>
        </p:nvSpPr>
        <p:spPr>
          <a:xfrm>
            <a:off x="4769333" y="6454769"/>
            <a:ext cx="2653335" cy="23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noProof="0" dirty="0">
                <a:solidFill>
                  <a:schemeClr val="bg1">
                    <a:lumMod val="65000"/>
                  </a:schemeClr>
                </a:solidFill>
              </a:rPr>
              <a:t>WONDER 2026 – June 29 to July 3</a:t>
            </a:r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56EE600D-6D9C-4857-C2DB-C0AD59B6D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>
            <a:lvl1pPr>
              <a:defRPr sz="2400" b="1">
                <a:solidFill>
                  <a:srgbClr val="7C7C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FB553B0-A4FD-E1AB-FA87-5D840CA5FF0F}"/>
              </a:ext>
            </a:extLst>
          </p:cNvPr>
          <p:cNvCxnSpPr/>
          <p:nvPr userDrawn="1"/>
        </p:nvCxnSpPr>
        <p:spPr>
          <a:xfrm>
            <a:off x="609600" y="731837"/>
            <a:ext cx="10972800" cy="0"/>
          </a:xfrm>
          <a:prstGeom prst="line">
            <a:avLst/>
          </a:prstGeom>
          <a:ln w="25400">
            <a:solidFill>
              <a:srgbClr val="7C7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2 Marcador de contenido">
            <a:extLst>
              <a:ext uri="{FF2B5EF4-FFF2-40B4-BE49-F238E27FC236}">
                <a16:creationId xmlns:a16="http://schemas.microsoft.com/office/drawing/2014/main" id="{A5410C7A-1A9C-793A-5D59-09F8E47CD15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908720"/>
            <a:ext cx="5384800" cy="1975926"/>
          </a:xfrm>
        </p:spPr>
        <p:txBody>
          <a:bodyPr wrap="square"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2 Marcador de contenido">
            <a:extLst>
              <a:ext uri="{FF2B5EF4-FFF2-40B4-BE49-F238E27FC236}">
                <a16:creationId xmlns:a16="http://schemas.microsoft.com/office/drawing/2014/main" id="{FA09618E-5A01-0113-A387-18DFCAC35A3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97603" y="897765"/>
            <a:ext cx="5384800" cy="1975926"/>
          </a:xfrm>
        </p:spPr>
        <p:txBody>
          <a:bodyPr wrap="square"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CC2165A-6FF0-0805-F8F7-D766F46742FB}"/>
              </a:ext>
            </a:extLst>
          </p:cNvPr>
          <p:cNvSpPr txBox="1"/>
          <p:nvPr userDrawn="1"/>
        </p:nvSpPr>
        <p:spPr>
          <a:xfrm>
            <a:off x="0" y="645885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Aquí</a:t>
            </a:r>
            <a:r>
              <a:rPr lang="en-GB" sz="1200" dirty="0"/>
              <a:t> </a:t>
            </a:r>
            <a:r>
              <a:rPr lang="en-GB" sz="1200" dirty="0" err="1"/>
              <a:t>va</a:t>
            </a:r>
            <a:r>
              <a:rPr lang="en-GB" sz="1200" dirty="0"/>
              <a:t> </a:t>
            </a:r>
            <a:r>
              <a:rPr lang="en-GB" sz="1200" dirty="0" err="1"/>
              <a:t>el</a:t>
            </a:r>
            <a:r>
              <a:rPr lang="en-GB" sz="1200" dirty="0"/>
              <a:t> pie de </a:t>
            </a:r>
            <a:r>
              <a:rPr lang="en-GB" sz="1200" dirty="0" err="1"/>
              <a:t>página</a:t>
            </a:r>
            <a:endParaRPr lang="en-GB" sz="1200" dirty="0"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1124745"/>
            <a:ext cx="10363200" cy="1470025"/>
          </a:xfrm>
        </p:spPr>
        <p:txBody>
          <a:bodyPr/>
          <a:lstStyle>
            <a:lvl1pPr>
              <a:defRPr sz="3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573016"/>
            <a:ext cx="8534400" cy="175260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57537450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>
            <a:lvl1pPr>
              <a:defRPr sz="2400" b="1">
                <a:solidFill>
                  <a:srgbClr val="7C7C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609600" y="908720"/>
            <a:ext cx="10972800" cy="1698927"/>
          </a:xfrm>
        </p:spPr>
        <p:txBody>
          <a:bodyPr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411BBD3-AB91-C34A-95C3-976342175633}"/>
              </a:ext>
            </a:extLst>
          </p:cNvPr>
          <p:cNvSpPr txBox="1"/>
          <p:nvPr userDrawn="1"/>
        </p:nvSpPr>
        <p:spPr>
          <a:xfrm>
            <a:off x="5099255" y="6434723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noProof="0">
                <a:solidFill>
                  <a:schemeClr val="bg1">
                    <a:lumMod val="65000"/>
                  </a:schemeClr>
                </a:solidFill>
              </a:rPr>
              <a:t>Reunión UIN – 20/02/2026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194237DF-F91C-3A44-9E5B-EDA1104E8299}"/>
              </a:ext>
            </a:extLst>
          </p:cNvPr>
          <p:cNvCxnSpPr/>
          <p:nvPr userDrawn="1"/>
        </p:nvCxnSpPr>
        <p:spPr>
          <a:xfrm>
            <a:off x="609600" y="731837"/>
            <a:ext cx="10972800" cy="0"/>
          </a:xfrm>
          <a:prstGeom prst="line">
            <a:avLst/>
          </a:prstGeom>
          <a:ln w="25400">
            <a:solidFill>
              <a:srgbClr val="7C7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5 Marcador de número de diapositiva">
            <a:extLst>
              <a:ext uri="{FF2B5EF4-FFF2-40B4-BE49-F238E27FC236}">
                <a16:creationId xmlns:a16="http://schemas.microsoft.com/office/drawing/2014/main" id="{4AC52413-D7F3-A8E4-441F-E1AEEEA32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0708" y="6434721"/>
            <a:ext cx="743384" cy="27700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sz="1200"/>
            </a:lvl1pPr>
          </a:lstStyle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0B84129-66D7-4E29-9355-F0A240EBE514}"/>
              </a:ext>
            </a:extLst>
          </p:cNvPr>
          <p:cNvSpPr txBox="1"/>
          <p:nvPr userDrawn="1"/>
        </p:nvSpPr>
        <p:spPr>
          <a:xfrm>
            <a:off x="8239270" y="6434723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A. Sánchez Caballero</a:t>
            </a:r>
          </a:p>
        </p:txBody>
      </p:sp>
    </p:spTree>
    <p:extLst>
      <p:ext uri="{BB962C8B-B14F-4D97-AF65-F5344CB8AC3E}">
        <p14:creationId xmlns:p14="http://schemas.microsoft.com/office/powerpoint/2010/main" val="2833987723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21963418-C2EB-76F0-95BC-7CBCDA85201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908720"/>
            <a:ext cx="10972800" cy="1698927"/>
          </a:xfrm>
        </p:spPr>
        <p:txBody>
          <a:bodyPr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957FBBBD-1C59-88FD-3798-E91DBD393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0708" y="6434721"/>
            <a:ext cx="743384" cy="27700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sz="1200"/>
            </a:lvl1pPr>
          </a:lstStyle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35DF6ED-83E6-433B-8617-8DD461B6E17B}"/>
              </a:ext>
            </a:extLst>
          </p:cNvPr>
          <p:cNvSpPr txBox="1"/>
          <p:nvPr userDrawn="1"/>
        </p:nvSpPr>
        <p:spPr>
          <a:xfrm>
            <a:off x="0" y="6434723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Aquí</a:t>
            </a:r>
            <a:r>
              <a:rPr lang="en-GB" sz="1200" dirty="0"/>
              <a:t> </a:t>
            </a:r>
            <a:r>
              <a:rPr lang="en-GB" sz="1200" dirty="0" err="1"/>
              <a:t>va</a:t>
            </a:r>
            <a:r>
              <a:rPr lang="en-GB" sz="1200" dirty="0"/>
              <a:t> </a:t>
            </a:r>
            <a:r>
              <a:rPr lang="en-GB" sz="1200" dirty="0" err="1"/>
              <a:t>el</a:t>
            </a:r>
            <a:r>
              <a:rPr lang="en-GB" sz="1200" dirty="0"/>
              <a:t> pie de </a:t>
            </a:r>
            <a:r>
              <a:rPr lang="en-GB" sz="1200" dirty="0" err="1"/>
              <a:t>página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01229605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56EE600D-6D9C-4857-C2DB-C0AD59B6D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>
            <a:lvl1pPr>
              <a:defRPr sz="2400" b="1">
                <a:solidFill>
                  <a:srgbClr val="7C7C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FB553B0-A4FD-E1AB-FA87-5D840CA5FF0F}"/>
              </a:ext>
            </a:extLst>
          </p:cNvPr>
          <p:cNvCxnSpPr/>
          <p:nvPr userDrawn="1"/>
        </p:nvCxnSpPr>
        <p:spPr>
          <a:xfrm>
            <a:off x="609600" y="731837"/>
            <a:ext cx="10972800" cy="0"/>
          </a:xfrm>
          <a:prstGeom prst="line">
            <a:avLst/>
          </a:prstGeom>
          <a:ln w="25400">
            <a:solidFill>
              <a:srgbClr val="7C7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2 Marcador de contenido">
            <a:extLst>
              <a:ext uri="{FF2B5EF4-FFF2-40B4-BE49-F238E27FC236}">
                <a16:creationId xmlns:a16="http://schemas.microsoft.com/office/drawing/2014/main" id="{A5410C7A-1A9C-793A-5D59-09F8E47CD15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908720"/>
            <a:ext cx="5384800" cy="1975926"/>
          </a:xfrm>
        </p:spPr>
        <p:txBody>
          <a:bodyPr wrap="square"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2 Marcador de contenido">
            <a:extLst>
              <a:ext uri="{FF2B5EF4-FFF2-40B4-BE49-F238E27FC236}">
                <a16:creationId xmlns:a16="http://schemas.microsoft.com/office/drawing/2014/main" id="{FA09618E-5A01-0113-A387-18DFCAC35A3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97603" y="897765"/>
            <a:ext cx="5384800" cy="1975926"/>
          </a:xfrm>
        </p:spPr>
        <p:txBody>
          <a:bodyPr wrap="square"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4" name="5 Marcador de número de diapositiva">
            <a:extLst>
              <a:ext uri="{FF2B5EF4-FFF2-40B4-BE49-F238E27FC236}">
                <a16:creationId xmlns:a16="http://schemas.microsoft.com/office/drawing/2014/main" id="{CBD3760A-9846-B870-5C35-80FDEAA7A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0708" y="6434721"/>
            <a:ext cx="743384" cy="27700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sz="1200"/>
            </a:lvl1pPr>
          </a:lstStyle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CC2165A-6FF0-0805-F8F7-D766F46742FB}"/>
              </a:ext>
            </a:extLst>
          </p:cNvPr>
          <p:cNvSpPr txBox="1"/>
          <p:nvPr userDrawn="1"/>
        </p:nvSpPr>
        <p:spPr>
          <a:xfrm>
            <a:off x="0" y="6434723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Aquí</a:t>
            </a:r>
            <a:r>
              <a:rPr lang="en-GB" sz="1200" dirty="0"/>
              <a:t> </a:t>
            </a:r>
            <a:r>
              <a:rPr lang="en-GB" sz="1200" dirty="0" err="1"/>
              <a:t>va</a:t>
            </a:r>
            <a:r>
              <a:rPr lang="en-GB" sz="1200" dirty="0"/>
              <a:t> </a:t>
            </a:r>
            <a:r>
              <a:rPr lang="en-GB" sz="1200" dirty="0" err="1"/>
              <a:t>el</a:t>
            </a:r>
            <a:r>
              <a:rPr lang="en-GB" sz="1200" dirty="0"/>
              <a:t> pie de </a:t>
            </a:r>
            <a:r>
              <a:rPr lang="en-GB" sz="1200" dirty="0" err="1"/>
              <a:t>página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2631733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691B708-B401-410F-952F-26F69764278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34419"/>
            <a:ext cx="3082752" cy="53187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6C7F252-4753-481F-B6E7-E060B6946CC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752" y="6332659"/>
            <a:ext cx="528812" cy="52881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2E24F18-9F37-9836-C282-E11E6E1FA3CA}"/>
              </a:ext>
            </a:extLst>
          </p:cNvPr>
          <p:cNvSpPr txBox="1"/>
          <p:nvPr userDrawn="1"/>
        </p:nvSpPr>
        <p:spPr>
          <a:xfrm>
            <a:off x="11425084" y="6398696"/>
            <a:ext cx="766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B65192-E4D9-4F44-B3A7-1E0A69A8ADB9}" type="slidenum">
              <a:rPr lang="en-US" smtClean="0"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8" r:id="rId3"/>
    <p:sldLayoutId id="2147483663" r:id="rId4"/>
    <p:sldLayoutId id="2147483664" r:id="rId5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707729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tiff"/><Relationship Id="rId5" Type="http://schemas.openxmlformats.org/officeDocument/2006/relationships/image" Target="../media/image6.png"/><Relationship Id="rId10" Type="http://schemas.openxmlformats.org/officeDocument/2006/relationships/image" Target="../media/image11.tiff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ds.2024.01.004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pezone.blogspot.com/2012/04/got-fission-revisiting-nukes-4.html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microsoft.com/office/2007/relationships/hdphoto" Target="../media/hdphoto1.wdp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8.png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hyperlink" Target="https://doi.org/10.17181/179rm-jc146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physletb.2025.140070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1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11.tif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7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680.png"/><Relationship Id="rId7" Type="http://schemas.openxmlformats.org/officeDocument/2006/relationships/image" Target="../media/image6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ds.2024.01.004" TargetMode="External"/><Relationship Id="rId5" Type="http://schemas.openxmlformats.org/officeDocument/2006/relationships/image" Target="../media/image700.png"/><Relationship Id="rId4" Type="http://schemas.openxmlformats.org/officeDocument/2006/relationships/image" Target="../media/image69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36.png"/><Relationship Id="rId4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36.png"/><Relationship Id="rId4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0.png"/><Relationship Id="rId3" Type="http://schemas.openxmlformats.org/officeDocument/2006/relationships/image" Target="../media/image79.png"/><Relationship Id="rId7" Type="http://schemas.openxmlformats.org/officeDocument/2006/relationships/hyperlink" Target="https://pixabay.com/sv/markera-bock-kontrollera-korrigera-1292787/" TargetMode="External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841.png"/><Relationship Id="rId5" Type="http://schemas.openxmlformats.org/officeDocument/2006/relationships/hyperlink" Target="https://commons.wikimedia.org/wiki/File:Light_Bulb_or_Idea_Flat_Icon_Vector.svg" TargetMode="External"/><Relationship Id="rId10" Type="http://schemas.openxmlformats.org/officeDocument/2006/relationships/image" Target="../media/image831.png"/><Relationship Id="rId4" Type="http://schemas.openxmlformats.org/officeDocument/2006/relationships/image" Target="../media/image86.png"/><Relationship Id="rId9" Type="http://schemas.openxmlformats.org/officeDocument/2006/relationships/image" Target="../media/image8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0.png"/><Relationship Id="rId5" Type="http://schemas.openxmlformats.org/officeDocument/2006/relationships/image" Target="../media/image830.png"/><Relationship Id="rId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900.png"/><Relationship Id="rId7" Type="http://schemas.openxmlformats.org/officeDocument/2006/relationships/image" Target="../media/image90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0.png"/><Relationship Id="rId5" Type="http://schemas.openxmlformats.org/officeDocument/2006/relationships/image" Target="../media/image920.png"/><Relationship Id="rId10" Type="http://schemas.openxmlformats.org/officeDocument/2006/relationships/image" Target="../media/image91.png"/><Relationship Id="rId4" Type="http://schemas.openxmlformats.org/officeDocument/2006/relationships/image" Target="../media/image910.png"/><Relationship Id="rId9" Type="http://schemas.openxmlformats.org/officeDocument/2006/relationships/image" Target="../media/image8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microsoft.com/office/2007/relationships/hdphoto" Target="../media/hdphoto1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>
            <a:extLst>
              <a:ext uri="{FF2B5EF4-FFF2-40B4-BE49-F238E27FC236}">
                <a16:creationId xmlns:a16="http://schemas.microsoft.com/office/drawing/2014/main" id="{19A9ED0D-4BCB-DDDB-C162-3B3C300EA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3455" y="3244407"/>
            <a:ext cx="1913284" cy="145464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593C4393-1D44-7F16-FC0D-28ED63AAAD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93" y="3367950"/>
            <a:ext cx="1213286" cy="1232699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5A3482A9-A98B-E7C2-27F6-F7993B018A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66333" y="4603075"/>
            <a:ext cx="4459333" cy="769383"/>
          </a:xfrm>
          <a:prstGeom prst="rect">
            <a:avLst/>
          </a:prstGeom>
        </p:spPr>
      </p:pic>
      <p:sp>
        <p:nvSpPr>
          <p:cNvPr id="4" name="CustomShape 2">
            <a:extLst>
              <a:ext uri="{FF2B5EF4-FFF2-40B4-BE49-F238E27FC236}">
                <a16:creationId xmlns:a16="http://schemas.microsoft.com/office/drawing/2014/main" id="{4E6D143E-83C3-F3EF-D59B-D502B21B84FB}"/>
              </a:ext>
            </a:extLst>
          </p:cNvPr>
          <p:cNvSpPr/>
          <p:nvPr/>
        </p:nvSpPr>
        <p:spPr>
          <a:xfrm>
            <a:off x="727946" y="944250"/>
            <a:ext cx="10736104" cy="15925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n-US" sz="3600" b="1" spc="-1" dirty="0">
                <a:latin typeface="Arial"/>
              </a:rPr>
              <a:t>Final results of the </a:t>
            </a:r>
            <a:r>
              <a:rPr lang="en-US" sz="3600" b="1" spc="-1" baseline="30000" dirty="0">
                <a:latin typeface="Arial"/>
              </a:rPr>
              <a:t>239</a:t>
            </a:r>
            <a:r>
              <a:rPr lang="en-US" sz="3600" b="1" spc="-1" dirty="0">
                <a:latin typeface="Arial"/>
              </a:rPr>
              <a:t>Pu capture and fission cross section measurements at n_TOF (CERN)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A6F68FF-AC94-3E3E-5BAA-3BCB6B319337}"/>
              </a:ext>
            </a:extLst>
          </p:cNvPr>
          <p:cNvSpPr txBox="1"/>
          <p:nvPr/>
        </p:nvSpPr>
        <p:spPr>
          <a:xfrm>
            <a:off x="2107366" y="2321004"/>
            <a:ext cx="7823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A. Sanchez-Caballero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V. Alcayne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J. Andrzejewski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D. Cano-Ott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J. García-Pérez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 E. Gónzalez-Romero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J. Heyse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T. Martínez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E. Mendoza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J. Perkowski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J. Plaza del Olmo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A. Plompen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P. Schillebeeckx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G. Sibbens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and the n_TOF collaboration. 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baseline="-25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baseline="30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CIEMAT, Spain</a:t>
            </a:r>
          </a:p>
          <a:p>
            <a:pPr algn="ctr"/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University of Lodz, Poland</a:t>
            </a:r>
          </a:p>
          <a:p>
            <a:pPr algn="ctr"/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JRC-Geel, Belgium</a:t>
            </a:r>
          </a:p>
          <a:p>
            <a:pPr marL="342900" indent="-342900" algn="r">
              <a:buAutoNum type="alphaUcPeriod"/>
            </a:pPr>
            <a:endParaRPr lang="en-US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34FC03E-E83C-E54C-B365-B7C31590F7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1371" y="5490153"/>
            <a:ext cx="2420385" cy="128280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DC8F0EA-1870-3872-0C69-99C31AA46C2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588" t="4063" r="29429" b="4063"/>
          <a:stretch/>
        </p:blipFill>
        <p:spPr>
          <a:xfrm>
            <a:off x="6668721" y="5468057"/>
            <a:ext cx="1465534" cy="1282805"/>
          </a:xfrm>
          <a:prstGeom prst="rect">
            <a:avLst/>
          </a:prstGeom>
        </p:spPr>
      </p:pic>
      <p:pic>
        <p:nvPicPr>
          <p:cNvPr id="10" name="Grafik 1">
            <a:extLst>
              <a:ext uri="{FF2B5EF4-FFF2-40B4-BE49-F238E27FC236}">
                <a16:creationId xmlns:a16="http://schemas.microsoft.com/office/drawing/2014/main" id="{AAC3C31A-6214-406F-E5DE-7C80CF8F7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8" y="6439726"/>
            <a:ext cx="4027576" cy="366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EFD8E23C-4FE3-4AC7-5479-F7E281BD5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664" y="6131555"/>
            <a:ext cx="793674" cy="55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1E91B03-D7AA-390C-ECA4-8D6BABF8815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1431" b="21570"/>
          <a:stretch/>
        </p:blipFill>
        <p:spPr>
          <a:xfrm>
            <a:off x="10208623" y="6024887"/>
            <a:ext cx="1914075" cy="77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15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19"/>
    </mc:Choice>
    <mc:Fallback xmlns="">
      <p:transition spd="slow" advTm="1831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D27C103-1127-0D81-48AD-1C448D51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2.1 Fundamentals of the data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1E6D783-6585-EEF9-5E8F-67F910C27AA9}"/>
                  </a:ext>
                </a:extLst>
              </p:cNvPr>
              <p:cNvSpPr txBox="1"/>
              <p:nvPr/>
            </p:nvSpPr>
            <p:spPr>
              <a:xfrm>
                <a:off x="4299829" y="951417"/>
                <a:ext cx="3100464" cy="684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</m:sup>
                      </m:sSubSup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1E6D783-6585-EEF9-5E8F-67F910C27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9829" y="951417"/>
                <a:ext cx="3100464" cy="684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ángulo 22">
            <a:extLst>
              <a:ext uri="{FF2B5EF4-FFF2-40B4-BE49-F238E27FC236}">
                <a16:creationId xmlns:a16="http://schemas.microsoft.com/office/drawing/2014/main" id="{A53C720A-AAD1-7583-DEB6-4AF68CE36E5C}"/>
              </a:ext>
            </a:extLst>
          </p:cNvPr>
          <p:cNvSpPr/>
          <p:nvPr/>
        </p:nvSpPr>
        <p:spPr>
          <a:xfrm>
            <a:off x="4144380" y="2174306"/>
            <a:ext cx="3581698" cy="40563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DE31771-C20C-420E-B893-894B04808278}"/>
              </a:ext>
            </a:extLst>
          </p:cNvPr>
          <p:cNvSpPr txBox="1"/>
          <p:nvPr/>
        </p:nvSpPr>
        <p:spPr>
          <a:xfrm>
            <a:off x="4543508" y="2277658"/>
            <a:ext cx="2804201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spcBef>
                <a:spcPts val="600"/>
              </a:spcBef>
              <a:defRPr>
                <a:latin typeface="Cooper Black" panose="0208090404030B020404" pitchFamily="18" charset="0"/>
                <a:ea typeface="Segoe UI Black" panose="020B0A02040204020203" pitchFamily="34" charset="0"/>
              </a:defRPr>
            </a:lvl1pPr>
          </a:lstStyle>
          <a:p>
            <a:r>
              <a:rPr lang="en-US" dirty="0">
                <a:latin typeface="Segoe UI Black" panose="020B0A02040204020203" pitchFamily="34" charset="0"/>
              </a:rPr>
              <a:t>Neutron fluence crossing the sample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300BFFA-B99C-65C9-BF24-F9382E5FDAF8}"/>
              </a:ext>
            </a:extLst>
          </p:cNvPr>
          <p:cNvSpPr txBox="1"/>
          <p:nvPr/>
        </p:nvSpPr>
        <p:spPr>
          <a:xfrm>
            <a:off x="4144380" y="3022265"/>
            <a:ext cx="35816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Depends on sample diameter.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Common for the same setup.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03100995-9273-BB50-D172-6E1E627D4712}"/>
              </a:ext>
            </a:extLst>
          </p:cNvPr>
          <p:cNvSpPr/>
          <p:nvPr/>
        </p:nvSpPr>
        <p:spPr>
          <a:xfrm>
            <a:off x="6439174" y="1332385"/>
            <a:ext cx="656305" cy="303032"/>
          </a:xfrm>
          <a:prstGeom prst="roundRect">
            <a:avLst/>
          </a:prstGeom>
          <a:noFill/>
          <a:ln w="19050">
            <a:solidFill>
              <a:srgbClr val="6576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Imagen 30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AA851595-2B86-4930-9114-C92B8E1F2E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970" y="3767567"/>
            <a:ext cx="3222518" cy="23179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A211EE93-EA6A-1E7C-AA29-1C9029F892CD}"/>
              </a:ext>
            </a:extLst>
          </p:cNvPr>
          <p:cNvSpPr/>
          <p:nvPr/>
        </p:nvSpPr>
        <p:spPr>
          <a:xfrm>
            <a:off x="7941341" y="794495"/>
            <a:ext cx="3999260" cy="16573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23AB77D-DAB9-6FAB-D3EB-08531A7F1E62}"/>
              </a:ext>
            </a:extLst>
          </p:cNvPr>
          <p:cNvSpPr txBox="1"/>
          <p:nvPr/>
        </p:nvSpPr>
        <p:spPr>
          <a:xfrm>
            <a:off x="8056598" y="891791"/>
            <a:ext cx="378701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Count rate due to background events</a:t>
            </a:r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60AF8C1D-FBF8-64D5-48E4-78DC8F3FC13C}"/>
              </a:ext>
            </a:extLst>
          </p:cNvPr>
          <p:cNvCxnSpPr>
            <a:cxnSpLocks/>
            <a:stCxn id="47" idx="3"/>
          </p:cNvCxnSpPr>
          <p:nvPr/>
        </p:nvCxnSpPr>
        <p:spPr>
          <a:xfrm>
            <a:off x="7370875" y="1132222"/>
            <a:ext cx="672275" cy="52870"/>
          </a:xfrm>
          <a:prstGeom prst="line">
            <a:avLst/>
          </a:prstGeom>
          <a:noFill/>
          <a:ln w="190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DA8309E4-31B8-19B2-CBA1-31846B9A5246}"/>
              </a:ext>
            </a:extLst>
          </p:cNvPr>
          <p:cNvSpPr txBox="1"/>
          <p:nvPr/>
        </p:nvSpPr>
        <p:spPr>
          <a:xfrm>
            <a:off x="8056597" y="1572346"/>
            <a:ext cx="3787011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Measured through dedicated background measurements…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or by simulations. </a:t>
            </a:r>
          </a:p>
        </p:txBody>
      </p: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DEDB7BE4-FD74-C814-9B0D-6FAB51CD6871}"/>
              </a:ext>
            </a:extLst>
          </p:cNvPr>
          <p:cNvSpPr/>
          <p:nvPr/>
        </p:nvSpPr>
        <p:spPr>
          <a:xfrm>
            <a:off x="6655734" y="980706"/>
            <a:ext cx="715141" cy="303032"/>
          </a:xfrm>
          <a:prstGeom prst="roundRect">
            <a:avLst/>
          </a:prstGeom>
          <a:noFill/>
          <a:ln w="19050">
            <a:solidFill>
              <a:srgbClr val="EFBF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415EFC4-3A02-8193-D034-88621AC599C4}"/>
              </a:ext>
            </a:extLst>
          </p:cNvPr>
          <p:cNvSpPr/>
          <p:nvPr/>
        </p:nvSpPr>
        <p:spPr>
          <a:xfrm>
            <a:off x="215548" y="885620"/>
            <a:ext cx="3672798" cy="5345038"/>
          </a:xfrm>
          <a:prstGeom prst="rect">
            <a:avLst/>
          </a:prstGeom>
          <a:solidFill>
            <a:srgbClr val="FFEA9F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CFCEE9C-0D4A-2E59-71D3-5A0D7EB2EBB2}"/>
              </a:ext>
            </a:extLst>
          </p:cNvPr>
          <p:cNvSpPr txBox="1"/>
          <p:nvPr/>
        </p:nvSpPr>
        <p:spPr>
          <a:xfrm>
            <a:off x="746304" y="1000426"/>
            <a:ext cx="252941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Detection efficiency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ED53525-7A03-92C6-D0E3-B0B9E82EED40}"/>
              </a:ext>
            </a:extLst>
          </p:cNvPr>
          <p:cNvCxnSpPr>
            <a:cxnSpLocks/>
          </p:cNvCxnSpPr>
          <p:nvPr/>
        </p:nvCxnSpPr>
        <p:spPr>
          <a:xfrm flipH="1">
            <a:off x="3941833" y="1470211"/>
            <a:ext cx="1755821" cy="684000"/>
          </a:xfrm>
          <a:prstGeom prst="line">
            <a:avLst/>
          </a:prstGeom>
          <a:noFill/>
          <a:ln w="19050">
            <a:solidFill>
              <a:schemeClr val="accent6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39917856-683F-BA6F-0E2E-F2BDDBC1E12B}"/>
              </a:ext>
            </a:extLst>
          </p:cNvPr>
          <p:cNvSpPr txBox="1"/>
          <p:nvPr/>
        </p:nvSpPr>
        <p:spPr>
          <a:xfrm>
            <a:off x="423867" y="1511094"/>
            <a:ext cx="320332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Can be determined experimentally or by simulations.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Only required for </a:t>
            </a:r>
            <a:r>
              <a:rPr lang="en-US" sz="1400" baseline="30000" dirty="0">
                <a:ea typeface="Segoe UI Black" panose="020B0A02040204020203" pitchFamily="34" charset="0"/>
              </a:rPr>
              <a:t>239</a:t>
            </a:r>
            <a:r>
              <a:rPr lang="en-US" sz="1400" dirty="0">
                <a:ea typeface="Segoe UI Black" panose="020B0A02040204020203" pitchFamily="34" charset="0"/>
              </a:rPr>
              <a:t>Pu(n,</a:t>
            </a:r>
            <a:r>
              <a:rPr lang="el-GR" sz="1400" i="1" dirty="0">
                <a:ea typeface="Segoe UI Black" panose="020B0A02040204020203" pitchFamily="34" charset="0"/>
              </a:rPr>
              <a:t>γ</a:t>
            </a:r>
            <a:r>
              <a:rPr lang="en-US" sz="1400" dirty="0">
                <a:ea typeface="Segoe UI Black" panose="020B0A02040204020203" pitchFamily="34" charset="0"/>
              </a:rPr>
              <a:t>). 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6D2849B-72AB-B1B0-5B6B-AEFCB5613780}"/>
              </a:ext>
            </a:extLst>
          </p:cNvPr>
          <p:cNvSpPr/>
          <p:nvPr/>
        </p:nvSpPr>
        <p:spPr>
          <a:xfrm>
            <a:off x="5722317" y="1332385"/>
            <a:ext cx="699025" cy="303032"/>
          </a:xfrm>
          <a:prstGeom prst="roundRect">
            <a:avLst/>
          </a:prstGeom>
          <a:noFill/>
          <a:ln w="19050">
            <a:solidFill>
              <a:srgbClr val="9E531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agen 11" descr="Histograma&#10;&#10;El contenido generado por IA puede ser incorrecto.">
            <a:extLst>
              <a:ext uri="{FF2B5EF4-FFF2-40B4-BE49-F238E27FC236}">
                <a16:creationId xmlns:a16="http://schemas.microsoft.com/office/drawing/2014/main" id="{48C59F46-6F3B-95FC-1083-F34596898E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7" y="3050798"/>
            <a:ext cx="3112424" cy="29960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CD2752A-47D1-2D7A-0B5C-B66B57D0E636}"/>
              </a:ext>
            </a:extLst>
          </p:cNvPr>
          <p:cNvSpPr txBox="1"/>
          <p:nvPr/>
        </p:nvSpPr>
        <p:spPr>
          <a:xfrm>
            <a:off x="215547" y="2455042"/>
            <a:ext cx="367279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/>
              <a:t>Comparison of TAC </a:t>
            </a:r>
            <a:r>
              <a:rPr lang="en-US" sz="1100" i="1" dirty="0" err="1"/>
              <a:t>E</a:t>
            </a:r>
            <a:r>
              <a:rPr lang="en-US" sz="1100" i="1" baseline="-25000" dirty="0" err="1"/>
              <a:t>sum</a:t>
            </a:r>
            <a:r>
              <a:rPr lang="en-US" sz="1100" i="1" dirty="0"/>
              <a:t> spectra between experimental and </a:t>
            </a:r>
            <a:r>
              <a:rPr lang="en-US" sz="1200" i="1" dirty="0"/>
              <a:t>MC</a:t>
            </a:r>
            <a:r>
              <a:rPr lang="en-US" sz="1100" i="1" dirty="0"/>
              <a:t> simulations. 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C75D4E58-CE69-B04F-CEC9-36840C875A73}"/>
              </a:ext>
            </a:extLst>
          </p:cNvPr>
          <p:cNvGrpSpPr/>
          <p:nvPr/>
        </p:nvGrpSpPr>
        <p:grpSpPr>
          <a:xfrm>
            <a:off x="1648563" y="4202482"/>
            <a:ext cx="552812" cy="268258"/>
            <a:chOff x="6838950" y="3624150"/>
            <a:chExt cx="539112" cy="261610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718F5BF2-A19A-E20A-8E1B-1745134008A4}"/>
                </a:ext>
              </a:extLst>
            </p:cNvPr>
            <p:cNvSpPr txBox="1"/>
            <p:nvPr/>
          </p:nvSpPr>
          <p:spPr>
            <a:xfrm>
              <a:off x="6942399" y="3624150"/>
              <a:ext cx="4356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MC</a:t>
              </a:r>
            </a:p>
          </p:txBody>
        </p:sp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F2294BAB-F950-43FB-1DDC-70969C4D682A}"/>
                </a:ext>
              </a:extLst>
            </p:cNvPr>
            <p:cNvCxnSpPr>
              <a:cxnSpLocks/>
            </p:cNvCxnSpPr>
            <p:nvPr/>
          </p:nvCxnSpPr>
          <p:spPr>
            <a:xfrm>
              <a:off x="6838950" y="3754955"/>
              <a:ext cx="153009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ángulo 17">
            <a:extLst>
              <a:ext uri="{FF2B5EF4-FFF2-40B4-BE49-F238E27FC236}">
                <a16:creationId xmlns:a16="http://schemas.microsoft.com/office/drawing/2014/main" id="{FF7BFA30-9B28-E841-50E6-59641317DC07}"/>
              </a:ext>
            </a:extLst>
          </p:cNvPr>
          <p:cNvSpPr/>
          <p:nvPr/>
        </p:nvSpPr>
        <p:spPr>
          <a:xfrm>
            <a:off x="7840192" y="2502864"/>
            <a:ext cx="4211937" cy="3727794"/>
          </a:xfrm>
          <a:prstGeom prst="rect">
            <a:avLst/>
          </a:prstGeom>
          <a:solidFill>
            <a:srgbClr val="DBEEF4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2421DC38-C699-8721-DE95-F5F98D422366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6543516" y="1635417"/>
            <a:ext cx="223811" cy="518794"/>
          </a:xfrm>
          <a:prstGeom prst="line">
            <a:avLst/>
          </a:prstGeom>
          <a:noFill/>
          <a:ln w="19050">
            <a:solidFill>
              <a:schemeClr val="accent3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D258EAC-C7BE-DB04-C761-4BA171D0799F}"/>
              </a:ext>
            </a:extLst>
          </p:cNvPr>
          <p:cNvSpPr txBox="1"/>
          <p:nvPr/>
        </p:nvSpPr>
        <p:spPr>
          <a:xfrm>
            <a:off x="8317201" y="2618571"/>
            <a:ext cx="3332965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Data reduction (thresholds)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574590A-9804-DF94-A5EC-3E9765D582B7}"/>
              </a:ext>
            </a:extLst>
          </p:cNvPr>
          <p:cNvSpPr txBox="1"/>
          <p:nvPr/>
        </p:nvSpPr>
        <p:spPr>
          <a:xfrm>
            <a:off x="7840191" y="3020775"/>
            <a:ext cx="4181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1400" dirty="0">
                <a:ea typeface="Segoe UI Black" panose="020B0A02040204020203" pitchFamily="34" charset="0"/>
              </a:rPr>
              <a:t>FFD: </a:t>
            </a:r>
            <a:r>
              <a:rPr lang="el-GR" sz="1400" dirty="0">
                <a:ea typeface="Segoe UI Black" panose="020B0A02040204020203" pitchFamily="34" charset="0"/>
              </a:rPr>
              <a:t>α</a:t>
            </a:r>
            <a:r>
              <a:rPr lang="en-US" sz="1400" dirty="0">
                <a:ea typeface="Segoe UI Black" panose="020B0A02040204020203" pitchFamily="34" charset="0"/>
              </a:rPr>
              <a:t>-FF discrimination using amplitude threshold in the FFD signals. 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9DBF09E-00F5-335E-0674-8F917588CF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" b="470"/>
          <a:stretch/>
        </p:blipFill>
        <p:spPr>
          <a:xfrm>
            <a:off x="8652558" y="3622429"/>
            <a:ext cx="2662250" cy="19042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08B470A9-1343-CFA3-C59E-A080B60245A9}"/>
              </a:ext>
            </a:extLst>
          </p:cNvPr>
          <p:cNvSpPr txBox="1"/>
          <p:nvPr/>
        </p:nvSpPr>
        <p:spPr>
          <a:xfrm>
            <a:off x="7840191" y="5617064"/>
            <a:ext cx="4211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TAC: energy and multiplicity thresholds to improve signal-to-background ratio.   </a:t>
            </a:r>
          </a:p>
        </p:txBody>
      </p:sp>
    </p:spTree>
    <p:extLst>
      <p:ext uri="{BB962C8B-B14F-4D97-AF65-F5344CB8AC3E}">
        <p14:creationId xmlns:p14="http://schemas.microsoft.com/office/powerpoint/2010/main" val="57527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D27C103-1127-0D81-48AD-1C448D51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2.1 Fundamentals of the data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1E6D783-6585-EEF9-5E8F-67F910C27AA9}"/>
                  </a:ext>
                </a:extLst>
              </p:cNvPr>
              <p:cNvSpPr txBox="1"/>
              <p:nvPr/>
            </p:nvSpPr>
            <p:spPr>
              <a:xfrm>
                <a:off x="4299829" y="951417"/>
                <a:ext cx="3100464" cy="684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</m:sup>
                      </m:sSubSup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1E6D783-6585-EEF9-5E8F-67F910C27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9829" y="951417"/>
                <a:ext cx="3100464" cy="684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ángulo 22">
            <a:extLst>
              <a:ext uri="{FF2B5EF4-FFF2-40B4-BE49-F238E27FC236}">
                <a16:creationId xmlns:a16="http://schemas.microsoft.com/office/drawing/2014/main" id="{A53C720A-AAD1-7583-DEB6-4AF68CE36E5C}"/>
              </a:ext>
            </a:extLst>
          </p:cNvPr>
          <p:cNvSpPr/>
          <p:nvPr/>
        </p:nvSpPr>
        <p:spPr>
          <a:xfrm>
            <a:off x="4144380" y="2174306"/>
            <a:ext cx="3581698" cy="40563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DE31771-C20C-420E-B893-894B04808278}"/>
              </a:ext>
            </a:extLst>
          </p:cNvPr>
          <p:cNvSpPr txBox="1"/>
          <p:nvPr/>
        </p:nvSpPr>
        <p:spPr>
          <a:xfrm>
            <a:off x="4543508" y="2277658"/>
            <a:ext cx="2804201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spcBef>
                <a:spcPts val="600"/>
              </a:spcBef>
              <a:defRPr>
                <a:latin typeface="Cooper Black" panose="0208090404030B020404" pitchFamily="18" charset="0"/>
                <a:ea typeface="Segoe UI Black" panose="020B0A02040204020203" pitchFamily="34" charset="0"/>
              </a:defRPr>
            </a:lvl1pPr>
          </a:lstStyle>
          <a:p>
            <a:r>
              <a:rPr lang="en-US" dirty="0">
                <a:latin typeface="Segoe UI Black" panose="020B0A02040204020203" pitchFamily="34" charset="0"/>
              </a:rPr>
              <a:t>Neutron fluence crossing the sample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300BFFA-B99C-65C9-BF24-F9382E5FDAF8}"/>
              </a:ext>
            </a:extLst>
          </p:cNvPr>
          <p:cNvSpPr txBox="1"/>
          <p:nvPr/>
        </p:nvSpPr>
        <p:spPr>
          <a:xfrm>
            <a:off x="4144380" y="3022265"/>
            <a:ext cx="35816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Depends on sample diameter.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Common for the same setup.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03100995-9273-BB50-D172-6E1E627D4712}"/>
              </a:ext>
            </a:extLst>
          </p:cNvPr>
          <p:cNvSpPr/>
          <p:nvPr/>
        </p:nvSpPr>
        <p:spPr>
          <a:xfrm>
            <a:off x="6439174" y="1332385"/>
            <a:ext cx="656305" cy="303032"/>
          </a:xfrm>
          <a:prstGeom prst="roundRect">
            <a:avLst/>
          </a:prstGeom>
          <a:noFill/>
          <a:ln w="19050">
            <a:solidFill>
              <a:srgbClr val="6576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Imagen 30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AA851595-2B86-4930-9114-C92B8E1F2E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970" y="3767567"/>
            <a:ext cx="3222518" cy="23179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A211EE93-EA6A-1E7C-AA29-1C9029F892CD}"/>
              </a:ext>
            </a:extLst>
          </p:cNvPr>
          <p:cNvSpPr/>
          <p:nvPr/>
        </p:nvSpPr>
        <p:spPr>
          <a:xfrm>
            <a:off x="7941341" y="794495"/>
            <a:ext cx="3999260" cy="16573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23AB77D-DAB9-6FAB-D3EB-08531A7F1E62}"/>
              </a:ext>
            </a:extLst>
          </p:cNvPr>
          <p:cNvSpPr txBox="1"/>
          <p:nvPr/>
        </p:nvSpPr>
        <p:spPr>
          <a:xfrm>
            <a:off x="8056598" y="891791"/>
            <a:ext cx="378701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Count rate due to background events</a:t>
            </a:r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60AF8C1D-FBF8-64D5-48E4-78DC8F3FC13C}"/>
              </a:ext>
            </a:extLst>
          </p:cNvPr>
          <p:cNvCxnSpPr>
            <a:cxnSpLocks/>
            <a:stCxn id="47" idx="3"/>
          </p:cNvCxnSpPr>
          <p:nvPr/>
        </p:nvCxnSpPr>
        <p:spPr>
          <a:xfrm>
            <a:off x="7370875" y="1132222"/>
            <a:ext cx="672275" cy="52870"/>
          </a:xfrm>
          <a:prstGeom prst="line">
            <a:avLst/>
          </a:prstGeom>
          <a:noFill/>
          <a:ln w="190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DA8309E4-31B8-19B2-CBA1-31846B9A5246}"/>
              </a:ext>
            </a:extLst>
          </p:cNvPr>
          <p:cNvSpPr txBox="1"/>
          <p:nvPr/>
        </p:nvSpPr>
        <p:spPr>
          <a:xfrm>
            <a:off x="8056597" y="1572346"/>
            <a:ext cx="3787011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Measured through dedicated background measurements…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or by simulations. </a:t>
            </a:r>
          </a:p>
        </p:txBody>
      </p: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DEDB7BE4-FD74-C814-9B0D-6FAB51CD6871}"/>
              </a:ext>
            </a:extLst>
          </p:cNvPr>
          <p:cNvSpPr/>
          <p:nvPr/>
        </p:nvSpPr>
        <p:spPr>
          <a:xfrm>
            <a:off x="6655734" y="980706"/>
            <a:ext cx="715141" cy="303032"/>
          </a:xfrm>
          <a:prstGeom prst="roundRect">
            <a:avLst/>
          </a:prstGeom>
          <a:noFill/>
          <a:ln w="19050">
            <a:solidFill>
              <a:srgbClr val="EFBF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415EFC4-3A02-8193-D034-88621AC599C4}"/>
              </a:ext>
            </a:extLst>
          </p:cNvPr>
          <p:cNvSpPr/>
          <p:nvPr/>
        </p:nvSpPr>
        <p:spPr>
          <a:xfrm>
            <a:off x="215548" y="885620"/>
            <a:ext cx="3672798" cy="5345038"/>
          </a:xfrm>
          <a:prstGeom prst="rect">
            <a:avLst/>
          </a:prstGeom>
          <a:solidFill>
            <a:srgbClr val="FFEA9F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CFCEE9C-0D4A-2E59-71D3-5A0D7EB2EBB2}"/>
              </a:ext>
            </a:extLst>
          </p:cNvPr>
          <p:cNvSpPr txBox="1"/>
          <p:nvPr/>
        </p:nvSpPr>
        <p:spPr>
          <a:xfrm>
            <a:off x="746304" y="1000426"/>
            <a:ext cx="252941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Detection efficiency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ED53525-7A03-92C6-D0E3-B0B9E82EED40}"/>
              </a:ext>
            </a:extLst>
          </p:cNvPr>
          <p:cNvCxnSpPr>
            <a:cxnSpLocks/>
          </p:cNvCxnSpPr>
          <p:nvPr/>
        </p:nvCxnSpPr>
        <p:spPr>
          <a:xfrm flipH="1">
            <a:off x="3941833" y="1470211"/>
            <a:ext cx="1755821" cy="684000"/>
          </a:xfrm>
          <a:prstGeom prst="line">
            <a:avLst/>
          </a:prstGeom>
          <a:noFill/>
          <a:ln w="19050">
            <a:solidFill>
              <a:schemeClr val="accent6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39917856-683F-BA6F-0E2E-F2BDDBC1E12B}"/>
              </a:ext>
            </a:extLst>
          </p:cNvPr>
          <p:cNvSpPr txBox="1"/>
          <p:nvPr/>
        </p:nvSpPr>
        <p:spPr>
          <a:xfrm>
            <a:off x="423867" y="1511094"/>
            <a:ext cx="320332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Can be determined experimentally or by simulations.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Only required for </a:t>
            </a:r>
            <a:r>
              <a:rPr lang="en-US" sz="1400" baseline="30000" dirty="0">
                <a:ea typeface="Segoe UI Black" panose="020B0A02040204020203" pitchFamily="34" charset="0"/>
              </a:rPr>
              <a:t>239</a:t>
            </a:r>
            <a:r>
              <a:rPr lang="en-US" sz="1400" dirty="0">
                <a:ea typeface="Segoe UI Black" panose="020B0A02040204020203" pitchFamily="34" charset="0"/>
              </a:rPr>
              <a:t>Pu(n,</a:t>
            </a:r>
            <a:r>
              <a:rPr lang="el-GR" sz="1400" i="1" dirty="0">
                <a:ea typeface="Segoe UI Black" panose="020B0A02040204020203" pitchFamily="34" charset="0"/>
              </a:rPr>
              <a:t>γ</a:t>
            </a:r>
            <a:r>
              <a:rPr lang="en-US" sz="1400" dirty="0">
                <a:ea typeface="Segoe UI Black" panose="020B0A02040204020203" pitchFamily="34" charset="0"/>
              </a:rPr>
              <a:t>). 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6D2849B-72AB-B1B0-5B6B-AEFCB5613780}"/>
              </a:ext>
            </a:extLst>
          </p:cNvPr>
          <p:cNvSpPr/>
          <p:nvPr/>
        </p:nvSpPr>
        <p:spPr>
          <a:xfrm>
            <a:off x="5722317" y="1332385"/>
            <a:ext cx="699025" cy="303032"/>
          </a:xfrm>
          <a:prstGeom prst="roundRect">
            <a:avLst/>
          </a:prstGeom>
          <a:noFill/>
          <a:ln w="19050">
            <a:solidFill>
              <a:srgbClr val="9E531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agen 11" descr="Histograma&#10;&#10;El contenido generado por IA puede ser incorrecto.">
            <a:extLst>
              <a:ext uri="{FF2B5EF4-FFF2-40B4-BE49-F238E27FC236}">
                <a16:creationId xmlns:a16="http://schemas.microsoft.com/office/drawing/2014/main" id="{48C59F46-6F3B-95FC-1083-F34596898E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7" y="3050798"/>
            <a:ext cx="3112424" cy="29960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CD2752A-47D1-2D7A-0B5C-B66B57D0E636}"/>
              </a:ext>
            </a:extLst>
          </p:cNvPr>
          <p:cNvSpPr txBox="1"/>
          <p:nvPr/>
        </p:nvSpPr>
        <p:spPr>
          <a:xfrm>
            <a:off x="215547" y="2455042"/>
            <a:ext cx="367279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/>
              <a:t>Comparison of TAC </a:t>
            </a:r>
            <a:r>
              <a:rPr lang="en-US" sz="1100" i="1" dirty="0" err="1"/>
              <a:t>E</a:t>
            </a:r>
            <a:r>
              <a:rPr lang="en-US" sz="1100" i="1" baseline="-25000" dirty="0" err="1"/>
              <a:t>sum</a:t>
            </a:r>
            <a:r>
              <a:rPr lang="en-US" sz="1100" i="1" dirty="0"/>
              <a:t> spectra between experimental and </a:t>
            </a:r>
            <a:r>
              <a:rPr lang="en-US" sz="1200" i="1" dirty="0"/>
              <a:t>MC</a:t>
            </a:r>
            <a:r>
              <a:rPr lang="en-US" sz="1100" i="1" dirty="0"/>
              <a:t> simulations. 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C75D4E58-CE69-B04F-CEC9-36840C875A73}"/>
              </a:ext>
            </a:extLst>
          </p:cNvPr>
          <p:cNvGrpSpPr/>
          <p:nvPr/>
        </p:nvGrpSpPr>
        <p:grpSpPr>
          <a:xfrm>
            <a:off x="1648563" y="4202482"/>
            <a:ext cx="552812" cy="268258"/>
            <a:chOff x="6838950" y="3624150"/>
            <a:chExt cx="539112" cy="261610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718F5BF2-A19A-E20A-8E1B-1745134008A4}"/>
                </a:ext>
              </a:extLst>
            </p:cNvPr>
            <p:cNvSpPr txBox="1"/>
            <p:nvPr/>
          </p:nvSpPr>
          <p:spPr>
            <a:xfrm>
              <a:off x="6942399" y="3624150"/>
              <a:ext cx="4356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MC</a:t>
              </a:r>
            </a:p>
          </p:txBody>
        </p:sp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F2294BAB-F950-43FB-1DDC-70969C4D682A}"/>
                </a:ext>
              </a:extLst>
            </p:cNvPr>
            <p:cNvCxnSpPr>
              <a:cxnSpLocks/>
            </p:cNvCxnSpPr>
            <p:nvPr/>
          </p:nvCxnSpPr>
          <p:spPr>
            <a:xfrm>
              <a:off x="6838950" y="3754955"/>
              <a:ext cx="153009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ángulo 17">
            <a:extLst>
              <a:ext uri="{FF2B5EF4-FFF2-40B4-BE49-F238E27FC236}">
                <a16:creationId xmlns:a16="http://schemas.microsoft.com/office/drawing/2014/main" id="{FF7BFA30-9B28-E841-50E6-59641317DC07}"/>
              </a:ext>
            </a:extLst>
          </p:cNvPr>
          <p:cNvSpPr/>
          <p:nvPr/>
        </p:nvSpPr>
        <p:spPr>
          <a:xfrm>
            <a:off x="7840192" y="2502864"/>
            <a:ext cx="4211937" cy="3727794"/>
          </a:xfrm>
          <a:prstGeom prst="rect">
            <a:avLst/>
          </a:prstGeom>
          <a:solidFill>
            <a:srgbClr val="DBEEF4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2421DC38-C699-8721-DE95-F5F98D422366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6543516" y="1635417"/>
            <a:ext cx="223811" cy="518794"/>
          </a:xfrm>
          <a:prstGeom prst="line">
            <a:avLst/>
          </a:prstGeom>
          <a:noFill/>
          <a:ln w="19050">
            <a:solidFill>
              <a:schemeClr val="accent3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D258EAC-C7BE-DB04-C761-4BA171D0799F}"/>
              </a:ext>
            </a:extLst>
          </p:cNvPr>
          <p:cNvSpPr txBox="1"/>
          <p:nvPr/>
        </p:nvSpPr>
        <p:spPr>
          <a:xfrm>
            <a:off x="8317201" y="2618571"/>
            <a:ext cx="3332965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Data reduction (thresholds)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574590A-9804-DF94-A5EC-3E9765D582B7}"/>
              </a:ext>
            </a:extLst>
          </p:cNvPr>
          <p:cNvSpPr txBox="1"/>
          <p:nvPr/>
        </p:nvSpPr>
        <p:spPr>
          <a:xfrm>
            <a:off x="7840191" y="3020775"/>
            <a:ext cx="4181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1400" dirty="0">
                <a:ea typeface="Segoe UI Black" panose="020B0A02040204020203" pitchFamily="34" charset="0"/>
              </a:rPr>
              <a:t>FFD: </a:t>
            </a:r>
            <a:r>
              <a:rPr lang="el-GR" sz="1400" dirty="0">
                <a:ea typeface="Segoe UI Black" panose="020B0A02040204020203" pitchFamily="34" charset="0"/>
              </a:rPr>
              <a:t>α</a:t>
            </a:r>
            <a:r>
              <a:rPr lang="en-US" sz="1400" dirty="0">
                <a:ea typeface="Segoe UI Black" panose="020B0A02040204020203" pitchFamily="34" charset="0"/>
              </a:rPr>
              <a:t>-FF discrimination using amplitude threshold in the FFD signals. 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9DBF09E-00F5-335E-0674-8F917588CF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" b="470"/>
          <a:stretch/>
        </p:blipFill>
        <p:spPr>
          <a:xfrm>
            <a:off x="8652558" y="3622429"/>
            <a:ext cx="2662250" cy="19042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08B470A9-1343-CFA3-C59E-A080B60245A9}"/>
              </a:ext>
            </a:extLst>
          </p:cNvPr>
          <p:cNvSpPr txBox="1"/>
          <p:nvPr/>
        </p:nvSpPr>
        <p:spPr>
          <a:xfrm>
            <a:off x="7840191" y="5617064"/>
            <a:ext cx="4211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TAC: energy and multiplicity thresholds to improve signal-to-background ratio.  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71E766B-577B-F5F1-98DF-32F07CF3CA99}"/>
              </a:ext>
            </a:extLst>
          </p:cNvPr>
          <p:cNvSpPr/>
          <p:nvPr/>
        </p:nvSpPr>
        <p:spPr>
          <a:xfrm>
            <a:off x="1684049" y="1940047"/>
            <a:ext cx="3702580" cy="25912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0D6344AE-6A2F-4B74-9D8D-88CDA0E6BA51}"/>
                  </a:ext>
                </a:extLst>
              </p:cNvPr>
              <p:cNvSpPr txBox="1"/>
              <p:nvPr/>
            </p:nvSpPr>
            <p:spPr>
              <a:xfrm>
                <a:off x="1675308" y="1953203"/>
                <a:ext cx="3688319" cy="2539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n-US" dirty="0"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Normalization</a:t>
                </a:r>
                <a:endParaRPr lang="en-US" sz="1400" dirty="0">
                  <a:latin typeface="Segoe UI Black" panose="020B0A02040204020203" pitchFamily="34" charset="0"/>
                  <a:ea typeface="Segoe UI Black" panose="020B0A02040204020203" pitchFamily="34" charset="0"/>
                </a:endParaRPr>
              </a:p>
              <a:p>
                <a:pPr algn="just">
                  <a:spcBef>
                    <a:spcPts val="600"/>
                  </a:spcBef>
                </a:pPr>
                <a:r>
                  <a:rPr lang="en-US" sz="1400" dirty="0">
                    <a:ea typeface="Segoe UI Black" panose="020B0A02040204020203" pitchFamily="34" charset="0"/>
                  </a:rPr>
                  <a:t>The fission yield was normalized to the recommended evaluated </a:t>
                </a:r>
                <a:r>
                  <a:rPr lang="en-US" sz="1400" baseline="30000" dirty="0">
                    <a:ea typeface="Segoe UI Black" panose="020B0A02040204020203" pitchFamily="34" charset="0"/>
                  </a:rPr>
                  <a:t>239</a:t>
                </a:r>
                <a:r>
                  <a:rPr lang="en-US" sz="1400" dirty="0">
                    <a:ea typeface="Segoe UI Black" panose="020B0A02040204020203" pitchFamily="34" charset="0"/>
                  </a:rPr>
                  <a:t>Pu(</a:t>
                </a:r>
                <a:r>
                  <a:rPr lang="en-US" sz="1400" dirty="0" err="1">
                    <a:ea typeface="Segoe UI Black" panose="020B0A02040204020203" pitchFamily="34" charset="0"/>
                  </a:rPr>
                  <a:t>n,f</a:t>
                </a:r>
                <a:r>
                  <a:rPr lang="en-US" sz="1400" dirty="0">
                    <a:ea typeface="Segoe UI Black" panose="020B0A02040204020203" pitchFamily="34" charset="0"/>
                  </a:rPr>
                  <a:t>) cross section integral (9-20 eV) by I. Durán et al</a:t>
                </a:r>
                <a:r>
                  <a:rPr lang="es-ES" sz="1400" dirty="0">
                    <a:ea typeface="Segoe UI Black" panose="020B0A02040204020203" pitchFamily="34" charset="0"/>
                  </a:rPr>
                  <a:t>. </a:t>
                </a:r>
                <a:r>
                  <a:rPr lang="en-US" sz="1400" dirty="0">
                    <a:ea typeface="Segoe UI Black" panose="020B0A02040204020203" pitchFamily="34" charset="0"/>
                  </a:rPr>
                  <a:t>(</a:t>
                </a:r>
                <a:r>
                  <a:rPr lang="en-US" sz="1400" dirty="0">
                    <a:ea typeface="Segoe UI Black" panose="020B0A02040204020203" pitchFamily="34" charset="0"/>
                    <a:hlinkClick r:id="rId6"/>
                  </a:rPr>
                  <a:t>https://doi.org/10.1016/j.nds.2024.01.004</a:t>
                </a:r>
                <a:r>
                  <a:rPr lang="en-US" sz="1400" dirty="0">
                    <a:ea typeface="Segoe UI Black" panose="020B0A02040204020203" pitchFamily="34" charset="0"/>
                  </a:rPr>
                  <a:t>).</a:t>
                </a:r>
                <a:endParaRPr lang="es-ES" sz="1400" dirty="0">
                  <a:ea typeface="Segoe UI Black" panose="020B0A02040204020203" pitchFamily="34" charset="0"/>
                </a:endParaRP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Segoe UI Black" panose="020B0A02040204020203" pitchFamily="34" charset="0"/>
                  </a:rPr>
                  <a:t>Absolute value of </a:t>
                </a:r>
                <a14:m>
                  <m:oMath xmlns:m="http://schemas.openxmlformats.org/officeDocument/2006/math">
                    <m:r>
                      <a:rPr lang="es-ES" sz="1400" b="0" i="1" smtClean="0">
                        <a:latin typeface="Cambria Math" panose="02040503050406030204" pitchFamily="18" charset="0"/>
                        <a:ea typeface="Segoe UI Black" panose="020B0A02040204020203" pitchFamily="34" charset="0"/>
                      </a:rPr>
                      <m:t>𝜙</m:t>
                    </m:r>
                    <m:d>
                      <m:dPr>
                        <m:ctrlPr>
                          <a:rPr lang="es-ES" sz="1400" b="0" i="1" smtClean="0">
                            <a:latin typeface="Cambria Math" panose="02040503050406030204" pitchFamily="18" charset="0"/>
                            <a:ea typeface="Segoe UI Black" panose="020B0A02040204020203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sz="1400" b="0" i="1" smtClean="0">
                                <a:latin typeface="Cambria Math" panose="02040503050406030204" pitchFamily="18" charset="0"/>
                                <a:ea typeface="Segoe UI Black" panose="020B0A02040204020203" pitchFamily="34" charset="0"/>
                              </a:rPr>
                            </m:ctrlPr>
                          </m:sSubPr>
                          <m:e>
                            <m:r>
                              <a:rPr lang="es-ES" sz="1400" b="0" i="1" smtClean="0">
                                <a:latin typeface="Cambria Math" panose="02040503050406030204" pitchFamily="18" charset="0"/>
                                <a:ea typeface="Segoe UI Black" panose="020B0A02040204020203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s-ES" sz="1400" b="0" i="1" smtClean="0">
                                <a:latin typeface="Cambria Math" panose="02040503050406030204" pitchFamily="18" charset="0"/>
                                <a:ea typeface="Segoe UI Black" panose="020B0A02040204020203" pitchFamily="34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>
                    <a:ea typeface="Segoe UI Black" panose="020B0A02040204020203" pitchFamily="34" charset="0"/>
                  </a:rPr>
                  <a:t>, sample mass, and efficiency not needed → significantly reduce uncertainties.</a:t>
                </a: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Segoe UI Black" panose="020B0A02040204020203" pitchFamily="34" charset="0"/>
                  </a:rPr>
                  <a:t>Automatically determines the norma-</a:t>
                </a:r>
                <a:r>
                  <a:rPr lang="en-US" sz="1400" dirty="0" err="1">
                    <a:ea typeface="Segoe UI Black" panose="020B0A02040204020203" pitchFamily="34" charset="0"/>
                  </a:rPr>
                  <a:t>lization</a:t>
                </a:r>
                <a:r>
                  <a:rPr lang="en-US" sz="1400" dirty="0">
                    <a:ea typeface="Segoe UI Black" panose="020B0A02040204020203" pitchFamily="34" charset="0"/>
                  </a:rPr>
                  <a:t> for the capture yield.</a:t>
                </a: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0D6344AE-6A2F-4B74-9D8D-88CDA0E6BA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308" y="1953203"/>
                <a:ext cx="3688319" cy="2539157"/>
              </a:xfrm>
              <a:prstGeom prst="rect">
                <a:avLst/>
              </a:prstGeom>
              <a:blipFill>
                <a:blip r:embed="rId8"/>
                <a:stretch>
                  <a:fillRect l="-496" t="-959" r="-496" b="-1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13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D27C103-1127-0D81-48AD-1C448D51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2.2 Summary of backgrounds for capture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D22EE4E-720D-E55E-ABBC-A58B46AB8F9C}"/>
              </a:ext>
            </a:extLst>
          </p:cNvPr>
          <p:cNvSpPr/>
          <p:nvPr/>
        </p:nvSpPr>
        <p:spPr>
          <a:xfrm>
            <a:off x="16021" y="773251"/>
            <a:ext cx="5935218" cy="5490389"/>
          </a:xfrm>
          <a:prstGeom prst="rect">
            <a:avLst/>
          </a:prstGeom>
          <a:solidFill>
            <a:srgbClr val="FFEA9F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BAD34B4-6E89-CFAC-1CD7-1DC6D7AA60B8}"/>
              </a:ext>
            </a:extLst>
          </p:cNvPr>
          <p:cNvSpPr/>
          <p:nvPr/>
        </p:nvSpPr>
        <p:spPr>
          <a:xfrm>
            <a:off x="6151246" y="773251"/>
            <a:ext cx="5954915" cy="54903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4 Imagen">
            <a:extLst>
              <a:ext uri="{FF2B5EF4-FFF2-40B4-BE49-F238E27FC236}">
                <a16:creationId xmlns:a16="http://schemas.microsoft.com/office/drawing/2014/main" id="{C2757FD3-5A52-91DC-C551-A58BF8F648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39" y="1147311"/>
            <a:ext cx="1244320" cy="5159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72B9CB1-607F-A24C-324F-C226E31CE3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411" y="1145730"/>
            <a:ext cx="491785" cy="5159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Cruz 10">
            <a:extLst>
              <a:ext uri="{FF2B5EF4-FFF2-40B4-BE49-F238E27FC236}">
                <a16:creationId xmlns:a16="http://schemas.microsoft.com/office/drawing/2014/main" id="{604DB3C7-FEC2-A521-43A5-800363A77E13}"/>
              </a:ext>
            </a:extLst>
          </p:cNvPr>
          <p:cNvSpPr/>
          <p:nvPr/>
        </p:nvSpPr>
        <p:spPr>
          <a:xfrm>
            <a:off x="3425553" y="1278349"/>
            <a:ext cx="258364" cy="250732"/>
          </a:xfrm>
          <a:prstGeom prst="plus">
            <a:avLst>
              <a:gd name="adj" fmla="val 4342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4 Imagen">
            <a:extLst>
              <a:ext uri="{FF2B5EF4-FFF2-40B4-BE49-F238E27FC236}">
                <a16:creationId xmlns:a16="http://schemas.microsoft.com/office/drawing/2014/main" id="{68A53B1F-F830-93B6-860F-1C65264709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732" y="834601"/>
            <a:ext cx="765223" cy="3173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093BA44E-5AAC-5E78-EBE7-B6124CB472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123" y="1145729"/>
            <a:ext cx="491785" cy="5159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Cruz 27">
            <a:extLst>
              <a:ext uri="{FF2B5EF4-FFF2-40B4-BE49-F238E27FC236}">
                <a16:creationId xmlns:a16="http://schemas.microsoft.com/office/drawing/2014/main" id="{279F1154-B72B-153D-1BCD-7BC5DA579938}"/>
              </a:ext>
            </a:extLst>
          </p:cNvPr>
          <p:cNvSpPr/>
          <p:nvPr/>
        </p:nvSpPr>
        <p:spPr>
          <a:xfrm rot="18844526">
            <a:off x="11339556" y="668608"/>
            <a:ext cx="648917" cy="64929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AB7B06F-9893-F977-EC37-8C24FAD35330}"/>
              </a:ext>
            </a:extLst>
          </p:cNvPr>
          <p:cNvSpPr txBox="1"/>
          <p:nvPr/>
        </p:nvSpPr>
        <p:spPr>
          <a:xfrm>
            <a:off x="384427" y="747674"/>
            <a:ext cx="55500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FC setup (FFD + TAC)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BDDA0F89-AD71-858B-9C65-7117CA841531}"/>
              </a:ext>
            </a:extLst>
          </p:cNvPr>
          <p:cNvSpPr txBox="1"/>
          <p:nvPr/>
        </p:nvSpPr>
        <p:spPr>
          <a:xfrm>
            <a:off x="6253686" y="747674"/>
            <a:ext cx="55500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TS setup (TAC)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Imagen 34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625528FB-C308-B10E-F50F-278FDAF045C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89" y="2607555"/>
            <a:ext cx="5401910" cy="34990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Imagen 36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A0C87F43-B26C-556B-4003-15E2ACE7C53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281" y="2607863"/>
            <a:ext cx="5394812" cy="34944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967A7868-6437-6B3B-8150-E237EF7F85F0}"/>
              </a:ext>
            </a:extLst>
          </p:cNvPr>
          <p:cNvSpPr txBox="1"/>
          <p:nvPr/>
        </p:nvSpPr>
        <p:spPr>
          <a:xfrm>
            <a:off x="2847870" y="1721209"/>
            <a:ext cx="6811632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Background contributions in both setups: some components share similar approaches but others (fission) required completely different procedures.  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AE62F491-EBD6-5D2E-C765-8B0DC984B98C}"/>
              </a:ext>
            </a:extLst>
          </p:cNvPr>
          <p:cNvSpPr txBox="1"/>
          <p:nvPr/>
        </p:nvSpPr>
        <p:spPr>
          <a:xfrm>
            <a:off x="607159" y="2330864"/>
            <a:ext cx="4675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TAC count rates as a function of neutron energy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6BA10452-91B4-49BB-1BA9-2ECCE6AF938C}"/>
              </a:ext>
            </a:extLst>
          </p:cNvPr>
          <p:cNvSpPr txBox="1"/>
          <p:nvPr/>
        </p:nvSpPr>
        <p:spPr>
          <a:xfrm>
            <a:off x="6912974" y="2330864"/>
            <a:ext cx="4675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TAC count rates as a function of neutron energy</a:t>
            </a:r>
          </a:p>
        </p:txBody>
      </p:sp>
    </p:spTree>
    <p:extLst>
      <p:ext uri="{BB962C8B-B14F-4D97-AF65-F5344CB8AC3E}">
        <p14:creationId xmlns:p14="http://schemas.microsoft.com/office/powerpoint/2010/main" val="270976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D27C103-1127-0D81-48AD-1C448D51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2.2 Summary of backgrounds for capture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D22EE4E-720D-E55E-ABBC-A58B46AB8F9C}"/>
              </a:ext>
            </a:extLst>
          </p:cNvPr>
          <p:cNvSpPr/>
          <p:nvPr/>
        </p:nvSpPr>
        <p:spPr>
          <a:xfrm>
            <a:off x="16021" y="773251"/>
            <a:ext cx="5935218" cy="5490389"/>
          </a:xfrm>
          <a:prstGeom prst="rect">
            <a:avLst/>
          </a:prstGeom>
          <a:solidFill>
            <a:srgbClr val="FFEA9F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BAD34B4-6E89-CFAC-1CD7-1DC6D7AA60B8}"/>
              </a:ext>
            </a:extLst>
          </p:cNvPr>
          <p:cNvSpPr/>
          <p:nvPr/>
        </p:nvSpPr>
        <p:spPr>
          <a:xfrm>
            <a:off x="6151246" y="773251"/>
            <a:ext cx="5954915" cy="54903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4 Imagen">
            <a:extLst>
              <a:ext uri="{FF2B5EF4-FFF2-40B4-BE49-F238E27FC236}">
                <a16:creationId xmlns:a16="http://schemas.microsoft.com/office/drawing/2014/main" id="{C2757FD3-5A52-91DC-C551-A58BF8F648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39" y="1147311"/>
            <a:ext cx="1244320" cy="5159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72B9CB1-607F-A24C-324F-C226E31CE3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411" y="1145730"/>
            <a:ext cx="491785" cy="5159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Cruz 10">
            <a:extLst>
              <a:ext uri="{FF2B5EF4-FFF2-40B4-BE49-F238E27FC236}">
                <a16:creationId xmlns:a16="http://schemas.microsoft.com/office/drawing/2014/main" id="{604DB3C7-FEC2-A521-43A5-800363A77E13}"/>
              </a:ext>
            </a:extLst>
          </p:cNvPr>
          <p:cNvSpPr/>
          <p:nvPr/>
        </p:nvSpPr>
        <p:spPr>
          <a:xfrm>
            <a:off x="3425553" y="1278349"/>
            <a:ext cx="258364" cy="250732"/>
          </a:xfrm>
          <a:prstGeom prst="plus">
            <a:avLst>
              <a:gd name="adj" fmla="val 4342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4 Imagen">
            <a:extLst>
              <a:ext uri="{FF2B5EF4-FFF2-40B4-BE49-F238E27FC236}">
                <a16:creationId xmlns:a16="http://schemas.microsoft.com/office/drawing/2014/main" id="{68A53B1F-F830-93B6-860F-1C65264709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732" y="834601"/>
            <a:ext cx="765223" cy="3173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093BA44E-5AAC-5E78-EBE7-B6124CB472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766" y="850149"/>
            <a:ext cx="491785" cy="5159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Cruz 27">
            <a:extLst>
              <a:ext uri="{FF2B5EF4-FFF2-40B4-BE49-F238E27FC236}">
                <a16:creationId xmlns:a16="http://schemas.microsoft.com/office/drawing/2014/main" id="{279F1154-B72B-153D-1BCD-7BC5DA579938}"/>
              </a:ext>
            </a:extLst>
          </p:cNvPr>
          <p:cNvSpPr/>
          <p:nvPr/>
        </p:nvSpPr>
        <p:spPr>
          <a:xfrm rot="18844526">
            <a:off x="11339556" y="668608"/>
            <a:ext cx="648917" cy="64929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AB7B06F-9893-F977-EC37-8C24FAD35330}"/>
              </a:ext>
            </a:extLst>
          </p:cNvPr>
          <p:cNvSpPr txBox="1"/>
          <p:nvPr/>
        </p:nvSpPr>
        <p:spPr>
          <a:xfrm>
            <a:off x="384427" y="747674"/>
            <a:ext cx="55500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FC setup (FFD + TAC)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BDDA0F89-AD71-858B-9C65-7117CA841531}"/>
              </a:ext>
            </a:extLst>
          </p:cNvPr>
          <p:cNvSpPr txBox="1"/>
          <p:nvPr/>
        </p:nvSpPr>
        <p:spPr>
          <a:xfrm>
            <a:off x="6253686" y="747674"/>
            <a:ext cx="55500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TS setup (TAC)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Imagen 34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625528FB-C308-B10E-F50F-278FDAF045C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89" y="2607555"/>
            <a:ext cx="5401910" cy="34990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Imagen 36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A0C87F43-B26C-556B-4003-15E2ACE7C53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281" y="2607863"/>
            <a:ext cx="5394812" cy="34944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967A7868-6437-6B3B-8150-E237EF7F85F0}"/>
              </a:ext>
            </a:extLst>
          </p:cNvPr>
          <p:cNvSpPr txBox="1"/>
          <p:nvPr/>
        </p:nvSpPr>
        <p:spPr>
          <a:xfrm>
            <a:off x="2847870" y="1721209"/>
            <a:ext cx="6811632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Background contributions in both setups: some components share similar approaches but others (fission) required completely different procedures.  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AE62F491-EBD6-5D2E-C765-8B0DC984B98C}"/>
              </a:ext>
            </a:extLst>
          </p:cNvPr>
          <p:cNvSpPr txBox="1"/>
          <p:nvPr/>
        </p:nvSpPr>
        <p:spPr>
          <a:xfrm>
            <a:off x="607159" y="2330864"/>
            <a:ext cx="4675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TAC count rates as a function of neutron energy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6BA10452-91B4-49BB-1BA9-2ECCE6AF938C}"/>
              </a:ext>
            </a:extLst>
          </p:cNvPr>
          <p:cNvSpPr txBox="1"/>
          <p:nvPr/>
        </p:nvSpPr>
        <p:spPr>
          <a:xfrm>
            <a:off x="6912974" y="2330864"/>
            <a:ext cx="4675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TAC count rates as a function of neutron energy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323E032-76E6-BC03-82B1-F3F9859F8781}"/>
              </a:ext>
            </a:extLst>
          </p:cNvPr>
          <p:cNvSpPr/>
          <p:nvPr/>
        </p:nvSpPr>
        <p:spPr>
          <a:xfrm>
            <a:off x="243989" y="1721209"/>
            <a:ext cx="5550030" cy="4568008"/>
          </a:xfrm>
          <a:prstGeom prst="rect">
            <a:avLst/>
          </a:prstGeom>
          <a:solidFill>
            <a:srgbClr val="DBEEF4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Imagen 2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AB6AA850-8A69-C35E-67B6-A08133F43BE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2" r="5856"/>
          <a:stretch/>
        </p:blipFill>
        <p:spPr>
          <a:xfrm>
            <a:off x="979435" y="2909434"/>
            <a:ext cx="4086987" cy="29233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B0027A6-2ED2-942D-6A0F-F274F6F485E8}"/>
              </a:ext>
            </a:extLst>
          </p:cNvPr>
          <p:cNvSpPr txBox="1"/>
          <p:nvPr/>
        </p:nvSpPr>
        <p:spPr>
          <a:xfrm>
            <a:off x="243989" y="1786365"/>
            <a:ext cx="5550029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Fission subtraction: Fission Tagging</a:t>
            </a:r>
            <a:r>
              <a:rPr lang="en-US" sz="1800" baseline="30000" dirty="0">
                <a:latin typeface="Segoe UI Black" panose="020B0A02040204020203" pitchFamily="34" charset="0"/>
                <a:ea typeface="Segoe UI Black" panose="020B0A02040204020203" pitchFamily="34" charset="0"/>
              </a:rPr>
              <a:t>1,2,3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ea typeface="Segoe UI Black" panose="020B0A02040204020203" pitchFamily="34" charset="0"/>
              </a:rPr>
              <a:t>FFD+TAC event coincidences used as veto to suppress fission background.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AC94872-46A5-7CCA-59EB-334E37AC3004}"/>
              </a:ext>
            </a:extLst>
          </p:cNvPr>
          <p:cNvSpPr txBox="1"/>
          <p:nvPr/>
        </p:nvSpPr>
        <p:spPr>
          <a:xfrm>
            <a:off x="2824264" y="2467360"/>
            <a:ext cx="24487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latin typeface="Segoe UI Black" panose="020B0A02040204020203" pitchFamily="34" charset="0"/>
                <a:ea typeface="Segoe UI Black" panose="020B0A02040204020203" pitchFamily="34" charset="0"/>
              </a:rPr>
              <a:t>coincidence window</a:t>
            </a:r>
          </a:p>
        </p:txBody>
      </p:sp>
      <p:sp>
        <p:nvSpPr>
          <p:cNvPr id="14" name="Abrir corchete 13">
            <a:extLst>
              <a:ext uri="{FF2B5EF4-FFF2-40B4-BE49-F238E27FC236}">
                <a16:creationId xmlns:a16="http://schemas.microsoft.com/office/drawing/2014/main" id="{0896D546-ED43-4B58-9D26-A4C71FC1C8FD}"/>
              </a:ext>
            </a:extLst>
          </p:cNvPr>
          <p:cNvSpPr/>
          <p:nvPr/>
        </p:nvSpPr>
        <p:spPr>
          <a:xfrm rot="5400000">
            <a:off x="2650130" y="2749163"/>
            <a:ext cx="120556" cy="304560"/>
          </a:xfrm>
          <a:prstGeom prst="leftBracket">
            <a:avLst/>
          </a:prstGeom>
          <a:noFill/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99F9C540-A364-A767-3365-BEFBC0A051E7}"/>
              </a:ext>
            </a:extLst>
          </p:cNvPr>
          <p:cNvCxnSpPr>
            <a:cxnSpLocks/>
          </p:cNvCxnSpPr>
          <p:nvPr/>
        </p:nvCxnSpPr>
        <p:spPr>
          <a:xfrm flipH="1">
            <a:off x="2694744" y="2674870"/>
            <a:ext cx="167944" cy="166295"/>
          </a:xfrm>
          <a:prstGeom prst="line">
            <a:avLst/>
          </a:prstGeom>
          <a:noFill/>
          <a:ln w="19050">
            <a:solidFill>
              <a:srgbClr val="01449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ángulo 16">
            <a:extLst>
              <a:ext uri="{FF2B5EF4-FFF2-40B4-BE49-F238E27FC236}">
                <a16:creationId xmlns:a16="http://schemas.microsoft.com/office/drawing/2014/main" id="{7B42C469-DD1A-AA34-CC9E-1149B92C6599}"/>
              </a:ext>
            </a:extLst>
          </p:cNvPr>
          <p:cNvSpPr/>
          <p:nvPr/>
        </p:nvSpPr>
        <p:spPr>
          <a:xfrm>
            <a:off x="6314409" y="1452179"/>
            <a:ext cx="5674089" cy="48370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556A8E8-1F92-6387-4D0F-9B28140094CF}"/>
              </a:ext>
            </a:extLst>
          </p:cNvPr>
          <p:cNvSpPr txBox="1"/>
          <p:nvPr/>
        </p:nvSpPr>
        <p:spPr>
          <a:xfrm>
            <a:off x="6376438" y="1547295"/>
            <a:ext cx="5550029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800" dirty="0">
                <a:latin typeface="Segoe UI Black" panose="020B0A02040204020203" pitchFamily="34" charset="0"/>
                <a:ea typeface="Segoe UI Black" panose="020B0A02040204020203" pitchFamily="34" charset="0"/>
              </a:rPr>
              <a:t>Fission subtraction in the TS setup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ea typeface="Segoe UI Black" panose="020B0A02040204020203" pitchFamily="34" charset="0"/>
              </a:rPr>
              <a:t>Use the results from the FC setup.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ea typeface="Segoe UI Black" panose="020B0A02040204020203" pitchFamily="34" charset="0"/>
              </a:rPr>
              <a:t>FC-TS overlap region below 200 eV → fit of capture and fission yields on selected resonances (resonance parameters from SAMMY fit). </a:t>
            </a:r>
          </a:p>
        </p:txBody>
      </p:sp>
      <p:pic>
        <p:nvPicPr>
          <p:cNvPr id="20" name="Imagen 19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02093539-8C1D-D78B-92D7-AA1E3EF4793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686" y="3118275"/>
            <a:ext cx="4157046" cy="3000574"/>
          </a:xfrm>
          <a:prstGeom prst="rect">
            <a:avLst/>
          </a:prstGeom>
        </p:spPr>
      </p:pic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BED57A9F-5A85-8CED-294B-4BC62B1F3CDE}"/>
              </a:ext>
            </a:extLst>
          </p:cNvPr>
          <p:cNvSpPr/>
          <p:nvPr/>
        </p:nvSpPr>
        <p:spPr>
          <a:xfrm>
            <a:off x="8657999" y="3536259"/>
            <a:ext cx="272586" cy="2150854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F3774D00-98F6-D823-F8F4-E09745DA935A}"/>
              </a:ext>
            </a:extLst>
          </p:cNvPr>
          <p:cNvCxnSpPr>
            <a:cxnSpLocks/>
          </p:cNvCxnSpPr>
          <p:nvPr/>
        </p:nvCxnSpPr>
        <p:spPr>
          <a:xfrm flipV="1">
            <a:off x="7685004" y="5310705"/>
            <a:ext cx="967534" cy="450321"/>
          </a:xfrm>
          <a:prstGeom prst="line">
            <a:avLst/>
          </a:prstGeom>
          <a:noFill/>
          <a:ln w="19050">
            <a:solidFill>
              <a:srgbClr val="0070C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>
            <a:extLst>
              <a:ext uri="{FF2B5EF4-FFF2-40B4-BE49-F238E27FC236}">
                <a16:creationId xmlns:a16="http://schemas.microsoft.com/office/drawing/2014/main" id="{B95DAC9D-ECF8-774C-B765-08EAEBFDE1CE}"/>
              </a:ext>
            </a:extLst>
          </p:cNvPr>
          <p:cNvSpPr/>
          <p:nvPr/>
        </p:nvSpPr>
        <p:spPr>
          <a:xfrm>
            <a:off x="5966668" y="5480915"/>
            <a:ext cx="1689056" cy="6038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E1BE144-CC38-3AA7-F74C-BF0FE5A218CB}"/>
              </a:ext>
            </a:extLst>
          </p:cNvPr>
          <p:cNvSpPr txBox="1"/>
          <p:nvPr/>
        </p:nvSpPr>
        <p:spPr>
          <a:xfrm>
            <a:off x="5941116" y="5490445"/>
            <a:ext cx="1714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Resonances included in the fit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2237C34E-359D-E698-676A-5C749A0BF030}"/>
              </a:ext>
            </a:extLst>
          </p:cNvPr>
          <p:cNvSpPr/>
          <p:nvPr/>
        </p:nvSpPr>
        <p:spPr>
          <a:xfrm>
            <a:off x="10313973" y="4211082"/>
            <a:ext cx="1748831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E0F3EC2F-DDBB-6DAB-A77A-FA742ECF7B19}"/>
              </a:ext>
            </a:extLst>
          </p:cNvPr>
          <p:cNvSpPr/>
          <p:nvPr/>
        </p:nvSpPr>
        <p:spPr>
          <a:xfrm>
            <a:off x="9309972" y="5042079"/>
            <a:ext cx="272586" cy="662361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F64FEA29-8A1A-77D3-258B-D15DECABE871}"/>
              </a:ext>
            </a:extLst>
          </p:cNvPr>
          <p:cNvSpPr/>
          <p:nvPr/>
        </p:nvSpPr>
        <p:spPr>
          <a:xfrm>
            <a:off x="9725735" y="3428999"/>
            <a:ext cx="298536" cy="2150849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77FA4FD-9A11-1A8D-26A0-8BF4E5E00E7C}"/>
              </a:ext>
            </a:extLst>
          </p:cNvPr>
          <p:cNvSpPr txBox="1"/>
          <p:nvPr/>
        </p:nvSpPr>
        <p:spPr>
          <a:xfrm>
            <a:off x="10349176" y="4203239"/>
            <a:ext cx="1702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Resonances</a:t>
            </a:r>
            <a:br>
              <a:rPr lang="en-US" sz="1600" dirty="0"/>
            </a:br>
            <a:r>
              <a:rPr lang="en-US" sz="1600" b="1" dirty="0"/>
              <a:t>NOT included</a:t>
            </a:r>
            <a:r>
              <a:rPr lang="en-US" sz="1600" dirty="0"/>
              <a:t> in the fit</a:t>
            </a:r>
          </a:p>
        </p:txBody>
      </p: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6E21F421-DEFA-59C5-9F91-306D522C66DD}"/>
              </a:ext>
            </a:extLst>
          </p:cNvPr>
          <p:cNvCxnSpPr>
            <a:cxnSpLocks/>
          </p:cNvCxnSpPr>
          <p:nvPr/>
        </p:nvCxnSpPr>
        <p:spPr>
          <a:xfrm flipH="1">
            <a:off x="10024271" y="4851140"/>
            <a:ext cx="529429" cy="276999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C967347-35D4-35D6-D66F-E9B51324B405}"/>
              </a:ext>
            </a:extLst>
          </p:cNvPr>
          <p:cNvSpPr txBox="1"/>
          <p:nvPr/>
        </p:nvSpPr>
        <p:spPr>
          <a:xfrm>
            <a:off x="1533585" y="5826855"/>
            <a:ext cx="4987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rgbClr val="8F9183"/>
                </a:solidFill>
              </a:rPr>
              <a:t>[1] C. Guerrero et al., Eur. Phys. J. A 48, 29 (2012).</a:t>
            </a:r>
          </a:p>
          <a:p>
            <a:r>
              <a:rPr lang="en-US" sz="800" i="1" dirty="0">
                <a:solidFill>
                  <a:srgbClr val="8F9183"/>
                </a:solidFill>
              </a:rPr>
              <a:t>[2] J. </a:t>
            </a:r>
            <a:r>
              <a:rPr lang="en-US" sz="800" i="1" dirty="0" err="1">
                <a:solidFill>
                  <a:srgbClr val="8F9183"/>
                </a:solidFill>
              </a:rPr>
              <a:t>Balibrea</a:t>
            </a:r>
            <a:r>
              <a:rPr lang="en-US" sz="800" i="1" dirty="0">
                <a:solidFill>
                  <a:srgbClr val="8F9183"/>
                </a:solidFill>
              </a:rPr>
              <a:t>-Correa et al., Phys. Rev. C 102, 044615 (2020).</a:t>
            </a:r>
          </a:p>
          <a:p>
            <a:r>
              <a:rPr lang="en-US" sz="800" i="1" dirty="0">
                <a:solidFill>
                  <a:srgbClr val="8F9183"/>
                </a:solidFill>
              </a:rPr>
              <a:t>[3] M. </a:t>
            </a:r>
            <a:r>
              <a:rPr lang="en-US" sz="800" i="1" dirty="0" err="1">
                <a:solidFill>
                  <a:srgbClr val="8F9183"/>
                </a:solidFill>
              </a:rPr>
              <a:t>Bacak</a:t>
            </a:r>
            <a:r>
              <a:rPr lang="en-US" sz="800" i="1" dirty="0">
                <a:solidFill>
                  <a:srgbClr val="8F9183"/>
                </a:solidFill>
              </a:rPr>
              <a:t> et al., EPJ Web of Conferences 211, 03007 (2019).</a:t>
            </a:r>
          </a:p>
        </p:txBody>
      </p:sp>
    </p:spTree>
    <p:extLst>
      <p:ext uri="{BB962C8B-B14F-4D97-AF65-F5344CB8AC3E}">
        <p14:creationId xmlns:p14="http://schemas.microsoft.com/office/powerpoint/2010/main" val="214631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D27C103-1127-0D81-48AD-1C448D51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2.3 Resonance parameters: SAMMY fit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6387993-6FBF-41B1-5402-D2221331C33B}"/>
              </a:ext>
            </a:extLst>
          </p:cNvPr>
          <p:cNvSpPr/>
          <p:nvPr/>
        </p:nvSpPr>
        <p:spPr>
          <a:xfrm>
            <a:off x="3947156" y="2429107"/>
            <a:ext cx="7459068" cy="39090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609A3A3-0F53-B370-9592-F6D62F9129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205" y="3265357"/>
            <a:ext cx="3104426" cy="301884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2B3340DE-C0D1-06D3-64A8-E55C0917F066}"/>
              </a:ext>
            </a:extLst>
          </p:cNvPr>
          <p:cNvSpPr/>
          <p:nvPr/>
        </p:nvSpPr>
        <p:spPr>
          <a:xfrm>
            <a:off x="203966" y="2740769"/>
            <a:ext cx="3615293" cy="13419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08D5CF3-96DA-BE68-AD0D-39632AAFADDB}"/>
              </a:ext>
            </a:extLst>
          </p:cNvPr>
          <p:cNvSpPr txBox="1"/>
          <p:nvPr/>
        </p:nvSpPr>
        <p:spPr>
          <a:xfrm>
            <a:off x="354558" y="857607"/>
            <a:ext cx="11440588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To obtain a final set of resonance parameters (RPs) </a:t>
            </a:r>
            <a:r>
              <a:rPr lang="en-US" sz="1400" b="1" dirty="0"/>
              <a:t>combining the three measured datasets</a:t>
            </a:r>
            <a:r>
              <a:rPr lang="en-US" sz="1400" dirty="0"/>
              <a:t>: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14495"/>
                </a:solidFill>
              </a:rPr>
              <a:t>Fission yield (FC setup).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3C8A3C"/>
                </a:solidFill>
              </a:rPr>
              <a:t>Capture yield (FC setup).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</a:rPr>
              <a:t>Capture yield (TS setup).</a:t>
            </a:r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716CC77D-96DE-3DBC-4094-AC81A83CDE0C}"/>
              </a:ext>
            </a:extLst>
          </p:cNvPr>
          <p:cNvGrpSpPr/>
          <p:nvPr/>
        </p:nvGrpSpPr>
        <p:grpSpPr>
          <a:xfrm>
            <a:off x="2992667" y="1292237"/>
            <a:ext cx="9011894" cy="599402"/>
            <a:chOff x="704541" y="1975069"/>
            <a:chExt cx="10614793" cy="599402"/>
          </a:xfrm>
        </p:grpSpPr>
        <p:grpSp>
          <p:nvGrpSpPr>
            <p:cNvPr id="38" name="Grupo 37">
              <a:extLst>
                <a:ext uri="{FF2B5EF4-FFF2-40B4-BE49-F238E27FC236}">
                  <a16:creationId xmlns:a16="http://schemas.microsoft.com/office/drawing/2014/main" id="{C3392517-4C68-A646-67C2-F9C855AD9E43}"/>
                </a:ext>
              </a:extLst>
            </p:cNvPr>
            <p:cNvGrpSpPr/>
            <p:nvPr/>
          </p:nvGrpSpPr>
          <p:grpSpPr>
            <a:xfrm>
              <a:off x="906652" y="2107769"/>
              <a:ext cx="9851836" cy="185982"/>
              <a:chOff x="906652" y="2107769"/>
              <a:chExt cx="9851836" cy="185982"/>
            </a:xfrm>
          </p:grpSpPr>
          <p:cxnSp>
            <p:nvCxnSpPr>
              <p:cNvPr id="53" name="Conector recto 52">
                <a:extLst>
                  <a:ext uri="{FF2B5EF4-FFF2-40B4-BE49-F238E27FC236}">
                    <a16:creationId xmlns:a16="http://schemas.microsoft.com/office/drawing/2014/main" id="{4F49ECAD-629B-2A20-482C-AE0E4B357229}"/>
                  </a:ext>
                </a:extLst>
              </p:cNvPr>
              <p:cNvCxnSpPr/>
              <p:nvPr/>
            </p:nvCxnSpPr>
            <p:spPr>
              <a:xfrm>
                <a:off x="906652" y="2208509"/>
                <a:ext cx="9851836" cy="0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54" name="Conector recto 53">
                <a:extLst>
                  <a:ext uri="{FF2B5EF4-FFF2-40B4-BE49-F238E27FC236}">
                    <a16:creationId xmlns:a16="http://schemas.microsoft.com/office/drawing/2014/main" id="{6DD4F34D-62D8-5023-60AD-6F3A4ED7DC65}"/>
                  </a:ext>
                </a:extLst>
              </p:cNvPr>
              <p:cNvCxnSpPr/>
              <p:nvPr/>
            </p:nvCxnSpPr>
            <p:spPr>
              <a:xfrm flipV="1">
                <a:off x="1828800" y="2107769"/>
                <a:ext cx="0" cy="18598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5" name="Conector recto 54">
                <a:extLst>
                  <a:ext uri="{FF2B5EF4-FFF2-40B4-BE49-F238E27FC236}">
                    <a16:creationId xmlns:a16="http://schemas.microsoft.com/office/drawing/2014/main" id="{55553FFB-A842-08E0-6AF7-25F01BFA3EDC}"/>
                  </a:ext>
                </a:extLst>
              </p:cNvPr>
              <p:cNvCxnSpPr/>
              <p:nvPr/>
            </p:nvCxnSpPr>
            <p:spPr>
              <a:xfrm flipV="1">
                <a:off x="2955925" y="2107769"/>
                <a:ext cx="0" cy="18598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6" name="Conector recto 55">
                <a:extLst>
                  <a:ext uri="{FF2B5EF4-FFF2-40B4-BE49-F238E27FC236}">
                    <a16:creationId xmlns:a16="http://schemas.microsoft.com/office/drawing/2014/main" id="{AC437DF5-3E9B-DC45-6921-D494866BFE9C}"/>
                  </a:ext>
                </a:extLst>
              </p:cNvPr>
              <p:cNvCxnSpPr/>
              <p:nvPr/>
            </p:nvCxnSpPr>
            <p:spPr>
              <a:xfrm flipV="1">
                <a:off x="4060825" y="2107769"/>
                <a:ext cx="0" cy="18598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7" name="Conector recto 56">
                <a:extLst>
                  <a:ext uri="{FF2B5EF4-FFF2-40B4-BE49-F238E27FC236}">
                    <a16:creationId xmlns:a16="http://schemas.microsoft.com/office/drawing/2014/main" id="{1986B40D-4805-51C3-BD91-799F90F85EAA}"/>
                  </a:ext>
                </a:extLst>
              </p:cNvPr>
              <p:cNvCxnSpPr/>
              <p:nvPr/>
            </p:nvCxnSpPr>
            <p:spPr>
              <a:xfrm flipV="1">
                <a:off x="5187950" y="2107769"/>
                <a:ext cx="0" cy="18598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8" name="Conector recto 57">
                <a:extLst>
                  <a:ext uri="{FF2B5EF4-FFF2-40B4-BE49-F238E27FC236}">
                    <a16:creationId xmlns:a16="http://schemas.microsoft.com/office/drawing/2014/main" id="{A430C26E-7CEF-4EC7-A0E2-1B58E33C4C32}"/>
                  </a:ext>
                </a:extLst>
              </p:cNvPr>
              <p:cNvCxnSpPr/>
              <p:nvPr/>
            </p:nvCxnSpPr>
            <p:spPr>
              <a:xfrm flipV="1">
                <a:off x="6276975" y="2107769"/>
                <a:ext cx="0" cy="18598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9" name="Conector recto 58">
                <a:extLst>
                  <a:ext uri="{FF2B5EF4-FFF2-40B4-BE49-F238E27FC236}">
                    <a16:creationId xmlns:a16="http://schemas.microsoft.com/office/drawing/2014/main" id="{D2DC3CF7-4340-963E-A013-0452EBF2E9BC}"/>
                  </a:ext>
                </a:extLst>
              </p:cNvPr>
              <p:cNvCxnSpPr/>
              <p:nvPr/>
            </p:nvCxnSpPr>
            <p:spPr>
              <a:xfrm flipV="1">
                <a:off x="7404100" y="2107769"/>
                <a:ext cx="0" cy="18598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0" name="Conector recto 59">
                <a:extLst>
                  <a:ext uri="{FF2B5EF4-FFF2-40B4-BE49-F238E27FC236}">
                    <a16:creationId xmlns:a16="http://schemas.microsoft.com/office/drawing/2014/main" id="{1713BAE4-C7DD-0B3D-46C6-063424064911}"/>
                  </a:ext>
                </a:extLst>
              </p:cNvPr>
              <p:cNvCxnSpPr/>
              <p:nvPr/>
            </p:nvCxnSpPr>
            <p:spPr>
              <a:xfrm flipV="1">
                <a:off x="8509000" y="2107769"/>
                <a:ext cx="0" cy="18598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Conector recto 60">
                <a:extLst>
                  <a:ext uri="{FF2B5EF4-FFF2-40B4-BE49-F238E27FC236}">
                    <a16:creationId xmlns:a16="http://schemas.microsoft.com/office/drawing/2014/main" id="{64D05947-D2CA-762E-B4E7-0A992F157F60}"/>
                  </a:ext>
                </a:extLst>
              </p:cNvPr>
              <p:cNvCxnSpPr/>
              <p:nvPr/>
            </p:nvCxnSpPr>
            <p:spPr>
              <a:xfrm flipV="1">
                <a:off x="9636125" y="2107769"/>
                <a:ext cx="0" cy="18598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AA8D83DC-0A3A-CF17-A987-86D1F79B7BCF}"/>
                </a:ext>
              </a:extLst>
            </p:cNvPr>
            <p:cNvSpPr txBox="1"/>
            <p:nvPr/>
          </p:nvSpPr>
          <p:spPr>
            <a:xfrm>
              <a:off x="1556930" y="2266694"/>
              <a:ext cx="5479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-1</a:t>
              </a:r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DD82760B-6E7A-848C-8538-EFD4A8C89AAC}"/>
                </a:ext>
              </a:extLst>
            </p:cNvPr>
            <p:cNvSpPr txBox="1"/>
            <p:nvPr/>
          </p:nvSpPr>
          <p:spPr>
            <a:xfrm>
              <a:off x="2791920" y="2266694"/>
              <a:ext cx="325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</a:t>
              </a:r>
              <a:endParaRPr kumimoji="0" lang="en-US" sz="14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FCEE75CB-EAA4-237D-DEF6-852D771E1C8A}"/>
                </a:ext>
              </a:extLst>
            </p:cNvPr>
            <p:cNvSpPr txBox="1"/>
            <p:nvPr/>
          </p:nvSpPr>
          <p:spPr>
            <a:xfrm>
              <a:off x="3851473" y="2266694"/>
              <a:ext cx="4327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endParaRPr kumimoji="0" lang="en-US" sz="14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C55F17DB-8303-0E13-D6BF-10EA4182028D}"/>
                </a:ext>
              </a:extLst>
            </p:cNvPr>
            <p:cNvSpPr txBox="1"/>
            <p:nvPr/>
          </p:nvSpPr>
          <p:spPr>
            <a:xfrm>
              <a:off x="4939324" y="2266694"/>
              <a:ext cx="504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</a:p>
          </p:txBody>
        </p: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E5CE5E15-689C-859D-CCD1-4039B4CB8DE6}"/>
                </a:ext>
              </a:extLst>
            </p:cNvPr>
            <p:cNvSpPr txBox="1"/>
            <p:nvPr/>
          </p:nvSpPr>
          <p:spPr>
            <a:xfrm>
              <a:off x="6043205" y="2251195"/>
              <a:ext cx="504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AA050F15-E40E-A7BF-86EF-273B318F01E7}"/>
                </a:ext>
              </a:extLst>
            </p:cNvPr>
            <p:cNvSpPr txBox="1"/>
            <p:nvPr/>
          </p:nvSpPr>
          <p:spPr>
            <a:xfrm>
              <a:off x="7147085" y="2251195"/>
              <a:ext cx="504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4</a:t>
              </a:r>
            </a:p>
          </p:txBody>
        </p:sp>
        <p:sp>
          <p:nvSpPr>
            <p:cNvPr id="48" name="CuadroTexto 47">
              <a:extLst>
                <a:ext uri="{FF2B5EF4-FFF2-40B4-BE49-F238E27FC236}">
                  <a16:creationId xmlns:a16="http://schemas.microsoft.com/office/drawing/2014/main" id="{EB617AD2-C9A4-B7C8-CA69-484E2AA5DE34}"/>
                </a:ext>
              </a:extLst>
            </p:cNvPr>
            <p:cNvSpPr txBox="1"/>
            <p:nvPr/>
          </p:nvSpPr>
          <p:spPr>
            <a:xfrm>
              <a:off x="8259354" y="2251195"/>
              <a:ext cx="504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5</a:t>
              </a:r>
            </a:p>
          </p:txBody>
        </p: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399F1DAC-28D0-60F4-6BC2-DA9AADD02C72}"/>
                </a:ext>
              </a:extLst>
            </p:cNvPr>
            <p:cNvSpPr txBox="1"/>
            <p:nvPr/>
          </p:nvSpPr>
          <p:spPr>
            <a:xfrm>
              <a:off x="9365274" y="2251195"/>
              <a:ext cx="504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6</a:t>
              </a:r>
            </a:p>
          </p:txBody>
        </p:sp>
        <p:sp>
          <p:nvSpPr>
            <p:cNvPr id="50" name="CuadroTexto 49">
              <a:extLst>
                <a:ext uri="{FF2B5EF4-FFF2-40B4-BE49-F238E27FC236}">
                  <a16:creationId xmlns:a16="http://schemas.microsoft.com/office/drawing/2014/main" id="{AC80B0C6-9A55-3DE4-2B43-20A150D67B69}"/>
                </a:ext>
              </a:extLst>
            </p:cNvPr>
            <p:cNvSpPr txBox="1"/>
            <p:nvPr/>
          </p:nvSpPr>
          <p:spPr>
            <a:xfrm>
              <a:off x="10471193" y="2251195"/>
              <a:ext cx="504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7</a:t>
              </a:r>
            </a:p>
          </p:txBody>
        </p:sp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318C0B52-BE2C-372D-3CAB-7109F8EBD950}"/>
                </a:ext>
              </a:extLst>
            </p:cNvPr>
            <p:cNvSpPr txBox="1"/>
            <p:nvPr/>
          </p:nvSpPr>
          <p:spPr>
            <a:xfrm>
              <a:off x="704541" y="2266694"/>
              <a:ext cx="5932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0.02</a:t>
              </a:r>
              <a:endParaRPr kumimoji="0" lang="en-US" sz="14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CF58D5E8-CF00-2273-7EBC-847EF1CDD2F7}"/>
                </a:ext>
              </a:extLst>
            </p:cNvPr>
            <p:cNvSpPr txBox="1"/>
            <p:nvPr/>
          </p:nvSpPr>
          <p:spPr>
            <a:xfrm>
              <a:off x="10871472" y="1975069"/>
              <a:ext cx="447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eV</a:t>
              </a:r>
            </a:p>
          </p:txBody>
        </p:sp>
      </p:grpSp>
      <p:sp>
        <p:nvSpPr>
          <p:cNvPr id="62" name="Rectángulo redondeado 63">
            <a:extLst>
              <a:ext uri="{FF2B5EF4-FFF2-40B4-BE49-F238E27FC236}">
                <a16:creationId xmlns:a16="http://schemas.microsoft.com/office/drawing/2014/main" id="{B8663AA8-203F-875C-CB86-CC69F3EAFFEB}"/>
              </a:ext>
            </a:extLst>
          </p:cNvPr>
          <p:cNvSpPr/>
          <p:nvPr/>
        </p:nvSpPr>
        <p:spPr>
          <a:xfrm>
            <a:off x="3194777" y="1232663"/>
            <a:ext cx="8364148" cy="178434"/>
          </a:xfrm>
          <a:prstGeom prst="roundRect">
            <a:avLst/>
          </a:prstGeom>
          <a:solidFill>
            <a:srgbClr val="C0F0FF"/>
          </a:solidFill>
          <a:ln w="12700" cap="flat" cmpd="sng" algn="ctr">
            <a:solidFill>
              <a:srgbClr val="C0F0FF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27639484-175F-DA19-19DD-E4144C398D2B}"/>
              </a:ext>
            </a:extLst>
          </p:cNvPr>
          <p:cNvSpPr txBox="1"/>
          <p:nvPr/>
        </p:nvSpPr>
        <p:spPr>
          <a:xfrm>
            <a:off x="6846777" y="1163445"/>
            <a:ext cx="1100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prstClr val="black"/>
                </a:solidFill>
                <a:latin typeface="Calibri" panose="020F0502020204030204"/>
              </a:rPr>
              <a:t>239</a:t>
            </a:r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Pu(</a:t>
            </a:r>
            <a:r>
              <a:rPr lang="en-US" sz="1400" b="1" dirty="0" err="1">
                <a:solidFill>
                  <a:prstClr val="black"/>
                </a:solidFill>
                <a:latin typeface="Calibri" panose="020F0502020204030204"/>
              </a:rPr>
              <a:t>n,f</a:t>
            </a:r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64" name="Rectángulo redondeado 65">
            <a:extLst>
              <a:ext uri="{FF2B5EF4-FFF2-40B4-BE49-F238E27FC236}">
                <a16:creationId xmlns:a16="http://schemas.microsoft.com/office/drawing/2014/main" id="{A66CBFD2-73E6-2119-D0C8-E899A57B5D8A}"/>
              </a:ext>
            </a:extLst>
          </p:cNvPr>
          <p:cNvSpPr/>
          <p:nvPr/>
        </p:nvSpPr>
        <p:spPr>
          <a:xfrm>
            <a:off x="3194777" y="1851276"/>
            <a:ext cx="3959986" cy="18752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solidFill>
              <a:srgbClr val="3C8A3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8FB4FF2C-2007-1A1A-1FE0-42DF6E05054D}"/>
              </a:ext>
            </a:extLst>
          </p:cNvPr>
          <p:cNvSpPr txBox="1"/>
          <p:nvPr/>
        </p:nvSpPr>
        <p:spPr>
          <a:xfrm>
            <a:off x="4336078" y="1787881"/>
            <a:ext cx="1953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prstClr val="black"/>
                </a:solidFill>
                <a:latin typeface="Calibri" panose="020F0502020204030204"/>
              </a:rPr>
              <a:t>239</a:t>
            </a:r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Pu(n,</a:t>
            </a:r>
            <a:r>
              <a:rPr lang="el-GR" sz="1400" b="1" dirty="0">
                <a:solidFill>
                  <a:prstClr val="black"/>
                </a:solidFill>
                <a:latin typeface="Calibri" panose="020F0502020204030204"/>
              </a:rPr>
              <a:t>γ</a:t>
            </a:r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) FC setup</a:t>
            </a:r>
          </a:p>
        </p:txBody>
      </p:sp>
      <p:sp>
        <p:nvSpPr>
          <p:cNvPr id="66" name="Rectángulo redondeado 67">
            <a:extLst>
              <a:ext uri="{FF2B5EF4-FFF2-40B4-BE49-F238E27FC236}">
                <a16:creationId xmlns:a16="http://schemas.microsoft.com/office/drawing/2014/main" id="{F88D4C3D-6629-800C-8F21-37BD6196C451}"/>
              </a:ext>
            </a:extLst>
          </p:cNvPr>
          <p:cNvSpPr/>
          <p:nvPr/>
        </p:nvSpPr>
        <p:spPr>
          <a:xfrm>
            <a:off x="6348951" y="2079015"/>
            <a:ext cx="2331600" cy="196277"/>
          </a:xfrm>
          <a:prstGeom prst="roundRect">
            <a:avLst/>
          </a:prstGeom>
          <a:solidFill>
            <a:srgbClr val="FFC1C1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79687351-274E-8F3F-A521-0B51C33EB350}"/>
              </a:ext>
            </a:extLst>
          </p:cNvPr>
          <p:cNvSpPr txBox="1"/>
          <p:nvPr/>
        </p:nvSpPr>
        <p:spPr>
          <a:xfrm>
            <a:off x="6514315" y="2024033"/>
            <a:ext cx="2132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>
                <a:solidFill>
                  <a:prstClr val="black"/>
                </a:solidFill>
                <a:latin typeface="Calibri" panose="020F0502020204030204"/>
              </a:rPr>
              <a:t>239</a:t>
            </a:r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Pu(n,</a:t>
            </a:r>
            <a:r>
              <a:rPr lang="el-GR" sz="1400" b="1" dirty="0">
                <a:solidFill>
                  <a:prstClr val="black"/>
                </a:solidFill>
                <a:latin typeface="Calibri" panose="020F0502020204030204"/>
              </a:rPr>
              <a:t>γ</a:t>
            </a:r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) TS setup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3293D37B-94EC-29A4-1436-715F51180C80}"/>
              </a:ext>
            </a:extLst>
          </p:cNvPr>
          <p:cNvSpPr txBox="1"/>
          <p:nvPr/>
        </p:nvSpPr>
        <p:spPr>
          <a:xfrm>
            <a:off x="253062" y="2759247"/>
            <a:ext cx="35661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/>
              <a:t>Combine capture data from both setups: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FC data for E</a:t>
            </a:r>
            <a:r>
              <a:rPr lang="en-US" sz="1400" baseline="-25000" dirty="0"/>
              <a:t>n</a:t>
            </a:r>
            <a:r>
              <a:rPr lang="en-US" sz="1400" dirty="0"/>
              <a:t> &lt; 200 eV.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TS data for E</a:t>
            </a:r>
            <a:r>
              <a:rPr lang="en-US" sz="1400" baseline="-25000" dirty="0"/>
              <a:t>n</a:t>
            </a:r>
            <a:r>
              <a:rPr lang="en-US" sz="1400" dirty="0"/>
              <a:t> &gt; 200 eV and some low-statistics resonances below 200 eV (overlap region). </a:t>
            </a:r>
          </a:p>
        </p:txBody>
      </p:sp>
      <p:sp>
        <p:nvSpPr>
          <p:cNvPr id="69" name="Rectángulo: esquinas redondeadas 69">
            <a:extLst>
              <a:ext uri="{FF2B5EF4-FFF2-40B4-BE49-F238E27FC236}">
                <a16:creationId xmlns:a16="http://schemas.microsoft.com/office/drawing/2014/main" id="{0AA386B5-D678-A6BA-360F-727AB02E479C}"/>
              </a:ext>
            </a:extLst>
          </p:cNvPr>
          <p:cNvSpPr/>
          <p:nvPr/>
        </p:nvSpPr>
        <p:spPr>
          <a:xfrm>
            <a:off x="6232995" y="1640259"/>
            <a:ext cx="1076314" cy="725454"/>
          </a:xfrm>
          <a:prstGeom prst="roundRect">
            <a:avLst>
              <a:gd name="adj" fmla="val 4977"/>
            </a:avLst>
          </a:prstGeom>
          <a:noFill/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9FFA1B9A-9EBF-4D21-F0CC-37071E17E1F5}"/>
              </a:ext>
            </a:extLst>
          </p:cNvPr>
          <p:cNvSpPr/>
          <p:nvPr/>
        </p:nvSpPr>
        <p:spPr>
          <a:xfrm>
            <a:off x="4946078" y="2104781"/>
            <a:ext cx="12570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(overlap region)</a:t>
            </a: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B4D8C0E8-D27C-D7FA-A25F-3642209203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9"/>
          <a:stretch/>
        </p:blipFill>
        <p:spPr>
          <a:xfrm>
            <a:off x="4065810" y="3265357"/>
            <a:ext cx="4486749" cy="3018841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C2160EEA-DD1F-410C-79AF-4D8535651E59}"/>
              </a:ext>
            </a:extLst>
          </p:cNvPr>
          <p:cNvSpPr txBox="1"/>
          <p:nvPr/>
        </p:nvSpPr>
        <p:spPr>
          <a:xfrm>
            <a:off x="4065810" y="2430217"/>
            <a:ext cx="72128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resonance analysis obtained the resonance parameters for </a:t>
            </a:r>
            <a:r>
              <a:rPr lang="en-US" sz="1400" b="1" dirty="0"/>
              <a:t>1000 resonances up to 2.5 </a:t>
            </a:r>
            <a:r>
              <a:rPr lang="en-US" sz="1400" b="1" dirty="0" err="1"/>
              <a:t>keV</a:t>
            </a:r>
            <a:r>
              <a:rPr lang="en-US" sz="14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Neutron energy </a:t>
            </a:r>
            <a:r>
              <a:rPr lang="en-US" sz="1400" dirty="0" err="1"/>
              <a:t>E</a:t>
            </a:r>
            <a:r>
              <a:rPr lang="en-US" sz="1400" baseline="-25000" dirty="0" err="1"/>
              <a:t>n</a:t>
            </a:r>
            <a:r>
              <a:rPr lang="en-US" sz="1400" dirty="0"/>
              <a:t>, neutron width </a:t>
            </a:r>
            <a:r>
              <a:rPr lang="el-GR" sz="1400" dirty="0"/>
              <a:t>Γ</a:t>
            </a:r>
            <a:r>
              <a:rPr lang="en-US" sz="1400" baseline="-25000" dirty="0"/>
              <a:t>n</a:t>
            </a:r>
            <a:r>
              <a:rPr lang="en-US" sz="1400" dirty="0"/>
              <a:t>, capture width </a:t>
            </a:r>
            <a:r>
              <a:rPr lang="el-GR" sz="1400" dirty="0"/>
              <a:t>Γ</a:t>
            </a:r>
            <a:r>
              <a:rPr lang="en-US" sz="1400" baseline="-25000" dirty="0"/>
              <a:t>g</a:t>
            </a:r>
            <a:r>
              <a:rPr lang="en-US" sz="1400" dirty="0"/>
              <a:t>, and fission width </a:t>
            </a:r>
            <a:r>
              <a:rPr lang="el-GR" sz="1400" dirty="0"/>
              <a:t>Γ</a:t>
            </a:r>
            <a:r>
              <a:rPr lang="en-US" sz="1400" baseline="-25000" dirty="0"/>
              <a:t>f</a:t>
            </a:r>
            <a:r>
              <a:rPr lang="en-US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4662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BD26BAC-9EDE-858E-CCED-19465BDCFE44}"/>
              </a:ext>
            </a:extLst>
          </p:cNvPr>
          <p:cNvSpPr/>
          <p:nvPr/>
        </p:nvSpPr>
        <p:spPr>
          <a:xfrm>
            <a:off x="0" y="0"/>
            <a:ext cx="196571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3800" b="1" cap="none" spc="0" dirty="0">
                <a:ln w="6600">
                  <a:solidFill>
                    <a:srgbClr val="99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990000"/>
                  </a:outerShdw>
                </a:effectLst>
              </a:rPr>
              <a:t>3</a:t>
            </a:r>
            <a:endParaRPr lang="es-ES" sz="5400" b="1" cap="none" spc="0" dirty="0">
              <a:ln w="6600">
                <a:solidFill>
                  <a:srgbClr val="990000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990000"/>
                </a:outerShdw>
              </a:effectLst>
            </a:endParaRPr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3CCC9C75-6FA7-DDD3-1226-8BA85172F461}"/>
              </a:ext>
            </a:extLst>
          </p:cNvPr>
          <p:cNvSpPr txBox="1"/>
          <p:nvPr/>
        </p:nvSpPr>
        <p:spPr>
          <a:xfrm>
            <a:off x="1569918" y="2478100"/>
            <a:ext cx="9052164" cy="12025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3200" b="1" spc="-1" dirty="0">
                <a:solidFill>
                  <a:srgbClr val="990000"/>
                </a:solidFill>
              </a:rPr>
              <a:t>Fission results</a:t>
            </a:r>
          </a:p>
        </p:txBody>
      </p:sp>
      <p:pic>
        <p:nvPicPr>
          <p:cNvPr id="2" name="Imagen 1" descr="Diagrama&#10;&#10;El contenido generado por IA puede ser incorrecto.">
            <a:extLst>
              <a:ext uri="{FF2B5EF4-FFF2-40B4-BE49-F238E27FC236}">
                <a16:creationId xmlns:a16="http://schemas.microsoft.com/office/drawing/2014/main" id="{AC57DF0A-60BE-1606-F69A-010233374E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4949686" y="3560017"/>
            <a:ext cx="2292628" cy="133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D27C103-1127-0D81-48AD-1C448D51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3.1 Fission results: uncertainties and integrals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B61CAC45-2B08-CF1E-19B5-3D1B797BDD56}"/>
              </a:ext>
            </a:extLst>
          </p:cNvPr>
          <p:cNvSpPr/>
          <p:nvPr/>
        </p:nvSpPr>
        <p:spPr>
          <a:xfrm>
            <a:off x="396008" y="1426760"/>
            <a:ext cx="7643348" cy="2170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0F99C1F-5F4D-7A3D-55D7-06FDF61072A8}"/>
              </a:ext>
            </a:extLst>
          </p:cNvPr>
          <p:cNvSpPr txBox="1"/>
          <p:nvPr/>
        </p:nvSpPr>
        <p:spPr>
          <a:xfrm>
            <a:off x="375706" y="857607"/>
            <a:ext cx="76636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b="1" dirty="0"/>
              <a:t>Low-uncertainties</a:t>
            </a:r>
            <a:r>
              <a:rPr lang="en-US" sz="1400" dirty="0"/>
              <a:t> were achieved due to the </a:t>
            </a:r>
            <a:r>
              <a:rPr lang="en-US" sz="1400" b="1" dirty="0"/>
              <a:t>excellent properties of samples and fission chamber</a:t>
            </a:r>
            <a:r>
              <a:rPr lang="en-US" sz="1400" dirty="0"/>
              <a:t>, which did not require additional corrections apart from neutron fluence shape. 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A55BA90-506E-7E57-42D6-39BF1FB44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9"/>
          <a:stretch/>
        </p:blipFill>
        <p:spPr>
          <a:xfrm>
            <a:off x="8106862" y="796705"/>
            <a:ext cx="4031633" cy="2720044"/>
          </a:xfrm>
          <a:prstGeom prst="rect">
            <a:avLst/>
          </a:prstGeom>
        </p:spPr>
      </p:pic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542FA238-A47D-AE94-C153-56FB39D0E65F}"/>
              </a:ext>
            </a:extLst>
          </p:cNvPr>
          <p:cNvGraphicFramePr>
            <a:graphicFrameLocks noGrp="1"/>
          </p:cNvGraphicFramePr>
          <p:nvPr/>
        </p:nvGraphicFramePr>
        <p:xfrm>
          <a:off x="609600" y="4293670"/>
          <a:ext cx="7115359" cy="1472981"/>
        </p:xfrm>
        <a:graphic>
          <a:graphicData uri="http://schemas.openxmlformats.org/drawingml/2006/table">
            <a:tbl>
              <a:tblPr firstRow="1" bandRow="1"/>
              <a:tblGrid>
                <a:gridCol w="1631215">
                  <a:extLst>
                    <a:ext uri="{9D8B030D-6E8A-4147-A177-3AD203B41FA5}">
                      <a16:colId xmlns:a16="http://schemas.microsoft.com/office/drawing/2014/main" val="3701314456"/>
                    </a:ext>
                  </a:extLst>
                </a:gridCol>
                <a:gridCol w="1475782">
                  <a:extLst>
                    <a:ext uri="{9D8B030D-6E8A-4147-A177-3AD203B41FA5}">
                      <a16:colId xmlns:a16="http://schemas.microsoft.com/office/drawing/2014/main" val="221160436"/>
                    </a:ext>
                  </a:extLst>
                </a:gridCol>
                <a:gridCol w="1467676">
                  <a:extLst>
                    <a:ext uri="{9D8B030D-6E8A-4147-A177-3AD203B41FA5}">
                      <a16:colId xmlns:a16="http://schemas.microsoft.com/office/drawing/2014/main" val="3962773380"/>
                    </a:ext>
                  </a:extLst>
                </a:gridCol>
                <a:gridCol w="1270343">
                  <a:extLst>
                    <a:ext uri="{9D8B030D-6E8A-4147-A177-3AD203B41FA5}">
                      <a16:colId xmlns:a16="http://schemas.microsoft.com/office/drawing/2014/main" val="1762949810"/>
                    </a:ext>
                  </a:extLst>
                </a:gridCol>
                <a:gridCol w="1270343">
                  <a:extLst>
                    <a:ext uri="{9D8B030D-6E8A-4147-A177-3AD203B41FA5}">
                      <a16:colId xmlns:a16="http://schemas.microsoft.com/office/drawing/2014/main" val="2699853828"/>
                    </a:ext>
                  </a:extLst>
                </a:gridCol>
              </a:tblGrid>
              <a:tr h="285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endParaRPr lang="en-US" sz="800" dirty="0"/>
                    </a:p>
                  </a:txBody>
                  <a:tcPr marL="68296" marR="68296" marT="34147" marB="34147">
                    <a:lnL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I</a:t>
                      </a:r>
                      <a:r>
                        <a:rPr lang="en-US" sz="1400" baseline="-25000" dirty="0"/>
                        <a:t>1 </a:t>
                      </a:r>
                      <a:r>
                        <a:rPr lang="en-US" sz="1400" baseline="0" dirty="0"/>
                        <a:t>(0.02-0.06 eV)</a:t>
                      </a:r>
                      <a:endParaRPr lang="en-US" sz="1400" i="1" baseline="-25000" dirty="0"/>
                    </a:p>
                  </a:txBody>
                  <a:tcPr marL="68296" marR="68296" marT="34147" marB="34147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I</a:t>
                      </a:r>
                      <a:r>
                        <a:rPr lang="en-US" sz="1400" baseline="-25000" dirty="0"/>
                        <a:t>3 </a:t>
                      </a:r>
                      <a:r>
                        <a:rPr lang="en-US" sz="1400" baseline="0" dirty="0"/>
                        <a:t>(9-20 eV)</a:t>
                      </a:r>
                      <a:endParaRPr lang="en-US" sz="1400" i="1" baseline="0" dirty="0"/>
                    </a:p>
                  </a:txBody>
                  <a:tcPr marL="68296" marR="68296" marT="34147" marB="34147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I</a:t>
                      </a:r>
                      <a:r>
                        <a:rPr lang="en-US" sz="1400" baseline="-25000" dirty="0"/>
                        <a:t>3</a:t>
                      </a:r>
                      <a:r>
                        <a:rPr lang="en-US" sz="1400" dirty="0"/>
                        <a:t>/I</a:t>
                      </a:r>
                      <a:r>
                        <a:rPr lang="en-US" sz="1400" baseline="-25000" dirty="0"/>
                        <a:t>1</a:t>
                      </a:r>
                      <a:endParaRPr lang="en-US" sz="1400" i="1" baseline="-25000" dirty="0"/>
                    </a:p>
                  </a:txBody>
                  <a:tcPr marL="68296" marR="68296" marT="34147" marB="34147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</a:rPr>
                        <a:t>I</a:t>
                      </a:r>
                      <a:r>
                        <a:rPr lang="en-US" sz="1400" b="1" kern="1200" baseline="-25000" dirty="0">
                          <a:solidFill>
                            <a:schemeClr val="lt1"/>
                          </a:solidFill>
                        </a:rPr>
                        <a:t>HE</a:t>
                      </a:r>
                      <a:r>
                        <a:rPr lang="en-US" sz="1400" b="1" kern="1200" baseline="0" dirty="0">
                          <a:solidFill>
                            <a:schemeClr val="lt1"/>
                          </a:solidFill>
                        </a:rPr>
                        <a:t> (8-10 MeV)</a:t>
                      </a:r>
                      <a:endParaRPr lang="en-US" sz="1400" b="1" i="1" kern="1200" baseline="0" dirty="0">
                        <a:solidFill>
                          <a:schemeClr val="lt1"/>
                        </a:solidFill>
                        <a:latin typeface="Arial"/>
                        <a:ea typeface="DejaVu Sans"/>
                        <a:cs typeface="DejaVu Sans"/>
                      </a:endParaRPr>
                    </a:p>
                  </a:txBody>
                  <a:tcPr marL="68296" marR="68296" marT="34147" marB="34147">
                    <a:lnL>
                      <a:noFill/>
                    </a:lnL>
                    <a:lnR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673311"/>
                  </a:ext>
                </a:extLst>
              </a:tr>
              <a:tr h="2957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l"/>
                      <a:r>
                        <a:rPr lang="en-US" sz="1100" b="1" dirty="0" err="1"/>
                        <a:t>n_TOF</a:t>
                      </a:r>
                      <a:r>
                        <a:rPr lang="en-US" sz="1100" b="1" dirty="0"/>
                        <a:t> / I. </a:t>
                      </a:r>
                      <a:r>
                        <a:rPr lang="en-US" sz="1100" b="1" dirty="0" err="1"/>
                        <a:t>Durán</a:t>
                      </a:r>
                      <a:r>
                        <a:rPr lang="en-US" sz="1100" b="1" dirty="0"/>
                        <a:t> et al.</a:t>
                      </a:r>
                      <a:endParaRPr lang="en-US" sz="1100" b="1" i="1" dirty="0"/>
                    </a:p>
                  </a:txBody>
                  <a:tcPr marL="68296" marR="68296" marT="34147" marB="34147" anchor="ctr">
                    <a:lnL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n-US" sz="1500" dirty="0"/>
                        <a:t>1.011</a:t>
                      </a:r>
                      <a:r>
                        <a:rPr lang="en-US" sz="1500" b="0" dirty="0">
                          <a:solidFill>
                            <a:srgbClr val="FF0000"/>
                          </a:solidFill>
                        </a:rPr>
                        <a:t>(1)</a:t>
                      </a:r>
                      <a:r>
                        <a:rPr lang="en-US" sz="1500" b="0" dirty="0">
                          <a:solidFill>
                            <a:srgbClr val="0000FF"/>
                          </a:solidFill>
                        </a:rPr>
                        <a:t>(29)</a:t>
                      </a: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n-US" sz="1500" b="1" dirty="0"/>
                        <a:t>1.0</a:t>
                      </a: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n-US" sz="1500" dirty="0"/>
                        <a:t>0.989</a:t>
                      </a:r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(2)</a:t>
                      </a:r>
                      <a:r>
                        <a:rPr lang="en-US" sz="1500" dirty="0">
                          <a:solidFill>
                            <a:srgbClr val="0000FF"/>
                          </a:solidFill>
                        </a:rPr>
                        <a:t>(20)</a:t>
                      </a: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500" kern="1200" dirty="0">
                          <a:solidFill>
                            <a:schemeClr val="dk1"/>
                          </a:solidFill>
                        </a:rPr>
                        <a:t>1.014</a:t>
                      </a:r>
                      <a:r>
                        <a:rPr lang="en-US" sz="1500" kern="1200" dirty="0">
                          <a:solidFill>
                            <a:srgbClr val="FF0000"/>
                          </a:solidFill>
                        </a:rPr>
                        <a:t>(8)</a:t>
                      </a:r>
                      <a:r>
                        <a:rPr lang="en-US" sz="1500" kern="1200" dirty="0">
                          <a:solidFill>
                            <a:srgbClr val="0000FF"/>
                          </a:solidFill>
                        </a:rPr>
                        <a:t>(46)</a:t>
                      </a:r>
                      <a:endParaRPr lang="en-US" sz="1500" kern="1200" dirty="0">
                        <a:solidFill>
                          <a:srgbClr val="0000FF"/>
                        </a:solidFill>
                        <a:latin typeface="Arial"/>
                        <a:ea typeface="DejaVu Sans"/>
                        <a:cs typeface="DejaVu Sans"/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1556419"/>
                  </a:ext>
                </a:extLst>
              </a:tr>
              <a:tr h="2957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l"/>
                      <a:r>
                        <a:rPr lang="en-US" sz="1100" b="1" dirty="0" err="1"/>
                        <a:t>n_TOF</a:t>
                      </a:r>
                      <a:r>
                        <a:rPr lang="en-US" sz="1100" b="1" dirty="0"/>
                        <a:t> / ENDF/B-VIII.1</a:t>
                      </a:r>
                    </a:p>
                  </a:txBody>
                  <a:tcPr marL="68296" marR="68296" marT="34147" marB="34147" anchor="ctr">
                    <a:lnL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s-ES" sz="1500" dirty="0"/>
                        <a:t>1.014</a:t>
                      </a:r>
                      <a:r>
                        <a:rPr lang="es-ES" sz="1500" b="0" dirty="0">
                          <a:solidFill>
                            <a:srgbClr val="FF0000"/>
                          </a:solidFill>
                        </a:rPr>
                        <a:t>(1)</a:t>
                      </a:r>
                      <a:r>
                        <a:rPr lang="es-ES" sz="1500" b="0" dirty="0">
                          <a:solidFill>
                            <a:srgbClr val="0000FF"/>
                          </a:solidFill>
                        </a:rPr>
                        <a:t>(29)</a:t>
                      </a:r>
                      <a:endParaRPr lang="en-US" sz="1500" b="0" dirty="0">
                        <a:solidFill>
                          <a:srgbClr val="0000FF"/>
                        </a:solidFill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s-ES" sz="1500" dirty="0"/>
                        <a:t>1.010</a:t>
                      </a:r>
                      <a:r>
                        <a:rPr lang="es-ES" sz="1500" dirty="0">
                          <a:solidFill>
                            <a:srgbClr val="FF0000"/>
                          </a:solidFill>
                        </a:rPr>
                        <a:t>(1)</a:t>
                      </a:r>
                      <a:r>
                        <a:rPr lang="es-ES" sz="1500" dirty="0">
                          <a:solidFill>
                            <a:srgbClr val="0000FF"/>
                          </a:solidFill>
                        </a:rPr>
                        <a:t>(20)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s-ES" sz="1500" dirty="0"/>
                        <a:t>0.995</a:t>
                      </a:r>
                      <a:r>
                        <a:rPr lang="es-ES" sz="1500" dirty="0">
                          <a:solidFill>
                            <a:srgbClr val="FF0000"/>
                          </a:solidFill>
                        </a:rPr>
                        <a:t>(2)</a:t>
                      </a:r>
                      <a:r>
                        <a:rPr lang="es-ES" sz="1500" dirty="0">
                          <a:solidFill>
                            <a:srgbClr val="0000FF"/>
                          </a:solidFill>
                        </a:rPr>
                        <a:t>(20)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500" kern="1200" dirty="0">
                          <a:solidFill>
                            <a:schemeClr val="dk1"/>
                          </a:solidFill>
                        </a:rPr>
                        <a:t>1.007</a:t>
                      </a:r>
                      <a:r>
                        <a:rPr lang="en-US" sz="1500" kern="1200" dirty="0">
                          <a:solidFill>
                            <a:srgbClr val="FF0000"/>
                          </a:solidFill>
                        </a:rPr>
                        <a:t>(8)</a:t>
                      </a:r>
                      <a:r>
                        <a:rPr lang="en-US" sz="1500" kern="1200" dirty="0">
                          <a:solidFill>
                            <a:srgbClr val="0000FF"/>
                          </a:solidFill>
                        </a:rPr>
                        <a:t>(46)</a:t>
                      </a:r>
                      <a:endParaRPr lang="en-US" sz="1500" kern="1200" dirty="0">
                        <a:solidFill>
                          <a:srgbClr val="0000FF"/>
                        </a:solidFill>
                        <a:latin typeface="Arial"/>
                        <a:ea typeface="DejaVu Sans"/>
                        <a:cs typeface="DejaVu Sans"/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46214"/>
                  </a:ext>
                </a:extLst>
              </a:tr>
              <a:tr h="2957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l"/>
                      <a:r>
                        <a:rPr lang="en-US" sz="1100" b="1" dirty="0" err="1"/>
                        <a:t>n_TOF</a:t>
                      </a:r>
                      <a:r>
                        <a:rPr lang="en-US" sz="1100" b="1" dirty="0"/>
                        <a:t> / ENDF/B-VIII.0</a:t>
                      </a:r>
                    </a:p>
                  </a:txBody>
                  <a:tcPr marL="68296" marR="68296" marT="34147" marB="34147" anchor="ctr">
                    <a:lnL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s-ES" sz="1500" dirty="0"/>
                        <a:t>1.013</a:t>
                      </a:r>
                      <a:r>
                        <a:rPr lang="es-ES" sz="1500" b="0" dirty="0">
                          <a:solidFill>
                            <a:srgbClr val="FF0000"/>
                          </a:solidFill>
                        </a:rPr>
                        <a:t>(1)</a:t>
                      </a:r>
                      <a:r>
                        <a:rPr lang="es-ES" sz="1500" b="0" dirty="0">
                          <a:solidFill>
                            <a:srgbClr val="0000FF"/>
                          </a:solidFill>
                        </a:rPr>
                        <a:t>(29)</a:t>
                      </a:r>
                      <a:endParaRPr lang="en-US" sz="1500" b="0" dirty="0">
                        <a:solidFill>
                          <a:srgbClr val="0000FF"/>
                        </a:solidFill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s-ES" sz="1500" dirty="0"/>
                        <a:t>1.007</a:t>
                      </a:r>
                      <a:r>
                        <a:rPr lang="es-ES" sz="1500" dirty="0">
                          <a:solidFill>
                            <a:srgbClr val="FF0000"/>
                          </a:solidFill>
                        </a:rPr>
                        <a:t>(1)</a:t>
                      </a:r>
                      <a:r>
                        <a:rPr lang="es-ES" sz="1500" dirty="0">
                          <a:solidFill>
                            <a:srgbClr val="0000FF"/>
                          </a:solidFill>
                        </a:rPr>
                        <a:t>(20)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s-ES" sz="1500" dirty="0"/>
                        <a:t>0.994</a:t>
                      </a:r>
                      <a:r>
                        <a:rPr lang="es-ES" sz="1500" dirty="0">
                          <a:solidFill>
                            <a:srgbClr val="FF0000"/>
                          </a:solidFill>
                        </a:rPr>
                        <a:t>(2)</a:t>
                      </a:r>
                      <a:r>
                        <a:rPr lang="es-ES" sz="1500" dirty="0">
                          <a:solidFill>
                            <a:srgbClr val="0000FF"/>
                          </a:solidFill>
                        </a:rPr>
                        <a:t>(20)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500" kern="1200" dirty="0">
                          <a:solidFill>
                            <a:schemeClr val="dk1"/>
                          </a:solidFill>
                        </a:rPr>
                        <a:t>1.016</a:t>
                      </a:r>
                      <a:r>
                        <a:rPr lang="en-US" sz="1500" kern="1200" dirty="0">
                          <a:solidFill>
                            <a:srgbClr val="FF0000"/>
                          </a:solidFill>
                        </a:rPr>
                        <a:t>(8)</a:t>
                      </a:r>
                      <a:r>
                        <a:rPr lang="en-US" sz="1500" kern="1200" dirty="0">
                          <a:solidFill>
                            <a:srgbClr val="0000FF"/>
                          </a:solidFill>
                        </a:rPr>
                        <a:t>(46)</a:t>
                      </a:r>
                      <a:endParaRPr lang="en-US" sz="1500" kern="1200" dirty="0">
                        <a:solidFill>
                          <a:srgbClr val="0000FF"/>
                        </a:solidFill>
                        <a:latin typeface="Arial"/>
                        <a:ea typeface="DejaVu Sans"/>
                        <a:cs typeface="DejaVu Sans"/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438163"/>
                  </a:ext>
                </a:extLst>
              </a:tr>
              <a:tr h="2957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l"/>
                      <a:r>
                        <a:rPr lang="en-US" sz="1100" b="1" dirty="0"/>
                        <a:t>n_TOF / JEFF-3.3</a:t>
                      </a:r>
                    </a:p>
                  </a:txBody>
                  <a:tcPr marL="68296" marR="68296" marT="34147" marB="34147" anchor="ctr">
                    <a:lnL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s-ES" sz="1500" dirty="0"/>
                        <a:t>1.015</a:t>
                      </a:r>
                      <a:r>
                        <a:rPr lang="es-ES" sz="1500" b="0" dirty="0">
                          <a:solidFill>
                            <a:srgbClr val="FF0000"/>
                          </a:solidFill>
                        </a:rPr>
                        <a:t>(1)</a:t>
                      </a:r>
                      <a:r>
                        <a:rPr lang="es-ES" sz="1500" b="0" dirty="0">
                          <a:solidFill>
                            <a:srgbClr val="0000FF"/>
                          </a:solidFill>
                        </a:rPr>
                        <a:t>(29)</a:t>
                      </a:r>
                      <a:endParaRPr lang="en-US" sz="1500" b="0" dirty="0">
                        <a:solidFill>
                          <a:srgbClr val="0000FF"/>
                        </a:solidFill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s-ES" sz="1500" dirty="0"/>
                        <a:t>1.010</a:t>
                      </a:r>
                      <a:r>
                        <a:rPr lang="es-ES" sz="1500" dirty="0">
                          <a:solidFill>
                            <a:srgbClr val="FF0000"/>
                          </a:solidFill>
                        </a:rPr>
                        <a:t>(1)</a:t>
                      </a:r>
                      <a:r>
                        <a:rPr lang="es-ES" sz="1500" dirty="0">
                          <a:solidFill>
                            <a:srgbClr val="0000FF"/>
                          </a:solidFill>
                        </a:rPr>
                        <a:t>(20)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/>
                      <a:r>
                        <a:rPr lang="es-ES" sz="1500" dirty="0"/>
                        <a:t>0.995</a:t>
                      </a:r>
                      <a:r>
                        <a:rPr lang="es-ES" sz="1500" dirty="0">
                          <a:solidFill>
                            <a:srgbClr val="FF0000"/>
                          </a:solidFill>
                        </a:rPr>
                        <a:t>(2)</a:t>
                      </a:r>
                      <a:r>
                        <a:rPr lang="es-ES" sz="1500" dirty="0">
                          <a:solidFill>
                            <a:srgbClr val="0000FF"/>
                          </a:solidFill>
                        </a:rPr>
                        <a:t>(20)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500" kern="1200" dirty="0">
                          <a:solidFill>
                            <a:schemeClr val="dk1"/>
                          </a:solidFill>
                        </a:rPr>
                        <a:t>1.011</a:t>
                      </a:r>
                      <a:r>
                        <a:rPr lang="en-US" sz="1500" kern="1200" dirty="0">
                          <a:solidFill>
                            <a:srgbClr val="FF0000"/>
                          </a:solidFill>
                        </a:rPr>
                        <a:t>(8)</a:t>
                      </a:r>
                      <a:r>
                        <a:rPr lang="en-US" sz="1500" kern="1200" dirty="0">
                          <a:solidFill>
                            <a:srgbClr val="0000FF"/>
                          </a:solidFill>
                        </a:rPr>
                        <a:t>(46)</a:t>
                      </a:r>
                      <a:endParaRPr lang="en-US" sz="1500" kern="1200" dirty="0">
                        <a:solidFill>
                          <a:srgbClr val="0000FF"/>
                        </a:solidFill>
                        <a:latin typeface="Arial"/>
                        <a:ea typeface="DejaVu Sans"/>
                        <a:cs typeface="DejaVu Sans"/>
                      </a:endParaRPr>
                    </a:p>
                  </a:txBody>
                  <a:tcPr marL="68296" marR="68296" marT="34147" marB="34147" anchor="ctr">
                    <a:lnL>
                      <a:noFill/>
                    </a:lnL>
                    <a:lnR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FFC000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9697423"/>
                  </a:ext>
                </a:extLst>
              </a:tr>
            </a:tbl>
          </a:graphicData>
        </a:graphic>
      </p:graphicFrame>
      <p:sp>
        <p:nvSpPr>
          <p:cNvPr id="8" name="Rectángulo redondeado 21">
            <a:extLst>
              <a:ext uri="{FF2B5EF4-FFF2-40B4-BE49-F238E27FC236}">
                <a16:creationId xmlns:a16="http://schemas.microsoft.com/office/drawing/2014/main" id="{9F1FB1DC-51EE-709B-F1AB-796EF64AEE3C}"/>
              </a:ext>
            </a:extLst>
          </p:cNvPr>
          <p:cNvSpPr/>
          <p:nvPr/>
        </p:nvSpPr>
        <p:spPr>
          <a:xfrm>
            <a:off x="495202" y="3688722"/>
            <a:ext cx="7364573" cy="2113254"/>
          </a:xfrm>
          <a:prstGeom prst="roundRect">
            <a:avLst>
              <a:gd name="adj" fmla="val 6671"/>
            </a:avLst>
          </a:prstGeom>
          <a:noFill/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9A9171E-E965-FBF9-06C5-6CEECBF502E0}"/>
              </a:ext>
            </a:extLst>
          </p:cNvPr>
          <p:cNvSpPr txBox="1"/>
          <p:nvPr/>
        </p:nvSpPr>
        <p:spPr>
          <a:xfrm>
            <a:off x="609600" y="3688722"/>
            <a:ext cx="7115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Excellent compatibility with well-known </a:t>
            </a:r>
            <a:r>
              <a:rPr lang="en-US" sz="1400" baseline="30000" dirty="0"/>
              <a:t>239</a:t>
            </a:r>
            <a:r>
              <a:rPr lang="en-US" sz="1400" dirty="0"/>
              <a:t>Pu(</a:t>
            </a:r>
            <a:r>
              <a:rPr lang="en-US" sz="1400" dirty="0" err="1"/>
              <a:t>n,f</a:t>
            </a:r>
            <a:r>
              <a:rPr lang="en-US" sz="1400" dirty="0"/>
              <a:t>) cross section integrals, from thermal to fast energy regimes. </a:t>
            </a: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87B69C1E-0F77-4D2F-50E6-E2752BCEA94D}"/>
              </a:ext>
            </a:extLst>
          </p:cNvPr>
          <p:cNvGraphicFramePr>
            <a:graphicFrameLocks noGrp="1"/>
          </p:cNvGraphicFramePr>
          <p:nvPr/>
        </p:nvGraphicFramePr>
        <p:xfrm>
          <a:off x="8447969" y="4275039"/>
          <a:ext cx="3365039" cy="1440000"/>
        </p:xfrm>
        <a:graphic>
          <a:graphicData uri="http://schemas.openxmlformats.org/drawingml/2006/table">
            <a:tbl>
              <a:tblPr firstRow="1" bandRow="1"/>
              <a:tblGrid>
                <a:gridCol w="2038959">
                  <a:extLst>
                    <a:ext uri="{9D8B030D-6E8A-4147-A177-3AD203B41FA5}">
                      <a16:colId xmlns:a16="http://schemas.microsoft.com/office/drawing/2014/main" val="1865367260"/>
                    </a:ext>
                  </a:extLst>
                </a:gridCol>
                <a:gridCol w="1326080">
                  <a:extLst>
                    <a:ext uri="{9D8B030D-6E8A-4147-A177-3AD203B41FA5}">
                      <a16:colId xmlns:a16="http://schemas.microsoft.com/office/drawing/2014/main" val="3845025630"/>
                    </a:ext>
                  </a:extLst>
                </a:gridCol>
              </a:tblGrid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Data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SACS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394556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 dirty="0"/>
                        <a:t>Derived, this work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/>
                        <a:t>1802</a:t>
                      </a:r>
                      <a:r>
                        <a:rPr lang="en-US" sz="1200" b="0" dirty="0"/>
                        <a:t>±</a:t>
                      </a:r>
                      <a:r>
                        <a:rPr lang="en-US" sz="1200" b="1" dirty="0"/>
                        <a:t>65 (3.6%)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436098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Derived,</a:t>
                      </a:r>
                      <a:r>
                        <a:rPr lang="en-US" sz="1200" baseline="0" dirty="0"/>
                        <a:t> IAEA standard 2017</a:t>
                      </a:r>
                      <a:r>
                        <a:rPr lang="en-US" sz="1200" baseline="30000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1798±23 (1.3%)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769763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 err="1"/>
                        <a:t>Mannhart</a:t>
                      </a:r>
                      <a:r>
                        <a:rPr lang="en-US" sz="1200" baseline="0" dirty="0"/>
                        <a:t> evaluation</a:t>
                      </a:r>
                      <a:r>
                        <a:rPr lang="en-US" sz="1200" baseline="30000" dirty="0"/>
                        <a:t>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1812±25 (1.4%)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562358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Capote et al. evaluation</a:t>
                      </a:r>
                      <a:r>
                        <a:rPr lang="en-US" sz="1200" baseline="30000" dirty="0"/>
                        <a:t>3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1826±19 (1.0%)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789147"/>
                  </a:ext>
                </a:extLst>
              </a:tr>
            </a:tbl>
          </a:graphicData>
        </a:graphic>
      </p:graphicFrame>
      <p:sp>
        <p:nvSpPr>
          <p:cNvPr id="11" name="Rectángulo redondeado 21">
            <a:extLst>
              <a:ext uri="{FF2B5EF4-FFF2-40B4-BE49-F238E27FC236}">
                <a16:creationId xmlns:a16="http://schemas.microsoft.com/office/drawing/2014/main" id="{C4C452FE-D6F8-955E-68EA-04FBDC67DA01}"/>
              </a:ext>
            </a:extLst>
          </p:cNvPr>
          <p:cNvSpPr/>
          <p:nvPr/>
        </p:nvSpPr>
        <p:spPr>
          <a:xfrm>
            <a:off x="8397275" y="3637110"/>
            <a:ext cx="3478559" cy="2113254"/>
          </a:xfrm>
          <a:prstGeom prst="roundRect">
            <a:avLst>
              <a:gd name="adj" fmla="val 6671"/>
            </a:avLst>
          </a:prstGeom>
          <a:noFill/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41DC245-987D-387B-D922-76202E6AE5FE}"/>
              </a:ext>
            </a:extLst>
          </p:cNvPr>
          <p:cNvSpPr txBox="1"/>
          <p:nvPr/>
        </p:nvSpPr>
        <p:spPr>
          <a:xfrm>
            <a:off x="8404920" y="3637110"/>
            <a:ext cx="3463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baseline="30000" dirty="0">
                <a:solidFill>
                  <a:srgbClr val="FF0000"/>
                </a:solidFill>
              </a:rPr>
              <a:t>239</a:t>
            </a:r>
            <a:r>
              <a:rPr lang="en-US" sz="1200" b="1" dirty="0">
                <a:solidFill>
                  <a:srgbClr val="FF0000"/>
                </a:solidFill>
              </a:rPr>
              <a:t>Pu(</a:t>
            </a:r>
            <a:r>
              <a:rPr lang="en-US" sz="1200" b="1" dirty="0" err="1">
                <a:solidFill>
                  <a:srgbClr val="FF0000"/>
                </a:solidFill>
              </a:rPr>
              <a:t>n,f</a:t>
            </a:r>
            <a:r>
              <a:rPr lang="en-US" sz="1200" b="1" dirty="0">
                <a:solidFill>
                  <a:srgbClr val="FF0000"/>
                </a:solidFill>
              </a:rPr>
              <a:t>) spectrum-averaged cross section (SACS)</a:t>
            </a:r>
            <a:r>
              <a:rPr lang="en-US" sz="1200" dirty="0">
                <a:solidFill>
                  <a:prstClr val="black"/>
                </a:solidFill>
              </a:rPr>
              <a:t> in the </a:t>
            </a:r>
            <a:r>
              <a:rPr lang="en-US" sz="1200" baseline="30000" dirty="0">
                <a:solidFill>
                  <a:prstClr val="black"/>
                </a:solidFill>
              </a:rPr>
              <a:t>252</a:t>
            </a:r>
            <a:r>
              <a:rPr lang="en-US" sz="1200" dirty="0">
                <a:solidFill>
                  <a:prstClr val="black"/>
                </a:solidFill>
              </a:rPr>
              <a:t>Cf(sf) reference neutron field. Total SACS uncertainties are reported.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F5ADBF8-C7F5-6EFD-386B-1B9B11BA95A5}"/>
              </a:ext>
            </a:extLst>
          </p:cNvPr>
          <p:cNvSpPr txBox="1"/>
          <p:nvPr/>
        </p:nvSpPr>
        <p:spPr>
          <a:xfrm>
            <a:off x="9254466" y="5719014"/>
            <a:ext cx="288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aseline="300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Carlson et al., </a:t>
            </a:r>
            <a:r>
              <a:rPr lang="en-US" sz="800" dirty="0" err="1">
                <a:solidFill>
                  <a:schemeClr val="bg1">
                    <a:lumMod val="50000"/>
                  </a:schemeClr>
                </a:solidFill>
              </a:rPr>
              <a:t>Nucl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. Data Sheets 148, 143–188 (2018).</a:t>
            </a:r>
          </a:p>
          <a:p>
            <a:r>
              <a:rPr lang="en-US" sz="800" baseline="30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fr-FR" sz="800" dirty="0">
                <a:solidFill>
                  <a:schemeClr val="bg1">
                    <a:lumMod val="50000"/>
                  </a:schemeClr>
                </a:solidFill>
              </a:rPr>
              <a:t>Bersillon et al., IAEA TRS 452 (2006).</a:t>
            </a:r>
          </a:p>
          <a:p>
            <a:r>
              <a:rPr lang="fr-FR" sz="800" baseline="30000" dirty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fr-FR" sz="800" dirty="0">
                <a:solidFill>
                  <a:schemeClr val="bg1">
                    <a:lumMod val="50000"/>
                  </a:schemeClr>
                </a:solidFill>
              </a:rPr>
              <a:t>Capote et al., EPJ Web Conf. 281, 00027 (2023)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D0D31FD-D354-678D-0AD8-3F0E4E1546B0}"/>
              </a:ext>
            </a:extLst>
          </p:cNvPr>
          <p:cNvSpPr txBox="1"/>
          <p:nvPr/>
        </p:nvSpPr>
        <p:spPr>
          <a:xfrm>
            <a:off x="375706" y="1904047"/>
            <a:ext cx="30583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Our results are compatible with the </a:t>
            </a:r>
            <a:r>
              <a:rPr lang="en-US" sz="1400" baseline="30000" dirty="0"/>
              <a:t>239</a:t>
            </a:r>
            <a:r>
              <a:rPr lang="en-US" sz="1400" dirty="0"/>
              <a:t>Pu(</a:t>
            </a:r>
            <a:r>
              <a:rPr lang="en-US" sz="1400" dirty="0" err="1"/>
              <a:t>n,f</a:t>
            </a:r>
            <a:r>
              <a:rPr lang="en-US" sz="1400" dirty="0"/>
              <a:t>) cross section </a:t>
            </a:r>
            <a:r>
              <a:rPr lang="en-US" sz="1400" b="1" dirty="0"/>
              <a:t>reference (0.15-200 MeV) from </a:t>
            </a:r>
            <a:r>
              <a:rPr lang="en-US" sz="1400" b="1" dirty="0" smtClean="0"/>
              <a:t>the 2017 </a:t>
            </a:r>
            <a:r>
              <a:rPr lang="en-US" sz="1400" b="1" dirty="0"/>
              <a:t>IAEA</a:t>
            </a:r>
            <a:r>
              <a:rPr lang="en-US" sz="1400" dirty="0"/>
              <a:t>’s Neutron Data Standards (NDS).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60B1517-0B32-5263-1C40-76DD960427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3"/>
          <a:stretch/>
        </p:blipFill>
        <p:spPr>
          <a:xfrm>
            <a:off x="3434012" y="1518650"/>
            <a:ext cx="4507742" cy="19856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Llamada con línea 2 79">
            <a:extLst>
              <a:ext uri="{FF2B5EF4-FFF2-40B4-BE49-F238E27FC236}">
                <a16:creationId xmlns:a16="http://schemas.microsoft.com/office/drawing/2014/main" id="{15802F4E-C287-378A-D623-983624AEE591}"/>
              </a:ext>
            </a:extLst>
          </p:cNvPr>
          <p:cNvSpPr/>
          <p:nvPr/>
        </p:nvSpPr>
        <p:spPr>
          <a:xfrm>
            <a:off x="4920270" y="1615152"/>
            <a:ext cx="1419281" cy="237884"/>
          </a:xfrm>
          <a:prstGeom prst="borderCallout2">
            <a:avLst>
              <a:gd name="adj1" fmla="val 17545"/>
              <a:gd name="adj2" fmla="val -58"/>
              <a:gd name="adj3" fmla="val 18750"/>
              <a:gd name="adj4" fmla="val -16667"/>
              <a:gd name="adj5" fmla="val 336680"/>
              <a:gd name="adj6" fmla="val -22710"/>
            </a:avLst>
          </a:prstGeom>
          <a:solidFill>
            <a:schemeClr val="bg1"/>
          </a:solidFill>
          <a:ln w="12700" cap="flat" cmpd="sng" algn="ctr">
            <a:solidFill>
              <a:srgbClr val="BFBFE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1.5% </a:t>
            </a:r>
            <a:r>
              <a:rPr lang="en-US" sz="1050" dirty="0" err="1">
                <a:solidFill>
                  <a:schemeClr val="tx1"/>
                </a:solidFill>
              </a:rPr>
              <a:t>unc</a:t>
            </a:r>
            <a:r>
              <a:rPr lang="en-US" sz="1050" dirty="0">
                <a:solidFill>
                  <a:schemeClr val="tx1"/>
                </a:solidFill>
              </a:rPr>
              <a:t>. from </a:t>
            </a:r>
            <a:r>
              <a:rPr lang="en-US" sz="1050" dirty="0" err="1">
                <a:solidFill>
                  <a:schemeClr val="tx1"/>
                </a:solidFill>
              </a:rPr>
              <a:t>eval</a:t>
            </a:r>
            <a:r>
              <a:rPr lang="en-US" sz="105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8" name="Llamada con línea 2 80">
            <a:extLst>
              <a:ext uri="{FF2B5EF4-FFF2-40B4-BE49-F238E27FC236}">
                <a16:creationId xmlns:a16="http://schemas.microsoft.com/office/drawing/2014/main" id="{E7F33523-6969-78DD-9E74-75E2F9CB23A0}"/>
              </a:ext>
            </a:extLst>
          </p:cNvPr>
          <p:cNvSpPr/>
          <p:nvPr/>
        </p:nvSpPr>
        <p:spPr>
          <a:xfrm>
            <a:off x="5255559" y="2858685"/>
            <a:ext cx="1679220" cy="254902"/>
          </a:xfrm>
          <a:prstGeom prst="borderCallout2">
            <a:avLst>
              <a:gd name="adj1" fmla="val 17545"/>
              <a:gd name="adj2" fmla="val -58"/>
              <a:gd name="adj3" fmla="val 18750"/>
              <a:gd name="adj4" fmla="val -16667"/>
              <a:gd name="adj5" fmla="val -100728"/>
              <a:gd name="adj6" fmla="val -32707"/>
            </a:avLst>
          </a:prstGeom>
          <a:solidFill>
            <a:schemeClr val="bg1"/>
          </a:solidFill>
          <a:ln w="12700" cap="flat" cmpd="sng" algn="ctr">
            <a:solidFill>
              <a:srgbClr val="7FFF7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 err="1">
                <a:solidFill>
                  <a:schemeClr val="tx1"/>
                </a:solidFill>
              </a:rPr>
              <a:t>n_TOF</a:t>
            </a:r>
            <a:r>
              <a:rPr lang="en-US" sz="1050" dirty="0">
                <a:solidFill>
                  <a:schemeClr val="tx1"/>
                </a:solidFill>
              </a:rPr>
              <a:t> sys. uncertainties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EC658E20-481A-5F15-5521-1A0CD9CA2F70}"/>
              </a:ext>
            </a:extLst>
          </p:cNvPr>
          <p:cNvCxnSpPr/>
          <p:nvPr/>
        </p:nvCxnSpPr>
        <p:spPr>
          <a:xfrm flipV="1">
            <a:off x="3098086" y="4211942"/>
            <a:ext cx="226337" cy="4116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2366049-E834-D105-38B1-D5F607D18446}"/>
              </a:ext>
            </a:extLst>
          </p:cNvPr>
          <p:cNvSpPr txBox="1"/>
          <p:nvPr/>
        </p:nvSpPr>
        <p:spPr>
          <a:xfrm>
            <a:off x="3211254" y="3974984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statistical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4C4DCB6-6C18-8942-FA32-729E0B2E6CA2}"/>
              </a:ext>
            </a:extLst>
          </p:cNvPr>
          <p:cNvSpPr txBox="1"/>
          <p:nvPr/>
        </p:nvSpPr>
        <p:spPr>
          <a:xfrm>
            <a:off x="4776328" y="3974984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B3BFF"/>
                </a:solidFill>
              </a:rPr>
              <a:t>systematic</a:t>
            </a:r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FE66FF6F-52D5-2AD7-705F-4B616314C059}"/>
              </a:ext>
            </a:extLst>
          </p:cNvPr>
          <p:cNvCxnSpPr>
            <a:cxnSpLocks/>
          </p:cNvCxnSpPr>
          <p:nvPr/>
        </p:nvCxnSpPr>
        <p:spPr>
          <a:xfrm flipV="1">
            <a:off x="4875677" y="4269239"/>
            <a:ext cx="226337" cy="654824"/>
          </a:xfrm>
          <a:prstGeom prst="straightConnector1">
            <a:avLst/>
          </a:prstGeom>
          <a:ln>
            <a:solidFill>
              <a:srgbClr val="3B3B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391B235-78AF-D265-15E7-7BED55FA5101}"/>
              </a:ext>
            </a:extLst>
          </p:cNvPr>
          <p:cNvSpPr txBox="1"/>
          <p:nvPr/>
        </p:nvSpPr>
        <p:spPr>
          <a:xfrm>
            <a:off x="2018930" y="5761273"/>
            <a:ext cx="722196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Excellent agreement with evaluations in the regions where the cross section is very well known → confidence in our data to improve regions where it is not so well-known. </a:t>
            </a:r>
          </a:p>
        </p:txBody>
      </p:sp>
    </p:spTree>
    <p:extLst>
      <p:ext uri="{BB962C8B-B14F-4D97-AF65-F5344CB8AC3E}">
        <p14:creationId xmlns:p14="http://schemas.microsoft.com/office/powerpoint/2010/main" val="267381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D27C103-1127-0D81-48AD-1C448D51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3.2 Fission results: comparison with evaluations</a:t>
            </a:r>
          </a:p>
        </p:txBody>
      </p:sp>
      <p:pic>
        <p:nvPicPr>
          <p:cNvPr id="4" name="Imagen 3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B8BBC5F2-3557-F0C9-8826-8175812C5E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4"/>
          <a:stretch/>
        </p:blipFill>
        <p:spPr>
          <a:xfrm>
            <a:off x="45265" y="1486228"/>
            <a:ext cx="4354133" cy="1766859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36365DE-E19D-186A-8C97-3EC3D6FC8B9E}"/>
              </a:ext>
            </a:extLst>
          </p:cNvPr>
          <p:cNvSpPr/>
          <p:nvPr/>
        </p:nvSpPr>
        <p:spPr>
          <a:xfrm>
            <a:off x="55232" y="3330630"/>
            <a:ext cx="5382073" cy="29597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2C75F261-DFCA-D902-342A-C7181A275870}"/>
              </a:ext>
            </a:extLst>
          </p:cNvPr>
          <p:cNvSpPr/>
          <p:nvPr/>
        </p:nvSpPr>
        <p:spPr>
          <a:xfrm>
            <a:off x="5596255" y="868566"/>
            <a:ext cx="6065315" cy="55593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4012DC6-9819-CD6C-9C44-5E76BE23FE5E}"/>
              </a:ext>
            </a:extLst>
          </p:cNvPr>
          <p:cNvSpPr txBox="1"/>
          <p:nvPr/>
        </p:nvSpPr>
        <p:spPr>
          <a:xfrm>
            <a:off x="45265" y="846652"/>
            <a:ext cx="561096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baseline="30000" dirty="0"/>
              <a:t>239</a:t>
            </a:r>
            <a:r>
              <a:rPr lang="en-US" sz="1400" dirty="0"/>
              <a:t>Pu fission dataset with the broadest neutron energy range to date, covering almost 9 orders of magnitude, from thermal to fast region.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EC63B263-87A2-3314-1DF3-48F7C5C63CF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19"/>
          <a:stretch/>
        </p:blipFill>
        <p:spPr>
          <a:xfrm>
            <a:off x="5676201" y="1880445"/>
            <a:ext cx="5819639" cy="2347427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29910910-416E-F424-F990-428039344999}"/>
              </a:ext>
            </a:extLst>
          </p:cNvPr>
          <p:cNvSpPr txBox="1"/>
          <p:nvPr/>
        </p:nvSpPr>
        <p:spPr>
          <a:xfrm>
            <a:off x="5676201" y="926338"/>
            <a:ext cx="598536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Ratios of our data to different </a:t>
            </a:r>
            <a:r>
              <a:rPr lang="en-US" sz="1400" baseline="30000" dirty="0"/>
              <a:t>239</a:t>
            </a:r>
            <a:r>
              <a:rPr lang="en-US" sz="1400" dirty="0"/>
              <a:t>Pu(</a:t>
            </a:r>
            <a:r>
              <a:rPr lang="en-US" sz="1400" dirty="0" err="1"/>
              <a:t>n,f</a:t>
            </a:r>
            <a:r>
              <a:rPr lang="en-US" sz="1400" dirty="0"/>
              <a:t>) evaluations from major libraries. With broader bins, differences are not larger than 3% (within uncertainties). 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B6C6B5AE-B516-B9F0-2761-ED4A8103AD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156" y="3671077"/>
            <a:ext cx="3948763" cy="2557796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15556966-1D0D-24B7-2381-445FB5F4137D}"/>
              </a:ext>
            </a:extLst>
          </p:cNvPr>
          <p:cNvSpPr txBox="1"/>
          <p:nvPr/>
        </p:nvSpPr>
        <p:spPr>
          <a:xfrm>
            <a:off x="130088" y="3330630"/>
            <a:ext cx="52323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First </a:t>
            </a:r>
            <a:r>
              <a:rPr lang="en-US" sz="1400" baseline="30000" dirty="0"/>
              <a:t>239</a:t>
            </a:r>
            <a:r>
              <a:rPr lang="en-US" sz="1400" dirty="0"/>
              <a:t>Pu resonance at 0.3 eV, of relevance for nuclear reactor technology.  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27A96A3-F641-F511-0B8D-DDAC9E56F1DE}"/>
              </a:ext>
            </a:extLst>
          </p:cNvPr>
          <p:cNvSpPr txBox="1"/>
          <p:nvPr/>
        </p:nvSpPr>
        <p:spPr>
          <a:xfrm>
            <a:off x="159560" y="4688364"/>
            <a:ext cx="2896623" cy="52322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n_TOF about 4% above ENDF/B-VIII.0, and closer to ENDF/B-VIII.1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0B1AEB24-BC9E-2FDF-77C2-0ED990C93BA1}"/>
              </a:ext>
            </a:extLst>
          </p:cNvPr>
          <p:cNvSpPr txBox="1"/>
          <p:nvPr/>
        </p:nvSpPr>
        <p:spPr>
          <a:xfrm>
            <a:off x="11517" y="5859495"/>
            <a:ext cx="1475354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tx1"/>
                </a:solidFill>
              </a:rPr>
              <a:t>Ratios calculated relative to ENDF/B-VIII.0</a:t>
            </a:r>
          </a:p>
        </p:txBody>
      </p:sp>
      <p:pic>
        <p:nvPicPr>
          <p:cNvPr id="32" name="Imagen 31" descr="Gráfico&#10;&#10;El contenido generado por IA puede ser incorrecto.">
            <a:extLst>
              <a:ext uri="{FF2B5EF4-FFF2-40B4-BE49-F238E27FC236}">
                <a16:creationId xmlns:a16="http://schemas.microsoft.com/office/drawing/2014/main" id="{A74B9D9B-01B9-5062-EA04-242DD1A9AB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113" y="4575960"/>
            <a:ext cx="4517624" cy="179498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BF26D7EC-3157-A502-6F35-2F0192D210A4}"/>
              </a:ext>
            </a:extLst>
          </p:cNvPr>
          <p:cNvSpPr txBox="1"/>
          <p:nvPr/>
        </p:nvSpPr>
        <p:spPr>
          <a:xfrm>
            <a:off x="7162018" y="1418780"/>
            <a:ext cx="4456560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300" dirty="0"/>
              <a:t>ENDF/B-VIII.1 evaluation taken from INDEN, with an increase around 1 keV not compatible with n_TOF data. </a:t>
            </a: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D4AFD28C-3B59-CF6C-BCA2-A511906BF6D1}"/>
              </a:ext>
            </a:extLst>
          </p:cNvPr>
          <p:cNvSpPr/>
          <p:nvPr/>
        </p:nvSpPr>
        <p:spPr>
          <a:xfrm>
            <a:off x="8347293" y="1939743"/>
            <a:ext cx="1330860" cy="738664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284C9257-D749-D341-C3E8-230379D7C0A3}"/>
              </a:ext>
            </a:extLst>
          </p:cNvPr>
          <p:cNvCxnSpPr>
            <a:cxnSpLocks/>
            <a:stCxn id="34" idx="1"/>
          </p:cNvCxnSpPr>
          <p:nvPr/>
        </p:nvCxnSpPr>
        <p:spPr>
          <a:xfrm flipH="1" flipV="1">
            <a:off x="8347293" y="1880445"/>
            <a:ext cx="194900" cy="1674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354656A0-B5BA-D1ED-A168-2A738F24AFC9}"/>
              </a:ext>
            </a:extLst>
          </p:cNvPr>
          <p:cNvSpPr txBox="1"/>
          <p:nvPr/>
        </p:nvSpPr>
        <p:spPr>
          <a:xfrm>
            <a:off x="9261694" y="4319032"/>
            <a:ext cx="2806958" cy="892552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300" dirty="0"/>
              <a:t>New JEFF-4.0 evaluation improves the large discrepancies observed with JEFF-3.3 in the low energy region according to n_TOF data.</a:t>
            </a: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24CA7A03-C21C-7537-DC9E-A7C60D6C5699}"/>
              </a:ext>
            </a:extLst>
          </p:cNvPr>
          <p:cNvSpPr/>
          <p:nvPr/>
        </p:nvSpPr>
        <p:spPr>
          <a:xfrm>
            <a:off x="6132212" y="2168150"/>
            <a:ext cx="2215080" cy="1887801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C67824C6-A1C1-4C72-418B-995010387E80}"/>
              </a:ext>
            </a:extLst>
          </p:cNvPr>
          <p:cNvCxnSpPr>
            <a:cxnSpLocks/>
          </p:cNvCxnSpPr>
          <p:nvPr/>
        </p:nvCxnSpPr>
        <p:spPr>
          <a:xfrm>
            <a:off x="7097915" y="4055951"/>
            <a:ext cx="0" cy="5200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DE565C8-DE30-5E20-C2CC-06C6EDC721C2}"/>
              </a:ext>
            </a:extLst>
          </p:cNvPr>
          <p:cNvSpPr txBox="1"/>
          <p:nvPr/>
        </p:nvSpPr>
        <p:spPr>
          <a:xfrm>
            <a:off x="2434308" y="1456350"/>
            <a:ext cx="3082943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Great interest on n_TOF data shown by international evaluators (INDEN, JEFF-4.0, and IAEA’s Neutron Data Standards). </a:t>
            </a:r>
          </a:p>
        </p:txBody>
      </p:sp>
      <p:sp>
        <p:nvSpPr>
          <p:cNvPr id="40" name="Flecha: hacia abajo 24">
            <a:extLst>
              <a:ext uri="{FF2B5EF4-FFF2-40B4-BE49-F238E27FC236}">
                <a16:creationId xmlns:a16="http://schemas.microsoft.com/office/drawing/2014/main" id="{E9FC49A9-1B0B-5D08-4E6F-BAD23FA66524}"/>
              </a:ext>
            </a:extLst>
          </p:cNvPr>
          <p:cNvSpPr/>
          <p:nvPr/>
        </p:nvSpPr>
        <p:spPr>
          <a:xfrm rot="17903288">
            <a:off x="2080370" y="1302891"/>
            <a:ext cx="300535" cy="338102"/>
          </a:xfrm>
          <a:prstGeom prst="down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6043A520-975F-CF14-3981-F056993A9777}"/>
              </a:ext>
            </a:extLst>
          </p:cNvPr>
          <p:cNvSpPr txBox="1"/>
          <p:nvPr/>
        </p:nvSpPr>
        <p:spPr>
          <a:xfrm>
            <a:off x="6757113" y="4312878"/>
            <a:ext cx="243732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b="1" dirty="0"/>
              <a:t>JEFF-3.3 ↔ JEFF-4.0</a:t>
            </a:r>
          </a:p>
        </p:txBody>
      </p:sp>
    </p:spTree>
    <p:extLst>
      <p:ext uri="{BB962C8B-B14F-4D97-AF65-F5344CB8AC3E}">
        <p14:creationId xmlns:p14="http://schemas.microsoft.com/office/powerpoint/2010/main" val="237348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C49226-C9D4-2EB9-D476-823C773B00D1}"/>
              </a:ext>
            </a:extLst>
          </p:cNvPr>
          <p:cNvSpPr/>
          <p:nvPr/>
        </p:nvSpPr>
        <p:spPr>
          <a:xfrm>
            <a:off x="386626" y="868566"/>
            <a:ext cx="11426931" cy="53297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494448F-4369-62E9-E097-342D67C8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3.2 Fission results: comparison with evaluations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D191F0E-A2F8-C506-BE10-97046F0A6D47}"/>
              </a:ext>
            </a:extLst>
          </p:cNvPr>
          <p:cNvSpPr txBox="1"/>
          <p:nvPr/>
        </p:nvSpPr>
        <p:spPr>
          <a:xfrm>
            <a:off x="2939748" y="868566"/>
            <a:ext cx="59853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Some examples of fission yield resonances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55E534C-A7CC-B4AD-225D-9FDF863BA7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520" y="1328026"/>
            <a:ext cx="3901031" cy="252687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8D22887-5E7A-1624-943C-E0B1A336FF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3" y="972235"/>
            <a:ext cx="2598516" cy="252687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A2C2734-32D4-A6BB-A3B3-6322697514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721" y="964012"/>
            <a:ext cx="2598517" cy="252687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4E42169-57B0-CADB-9CB0-29A8F3E8CD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68" y="3630047"/>
            <a:ext cx="2584313" cy="251306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849E0B1-22EE-E633-BDB0-612449B340F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513" y="3604759"/>
            <a:ext cx="3893788" cy="2522187"/>
          </a:xfrm>
          <a:prstGeom prst="rect">
            <a:avLst/>
          </a:prstGeom>
        </p:spPr>
      </p:pic>
      <p:sp>
        <p:nvSpPr>
          <p:cNvPr id="14" name="Elipse 13">
            <a:extLst>
              <a:ext uri="{FF2B5EF4-FFF2-40B4-BE49-F238E27FC236}">
                <a16:creationId xmlns:a16="http://schemas.microsoft.com/office/drawing/2014/main" id="{D21DD623-1054-4697-1E8F-CFDAB3294F6B}"/>
              </a:ext>
            </a:extLst>
          </p:cNvPr>
          <p:cNvSpPr/>
          <p:nvPr/>
        </p:nvSpPr>
        <p:spPr>
          <a:xfrm>
            <a:off x="5932432" y="3185058"/>
            <a:ext cx="584969" cy="348366"/>
          </a:xfrm>
          <a:prstGeom prst="ellipse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E1F3E825-F2CD-ED62-F6C4-09C95BCB03FB}"/>
              </a:ext>
            </a:extLst>
          </p:cNvPr>
          <p:cNvSpPr/>
          <p:nvPr/>
        </p:nvSpPr>
        <p:spPr>
          <a:xfrm>
            <a:off x="9784367" y="2768598"/>
            <a:ext cx="584969" cy="502376"/>
          </a:xfrm>
          <a:prstGeom prst="ellipse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9320699B-DC44-0AB2-E0B4-FF962F3B968F}"/>
              </a:ext>
            </a:extLst>
          </p:cNvPr>
          <p:cNvSpPr/>
          <p:nvPr/>
        </p:nvSpPr>
        <p:spPr>
          <a:xfrm>
            <a:off x="1382604" y="2704292"/>
            <a:ext cx="783726" cy="566681"/>
          </a:xfrm>
          <a:prstGeom prst="ellipse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AA214AFA-4D49-CFFE-B7BF-C727ED199972}"/>
              </a:ext>
            </a:extLst>
          </p:cNvPr>
          <p:cNvCxnSpPr/>
          <p:nvPr/>
        </p:nvCxnSpPr>
        <p:spPr>
          <a:xfrm flipV="1">
            <a:off x="6455241" y="2495466"/>
            <a:ext cx="878370" cy="74338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37BF39FD-F1A9-B8DF-B51A-D9AFB3D6E5A9}"/>
              </a:ext>
            </a:extLst>
          </p:cNvPr>
          <p:cNvCxnSpPr>
            <a:stCxn id="15" idx="1"/>
          </p:cNvCxnSpPr>
          <p:nvPr/>
        </p:nvCxnSpPr>
        <p:spPr>
          <a:xfrm flipH="1" flipV="1">
            <a:off x="9354700" y="2495466"/>
            <a:ext cx="515334" cy="34670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4A657D4-E69B-088E-B942-0CDC109961F9}"/>
              </a:ext>
            </a:extLst>
          </p:cNvPr>
          <p:cNvSpPr txBox="1"/>
          <p:nvPr/>
        </p:nvSpPr>
        <p:spPr>
          <a:xfrm>
            <a:off x="7333611" y="2033801"/>
            <a:ext cx="2021089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Discrepancies in the shape of some resonances</a:t>
            </a: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81C0C0F6-DEE1-E2C4-9A0B-A329E6AFA91E}"/>
              </a:ext>
            </a:extLst>
          </p:cNvPr>
          <p:cNvCxnSpPr/>
          <p:nvPr/>
        </p:nvCxnSpPr>
        <p:spPr>
          <a:xfrm flipV="1">
            <a:off x="2994023" y="4977036"/>
            <a:ext cx="439185" cy="654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082B9F8-A916-CD14-B8B1-84EC594D3883}"/>
              </a:ext>
            </a:extLst>
          </p:cNvPr>
          <p:cNvSpPr txBox="1"/>
          <p:nvPr/>
        </p:nvSpPr>
        <p:spPr>
          <a:xfrm>
            <a:off x="3433208" y="4559459"/>
            <a:ext cx="3504678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Resonances and structures are observed even at relatively high neutron energies, surpassing the limit of the resolved resonance region of some libraries (up to 2.5 </a:t>
            </a:r>
            <a:r>
              <a:rPr lang="en-US" sz="1200" dirty="0" err="1"/>
              <a:t>keV</a:t>
            </a:r>
            <a:r>
              <a:rPr lang="en-US" sz="1200" dirty="0"/>
              <a:t>). </a:t>
            </a:r>
          </a:p>
        </p:txBody>
      </p: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432CC8FF-00F0-D182-387B-C9856C93C114}"/>
              </a:ext>
            </a:extLst>
          </p:cNvPr>
          <p:cNvCxnSpPr/>
          <p:nvPr/>
        </p:nvCxnSpPr>
        <p:spPr>
          <a:xfrm flipH="1" flipV="1">
            <a:off x="6937886" y="4924693"/>
            <a:ext cx="745530" cy="523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uadroTexto 42">
            <a:extLst>
              <a:ext uri="{FF2B5EF4-FFF2-40B4-BE49-F238E27FC236}">
                <a16:creationId xmlns:a16="http://schemas.microsoft.com/office/drawing/2014/main" id="{18046E2C-8B17-6E96-FED5-D0D49D6630C5}"/>
              </a:ext>
            </a:extLst>
          </p:cNvPr>
          <p:cNvSpPr txBox="1"/>
          <p:nvPr/>
        </p:nvSpPr>
        <p:spPr>
          <a:xfrm>
            <a:off x="7668367" y="3185058"/>
            <a:ext cx="1475354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tx1"/>
                </a:solidFill>
              </a:rPr>
              <a:t>Residuals calculated relative to ENDF/B-VIII.0</a:t>
            </a:r>
          </a:p>
        </p:txBody>
      </p:sp>
    </p:spTree>
    <p:extLst>
      <p:ext uri="{BB962C8B-B14F-4D97-AF65-F5344CB8AC3E}">
        <p14:creationId xmlns:p14="http://schemas.microsoft.com/office/powerpoint/2010/main" val="56233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B494448F-4369-62E9-E097-342D67C8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3.3 Fission results: comparison with experimental data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280CCB7-05B6-1C7C-0B3C-2E100803140B}"/>
              </a:ext>
            </a:extLst>
          </p:cNvPr>
          <p:cNvSpPr/>
          <p:nvPr/>
        </p:nvSpPr>
        <p:spPr>
          <a:xfrm>
            <a:off x="189061" y="787086"/>
            <a:ext cx="3875576" cy="413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D360B3F-B372-F41A-9D85-65D63EB8E06B}"/>
              </a:ext>
            </a:extLst>
          </p:cNvPr>
          <p:cNvSpPr txBox="1"/>
          <p:nvPr/>
        </p:nvSpPr>
        <p:spPr>
          <a:xfrm>
            <a:off x="189060" y="812510"/>
            <a:ext cx="387557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Energy resolution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The longer flight path of n_TOF (185.6 m) allows obtaining a higher neutron energy resolution, which is visible in the shape of some resonances. </a:t>
            </a:r>
          </a:p>
        </p:txBody>
      </p:sp>
      <p:pic>
        <p:nvPicPr>
          <p:cNvPr id="4" name="Imagen 3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C5C4D52C-6D48-F7FB-7A77-57A7238991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47" y="2176762"/>
            <a:ext cx="3652602" cy="2636465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5B2FC1D-8D7A-FC06-51B8-F5D234BDB3F7}"/>
              </a:ext>
            </a:extLst>
          </p:cNvPr>
          <p:cNvSpPr/>
          <p:nvPr/>
        </p:nvSpPr>
        <p:spPr>
          <a:xfrm>
            <a:off x="4176122" y="787086"/>
            <a:ext cx="3875576" cy="39569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CADB7B5-7C9C-D3D8-EE58-8BC540BDDCC6}"/>
              </a:ext>
            </a:extLst>
          </p:cNvPr>
          <p:cNvSpPr txBox="1"/>
          <p:nvPr/>
        </p:nvSpPr>
        <p:spPr>
          <a:xfrm>
            <a:off x="4176122" y="812510"/>
            <a:ext cx="3875576" cy="1123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Weston 1992 data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Good compatibility with Weston 1992 data in intermediate energy range resonances, with similar energy resolution. </a:t>
            </a:r>
          </a:p>
        </p:txBody>
      </p:sp>
      <p:pic>
        <p:nvPicPr>
          <p:cNvPr id="19" name="Imagen 18" descr="Histograma&#10;&#10;El contenido generado por IA puede ser incorrecto.">
            <a:extLst>
              <a:ext uri="{FF2B5EF4-FFF2-40B4-BE49-F238E27FC236}">
                <a16:creationId xmlns:a16="http://schemas.microsoft.com/office/drawing/2014/main" id="{BDD5E68F-0A31-8C41-25A4-256484714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087" y="1961318"/>
            <a:ext cx="3687825" cy="2661889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2A336D33-5F5C-B24E-4320-FD986B14DE90}"/>
              </a:ext>
            </a:extLst>
          </p:cNvPr>
          <p:cNvSpPr/>
          <p:nvPr/>
        </p:nvSpPr>
        <p:spPr>
          <a:xfrm>
            <a:off x="8163183" y="787086"/>
            <a:ext cx="3875576" cy="56408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9F50D4E-AAD4-1067-0C6D-19E28A108792}"/>
              </a:ext>
            </a:extLst>
          </p:cNvPr>
          <p:cNvSpPr txBox="1"/>
          <p:nvPr/>
        </p:nvSpPr>
        <p:spPr>
          <a:xfrm>
            <a:off x="8163183" y="812510"/>
            <a:ext cx="3875576" cy="1123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High energies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Our data may help extend physical fluctuations in evaluations above 20 keV (limit of Weston 1992 data).</a:t>
            </a:r>
          </a:p>
        </p:txBody>
      </p:sp>
      <p:pic>
        <p:nvPicPr>
          <p:cNvPr id="27" name="Imagen 26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B1C2A449-1AEE-E7B7-4138-D6105B1F15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114" y="1947544"/>
            <a:ext cx="3123148" cy="2254303"/>
          </a:xfrm>
          <a:prstGeom prst="rect">
            <a:avLst/>
          </a:prstGeom>
        </p:spPr>
      </p:pic>
      <p:pic>
        <p:nvPicPr>
          <p:cNvPr id="28" name="Imagen 27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32DEA584-298A-F660-6EC2-E0A7DCD1246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7"/>
          <a:stretch/>
        </p:blipFill>
        <p:spPr>
          <a:xfrm>
            <a:off x="8491114" y="4204444"/>
            <a:ext cx="3123148" cy="2105823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829C4BB4-B84C-CDE9-6F9F-F19CFEBD71E5}"/>
              </a:ext>
            </a:extLst>
          </p:cNvPr>
          <p:cNvSpPr txBox="1"/>
          <p:nvPr/>
        </p:nvSpPr>
        <p:spPr>
          <a:xfrm>
            <a:off x="973097" y="5392226"/>
            <a:ext cx="6765589" cy="73866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n_TOF data provides the broadest dataset in neutron energy with high resolution and contained uncertainties, providing valuable information in low, intermediate and high energy regions up to 10 MeV. </a:t>
            </a:r>
          </a:p>
        </p:txBody>
      </p:sp>
    </p:spTree>
    <p:extLst>
      <p:ext uri="{BB962C8B-B14F-4D97-AF65-F5344CB8AC3E}">
        <p14:creationId xmlns:p14="http://schemas.microsoft.com/office/powerpoint/2010/main" val="399083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5BDB51E-0FF5-DA6B-23DA-2310F72B569D}"/>
              </a:ext>
            </a:extLst>
          </p:cNvPr>
          <p:cNvSpPr txBox="1"/>
          <p:nvPr/>
        </p:nvSpPr>
        <p:spPr>
          <a:xfrm>
            <a:off x="2041236" y="1790788"/>
            <a:ext cx="8109528" cy="2651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b="1" dirty="0"/>
              <a:t>Overview of the </a:t>
            </a:r>
            <a:r>
              <a:rPr lang="en-US" sz="2000" b="1" baseline="30000" dirty="0"/>
              <a:t>239</a:t>
            </a:r>
            <a:r>
              <a:rPr lang="en-US" sz="2000" b="1" dirty="0"/>
              <a:t>Pu measurement at n_TOF.</a:t>
            </a:r>
          </a:p>
          <a:p>
            <a:pPr marL="342900" indent="-342900" algn="ctr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b="1" dirty="0"/>
              <a:t>Summary of the data analysis. </a:t>
            </a:r>
          </a:p>
          <a:p>
            <a:pPr marL="342900" indent="-342900" algn="ctr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b="1" dirty="0"/>
              <a:t>Fission results.</a:t>
            </a:r>
          </a:p>
          <a:p>
            <a:pPr marL="342900" indent="-342900" algn="ctr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b="1" dirty="0"/>
              <a:t>Capture results.</a:t>
            </a:r>
          </a:p>
          <a:p>
            <a:pPr marL="342900" indent="-342900" algn="ctr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b="1" dirty="0"/>
              <a:t>Conclusions.</a:t>
            </a:r>
          </a:p>
        </p:txBody>
      </p:sp>
    </p:spTree>
    <p:extLst>
      <p:ext uri="{BB962C8B-B14F-4D97-AF65-F5344CB8AC3E}">
        <p14:creationId xmlns:p14="http://schemas.microsoft.com/office/powerpoint/2010/main" val="138151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746"/>
    </mc:Choice>
    <mc:Fallback xmlns="">
      <p:transition spd="slow" advTm="7374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BD26BAC-9EDE-858E-CCED-19465BDCFE44}"/>
              </a:ext>
            </a:extLst>
          </p:cNvPr>
          <p:cNvSpPr/>
          <p:nvPr/>
        </p:nvSpPr>
        <p:spPr>
          <a:xfrm>
            <a:off x="0" y="0"/>
            <a:ext cx="196571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3800" b="1" cap="none" spc="0" dirty="0">
                <a:ln w="6600">
                  <a:solidFill>
                    <a:srgbClr val="99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990000"/>
                  </a:outerShdw>
                </a:effectLst>
              </a:rPr>
              <a:t>4</a:t>
            </a:r>
            <a:endParaRPr lang="es-ES" sz="5400" b="1" cap="none" spc="0" dirty="0">
              <a:ln w="6600">
                <a:solidFill>
                  <a:srgbClr val="990000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990000"/>
                </a:outerShdw>
              </a:effectLst>
            </a:endParaRPr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3CCC9C75-6FA7-DDD3-1226-8BA85172F461}"/>
              </a:ext>
            </a:extLst>
          </p:cNvPr>
          <p:cNvSpPr txBox="1"/>
          <p:nvPr/>
        </p:nvSpPr>
        <p:spPr>
          <a:xfrm>
            <a:off x="1569918" y="2478100"/>
            <a:ext cx="9052164" cy="12025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3200" b="1" spc="-1" dirty="0">
                <a:solidFill>
                  <a:srgbClr val="990000"/>
                </a:solidFill>
              </a:rPr>
              <a:t>Capture results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C57DF0A-60BE-1606-F69A-010233374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3904" y="3560017"/>
            <a:ext cx="2284192" cy="133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88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B494448F-4369-62E9-E097-342D67C8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4.1 Capture results: uncertainties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889153B-2786-D6AA-9724-B02C151CC8E1}"/>
              </a:ext>
            </a:extLst>
          </p:cNvPr>
          <p:cNvSpPr/>
          <p:nvPr/>
        </p:nvSpPr>
        <p:spPr>
          <a:xfrm>
            <a:off x="384428" y="863039"/>
            <a:ext cx="5550028" cy="5113129"/>
          </a:xfrm>
          <a:prstGeom prst="rect">
            <a:avLst/>
          </a:prstGeom>
          <a:solidFill>
            <a:srgbClr val="FFEA9F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2D1BE669-B441-0EF4-64EC-4A42C26AC6FF}"/>
              </a:ext>
            </a:extLst>
          </p:cNvPr>
          <p:cNvSpPr/>
          <p:nvPr/>
        </p:nvSpPr>
        <p:spPr>
          <a:xfrm>
            <a:off x="6138729" y="863040"/>
            <a:ext cx="5550028" cy="51131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16FC2A8-02DD-491A-7D04-57A56C23D5DA}"/>
              </a:ext>
            </a:extLst>
          </p:cNvPr>
          <p:cNvSpPr txBox="1"/>
          <p:nvPr/>
        </p:nvSpPr>
        <p:spPr>
          <a:xfrm>
            <a:off x="384427" y="881832"/>
            <a:ext cx="55500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FC setup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25B8DB0-565F-BEFF-908C-38170152F863}"/>
              </a:ext>
            </a:extLst>
          </p:cNvPr>
          <p:cNvSpPr txBox="1"/>
          <p:nvPr/>
        </p:nvSpPr>
        <p:spPr>
          <a:xfrm>
            <a:off x="6391002" y="881832"/>
            <a:ext cx="50664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TS setup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60E02C7-DB73-5225-3198-8337F2385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t="19110" r="22894" b="21940"/>
          <a:stretch/>
        </p:blipFill>
        <p:spPr>
          <a:xfrm rot="5400000">
            <a:off x="250847" y="242865"/>
            <a:ext cx="877613" cy="12005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n 11" descr="Una raqueta de tenis&#10;&#10;El contenido generado por IA puede ser incorrecto.">
            <a:extLst>
              <a:ext uri="{FF2B5EF4-FFF2-40B4-BE49-F238E27FC236}">
                <a16:creationId xmlns:a16="http://schemas.microsoft.com/office/drawing/2014/main" id="{C5A66D14-8C86-C00B-46F2-8C2E0CAB5F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67728">
            <a:off x="10953499" y="128521"/>
            <a:ext cx="962249" cy="121269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D12C4EE-FE14-4F06-CB88-0CFB948614F4}"/>
              </a:ext>
            </a:extLst>
          </p:cNvPr>
          <p:cNvSpPr txBox="1"/>
          <p:nvPr/>
        </p:nvSpPr>
        <p:spPr>
          <a:xfrm>
            <a:off x="1417494" y="5305814"/>
            <a:ext cx="348389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/>
              <a:t>Overall uncertainty between 3-4% </a:t>
            </a:r>
          </a:p>
        </p:txBody>
      </p:sp>
      <p:pic>
        <p:nvPicPr>
          <p:cNvPr id="14" name="Imagen 13" descr="Gráfico, Gráfico de cajas y bigotes&#10;&#10;El contenido generado por IA puede ser incorrecto.">
            <a:extLst>
              <a:ext uri="{FF2B5EF4-FFF2-40B4-BE49-F238E27FC236}">
                <a16:creationId xmlns:a16="http://schemas.microsoft.com/office/drawing/2014/main" id="{A2EB716E-51FA-FB59-41CE-B0632E1412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07" y="1314861"/>
            <a:ext cx="4898376" cy="3535670"/>
          </a:xfrm>
          <a:prstGeom prst="rect">
            <a:avLst/>
          </a:prstGeom>
        </p:spPr>
      </p:pic>
      <p:pic>
        <p:nvPicPr>
          <p:cNvPr id="15" name="Imagen 14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06D70A81-AB11-6F1C-F334-15C0C00908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304" y="1318289"/>
            <a:ext cx="4888878" cy="3528814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8323D31D-2AE2-F225-384A-331BE2D4C378}"/>
              </a:ext>
            </a:extLst>
          </p:cNvPr>
          <p:cNvSpPr txBox="1"/>
          <p:nvPr/>
        </p:nvSpPr>
        <p:spPr>
          <a:xfrm>
            <a:off x="4073572" y="1228531"/>
            <a:ext cx="1712186" cy="10618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Important: </a:t>
            </a:r>
          </a:p>
          <a:p>
            <a:r>
              <a:rPr lang="en-US" sz="1050" dirty="0"/>
              <a:t>Dummy uncertainties are overestimated in this plot, especially above 100 eV. Final values in the cross-section will be lower. </a:t>
            </a:r>
          </a:p>
        </p:txBody>
      </p:sp>
      <p:sp>
        <p:nvSpPr>
          <p:cNvPr id="18" name="Rectángulo redondeado 9">
            <a:extLst>
              <a:ext uri="{FF2B5EF4-FFF2-40B4-BE49-F238E27FC236}">
                <a16:creationId xmlns:a16="http://schemas.microsoft.com/office/drawing/2014/main" id="{24C070DC-CE8A-87F2-ADF8-EE46243C932F}"/>
              </a:ext>
            </a:extLst>
          </p:cNvPr>
          <p:cNvSpPr/>
          <p:nvPr/>
        </p:nvSpPr>
        <p:spPr>
          <a:xfrm>
            <a:off x="2523387" y="2788467"/>
            <a:ext cx="817011" cy="1574533"/>
          </a:xfrm>
          <a:prstGeom prst="roundRect">
            <a:avLst/>
          </a:prstGeom>
          <a:solidFill>
            <a:srgbClr val="FF0000">
              <a:alpha val="2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lamada con línea 2 10">
            <a:extLst>
              <a:ext uri="{FF2B5EF4-FFF2-40B4-BE49-F238E27FC236}">
                <a16:creationId xmlns:a16="http://schemas.microsoft.com/office/drawing/2014/main" id="{C8FADCE6-DD0F-82ED-C2A2-27FE5C7CE96F}"/>
              </a:ext>
            </a:extLst>
          </p:cNvPr>
          <p:cNvSpPr/>
          <p:nvPr/>
        </p:nvSpPr>
        <p:spPr>
          <a:xfrm flipH="1">
            <a:off x="154291" y="4035037"/>
            <a:ext cx="1343046" cy="693859"/>
          </a:xfrm>
          <a:prstGeom prst="borderCallout2">
            <a:avLst>
              <a:gd name="adj1" fmla="val 37017"/>
              <a:gd name="adj2" fmla="val 419"/>
              <a:gd name="adj3" fmla="val 26579"/>
              <a:gd name="adj4" fmla="val -21386"/>
              <a:gd name="adj5" fmla="val -86282"/>
              <a:gd name="adj6" fmla="val -77799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Valley between resonances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41691178-2822-9C7B-31F9-419C00F88ED8}"/>
              </a:ext>
            </a:extLst>
          </p:cNvPr>
          <p:cNvSpPr/>
          <p:nvPr/>
        </p:nvSpPr>
        <p:spPr>
          <a:xfrm rot="20834282">
            <a:off x="9544914" y="2860689"/>
            <a:ext cx="1537376" cy="594588"/>
          </a:xfrm>
          <a:prstGeom prst="ellipse">
            <a:avLst/>
          </a:prstGeom>
          <a:solidFill>
            <a:srgbClr val="FF0000">
              <a:alpha val="2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Llamada con línea 2 12">
            <a:extLst>
              <a:ext uri="{FF2B5EF4-FFF2-40B4-BE49-F238E27FC236}">
                <a16:creationId xmlns:a16="http://schemas.microsoft.com/office/drawing/2014/main" id="{9822F125-2B44-78BC-D575-68B5323E586E}"/>
              </a:ext>
            </a:extLst>
          </p:cNvPr>
          <p:cNvSpPr/>
          <p:nvPr/>
        </p:nvSpPr>
        <p:spPr>
          <a:xfrm>
            <a:off x="10577118" y="3429000"/>
            <a:ext cx="1562127" cy="573437"/>
          </a:xfrm>
          <a:prstGeom prst="borderCallout2">
            <a:avLst>
              <a:gd name="adj1" fmla="val 41420"/>
              <a:gd name="adj2" fmla="val 623"/>
              <a:gd name="adj3" fmla="val 39824"/>
              <a:gd name="adj4" fmla="val -8663"/>
              <a:gd name="adj5" fmla="val 5211"/>
              <a:gd name="adj6" fmla="val -2077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Target region of the TS setup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8C80CBF-74E1-EC95-CDE8-577FC90CE86C}"/>
              </a:ext>
            </a:extLst>
          </p:cNvPr>
          <p:cNvSpPr txBox="1"/>
          <p:nvPr/>
        </p:nvSpPr>
        <p:spPr>
          <a:xfrm>
            <a:off x="1267199" y="4784456"/>
            <a:ext cx="363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i="1" dirty="0"/>
              <a:t>5 bins per decade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16D9F32-6AAB-C9A2-5CA1-4572D01B67D2}"/>
              </a:ext>
            </a:extLst>
          </p:cNvPr>
          <p:cNvSpPr txBox="1"/>
          <p:nvPr/>
        </p:nvSpPr>
        <p:spPr>
          <a:xfrm>
            <a:off x="7120136" y="4784456"/>
            <a:ext cx="363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i="1" dirty="0"/>
              <a:t>5 bins per decade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F922BBC-506B-75C0-A0C3-7FD1565F3CB9}"/>
              </a:ext>
            </a:extLst>
          </p:cNvPr>
          <p:cNvSpPr txBox="1"/>
          <p:nvPr/>
        </p:nvSpPr>
        <p:spPr>
          <a:xfrm>
            <a:off x="7171795" y="5305814"/>
            <a:ext cx="348389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/>
              <a:t>Overall uncertainty between 4-5% </a:t>
            </a:r>
          </a:p>
        </p:txBody>
      </p:sp>
    </p:spTree>
    <p:extLst>
      <p:ext uri="{BB962C8B-B14F-4D97-AF65-F5344CB8AC3E}">
        <p14:creationId xmlns:p14="http://schemas.microsoft.com/office/powerpoint/2010/main" val="185798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B494448F-4369-62E9-E097-342D67C8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4.2 Capture results: comparison with evaluations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B7DCD66-71A2-E307-0094-B480615F76CF}"/>
              </a:ext>
            </a:extLst>
          </p:cNvPr>
          <p:cNvSpPr/>
          <p:nvPr/>
        </p:nvSpPr>
        <p:spPr>
          <a:xfrm>
            <a:off x="144855" y="766972"/>
            <a:ext cx="11878147" cy="5498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 descr="Imagen que contiene Escala de tiempo&#10;&#10;El contenido generado por IA puede ser incorrecto.">
            <a:extLst>
              <a:ext uri="{FF2B5EF4-FFF2-40B4-BE49-F238E27FC236}">
                <a16:creationId xmlns:a16="http://schemas.microsoft.com/office/drawing/2014/main" id="{20C2020F-E9F3-98BA-605B-E46F73B85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273" y="4292628"/>
            <a:ext cx="4994141" cy="198431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A852F57-F906-0C9C-98CD-7162A6FAD4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6895" y="4292152"/>
            <a:ext cx="4918039" cy="195407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74DC3F4-5311-274A-136C-7A979ADA34F7}"/>
              </a:ext>
            </a:extLst>
          </p:cNvPr>
          <p:cNvSpPr txBox="1"/>
          <p:nvPr/>
        </p:nvSpPr>
        <p:spPr>
          <a:xfrm>
            <a:off x="1276251" y="712043"/>
            <a:ext cx="96394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Some examples of capture yield resonances (FC setup) </a:t>
            </a:r>
          </a:p>
        </p:txBody>
      </p:sp>
      <p:pic>
        <p:nvPicPr>
          <p:cNvPr id="16" name="Imagen 15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A4C281D4-E98B-0DE4-5432-3A20E8E89B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80" y="1112599"/>
            <a:ext cx="4011186" cy="2598231"/>
          </a:xfrm>
          <a:prstGeom prst="rect">
            <a:avLst/>
          </a:prstGeom>
        </p:spPr>
      </p:pic>
      <p:pic>
        <p:nvPicPr>
          <p:cNvPr id="19" name="Imagen 18" descr="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42B35CE8-A599-E5D2-5E3C-9ECDF92C6C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439" y="1138961"/>
            <a:ext cx="4011187" cy="2598231"/>
          </a:xfrm>
          <a:prstGeom prst="rect">
            <a:avLst/>
          </a:prstGeom>
        </p:spPr>
      </p:pic>
      <p:pic>
        <p:nvPicPr>
          <p:cNvPr id="25" name="Imagen 24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148B62EB-33C0-2B1D-C9E9-05DE1D7BAD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1356" y="1112600"/>
            <a:ext cx="2644548" cy="257164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FA8FA631-FC49-54E9-09A4-333A24C97DD5}"/>
              </a:ext>
            </a:extLst>
          </p:cNvPr>
          <p:cNvSpPr txBox="1"/>
          <p:nvPr/>
        </p:nvSpPr>
        <p:spPr>
          <a:xfrm>
            <a:off x="8178366" y="3597893"/>
            <a:ext cx="3144597" cy="73866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Large discrepancies with evaluations (and among themselves) in the shape of some resonances.</a:t>
            </a:r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56C2A6F9-5AA6-31C4-B0B8-CD332C3E906A}"/>
              </a:ext>
            </a:extLst>
          </p:cNvPr>
          <p:cNvCxnSpPr>
            <a:cxnSpLocks/>
            <a:stCxn id="28" idx="4"/>
          </p:cNvCxnSpPr>
          <p:nvPr/>
        </p:nvCxnSpPr>
        <p:spPr>
          <a:xfrm flipH="1">
            <a:off x="2309091" y="3392598"/>
            <a:ext cx="67110" cy="33223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ipse 27">
            <a:extLst>
              <a:ext uri="{FF2B5EF4-FFF2-40B4-BE49-F238E27FC236}">
                <a16:creationId xmlns:a16="http://schemas.microsoft.com/office/drawing/2014/main" id="{503E27C8-3FBF-D6F2-4D31-733E6F777240}"/>
              </a:ext>
            </a:extLst>
          </p:cNvPr>
          <p:cNvSpPr/>
          <p:nvPr/>
        </p:nvSpPr>
        <p:spPr>
          <a:xfrm>
            <a:off x="1984338" y="2825917"/>
            <a:ext cx="783726" cy="566681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1874C2A6-6EAD-E7F6-138B-6BA3DF07CEFB}"/>
              </a:ext>
            </a:extLst>
          </p:cNvPr>
          <p:cNvSpPr/>
          <p:nvPr/>
        </p:nvSpPr>
        <p:spPr>
          <a:xfrm>
            <a:off x="5116528" y="2825917"/>
            <a:ext cx="639261" cy="614586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431F33C5-AA38-8E02-1881-97022ABEF264}"/>
              </a:ext>
            </a:extLst>
          </p:cNvPr>
          <p:cNvSpPr/>
          <p:nvPr/>
        </p:nvSpPr>
        <p:spPr>
          <a:xfrm>
            <a:off x="6054779" y="2792610"/>
            <a:ext cx="639261" cy="614586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CFE379F8-9102-F5A2-6685-7A3CD3E21C39}"/>
              </a:ext>
            </a:extLst>
          </p:cNvPr>
          <p:cNvSpPr/>
          <p:nvPr/>
        </p:nvSpPr>
        <p:spPr>
          <a:xfrm>
            <a:off x="10025019" y="1754754"/>
            <a:ext cx="617222" cy="1120292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F6C33539-C45C-4E47-53EE-74E2D2010085}"/>
              </a:ext>
            </a:extLst>
          </p:cNvPr>
          <p:cNvCxnSpPr>
            <a:cxnSpLocks/>
          </p:cNvCxnSpPr>
          <p:nvPr/>
        </p:nvCxnSpPr>
        <p:spPr>
          <a:xfrm flipH="1">
            <a:off x="10239062" y="2875639"/>
            <a:ext cx="94568" cy="71418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29146F1C-A6CA-980C-3824-A2C0FB2A6E7C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5720926" y="3346885"/>
            <a:ext cx="2457440" cy="6203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E79A240-4914-9768-73FC-C08DEEF6C272}"/>
              </a:ext>
            </a:extLst>
          </p:cNvPr>
          <p:cNvSpPr txBox="1"/>
          <p:nvPr/>
        </p:nvSpPr>
        <p:spPr>
          <a:xfrm>
            <a:off x="1971476" y="4630748"/>
            <a:ext cx="1794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10 bins per decade</a:t>
            </a:r>
          </a:p>
        </p:txBody>
      </p: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15F347F2-B6F7-0C1D-2239-CF7F908F9C2C}"/>
              </a:ext>
            </a:extLst>
          </p:cNvPr>
          <p:cNvCxnSpPr>
            <a:cxnSpLocks/>
          </p:cNvCxnSpPr>
          <p:nvPr/>
        </p:nvCxnSpPr>
        <p:spPr>
          <a:xfrm flipH="1">
            <a:off x="739480" y="3392598"/>
            <a:ext cx="1006770" cy="108948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5C451906-58F1-3B39-DCF8-52C82C88754B}"/>
              </a:ext>
            </a:extLst>
          </p:cNvPr>
          <p:cNvCxnSpPr>
            <a:cxnSpLocks/>
          </p:cNvCxnSpPr>
          <p:nvPr/>
        </p:nvCxnSpPr>
        <p:spPr>
          <a:xfrm>
            <a:off x="3009900" y="3392598"/>
            <a:ext cx="1904050" cy="108580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A5EFFAE2-C023-E38E-5D6B-BDE250EC8D2E}"/>
              </a:ext>
            </a:extLst>
          </p:cNvPr>
          <p:cNvCxnSpPr>
            <a:cxnSpLocks/>
          </p:cNvCxnSpPr>
          <p:nvPr/>
        </p:nvCxnSpPr>
        <p:spPr>
          <a:xfrm>
            <a:off x="1746250" y="3392598"/>
            <a:ext cx="126365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3DD290B4-A110-3841-D134-F7DFDF1EB879}"/>
              </a:ext>
            </a:extLst>
          </p:cNvPr>
          <p:cNvCxnSpPr>
            <a:cxnSpLocks/>
          </p:cNvCxnSpPr>
          <p:nvPr/>
        </p:nvCxnSpPr>
        <p:spPr>
          <a:xfrm flipV="1">
            <a:off x="744440" y="4474731"/>
            <a:ext cx="4169510" cy="73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20236BB-516A-B7B8-FE6B-807EF9DA8275}"/>
              </a:ext>
            </a:extLst>
          </p:cNvPr>
          <p:cNvSpPr txBox="1"/>
          <p:nvPr/>
        </p:nvSpPr>
        <p:spPr>
          <a:xfrm>
            <a:off x="1154955" y="3937339"/>
            <a:ext cx="3271347" cy="52322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Great compatibility with ENDF/B-VIII.0 at the first 0.3 eV resonance.</a:t>
            </a:r>
          </a:p>
        </p:txBody>
      </p:sp>
      <p:sp>
        <p:nvSpPr>
          <p:cNvPr id="41" name="Flecha: hacia abajo 15">
            <a:extLst>
              <a:ext uri="{FF2B5EF4-FFF2-40B4-BE49-F238E27FC236}">
                <a16:creationId xmlns:a16="http://schemas.microsoft.com/office/drawing/2014/main" id="{A389613E-D5CE-4C8F-DABA-06622F64224D}"/>
              </a:ext>
            </a:extLst>
          </p:cNvPr>
          <p:cNvSpPr/>
          <p:nvPr/>
        </p:nvSpPr>
        <p:spPr>
          <a:xfrm rot="16200000">
            <a:off x="5900944" y="5002165"/>
            <a:ext cx="390113" cy="714626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E2C8CAE-8AAC-442E-9ED1-B17C9317CBE8}"/>
              </a:ext>
            </a:extLst>
          </p:cNvPr>
          <p:cNvSpPr txBox="1"/>
          <p:nvPr/>
        </p:nvSpPr>
        <p:spPr>
          <a:xfrm>
            <a:off x="867587" y="2379812"/>
            <a:ext cx="1961608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tx1"/>
                </a:solidFill>
              </a:rPr>
              <a:t>Residuals and ratios calculated relative to ENDF/B-VIII.0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19C4C41A-6E49-7272-2F3E-2591B7019AF2}"/>
              </a:ext>
            </a:extLst>
          </p:cNvPr>
          <p:cNvSpPr txBox="1"/>
          <p:nvPr/>
        </p:nvSpPr>
        <p:spPr>
          <a:xfrm>
            <a:off x="4877339" y="4884123"/>
            <a:ext cx="243732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b="1" dirty="0"/>
              <a:t>JEFF-3.3 ↔ JEFF-4.0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C6CB18D3-D18C-C234-1665-357CE162A7B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t="19110" r="22894" b="21940"/>
          <a:stretch/>
        </p:blipFill>
        <p:spPr>
          <a:xfrm rot="5400000">
            <a:off x="10201834" y="235260"/>
            <a:ext cx="738662" cy="10104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0036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B494448F-4369-62E9-E097-342D67C8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4.2 Capture results: comparison with evaluations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2A21C3A-2681-AE13-3A0F-19AB7940B110}"/>
              </a:ext>
            </a:extLst>
          </p:cNvPr>
          <p:cNvSpPr/>
          <p:nvPr/>
        </p:nvSpPr>
        <p:spPr>
          <a:xfrm>
            <a:off x="609601" y="808719"/>
            <a:ext cx="10936744" cy="53929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BCC74C2-23FF-5FA5-8234-D70AB07E57C8}"/>
              </a:ext>
            </a:extLst>
          </p:cNvPr>
          <p:cNvSpPr txBox="1"/>
          <p:nvPr/>
        </p:nvSpPr>
        <p:spPr>
          <a:xfrm>
            <a:off x="2443246" y="827510"/>
            <a:ext cx="72694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TS setup data at high energies</a:t>
            </a:r>
          </a:p>
        </p:txBody>
      </p:sp>
      <p:pic>
        <p:nvPicPr>
          <p:cNvPr id="9" name="Imagen 8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7EAB75DC-F368-ADAD-C7C8-6CD34D4FDD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72" y="2443245"/>
            <a:ext cx="3643160" cy="3542721"/>
          </a:xfrm>
          <a:prstGeom prst="rect">
            <a:avLst/>
          </a:prstGeom>
        </p:spPr>
      </p:pic>
      <p:pic>
        <p:nvPicPr>
          <p:cNvPr id="10" name="Imagen 9" descr="Escala de tiempo&#10;&#10;El contenido generado por IA puede ser incorrecto.">
            <a:extLst>
              <a:ext uri="{FF2B5EF4-FFF2-40B4-BE49-F238E27FC236}">
                <a16:creationId xmlns:a16="http://schemas.microsoft.com/office/drawing/2014/main" id="{5D7060E1-8456-56C0-CC4A-D6CC26F370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574" y="2706720"/>
            <a:ext cx="6788759" cy="269737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E627037A-CB39-47C5-F8CB-9B21DBAF3DA6}"/>
              </a:ext>
            </a:extLst>
          </p:cNvPr>
          <p:cNvSpPr txBox="1"/>
          <p:nvPr/>
        </p:nvSpPr>
        <p:spPr>
          <a:xfrm>
            <a:off x="826872" y="1358379"/>
            <a:ext cx="438414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capture yield from the data with the larger mass sample enables preforming 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SAMMY analysis up to higher neutron energies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reasonable energy resolution and statistics. </a:t>
            </a:r>
          </a:p>
        </p:txBody>
      </p:sp>
      <p:sp>
        <p:nvSpPr>
          <p:cNvPr id="12" name="Flecha: hacia abajo 15">
            <a:extLst>
              <a:ext uri="{FF2B5EF4-FFF2-40B4-BE49-F238E27FC236}">
                <a16:creationId xmlns:a16="http://schemas.microsoft.com/office/drawing/2014/main" id="{FD982B53-C003-1BB0-526A-EE6FE6EA8A9C}"/>
              </a:ext>
            </a:extLst>
          </p:cNvPr>
          <p:cNvSpPr/>
          <p:nvPr/>
        </p:nvSpPr>
        <p:spPr>
          <a:xfrm>
            <a:off x="3018945" y="2282260"/>
            <a:ext cx="281504" cy="316692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F016A28-964E-D2F8-1E77-55318CE98AEC}"/>
              </a:ext>
            </a:extLst>
          </p:cNvPr>
          <p:cNvSpPr txBox="1"/>
          <p:nvPr/>
        </p:nvSpPr>
        <p:spPr>
          <a:xfrm>
            <a:off x="5632298" y="1453910"/>
            <a:ext cx="505990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Ratio of integrated yield from TS data above 1 keV: n_TOF data remains 5-10% systematically above evaluations with best agreement to the ENDF/B-VII.1 evaluation. 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E88F30F-32BB-1FCD-6C82-D5F41BEA07A5}"/>
              </a:ext>
            </a:extLst>
          </p:cNvPr>
          <p:cNvSpPr txBox="1"/>
          <p:nvPr/>
        </p:nvSpPr>
        <p:spPr>
          <a:xfrm>
            <a:off x="7533307" y="270672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 bins per decade</a:t>
            </a:r>
          </a:p>
        </p:txBody>
      </p:sp>
      <p:sp>
        <p:nvSpPr>
          <p:cNvPr id="15" name="Flecha: hacia abajo 15">
            <a:extLst>
              <a:ext uri="{FF2B5EF4-FFF2-40B4-BE49-F238E27FC236}">
                <a16:creationId xmlns:a16="http://schemas.microsoft.com/office/drawing/2014/main" id="{AA4C80BC-89BB-AB3A-34B8-DFA57208E9B0}"/>
              </a:ext>
            </a:extLst>
          </p:cNvPr>
          <p:cNvSpPr/>
          <p:nvPr/>
        </p:nvSpPr>
        <p:spPr>
          <a:xfrm>
            <a:off x="6840232" y="2260518"/>
            <a:ext cx="281504" cy="316692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5329306-00A1-0D46-BF02-DD223BE56BFC}"/>
              </a:ext>
            </a:extLst>
          </p:cNvPr>
          <p:cNvSpPr txBox="1"/>
          <p:nvPr/>
        </p:nvSpPr>
        <p:spPr>
          <a:xfrm>
            <a:off x="5791857" y="5533600"/>
            <a:ext cx="5052560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ENDF/B-VIII.0 and VIII.1 </a:t>
            </a:r>
            <a:r>
              <a:rPr lang="en-US" sz="1400" dirty="0" smtClean="0"/>
              <a:t>may be influenced by Mosby </a:t>
            </a:r>
            <a:r>
              <a:rPr lang="en-US" sz="1400" dirty="0"/>
              <a:t>2018 data for this region. </a:t>
            </a:r>
          </a:p>
        </p:txBody>
      </p:sp>
      <p:pic>
        <p:nvPicPr>
          <p:cNvPr id="18" name="Imagen 17" descr="Una raqueta de tenis&#10;&#10;El contenido generado por IA puede ser incorrecto.">
            <a:extLst>
              <a:ext uri="{FF2B5EF4-FFF2-40B4-BE49-F238E27FC236}">
                <a16:creationId xmlns:a16="http://schemas.microsoft.com/office/drawing/2014/main" id="{72B23F43-41D4-35B7-79D8-ABD01E559B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67728">
            <a:off x="10124775" y="170135"/>
            <a:ext cx="962249" cy="121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B494448F-4369-62E9-E097-342D67C8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4.3 Capture results: comparison with experimental data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8442413-4613-66E2-8722-A86887DA5E96}"/>
              </a:ext>
            </a:extLst>
          </p:cNvPr>
          <p:cNvSpPr/>
          <p:nvPr/>
        </p:nvSpPr>
        <p:spPr>
          <a:xfrm>
            <a:off x="286079" y="1486116"/>
            <a:ext cx="3897047" cy="43471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3DE257B-0C72-6727-333E-9B621CEDBD37}"/>
              </a:ext>
            </a:extLst>
          </p:cNvPr>
          <p:cNvSpPr/>
          <p:nvPr/>
        </p:nvSpPr>
        <p:spPr>
          <a:xfrm>
            <a:off x="8205132" y="1486116"/>
            <a:ext cx="3606748" cy="43471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232EBFD-4B26-29D7-4DD6-C595949B178F}"/>
              </a:ext>
            </a:extLst>
          </p:cNvPr>
          <p:cNvSpPr/>
          <p:nvPr/>
        </p:nvSpPr>
        <p:spPr>
          <a:xfrm>
            <a:off x="4305035" y="1486116"/>
            <a:ext cx="3778186" cy="43471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0A43D68-7498-F1EA-E58E-F3BCBBD36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7"/>
          <a:stretch/>
        </p:blipFill>
        <p:spPr>
          <a:xfrm>
            <a:off x="8275519" y="3072071"/>
            <a:ext cx="3453719" cy="267760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70C92CB-8977-3E74-CE6C-07BF7CD205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5" r="6690"/>
          <a:stretch/>
        </p:blipFill>
        <p:spPr>
          <a:xfrm>
            <a:off x="384331" y="3067190"/>
            <a:ext cx="3672048" cy="2682484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306537F9-C260-9510-C296-6423CE259A3C}"/>
              </a:ext>
            </a:extLst>
          </p:cNvPr>
          <p:cNvSpPr txBox="1"/>
          <p:nvPr/>
        </p:nvSpPr>
        <p:spPr>
          <a:xfrm>
            <a:off x="609600" y="784797"/>
            <a:ext cx="1097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/>
              <a:t>Scarcity of high-resolution </a:t>
            </a:r>
            <a:r>
              <a:rPr lang="en-US" sz="1400" b="1" baseline="30000" dirty="0"/>
              <a:t>239</a:t>
            </a:r>
            <a:r>
              <a:rPr lang="en-US" sz="1400" b="1" dirty="0"/>
              <a:t>Pu(n,</a:t>
            </a:r>
            <a:r>
              <a:rPr lang="el-GR" sz="1400" b="1" i="1" dirty="0"/>
              <a:t>γ</a:t>
            </a:r>
            <a:r>
              <a:rPr lang="en-US" sz="1400" b="1" dirty="0"/>
              <a:t>)</a:t>
            </a:r>
            <a:r>
              <a:rPr lang="en-US" sz="1400" dirty="0"/>
              <a:t> cross-section measurements. Two datasets in EXFOR (</a:t>
            </a:r>
            <a:r>
              <a:rPr lang="en-US" sz="1400" dirty="0" err="1"/>
              <a:t>Gwin</a:t>
            </a:r>
            <a:r>
              <a:rPr lang="en-US" sz="1400" dirty="0"/>
              <a:t> 1971, Mosby 2014/2018) mainly used for all evaluations.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C3D2789-A203-6EB1-CFE0-054CF3D07F72}"/>
              </a:ext>
            </a:extLst>
          </p:cNvPr>
          <p:cNvSpPr txBox="1"/>
          <p:nvPr/>
        </p:nvSpPr>
        <p:spPr>
          <a:xfrm>
            <a:off x="4340341" y="1527055"/>
            <a:ext cx="37428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Energy resolution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302CB10-8384-F0DF-3AEA-5EC895171803}"/>
              </a:ext>
            </a:extLst>
          </p:cNvPr>
          <p:cNvSpPr txBox="1"/>
          <p:nvPr/>
        </p:nvSpPr>
        <p:spPr>
          <a:xfrm>
            <a:off x="8205130" y="1527055"/>
            <a:ext cx="3606749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First resonance @ 0.3 eV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Good compatibility within uncertainties with Gwin 1971 dataset in the shape and size of the first, large resonance at 0.3 eV. Both slightly below evaluation at peak. 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B1E2E78-12D1-544D-4A0D-41594F5A87CC}"/>
              </a:ext>
            </a:extLst>
          </p:cNvPr>
          <p:cNvSpPr txBox="1"/>
          <p:nvPr/>
        </p:nvSpPr>
        <p:spPr>
          <a:xfrm>
            <a:off x="286077" y="1527055"/>
            <a:ext cx="3885339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High neutron energies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At higher neutron energies, from 1 keV to 10 keV (TS setup), the n_TOF cross section integrals generally stays slightly above Mosby 2018 data.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DBBD165B-3A3D-A978-A325-C0AEBFBD33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3"/>
          <a:stretch/>
        </p:blipFill>
        <p:spPr>
          <a:xfrm>
            <a:off x="4471959" y="3064177"/>
            <a:ext cx="3444338" cy="2685497"/>
          </a:xfrm>
          <a:prstGeom prst="rect">
            <a:avLst/>
          </a:prstGeom>
        </p:spPr>
      </p:pic>
      <p:sp>
        <p:nvSpPr>
          <p:cNvPr id="24" name="Llamada con línea 2 14">
            <a:extLst>
              <a:ext uri="{FF2B5EF4-FFF2-40B4-BE49-F238E27FC236}">
                <a16:creationId xmlns:a16="http://schemas.microsoft.com/office/drawing/2014/main" id="{A1093EFD-042A-5D5F-F004-2DBDE36E58AB}"/>
              </a:ext>
            </a:extLst>
          </p:cNvPr>
          <p:cNvSpPr/>
          <p:nvPr/>
        </p:nvSpPr>
        <p:spPr>
          <a:xfrm flipH="1">
            <a:off x="4694823" y="2102204"/>
            <a:ext cx="2876701" cy="781663"/>
          </a:xfrm>
          <a:prstGeom prst="borderCallout2">
            <a:avLst>
              <a:gd name="adj1" fmla="val 99651"/>
              <a:gd name="adj2" fmla="val 24583"/>
              <a:gd name="adj3" fmla="val 117730"/>
              <a:gd name="adj4" fmla="val 20717"/>
              <a:gd name="adj5" fmla="val 142859"/>
              <a:gd name="adj6" fmla="val 20602"/>
            </a:avLst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Our capture data exhibit </a:t>
            </a:r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the highest neutron energy resolution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among the existing experimental data.</a:t>
            </a:r>
            <a:endParaRPr kumimoji="0" lang="en-US" sz="1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0139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B494448F-4369-62E9-E097-342D67C8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5. Summary and Conclusions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2A1B34-ABB7-0A20-2764-1573B963BA2E}"/>
              </a:ext>
            </a:extLst>
          </p:cNvPr>
          <p:cNvSpPr txBox="1"/>
          <p:nvPr/>
        </p:nvSpPr>
        <p:spPr>
          <a:xfrm>
            <a:off x="609600" y="809050"/>
            <a:ext cx="10942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/>
              <a:t>Successfully accomplished the </a:t>
            </a:r>
            <a:r>
              <a:rPr lang="en-US" sz="1400" baseline="30000" dirty="0"/>
              <a:t>239</a:t>
            </a:r>
            <a:r>
              <a:rPr lang="en-US" sz="1400" dirty="0"/>
              <a:t>Pu measurement of fission and capture cross sections (and </a:t>
            </a:r>
            <a:r>
              <a:rPr lang="el-GR" sz="1400" dirty="0"/>
              <a:t>α</a:t>
            </a:r>
            <a:r>
              <a:rPr lang="en-US" sz="1400" dirty="0"/>
              <a:t>-ratio) for the first time at n_TOF (CERN), through a </a:t>
            </a:r>
            <a:r>
              <a:rPr lang="en-US" sz="1400" u="sng" dirty="0"/>
              <a:t>collaboration between CIEMAT, JRC-</a:t>
            </a:r>
            <a:r>
              <a:rPr lang="en-US" sz="1400" u="sng" dirty="0" err="1"/>
              <a:t>Geel</a:t>
            </a:r>
            <a:r>
              <a:rPr lang="en-US" sz="1400" u="sng" dirty="0"/>
              <a:t>, SCK CEN and University of Lodz</a:t>
            </a:r>
            <a:r>
              <a:rPr lang="en-US" sz="1400" dirty="0"/>
              <a:t>. The excellent properties of the facility, samples, and the detection systems, along with the experienced acquired through previous n_TOF fission-tagging measurements, have resulted in new high-quality experimental data for </a:t>
            </a:r>
            <a:r>
              <a:rPr lang="en-US" sz="1400" baseline="30000" dirty="0"/>
              <a:t>239</a:t>
            </a:r>
            <a:r>
              <a:rPr lang="en-US" sz="1400" dirty="0"/>
              <a:t>Pu, providing valuable input for future evaluations.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AFB13DF-D408-2A9F-870F-E651FA5837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t="3685" r="374" b="21940"/>
          <a:stretch/>
        </p:blipFill>
        <p:spPr>
          <a:xfrm>
            <a:off x="2769711" y="1921891"/>
            <a:ext cx="1436006" cy="191467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1546B57-CF46-85DE-0FD2-05E01E5FE9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052" y="1921135"/>
            <a:ext cx="1437958" cy="191467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106F924-87A3-70EB-881C-DFE66A59B1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6483" y="1921135"/>
            <a:ext cx="2552897" cy="191467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D428B4AF-D56E-4D93-EB4D-F292D53553AB}"/>
              </a:ext>
            </a:extLst>
          </p:cNvPr>
          <p:cNvSpPr/>
          <p:nvPr/>
        </p:nvSpPr>
        <p:spPr>
          <a:xfrm>
            <a:off x="571259" y="4030855"/>
            <a:ext cx="5324844" cy="21873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5F13B86-2AE6-03ED-6C27-7A6392759F68}"/>
              </a:ext>
            </a:extLst>
          </p:cNvPr>
          <p:cNvSpPr/>
          <p:nvPr/>
        </p:nvSpPr>
        <p:spPr>
          <a:xfrm>
            <a:off x="6295899" y="4030855"/>
            <a:ext cx="5324844" cy="21873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27ED0D1-0551-8378-DBAE-D7508C78E622}"/>
              </a:ext>
            </a:extLst>
          </p:cNvPr>
          <p:cNvSpPr txBox="1"/>
          <p:nvPr/>
        </p:nvSpPr>
        <p:spPr>
          <a:xfrm>
            <a:off x="428254" y="4030099"/>
            <a:ext cx="52761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Fission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5CBB5A4-8A2C-3E43-F2E9-1D05BE85C442}"/>
              </a:ext>
            </a:extLst>
          </p:cNvPr>
          <p:cNvSpPr txBox="1"/>
          <p:nvPr/>
        </p:nvSpPr>
        <p:spPr>
          <a:xfrm>
            <a:off x="6276355" y="4030099"/>
            <a:ext cx="52761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Capture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3F7834E-F8FA-804B-EAF4-EAD84AFFC04B}"/>
              </a:ext>
            </a:extLst>
          </p:cNvPr>
          <p:cNvSpPr txBox="1"/>
          <p:nvPr/>
        </p:nvSpPr>
        <p:spPr>
          <a:xfrm>
            <a:off x="609600" y="4383608"/>
            <a:ext cx="528650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Broad energy coverage (20 </a:t>
            </a:r>
            <a:r>
              <a:rPr lang="en-US" sz="1400" dirty="0" err="1"/>
              <a:t>meV</a:t>
            </a:r>
            <a:r>
              <a:rPr lang="en-US" sz="1400" dirty="0"/>
              <a:t> to 10 MeV) and low-uncertainties.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Data submitted to EXFOR data bank at the end of 2025. </a:t>
            </a:r>
            <a:endParaRPr lang="en-US" sz="1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Publication </a:t>
            </a:r>
            <a:r>
              <a:rPr lang="en-US" sz="1400" dirty="0" smtClean="0"/>
              <a:t>in </a:t>
            </a:r>
            <a:r>
              <a:rPr lang="en-US" sz="1400" dirty="0"/>
              <a:t>Physics Letters B: </a:t>
            </a:r>
            <a:r>
              <a:rPr lang="en-US" sz="1200" dirty="0">
                <a:latin typeface="Aptos Narrow" panose="020B0004020202020204" pitchFamily="34" charset="0"/>
                <a:hlinkClick r:id="rId6"/>
              </a:rPr>
              <a:t>10.1016/j.physletb.2025.140070</a:t>
            </a:r>
            <a:endParaRPr lang="en-US" sz="1200" dirty="0">
              <a:latin typeface="Aptos Narrow" panose="020B00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Good candidate to become a reference dataset for </a:t>
            </a:r>
            <a:r>
              <a:rPr lang="en-US" sz="1400" dirty="0" smtClean="0"/>
              <a:t>future evaluations</a:t>
            </a:r>
            <a:r>
              <a:rPr lang="en-US" sz="1400" dirty="0"/>
              <a:t>.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DB0E020-B2D3-7A23-2CBA-20856E3FE86C}"/>
              </a:ext>
            </a:extLst>
          </p:cNvPr>
          <p:cNvSpPr txBox="1"/>
          <p:nvPr/>
        </p:nvSpPr>
        <p:spPr>
          <a:xfrm>
            <a:off x="6315069" y="4383608"/>
            <a:ext cx="5286503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Successful combination of thin and thick sample measurements to cover a wider energy range from 0.1 eV to 10 keV.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High-resolution dataset to contribute to the scarcity of measurements for evaluations.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Draft paper will be submitted this year.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All details in my PhD Thesis: </a:t>
            </a:r>
            <a:r>
              <a:rPr lang="en-US" sz="1400" dirty="0" smtClean="0">
                <a:hlinkClick r:id="rId7"/>
              </a:rPr>
              <a:t>10.17181/179rm-jc146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6770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>
            <a:extLst>
              <a:ext uri="{FF2B5EF4-FFF2-40B4-BE49-F238E27FC236}">
                <a16:creationId xmlns:a16="http://schemas.microsoft.com/office/drawing/2014/main" id="{814E9BFD-5AA2-70E6-0500-8A2ED2697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1793"/>
            <a:ext cx="10515600" cy="54768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Acknowledgments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67C2D30-3596-442F-9753-1ED160D72F13}"/>
              </a:ext>
            </a:extLst>
          </p:cNvPr>
          <p:cNvSpPr txBox="1"/>
          <p:nvPr/>
        </p:nvSpPr>
        <p:spPr>
          <a:xfrm>
            <a:off x="922149" y="751375"/>
            <a:ext cx="10431651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This project has received funding from the </a:t>
            </a:r>
            <a:r>
              <a:rPr lang="en-GB" sz="1600" b="1" dirty="0" err="1"/>
              <a:t>Euratom</a:t>
            </a:r>
            <a:r>
              <a:rPr lang="en-GB" sz="1600" dirty="0"/>
              <a:t> research and training programme 2011-2018 under grant agreement No 847595 (</a:t>
            </a:r>
            <a:r>
              <a:rPr lang="en-GB" sz="1600" b="1" dirty="0"/>
              <a:t>ARIEL</a:t>
            </a:r>
            <a:r>
              <a:rPr lang="en-GB" sz="1600" dirty="0"/>
              <a:t>)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This activity is part of the scientific program approved by the European Commission </a:t>
            </a:r>
            <a:r>
              <a:rPr lang="en-GB" sz="1600" i="1" dirty="0"/>
              <a:t>H2020 </a:t>
            </a:r>
            <a:r>
              <a:rPr lang="en-GB" sz="1600" b="1" i="1" dirty="0">
                <a:solidFill>
                  <a:srgbClr val="FF0000"/>
                </a:solidFill>
              </a:rPr>
              <a:t>S</a:t>
            </a:r>
            <a:r>
              <a:rPr lang="en-GB" sz="1600" b="1" i="1" dirty="0"/>
              <a:t>upplying </a:t>
            </a:r>
            <a:r>
              <a:rPr lang="en-GB" sz="1600" b="1" i="1" dirty="0">
                <a:solidFill>
                  <a:srgbClr val="FF0000"/>
                </a:solidFill>
              </a:rPr>
              <a:t>A</a:t>
            </a:r>
            <a:r>
              <a:rPr lang="en-GB" sz="1600" b="1" i="1" dirty="0"/>
              <a:t>ccurate </a:t>
            </a:r>
            <a:r>
              <a:rPr lang="en-GB" sz="1600" b="1" i="1" dirty="0">
                <a:solidFill>
                  <a:srgbClr val="FF0000"/>
                </a:solidFill>
              </a:rPr>
              <a:t>N</a:t>
            </a:r>
            <a:r>
              <a:rPr lang="en-GB" sz="1600" b="1" i="1" dirty="0"/>
              <a:t>uclear </a:t>
            </a:r>
            <a:r>
              <a:rPr lang="en-GB" sz="1600" b="1" i="1" dirty="0">
                <a:solidFill>
                  <a:srgbClr val="FF0000"/>
                </a:solidFill>
              </a:rPr>
              <a:t>D</a:t>
            </a:r>
            <a:r>
              <a:rPr lang="en-GB" sz="1600" b="1" i="1" dirty="0"/>
              <a:t>ata for energy and non-energy </a:t>
            </a:r>
            <a:r>
              <a:rPr lang="en-GB" sz="1600" b="1" i="1" dirty="0">
                <a:solidFill>
                  <a:srgbClr val="FF0000"/>
                </a:solidFill>
              </a:rPr>
              <a:t>A</a:t>
            </a:r>
            <a:r>
              <a:rPr lang="en-GB" sz="1600" b="1" i="1" dirty="0"/>
              <a:t>pplications –</a:t>
            </a:r>
            <a:r>
              <a:rPr lang="en-GB" sz="1600" i="1" dirty="0"/>
              <a:t> </a:t>
            </a:r>
            <a:r>
              <a:rPr lang="en-GB" sz="1600" b="1" dirty="0">
                <a:solidFill>
                  <a:srgbClr val="FF0000"/>
                </a:solidFill>
              </a:rPr>
              <a:t>SANDA</a:t>
            </a:r>
            <a:r>
              <a:rPr lang="en-GB" sz="1600" dirty="0"/>
              <a:t> project (WP2, Task 2).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/>
              <a:t>2021-1-RD EUFRAT-GELINA</a:t>
            </a:r>
            <a:r>
              <a:rPr lang="en-GB" sz="1600" dirty="0"/>
              <a:t> project funding for the stay at JRC-</a:t>
            </a:r>
            <a:r>
              <a:rPr lang="en-GB" sz="1600" dirty="0" err="1"/>
              <a:t>Geel</a:t>
            </a:r>
            <a:r>
              <a:rPr lang="en-GB" sz="1600" dirty="0"/>
              <a:t>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This work was supported by the European Union </a:t>
            </a:r>
            <a:r>
              <a:rPr lang="en-GB" sz="1600" dirty="0" err="1"/>
              <a:t>NextGenerationEU</a:t>
            </a:r>
            <a:r>
              <a:rPr lang="en-GB" sz="1600" dirty="0"/>
              <a:t>/PRTR project C17.I02.P02 – SGI_GICS, subproject C17.I02.P02.S01 CIEMAT_CERN.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/>
              <a:t>Spanish national projects</a:t>
            </a:r>
            <a:r>
              <a:rPr lang="en-GB" sz="1600" dirty="0"/>
              <a:t> PGC2018-096717-B-C21, PID2021-123100NB-I00 and PDC2021-120828-I00.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This work has been supported by the ENRESA-CIEMAT agreement 2023-2026 “</a:t>
            </a:r>
            <a:r>
              <a:rPr lang="en-GB" sz="1600" dirty="0" err="1"/>
              <a:t>Tecnologías</a:t>
            </a:r>
            <a:r>
              <a:rPr lang="en-GB" sz="1600" dirty="0"/>
              <a:t> </a:t>
            </a:r>
            <a:r>
              <a:rPr lang="en-GB" sz="1600" dirty="0" err="1"/>
              <a:t>Disponibles</a:t>
            </a:r>
            <a:r>
              <a:rPr lang="en-GB" sz="1600" dirty="0"/>
              <a:t> para la </a:t>
            </a:r>
            <a:r>
              <a:rPr lang="en-GB" sz="1600" dirty="0" err="1"/>
              <a:t>Transmutación</a:t>
            </a:r>
            <a:r>
              <a:rPr lang="en-GB" sz="1600" dirty="0"/>
              <a:t> de </a:t>
            </a:r>
            <a:r>
              <a:rPr lang="en-GB" sz="1600" dirty="0" err="1"/>
              <a:t>Radionucleidos</a:t>
            </a:r>
            <a:r>
              <a:rPr lang="en-GB" sz="1600" dirty="0"/>
              <a:t> de Vida </a:t>
            </a:r>
            <a:r>
              <a:rPr lang="en-GB" sz="1600" dirty="0" err="1"/>
              <a:t>Larga</a:t>
            </a:r>
            <a:r>
              <a:rPr lang="en-GB" sz="1600" dirty="0"/>
              <a:t>”. </a:t>
            </a:r>
          </a:p>
        </p:txBody>
      </p:sp>
      <p:pic>
        <p:nvPicPr>
          <p:cNvPr id="17" name="Grafik 1">
            <a:extLst>
              <a:ext uri="{FF2B5EF4-FFF2-40B4-BE49-F238E27FC236}">
                <a16:creationId xmlns:a16="http://schemas.microsoft.com/office/drawing/2014/main" id="{FB7B50BD-38C0-F2E9-C007-F0454F701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22" y="1319690"/>
            <a:ext cx="5746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995999E1-C8D2-35C3-8F6F-DCB2FCF78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895" y="2709577"/>
            <a:ext cx="873041" cy="614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39E60406-7AD9-7F57-1319-75B6C63187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431" b="21570"/>
          <a:stretch/>
        </p:blipFill>
        <p:spPr>
          <a:xfrm>
            <a:off x="5910020" y="2656940"/>
            <a:ext cx="1843878" cy="743963"/>
          </a:xfrm>
          <a:prstGeom prst="rect">
            <a:avLst/>
          </a:prstGeom>
        </p:spPr>
      </p:pic>
      <p:graphicFrame>
        <p:nvGraphicFramePr>
          <p:cNvPr id="20" name="Tabla 19">
            <a:extLst>
              <a:ext uri="{FF2B5EF4-FFF2-40B4-BE49-F238E27FC236}">
                <a16:creationId xmlns:a16="http://schemas.microsoft.com/office/drawing/2014/main" id="{FED76A5A-9F22-9F7B-815F-9A7F72A1FE74}"/>
              </a:ext>
            </a:extLst>
          </p:cNvPr>
          <p:cNvGraphicFramePr>
            <a:graphicFrameLocks noGrp="1"/>
          </p:cNvGraphicFramePr>
          <p:nvPr/>
        </p:nvGraphicFramePr>
        <p:xfrm>
          <a:off x="4383361" y="3974228"/>
          <a:ext cx="6019800" cy="886460"/>
        </p:xfrm>
        <a:graphic>
          <a:graphicData uri="http://schemas.openxmlformats.org/drawingml/2006/table">
            <a:tbl>
              <a:tblPr firstRow="1" firstCol="1" bandRow="1"/>
              <a:tblGrid>
                <a:gridCol w="1524000">
                  <a:extLst>
                    <a:ext uri="{9D8B030D-6E8A-4147-A177-3AD203B41FA5}">
                      <a16:colId xmlns:a16="http://schemas.microsoft.com/office/drawing/2014/main" val="419077748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val="1727956847"/>
                    </a:ext>
                  </a:extLst>
                </a:gridCol>
              </a:tblGrid>
              <a:tr h="852018">
                <a:tc>
                  <a:txBody>
                    <a:bodyPr/>
                    <a:lstStyle/>
                    <a:p>
                      <a:pPr marR="53975" algn="just"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2159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53975"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EUROPEAN COMMISSION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R="53975">
                        <a:spcAft>
                          <a:spcPts val="0"/>
                        </a:spcAft>
                      </a:pPr>
                      <a:r>
                        <a:rPr lang="en-GB" sz="800" cap="all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JOINT RESEARCH CENTRE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R="53975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R="53975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Directorate G - Nuclear Safety and Security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R="53975"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Standards for Nuclear Safety, Security and Safeguards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2159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580052"/>
                  </a:ext>
                </a:extLst>
              </a:tr>
            </a:tbl>
          </a:graphicData>
        </a:graphic>
      </p:graphicFrame>
      <p:pic>
        <p:nvPicPr>
          <p:cNvPr id="21" name="Logo" descr="Logo of the European Commission, 12 yellow stars on a blue background arranged in a circle and framed by two light grey graphic elements representing the Berlaymont building, which is the headquarter of the European Commission.">
            <a:extLst>
              <a:ext uri="{FF2B5EF4-FFF2-40B4-BE49-F238E27FC236}">
                <a16:creationId xmlns:a16="http://schemas.microsoft.com/office/drawing/2014/main" id="{1B505EAF-3E50-7318-7133-5DE99207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361" y="3974228"/>
            <a:ext cx="1365250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73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>
            <a:extLst>
              <a:ext uri="{FF2B5EF4-FFF2-40B4-BE49-F238E27FC236}">
                <a16:creationId xmlns:a16="http://schemas.microsoft.com/office/drawing/2014/main" id="{6ADCA834-190F-4E0D-8634-E9E7343EBF09}"/>
              </a:ext>
            </a:extLst>
          </p:cNvPr>
          <p:cNvSpPr txBox="1"/>
          <p:nvPr/>
        </p:nvSpPr>
        <p:spPr>
          <a:xfrm>
            <a:off x="0" y="3161587"/>
            <a:ext cx="12192000" cy="4636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THANK YOU! </a:t>
            </a: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00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0723B2A5-4622-4D88-AD88-6381E6211E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763045"/>
            <a:ext cx="10363200" cy="1470025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52674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Diagrama&#10;&#10;El contenido generado por IA puede ser incorrecto.">
            <a:extLst>
              <a:ext uri="{FF2B5EF4-FFF2-40B4-BE49-F238E27FC236}">
                <a16:creationId xmlns:a16="http://schemas.microsoft.com/office/drawing/2014/main" id="{5AD75C93-A2E0-901E-21C8-F1F749A669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689" y="3319317"/>
            <a:ext cx="3952954" cy="29626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</a:t>
            </a:r>
            <a:r>
              <a:rPr lang="en-US" baseline="30000" dirty="0"/>
              <a:t>239</a:t>
            </a:r>
            <a:r>
              <a:rPr lang="en-US" dirty="0"/>
              <a:t>Pu samples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F2A0A75-3B1C-C55B-97B8-47E41A8AADF7}"/>
              </a:ext>
            </a:extLst>
          </p:cNvPr>
          <p:cNvSpPr txBox="1"/>
          <p:nvPr/>
        </p:nvSpPr>
        <p:spPr>
          <a:xfrm>
            <a:off x="609600" y="828288"/>
            <a:ext cx="11197117" cy="33855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Samples were produced in the Target Preparation laboratory at JRC-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Geel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collaboration with SCK CEN institute.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870FCBC-43A3-C0F6-1C7C-2B56C4092BEC}"/>
              </a:ext>
            </a:extLst>
          </p:cNvPr>
          <p:cNvSpPr txBox="1"/>
          <p:nvPr/>
        </p:nvSpPr>
        <p:spPr>
          <a:xfrm>
            <a:off x="393192" y="3328416"/>
            <a:ext cx="5632704" cy="2754600"/>
          </a:xfrm>
          <a:prstGeom prst="rect">
            <a:avLst/>
          </a:prstGeom>
          <a:ln>
            <a:solidFill>
              <a:srgbClr val="01449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dirty="0">
                <a:latin typeface="Cooper Black" panose="0208090404030B020404" pitchFamily="18" charset="0"/>
              </a:rPr>
              <a:t>Thin samples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10 samples deposited by molecular plating on 10 µm thickness aluminum foils.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20 mm diameter.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 MBq and 950 µg each, expect for a ~10 times thinner sample with 0.3 MBq and 120 µg.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Placed inside the FFD chamber, parallel and opposite-oriented (facing up- and down-stream).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High homogeneity.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4034D1B-C81B-4A67-19A3-DEDFAFADD8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t="3685" r="374" b="21940"/>
          <a:stretch/>
        </p:blipFill>
        <p:spPr>
          <a:xfrm>
            <a:off x="6166106" y="3328416"/>
            <a:ext cx="2066582" cy="27554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EA81F0BE-286E-2EC0-863B-D1897BCC349A}"/>
              </a:ext>
            </a:extLst>
          </p:cNvPr>
          <p:cNvSpPr txBox="1"/>
          <p:nvPr/>
        </p:nvSpPr>
        <p:spPr>
          <a:xfrm>
            <a:off x="795528" y="1499616"/>
            <a:ext cx="10786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oper Black" panose="0208090404030B020404" pitchFamily="18" charset="0"/>
              </a:rPr>
              <a:t>Plutonium base material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Plutonium dioxide PuO</a:t>
            </a:r>
            <a:r>
              <a:rPr lang="en-US" sz="1600" baseline="-25000" dirty="0"/>
              <a:t>2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Purified from </a:t>
            </a:r>
            <a:r>
              <a:rPr lang="en-US" sz="1600" baseline="30000" dirty="0"/>
              <a:t>241</a:t>
            </a:r>
            <a:r>
              <a:rPr lang="en-US" sz="1600" dirty="0"/>
              <a:t>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99.9% purity of </a:t>
            </a:r>
            <a:r>
              <a:rPr lang="en-US" sz="1600" baseline="30000" dirty="0"/>
              <a:t>239</a:t>
            </a:r>
            <a:r>
              <a:rPr lang="en-US" sz="1600" dirty="0"/>
              <a:t>Pu.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From the same base material, </a:t>
            </a:r>
            <a:r>
              <a:rPr lang="en-US" sz="1600" u="sng" dirty="0"/>
              <a:t>two different type of samples</a:t>
            </a:r>
            <a:r>
              <a:rPr lang="en-US" sz="1600" dirty="0"/>
              <a:t> were prepared.</a:t>
            </a:r>
          </a:p>
        </p:txBody>
      </p:sp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D9151454-EE40-D50B-21AD-345FC2D91535}"/>
              </a:ext>
            </a:extLst>
          </p:cNvPr>
          <p:cNvGraphicFramePr>
            <a:graphicFrameLocks noGrp="1"/>
          </p:cNvGraphicFramePr>
          <p:nvPr/>
        </p:nvGraphicFramePr>
        <p:xfrm>
          <a:off x="8635603" y="1386976"/>
          <a:ext cx="2538365" cy="1524000"/>
        </p:xfrm>
        <a:graphic>
          <a:graphicData uri="http://schemas.openxmlformats.org/drawingml/2006/table">
            <a:tbl>
              <a:tblPr firstRow="1" bandRow="1"/>
              <a:tblGrid>
                <a:gridCol w="934159">
                  <a:extLst>
                    <a:ext uri="{9D8B030D-6E8A-4147-A177-3AD203B41FA5}">
                      <a16:colId xmlns:a16="http://schemas.microsoft.com/office/drawing/2014/main" val="1865367260"/>
                    </a:ext>
                  </a:extLst>
                </a:gridCol>
                <a:gridCol w="1604206">
                  <a:extLst>
                    <a:ext uri="{9D8B030D-6E8A-4147-A177-3AD203B41FA5}">
                      <a16:colId xmlns:a16="http://schemas.microsoft.com/office/drawing/2014/main" val="3845025630"/>
                    </a:ext>
                  </a:extLst>
                </a:gridCol>
              </a:tblGrid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Isotopes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Abundance (%)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394556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239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99.90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436098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769763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562358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789147"/>
                  </a:ext>
                </a:extLst>
              </a:tr>
            </a:tbl>
          </a:graphicData>
        </a:graphic>
      </p:graphicFrame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ED469280-5F35-DEFB-0F26-763B2F8132A7}"/>
              </a:ext>
            </a:extLst>
          </p:cNvPr>
          <p:cNvSpPr/>
          <p:nvPr/>
        </p:nvSpPr>
        <p:spPr>
          <a:xfrm>
            <a:off x="512064" y="1234440"/>
            <a:ext cx="11197117" cy="1828800"/>
          </a:xfrm>
          <a:prstGeom prst="roundRect">
            <a:avLst/>
          </a:prstGeom>
          <a:noFill/>
          <a:ln>
            <a:solidFill>
              <a:srgbClr val="FECD0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64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374"/>
    </mc:Choice>
    <mc:Fallback xmlns="">
      <p:transition spd="slow" advTm="17437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BD26BAC-9EDE-858E-CCED-19465BDCFE44}"/>
              </a:ext>
            </a:extLst>
          </p:cNvPr>
          <p:cNvSpPr/>
          <p:nvPr/>
        </p:nvSpPr>
        <p:spPr>
          <a:xfrm>
            <a:off x="0" y="0"/>
            <a:ext cx="196571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3800" b="1" cap="none" spc="0" dirty="0">
                <a:ln w="6600">
                  <a:solidFill>
                    <a:srgbClr val="99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990000"/>
                  </a:outerShdw>
                </a:effectLst>
              </a:rPr>
              <a:t>1</a:t>
            </a:r>
            <a:endParaRPr lang="es-ES" sz="5400" b="1" cap="none" spc="0" dirty="0">
              <a:ln w="6600">
                <a:solidFill>
                  <a:srgbClr val="990000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990000"/>
                </a:outerShdw>
              </a:effectLst>
            </a:endParaRPr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3CCC9C75-6FA7-DDD3-1226-8BA85172F461}"/>
              </a:ext>
            </a:extLst>
          </p:cNvPr>
          <p:cNvSpPr txBox="1"/>
          <p:nvPr/>
        </p:nvSpPr>
        <p:spPr>
          <a:xfrm>
            <a:off x="1569918" y="2478100"/>
            <a:ext cx="9052164" cy="12025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3200" b="1" spc="-1" dirty="0">
                <a:solidFill>
                  <a:srgbClr val="990000"/>
                </a:solidFill>
              </a:rPr>
              <a:t>Overview of the </a:t>
            </a:r>
            <a:r>
              <a:rPr lang="en-US" sz="3200" b="1" spc="-1" baseline="30000" dirty="0">
                <a:solidFill>
                  <a:srgbClr val="990000"/>
                </a:solidFill>
              </a:rPr>
              <a:t>239</a:t>
            </a:r>
            <a:r>
              <a:rPr lang="en-US" sz="3200" b="1" spc="-1" dirty="0">
                <a:solidFill>
                  <a:srgbClr val="990000"/>
                </a:solidFill>
              </a:rPr>
              <a:t>Pu measurement at n_TOF</a:t>
            </a:r>
          </a:p>
          <a:p>
            <a:pPr algn="ctr"/>
            <a:r>
              <a:rPr lang="en-US" sz="2000" spc="-1" dirty="0">
                <a:solidFill>
                  <a:srgbClr val="990000"/>
                </a:solidFill>
              </a:rPr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126072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7FAC4971-C7D6-813B-8F39-C1E0B1312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36008"/>
            <a:ext cx="4878843" cy="3509344"/>
          </a:xfrm>
          <a:prstGeom prst="rect">
            <a:avLst/>
          </a:prstGeom>
        </p:spPr>
      </p:pic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B5D2A246-07A7-CFF5-D943-D79D3743FC1F}"/>
              </a:ext>
            </a:extLst>
          </p:cNvPr>
          <p:cNvCxnSpPr>
            <a:cxnSpLocks/>
            <a:stCxn id="19" idx="1"/>
            <a:endCxn id="14" idx="3"/>
          </p:cNvCxnSpPr>
          <p:nvPr/>
        </p:nvCxnSpPr>
        <p:spPr>
          <a:xfrm flipH="1">
            <a:off x="4343400" y="2857500"/>
            <a:ext cx="832105" cy="31394"/>
          </a:xfrm>
          <a:prstGeom prst="line">
            <a:avLst/>
          </a:prstGeom>
          <a:noFill/>
          <a:ln w="19050">
            <a:solidFill>
              <a:srgbClr val="01449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3.1 Neutron fluence</a:t>
            </a:r>
          </a:p>
        </p:txBody>
      </p: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DFAAEC23-0A91-F518-53B8-10587E856348}"/>
              </a:ext>
            </a:extLst>
          </p:cNvPr>
          <p:cNvSpPr txBox="1">
            <a:spLocks/>
          </p:cNvSpPr>
          <p:nvPr/>
        </p:nvSpPr>
        <p:spPr bwMode="auto">
          <a:xfrm>
            <a:off x="301752" y="836008"/>
            <a:ext cx="417880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n-US" sz="1400" dirty="0"/>
              <a:t>The Neutron fluence (shape) for the </a:t>
            </a:r>
            <a:r>
              <a:rPr lang="en-US" sz="1400" b="1" dirty="0">
                <a:solidFill>
                  <a:srgbClr val="929292"/>
                </a:solidFill>
              </a:rPr>
              <a:t>full beam</a:t>
            </a:r>
            <a:r>
              <a:rPr lang="en-US" sz="1400" b="1" dirty="0"/>
              <a:t> is known</a:t>
            </a:r>
            <a:r>
              <a:rPr lang="en-US" sz="1400" dirty="0"/>
              <a:t> from the </a:t>
            </a:r>
            <a:r>
              <a:rPr lang="en-US" sz="1400" dirty="0" err="1"/>
              <a:t>SiMon</a:t>
            </a:r>
            <a:r>
              <a:rPr lang="en-US" sz="1400" dirty="0"/>
              <a:t> monitoring data and the n_TOF evaluated flux. However, </a:t>
            </a:r>
            <a:r>
              <a:rPr lang="en-US" sz="1400" b="1" dirty="0"/>
              <a:t>corrections</a:t>
            </a:r>
            <a:r>
              <a:rPr lang="en-US" sz="1400" dirty="0"/>
              <a:t> are required to take into account the </a:t>
            </a:r>
            <a:r>
              <a:rPr lang="en-US" sz="1400" b="1" dirty="0"/>
              <a:t>smaller sizes of the samples</a:t>
            </a:r>
            <a:r>
              <a:rPr lang="en-US" sz="1400" dirty="0"/>
              <a:t> (Beam Interception Factor, BIF).</a:t>
            </a:r>
          </a:p>
        </p:txBody>
      </p:sp>
      <p:pic>
        <p:nvPicPr>
          <p:cNvPr id="8" name="Imagen 7" descr="Gráfico&#10;&#10;El contenido generado por IA puede ser incorrecto.">
            <a:extLst>
              <a:ext uri="{FF2B5EF4-FFF2-40B4-BE49-F238E27FC236}">
                <a16:creationId xmlns:a16="http://schemas.microsoft.com/office/drawing/2014/main" id="{4B968C7C-66D7-5D5F-0BD2-DA10672E48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1"/>
          <a:stretch/>
        </p:blipFill>
        <p:spPr>
          <a:xfrm>
            <a:off x="4572000" y="3867846"/>
            <a:ext cx="4878843" cy="212671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5E1C239-E4BC-347A-0149-6DB16E7C7367}"/>
              </a:ext>
            </a:extLst>
          </p:cNvPr>
          <p:cNvSpPr txBox="1"/>
          <p:nvPr/>
        </p:nvSpPr>
        <p:spPr>
          <a:xfrm>
            <a:off x="6096000" y="863440"/>
            <a:ext cx="2512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Curves normalized at around 1 eV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F3F8240-C2B9-8D9A-EF02-403793D5D9FB}"/>
              </a:ext>
            </a:extLst>
          </p:cNvPr>
          <p:cNvSpPr/>
          <p:nvPr/>
        </p:nvSpPr>
        <p:spPr>
          <a:xfrm>
            <a:off x="301752" y="2234869"/>
            <a:ext cx="4041648" cy="142657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4BC2B17-039C-3AFD-AE61-D40AFE8494C9}"/>
              </a:ext>
            </a:extLst>
          </p:cNvPr>
          <p:cNvSpPr txBox="1"/>
          <p:nvPr/>
        </p:nvSpPr>
        <p:spPr>
          <a:xfrm>
            <a:off x="301752" y="2234869"/>
            <a:ext cx="4041648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 err="1">
                <a:latin typeface="Segoe UI Black" panose="020B0A02040204020203" pitchFamily="34" charset="0"/>
                <a:ea typeface="Segoe UI Black" panose="020B0A02040204020203" pitchFamily="34" charset="0"/>
              </a:rPr>
              <a:t>SiMon</a:t>
            </a: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 for 0.02 eV &lt; </a:t>
            </a:r>
            <a:r>
              <a:rPr lang="en-US" dirty="0" err="1">
                <a:latin typeface="Segoe UI Black" panose="020B0A02040204020203" pitchFamily="34" charset="0"/>
                <a:ea typeface="Segoe UI Black" panose="020B0A02040204020203" pitchFamily="34" charset="0"/>
              </a:rPr>
              <a:t>E</a:t>
            </a:r>
            <a:r>
              <a:rPr lang="en-US" baseline="-25000" dirty="0" err="1">
                <a:latin typeface="Segoe UI Black" panose="020B0A02040204020203" pitchFamily="34" charset="0"/>
                <a:ea typeface="Segoe UI Black" panose="020B0A02040204020203" pitchFamily="34" charset="0"/>
              </a:rPr>
              <a:t>n</a:t>
            </a: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 &lt; 1 keV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The transmission through different dead-materials (aluminum, mylar) and the </a:t>
            </a:r>
            <a:r>
              <a:rPr lang="en-US" sz="1400" dirty="0" err="1">
                <a:ea typeface="Segoe UI Black" panose="020B0A02040204020203" pitchFamily="34" charset="0"/>
              </a:rPr>
              <a:t>LiF</a:t>
            </a:r>
            <a:r>
              <a:rPr lang="en-US" sz="1400" dirty="0">
                <a:ea typeface="Segoe UI Black" panose="020B0A02040204020203" pitchFamily="34" charset="0"/>
              </a:rPr>
              <a:t> foil of </a:t>
            </a:r>
            <a:r>
              <a:rPr lang="en-US" sz="1400" dirty="0" err="1">
                <a:ea typeface="Segoe UI Black" panose="020B0A02040204020203" pitchFamily="34" charset="0"/>
              </a:rPr>
              <a:t>SiMon</a:t>
            </a:r>
            <a:r>
              <a:rPr lang="en-US" sz="1400" dirty="0">
                <a:ea typeface="Segoe UI Black" panose="020B0A02040204020203" pitchFamily="34" charset="0"/>
              </a:rPr>
              <a:t> was taken into account (effect of about 1%), using FLUKA simulations. </a:t>
            </a: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F8DB3A54-F25A-16AD-BC6A-7B145201237D}"/>
              </a:ext>
            </a:extLst>
          </p:cNvPr>
          <p:cNvSpPr/>
          <p:nvPr/>
        </p:nvSpPr>
        <p:spPr>
          <a:xfrm>
            <a:off x="5175505" y="2203704"/>
            <a:ext cx="2103120" cy="1307592"/>
          </a:xfrm>
          <a:prstGeom prst="roundRect">
            <a:avLst>
              <a:gd name="adj" fmla="val 8430"/>
            </a:avLst>
          </a:prstGeom>
          <a:noFill/>
          <a:ln w="1270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E6FC849D-F545-11A6-1168-81E4009B8AFF}"/>
              </a:ext>
            </a:extLst>
          </p:cNvPr>
          <p:cNvSpPr/>
          <p:nvPr/>
        </p:nvSpPr>
        <p:spPr>
          <a:xfrm>
            <a:off x="9338578" y="863440"/>
            <a:ext cx="2805743" cy="28549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90E3D5B6-A714-5A3B-0405-2DF70FFAE6B1}"/>
              </a:ext>
            </a:extLst>
          </p:cNvPr>
          <p:cNvCxnSpPr>
            <a:cxnSpLocks/>
          </p:cNvCxnSpPr>
          <p:nvPr/>
        </p:nvCxnSpPr>
        <p:spPr>
          <a:xfrm>
            <a:off x="8608226" y="2429256"/>
            <a:ext cx="684632" cy="560270"/>
          </a:xfrm>
          <a:prstGeom prst="line">
            <a:avLst/>
          </a:prstGeom>
          <a:noFill/>
          <a:ln w="190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44DD72CD-4F2D-45B4-6796-F14BE04B0734}"/>
              </a:ext>
            </a:extLst>
          </p:cNvPr>
          <p:cNvSpPr/>
          <p:nvPr/>
        </p:nvSpPr>
        <p:spPr>
          <a:xfrm>
            <a:off x="7293865" y="1121664"/>
            <a:ext cx="1998993" cy="1307592"/>
          </a:xfrm>
          <a:prstGeom prst="roundRect">
            <a:avLst>
              <a:gd name="adj" fmla="val 8430"/>
            </a:avLst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E488E4E5-C882-42BE-54C3-2AB4139A4923}"/>
              </a:ext>
            </a:extLst>
          </p:cNvPr>
          <p:cNvSpPr txBox="1"/>
          <p:nvPr/>
        </p:nvSpPr>
        <p:spPr>
          <a:xfrm>
            <a:off x="9292859" y="905062"/>
            <a:ext cx="287985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EAR1 evaluated </a:t>
            </a:r>
            <a:b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neutron fluence</a:t>
            </a:r>
            <a:b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 for </a:t>
            </a:r>
            <a:r>
              <a:rPr lang="en-US" dirty="0" err="1">
                <a:latin typeface="Segoe UI Black" panose="020B0A02040204020203" pitchFamily="34" charset="0"/>
                <a:ea typeface="Segoe UI Black" panose="020B0A02040204020203" pitchFamily="34" charset="0"/>
              </a:rPr>
              <a:t>E</a:t>
            </a:r>
            <a:r>
              <a:rPr lang="en-US" baseline="-25000" dirty="0" err="1">
                <a:latin typeface="Segoe UI Black" panose="020B0A02040204020203" pitchFamily="34" charset="0"/>
                <a:ea typeface="Segoe UI Black" panose="020B0A02040204020203" pitchFamily="34" charset="0"/>
              </a:rPr>
              <a:t>n</a:t>
            </a: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 &gt; 1 </a:t>
            </a:r>
            <a:r>
              <a:rPr lang="en-US" dirty="0" err="1">
                <a:latin typeface="Segoe UI Black" panose="020B0A02040204020203" pitchFamily="34" charset="0"/>
                <a:ea typeface="Segoe UI Black" panose="020B0A02040204020203" pitchFamily="34" charset="0"/>
              </a:rPr>
              <a:t>keV</a:t>
            </a:r>
            <a:endParaRPr lang="en-US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Shape taken from the neutron beam commissioning at EAR1, using several detectors based on standard reactions: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aseline="30000" dirty="0">
                <a:ea typeface="Segoe UI Black" panose="020B0A02040204020203" pitchFamily="34" charset="0"/>
              </a:rPr>
              <a:t>6</a:t>
            </a:r>
            <a:r>
              <a:rPr lang="en-US" sz="1400" dirty="0">
                <a:ea typeface="Segoe UI Black" panose="020B0A02040204020203" pitchFamily="34" charset="0"/>
              </a:rPr>
              <a:t>Li(</a:t>
            </a:r>
            <a:r>
              <a:rPr lang="en-US" sz="1400" dirty="0" err="1">
                <a:ea typeface="Segoe UI Black" panose="020B0A02040204020203" pitchFamily="34" charset="0"/>
              </a:rPr>
              <a:t>n,t</a:t>
            </a:r>
            <a:r>
              <a:rPr lang="en-US" sz="1400" dirty="0">
                <a:ea typeface="Segoe UI Black" panose="020B0A02040204020203" pitchFamily="34" charset="0"/>
              </a:rPr>
              <a:t>)</a:t>
            </a:r>
            <a:r>
              <a:rPr lang="en-US" sz="1400" baseline="30000" dirty="0">
                <a:ea typeface="Segoe UI Black" panose="020B0A02040204020203" pitchFamily="34" charset="0"/>
              </a:rPr>
              <a:t>4</a:t>
            </a:r>
            <a:r>
              <a:rPr lang="en-US" sz="1400" dirty="0">
                <a:ea typeface="Segoe UI Black" panose="020B0A02040204020203" pitchFamily="34" charset="0"/>
              </a:rPr>
              <a:t>He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aseline="30000" dirty="0">
                <a:ea typeface="Segoe UI Black" panose="020B0A02040204020203" pitchFamily="34" charset="0"/>
              </a:rPr>
              <a:t>10</a:t>
            </a:r>
            <a:r>
              <a:rPr lang="en-US" sz="1400" dirty="0">
                <a:ea typeface="Segoe UI Black" panose="020B0A02040204020203" pitchFamily="34" charset="0"/>
              </a:rPr>
              <a:t>B(n,</a:t>
            </a:r>
            <a:r>
              <a:rPr lang="el-GR" sz="1400" dirty="0">
                <a:ea typeface="Segoe UI Black" panose="020B0A02040204020203" pitchFamily="34" charset="0"/>
              </a:rPr>
              <a:t>α</a:t>
            </a:r>
            <a:r>
              <a:rPr lang="en-US" sz="1400" dirty="0">
                <a:ea typeface="Segoe UI Black" panose="020B0A02040204020203" pitchFamily="34" charset="0"/>
              </a:rPr>
              <a:t>)</a:t>
            </a:r>
            <a:r>
              <a:rPr lang="en-US" sz="1400" baseline="30000" dirty="0">
                <a:ea typeface="Segoe UI Black" panose="020B0A02040204020203" pitchFamily="34" charset="0"/>
              </a:rPr>
              <a:t>7</a:t>
            </a:r>
            <a:r>
              <a:rPr lang="en-US" sz="1400" dirty="0">
                <a:ea typeface="Segoe UI Black" panose="020B0A02040204020203" pitchFamily="34" charset="0"/>
              </a:rPr>
              <a:t>Li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aseline="30000" dirty="0">
                <a:ea typeface="Segoe UI Black" panose="020B0A02040204020203" pitchFamily="34" charset="0"/>
              </a:rPr>
              <a:t>235</a:t>
            </a:r>
            <a:r>
              <a:rPr lang="en-US" sz="1400" dirty="0">
                <a:ea typeface="Segoe UI Black" panose="020B0A02040204020203" pitchFamily="34" charset="0"/>
              </a:rPr>
              <a:t>U(</a:t>
            </a:r>
            <a:r>
              <a:rPr lang="en-US" sz="1400" dirty="0" err="1">
                <a:ea typeface="Segoe UI Black" panose="020B0A02040204020203" pitchFamily="34" charset="0"/>
              </a:rPr>
              <a:t>n,f</a:t>
            </a:r>
            <a:r>
              <a:rPr lang="en-US" sz="1400" dirty="0">
                <a:ea typeface="Segoe UI Black" panose="020B0A02040204020203" pitchFamily="34" charset="0"/>
              </a:rPr>
              <a:t>)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18F69D51-134B-3F1E-FA24-A13DC4823AAB}"/>
              </a:ext>
            </a:extLst>
          </p:cNvPr>
          <p:cNvSpPr/>
          <p:nvPr/>
        </p:nvSpPr>
        <p:spPr>
          <a:xfrm>
            <a:off x="301752" y="4073266"/>
            <a:ext cx="4041648" cy="1678188"/>
          </a:xfrm>
          <a:prstGeom prst="rect">
            <a:avLst/>
          </a:prstGeom>
          <a:solidFill>
            <a:srgbClr val="FFEBFA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59FDCD91-7C0C-4EF7-17F1-80658C5D3EEA}"/>
              </a:ext>
            </a:extLst>
          </p:cNvPr>
          <p:cNvSpPr/>
          <p:nvPr/>
        </p:nvSpPr>
        <p:spPr>
          <a:xfrm>
            <a:off x="5180796" y="4949886"/>
            <a:ext cx="790236" cy="648873"/>
          </a:xfrm>
          <a:prstGeom prst="roundRect">
            <a:avLst>
              <a:gd name="adj" fmla="val 8430"/>
            </a:avLst>
          </a:prstGeom>
          <a:noFill/>
          <a:ln w="19050">
            <a:solidFill>
              <a:srgbClr val="FF05BE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86540B31-BE30-274F-DD69-F9CAF0987380}"/>
              </a:ext>
            </a:extLst>
          </p:cNvPr>
          <p:cNvSpPr txBox="1"/>
          <p:nvPr/>
        </p:nvSpPr>
        <p:spPr>
          <a:xfrm>
            <a:off x="5663378" y="5193536"/>
            <a:ext cx="3377470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(Normalized) </a:t>
            </a:r>
            <a:r>
              <a:rPr lang="en-US" sz="1400" b="1" dirty="0"/>
              <a:t>B</a:t>
            </a:r>
            <a:r>
              <a:rPr lang="en-US" sz="1400" dirty="0"/>
              <a:t>eam </a:t>
            </a:r>
            <a:r>
              <a:rPr lang="en-US" sz="1400" b="1" dirty="0"/>
              <a:t>I</a:t>
            </a:r>
            <a:r>
              <a:rPr lang="en-US" sz="1400" dirty="0"/>
              <a:t>nterception </a:t>
            </a:r>
            <a:r>
              <a:rPr lang="en-US" sz="1400" b="1" dirty="0"/>
              <a:t>F</a:t>
            </a:r>
            <a:r>
              <a:rPr lang="en-US" sz="1400" dirty="0"/>
              <a:t>actor</a:t>
            </a:r>
          </a:p>
        </p:txBody>
      </p: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8638E934-49CF-0F3F-5F47-138153D7AA2E}"/>
              </a:ext>
            </a:extLst>
          </p:cNvPr>
          <p:cNvCxnSpPr>
            <a:cxnSpLocks/>
            <a:endCxn id="49" idx="3"/>
          </p:cNvCxnSpPr>
          <p:nvPr/>
        </p:nvCxnSpPr>
        <p:spPr>
          <a:xfrm flipH="1" flipV="1">
            <a:off x="4343400" y="4969117"/>
            <a:ext cx="832106" cy="439500"/>
          </a:xfrm>
          <a:prstGeom prst="line">
            <a:avLst/>
          </a:prstGeom>
          <a:noFill/>
          <a:ln w="19050">
            <a:solidFill>
              <a:srgbClr val="FF05BE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7C968A8B-A337-9E0E-9056-D0402B414149}"/>
              </a:ext>
            </a:extLst>
          </p:cNvPr>
          <p:cNvSpPr txBox="1"/>
          <p:nvPr/>
        </p:nvSpPr>
        <p:spPr>
          <a:xfrm>
            <a:off x="301752" y="4168898"/>
            <a:ext cx="40416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BIF correction from </a:t>
            </a:r>
            <a:r>
              <a:rPr lang="en-US" baseline="30000" dirty="0">
                <a:latin typeface="Segoe UI Black" panose="020B0A02040204020203" pitchFamily="34" charset="0"/>
                <a:ea typeface="Segoe UI Black" panose="020B0A02040204020203" pitchFamily="34" charset="0"/>
              </a:rPr>
              <a:t>197</a:t>
            </a: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Au(n,</a:t>
            </a:r>
            <a:r>
              <a:rPr lang="el-GR" dirty="0">
                <a:latin typeface="Segoe UI Black" panose="020B0A02040204020203" pitchFamily="34" charset="0"/>
                <a:ea typeface="Segoe UI Black" panose="020B0A02040204020203" pitchFamily="34" charset="0"/>
              </a:rPr>
              <a:t>γ</a:t>
            </a: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)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The correction for the sample diameters </a:t>
            </a:r>
            <a:r>
              <a:rPr lang="en-US" sz="1400" b="1" dirty="0">
                <a:ea typeface="Segoe UI Black" panose="020B0A02040204020203" pitchFamily="34" charset="0"/>
              </a:rPr>
              <a:t>below 1 eV</a:t>
            </a:r>
            <a:r>
              <a:rPr lang="en-US" sz="1400" dirty="0">
                <a:ea typeface="Segoe UI Black" panose="020B0A02040204020203" pitchFamily="34" charset="0"/>
              </a:rPr>
              <a:t> was performed using ancillary measurements with gold samples of the same diameter.</a:t>
            </a:r>
          </a:p>
          <a:p>
            <a:pPr algn="just">
              <a:spcBef>
                <a:spcPts val="600"/>
              </a:spcBef>
            </a:pPr>
            <a:r>
              <a:rPr lang="en-US" sz="1400" baseline="30000" dirty="0">
                <a:ea typeface="Segoe UI Black" panose="020B0A02040204020203" pitchFamily="34" charset="0"/>
              </a:rPr>
              <a:t>197</a:t>
            </a:r>
            <a:r>
              <a:rPr lang="en-US" sz="1400" dirty="0">
                <a:ea typeface="Segoe UI Black" panose="020B0A02040204020203" pitchFamily="34" charset="0"/>
              </a:rPr>
              <a:t>Au(n,</a:t>
            </a:r>
            <a:r>
              <a:rPr lang="el-GR" sz="1400" i="1" dirty="0">
                <a:ea typeface="Segoe UI Black" panose="020B0A02040204020203" pitchFamily="34" charset="0"/>
              </a:rPr>
              <a:t>γ</a:t>
            </a:r>
            <a:r>
              <a:rPr lang="en-US" sz="1400" dirty="0">
                <a:ea typeface="Segoe UI Black" panose="020B0A02040204020203" pitchFamily="34" charset="0"/>
              </a:rPr>
              <a:t>) cross section is smooth and well-known in this region. 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42645890-5609-821B-9AF0-3C8101045D5E}"/>
              </a:ext>
            </a:extLst>
          </p:cNvPr>
          <p:cNvSpPr/>
          <p:nvPr/>
        </p:nvSpPr>
        <p:spPr>
          <a:xfrm>
            <a:off x="9292858" y="4345353"/>
            <a:ext cx="2851463" cy="11882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6AC8B2D5-3BB4-A698-AF41-311268BD0EBB}"/>
              </a:ext>
            </a:extLst>
          </p:cNvPr>
          <p:cNvSpPr txBox="1"/>
          <p:nvPr/>
        </p:nvSpPr>
        <p:spPr>
          <a:xfrm>
            <a:off x="9292858" y="4368487"/>
            <a:ext cx="285146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dirty="0">
                <a:latin typeface="Segoe UI Black" panose="020B0A02040204020203" pitchFamily="34" charset="0"/>
                <a:ea typeface="Segoe UI Black" panose="020B0A02040204020203" pitchFamily="34" charset="0"/>
              </a:rPr>
              <a:t>BIF </a:t>
            </a: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from simulations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For </a:t>
            </a:r>
            <a:r>
              <a:rPr lang="en-US" sz="1400" b="1" dirty="0">
                <a:ea typeface="Segoe UI Black" panose="020B0A02040204020203" pitchFamily="34" charset="0"/>
              </a:rPr>
              <a:t>E</a:t>
            </a:r>
            <a:r>
              <a:rPr lang="en-US" sz="1400" b="1" baseline="-25000" dirty="0">
                <a:ea typeface="Segoe UI Black" panose="020B0A02040204020203" pitchFamily="34" charset="0"/>
              </a:rPr>
              <a:t>n</a:t>
            </a:r>
            <a:r>
              <a:rPr lang="en-US" sz="1400" b="1" dirty="0">
                <a:ea typeface="Segoe UI Black" panose="020B0A02040204020203" pitchFamily="34" charset="0"/>
              </a:rPr>
              <a:t>&gt;1 eV</a:t>
            </a:r>
            <a:r>
              <a:rPr lang="en-US" sz="1400" dirty="0">
                <a:ea typeface="Segoe UI Black" panose="020B0A02040204020203" pitchFamily="34" charset="0"/>
              </a:rPr>
              <a:t>, the BIF was de-</a:t>
            </a:r>
            <a:r>
              <a:rPr lang="en-US" sz="1400" dirty="0" err="1">
                <a:ea typeface="Segoe UI Black" panose="020B0A02040204020203" pitchFamily="34" charset="0"/>
              </a:rPr>
              <a:t>termined</a:t>
            </a:r>
            <a:r>
              <a:rPr lang="en-US" sz="1400" dirty="0">
                <a:ea typeface="Segoe UI Black" panose="020B0A02040204020203" pitchFamily="34" charset="0"/>
              </a:rPr>
              <a:t> from simulations with FLUKA. </a:t>
            </a:r>
          </a:p>
        </p:txBody>
      </p:sp>
      <p:sp>
        <p:nvSpPr>
          <p:cNvPr id="54" name="Forma en L 53">
            <a:extLst>
              <a:ext uri="{FF2B5EF4-FFF2-40B4-BE49-F238E27FC236}">
                <a16:creationId xmlns:a16="http://schemas.microsoft.com/office/drawing/2014/main" id="{8E8967CA-60F0-8E4B-EC85-2B4616E548E6}"/>
              </a:ext>
            </a:extLst>
          </p:cNvPr>
          <p:cNvSpPr/>
          <p:nvPr/>
        </p:nvSpPr>
        <p:spPr>
          <a:xfrm flipH="1">
            <a:off x="6017116" y="3968423"/>
            <a:ext cx="3181747" cy="1188240"/>
          </a:xfrm>
          <a:prstGeom prst="corner">
            <a:avLst>
              <a:gd name="adj1" fmla="val 21115"/>
              <a:gd name="adj2" fmla="val 64038"/>
            </a:avLst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2D35DB9C-1BC9-7A2E-FF66-DF3230AF4EFA}"/>
              </a:ext>
            </a:extLst>
          </p:cNvPr>
          <p:cNvCxnSpPr>
            <a:cxnSpLocks/>
          </p:cNvCxnSpPr>
          <p:nvPr/>
        </p:nvCxnSpPr>
        <p:spPr>
          <a:xfrm>
            <a:off x="9198863" y="4165551"/>
            <a:ext cx="731521" cy="168660"/>
          </a:xfrm>
          <a:prstGeom prst="line">
            <a:avLst/>
          </a:prstGeom>
          <a:noFill/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2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Extraction of fission yield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Marcador de contenido 2">
                <a:extLst>
                  <a:ext uri="{FF2B5EF4-FFF2-40B4-BE49-F238E27FC236}">
                    <a16:creationId xmlns:a16="http://schemas.microsoft.com/office/drawing/2014/main" id="{DFAAEC23-0A91-F518-53B8-10587E85634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01752" y="836008"/>
                <a:ext cx="11280648" cy="534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Font typeface="Arial" pitchFamily="34" charset="0"/>
                  <a:buNone/>
                </a:pPr>
                <a:r>
                  <a:rPr lang="en-US" sz="1400" dirty="0"/>
                  <a:t>Once the energy dependence of the neutron fluence for 2 cm samples,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m:rPr>
                            <m:nor/>
                          </m:rPr>
                          <a:rPr lang="es-ES" sz="1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s-ES" sz="14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sub>
                    </m:sSub>
                  </m:oMath>
                </a14:m>
                <a:r>
                  <a:rPr lang="en-US" sz="1400" dirty="0"/>
                  <a:t>, is known, and the detectors are characterized (thresholds, calibrations…) the extraction of the fission reaction yield </a:t>
                </a:r>
                <a:r>
                  <a:rPr lang="en-US" sz="1400" i="1" dirty="0" err="1"/>
                  <a:t>Y</a:t>
                </a:r>
                <a:r>
                  <a:rPr lang="en-US" sz="1400" i="1" baseline="-25000" dirty="0" err="1"/>
                  <a:t>f</a:t>
                </a:r>
                <a:r>
                  <a:rPr lang="en-US" sz="1400" dirty="0"/>
                  <a:t>(En) is straightforward. </a:t>
                </a:r>
              </a:p>
            </p:txBody>
          </p:sp>
        </mc:Choice>
        <mc:Fallback xmlns="">
          <p:sp>
            <p:nvSpPr>
              <p:cNvPr id="17" name="Marcador de contenido 2">
                <a:extLst>
                  <a:ext uri="{FF2B5EF4-FFF2-40B4-BE49-F238E27FC236}">
                    <a16:creationId xmlns:a16="http://schemas.microsoft.com/office/drawing/2014/main" id="{DFAAEC23-0A91-F518-53B8-10587E856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1752" y="836008"/>
                <a:ext cx="11280648" cy="534249"/>
              </a:xfrm>
              <a:prstGeom prst="rect">
                <a:avLst/>
              </a:prstGeom>
              <a:blipFill>
                <a:blip r:embed="rId3"/>
                <a:stretch>
                  <a:fillRect l="-162" t="-2273" r="-108" b="-1136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19091E6-DE60-3455-5708-67501043B1F5}"/>
                  </a:ext>
                </a:extLst>
              </p:cNvPr>
              <p:cNvSpPr txBox="1"/>
              <p:nvPr/>
            </p:nvSpPr>
            <p:spPr>
              <a:xfrm>
                <a:off x="4367660" y="2239646"/>
                <a:ext cx="2813847" cy="864000"/>
              </a:xfrm>
              <a:prstGeom prst="rect">
                <a:avLst/>
              </a:prstGeom>
              <a:noFill/>
              <a:ln>
                <a:solidFill>
                  <a:srgbClr val="014495"/>
                </a:solidFill>
              </a:ln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FF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𝐹𝐹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19091E6-DE60-3455-5708-67501043B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660" y="2239646"/>
                <a:ext cx="2813847" cy="864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01449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D732C054-52E4-2718-FA6E-68D5A21CB51E}"/>
              </a:ext>
            </a:extLst>
          </p:cNvPr>
          <p:cNvCxnSpPr>
            <a:cxnSpLocks/>
          </p:cNvCxnSpPr>
          <p:nvPr/>
        </p:nvCxnSpPr>
        <p:spPr>
          <a:xfrm flipV="1">
            <a:off x="7038671" y="2882667"/>
            <a:ext cx="478294" cy="73729"/>
          </a:xfrm>
          <a:prstGeom prst="line">
            <a:avLst/>
          </a:prstGeom>
          <a:ln w="28575">
            <a:solidFill>
              <a:srgbClr val="01449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1ADD6AE-2B5D-647B-61AF-FB49AD6C25C2}"/>
              </a:ext>
            </a:extLst>
          </p:cNvPr>
          <p:cNvCxnSpPr>
            <a:cxnSpLocks/>
          </p:cNvCxnSpPr>
          <p:nvPr/>
        </p:nvCxnSpPr>
        <p:spPr>
          <a:xfrm flipH="1">
            <a:off x="6409944" y="2386584"/>
            <a:ext cx="841248" cy="285062"/>
          </a:xfrm>
          <a:prstGeom prst="line">
            <a:avLst/>
          </a:prstGeom>
          <a:ln w="28575">
            <a:solidFill>
              <a:srgbClr val="01449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901C882-2660-B8FC-AD7D-2730B66CDDE8}"/>
              </a:ext>
            </a:extLst>
          </p:cNvPr>
          <p:cNvSpPr txBox="1"/>
          <p:nvPr/>
        </p:nvSpPr>
        <p:spPr>
          <a:xfrm>
            <a:off x="7208939" y="217556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4495"/>
                </a:solidFill>
              </a:rPr>
              <a:t>0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59BC3146-5EBC-E4C5-D9BE-6B9B1D2B5572}"/>
              </a:ext>
            </a:extLst>
          </p:cNvPr>
          <p:cNvSpPr/>
          <p:nvPr/>
        </p:nvSpPr>
        <p:spPr>
          <a:xfrm>
            <a:off x="6327648" y="2700421"/>
            <a:ext cx="640080" cy="347472"/>
          </a:xfrm>
          <a:prstGeom prst="ellipse">
            <a:avLst/>
          </a:prstGeom>
          <a:ln w="12700">
            <a:solidFill>
              <a:srgbClr val="0144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6B466F5-9535-39BA-6515-2B37D4F141D3}"/>
              </a:ext>
            </a:extLst>
          </p:cNvPr>
          <p:cNvCxnSpPr>
            <a:cxnSpLocks/>
          </p:cNvCxnSpPr>
          <p:nvPr/>
        </p:nvCxnSpPr>
        <p:spPr>
          <a:xfrm>
            <a:off x="4983062" y="1947672"/>
            <a:ext cx="466762" cy="370422"/>
          </a:xfrm>
          <a:prstGeom prst="line">
            <a:avLst/>
          </a:prstGeom>
          <a:ln w="28575">
            <a:solidFill>
              <a:srgbClr val="01449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>
            <a:extLst>
              <a:ext uri="{FF2B5EF4-FFF2-40B4-BE49-F238E27FC236}">
                <a16:creationId xmlns:a16="http://schemas.microsoft.com/office/drawing/2014/main" id="{D621D39C-5834-22C1-B59B-BA57C97FDBBF}"/>
              </a:ext>
            </a:extLst>
          </p:cNvPr>
          <p:cNvSpPr/>
          <p:nvPr/>
        </p:nvSpPr>
        <p:spPr>
          <a:xfrm>
            <a:off x="7598301" y="1491694"/>
            <a:ext cx="3519294" cy="10532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905104D-4CB3-AF4C-7299-405790731F04}"/>
              </a:ext>
            </a:extLst>
          </p:cNvPr>
          <p:cNvSpPr txBox="1"/>
          <p:nvPr/>
        </p:nvSpPr>
        <p:spPr>
          <a:xfrm>
            <a:off x="2243209" y="1613260"/>
            <a:ext cx="2739853" cy="338554"/>
          </a:xfrm>
          <a:prstGeom prst="rect">
            <a:avLst/>
          </a:prstGeom>
          <a:noFill/>
          <a:ln>
            <a:solidFill>
              <a:srgbClr val="014495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Fission Fragment count rate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B64D8A9-45A5-A9AB-73E5-D9729A0ECCFC}"/>
              </a:ext>
            </a:extLst>
          </p:cNvPr>
          <p:cNvSpPr txBox="1"/>
          <p:nvPr/>
        </p:nvSpPr>
        <p:spPr>
          <a:xfrm>
            <a:off x="7722915" y="1537235"/>
            <a:ext cx="339468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Zero background </a:t>
            </a:r>
            <a:endParaRPr lang="en-US" sz="14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No background in the fission yield was observed after the </a:t>
            </a:r>
            <a:r>
              <a:rPr lang="el-GR" sz="1400" dirty="0">
                <a:ea typeface="Segoe UI Black" panose="020B0A02040204020203" pitchFamily="34" charset="0"/>
              </a:rPr>
              <a:t>α</a:t>
            </a:r>
            <a:r>
              <a:rPr lang="en-US" sz="1400" dirty="0">
                <a:ea typeface="Segoe UI Black" panose="020B0A02040204020203" pitchFamily="34" charset="0"/>
              </a:rPr>
              <a:t>-FF separation. </a:t>
            </a:r>
            <a:endParaRPr lang="en-US" dirty="0">
              <a:ea typeface="Segoe UI Black" panose="020B0A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F25DB962-6A37-3FD4-67DD-8C7312AF38F7}"/>
                  </a:ext>
                </a:extLst>
              </p:cNvPr>
              <p:cNvSpPr txBox="1"/>
              <p:nvPr/>
            </p:nvSpPr>
            <p:spPr>
              <a:xfrm>
                <a:off x="7669244" y="2697553"/>
                <a:ext cx="1098058" cy="2911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cm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F25DB962-6A37-3FD4-67DD-8C7312AF38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9244" y="2697553"/>
                <a:ext cx="1098058" cy="291170"/>
              </a:xfrm>
              <a:prstGeom prst="rect">
                <a:avLst/>
              </a:prstGeom>
              <a:blipFill>
                <a:blip r:embed="rId5"/>
                <a:stretch>
                  <a:fillRect l="-4444" t="-2128" r="-7222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CuadroTexto 32">
            <a:extLst>
              <a:ext uri="{FF2B5EF4-FFF2-40B4-BE49-F238E27FC236}">
                <a16:creationId xmlns:a16="http://schemas.microsoft.com/office/drawing/2014/main" id="{511BB42F-3996-078C-5C78-8B33FCCC66D4}"/>
              </a:ext>
            </a:extLst>
          </p:cNvPr>
          <p:cNvSpPr txBox="1"/>
          <p:nvPr/>
        </p:nvSpPr>
        <p:spPr>
          <a:xfrm>
            <a:off x="8693659" y="2668675"/>
            <a:ext cx="157447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(previous slide)</a:t>
            </a:r>
          </a:p>
        </p:txBody>
      </p: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9EBD5F5B-E35F-011B-1FCB-212463A3C8AB}"/>
              </a:ext>
            </a:extLst>
          </p:cNvPr>
          <p:cNvCxnSpPr>
            <a:cxnSpLocks/>
          </p:cNvCxnSpPr>
          <p:nvPr/>
        </p:nvCxnSpPr>
        <p:spPr>
          <a:xfrm flipV="1">
            <a:off x="5449824" y="2700421"/>
            <a:ext cx="689467" cy="464906"/>
          </a:xfrm>
          <a:prstGeom prst="line">
            <a:avLst/>
          </a:prstGeom>
          <a:ln w="28575">
            <a:solidFill>
              <a:srgbClr val="01449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6D0CFCD-CD04-424E-02C0-5F4ED6315228}"/>
              </a:ext>
            </a:extLst>
          </p:cNvPr>
          <p:cNvSpPr txBox="1"/>
          <p:nvPr/>
        </p:nvSpPr>
        <p:spPr>
          <a:xfrm>
            <a:off x="5114366" y="3074561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014495"/>
                </a:solidFill>
              </a:rPr>
              <a:t>N</a:t>
            </a:r>
            <a:r>
              <a:rPr lang="en-US" i="1" baseline="-25000" dirty="0" err="1">
                <a:solidFill>
                  <a:srgbClr val="014495"/>
                </a:solidFill>
              </a:rPr>
              <a:t>f</a:t>
            </a:r>
            <a:endParaRPr lang="en-US" i="1" baseline="-25000" dirty="0">
              <a:solidFill>
                <a:srgbClr val="014495"/>
              </a:solidFill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A17BC4C3-86BC-F882-27F7-67DCBDD6B48B}"/>
              </a:ext>
            </a:extLst>
          </p:cNvPr>
          <p:cNvSpPr/>
          <p:nvPr/>
        </p:nvSpPr>
        <p:spPr>
          <a:xfrm>
            <a:off x="369570" y="2401242"/>
            <a:ext cx="3702580" cy="32078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AFF22692-2490-71C2-220F-82FDF2E4B780}"/>
                  </a:ext>
                </a:extLst>
              </p:cNvPr>
              <p:cNvSpPr txBox="1"/>
              <p:nvPr/>
            </p:nvSpPr>
            <p:spPr>
              <a:xfrm>
                <a:off x="360829" y="2414398"/>
                <a:ext cx="3688319" cy="312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n-US" dirty="0"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Normalization constant </a:t>
                </a:r>
                <a:r>
                  <a:rPr lang="en-US" i="1" dirty="0" err="1"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N</a:t>
                </a:r>
                <a:r>
                  <a:rPr lang="en-US" i="1" baseline="-25000" dirty="0" err="1"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f</a:t>
                </a:r>
                <a:r>
                  <a:rPr lang="en-US" dirty="0">
                    <a:latin typeface="Segoe UI Black" panose="020B0A02040204020203" pitchFamily="34" charset="0"/>
                    <a:ea typeface="Segoe UI Black" panose="020B0A02040204020203" pitchFamily="34" charset="0"/>
                  </a:rPr>
                  <a:t> </a:t>
                </a:r>
                <a:endParaRPr lang="en-US" sz="1400" dirty="0">
                  <a:latin typeface="Segoe UI Black" panose="020B0A02040204020203" pitchFamily="34" charset="0"/>
                  <a:ea typeface="Segoe UI Black" panose="020B0A02040204020203" pitchFamily="34" charset="0"/>
                </a:endParaRPr>
              </a:p>
              <a:p>
                <a:pPr algn="just">
                  <a:spcBef>
                    <a:spcPts val="600"/>
                  </a:spcBef>
                </a:pPr>
                <a:r>
                  <a:rPr lang="en-US" sz="1400" dirty="0">
                    <a:ea typeface="Segoe UI Black" panose="020B0A02040204020203" pitchFamily="34" charset="0"/>
                  </a:rPr>
                  <a:t>The fission yield was normalized to the recommended evaluated </a:t>
                </a:r>
                <a:r>
                  <a:rPr lang="en-US" sz="1400" baseline="30000" dirty="0">
                    <a:ea typeface="Segoe UI Black" panose="020B0A02040204020203" pitchFamily="34" charset="0"/>
                  </a:rPr>
                  <a:t>239</a:t>
                </a:r>
                <a:r>
                  <a:rPr lang="en-US" sz="1400" dirty="0">
                    <a:ea typeface="Segoe UI Black" panose="020B0A02040204020203" pitchFamily="34" charset="0"/>
                  </a:rPr>
                  <a:t>Pu(</a:t>
                </a:r>
                <a:r>
                  <a:rPr lang="en-US" sz="1400" dirty="0" err="1">
                    <a:ea typeface="Segoe UI Black" panose="020B0A02040204020203" pitchFamily="34" charset="0"/>
                  </a:rPr>
                  <a:t>n,f</a:t>
                </a:r>
                <a:r>
                  <a:rPr lang="en-US" sz="1400" dirty="0">
                    <a:ea typeface="Segoe UI Black" panose="020B0A02040204020203" pitchFamily="34" charset="0"/>
                  </a:rPr>
                  <a:t>) cross section integral (9-20 eV) by I. Durán et al</a:t>
                </a:r>
                <a:r>
                  <a:rPr lang="es-ES" sz="1400" dirty="0">
                    <a:ea typeface="Segoe UI Black" panose="020B0A02040204020203" pitchFamily="34" charset="0"/>
                  </a:rPr>
                  <a:t>. </a:t>
                </a:r>
                <a:r>
                  <a:rPr lang="en-US" sz="1400" dirty="0">
                    <a:ea typeface="Segoe UI Black" panose="020B0A02040204020203" pitchFamily="34" charset="0"/>
                  </a:rPr>
                  <a:t>(</a:t>
                </a:r>
                <a:r>
                  <a:rPr lang="en-US" sz="1400" dirty="0">
                    <a:ea typeface="Segoe UI Black" panose="020B0A02040204020203" pitchFamily="34" charset="0"/>
                    <a:hlinkClick r:id="rId6"/>
                  </a:rPr>
                  <a:t>https://doi.org/10.1016/j.nds.2024.01.004</a:t>
                </a:r>
                <a:r>
                  <a:rPr lang="en-US" sz="1400" dirty="0">
                    <a:ea typeface="Segoe UI Black" panose="020B0A02040204020203" pitchFamily="34" charset="0"/>
                  </a:rPr>
                  <a:t>).</a:t>
                </a:r>
                <a:endParaRPr lang="es-ES" sz="1400" dirty="0">
                  <a:ea typeface="Segoe UI Black" panose="020B0A02040204020203" pitchFamily="34" charset="0"/>
                </a:endParaRP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l-GR" sz="1400" dirty="0">
                    <a:ea typeface="Segoe UI Black" panose="020B0A02040204020203" pitchFamily="34" charset="0"/>
                  </a:rPr>
                  <a:t>ε</a:t>
                </a:r>
                <a:r>
                  <a:rPr lang="es-ES" sz="1400" baseline="-25000" dirty="0">
                    <a:ea typeface="Segoe UI Black" panose="020B0A02040204020203" pitchFamily="34" charset="0"/>
                  </a:rPr>
                  <a:t>FF</a:t>
                </a:r>
                <a:r>
                  <a:rPr lang="es-ES" sz="1400" dirty="0">
                    <a:ea typeface="Segoe UI Black" panose="020B0A02040204020203" pitchFamily="34" charset="0"/>
                  </a:rPr>
                  <a:t> </a:t>
                </a:r>
                <a:r>
                  <a:rPr lang="en-US" sz="1400" dirty="0">
                    <a:ea typeface="Segoe UI Black" panose="020B0A02040204020203" pitchFamily="34" charset="0"/>
                  </a:rPr>
                  <a:t>replaced by normalization factor </a:t>
                </a:r>
                <a:r>
                  <a:rPr lang="en-US" sz="1400" i="1" dirty="0" err="1">
                    <a:ea typeface="Segoe UI Black" panose="020B0A02040204020203" pitchFamily="34" charset="0"/>
                  </a:rPr>
                  <a:t>N</a:t>
                </a:r>
                <a:r>
                  <a:rPr lang="en-US" sz="1400" i="1" baseline="-25000" dirty="0" err="1">
                    <a:ea typeface="Segoe UI Black" panose="020B0A02040204020203" pitchFamily="34" charset="0"/>
                  </a:rPr>
                  <a:t>f</a:t>
                </a:r>
                <a:r>
                  <a:rPr lang="en-US" sz="1400" dirty="0">
                    <a:ea typeface="Segoe UI Black" panose="020B0A02040204020203" pitchFamily="34" charset="0"/>
                  </a:rPr>
                  <a:t>.</a:t>
                </a: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Segoe UI Black" panose="020B0A02040204020203" pitchFamily="34" charset="0"/>
                  </a:rPr>
                  <a:t>Absolute value of </a:t>
                </a:r>
                <a14:m>
                  <m:oMath xmlns:m="http://schemas.openxmlformats.org/officeDocument/2006/math">
                    <m:r>
                      <a:rPr lang="es-ES" sz="1400" b="0" i="1" smtClean="0">
                        <a:latin typeface="Cambria Math" panose="02040503050406030204" pitchFamily="18" charset="0"/>
                        <a:ea typeface="Segoe UI Black" panose="020B0A02040204020203" pitchFamily="34" charset="0"/>
                      </a:rPr>
                      <m:t>𝜙</m:t>
                    </m:r>
                    <m:d>
                      <m:dPr>
                        <m:ctrlPr>
                          <a:rPr lang="es-ES" sz="1400" b="0" i="1" smtClean="0">
                            <a:latin typeface="Cambria Math" panose="02040503050406030204" pitchFamily="18" charset="0"/>
                            <a:ea typeface="Segoe UI Black" panose="020B0A02040204020203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sz="1400" b="0" i="1" smtClean="0">
                                <a:latin typeface="Cambria Math" panose="02040503050406030204" pitchFamily="18" charset="0"/>
                                <a:ea typeface="Segoe UI Black" panose="020B0A02040204020203" pitchFamily="34" charset="0"/>
                              </a:rPr>
                            </m:ctrlPr>
                          </m:sSubPr>
                          <m:e>
                            <m:r>
                              <a:rPr lang="es-ES" sz="1400" b="0" i="1" smtClean="0">
                                <a:latin typeface="Cambria Math" panose="02040503050406030204" pitchFamily="18" charset="0"/>
                                <a:ea typeface="Segoe UI Black" panose="020B0A02040204020203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s-ES" sz="1400" b="0" i="1" smtClean="0">
                                <a:latin typeface="Cambria Math" panose="02040503050406030204" pitchFamily="18" charset="0"/>
                                <a:ea typeface="Segoe UI Black" panose="020B0A02040204020203" pitchFamily="34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>
                    <a:ea typeface="Segoe UI Black" panose="020B0A02040204020203" pitchFamily="34" charset="0"/>
                  </a:rPr>
                  <a:t>, sample mass, and efficiency not needed → significantly reduce uncertainties.</a:t>
                </a: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Segoe UI Black" panose="020B0A02040204020203" pitchFamily="34" charset="0"/>
                  </a:rPr>
                  <a:t>No dependence on </a:t>
                </a:r>
                <a:r>
                  <a:rPr lang="en-US" sz="1400" dirty="0" err="1">
                    <a:ea typeface="Segoe UI Black" panose="020B0A02040204020203" pitchFamily="34" charset="0"/>
                  </a:rPr>
                  <a:t>E</a:t>
                </a:r>
                <a:r>
                  <a:rPr lang="en-US" sz="1400" baseline="-25000" dirty="0" err="1">
                    <a:ea typeface="Segoe UI Black" panose="020B0A02040204020203" pitchFamily="34" charset="0"/>
                  </a:rPr>
                  <a:t>n</a:t>
                </a:r>
                <a:r>
                  <a:rPr lang="en-US" sz="1400" dirty="0">
                    <a:ea typeface="Segoe UI Black" panose="020B0A02040204020203" pitchFamily="34" charset="0"/>
                  </a:rPr>
                  <a:t>.</a:t>
                </a: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Segoe UI Black" panose="020B0A02040204020203" pitchFamily="34" charset="0"/>
                  </a:rPr>
                  <a:t>Automatically determines the </a:t>
                </a:r>
                <a:r>
                  <a:rPr lang="en-US" sz="1400" dirty="0" err="1">
                    <a:ea typeface="Segoe UI Black" panose="020B0A02040204020203" pitchFamily="34" charset="0"/>
                  </a:rPr>
                  <a:t>norma-lization</a:t>
                </a:r>
                <a:r>
                  <a:rPr lang="en-US" sz="1400" dirty="0">
                    <a:ea typeface="Segoe UI Black" panose="020B0A02040204020203" pitchFamily="34" charset="0"/>
                  </a:rPr>
                  <a:t> for the capture yield.</a:t>
                </a:r>
              </a:p>
            </p:txBody>
          </p:sp>
        </mc:Choice>
        <mc:Fallback xmlns="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AFF22692-2490-71C2-220F-82FDF2E4B7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29" y="2414398"/>
                <a:ext cx="3688319" cy="3123932"/>
              </a:xfrm>
              <a:prstGeom prst="rect">
                <a:avLst/>
              </a:prstGeom>
              <a:blipFill>
                <a:blip r:embed="rId7"/>
                <a:stretch>
                  <a:fillRect l="-496" t="-780" r="-496" b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6" name="Imagen 55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78D62544-2DAA-1B4A-B499-91B35DFFA9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392" y="3155463"/>
            <a:ext cx="4420819" cy="3179888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573B3BDD-534E-F17B-2EAC-B2C22522BCDA}"/>
              </a:ext>
            </a:extLst>
          </p:cNvPr>
          <p:cNvSpPr txBox="1"/>
          <p:nvPr/>
        </p:nvSpPr>
        <p:spPr>
          <a:xfrm>
            <a:off x="7669244" y="3185836"/>
            <a:ext cx="4067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Obtained yield compared with evaluation (ENDF/B-VIII.0)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3D6E4D5A-D3FD-F527-7813-73F4B469AE0E}"/>
              </a:ext>
            </a:extLst>
          </p:cNvPr>
          <p:cNvSpPr txBox="1"/>
          <p:nvPr/>
        </p:nvSpPr>
        <p:spPr>
          <a:xfrm>
            <a:off x="4293017" y="4950533"/>
            <a:ext cx="3070427" cy="95410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n_TOF data below evaluations in the valleys between resonances</a:t>
            </a:r>
          </a:p>
          <a:p>
            <a:pPr algn="ctr"/>
            <a:r>
              <a:rPr lang="en-US" sz="1400" dirty="0"/>
              <a:t>↓</a:t>
            </a:r>
          </a:p>
          <a:p>
            <a:pPr algn="ctr"/>
            <a:r>
              <a:rPr lang="en-US" sz="1400" dirty="0"/>
              <a:t>Indication of no residual background</a:t>
            </a:r>
          </a:p>
        </p:txBody>
      </p:sp>
      <p:cxnSp>
        <p:nvCxnSpPr>
          <p:cNvPr id="60" name="Conector recto 59">
            <a:extLst>
              <a:ext uri="{FF2B5EF4-FFF2-40B4-BE49-F238E27FC236}">
                <a16:creationId xmlns:a16="http://schemas.microsoft.com/office/drawing/2014/main" id="{66C251E0-85CF-6602-49BB-6F56774CE547}"/>
              </a:ext>
            </a:extLst>
          </p:cNvPr>
          <p:cNvCxnSpPr>
            <a:cxnSpLocks/>
          </p:cNvCxnSpPr>
          <p:nvPr/>
        </p:nvCxnSpPr>
        <p:spPr>
          <a:xfrm flipH="1" flipV="1">
            <a:off x="7380599" y="5093660"/>
            <a:ext cx="2933833" cy="72700"/>
          </a:xfrm>
          <a:prstGeom prst="line">
            <a:avLst/>
          </a:prstGeom>
          <a:noFill/>
          <a:ln w="190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88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TAC background subtraction: fission (FC)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18598DE-DCDE-5370-7664-81581DC47EF7}"/>
              </a:ext>
            </a:extLst>
          </p:cNvPr>
          <p:cNvSpPr/>
          <p:nvPr/>
        </p:nvSpPr>
        <p:spPr>
          <a:xfrm>
            <a:off x="384428" y="796212"/>
            <a:ext cx="11423146" cy="5467429"/>
          </a:xfrm>
          <a:prstGeom prst="rect">
            <a:avLst/>
          </a:prstGeom>
          <a:solidFill>
            <a:srgbClr val="FFEA9F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F0D1FEE-7DBF-0003-F395-6479A0815664}"/>
              </a:ext>
            </a:extLst>
          </p:cNvPr>
          <p:cNvSpPr txBox="1"/>
          <p:nvPr/>
        </p:nvSpPr>
        <p:spPr>
          <a:xfrm>
            <a:off x="384426" y="788219"/>
            <a:ext cx="111187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Fission subtraction in the FC setup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5850823-EC69-2411-F0A2-6413892F6B9A}"/>
              </a:ext>
            </a:extLst>
          </p:cNvPr>
          <p:cNvSpPr txBox="1"/>
          <p:nvPr/>
        </p:nvSpPr>
        <p:spPr>
          <a:xfrm>
            <a:off x="3161945" y="1417873"/>
            <a:ext cx="457809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Fission tagging </a:t>
            </a:r>
          </a:p>
          <a:p>
            <a:pPr algn="ctr">
              <a:spcBef>
                <a:spcPts val="600"/>
              </a:spcBef>
            </a:pPr>
            <a:r>
              <a:rPr lang="en-US" sz="1400" i="1" dirty="0">
                <a:ea typeface="Segoe UI Black" panose="020B0A02040204020203" pitchFamily="34" charset="0"/>
              </a:rPr>
              <a:t>Coincidences between FFD and TAC</a:t>
            </a:r>
          </a:p>
        </p:txBody>
      </p:sp>
      <p:pic>
        <p:nvPicPr>
          <p:cNvPr id="5" name="4 Imagen">
            <a:extLst>
              <a:ext uri="{FF2B5EF4-FFF2-40B4-BE49-F238E27FC236}">
                <a16:creationId xmlns:a16="http://schemas.microsoft.com/office/drawing/2014/main" id="{DA08A1B2-6A85-D987-3DD0-0BB142FAFA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66" y="925102"/>
            <a:ext cx="1595808" cy="6617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958AFD6-AEBD-700A-E301-B245FCF247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000" y="938425"/>
            <a:ext cx="630702" cy="6617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ruz 7">
            <a:extLst>
              <a:ext uri="{FF2B5EF4-FFF2-40B4-BE49-F238E27FC236}">
                <a16:creationId xmlns:a16="http://schemas.microsoft.com/office/drawing/2014/main" id="{A64C7D21-75DF-E1C1-7472-6C937881B159}"/>
              </a:ext>
            </a:extLst>
          </p:cNvPr>
          <p:cNvSpPr/>
          <p:nvPr/>
        </p:nvSpPr>
        <p:spPr>
          <a:xfrm>
            <a:off x="2250523" y="1094978"/>
            <a:ext cx="331346" cy="321965"/>
          </a:xfrm>
          <a:prstGeom prst="plus">
            <a:avLst>
              <a:gd name="adj" fmla="val 4342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agen 11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7711BE4B-F907-26A9-7A57-3503FA889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2" r="5856"/>
          <a:stretch/>
        </p:blipFill>
        <p:spPr>
          <a:xfrm>
            <a:off x="3161944" y="2079593"/>
            <a:ext cx="4578095" cy="327463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77D4BE56-45B1-9A69-9D44-D10E5C73E033}"/>
              </a:ext>
            </a:extLst>
          </p:cNvPr>
          <p:cNvCxnSpPr>
            <a:cxnSpLocks/>
          </p:cNvCxnSpPr>
          <p:nvPr/>
        </p:nvCxnSpPr>
        <p:spPr>
          <a:xfrm flipH="1" flipV="1">
            <a:off x="3091687" y="1949206"/>
            <a:ext cx="1854969" cy="158658"/>
          </a:xfrm>
          <a:prstGeom prst="line">
            <a:avLst/>
          </a:prstGeom>
          <a:noFill/>
          <a:ln w="19050">
            <a:solidFill>
              <a:srgbClr val="01449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brir corchete 17">
            <a:extLst>
              <a:ext uri="{FF2B5EF4-FFF2-40B4-BE49-F238E27FC236}">
                <a16:creationId xmlns:a16="http://schemas.microsoft.com/office/drawing/2014/main" id="{A1D788CE-7705-3792-01D2-A06FCFB3B2A7}"/>
              </a:ext>
            </a:extLst>
          </p:cNvPr>
          <p:cNvSpPr/>
          <p:nvPr/>
        </p:nvSpPr>
        <p:spPr>
          <a:xfrm rot="5400000">
            <a:off x="5038658" y="2019462"/>
            <a:ext cx="120556" cy="304560"/>
          </a:xfrm>
          <a:prstGeom prst="leftBracket">
            <a:avLst/>
          </a:prstGeom>
          <a:noFill/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ED00F0E-359D-E558-ADDB-8B6496818ADD}"/>
              </a:ext>
            </a:extLst>
          </p:cNvPr>
          <p:cNvSpPr txBox="1"/>
          <p:nvPr/>
        </p:nvSpPr>
        <p:spPr>
          <a:xfrm>
            <a:off x="440668" y="1911601"/>
            <a:ext cx="2651019" cy="25237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>
                <a:latin typeface="Cooper Black" panose="0208090404030B020404" pitchFamily="18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1600" dirty="0">
                <a:latin typeface="Segoe UI Black" panose="020B0A02040204020203" pitchFamily="34" charset="0"/>
                <a:ea typeface="Segoe UI Black" panose="020B0A02040204020203" pitchFamily="34" charset="0"/>
              </a:rPr>
              <a:t>Prompt Fission </a:t>
            </a:r>
            <a:br>
              <a:rPr lang="en-US" sz="1600" dirty="0"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US" sz="1600" dirty="0">
                <a:latin typeface="Segoe UI Black" panose="020B0A02040204020203" pitchFamily="34" charset="0"/>
                <a:ea typeface="Segoe UI Black" panose="020B0A02040204020203" pitchFamily="34" charset="0"/>
              </a:rPr>
              <a:t>Coincidence window: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</a:rPr>
              <a:t>±20 ns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latin typeface="Arial" panose="020B0604020202020204" pitchFamily="34" charset="0"/>
              </a:rPr>
              <a:t>It covers practically the full prompt-fission peak while minimizing the probability of  tagging non-fission events (&lt;&lt;1%). Consistent with previous fission tagging </a:t>
            </a:r>
            <a:r>
              <a:rPr lang="en-US" sz="1400" dirty="0" err="1">
                <a:latin typeface="Arial" panose="020B0604020202020204" pitchFamily="34" charset="0"/>
              </a:rPr>
              <a:t>mea-surements</a:t>
            </a:r>
            <a:r>
              <a:rPr lang="en-US" sz="1400" dirty="0">
                <a:latin typeface="Arial" panose="020B0604020202020204" pitchFamily="34" charset="0"/>
              </a:rPr>
              <a:t>.  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BC6C0816-9578-BD32-378C-280D7DAB2F76}"/>
              </a:ext>
            </a:extLst>
          </p:cNvPr>
          <p:cNvSpPr txBox="1"/>
          <p:nvPr/>
        </p:nvSpPr>
        <p:spPr>
          <a:xfrm>
            <a:off x="8707710" y="1207882"/>
            <a:ext cx="2300749" cy="1646605"/>
          </a:xfrm>
          <a:prstGeom prst="rect">
            <a:avLst/>
          </a:prstGeom>
          <a:solidFill>
            <a:srgbClr val="F0E1FF"/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>
                <a:latin typeface="Cooper Black" panose="0208090404030B020404" pitchFamily="18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1600" dirty="0">
                <a:latin typeface="Segoe UI Black" panose="020B0A02040204020203" pitchFamily="34" charset="0"/>
                <a:ea typeface="Segoe UI Black" panose="020B0A02040204020203" pitchFamily="34" charset="0"/>
              </a:rPr>
              <a:t>PFB</a:t>
            </a:r>
          </a:p>
          <a:p>
            <a:pPr>
              <a:spcBef>
                <a:spcPts val="600"/>
              </a:spcBef>
            </a:pPr>
            <a:r>
              <a:rPr lang="en-US" sz="1400" b="1" dirty="0">
                <a:latin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</a:rPr>
              <a:t>ost-</a:t>
            </a:r>
            <a:r>
              <a:rPr lang="en-US" sz="1400" b="1" dirty="0">
                <a:latin typeface="Arial" panose="020B0604020202020204" pitchFamily="34" charset="0"/>
              </a:rPr>
              <a:t>F</a:t>
            </a:r>
            <a:r>
              <a:rPr lang="en-US" sz="1400" dirty="0">
                <a:latin typeface="Arial" panose="020B0604020202020204" pitchFamily="34" charset="0"/>
              </a:rPr>
              <a:t>ission </a:t>
            </a:r>
            <a:r>
              <a:rPr lang="en-US" sz="1400" b="1" dirty="0">
                <a:latin typeface="Arial" panose="020B0604020202020204" pitchFamily="34" charset="0"/>
              </a:rPr>
              <a:t>B</a:t>
            </a:r>
            <a:r>
              <a:rPr lang="en-US" sz="1400" dirty="0">
                <a:latin typeface="Arial" panose="020B0604020202020204" pitchFamily="34" charset="0"/>
              </a:rPr>
              <a:t>ackground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latin typeface="Arial" panose="020B0604020202020204" pitchFamily="34" charset="0"/>
              </a:rPr>
              <a:t>Fission-related counts with </a:t>
            </a:r>
            <a:r>
              <a:rPr lang="el-GR" sz="1400" dirty="0">
                <a:latin typeface="Arial" panose="020B0604020202020204" pitchFamily="34" charset="0"/>
              </a:rPr>
              <a:t>Δ</a:t>
            </a:r>
            <a:r>
              <a:rPr lang="en-US" sz="1400" dirty="0">
                <a:latin typeface="Arial" panose="020B0604020202020204" pitchFamily="34" charset="0"/>
              </a:rPr>
              <a:t>T&gt;20 ns  up to 3 us. 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latin typeface="Arial" panose="020B0604020202020204" pitchFamily="34" charset="0"/>
              </a:rPr>
              <a:t>Attributed primarily to fission neutrons.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EBE0DF45-A58E-CE2A-AD61-606E44B4860B}"/>
              </a:ext>
            </a:extLst>
          </p:cNvPr>
          <p:cNvSpPr/>
          <p:nvPr/>
        </p:nvSpPr>
        <p:spPr>
          <a:xfrm>
            <a:off x="5279990" y="2957676"/>
            <a:ext cx="2278567" cy="1500256"/>
          </a:xfrm>
          <a:prstGeom prst="roundRect">
            <a:avLst/>
          </a:prstGeom>
          <a:noFill/>
          <a:ln w="12700">
            <a:solidFill>
              <a:srgbClr val="FF05BE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DCDB431C-52E6-FB79-8B84-3F0939C4175B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7469109" y="2031185"/>
            <a:ext cx="1238601" cy="1012816"/>
          </a:xfrm>
          <a:prstGeom prst="line">
            <a:avLst/>
          </a:prstGeom>
          <a:noFill/>
          <a:ln w="19050">
            <a:solidFill>
              <a:srgbClr val="FF05BE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n 18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829B57FC-99B0-23B4-E711-7E421DFDBB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815" y="3353598"/>
            <a:ext cx="3944502" cy="28372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10755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4.3 TAC background subtraction: fission (FC)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18598DE-DCDE-5370-7664-81581DC47EF7}"/>
              </a:ext>
            </a:extLst>
          </p:cNvPr>
          <p:cNvSpPr/>
          <p:nvPr/>
        </p:nvSpPr>
        <p:spPr>
          <a:xfrm>
            <a:off x="384428" y="996697"/>
            <a:ext cx="11423146" cy="5266944"/>
          </a:xfrm>
          <a:prstGeom prst="rect">
            <a:avLst/>
          </a:prstGeom>
          <a:solidFill>
            <a:srgbClr val="FFEA9F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F0D1FEE-7DBF-0003-F395-6479A0815664}"/>
              </a:ext>
            </a:extLst>
          </p:cNvPr>
          <p:cNvSpPr txBox="1"/>
          <p:nvPr/>
        </p:nvSpPr>
        <p:spPr>
          <a:xfrm>
            <a:off x="384426" y="1018184"/>
            <a:ext cx="111187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Fission subtraction in the FC setup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5850823-EC69-2411-F0A2-6413892F6B9A}"/>
              </a:ext>
            </a:extLst>
          </p:cNvPr>
          <p:cNvSpPr txBox="1"/>
          <p:nvPr/>
        </p:nvSpPr>
        <p:spPr>
          <a:xfrm>
            <a:off x="752856" y="2551137"/>
            <a:ext cx="408698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Fission tagging </a:t>
            </a:r>
          </a:p>
          <a:p>
            <a:pPr algn="ctr">
              <a:spcBef>
                <a:spcPts val="600"/>
              </a:spcBef>
            </a:pPr>
            <a:r>
              <a:rPr lang="en-US" sz="1400" i="1" dirty="0">
                <a:ea typeface="Segoe UI Black" panose="020B0A02040204020203" pitchFamily="34" charset="0"/>
              </a:rPr>
              <a:t>Coincidences between FFD and TAC</a:t>
            </a:r>
          </a:p>
        </p:txBody>
      </p:sp>
      <p:pic>
        <p:nvPicPr>
          <p:cNvPr id="5" name="4 Imagen">
            <a:extLst>
              <a:ext uri="{FF2B5EF4-FFF2-40B4-BE49-F238E27FC236}">
                <a16:creationId xmlns:a16="http://schemas.microsoft.com/office/drawing/2014/main" id="{DA08A1B2-6A85-D987-3DD0-0BB142FAFA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56211"/>
            <a:ext cx="2561055" cy="10619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958AFD6-AEBD-700A-E301-B245FCF247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938" y="1456210"/>
            <a:ext cx="1012191" cy="10619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ruz 7">
            <a:extLst>
              <a:ext uri="{FF2B5EF4-FFF2-40B4-BE49-F238E27FC236}">
                <a16:creationId xmlns:a16="http://schemas.microsoft.com/office/drawing/2014/main" id="{A64C7D21-75DF-E1C1-7472-6C937881B159}"/>
              </a:ext>
            </a:extLst>
          </p:cNvPr>
          <p:cNvSpPr/>
          <p:nvPr/>
        </p:nvSpPr>
        <p:spPr>
          <a:xfrm>
            <a:off x="3282345" y="1726361"/>
            <a:ext cx="531764" cy="516709"/>
          </a:xfrm>
          <a:prstGeom prst="plus">
            <a:avLst>
              <a:gd name="adj" fmla="val 4342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agen 11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7711BE4B-F907-26A9-7A57-3503FA889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2" r="5856"/>
          <a:stretch/>
        </p:blipFill>
        <p:spPr>
          <a:xfrm>
            <a:off x="752856" y="3276574"/>
            <a:ext cx="4086987" cy="292335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77D4BE56-45B1-9A69-9D44-D10E5C73E033}"/>
              </a:ext>
            </a:extLst>
          </p:cNvPr>
          <p:cNvCxnSpPr>
            <a:cxnSpLocks/>
          </p:cNvCxnSpPr>
          <p:nvPr/>
        </p:nvCxnSpPr>
        <p:spPr>
          <a:xfrm flipH="1">
            <a:off x="2647950" y="3017076"/>
            <a:ext cx="2463546" cy="326199"/>
          </a:xfrm>
          <a:prstGeom prst="line">
            <a:avLst/>
          </a:prstGeom>
          <a:noFill/>
          <a:ln w="19050">
            <a:solidFill>
              <a:srgbClr val="01449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brir corchete 17">
            <a:extLst>
              <a:ext uri="{FF2B5EF4-FFF2-40B4-BE49-F238E27FC236}">
                <a16:creationId xmlns:a16="http://schemas.microsoft.com/office/drawing/2014/main" id="{A1D788CE-7705-3792-01D2-A06FCFB3B2A7}"/>
              </a:ext>
            </a:extLst>
          </p:cNvPr>
          <p:cNvSpPr/>
          <p:nvPr/>
        </p:nvSpPr>
        <p:spPr>
          <a:xfrm rot="5400000">
            <a:off x="2430390" y="3216442"/>
            <a:ext cx="120556" cy="304560"/>
          </a:xfrm>
          <a:prstGeom prst="leftBracket">
            <a:avLst/>
          </a:prstGeom>
          <a:noFill/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ED00F0E-359D-E558-ADDB-8B6496818ADD}"/>
              </a:ext>
            </a:extLst>
          </p:cNvPr>
          <p:cNvSpPr txBox="1"/>
          <p:nvPr/>
        </p:nvSpPr>
        <p:spPr>
          <a:xfrm>
            <a:off x="5155873" y="1803118"/>
            <a:ext cx="3264480" cy="20928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>
                <a:latin typeface="Cooper Black" panose="0208090404030B020404" pitchFamily="18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1600" dirty="0">
                <a:latin typeface="Segoe UI Black" panose="020B0A02040204020203" pitchFamily="34" charset="0"/>
                <a:ea typeface="Segoe UI Black" panose="020B0A02040204020203" pitchFamily="34" charset="0"/>
              </a:rPr>
              <a:t>Fission tagging </a:t>
            </a:r>
            <a:br>
              <a:rPr lang="en-US" sz="1600" dirty="0"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en-US" sz="1600" dirty="0">
                <a:latin typeface="Segoe UI Black" panose="020B0A02040204020203" pitchFamily="34" charset="0"/>
                <a:ea typeface="Segoe UI Black" panose="020B0A02040204020203" pitchFamily="34" charset="0"/>
              </a:rPr>
              <a:t>coincidence window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</a:rPr>
              <a:t>±20 ns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latin typeface="Arial" panose="020B0604020202020204" pitchFamily="34" charset="0"/>
              </a:rPr>
              <a:t>It covers practically the full prompt-fission peak while minimizing the probability of  tagging non-fission </a:t>
            </a:r>
            <a:r>
              <a:rPr lang="en-US" sz="1400" dirty="0" err="1">
                <a:latin typeface="Arial" panose="020B0604020202020204" pitchFamily="34" charset="0"/>
              </a:rPr>
              <a:t>ev</a:t>
            </a:r>
            <a:r>
              <a:rPr lang="en-US" sz="1400" dirty="0">
                <a:latin typeface="Arial" panose="020B0604020202020204" pitchFamily="34" charset="0"/>
              </a:rPr>
              <a:t>-ents (&lt;&lt;1%). Consistent with previous fission tagging measurements.  </a:t>
            </a:r>
          </a:p>
        </p:txBody>
      </p:sp>
      <p:pic>
        <p:nvPicPr>
          <p:cNvPr id="32" name="Imagen 31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ED666C86-2D11-73FD-6041-2A2FA64B4D3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829" y="1812021"/>
            <a:ext cx="2899846" cy="20931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F9A16D0A-FA5B-7CCA-8A58-37A655DA1356}"/>
              </a:ext>
            </a:extLst>
          </p:cNvPr>
          <p:cNvSpPr txBox="1"/>
          <p:nvPr/>
        </p:nvSpPr>
        <p:spPr>
          <a:xfrm>
            <a:off x="8554133" y="1376255"/>
            <a:ext cx="2857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/>
              <a:t>E</a:t>
            </a:r>
            <a:r>
              <a:rPr lang="en-US" sz="1200" i="1" baseline="-25000" dirty="0" err="1"/>
              <a:t>sum</a:t>
            </a:r>
            <a:r>
              <a:rPr lang="en-US" sz="1200" i="1" dirty="0"/>
              <a:t> prompt fission spectrum under different </a:t>
            </a:r>
            <a:r>
              <a:rPr lang="en-US" sz="1200" i="1" dirty="0" err="1"/>
              <a:t>m</a:t>
            </a:r>
            <a:r>
              <a:rPr lang="en-US" sz="1200" i="1" baseline="-25000" dirty="0" err="1"/>
              <a:t>cr</a:t>
            </a:r>
            <a:r>
              <a:rPr lang="en-US" sz="1200" i="1" dirty="0"/>
              <a:t> cuts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BC6C0816-9578-BD32-378C-280D7DAB2F76}"/>
              </a:ext>
            </a:extLst>
          </p:cNvPr>
          <p:cNvSpPr txBox="1"/>
          <p:nvPr/>
        </p:nvSpPr>
        <p:spPr>
          <a:xfrm>
            <a:off x="4977129" y="4136630"/>
            <a:ext cx="3443224" cy="1938992"/>
          </a:xfrm>
          <a:prstGeom prst="rect">
            <a:avLst/>
          </a:prstGeom>
          <a:solidFill>
            <a:srgbClr val="F0E1FF"/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>
                <a:latin typeface="Cooper Black" panose="0208090404030B020404" pitchFamily="18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1600" dirty="0">
                <a:latin typeface="Segoe UI Black" panose="020B0A02040204020203" pitchFamily="34" charset="0"/>
                <a:ea typeface="Segoe UI Black" panose="020B0A02040204020203" pitchFamily="34" charset="0"/>
              </a:rPr>
              <a:t>PFB</a:t>
            </a:r>
          </a:p>
          <a:p>
            <a:pPr>
              <a:spcBef>
                <a:spcPts val="600"/>
              </a:spcBef>
            </a:pPr>
            <a:r>
              <a:rPr lang="en-US" sz="1400" b="1" dirty="0">
                <a:latin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</a:rPr>
              <a:t>ost-</a:t>
            </a:r>
            <a:r>
              <a:rPr lang="en-US" sz="1400" b="1" dirty="0">
                <a:latin typeface="Arial" panose="020B0604020202020204" pitchFamily="34" charset="0"/>
              </a:rPr>
              <a:t>F</a:t>
            </a:r>
            <a:r>
              <a:rPr lang="en-US" sz="1400" dirty="0">
                <a:latin typeface="Arial" panose="020B0604020202020204" pitchFamily="34" charset="0"/>
              </a:rPr>
              <a:t>ission </a:t>
            </a:r>
            <a:r>
              <a:rPr lang="en-US" sz="1400" b="1" dirty="0">
                <a:latin typeface="Arial" panose="020B0604020202020204" pitchFamily="34" charset="0"/>
              </a:rPr>
              <a:t>B</a:t>
            </a:r>
            <a:r>
              <a:rPr lang="en-US" sz="1400" dirty="0">
                <a:latin typeface="Arial" panose="020B0604020202020204" pitchFamily="34" charset="0"/>
              </a:rPr>
              <a:t>ackground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latin typeface="Arial" panose="020B0604020202020204" pitchFamily="34" charset="0"/>
              </a:rPr>
              <a:t>Fission-related counts with </a:t>
            </a:r>
            <a:r>
              <a:rPr lang="el-GR" sz="1400" dirty="0">
                <a:latin typeface="Arial" panose="020B0604020202020204" pitchFamily="34" charset="0"/>
              </a:rPr>
              <a:t>Δ</a:t>
            </a:r>
            <a:r>
              <a:rPr lang="en-US" sz="1400" dirty="0">
                <a:latin typeface="Arial" panose="020B0604020202020204" pitchFamily="34" charset="0"/>
              </a:rPr>
              <a:t>T&gt;20 ns  up to 3 us. 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latin typeface="Arial" panose="020B0604020202020204" pitchFamily="34" charset="0"/>
              </a:rPr>
              <a:t>Fission tagging enables the extraction of the PFB </a:t>
            </a:r>
            <a:r>
              <a:rPr lang="en-US" sz="1400" dirty="0" err="1">
                <a:latin typeface="Arial" panose="020B0604020202020204" pitchFamily="34" charset="0"/>
              </a:rPr>
              <a:t>E</a:t>
            </a:r>
            <a:r>
              <a:rPr lang="en-US" sz="1400" baseline="-25000" dirty="0" err="1">
                <a:latin typeface="Arial" panose="020B0604020202020204" pitchFamily="34" charset="0"/>
              </a:rPr>
              <a:t>sum</a:t>
            </a:r>
            <a:r>
              <a:rPr lang="en-US" sz="1400" dirty="0">
                <a:latin typeface="Arial" panose="020B0604020202020204" pitchFamily="34" charset="0"/>
              </a:rPr>
              <a:t> and count rate distribution.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latin typeface="Arial" panose="020B0604020202020204" pitchFamily="34" charset="0"/>
              </a:rPr>
              <a:t>Attributed primarily to fission neutrons.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EBE0DF45-A58E-CE2A-AD61-606E44B4860B}"/>
              </a:ext>
            </a:extLst>
          </p:cNvPr>
          <p:cNvSpPr/>
          <p:nvPr/>
        </p:nvSpPr>
        <p:spPr>
          <a:xfrm>
            <a:off x="2680779" y="4154656"/>
            <a:ext cx="1891221" cy="1384751"/>
          </a:xfrm>
          <a:prstGeom prst="roundRect">
            <a:avLst/>
          </a:prstGeom>
          <a:noFill/>
          <a:ln w="12700">
            <a:solidFill>
              <a:srgbClr val="FF05BE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Imagen 36" descr="Gráfico, Gráfico de líneas, Histograma&#10;&#10;El contenido generado por IA puede ser incorrecto.">
            <a:extLst>
              <a:ext uri="{FF2B5EF4-FFF2-40B4-BE49-F238E27FC236}">
                <a16:creationId xmlns:a16="http://schemas.microsoft.com/office/drawing/2014/main" id="{319ECBF4-D49D-132C-764F-A1FEE40D0D5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829" y="4063199"/>
            <a:ext cx="2899846" cy="2085854"/>
          </a:xfrm>
          <a:prstGeom prst="rect">
            <a:avLst/>
          </a:prstGeom>
        </p:spPr>
      </p:pic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DCDB431C-52E6-FB79-8B84-3F0939C4175B}"/>
              </a:ext>
            </a:extLst>
          </p:cNvPr>
          <p:cNvCxnSpPr>
            <a:cxnSpLocks/>
          </p:cNvCxnSpPr>
          <p:nvPr/>
        </p:nvCxnSpPr>
        <p:spPr>
          <a:xfrm flipH="1">
            <a:off x="4572000" y="4608500"/>
            <a:ext cx="577469" cy="63399"/>
          </a:xfrm>
          <a:prstGeom prst="line">
            <a:avLst/>
          </a:prstGeom>
          <a:noFill/>
          <a:ln w="19050">
            <a:solidFill>
              <a:srgbClr val="FF05BE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67748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934D62A-AE44-E9AB-102D-0B238565121C}"/>
              </a:ext>
            </a:extLst>
          </p:cNvPr>
          <p:cNvSpPr/>
          <p:nvPr/>
        </p:nvSpPr>
        <p:spPr>
          <a:xfrm>
            <a:off x="217283" y="851026"/>
            <a:ext cx="11715184" cy="53997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TAC background subtraction: fission (TS)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9AB1DCB-4654-929B-FE87-098481EC23C7}"/>
              </a:ext>
            </a:extLst>
          </p:cNvPr>
          <p:cNvSpPr txBox="1"/>
          <p:nvPr/>
        </p:nvSpPr>
        <p:spPr>
          <a:xfrm>
            <a:off x="259533" y="851289"/>
            <a:ext cx="116729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Fission subtraction in the TS setup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C7D2C8B-9AE0-EF41-EC99-5E37D437C076}"/>
              </a:ext>
            </a:extLst>
          </p:cNvPr>
          <p:cNvSpPr txBox="1"/>
          <p:nvPr/>
        </p:nvSpPr>
        <p:spPr>
          <a:xfrm>
            <a:off x="253653" y="1574554"/>
            <a:ext cx="11672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Followed approach: </a:t>
            </a:r>
          </a:p>
          <a:p>
            <a:pPr marL="342900" indent="-342900" algn="just">
              <a:spcBef>
                <a:spcPts val="600"/>
              </a:spcBef>
              <a:buFont typeface="+mj-lt"/>
              <a:buAutoNum type="arabicPeriod"/>
            </a:pPr>
            <a:r>
              <a:rPr lang="en-US" sz="1400" dirty="0">
                <a:ea typeface="Segoe UI Black" panose="020B0A02040204020203" pitchFamily="34" charset="0"/>
              </a:rPr>
              <a:t>Subtract all known non-fission backgrounds (excluding also PFB) and divide by the neutron fluence to obtain a </a:t>
            </a:r>
            <a:r>
              <a:rPr lang="en-US" sz="1400" i="1" dirty="0">
                <a:ea typeface="Segoe UI Black" panose="020B0A02040204020203" pitchFamily="34" charset="0"/>
              </a:rPr>
              <a:t>quasi-yield</a:t>
            </a:r>
            <a:r>
              <a:rPr lang="en-US" sz="1400" dirty="0">
                <a:ea typeface="Segoe UI Black" panose="020B0A02040204020203" pitchFamily="34" charset="0"/>
              </a:rPr>
              <a:t> </a:t>
            </a:r>
            <a:r>
              <a:rPr lang="en-US" sz="1400" i="1" dirty="0">
                <a:ea typeface="Segoe UI Black" panose="020B0A02040204020203" pitchFamily="34" charset="0"/>
              </a:rPr>
              <a:t>Y*</a:t>
            </a:r>
            <a:r>
              <a:rPr lang="en-US" sz="1400" dirty="0">
                <a:ea typeface="Segoe UI Black" panose="020B0A02040204020203" pitchFamily="34" charset="0"/>
              </a:rPr>
              <a:t>. </a:t>
            </a:r>
          </a:p>
          <a:p>
            <a:pPr marL="342900" indent="-342900" algn="just">
              <a:spcBef>
                <a:spcPts val="600"/>
              </a:spcBef>
              <a:buFont typeface="+mj-lt"/>
              <a:buAutoNum type="arabicPeriod"/>
            </a:pPr>
            <a:r>
              <a:rPr lang="en-US" sz="1400" dirty="0">
                <a:ea typeface="Segoe UI Black" panose="020B0A02040204020203" pitchFamily="34" charset="0"/>
              </a:rPr>
              <a:t>This quasi-yield can be reasonably interpreted by a linear combination of the capture and fission yields:</a:t>
            </a:r>
          </a:p>
        </p:txBody>
      </p:sp>
      <p:pic>
        <p:nvPicPr>
          <p:cNvPr id="6" name="4 Imagen">
            <a:extLst>
              <a:ext uri="{FF2B5EF4-FFF2-40B4-BE49-F238E27FC236}">
                <a16:creationId xmlns:a16="http://schemas.microsoft.com/office/drawing/2014/main" id="{77FC4F86-78F0-0955-9358-344BCB7CEE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088" y="663104"/>
            <a:ext cx="1330668" cy="5517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ruz 6">
            <a:extLst>
              <a:ext uri="{FF2B5EF4-FFF2-40B4-BE49-F238E27FC236}">
                <a16:creationId xmlns:a16="http://schemas.microsoft.com/office/drawing/2014/main" id="{05B52B3E-29DF-AEA0-8ECC-B347A17BCEDF}"/>
              </a:ext>
            </a:extLst>
          </p:cNvPr>
          <p:cNvSpPr/>
          <p:nvPr/>
        </p:nvSpPr>
        <p:spPr>
          <a:xfrm rot="18844526">
            <a:off x="10592429" y="374456"/>
            <a:ext cx="1128421" cy="1129074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249D7D1E-D175-1E98-4A43-8990F53CC1D3}"/>
                  </a:ext>
                </a:extLst>
              </p:cNvPr>
              <p:cNvSpPr txBox="1"/>
              <p:nvPr/>
            </p:nvSpPr>
            <p:spPr>
              <a:xfrm>
                <a:off x="4099248" y="2972986"/>
                <a:ext cx="4074192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249D7D1E-D175-1E98-4A43-8990F53CC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9248" y="2972986"/>
                <a:ext cx="4074192" cy="360000"/>
              </a:xfrm>
              <a:prstGeom prst="rect">
                <a:avLst/>
              </a:prstGeom>
              <a:blipFill>
                <a:blip r:embed="rId3"/>
                <a:stretch>
                  <a:fillRect l="-596" t="-18033" r="-1341" b="-819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DFAAEC23-0A91-F518-53B8-10587E856348}"/>
              </a:ext>
            </a:extLst>
          </p:cNvPr>
          <p:cNvSpPr txBox="1">
            <a:spLocks/>
          </p:cNvSpPr>
          <p:nvPr/>
        </p:nvSpPr>
        <p:spPr bwMode="auto">
          <a:xfrm>
            <a:off x="301751" y="1224705"/>
            <a:ext cx="116307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n-US" sz="1400" b="1" dirty="0"/>
              <a:t>General idea</a:t>
            </a:r>
            <a:r>
              <a:rPr lang="en-US" sz="1400" dirty="0"/>
              <a:t>: to use the results of fission and capture that were accurately measured in the FC setup below 200 eV. </a:t>
            </a:r>
          </a:p>
        </p:txBody>
      </p:sp>
      <p:pic>
        <p:nvPicPr>
          <p:cNvPr id="13" name="Imagen 12" descr="Icono&#10;&#10;El contenido generado por IA puede ser incorrecto.">
            <a:extLst>
              <a:ext uri="{FF2B5EF4-FFF2-40B4-BE49-F238E27FC236}">
                <a16:creationId xmlns:a16="http://schemas.microsoft.com/office/drawing/2014/main" id="{BDE8F32F-50E9-C4FE-9022-0E5297C83B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259532" y="869238"/>
            <a:ext cx="334438" cy="3996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Rectángulo: esquinas redondeadas 43">
            <a:extLst>
              <a:ext uri="{FF2B5EF4-FFF2-40B4-BE49-F238E27FC236}">
                <a16:creationId xmlns:a16="http://schemas.microsoft.com/office/drawing/2014/main" id="{089A9FC0-50FE-ED7D-8D2D-5FB53434FFFE}"/>
              </a:ext>
            </a:extLst>
          </p:cNvPr>
          <p:cNvSpPr/>
          <p:nvPr/>
        </p:nvSpPr>
        <p:spPr>
          <a:xfrm>
            <a:off x="4072089" y="3000147"/>
            <a:ext cx="777806" cy="32060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454468D8-E7D5-94E5-5CD9-D249DD73D1C5}"/>
              </a:ext>
            </a:extLst>
          </p:cNvPr>
          <p:cNvCxnSpPr>
            <a:cxnSpLocks/>
            <a:stCxn id="16" idx="1"/>
            <a:endCxn id="20" idx="3"/>
          </p:cNvCxnSpPr>
          <p:nvPr/>
        </p:nvCxnSpPr>
        <p:spPr>
          <a:xfrm flipH="1" flipV="1">
            <a:off x="3450957" y="3063946"/>
            <a:ext cx="621132" cy="96502"/>
          </a:xfrm>
          <a:prstGeom prst="straightConnector1">
            <a:avLst/>
          </a:prstGeom>
          <a:noFill/>
          <a:ln w="19050">
            <a:solidFill>
              <a:srgbClr val="00B050"/>
            </a:solidFill>
            <a:headEnd type="none" w="med" len="med"/>
            <a:tailEnd type="triangle" w="med" len="med"/>
          </a:ln>
        </p:spPr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8CE8FDF-6B3E-8737-6DAB-A5C5B1B828CC}"/>
              </a:ext>
            </a:extLst>
          </p:cNvPr>
          <p:cNvSpPr txBox="1"/>
          <p:nvPr/>
        </p:nvSpPr>
        <p:spPr>
          <a:xfrm>
            <a:off x="1996333" y="2802336"/>
            <a:ext cx="1454624" cy="52322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/>
            </a:lvl1pPr>
          </a:lstStyle>
          <a:p>
            <a:r>
              <a:rPr lang="en-US" dirty="0"/>
              <a:t>Measured in the TS setup</a:t>
            </a:r>
          </a:p>
        </p:txBody>
      </p:sp>
      <p:sp>
        <p:nvSpPr>
          <p:cNvPr id="23" name="Rectángulo: esquinas redondeadas 43">
            <a:extLst>
              <a:ext uri="{FF2B5EF4-FFF2-40B4-BE49-F238E27FC236}">
                <a16:creationId xmlns:a16="http://schemas.microsoft.com/office/drawing/2014/main" id="{06CBCF62-FB6F-2CDB-907A-9422DFA2D175}"/>
              </a:ext>
            </a:extLst>
          </p:cNvPr>
          <p:cNvSpPr/>
          <p:nvPr/>
        </p:nvSpPr>
        <p:spPr>
          <a:xfrm>
            <a:off x="5587478" y="3000147"/>
            <a:ext cx="882983" cy="32060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ectángulo: esquinas redondeadas 43">
            <a:extLst>
              <a:ext uri="{FF2B5EF4-FFF2-40B4-BE49-F238E27FC236}">
                <a16:creationId xmlns:a16="http://schemas.microsoft.com/office/drawing/2014/main" id="{883912B5-A3AD-DB67-0312-8CEEF83B5663}"/>
              </a:ext>
            </a:extLst>
          </p:cNvPr>
          <p:cNvSpPr/>
          <p:nvPr/>
        </p:nvSpPr>
        <p:spPr>
          <a:xfrm>
            <a:off x="7208044" y="3000147"/>
            <a:ext cx="882983" cy="320601"/>
          </a:xfrm>
          <a:prstGeom prst="roundRect">
            <a:avLst/>
          </a:prstGeom>
          <a:noFill/>
          <a:ln w="19050">
            <a:solidFill>
              <a:srgbClr val="558ED5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E7506190-490C-0D3E-634B-90EC35D37E2E}"/>
              </a:ext>
            </a:extLst>
          </p:cNvPr>
          <p:cNvSpPr/>
          <p:nvPr/>
        </p:nvSpPr>
        <p:spPr>
          <a:xfrm>
            <a:off x="5049069" y="2886184"/>
            <a:ext cx="538409" cy="554525"/>
          </a:xfrm>
          <a:prstGeom prst="ellipse">
            <a:avLst/>
          </a:prstGeom>
          <a:noFill/>
          <a:ln w="19050">
            <a:solidFill>
              <a:srgbClr val="558ED5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AB32099D-C23C-498C-196B-BDFEDE4FC0EC}"/>
              </a:ext>
            </a:extLst>
          </p:cNvPr>
          <p:cNvSpPr/>
          <p:nvPr/>
        </p:nvSpPr>
        <p:spPr>
          <a:xfrm>
            <a:off x="6698921" y="2886184"/>
            <a:ext cx="538409" cy="554525"/>
          </a:xfrm>
          <a:prstGeom prst="ellipse">
            <a:avLst/>
          </a:prstGeom>
          <a:noFill/>
          <a:ln w="19050">
            <a:solidFill>
              <a:srgbClr val="558ED5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7A89E0CC-42D2-2337-A474-789B31753E93}"/>
              </a:ext>
            </a:extLst>
          </p:cNvPr>
          <p:cNvCxnSpPr>
            <a:cxnSpLocks/>
          </p:cNvCxnSpPr>
          <p:nvPr/>
        </p:nvCxnSpPr>
        <p:spPr>
          <a:xfrm>
            <a:off x="5453618" y="3407551"/>
            <a:ext cx="148123" cy="117765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B31B774A-0E72-7FE5-3C57-D53452C0F02D}"/>
              </a:ext>
            </a:extLst>
          </p:cNvPr>
          <p:cNvCxnSpPr>
            <a:cxnSpLocks/>
            <a:stCxn id="38" idx="3"/>
          </p:cNvCxnSpPr>
          <p:nvPr/>
        </p:nvCxnSpPr>
        <p:spPr>
          <a:xfrm flipH="1">
            <a:off x="6604524" y="3359501"/>
            <a:ext cx="173245" cy="155927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774FC4D-6A5A-42F0-24E9-8E9F428CCD96}"/>
              </a:ext>
            </a:extLst>
          </p:cNvPr>
          <p:cNvSpPr txBox="1"/>
          <p:nvPr/>
        </p:nvSpPr>
        <p:spPr>
          <a:xfrm>
            <a:off x="4391028" y="3542652"/>
            <a:ext cx="3398186" cy="523220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/>
            </a:lvl1pPr>
          </a:lstStyle>
          <a:p>
            <a:r>
              <a:rPr lang="en-US" dirty="0"/>
              <a:t>Coefficients related with capture and fission detection efficiencies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05F29BB-C407-6191-CE5E-723062AF027B}"/>
              </a:ext>
            </a:extLst>
          </p:cNvPr>
          <p:cNvSpPr txBox="1"/>
          <p:nvPr/>
        </p:nvSpPr>
        <p:spPr>
          <a:xfrm>
            <a:off x="1889252" y="2456093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We know</a:t>
            </a:r>
          </a:p>
        </p:txBody>
      </p:sp>
      <p:pic>
        <p:nvPicPr>
          <p:cNvPr id="33" name="Imagen 32" descr="Icono&#10;&#10;El contenido generado por IA puede ser incorrecto.">
            <a:extLst>
              <a:ext uri="{FF2B5EF4-FFF2-40B4-BE49-F238E27FC236}">
                <a16:creationId xmlns:a16="http://schemas.microsoft.com/office/drawing/2014/main" id="{D7868A2D-B7D4-5E74-FA70-8ABC4DF310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7"/>
              </a:ext>
            </a:extLst>
          </a:blip>
          <a:stretch>
            <a:fillRect/>
          </a:stretch>
        </p:blipFill>
        <p:spPr>
          <a:xfrm>
            <a:off x="3110669" y="2452491"/>
            <a:ext cx="360320" cy="353447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41208175-43EE-03F5-D38B-7B5763E65B42}"/>
              </a:ext>
            </a:extLst>
          </p:cNvPr>
          <p:cNvSpPr txBox="1"/>
          <p:nvPr/>
        </p:nvSpPr>
        <p:spPr>
          <a:xfrm>
            <a:off x="8504380" y="2429598"/>
            <a:ext cx="2180405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We want to know</a:t>
            </a:r>
          </a:p>
        </p:txBody>
      </p: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8392E7D6-3875-702A-241F-5C5527AE41B6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6136344" y="2594794"/>
            <a:ext cx="2343230" cy="3781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ángulo 68">
            <a:extLst>
              <a:ext uri="{FF2B5EF4-FFF2-40B4-BE49-F238E27FC236}">
                <a16:creationId xmlns:a16="http://schemas.microsoft.com/office/drawing/2014/main" id="{6DEE5906-5776-E192-17FE-73CAD54F459B}"/>
              </a:ext>
            </a:extLst>
          </p:cNvPr>
          <p:cNvSpPr/>
          <p:nvPr/>
        </p:nvSpPr>
        <p:spPr>
          <a:xfrm>
            <a:off x="1641549" y="4235387"/>
            <a:ext cx="8897142" cy="2032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9E82D25C-CFAA-6F3F-6422-0B2F655E059A}"/>
              </a:ext>
            </a:extLst>
          </p:cNvPr>
          <p:cNvSpPr txBox="1"/>
          <p:nvPr/>
        </p:nvSpPr>
        <p:spPr>
          <a:xfrm>
            <a:off x="7093990" y="5613404"/>
            <a:ext cx="3173898" cy="523220"/>
          </a:xfrm>
          <a:prstGeom prst="rect">
            <a:avLst/>
          </a:prstGeom>
          <a:noFill/>
          <a:ln w="19050">
            <a:solidFill>
              <a:srgbClr val="64AF3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Yields derived with SAMMY using RPs from the FC setup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317269F-EBEF-2CFA-BB88-1F3E6F9AF2DD}"/>
                  </a:ext>
                </a:extLst>
              </p:cNvPr>
              <p:cNvSpPr txBox="1"/>
              <p:nvPr/>
            </p:nvSpPr>
            <p:spPr>
              <a:xfrm>
                <a:off x="4099248" y="4902735"/>
                <a:ext cx="4068000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317269F-EBEF-2CFA-BB88-1F3E6F9AF2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9248" y="4902735"/>
                <a:ext cx="4068000" cy="360000"/>
              </a:xfrm>
              <a:prstGeom prst="rect">
                <a:avLst/>
              </a:prstGeom>
              <a:blipFill>
                <a:blip r:embed="rId8"/>
                <a:stretch>
                  <a:fillRect l="-597" t="-16393" r="-1343" b="-819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ángulo: esquinas redondeadas 43">
            <a:extLst>
              <a:ext uri="{FF2B5EF4-FFF2-40B4-BE49-F238E27FC236}">
                <a16:creationId xmlns:a16="http://schemas.microsoft.com/office/drawing/2014/main" id="{14D696CD-1EC2-6EEF-0E6B-928A80917A1C}"/>
              </a:ext>
            </a:extLst>
          </p:cNvPr>
          <p:cNvSpPr/>
          <p:nvPr/>
        </p:nvSpPr>
        <p:spPr>
          <a:xfrm>
            <a:off x="4072089" y="4927466"/>
            <a:ext cx="777806" cy="32060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ángulo: esquinas redondeadas 43">
            <a:extLst>
              <a:ext uri="{FF2B5EF4-FFF2-40B4-BE49-F238E27FC236}">
                <a16:creationId xmlns:a16="http://schemas.microsoft.com/office/drawing/2014/main" id="{0AAA01CC-EE72-CE05-080C-CC296FC9FCCB}"/>
              </a:ext>
            </a:extLst>
          </p:cNvPr>
          <p:cNvSpPr/>
          <p:nvPr/>
        </p:nvSpPr>
        <p:spPr>
          <a:xfrm>
            <a:off x="5587478" y="4927466"/>
            <a:ext cx="882983" cy="32060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ángulo: esquinas redondeadas 43">
            <a:extLst>
              <a:ext uri="{FF2B5EF4-FFF2-40B4-BE49-F238E27FC236}">
                <a16:creationId xmlns:a16="http://schemas.microsoft.com/office/drawing/2014/main" id="{4DB66C57-B701-EA06-708F-21E5EBB59941}"/>
              </a:ext>
            </a:extLst>
          </p:cNvPr>
          <p:cNvSpPr/>
          <p:nvPr/>
        </p:nvSpPr>
        <p:spPr>
          <a:xfrm>
            <a:off x="7226516" y="4927466"/>
            <a:ext cx="882983" cy="32060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6ACD4167-2EAF-3CA1-0702-593CB925DB4C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7668008" y="5248067"/>
            <a:ext cx="242716" cy="332046"/>
          </a:xfrm>
          <a:prstGeom prst="straightConnector1">
            <a:avLst/>
          </a:prstGeom>
          <a:ln w="19050">
            <a:solidFill>
              <a:srgbClr val="64AF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ipse 20">
            <a:extLst>
              <a:ext uri="{FF2B5EF4-FFF2-40B4-BE49-F238E27FC236}">
                <a16:creationId xmlns:a16="http://schemas.microsoft.com/office/drawing/2014/main" id="{D97A02AE-D732-2AE9-5106-603275C4A6A0}"/>
              </a:ext>
            </a:extLst>
          </p:cNvPr>
          <p:cNvSpPr/>
          <p:nvPr/>
        </p:nvSpPr>
        <p:spPr>
          <a:xfrm>
            <a:off x="5049069" y="4831975"/>
            <a:ext cx="538409" cy="554525"/>
          </a:xfrm>
          <a:prstGeom prst="ellipse">
            <a:avLst/>
          </a:prstGeom>
          <a:noFill/>
          <a:ln w="19050">
            <a:solidFill>
              <a:srgbClr val="558ED5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6F26856F-D334-D1C3-F071-02C568513C1F}"/>
              </a:ext>
            </a:extLst>
          </p:cNvPr>
          <p:cNvSpPr/>
          <p:nvPr/>
        </p:nvSpPr>
        <p:spPr>
          <a:xfrm>
            <a:off x="6698921" y="4831975"/>
            <a:ext cx="538409" cy="554525"/>
          </a:xfrm>
          <a:prstGeom prst="ellipse">
            <a:avLst/>
          </a:prstGeom>
          <a:noFill/>
          <a:ln w="19050">
            <a:solidFill>
              <a:srgbClr val="558ED5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Imagen 69" descr="Icono&#10;&#10;El contenido generado por IA puede ser incorrecto.">
            <a:extLst>
              <a:ext uri="{FF2B5EF4-FFF2-40B4-BE49-F238E27FC236}">
                <a16:creationId xmlns:a16="http://schemas.microsoft.com/office/drawing/2014/main" id="{2C664DA8-D958-DE8C-C3B8-2A3C0F2D7B4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7"/>
              </a:ext>
            </a:extLst>
          </a:blip>
          <a:stretch>
            <a:fillRect/>
          </a:stretch>
        </p:blipFill>
        <p:spPr>
          <a:xfrm>
            <a:off x="4313188" y="4650889"/>
            <a:ext cx="254170" cy="249322"/>
          </a:xfrm>
          <a:prstGeom prst="rect">
            <a:avLst/>
          </a:prstGeom>
        </p:spPr>
      </p:pic>
      <p:pic>
        <p:nvPicPr>
          <p:cNvPr id="71" name="Imagen 70" descr="Icono&#10;&#10;El contenido generado por IA puede ser incorrecto.">
            <a:extLst>
              <a:ext uri="{FF2B5EF4-FFF2-40B4-BE49-F238E27FC236}">
                <a16:creationId xmlns:a16="http://schemas.microsoft.com/office/drawing/2014/main" id="{4D7F3DA5-461B-65AF-0D74-ADF89AF98B9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7"/>
              </a:ext>
            </a:extLst>
          </a:blip>
          <a:stretch>
            <a:fillRect/>
          </a:stretch>
        </p:blipFill>
        <p:spPr>
          <a:xfrm>
            <a:off x="5917614" y="4660172"/>
            <a:ext cx="254170" cy="249322"/>
          </a:xfrm>
          <a:prstGeom prst="rect">
            <a:avLst/>
          </a:prstGeom>
        </p:spPr>
      </p:pic>
      <p:pic>
        <p:nvPicPr>
          <p:cNvPr id="72" name="Imagen 71" descr="Icono&#10;&#10;El contenido generado por IA puede ser incorrecto.">
            <a:extLst>
              <a:ext uri="{FF2B5EF4-FFF2-40B4-BE49-F238E27FC236}">
                <a16:creationId xmlns:a16="http://schemas.microsoft.com/office/drawing/2014/main" id="{6DC9E6F7-7D38-E236-E3ED-62E0190A203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7"/>
              </a:ext>
            </a:extLst>
          </a:blip>
          <a:stretch>
            <a:fillRect/>
          </a:stretch>
        </p:blipFill>
        <p:spPr>
          <a:xfrm>
            <a:off x="7535044" y="4665872"/>
            <a:ext cx="254170" cy="249322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833794F3-0595-D254-C91F-BA1C21B9FCA1}"/>
              </a:ext>
            </a:extLst>
          </p:cNvPr>
          <p:cNvSpPr txBox="1"/>
          <p:nvPr/>
        </p:nvSpPr>
        <p:spPr>
          <a:xfrm>
            <a:off x="3509387" y="4238107"/>
            <a:ext cx="5537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Restricted below 200 eV at selected resonances</a:t>
            </a:r>
          </a:p>
        </p:txBody>
      </p:sp>
      <p:cxnSp>
        <p:nvCxnSpPr>
          <p:cNvPr id="75" name="Conector recto de flecha 74">
            <a:extLst>
              <a:ext uri="{FF2B5EF4-FFF2-40B4-BE49-F238E27FC236}">
                <a16:creationId xmlns:a16="http://schemas.microsoft.com/office/drawing/2014/main" id="{D5D45BB0-FF0B-0988-4D6D-6EE9D620D43B}"/>
              </a:ext>
            </a:extLst>
          </p:cNvPr>
          <p:cNvCxnSpPr>
            <a:cxnSpLocks/>
          </p:cNvCxnSpPr>
          <p:nvPr/>
        </p:nvCxnSpPr>
        <p:spPr>
          <a:xfrm>
            <a:off x="6021841" y="5258071"/>
            <a:ext cx="1072149" cy="375224"/>
          </a:xfrm>
          <a:prstGeom prst="straightConnector1">
            <a:avLst/>
          </a:prstGeom>
          <a:ln w="19050">
            <a:solidFill>
              <a:srgbClr val="64AF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lecha: hacia abajo 15">
            <a:extLst>
              <a:ext uri="{FF2B5EF4-FFF2-40B4-BE49-F238E27FC236}">
                <a16:creationId xmlns:a16="http://schemas.microsoft.com/office/drawing/2014/main" id="{71A9F091-0CA1-1325-F4E0-F9820A90AF39}"/>
              </a:ext>
            </a:extLst>
          </p:cNvPr>
          <p:cNvSpPr/>
          <p:nvPr/>
        </p:nvSpPr>
        <p:spPr>
          <a:xfrm rot="3892068">
            <a:off x="4736396" y="5291963"/>
            <a:ext cx="311447" cy="350378"/>
          </a:xfrm>
          <a:prstGeom prst="downArrow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AEC79DD7-E5AA-3443-0957-23A3336F0042}"/>
                  </a:ext>
                </a:extLst>
              </p:cNvPr>
              <p:cNvSpPr txBox="1"/>
              <p:nvPr/>
            </p:nvSpPr>
            <p:spPr>
              <a:xfrm>
                <a:off x="1634302" y="5295606"/>
                <a:ext cx="3067958" cy="987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s-E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acc>
                      </m:e>
                      <m:sub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𝑇𝑆</m:t>
                        </m:r>
                      </m:sub>
                    </m:sSub>
                  </m:oMath>
                </a14:m>
                <a:r>
                  <a:rPr lang="en-US" sz="1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s-E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acc>
                      </m:e>
                      <m:sub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𝑇𝑆</m:t>
                        </m:r>
                      </m:sub>
                    </m:sSub>
                  </m:oMath>
                </a14:m>
                <a:r>
                  <a:rPr lang="en-US" sz="1400" dirty="0"/>
                  <a:t> can be determined by matching the experimental and expected capture yields in these resonances.</a:t>
                </a:r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AEC79DD7-E5AA-3443-0957-23A3336F00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4302" y="5295606"/>
                <a:ext cx="3067958" cy="987899"/>
              </a:xfrm>
              <a:prstGeom prst="rect">
                <a:avLst/>
              </a:prstGeom>
              <a:blipFill>
                <a:blip r:embed="rId10"/>
                <a:stretch>
                  <a:fillRect l="-596" r="-596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Flecha: hacia abajo 15">
            <a:extLst>
              <a:ext uri="{FF2B5EF4-FFF2-40B4-BE49-F238E27FC236}">
                <a16:creationId xmlns:a16="http://schemas.microsoft.com/office/drawing/2014/main" id="{F795E76E-1C35-39D6-4E57-1CF99099E4FE}"/>
              </a:ext>
            </a:extLst>
          </p:cNvPr>
          <p:cNvSpPr/>
          <p:nvPr/>
        </p:nvSpPr>
        <p:spPr>
          <a:xfrm rot="6968927">
            <a:off x="8438835" y="3073425"/>
            <a:ext cx="310624" cy="855312"/>
          </a:xfrm>
          <a:prstGeom prst="downArrow">
            <a:avLst>
              <a:gd name="adj1" fmla="val 50000"/>
              <a:gd name="adj2" fmla="val 49016"/>
            </a:avLst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E6677EE7-816D-451B-C431-4D19D37BF0E1}"/>
                  </a:ext>
                </a:extLst>
              </p:cNvPr>
              <p:cNvSpPr txBox="1"/>
              <p:nvPr/>
            </p:nvSpPr>
            <p:spPr>
              <a:xfrm>
                <a:off x="8954387" y="3156820"/>
                <a:ext cx="3085161" cy="188513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558E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400" dirty="0"/>
                  <a:t>Extrapolate to the rest of neutron energies using the found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s-E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acc>
                      </m:e>
                      <m:sub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𝑇𝑆</m:t>
                        </m:r>
                      </m:sub>
                    </m:sSub>
                  </m:oMath>
                </a14:m>
                <a:r>
                  <a:rPr lang="en-US" sz="1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s-E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acc>
                      </m:e>
                      <m:sub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𝑇𝑆</m:t>
                        </m:r>
                      </m:sub>
                    </m:sSub>
                  </m:oMath>
                </a14:m>
                <a:r>
                  <a:rPr lang="en-US" sz="1400" dirty="0"/>
                  <a:t>  (constant) values. 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𝑇𝑆</m:t>
                        </m:r>
                      </m:sub>
                    </m:sSub>
                    <m:r>
                      <a:rPr lang="es-ES" sz="1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s-E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s-ES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/>
                  <a:t> is taken from the FC setup: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Derived from the RPs for the resonance region.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Directly from the measured yield with the FFD above 2.5 keV.</a:t>
                </a:r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E6677EE7-816D-451B-C431-4D19D37BF0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387" y="3156820"/>
                <a:ext cx="3085161" cy="1885131"/>
              </a:xfrm>
              <a:prstGeom prst="rect">
                <a:avLst/>
              </a:prstGeom>
              <a:blipFill>
                <a:blip r:embed="rId11"/>
                <a:stretch>
                  <a:fillRect l="-196" b="-1592"/>
                </a:stretch>
              </a:blipFill>
              <a:ln w="28575">
                <a:solidFill>
                  <a:srgbClr val="558ED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Flecha: hacia abajo 15">
            <a:extLst>
              <a:ext uri="{FF2B5EF4-FFF2-40B4-BE49-F238E27FC236}">
                <a16:creationId xmlns:a16="http://schemas.microsoft.com/office/drawing/2014/main" id="{971281C7-CC62-51E9-16DF-9E2F07F196FB}"/>
              </a:ext>
            </a:extLst>
          </p:cNvPr>
          <p:cNvSpPr/>
          <p:nvPr/>
        </p:nvSpPr>
        <p:spPr>
          <a:xfrm>
            <a:off x="4480385" y="3934834"/>
            <a:ext cx="310624" cy="309615"/>
          </a:xfrm>
          <a:prstGeom prst="downArrow">
            <a:avLst>
              <a:gd name="adj1" fmla="val 50000"/>
              <a:gd name="adj2" fmla="val 49016"/>
            </a:avLst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1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TAC background subtraction: fission (TS)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934D62A-AE44-E9AB-102D-0B238565121C}"/>
              </a:ext>
            </a:extLst>
          </p:cNvPr>
          <p:cNvSpPr/>
          <p:nvPr/>
        </p:nvSpPr>
        <p:spPr>
          <a:xfrm>
            <a:off x="217283" y="836008"/>
            <a:ext cx="11715184" cy="54276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9AB1DCB-4654-929B-FE87-098481EC23C7}"/>
              </a:ext>
            </a:extLst>
          </p:cNvPr>
          <p:cNvSpPr txBox="1"/>
          <p:nvPr/>
        </p:nvSpPr>
        <p:spPr>
          <a:xfrm>
            <a:off x="259533" y="843158"/>
            <a:ext cx="116729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Fission subtraction in the TS setup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4 Imagen">
            <a:extLst>
              <a:ext uri="{FF2B5EF4-FFF2-40B4-BE49-F238E27FC236}">
                <a16:creationId xmlns:a16="http://schemas.microsoft.com/office/drawing/2014/main" id="{77FC4F86-78F0-0955-9358-344BCB7CEE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088" y="536356"/>
            <a:ext cx="1330668" cy="5517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ruz 6">
            <a:extLst>
              <a:ext uri="{FF2B5EF4-FFF2-40B4-BE49-F238E27FC236}">
                <a16:creationId xmlns:a16="http://schemas.microsoft.com/office/drawing/2014/main" id="{05B52B3E-29DF-AEA0-8ECC-B347A17BCEDF}"/>
              </a:ext>
            </a:extLst>
          </p:cNvPr>
          <p:cNvSpPr/>
          <p:nvPr/>
        </p:nvSpPr>
        <p:spPr>
          <a:xfrm rot="18844526">
            <a:off x="10592429" y="247708"/>
            <a:ext cx="1128421" cy="1129074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Gráfico, Gráfico de líneas, Histograma&#10;&#10;El contenido generado por IA puede ser incorrecto.">
            <a:extLst>
              <a:ext uri="{FF2B5EF4-FFF2-40B4-BE49-F238E27FC236}">
                <a16:creationId xmlns:a16="http://schemas.microsoft.com/office/drawing/2014/main" id="{9E78A390-A061-2D68-A5AC-43BE4C6195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16392" y="2456099"/>
            <a:ext cx="4940247" cy="3565893"/>
          </a:xfrm>
          <a:prstGeom prst="rect">
            <a:avLst/>
          </a:prstGeom>
        </p:spPr>
      </p:pic>
      <p:pic>
        <p:nvPicPr>
          <p:cNvPr id="3" name="Imagen 2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6E764F75-6018-20DC-B165-480AE2B789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629" y="2456099"/>
            <a:ext cx="4940246" cy="3565891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CBCA75D-7B93-D9B2-2199-C1AFDCD51827}"/>
              </a:ext>
            </a:extLst>
          </p:cNvPr>
          <p:cNvSpPr/>
          <p:nvPr/>
        </p:nvSpPr>
        <p:spPr>
          <a:xfrm>
            <a:off x="2959230" y="1348267"/>
            <a:ext cx="1689056" cy="7306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40C21168-653B-0ED6-F646-AA4D63B17D41}"/>
                  </a:ext>
                </a:extLst>
              </p:cNvPr>
              <p:cNvSpPr txBox="1"/>
              <p:nvPr/>
            </p:nvSpPr>
            <p:spPr>
              <a:xfrm>
                <a:off x="2986662" y="1363709"/>
                <a:ext cx="1624484" cy="2795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p>
                      </m:sSubSup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=1.038</m:t>
                      </m:r>
                      <m:d>
                        <m:d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e>
                      </m:d>
                    </m:oMath>
                  </m:oMathPara>
                </a14:m>
                <a:endParaRPr lang="es-ES" sz="1600" b="0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40C21168-653B-0ED6-F646-AA4D63B17D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662" y="1363709"/>
                <a:ext cx="1624484" cy="279500"/>
              </a:xfrm>
              <a:prstGeom prst="rect">
                <a:avLst/>
              </a:prstGeom>
              <a:blipFill>
                <a:blip r:embed="rId5"/>
                <a:stretch>
                  <a:fillRect l="-225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32EA81B9-FC59-0406-D450-66D428B08906}"/>
                  </a:ext>
                </a:extLst>
              </p:cNvPr>
              <p:cNvSpPr txBox="1"/>
              <p:nvPr/>
            </p:nvSpPr>
            <p:spPr>
              <a:xfrm>
                <a:off x="2986662" y="1759306"/>
                <a:ext cx="1624484" cy="259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  <m:sup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p>
                      </m:sSubSup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=1.038</m:t>
                      </m:r>
                      <m:d>
                        <m:d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e>
                      </m:d>
                    </m:oMath>
                  </m:oMathPara>
                </a14:m>
                <a:endParaRPr lang="es-ES" sz="1600" b="0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32EA81B9-FC59-0406-D450-66D428B089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662" y="1759306"/>
                <a:ext cx="1624484" cy="259686"/>
              </a:xfrm>
              <a:prstGeom prst="rect">
                <a:avLst/>
              </a:prstGeom>
              <a:blipFill>
                <a:blip r:embed="rId6"/>
                <a:stretch>
                  <a:fillRect l="-2256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E20E2121-48C7-007C-7171-4DAD8F71DE42}"/>
              </a:ext>
            </a:extLst>
          </p:cNvPr>
          <p:cNvSpPr/>
          <p:nvPr/>
        </p:nvSpPr>
        <p:spPr>
          <a:xfrm rot="16955607">
            <a:off x="2463031" y="1186849"/>
            <a:ext cx="357811" cy="40253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arcador de contenido 2">
            <a:extLst>
              <a:ext uri="{FF2B5EF4-FFF2-40B4-BE49-F238E27FC236}">
                <a16:creationId xmlns:a16="http://schemas.microsoft.com/office/drawing/2014/main" id="{BA19C1DF-7CD3-A2BF-1FB7-48F7F5176CB4}"/>
              </a:ext>
            </a:extLst>
          </p:cNvPr>
          <p:cNvSpPr txBox="1">
            <a:spLocks/>
          </p:cNvSpPr>
          <p:nvPr/>
        </p:nvSpPr>
        <p:spPr bwMode="auto">
          <a:xfrm>
            <a:off x="259533" y="1009747"/>
            <a:ext cx="21366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n-US" sz="1400" b="1" dirty="0"/>
              <a:t>Results for the optimal coefficients </a:t>
            </a:r>
            <a:endParaRPr lang="en-US" sz="1400" dirty="0"/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02B963A1-3B04-F287-035B-E1D82324F0CD}"/>
              </a:ext>
            </a:extLst>
          </p:cNvPr>
          <p:cNvSpPr/>
          <p:nvPr/>
        </p:nvSpPr>
        <p:spPr>
          <a:xfrm>
            <a:off x="2986662" y="3291737"/>
            <a:ext cx="272586" cy="2150854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CE50D527-C49B-C302-55BB-6DBD69B2E0CE}"/>
              </a:ext>
            </a:extLst>
          </p:cNvPr>
          <p:cNvCxnSpPr>
            <a:cxnSpLocks/>
          </p:cNvCxnSpPr>
          <p:nvPr/>
        </p:nvCxnSpPr>
        <p:spPr>
          <a:xfrm>
            <a:off x="2049544" y="2529734"/>
            <a:ext cx="909686" cy="762003"/>
          </a:xfrm>
          <a:prstGeom prst="line">
            <a:avLst/>
          </a:prstGeom>
          <a:noFill/>
          <a:ln w="19050">
            <a:solidFill>
              <a:srgbClr val="0070C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ángulo 28">
            <a:extLst>
              <a:ext uri="{FF2B5EF4-FFF2-40B4-BE49-F238E27FC236}">
                <a16:creationId xmlns:a16="http://schemas.microsoft.com/office/drawing/2014/main" id="{9C70015F-1AFA-34D6-31B7-F0461FE44298}"/>
              </a:ext>
            </a:extLst>
          </p:cNvPr>
          <p:cNvSpPr/>
          <p:nvPr/>
        </p:nvSpPr>
        <p:spPr>
          <a:xfrm>
            <a:off x="360488" y="1878265"/>
            <a:ext cx="1689056" cy="6038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B1157B7-A5FA-98C4-573D-A179BFECD372}"/>
              </a:ext>
            </a:extLst>
          </p:cNvPr>
          <p:cNvSpPr txBox="1"/>
          <p:nvPr/>
        </p:nvSpPr>
        <p:spPr>
          <a:xfrm>
            <a:off x="334936" y="1887795"/>
            <a:ext cx="1714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Resonances included in the fit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B4421DC-9F7A-A342-A615-F5557CA6E0B3}"/>
              </a:ext>
            </a:extLst>
          </p:cNvPr>
          <p:cNvSpPr/>
          <p:nvPr/>
        </p:nvSpPr>
        <p:spPr>
          <a:xfrm>
            <a:off x="5199371" y="1501975"/>
            <a:ext cx="2371593" cy="6038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3C51ECDF-22EB-215A-03E6-E28AF0ACD4D1}"/>
              </a:ext>
            </a:extLst>
          </p:cNvPr>
          <p:cNvSpPr/>
          <p:nvPr/>
        </p:nvSpPr>
        <p:spPr>
          <a:xfrm>
            <a:off x="2302108" y="4604394"/>
            <a:ext cx="272586" cy="838197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0E48B63F-C65F-0F26-739B-1D75C81841F8}"/>
              </a:ext>
            </a:extLst>
          </p:cNvPr>
          <p:cNvSpPr/>
          <p:nvPr/>
        </p:nvSpPr>
        <p:spPr>
          <a:xfrm>
            <a:off x="2641937" y="5023492"/>
            <a:ext cx="272586" cy="477843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9C32317A-B0B3-37FC-C2C0-80ABCB119C00}"/>
              </a:ext>
            </a:extLst>
          </p:cNvPr>
          <p:cNvSpPr/>
          <p:nvPr/>
        </p:nvSpPr>
        <p:spPr>
          <a:xfrm>
            <a:off x="3742173" y="4847372"/>
            <a:ext cx="272586" cy="662361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A0509985-90CE-77FF-8A47-05E45027BB5D}"/>
              </a:ext>
            </a:extLst>
          </p:cNvPr>
          <p:cNvSpPr/>
          <p:nvPr/>
        </p:nvSpPr>
        <p:spPr>
          <a:xfrm>
            <a:off x="8877098" y="2840793"/>
            <a:ext cx="554389" cy="2653498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3FCE73DA-CFFE-D94A-5B49-463D28A757C1}"/>
              </a:ext>
            </a:extLst>
          </p:cNvPr>
          <p:cNvSpPr/>
          <p:nvPr/>
        </p:nvSpPr>
        <p:spPr>
          <a:xfrm>
            <a:off x="4246911" y="2840793"/>
            <a:ext cx="298536" cy="2653498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43BE0D03-04ED-1FDB-030A-21951BF477AD}"/>
              </a:ext>
            </a:extLst>
          </p:cNvPr>
          <p:cNvSpPr/>
          <p:nvPr/>
        </p:nvSpPr>
        <p:spPr>
          <a:xfrm>
            <a:off x="7990201" y="4893482"/>
            <a:ext cx="500730" cy="598816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FD369F00-5552-C5BF-3086-1AF97F1589DE}"/>
              </a:ext>
            </a:extLst>
          </p:cNvPr>
          <p:cNvCxnSpPr>
            <a:cxnSpLocks/>
          </p:cNvCxnSpPr>
          <p:nvPr/>
        </p:nvCxnSpPr>
        <p:spPr>
          <a:xfrm flipH="1">
            <a:off x="4482512" y="2147063"/>
            <a:ext cx="703786" cy="834443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30E79C37-F8B8-4028-D18A-67C9F858388A}"/>
              </a:ext>
            </a:extLst>
          </p:cNvPr>
          <p:cNvSpPr txBox="1"/>
          <p:nvPr/>
        </p:nvSpPr>
        <p:spPr>
          <a:xfrm>
            <a:off x="5234573" y="1494131"/>
            <a:ext cx="2309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Resonances</a:t>
            </a:r>
            <a:br>
              <a:rPr lang="en-US" sz="1600" dirty="0"/>
            </a:br>
            <a:r>
              <a:rPr lang="en-US" sz="1600" b="1" dirty="0"/>
              <a:t>NOT included</a:t>
            </a:r>
            <a:r>
              <a:rPr lang="en-US" sz="1600" dirty="0"/>
              <a:t> in the fit</a:t>
            </a:r>
          </a:p>
        </p:txBody>
      </p: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EAD78E11-F2BA-90B8-9D7B-7041570EC438}"/>
              </a:ext>
            </a:extLst>
          </p:cNvPr>
          <p:cNvCxnSpPr>
            <a:cxnSpLocks/>
          </p:cNvCxnSpPr>
          <p:nvPr/>
        </p:nvCxnSpPr>
        <p:spPr>
          <a:xfrm flipH="1">
            <a:off x="3882001" y="2147063"/>
            <a:ext cx="1497817" cy="2693323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E103DC15-8CBD-350F-D383-44B7CE806FC8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6364858" y="2147063"/>
            <a:ext cx="1875708" cy="2746419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6C01C12F-B7E3-57F7-3E58-8F774EC3FF8B}"/>
              </a:ext>
            </a:extLst>
          </p:cNvPr>
          <p:cNvCxnSpPr>
            <a:cxnSpLocks/>
            <a:endCxn id="40" idx="2"/>
          </p:cNvCxnSpPr>
          <p:nvPr/>
        </p:nvCxnSpPr>
        <p:spPr>
          <a:xfrm>
            <a:off x="7030048" y="2147063"/>
            <a:ext cx="1847050" cy="2020479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uadroTexto 63">
            <a:extLst>
              <a:ext uri="{FF2B5EF4-FFF2-40B4-BE49-F238E27FC236}">
                <a16:creationId xmlns:a16="http://schemas.microsoft.com/office/drawing/2014/main" id="{73E251CB-3E59-093B-A587-EC8971DCB7AC}"/>
              </a:ext>
            </a:extLst>
          </p:cNvPr>
          <p:cNvSpPr txBox="1"/>
          <p:nvPr/>
        </p:nvSpPr>
        <p:spPr>
          <a:xfrm>
            <a:off x="2258511" y="2221043"/>
            <a:ext cx="2857542" cy="286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Result on the fitted yield resonances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281AD5AB-5FDA-9075-518D-028FDB4910ED}"/>
              </a:ext>
            </a:extLst>
          </p:cNvPr>
          <p:cNvSpPr txBox="1"/>
          <p:nvPr/>
        </p:nvSpPr>
        <p:spPr>
          <a:xfrm>
            <a:off x="7562215" y="2221043"/>
            <a:ext cx="2857542" cy="286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Result on the fitted yield resonances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D2242432-1EF0-B17D-480A-2CD4BDDE93DF}"/>
              </a:ext>
            </a:extLst>
          </p:cNvPr>
          <p:cNvSpPr txBox="1"/>
          <p:nvPr/>
        </p:nvSpPr>
        <p:spPr>
          <a:xfrm>
            <a:off x="7695263" y="1266936"/>
            <a:ext cx="4180468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Excellent compatibility between TS and FC capture yield even in resonances not used for the optimization problem with large fission → obtained fission bkgd. for higher energies.</a:t>
            </a:r>
          </a:p>
        </p:txBody>
      </p:sp>
    </p:spTree>
    <p:extLst>
      <p:ext uri="{BB962C8B-B14F-4D97-AF65-F5344CB8AC3E}">
        <p14:creationId xmlns:p14="http://schemas.microsoft.com/office/powerpoint/2010/main" val="299222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4.3 TAC background subtraction: fission (TS)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934D62A-AE44-E9AB-102D-0B238565121C}"/>
              </a:ext>
            </a:extLst>
          </p:cNvPr>
          <p:cNvSpPr/>
          <p:nvPr/>
        </p:nvSpPr>
        <p:spPr>
          <a:xfrm>
            <a:off x="408109" y="1014984"/>
            <a:ext cx="11280648" cy="5248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9AB1DCB-4654-929B-FE87-098481EC23C7}"/>
              </a:ext>
            </a:extLst>
          </p:cNvPr>
          <p:cNvSpPr txBox="1"/>
          <p:nvPr/>
        </p:nvSpPr>
        <p:spPr>
          <a:xfrm>
            <a:off x="408108" y="1053150"/>
            <a:ext cx="112806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Fission subtraction in the TS setup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C7D2C8B-9AE0-EF41-EC99-5E37D437C076}"/>
              </a:ext>
            </a:extLst>
          </p:cNvPr>
          <p:cNvSpPr txBox="1"/>
          <p:nvPr/>
        </p:nvSpPr>
        <p:spPr>
          <a:xfrm>
            <a:off x="408108" y="1553769"/>
            <a:ext cx="37666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ea typeface="Segoe UI Black" panose="020B0A02040204020203" pitchFamily="34" charset="0"/>
              </a:rPr>
              <a:t>Obtained fitted scaling factors (change from the expected values for the efficiencies taken from simulations and FC data): </a:t>
            </a:r>
          </a:p>
        </p:txBody>
      </p:sp>
      <p:pic>
        <p:nvPicPr>
          <p:cNvPr id="6" name="4 Imagen">
            <a:extLst>
              <a:ext uri="{FF2B5EF4-FFF2-40B4-BE49-F238E27FC236}">
                <a16:creationId xmlns:a16="http://schemas.microsoft.com/office/drawing/2014/main" id="{77FC4F86-78F0-0955-9358-344BCB7CEE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22" y="851757"/>
            <a:ext cx="1330668" cy="5517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ruz 6">
            <a:extLst>
              <a:ext uri="{FF2B5EF4-FFF2-40B4-BE49-F238E27FC236}">
                <a16:creationId xmlns:a16="http://schemas.microsoft.com/office/drawing/2014/main" id="{05B52B3E-29DF-AEA0-8ECC-B347A17BCEDF}"/>
              </a:ext>
            </a:extLst>
          </p:cNvPr>
          <p:cNvSpPr/>
          <p:nvPr/>
        </p:nvSpPr>
        <p:spPr>
          <a:xfrm rot="18844526">
            <a:off x="756263" y="563109"/>
            <a:ext cx="1128421" cy="1129074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45E8587-DAD5-3CEC-8AC4-07BAA9D79560}"/>
              </a:ext>
            </a:extLst>
          </p:cNvPr>
          <p:cNvSpPr/>
          <p:nvPr/>
        </p:nvSpPr>
        <p:spPr>
          <a:xfrm>
            <a:off x="2116223" y="2569994"/>
            <a:ext cx="1689056" cy="7306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F696E3F-E491-80B5-2B28-D8D8335C11A6}"/>
                  </a:ext>
                </a:extLst>
              </p:cNvPr>
              <p:cNvSpPr txBox="1"/>
              <p:nvPr/>
            </p:nvSpPr>
            <p:spPr>
              <a:xfrm>
                <a:off x="2143655" y="2585436"/>
                <a:ext cx="1624484" cy="2795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p>
                      </m:sSubSup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=1.038</m:t>
                      </m:r>
                      <m:d>
                        <m:d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e>
                      </m:d>
                    </m:oMath>
                  </m:oMathPara>
                </a14:m>
                <a:endParaRPr lang="es-ES" sz="1600" b="0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F696E3F-E491-80B5-2B28-D8D8335C11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3655" y="2585436"/>
                <a:ext cx="1624484" cy="279500"/>
              </a:xfrm>
              <a:prstGeom prst="rect">
                <a:avLst/>
              </a:prstGeom>
              <a:blipFill>
                <a:blip r:embed="rId3"/>
                <a:stretch>
                  <a:fillRect l="-225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BF15C523-10FB-7DF3-2971-A27E68635170}"/>
                  </a:ext>
                </a:extLst>
              </p:cNvPr>
              <p:cNvSpPr txBox="1"/>
              <p:nvPr/>
            </p:nvSpPr>
            <p:spPr>
              <a:xfrm>
                <a:off x="2143655" y="2981033"/>
                <a:ext cx="1624484" cy="259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  <m:sup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p>
                      </m:sSubSup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=1.038</m:t>
                      </m:r>
                      <m:d>
                        <m:d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e>
                      </m:d>
                    </m:oMath>
                  </m:oMathPara>
                </a14:m>
                <a:endParaRPr lang="es-ES" sz="1600" b="0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BF15C523-10FB-7DF3-2971-A27E686351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3655" y="2981033"/>
                <a:ext cx="1624484" cy="259686"/>
              </a:xfrm>
              <a:prstGeom prst="rect">
                <a:avLst/>
              </a:prstGeom>
              <a:blipFill>
                <a:blip r:embed="rId4"/>
                <a:stretch>
                  <a:fillRect l="-2256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5167AC2B-9696-38E0-AB1A-4B176069777A}"/>
                  </a:ext>
                </a:extLst>
              </p:cNvPr>
              <p:cNvSpPr txBox="1"/>
              <p:nvPr/>
            </p:nvSpPr>
            <p:spPr>
              <a:xfrm>
                <a:off x="609600" y="2492526"/>
                <a:ext cx="827983" cy="465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5167AC2B-9696-38E0-AB1A-4B1760697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492526"/>
                <a:ext cx="827983" cy="465320"/>
              </a:xfrm>
              <a:prstGeom prst="rect">
                <a:avLst/>
              </a:prstGeom>
              <a:blipFill>
                <a:blip r:embed="rId5"/>
                <a:stretch>
                  <a:fillRect l="-1471" r="-20588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AD2A2A3-D551-E9DE-0D29-4D87FF2F791B}"/>
                  </a:ext>
                </a:extLst>
              </p:cNvPr>
              <p:cNvSpPr txBox="1"/>
              <p:nvPr/>
            </p:nvSpPr>
            <p:spPr>
              <a:xfrm>
                <a:off x="621686" y="3015746"/>
                <a:ext cx="81535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sSub>
                        <m:sSub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AD2A2A3-D551-E9DE-0D29-4D87FF2F7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686" y="3015746"/>
                <a:ext cx="815351" cy="215444"/>
              </a:xfrm>
              <a:prstGeom prst="rect">
                <a:avLst/>
              </a:prstGeom>
              <a:blipFill>
                <a:blip r:embed="rId6"/>
                <a:stretch>
                  <a:fillRect l="-2239" t="-14286" r="-20149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lecha: hacia abajo 15">
            <a:extLst>
              <a:ext uri="{FF2B5EF4-FFF2-40B4-BE49-F238E27FC236}">
                <a16:creationId xmlns:a16="http://schemas.microsoft.com/office/drawing/2014/main" id="{75992113-73B9-6E41-88D0-33AD57C900E9}"/>
              </a:ext>
            </a:extLst>
          </p:cNvPr>
          <p:cNvSpPr/>
          <p:nvPr/>
        </p:nvSpPr>
        <p:spPr>
          <a:xfrm rot="16200000">
            <a:off x="1617757" y="2730702"/>
            <a:ext cx="357811" cy="40253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Imagen 19" descr="Gráfico&#10;&#10;El contenido generado por IA puede ser incorrecto.">
            <a:extLst>
              <a:ext uri="{FF2B5EF4-FFF2-40B4-BE49-F238E27FC236}">
                <a16:creationId xmlns:a16="http://schemas.microsoft.com/office/drawing/2014/main" id="{3E577F75-D1A1-A82B-209C-24CA07A720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" t="-353" b="1037"/>
          <a:stretch/>
        </p:blipFill>
        <p:spPr>
          <a:xfrm>
            <a:off x="503244" y="3519163"/>
            <a:ext cx="3671510" cy="26256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AD1F9E7E-57FD-5581-9835-A67862852017}"/>
              </a:ext>
            </a:extLst>
          </p:cNvPr>
          <p:cNvSpPr txBox="1"/>
          <p:nvPr/>
        </p:nvSpPr>
        <p:spPr>
          <a:xfrm>
            <a:off x="632922" y="3493433"/>
            <a:ext cx="3457626" cy="286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Results for the X</a:t>
            </a:r>
            <a:r>
              <a:rPr lang="en-US" sz="1200" i="1" baseline="30000" dirty="0"/>
              <a:t>2</a:t>
            </a:r>
            <a:r>
              <a:rPr lang="en-US" sz="1200" i="1" dirty="0"/>
              <a:t> function (to be minimized)</a:t>
            </a:r>
          </a:p>
        </p:txBody>
      </p:sp>
      <p:pic>
        <p:nvPicPr>
          <p:cNvPr id="23" name="Imagen 22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5B48BD09-9972-74B5-B437-1B1A70551A5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352" y="1743652"/>
            <a:ext cx="2970068" cy="2143808"/>
          </a:xfrm>
          <a:prstGeom prst="rect">
            <a:avLst/>
          </a:prstGeom>
        </p:spPr>
      </p:pic>
      <p:pic>
        <p:nvPicPr>
          <p:cNvPr id="25" name="Imagen 24" descr="Gráfico, Gráfico de líneas, Histograma&#10;&#10;El contenido generado por IA puede ser incorrecto.">
            <a:extLst>
              <a:ext uri="{FF2B5EF4-FFF2-40B4-BE49-F238E27FC236}">
                <a16:creationId xmlns:a16="http://schemas.microsoft.com/office/drawing/2014/main" id="{8C306122-3506-1565-4703-162855C6178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57352" y="4000960"/>
            <a:ext cx="2970068" cy="2143809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98E11001-A8AB-089F-84EF-2D098820C7BE}"/>
              </a:ext>
            </a:extLst>
          </p:cNvPr>
          <p:cNvSpPr txBox="1"/>
          <p:nvPr/>
        </p:nvSpPr>
        <p:spPr>
          <a:xfrm>
            <a:off x="4387491" y="1478990"/>
            <a:ext cx="2857542" cy="286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Result on the fitted yield resonances</a:t>
            </a: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91FD6162-BEF6-189C-6E01-020A9989A4BE}"/>
              </a:ext>
            </a:extLst>
          </p:cNvPr>
          <p:cNvSpPr/>
          <p:nvPr/>
        </p:nvSpPr>
        <p:spPr>
          <a:xfrm>
            <a:off x="5476431" y="2269927"/>
            <a:ext cx="158684" cy="1258865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D21D9377-15D6-AD4B-B64C-89D0A9914490}"/>
              </a:ext>
            </a:extLst>
          </p:cNvPr>
          <p:cNvCxnSpPr>
            <a:cxnSpLocks/>
          </p:cNvCxnSpPr>
          <p:nvPr/>
        </p:nvCxnSpPr>
        <p:spPr>
          <a:xfrm flipH="1">
            <a:off x="5635115" y="2066139"/>
            <a:ext cx="1874903" cy="749417"/>
          </a:xfrm>
          <a:prstGeom prst="line">
            <a:avLst/>
          </a:prstGeom>
          <a:noFill/>
          <a:ln w="19050">
            <a:solidFill>
              <a:srgbClr val="0070C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ángulo 35">
            <a:extLst>
              <a:ext uri="{FF2B5EF4-FFF2-40B4-BE49-F238E27FC236}">
                <a16:creationId xmlns:a16="http://schemas.microsoft.com/office/drawing/2014/main" id="{2AE1E490-8974-BB52-FE0E-0856B758AE92}"/>
              </a:ext>
            </a:extLst>
          </p:cNvPr>
          <p:cNvSpPr/>
          <p:nvPr/>
        </p:nvSpPr>
        <p:spPr>
          <a:xfrm>
            <a:off x="7510018" y="1630162"/>
            <a:ext cx="1689056" cy="6038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0E6B27C-7175-8835-D58C-F907620F6DEC}"/>
              </a:ext>
            </a:extLst>
          </p:cNvPr>
          <p:cNvSpPr txBox="1"/>
          <p:nvPr/>
        </p:nvSpPr>
        <p:spPr>
          <a:xfrm>
            <a:off x="7457771" y="1622318"/>
            <a:ext cx="1780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Resonances included in the fit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25F886EC-FD6A-B9FB-28D1-2F36C4DBDD8B}"/>
              </a:ext>
            </a:extLst>
          </p:cNvPr>
          <p:cNvSpPr/>
          <p:nvPr/>
        </p:nvSpPr>
        <p:spPr>
          <a:xfrm>
            <a:off x="7502685" y="2299998"/>
            <a:ext cx="1689056" cy="6038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9A908B61-9437-52ED-E99D-5D58F4422D2E}"/>
              </a:ext>
            </a:extLst>
          </p:cNvPr>
          <p:cNvSpPr/>
          <p:nvPr/>
        </p:nvSpPr>
        <p:spPr>
          <a:xfrm>
            <a:off x="5041711" y="3034086"/>
            <a:ext cx="158684" cy="485077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Elipse 41">
            <a:extLst>
              <a:ext uri="{FF2B5EF4-FFF2-40B4-BE49-F238E27FC236}">
                <a16:creationId xmlns:a16="http://schemas.microsoft.com/office/drawing/2014/main" id="{CD1A1DCB-738C-DE88-B0B0-8A68B1E897CA}"/>
              </a:ext>
            </a:extLst>
          </p:cNvPr>
          <p:cNvSpPr/>
          <p:nvPr/>
        </p:nvSpPr>
        <p:spPr>
          <a:xfrm>
            <a:off x="5268918" y="2606570"/>
            <a:ext cx="158684" cy="485077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80D387A4-A6FB-2627-BC78-3EC7B5A5778A}"/>
              </a:ext>
            </a:extLst>
          </p:cNvPr>
          <p:cNvSpPr/>
          <p:nvPr/>
        </p:nvSpPr>
        <p:spPr>
          <a:xfrm>
            <a:off x="5917135" y="3105948"/>
            <a:ext cx="158684" cy="485077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4C4D8DBF-69E1-81F0-83F1-F85CD9895879}"/>
              </a:ext>
            </a:extLst>
          </p:cNvPr>
          <p:cNvSpPr/>
          <p:nvPr/>
        </p:nvSpPr>
        <p:spPr>
          <a:xfrm>
            <a:off x="6234503" y="2056040"/>
            <a:ext cx="162481" cy="1487132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4BF834A5-29E6-419D-BD74-2BBC25B92FC7}"/>
              </a:ext>
            </a:extLst>
          </p:cNvPr>
          <p:cNvSpPr/>
          <p:nvPr/>
        </p:nvSpPr>
        <p:spPr>
          <a:xfrm>
            <a:off x="5878338" y="4209947"/>
            <a:ext cx="518646" cy="1684056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3180529F-DDE4-B451-43F0-DA3243498B46}"/>
              </a:ext>
            </a:extLst>
          </p:cNvPr>
          <p:cNvSpPr/>
          <p:nvPr/>
        </p:nvSpPr>
        <p:spPr>
          <a:xfrm>
            <a:off x="5379818" y="5442591"/>
            <a:ext cx="354242" cy="333182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3A4E7DBF-CFFE-719C-8109-F065AE28EED0}"/>
              </a:ext>
            </a:extLst>
          </p:cNvPr>
          <p:cNvCxnSpPr>
            <a:cxnSpLocks/>
            <a:stCxn id="40" idx="1"/>
          </p:cNvCxnSpPr>
          <p:nvPr/>
        </p:nvCxnSpPr>
        <p:spPr>
          <a:xfrm flipH="1">
            <a:off x="6442426" y="2601915"/>
            <a:ext cx="1060259" cy="565659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>
            <a:extLst>
              <a:ext uri="{FF2B5EF4-FFF2-40B4-BE49-F238E27FC236}">
                <a16:creationId xmlns:a16="http://schemas.microsoft.com/office/drawing/2014/main" id="{B01BEAE7-E24C-FB32-93A1-1E7365DE7D4E}"/>
              </a:ext>
            </a:extLst>
          </p:cNvPr>
          <p:cNvSpPr txBox="1"/>
          <p:nvPr/>
        </p:nvSpPr>
        <p:spPr>
          <a:xfrm>
            <a:off x="7430089" y="2292154"/>
            <a:ext cx="1780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Resonances included in the fit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018" y="3188309"/>
            <a:ext cx="4115091" cy="297029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94CAE9E4-F659-669D-499E-AB39D9C443BF}"/>
              </a:ext>
            </a:extLst>
          </p:cNvPr>
          <p:cNvCxnSpPr>
            <a:cxnSpLocks/>
          </p:cNvCxnSpPr>
          <p:nvPr/>
        </p:nvCxnSpPr>
        <p:spPr>
          <a:xfrm flipH="1">
            <a:off x="6307582" y="2929056"/>
            <a:ext cx="1178522" cy="1411386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D1F9E7E-57FD-5581-9835-A67862852017}"/>
              </a:ext>
            </a:extLst>
          </p:cNvPr>
          <p:cNvSpPr txBox="1"/>
          <p:nvPr/>
        </p:nvSpPr>
        <p:spPr>
          <a:xfrm>
            <a:off x="8003435" y="2952344"/>
            <a:ext cx="3457626" cy="286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Result in </a:t>
            </a:r>
            <a:r>
              <a:rPr lang="en-US" sz="1200" i="1" dirty="0" err="1"/>
              <a:t>E</a:t>
            </a:r>
            <a:r>
              <a:rPr lang="en-US" sz="1200" i="1" baseline="-25000" dirty="0" err="1"/>
              <a:t>sum</a:t>
            </a:r>
            <a:r>
              <a:rPr lang="en-US" sz="1200" i="1" dirty="0"/>
              <a:t>, using shapes from FC data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BC6C0816-9578-BD32-378C-280D7DAB2F76}"/>
              </a:ext>
            </a:extLst>
          </p:cNvPr>
          <p:cNvSpPr txBox="1"/>
          <p:nvPr/>
        </p:nvSpPr>
        <p:spPr>
          <a:xfrm>
            <a:off x="9278063" y="1635829"/>
            <a:ext cx="2334805" cy="1261884"/>
          </a:xfrm>
          <a:prstGeom prst="rect">
            <a:avLst/>
          </a:prstGeom>
          <a:solidFill>
            <a:srgbClr val="F0E1FF"/>
          </a:soli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>
                <a:latin typeface="Cooper Black" panose="0208090404030B020404" pitchFamily="18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1600" dirty="0">
                <a:latin typeface="Segoe UI Black" panose="020B0A02040204020203" pitchFamily="34" charset="0"/>
                <a:ea typeface="Segoe UI Black" panose="020B0A02040204020203" pitchFamily="34" charset="0"/>
              </a:rPr>
              <a:t>Fission count rate</a:t>
            </a:r>
          </a:p>
          <a:p>
            <a:pPr algn="just">
              <a:spcBef>
                <a:spcPts val="600"/>
              </a:spcBef>
            </a:pPr>
            <a:r>
              <a:rPr lang="en-US" sz="1100" dirty="0">
                <a:latin typeface="Arial" panose="020B0604020202020204" pitchFamily="34" charset="0"/>
                <a:ea typeface="Segoe UI Black" panose="020B0A02040204020203" pitchFamily="34" charset="0"/>
              </a:rPr>
              <a:t>Obtained scaling the fission shape from FC setup (SAMMY). The PFB is then determined from the obtained prompt-fission using the FC results.  </a:t>
            </a:r>
          </a:p>
        </p:txBody>
      </p:sp>
    </p:spTree>
    <p:extLst>
      <p:ext uri="{BB962C8B-B14F-4D97-AF65-F5344CB8AC3E}">
        <p14:creationId xmlns:p14="http://schemas.microsoft.com/office/powerpoint/2010/main" val="30293330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ángulo 35">
            <a:extLst>
              <a:ext uri="{FF2B5EF4-FFF2-40B4-BE49-F238E27FC236}">
                <a16:creationId xmlns:a16="http://schemas.microsoft.com/office/drawing/2014/main" id="{F02D5255-A47B-BB55-6D19-D3E1C05D291B}"/>
              </a:ext>
            </a:extLst>
          </p:cNvPr>
          <p:cNvSpPr/>
          <p:nvPr/>
        </p:nvSpPr>
        <p:spPr>
          <a:xfrm>
            <a:off x="307818" y="1373056"/>
            <a:ext cx="5097101" cy="45519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Pile-up correction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5850823-EC69-2411-F0A2-6413892F6B9A}"/>
              </a:ext>
            </a:extLst>
          </p:cNvPr>
          <p:cNvSpPr txBox="1"/>
          <p:nvPr/>
        </p:nvSpPr>
        <p:spPr>
          <a:xfrm>
            <a:off x="404404" y="831044"/>
            <a:ext cx="11177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Observed pile-up effects that depend on the time-of-flight (neutron energy) within the same pulse, reproducible with artificial data buffers with sample signals. Same method as in previous measurements with the TAC</a:t>
            </a:r>
            <a:r>
              <a:rPr lang="en-US" sz="1400" baseline="30000" dirty="0">
                <a:ea typeface="Segoe UI Black" panose="020B0A02040204020203" pitchFamily="34" charset="0"/>
              </a:rPr>
              <a:t>[1]</a:t>
            </a:r>
            <a:r>
              <a:rPr lang="en-US" sz="1400" dirty="0">
                <a:ea typeface="Segoe UI Black" panose="020B0A02040204020203" pitchFamily="34" charset="0"/>
              </a:rPr>
              <a:t>. </a:t>
            </a:r>
          </a:p>
        </p:txBody>
      </p:sp>
      <p:pic>
        <p:nvPicPr>
          <p:cNvPr id="35" name="Imagen 34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5B17A3BA-428F-876E-C1E9-2AC79A5DDC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2597614"/>
            <a:ext cx="4496282" cy="32341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FD0742C0-E33D-9095-6529-F117B6C08DFD}"/>
              </a:ext>
            </a:extLst>
          </p:cNvPr>
          <p:cNvSpPr txBox="1"/>
          <p:nvPr/>
        </p:nvSpPr>
        <p:spPr>
          <a:xfrm>
            <a:off x="307818" y="1393218"/>
            <a:ext cx="5097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Black" panose="020B0A02040204020203" pitchFamily="34" charset="0"/>
                <a:ea typeface="Segoe UI Black" panose="020B0A02040204020203" pitchFamily="34" charset="0"/>
              </a:rPr>
              <a:t>Validation with experimental data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C05C5C13-2AE3-F2F8-C590-D41470CAAB69}"/>
              </a:ext>
            </a:extLst>
          </p:cNvPr>
          <p:cNvSpPr txBox="1"/>
          <p:nvPr/>
        </p:nvSpPr>
        <p:spPr>
          <a:xfrm>
            <a:off x="307818" y="1762550"/>
            <a:ext cx="5097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Able to reproduce gain shifts and data losses. </a:t>
            </a:r>
            <a:endParaRPr lang="en-US" sz="1600" baseline="-250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E7D9A1-1C51-7362-AAA4-5BE52CBA563B}"/>
              </a:ext>
            </a:extLst>
          </p:cNvPr>
          <p:cNvSpPr txBox="1"/>
          <p:nvPr/>
        </p:nvSpPr>
        <p:spPr>
          <a:xfrm>
            <a:off x="491629" y="2135949"/>
            <a:ext cx="4732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Comparison of </a:t>
            </a:r>
            <a:r>
              <a:rPr lang="en-US" sz="1200" i="1" dirty="0" err="1"/>
              <a:t>E</a:t>
            </a:r>
            <a:r>
              <a:rPr lang="en-US" sz="1200" i="1" baseline="-25000" dirty="0" err="1"/>
              <a:t>sum</a:t>
            </a:r>
            <a:r>
              <a:rPr lang="en-US" sz="1200" i="1" dirty="0"/>
              <a:t> prompt-fission spectra between experimental data and pile-up model at 1-3 keV.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D9B5D56-3F0D-C25D-0134-AAFA0D951AEF}"/>
              </a:ext>
            </a:extLst>
          </p:cNvPr>
          <p:cNvSpPr/>
          <p:nvPr/>
        </p:nvSpPr>
        <p:spPr>
          <a:xfrm>
            <a:off x="6138729" y="1354263"/>
            <a:ext cx="5550028" cy="5010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756B91E-3706-4A7B-5A48-68AC62D23DC5}"/>
              </a:ext>
            </a:extLst>
          </p:cNvPr>
          <p:cNvSpPr txBox="1"/>
          <p:nvPr/>
        </p:nvSpPr>
        <p:spPr>
          <a:xfrm>
            <a:off x="6391002" y="1373056"/>
            <a:ext cx="50664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TS setup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 descr="Una raqueta de tenis&#10;&#10;El contenido generado por IA puede ser incorrecto.">
            <a:extLst>
              <a:ext uri="{FF2B5EF4-FFF2-40B4-BE49-F238E27FC236}">
                <a16:creationId xmlns:a16="http://schemas.microsoft.com/office/drawing/2014/main" id="{5EA0898D-886A-178F-577F-5F595B7D6A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67728">
            <a:off x="11089861" y="850629"/>
            <a:ext cx="962249" cy="1212697"/>
          </a:xfrm>
          <a:prstGeom prst="rect">
            <a:avLst/>
          </a:prstGeom>
        </p:spPr>
      </p:pic>
      <p:pic>
        <p:nvPicPr>
          <p:cNvPr id="7" name="Imagen 6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9390820A-E589-0563-6499-630D619B39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814" y="2918972"/>
            <a:ext cx="3783630" cy="27310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F644CBB-CA5A-F00F-7D4D-E875D0037DCA}"/>
              </a:ext>
            </a:extLst>
          </p:cNvPr>
          <p:cNvSpPr txBox="1"/>
          <p:nvPr/>
        </p:nvSpPr>
        <p:spPr>
          <a:xfrm>
            <a:off x="6138728" y="1718587"/>
            <a:ext cx="55458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Significantly larger corrections than in the FC setup, especially for E</a:t>
            </a:r>
            <a:r>
              <a:rPr lang="en-US" sz="1600" baseline="-25000" dirty="0"/>
              <a:t>n</a:t>
            </a:r>
            <a:r>
              <a:rPr lang="en-US" sz="1600" dirty="0"/>
              <a:t>&gt;2 keV (up to 15%).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/>
              <a:t>Low intensity pulses</a:t>
            </a:r>
            <a:r>
              <a:rPr lang="en-US" sz="1600" dirty="0"/>
              <a:t>: corrections below 2.5% up to 10 keV. 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37A4520-9AE4-A2EF-8BA9-91E326279B14}"/>
              </a:ext>
            </a:extLst>
          </p:cNvPr>
          <p:cNvSpPr txBox="1"/>
          <p:nvPr/>
        </p:nvSpPr>
        <p:spPr>
          <a:xfrm>
            <a:off x="6266034" y="5690937"/>
            <a:ext cx="5316366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TS capture yield was </a:t>
            </a:r>
            <a:r>
              <a:rPr lang="en-US" sz="1600" u="sng" dirty="0"/>
              <a:t>measured using only low-intensity</a:t>
            </a:r>
            <a:r>
              <a:rPr lang="en-US" sz="1600" dirty="0"/>
              <a:t> pulses to minimize pile-up corrections.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5DB99AA-8C0C-92BD-2AE4-F5C7325C9293}"/>
              </a:ext>
            </a:extLst>
          </p:cNvPr>
          <p:cNvSpPr txBox="1"/>
          <p:nvPr/>
        </p:nvSpPr>
        <p:spPr>
          <a:xfrm>
            <a:off x="7123814" y="2690359"/>
            <a:ext cx="3783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Efficiency curves with high and low intensity pulses.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C857DCB-A48C-2C0E-622A-401F29FFE8EA}"/>
              </a:ext>
            </a:extLst>
          </p:cNvPr>
          <p:cNvSpPr txBox="1"/>
          <p:nvPr/>
        </p:nvSpPr>
        <p:spPr>
          <a:xfrm>
            <a:off x="241428" y="6014102"/>
            <a:ext cx="5054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8F9183"/>
                </a:solidFill>
              </a:rPr>
              <a:t>[1] E. Mendoza et al. </a:t>
            </a:r>
            <a:r>
              <a:rPr lang="en-US" sz="1100" i="1" dirty="0" err="1">
                <a:solidFill>
                  <a:srgbClr val="8F9183"/>
                </a:solidFill>
              </a:rPr>
              <a:t>Nucl</a:t>
            </a:r>
            <a:r>
              <a:rPr lang="en-US" sz="1100" i="1" dirty="0">
                <a:solidFill>
                  <a:srgbClr val="8F9183"/>
                </a:solidFill>
              </a:rPr>
              <a:t>. </a:t>
            </a:r>
            <a:r>
              <a:rPr lang="en-US" sz="1100" i="1" dirty="0" err="1">
                <a:solidFill>
                  <a:srgbClr val="8F9183"/>
                </a:solidFill>
              </a:rPr>
              <a:t>Instrum</a:t>
            </a:r>
            <a:r>
              <a:rPr lang="en-US" sz="1100" i="1" dirty="0">
                <a:solidFill>
                  <a:srgbClr val="8F9183"/>
                </a:solidFill>
              </a:rPr>
              <a:t>. Methods Phys. Res. A 768, 55 (2014).</a:t>
            </a:r>
          </a:p>
        </p:txBody>
      </p:sp>
    </p:spTree>
    <p:extLst>
      <p:ext uri="{BB962C8B-B14F-4D97-AF65-F5344CB8AC3E}">
        <p14:creationId xmlns:p14="http://schemas.microsoft.com/office/powerpoint/2010/main" val="168114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DFC4BBD-511C-61D2-AE5E-6E1CDF74B9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873" y="775405"/>
            <a:ext cx="4002199" cy="2592409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3C0E0A40-31C3-2DC3-7233-EBF6AD943F4F}"/>
              </a:ext>
            </a:extLst>
          </p:cNvPr>
          <p:cNvSpPr/>
          <p:nvPr/>
        </p:nvSpPr>
        <p:spPr>
          <a:xfrm>
            <a:off x="36214" y="3392015"/>
            <a:ext cx="12104484" cy="3012652"/>
          </a:xfrm>
          <a:prstGeom prst="rect">
            <a:avLst/>
          </a:prstGeom>
          <a:solidFill>
            <a:srgbClr val="F2DCDB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A6E612C-28F5-45FC-ABD4-54B65CF2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</a:t>
            </a:r>
            <a:r>
              <a:rPr lang="el-GR" dirty="0"/>
              <a:t>α</a:t>
            </a:r>
            <a:r>
              <a:rPr lang="en-US" dirty="0"/>
              <a:t>-ratio: comparison with evaluations (and exp. data)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C5284BA-97E7-604F-8C9A-E1FC3293EAFF}"/>
              </a:ext>
            </a:extLst>
          </p:cNvPr>
          <p:cNvSpPr txBox="1"/>
          <p:nvPr/>
        </p:nvSpPr>
        <p:spPr>
          <a:xfrm>
            <a:off x="99583" y="1085583"/>
            <a:ext cx="2044290" cy="16773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Better agreement with ENDF/B-VIII.1 at 0.3 eV, and 3-4% below the other libraries.</a:t>
            </a:r>
          </a:p>
          <a:p>
            <a:pPr algn="just">
              <a:spcAft>
                <a:spcPts val="600"/>
              </a:spcAft>
            </a:pPr>
            <a:r>
              <a:rPr lang="en-US" sz="1400" dirty="0"/>
              <a:t>This deviation is driven by the difference in the fission cross section.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3105DD7-DA0D-13DC-9901-2637D608085D}"/>
              </a:ext>
            </a:extLst>
          </p:cNvPr>
          <p:cNvSpPr txBox="1"/>
          <p:nvPr/>
        </p:nvSpPr>
        <p:spPr>
          <a:xfrm>
            <a:off x="1937442" y="3394910"/>
            <a:ext cx="90896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Comparison with experimental data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D51E8E0-48CE-70A0-4D72-6A6989881F4D}"/>
              </a:ext>
            </a:extLst>
          </p:cNvPr>
          <p:cNvSpPr txBox="1"/>
          <p:nvPr/>
        </p:nvSpPr>
        <p:spPr>
          <a:xfrm>
            <a:off x="251951" y="2762965"/>
            <a:ext cx="1961608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tx1"/>
                </a:solidFill>
              </a:rPr>
              <a:t>Residuals and ratios calculated relative to ENDF/B-VIII.0</a:t>
            </a:r>
          </a:p>
        </p:txBody>
      </p:sp>
      <p:pic>
        <p:nvPicPr>
          <p:cNvPr id="17" name="Imagen 16" descr="Interfaz de usuario gráfica, Gráfico, Histograma&#10;&#10;El contenido generado por IA puede ser incorrecto.">
            <a:extLst>
              <a:ext uri="{FF2B5EF4-FFF2-40B4-BE49-F238E27FC236}">
                <a16:creationId xmlns:a16="http://schemas.microsoft.com/office/drawing/2014/main" id="{C9C02955-9840-399B-D11B-D517BFD6C3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072" y="775406"/>
            <a:ext cx="4002199" cy="259241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38480239-4F0B-2880-3C0F-7672F002DF6C}"/>
              </a:ext>
            </a:extLst>
          </p:cNvPr>
          <p:cNvSpPr txBox="1"/>
          <p:nvPr/>
        </p:nvSpPr>
        <p:spPr>
          <a:xfrm>
            <a:off x="10048126" y="1085583"/>
            <a:ext cx="2008642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dirty="0"/>
              <a:t>Regions with large errors due to counting statistics (valleys in fission and/or capture). No valuable </a:t>
            </a:r>
            <a:r>
              <a:rPr lang="en-US" sz="1400" dirty="0" err="1"/>
              <a:t>informa-tion</a:t>
            </a:r>
            <a:r>
              <a:rPr lang="en-US" sz="1400" dirty="0"/>
              <a:t> there. 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95AE2744-4AD9-DE51-0800-2E8835DCD0FB}"/>
              </a:ext>
            </a:extLst>
          </p:cNvPr>
          <p:cNvSpPr/>
          <p:nvPr/>
        </p:nvSpPr>
        <p:spPr>
          <a:xfrm>
            <a:off x="6934955" y="1879586"/>
            <a:ext cx="669956" cy="715224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C813E070-3D94-3912-B517-5745259F3F67}"/>
              </a:ext>
            </a:extLst>
          </p:cNvPr>
          <p:cNvCxnSpPr>
            <a:cxnSpLocks/>
            <a:stCxn id="20" idx="7"/>
          </p:cNvCxnSpPr>
          <p:nvPr/>
        </p:nvCxnSpPr>
        <p:spPr>
          <a:xfrm flipV="1">
            <a:off x="7506798" y="1526501"/>
            <a:ext cx="2541328" cy="457827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F4E2425E-75FC-40DB-094C-E33DCDB5AE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8" y="3887652"/>
            <a:ext cx="3380881" cy="2440335"/>
          </a:xfrm>
          <a:prstGeom prst="rect">
            <a:avLst/>
          </a:prstGeom>
        </p:spPr>
      </p:pic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A1FE9D48-BD47-0A7C-9BDC-80C7538F376B}"/>
              </a:ext>
            </a:extLst>
          </p:cNvPr>
          <p:cNvCxnSpPr>
            <a:cxnSpLocks/>
          </p:cNvCxnSpPr>
          <p:nvPr/>
        </p:nvCxnSpPr>
        <p:spPr>
          <a:xfrm flipV="1">
            <a:off x="3075709" y="4569346"/>
            <a:ext cx="471414" cy="102674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3791F2AE-659D-9642-D297-43735A88F101}"/>
              </a:ext>
            </a:extLst>
          </p:cNvPr>
          <p:cNvSpPr txBox="1"/>
          <p:nvPr/>
        </p:nvSpPr>
        <p:spPr>
          <a:xfrm>
            <a:off x="3547123" y="4055040"/>
            <a:ext cx="2245307" cy="20774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First resonance @ 0.3 eV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New dataset for </a:t>
            </a:r>
            <a:r>
              <a:rPr lang="el-GR" sz="1400" dirty="0">
                <a:ea typeface="Segoe UI Black" panose="020B0A02040204020203" pitchFamily="34" charset="0"/>
              </a:rPr>
              <a:t>α</a:t>
            </a:r>
            <a:r>
              <a:rPr lang="en-US" sz="1400" dirty="0">
                <a:ea typeface="Segoe UI Black" panose="020B0A02040204020203" pitchFamily="34" charset="0"/>
              </a:rPr>
              <a:t>-ratio with smaller uncertainties for the 0.3 eV resonance. Compatible with Brooks 1967 data in the tails but with more precision. </a:t>
            </a:r>
          </a:p>
        </p:txBody>
      </p:sp>
      <p:pic>
        <p:nvPicPr>
          <p:cNvPr id="19" name="Imagen 18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4C682C28-F341-2FAE-A933-1B0D144586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892" y="3904315"/>
            <a:ext cx="3346875" cy="241579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6DB57F5D-5ED8-12F4-F6B7-9EB6D8B9FA67}"/>
              </a:ext>
            </a:extLst>
          </p:cNvPr>
          <p:cNvSpPr txBox="1"/>
          <p:nvPr/>
        </p:nvSpPr>
        <p:spPr>
          <a:xfrm>
            <a:off x="5856228" y="3856645"/>
            <a:ext cx="2816720" cy="25083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>
                <a:latin typeface="Segoe UI Black" panose="020B0A02040204020203" pitchFamily="34" charset="0"/>
                <a:ea typeface="Segoe UI Black" panose="020B0A02040204020203" pitchFamily="34" charset="0"/>
              </a:rPr>
              <a:t>Energy resolution and discrepancies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a typeface="Segoe UI Black" panose="020B0A02040204020203" pitchFamily="34" charset="0"/>
              </a:rPr>
              <a:t>Where the comparison is possible, n_TOF data show slightly higher energy resolution than Mosby 2014 data (starting at 10 eV). There are regions with agreement but also regions with significant discrepancies be-tween both datasets. </a:t>
            </a:r>
          </a:p>
        </p:txBody>
      </p: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2AF287DB-1385-700B-6883-FCEFFC1E2171}"/>
              </a:ext>
            </a:extLst>
          </p:cNvPr>
          <p:cNvCxnSpPr>
            <a:cxnSpLocks/>
          </p:cNvCxnSpPr>
          <p:nvPr/>
        </p:nvCxnSpPr>
        <p:spPr>
          <a:xfrm flipH="1" flipV="1">
            <a:off x="8672948" y="4569346"/>
            <a:ext cx="229352" cy="249970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143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7C4862F2-84C6-D945-939D-C2DF4D185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1.1 n_TOF: </a:t>
            </a:r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/>
              <a:t>eutron </a:t>
            </a:r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/>
              <a:t>ime-</a:t>
            </a:r>
            <a:r>
              <a:rPr lang="en-US" dirty="0">
                <a:solidFill>
                  <a:schemeClr val="tx1"/>
                </a:solidFill>
              </a:rPr>
              <a:t>o</a:t>
            </a:r>
            <a:r>
              <a:rPr lang="en-US" dirty="0"/>
              <a:t>f-</a:t>
            </a:r>
            <a:r>
              <a:rPr lang="en-US" dirty="0">
                <a:solidFill>
                  <a:schemeClr val="tx1"/>
                </a:solidFill>
              </a:rPr>
              <a:t>f</a:t>
            </a:r>
            <a:r>
              <a:rPr lang="en-US" dirty="0"/>
              <a:t>light at CERN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6685AB13-05EC-9680-5A07-D9EA18A30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53856"/>
            <a:ext cx="10972800" cy="634020"/>
          </a:xfrm>
        </p:spPr>
        <p:txBody>
          <a:bodyPr/>
          <a:lstStyle/>
          <a:p>
            <a:r>
              <a:rPr lang="en-US" sz="1600" dirty="0"/>
              <a:t>Experiment performed at n_TOF EAR1 (</a:t>
            </a:r>
            <a:r>
              <a:rPr lang="en-US" sz="1400" dirty="0"/>
              <a:t>~</a:t>
            </a:r>
            <a:r>
              <a:rPr lang="en-US" sz="1600" dirty="0"/>
              <a:t>185 m flight path) in Sep-Nov 2022. </a:t>
            </a:r>
          </a:p>
          <a:p>
            <a:r>
              <a:rPr lang="en-US" sz="1600" dirty="0"/>
              <a:t>Around 8 times larger flight path than in previous </a:t>
            </a:r>
            <a:r>
              <a:rPr lang="en-US" sz="1600" baseline="30000" dirty="0"/>
              <a:t>239</a:t>
            </a:r>
            <a:r>
              <a:rPr lang="en-US" sz="1600" dirty="0"/>
              <a:t>Pu measurements, which enables higher energy resolution. </a:t>
            </a:r>
          </a:p>
        </p:txBody>
      </p:sp>
      <p:pic>
        <p:nvPicPr>
          <p:cNvPr id="21" name="Imagen 20" descr="Una captura de pantalla de un mapa&#10;&#10;El contenido generado por IA puede ser incorrecto.">
            <a:extLst>
              <a:ext uri="{FF2B5EF4-FFF2-40B4-BE49-F238E27FC236}">
                <a16:creationId xmlns:a16="http://schemas.microsoft.com/office/drawing/2014/main" id="{D1F5979F-FF72-7556-25DC-6B8D6F8ED5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219" y="1818780"/>
            <a:ext cx="7354181" cy="4136726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48AC8485-4EAD-579B-E010-9A06953D4B5C}"/>
              </a:ext>
            </a:extLst>
          </p:cNvPr>
          <p:cNvSpPr/>
          <p:nvPr/>
        </p:nvSpPr>
        <p:spPr>
          <a:xfrm>
            <a:off x="197388" y="1755366"/>
            <a:ext cx="3613472" cy="4200140"/>
          </a:xfrm>
          <a:prstGeom prst="rect">
            <a:avLst/>
          </a:prstGeom>
          <a:noFill/>
          <a:ln>
            <a:solidFill>
              <a:srgbClr val="01449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3FB9EB-614B-01BF-4842-A423EE7FB32A}"/>
              </a:ext>
            </a:extLst>
          </p:cNvPr>
          <p:cNvSpPr txBox="1"/>
          <p:nvPr/>
        </p:nvSpPr>
        <p:spPr>
          <a:xfrm>
            <a:off x="173878" y="1735034"/>
            <a:ext cx="3613472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Impact" panose="020B0806030902050204" pitchFamily="34" charset="0"/>
              </a:rPr>
              <a:t>n_TOF features</a:t>
            </a:r>
            <a:endParaRPr lang="en-US" sz="2400" dirty="0"/>
          </a:p>
          <a:p>
            <a:endParaRPr lang="en-US" dirty="0"/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25 years operation, with relevant measurements for nuclear technology, nuclear astrophysics, medical science and basic research. 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Neutron beam by </a:t>
            </a:r>
            <a:r>
              <a:rPr lang="en-US" sz="1400" b="1" dirty="0"/>
              <a:t>spallation</a:t>
            </a:r>
            <a:r>
              <a:rPr lang="en-US" sz="1400" dirty="0"/>
              <a:t> of 20 GeV protons into a lead target. 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Pulses of about 1 Hz repetition rate → no overlapping pulses. 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8·10</a:t>
            </a:r>
            <a:r>
              <a:rPr lang="en-US" sz="1400" baseline="30000" dirty="0"/>
              <a:t>12</a:t>
            </a:r>
            <a:r>
              <a:rPr lang="en-US" sz="1400" dirty="0"/>
              <a:t> protons per pulse, 7 ns RMS, with option for lower intensities. </a:t>
            </a:r>
            <a:endParaRPr lang="en-US" sz="1400" baseline="30000" dirty="0"/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Three experimental areas</a:t>
            </a:r>
            <a:r>
              <a:rPr lang="en-US" sz="1400" dirty="0"/>
              <a:t> for different purposes (EAR1, EAR2 and NEAR).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EAR1: moderated neutrons with a layer of borated water. 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53456E21-5D5E-9998-7016-7BD906EA79E8}"/>
              </a:ext>
            </a:extLst>
          </p:cNvPr>
          <p:cNvSpPr/>
          <p:nvPr/>
        </p:nvSpPr>
        <p:spPr>
          <a:xfrm rot="20747589">
            <a:off x="4266918" y="1873255"/>
            <a:ext cx="3919992" cy="16230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4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28DEEE65-7088-41B9-A1D4-66CA62BB0129}"/>
              </a:ext>
            </a:extLst>
          </p:cNvPr>
          <p:cNvSpPr txBox="1">
            <a:spLocks/>
          </p:cNvSpPr>
          <p:nvPr/>
        </p:nvSpPr>
        <p:spPr bwMode="auto">
          <a:xfrm>
            <a:off x="4338797" y="853856"/>
            <a:ext cx="4756108" cy="941796"/>
          </a:xfrm>
          <a:prstGeom prst="rect">
            <a:avLst/>
          </a:prstGeom>
          <a:noFill/>
          <a:ln w="9525">
            <a:solidFill>
              <a:srgbClr val="014495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>
                <a:latin typeface="Cooper Black" panose="0208090404030B020404" pitchFamily="18" charset="0"/>
              </a:rPr>
              <a:t>Neutron Beam Monitor (</a:t>
            </a:r>
            <a:r>
              <a:rPr lang="en-US" sz="2000" dirty="0" err="1">
                <a:latin typeface="Cooper Black" panose="0208090404030B020404" pitchFamily="18" charset="0"/>
              </a:rPr>
              <a:t>SiMon</a:t>
            </a:r>
            <a:r>
              <a:rPr lang="en-US" sz="2000" dirty="0">
                <a:latin typeface="Cooper Black" panose="0208090404030B020404" pitchFamily="18" charset="0"/>
              </a:rPr>
              <a:t>)</a:t>
            </a:r>
            <a:endParaRPr lang="en-US" sz="1600" dirty="0"/>
          </a:p>
          <a:p>
            <a:r>
              <a:rPr lang="en-US" sz="1600" dirty="0"/>
              <a:t>Four silicon detectors to monitor neutron beam intensity using </a:t>
            </a:r>
            <a:r>
              <a:rPr lang="en-US" sz="1600" baseline="30000" dirty="0"/>
              <a:t>6</a:t>
            </a:r>
            <a:r>
              <a:rPr lang="en-US" sz="1600" dirty="0"/>
              <a:t>Li(n,</a:t>
            </a:r>
            <a:r>
              <a:rPr lang="el-GR" sz="1600" dirty="0"/>
              <a:t>α</a:t>
            </a:r>
            <a:r>
              <a:rPr lang="en-US" sz="1600" dirty="0"/>
              <a:t>)</a:t>
            </a:r>
            <a:r>
              <a:rPr lang="en-US" sz="1600" baseline="30000" dirty="0"/>
              <a:t>3</a:t>
            </a:r>
            <a:r>
              <a:rPr lang="en-US" sz="1600" dirty="0"/>
              <a:t>H standard reaction. </a:t>
            </a:r>
          </a:p>
        </p:txBody>
      </p:sp>
      <p:pic>
        <p:nvPicPr>
          <p:cNvPr id="7" name="Imagen 6" descr="Diagrama&#10;&#10;El contenido generado por IA puede ser incorrecto.">
            <a:extLst>
              <a:ext uri="{FF2B5EF4-FFF2-40B4-BE49-F238E27FC236}">
                <a16:creationId xmlns:a16="http://schemas.microsoft.com/office/drawing/2014/main" id="{EC99A5F5-FA2B-E584-DE23-44AEBB7EFC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240" y="480362"/>
            <a:ext cx="2693831" cy="15378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FA5FC5F9-DAEE-B11D-75FF-FBA10CE95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1.2 Detectors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BEC8218A-DC65-FD02-B429-2EC01A7AF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302" y="853856"/>
            <a:ext cx="3808977" cy="1097682"/>
          </a:xfrm>
          <a:ln>
            <a:solidFill>
              <a:srgbClr val="014495"/>
            </a:solidFill>
            <a:prstDash val="dash"/>
          </a:ln>
        </p:spPr>
        <p:txBody>
          <a:bodyPr/>
          <a:lstStyle/>
          <a:p>
            <a:pPr marL="0" indent="0" algn="ctr">
              <a:buNone/>
            </a:pPr>
            <a:r>
              <a:rPr lang="en-US" sz="2000" dirty="0">
                <a:latin typeface="Cooper Black" panose="0208090404030B020404" pitchFamily="18" charset="0"/>
              </a:rPr>
              <a:t>Proton Beam Monitors </a:t>
            </a:r>
          </a:p>
          <a:p>
            <a:r>
              <a:rPr lang="en-US" sz="1600" dirty="0"/>
              <a:t>Wall Current Monitor (WCM).</a:t>
            </a:r>
          </a:p>
          <a:p>
            <a:r>
              <a:rPr lang="en-US" sz="1600" dirty="0"/>
              <a:t>Beam Current Transformer (BCT).</a:t>
            </a:r>
          </a:p>
        </p:txBody>
      </p:sp>
      <p:sp>
        <p:nvSpPr>
          <p:cNvPr id="10" name="Flecha: hacia abajo 16">
            <a:extLst>
              <a:ext uri="{FF2B5EF4-FFF2-40B4-BE49-F238E27FC236}">
                <a16:creationId xmlns:a16="http://schemas.microsoft.com/office/drawing/2014/main" id="{AB6496C9-8C66-EEA2-D454-6BAC081D8B94}"/>
              </a:ext>
            </a:extLst>
          </p:cNvPr>
          <p:cNvSpPr/>
          <p:nvPr/>
        </p:nvSpPr>
        <p:spPr>
          <a:xfrm rot="16200000">
            <a:off x="9051877" y="967391"/>
            <a:ext cx="319256" cy="395469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878D97A-8293-DCCF-1272-BB0B6C170618}"/>
              </a:ext>
            </a:extLst>
          </p:cNvPr>
          <p:cNvSpPr txBox="1"/>
          <p:nvPr/>
        </p:nvSpPr>
        <p:spPr>
          <a:xfrm>
            <a:off x="4185375" y="2018184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239</a:t>
            </a:r>
            <a:r>
              <a:rPr lang="en-US" dirty="0"/>
              <a:t>Pu-specific detectors at EAR1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ED966C9-3D95-F97B-394A-4C6CCFA62DAE}"/>
              </a:ext>
            </a:extLst>
          </p:cNvPr>
          <p:cNvSpPr txBox="1"/>
          <p:nvPr/>
        </p:nvSpPr>
        <p:spPr>
          <a:xfrm>
            <a:off x="393192" y="2590750"/>
            <a:ext cx="5632704" cy="3385542"/>
          </a:xfrm>
          <a:prstGeom prst="rect">
            <a:avLst/>
          </a:prstGeom>
          <a:ln>
            <a:solidFill>
              <a:srgbClr val="01449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oper Black" panose="0208090404030B020404" pitchFamily="18" charset="0"/>
              </a:rPr>
              <a:t>FFD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US" sz="2000" dirty="0">
                <a:latin typeface="Cooper Black" panose="0208090404030B020404" pitchFamily="18" charset="0"/>
              </a:rPr>
              <a:t/>
            </a:r>
            <a:br>
              <a:rPr lang="en-US" sz="2000" dirty="0">
                <a:latin typeface="Cooper Black" panose="0208090404030B020404" pitchFamily="18" charset="0"/>
              </a:rPr>
            </a:b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ission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ragment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etector</a:t>
            </a: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Detection of charged particles.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Fast pre-amplifiers.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Filled with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+ (10%)CF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gas.</a:t>
            </a:r>
          </a:p>
        </p:txBody>
      </p:sp>
      <p:pic>
        <p:nvPicPr>
          <p:cNvPr id="13" name="4 Imagen">
            <a:extLst>
              <a:ext uri="{FF2B5EF4-FFF2-40B4-BE49-F238E27FC236}">
                <a16:creationId xmlns:a16="http://schemas.microsoft.com/office/drawing/2014/main" id="{6DB7DD14-AC0D-3084-25FD-59A33A5C58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375" y="3277168"/>
            <a:ext cx="3780338" cy="1567559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8A09205-5626-7433-7C1C-F96FAC8342E9}"/>
              </a:ext>
            </a:extLst>
          </p:cNvPr>
          <p:cNvSpPr txBox="1"/>
          <p:nvPr/>
        </p:nvSpPr>
        <p:spPr>
          <a:xfrm>
            <a:off x="6174013" y="2416983"/>
            <a:ext cx="5632704" cy="390876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oper Black" panose="0208090404030B020404" pitchFamily="18" charset="0"/>
              </a:rPr>
              <a:t>TAC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r>
              <a:rPr lang="en-US" sz="2000" dirty="0">
                <a:latin typeface="Cooper Black" panose="0208090404030B020404" pitchFamily="18" charset="0"/>
              </a:rPr>
              <a:t/>
            </a:r>
            <a:br>
              <a:rPr lang="en-US" sz="2000" dirty="0">
                <a:latin typeface="Cooper Black" panose="0208090404030B020404" pitchFamily="18" charset="0"/>
              </a:rPr>
            </a:b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otal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bsorption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alorimeter</a:t>
            </a:r>
          </a:p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Cooper Black" panose="0208090404030B0204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detect capture and fission </a:t>
            </a:r>
            <a:r>
              <a:rPr lang="el-GR" sz="1400" i="1" dirty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-rays.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Composed of 40 BaF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crystals operated in coincidence.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Events characterized by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(total deposited energy from contributing crystals)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(crystal multiplicity).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9B37432A-9608-7E78-B15F-8FD6D1B764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770" y="3110412"/>
            <a:ext cx="1895571" cy="1988794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CD52E13-3CC9-ACA9-193D-3404260190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0596" y="3110412"/>
            <a:ext cx="1491595" cy="1988795"/>
          </a:xfrm>
          <a:prstGeom prst="rect">
            <a:avLst/>
          </a:prstGeom>
          <a:ln w="9525">
            <a:solidFill>
              <a:schemeClr val="tx1"/>
            </a:solidFill>
          </a:ln>
          <a:effectLst/>
        </p:spPr>
      </p:pic>
      <p:sp>
        <p:nvSpPr>
          <p:cNvPr id="17" name="Flecha: hacia abajo 16">
            <a:extLst>
              <a:ext uri="{FF2B5EF4-FFF2-40B4-BE49-F238E27FC236}">
                <a16:creationId xmlns:a16="http://schemas.microsoft.com/office/drawing/2014/main" id="{7D2076C9-8A3E-DC86-037F-88DD6D14665D}"/>
              </a:ext>
            </a:extLst>
          </p:cNvPr>
          <p:cNvSpPr/>
          <p:nvPr/>
        </p:nvSpPr>
        <p:spPr>
          <a:xfrm rot="3020688">
            <a:off x="3891756" y="2273043"/>
            <a:ext cx="281345" cy="313288"/>
          </a:xfrm>
          <a:prstGeom prst="downArrow">
            <a:avLst>
              <a:gd name="adj1" fmla="val 31494"/>
              <a:gd name="adj2" fmla="val 60906"/>
            </a:avLst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echa: hacia abajo 16">
            <a:extLst>
              <a:ext uri="{FF2B5EF4-FFF2-40B4-BE49-F238E27FC236}">
                <a16:creationId xmlns:a16="http://schemas.microsoft.com/office/drawing/2014/main" id="{D7B4841D-0BCE-8CE0-C3B6-EC9A98823864}"/>
              </a:ext>
            </a:extLst>
          </p:cNvPr>
          <p:cNvSpPr/>
          <p:nvPr/>
        </p:nvSpPr>
        <p:spPr>
          <a:xfrm rot="18521079">
            <a:off x="7616945" y="2245524"/>
            <a:ext cx="281345" cy="313288"/>
          </a:xfrm>
          <a:prstGeom prst="downArrow">
            <a:avLst>
              <a:gd name="adj1" fmla="val 31494"/>
              <a:gd name="adj2" fmla="val 60906"/>
            </a:avLst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8E7F8C2-0D58-97FA-B8CB-5EA2C7155F98}"/>
              </a:ext>
            </a:extLst>
          </p:cNvPr>
          <p:cNvSpPr txBox="1"/>
          <p:nvPr/>
        </p:nvSpPr>
        <p:spPr>
          <a:xfrm>
            <a:off x="1193308" y="4951843"/>
            <a:ext cx="42032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[1]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Perkowski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Instrum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Methods Phys. Res. A 1067, 169649 (2024)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8E966CD-CB70-9227-B665-9329AB72243B}"/>
              </a:ext>
            </a:extLst>
          </p:cNvPr>
          <p:cNvSpPr txBox="1"/>
          <p:nvPr/>
        </p:nvSpPr>
        <p:spPr>
          <a:xfrm>
            <a:off x="7087630" y="5114836"/>
            <a:ext cx="40145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[2] Guerrero et al.,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Instrum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Methods Phys. Res. A 608(3), 424 (2009)</a:t>
            </a:r>
          </a:p>
        </p:txBody>
      </p:sp>
    </p:spTree>
    <p:extLst>
      <p:ext uri="{BB962C8B-B14F-4D97-AF65-F5344CB8AC3E}">
        <p14:creationId xmlns:p14="http://schemas.microsoft.com/office/powerpoint/2010/main" val="368413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5A599598-AFAB-03BC-A981-1821190AA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1.3 Experimental configurations and samples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6E23C27B-685C-B22C-6D06-33C6EC0AA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53856"/>
            <a:ext cx="10972800" cy="634020"/>
          </a:xfrm>
        </p:spPr>
        <p:txBody>
          <a:bodyPr/>
          <a:lstStyle/>
          <a:p>
            <a:r>
              <a:rPr lang="en-US" sz="1600" dirty="0"/>
              <a:t>Experimental campaign </a:t>
            </a:r>
            <a:r>
              <a:rPr lang="en-US" sz="1600" b="1" dirty="0"/>
              <a:t>divided into two different configurations</a:t>
            </a:r>
            <a:r>
              <a:rPr lang="en-US" sz="1600" dirty="0"/>
              <a:t>: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60E73CA-1AAF-4CCC-684B-D83C04C337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t="3685" r="374" b="21940"/>
          <a:stretch/>
        </p:blipFill>
        <p:spPr>
          <a:xfrm>
            <a:off x="758721" y="1278037"/>
            <a:ext cx="1613223" cy="21509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D709F62-BA2D-80B5-901C-89FE36AE91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135" y="1023707"/>
            <a:ext cx="1682856" cy="22407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32C7B976-1C96-9F86-4F93-FDECB5B5791D}"/>
              </a:ext>
            </a:extLst>
          </p:cNvPr>
          <p:cNvSpPr txBox="1"/>
          <p:nvPr/>
        </p:nvSpPr>
        <p:spPr>
          <a:xfrm>
            <a:off x="2760497" y="1254069"/>
            <a:ext cx="3395549" cy="1554272"/>
          </a:xfrm>
          <a:prstGeom prst="rect">
            <a:avLst/>
          </a:prstGeom>
          <a:ln>
            <a:solidFill>
              <a:srgbClr val="01449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1. FC config.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thin Pu samples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(&lt;10 mg total mass) within fission chamber. 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Use FFD + TAC simultaneously.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Measure fission and capture (up to ~1 keV), and the </a:t>
            </a:r>
            <a:r>
              <a:rPr lang="el-GR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-ratio. </a:t>
            </a:r>
          </a:p>
        </p:txBody>
      </p:sp>
      <p:cxnSp>
        <p:nvCxnSpPr>
          <p:cNvPr id="24" name="11 Conector recto de flecha">
            <a:extLst>
              <a:ext uri="{FF2B5EF4-FFF2-40B4-BE49-F238E27FC236}">
                <a16:creationId xmlns:a16="http://schemas.microsoft.com/office/drawing/2014/main" id="{6C424C4B-D6FF-2D82-96A0-7ADFD870C04B}"/>
              </a:ext>
            </a:extLst>
          </p:cNvPr>
          <p:cNvCxnSpPr>
            <a:cxnSpLocks/>
          </p:cNvCxnSpPr>
          <p:nvPr/>
        </p:nvCxnSpPr>
        <p:spPr>
          <a:xfrm flipH="1">
            <a:off x="1637987" y="1852543"/>
            <a:ext cx="1122511" cy="291544"/>
          </a:xfrm>
          <a:prstGeom prst="straightConnector1">
            <a:avLst/>
          </a:prstGeom>
          <a:ln w="31750">
            <a:solidFill>
              <a:srgbClr val="0144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952AB0B-3495-C81F-ACF7-F37DFEA63A48}"/>
              </a:ext>
            </a:extLst>
          </p:cNvPr>
          <p:cNvSpPr txBox="1"/>
          <p:nvPr/>
        </p:nvSpPr>
        <p:spPr>
          <a:xfrm>
            <a:off x="6337848" y="1246025"/>
            <a:ext cx="2958578" cy="15542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2. TS config.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 </a:t>
            </a:r>
            <a:r>
              <a:rPr lang="en-US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thick sample 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mg).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Use only TAC.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Measure capture above 1 keV.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Sample inside dummy chamber to have similar </a:t>
            </a:r>
            <a:r>
              <a:rPr lang="en-US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bkgds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27" name="11 Conector recto de flecha">
            <a:extLst>
              <a:ext uri="{FF2B5EF4-FFF2-40B4-BE49-F238E27FC236}">
                <a16:creationId xmlns:a16="http://schemas.microsoft.com/office/drawing/2014/main" id="{FB38ED7C-FE4B-218A-1C69-1287EA748B7C}"/>
              </a:ext>
            </a:extLst>
          </p:cNvPr>
          <p:cNvCxnSpPr>
            <a:cxnSpLocks/>
          </p:cNvCxnSpPr>
          <p:nvPr/>
        </p:nvCxnSpPr>
        <p:spPr>
          <a:xfrm>
            <a:off x="9296426" y="1684491"/>
            <a:ext cx="1019724" cy="45959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n 28" descr="Diagrama, Esquemático&#10;&#10;El contenido generado por IA puede ser incorrecto.">
            <a:extLst>
              <a:ext uri="{FF2B5EF4-FFF2-40B4-BE49-F238E27FC236}">
                <a16:creationId xmlns:a16="http://schemas.microsoft.com/office/drawing/2014/main" id="{05AC6E81-752F-0775-E7BC-134583A8EC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388" y="3410743"/>
            <a:ext cx="5488953" cy="24314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/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4B7F2AB3-F71E-C260-E7C6-C09C39D0F578}"/>
              </a:ext>
            </a:extLst>
          </p:cNvPr>
          <p:cNvSpPr txBox="1"/>
          <p:nvPr/>
        </p:nvSpPr>
        <p:spPr>
          <a:xfrm>
            <a:off x="3490651" y="2940265"/>
            <a:ext cx="478047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Both setups share similar beam line configuration: </a:t>
            </a:r>
          </a:p>
        </p:txBody>
      </p:sp>
      <p:pic>
        <p:nvPicPr>
          <p:cNvPr id="31" name="Imagen 30" descr="Imagen que contiene interior, tabla, pequeño, edificio&#10;&#10;El contenido generado por IA puede ser incorrecto.">
            <a:extLst>
              <a:ext uri="{FF2B5EF4-FFF2-40B4-BE49-F238E27FC236}">
                <a16:creationId xmlns:a16="http://schemas.microsoft.com/office/drawing/2014/main" id="{21018776-DF75-CC78-E7C7-173863AF57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434" y="2514118"/>
            <a:ext cx="1381105" cy="18403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32" name="Tabla 31">
            <a:extLst>
              <a:ext uri="{FF2B5EF4-FFF2-40B4-BE49-F238E27FC236}">
                <a16:creationId xmlns:a16="http://schemas.microsoft.com/office/drawing/2014/main" id="{CA39379E-BBA1-C636-32ED-16939286C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101812"/>
              </p:ext>
            </p:extLst>
          </p:nvPr>
        </p:nvGraphicFramePr>
        <p:xfrm>
          <a:off x="9085183" y="4675639"/>
          <a:ext cx="2538365" cy="1524000"/>
        </p:xfrm>
        <a:graphic>
          <a:graphicData uri="http://schemas.openxmlformats.org/drawingml/2006/table">
            <a:tbl>
              <a:tblPr firstRow="1" bandRow="1"/>
              <a:tblGrid>
                <a:gridCol w="934159">
                  <a:extLst>
                    <a:ext uri="{9D8B030D-6E8A-4147-A177-3AD203B41FA5}">
                      <a16:colId xmlns:a16="http://schemas.microsoft.com/office/drawing/2014/main" val="1865367260"/>
                    </a:ext>
                  </a:extLst>
                </a:gridCol>
                <a:gridCol w="1604206">
                  <a:extLst>
                    <a:ext uri="{9D8B030D-6E8A-4147-A177-3AD203B41FA5}">
                      <a16:colId xmlns:a16="http://schemas.microsoft.com/office/drawing/2014/main" val="3845025630"/>
                    </a:ext>
                  </a:extLst>
                </a:gridCol>
              </a:tblGrid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Isotopes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Abundance (%)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394556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239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99.90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436098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769763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562358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789147"/>
                  </a:ext>
                </a:extLst>
              </a:tr>
            </a:tbl>
          </a:graphicData>
        </a:graphic>
      </p:graphicFrame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C329DCEB-6E01-9B15-CFFD-40209DF2B673}"/>
              </a:ext>
            </a:extLst>
          </p:cNvPr>
          <p:cNvSpPr/>
          <p:nvPr/>
        </p:nvSpPr>
        <p:spPr>
          <a:xfrm>
            <a:off x="28104" y="3715422"/>
            <a:ext cx="3095492" cy="2561497"/>
          </a:xfrm>
          <a:prstGeom prst="roundRect">
            <a:avLst/>
          </a:prstGeom>
          <a:noFill/>
          <a:ln>
            <a:solidFill>
              <a:srgbClr val="FECD0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5F6C3BE-109C-5B7E-23B1-D44A3E681F86}"/>
              </a:ext>
            </a:extLst>
          </p:cNvPr>
          <p:cNvSpPr txBox="1"/>
          <p:nvPr/>
        </p:nvSpPr>
        <p:spPr>
          <a:xfrm>
            <a:off x="28103" y="3731851"/>
            <a:ext cx="309549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oper Black" panose="0208090404030B020404" pitchFamily="18" charset="0"/>
              </a:rPr>
              <a:t>Plutonium base material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Produced by JRC-</a:t>
            </a:r>
            <a:r>
              <a:rPr lang="en-US" sz="1600" dirty="0" err="1"/>
              <a:t>Geel</a:t>
            </a:r>
            <a:r>
              <a:rPr lang="en-US" sz="1600" dirty="0"/>
              <a:t> and SCK CEN.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Plutonium dioxide PuO</a:t>
            </a:r>
            <a:r>
              <a:rPr lang="en-US" sz="1600" baseline="-25000" dirty="0"/>
              <a:t>2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99.9% purity of </a:t>
            </a:r>
            <a:r>
              <a:rPr lang="en-US" sz="1600" baseline="30000" dirty="0"/>
              <a:t>239</a:t>
            </a:r>
            <a:r>
              <a:rPr lang="en-US" sz="1600" dirty="0"/>
              <a:t>Pu.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From the same base material, </a:t>
            </a:r>
            <a:r>
              <a:rPr lang="en-US" sz="1600" u="sng" dirty="0"/>
              <a:t>two different type of samples</a:t>
            </a:r>
            <a:r>
              <a:rPr lang="en-US" sz="1600" dirty="0"/>
              <a:t> were prepared.</a:t>
            </a:r>
          </a:p>
        </p:txBody>
      </p:sp>
    </p:spTree>
    <p:extLst>
      <p:ext uri="{BB962C8B-B14F-4D97-AF65-F5344CB8AC3E}">
        <p14:creationId xmlns:p14="http://schemas.microsoft.com/office/powerpoint/2010/main" val="88408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5A599598-AFAB-03BC-A981-1821190AA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1.3 Experimental configurations and samples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6E23C27B-685C-B22C-6D06-33C6EC0AA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53856"/>
            <a:ext cx="10972800" cy="634020"/>
          </a:xfrm>
        </p:spPr>
        <p:txBody>
          <a:bodyPr/>
          <a:lstStyle/>
          <a:p>
            <a:r>
              <a:rPr lang="en-US" sz="1600" dirty="0"/>
              <a:t>Experimental campaign </a:t>
            </a:r>
            <a:r>
              <a:rPr lang="en-US" sz="1600" b="1" dirty="0"/>
              <a:t>divided into two different configurations</a:t>
            </a:r>
            <a:r>
              <a:rPr lang="en-US" sz="1600" dirty="0"/>
              <a:t>: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60E73CA-1AAF-4CCC-684B-D83C04C337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t="3685" r="374" b="21940"/>
          <a:stretch/>
        </p:blipFill>
        <p:spPr>
          <a:xfrm>
            <a:off x="758721" y="1278037"/>
            <a:ext cx="1613223" cy="21509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D709F62-BA2D-80B5-901C-89FE36AE91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135" y="1023707"/>
            <a:ext cx="1682856" cy="22407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32C7B976-1C96-9F86-4F93-FDECB5B5791D}"/>
              </a:ext>
            </a:extLst>
          </p:cNvPr>
          <p:cNvSpPr txBox="1"/>
          <p:nvPr/>
        </p:nvSpPr>
        <p:spPr>
          <a:xfrm>
            <a:off x="2760497" y="1254069"/>
            <a:ext cx="3395549" cy="1554272"/>
          </a:xfrm>
          <a:prstGeom prst="rect">
            <a:avLst/>
          </a:prstGeom>
          <a:ln>
            <a:solidFill>
              <a:srgbClr val="01449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1. FC config.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thin Pu samples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(&lt;10 mg total mass) within fission chamber. 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Use FFD + TAC simultaneously.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Measure fission and capture (up to ~1 keV), and the </a:t>
            </a:r>
            <a:r>
              <a:rPr lang="el-GR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-ratio. </a:t>
            </a:r>
          </a:p>
        </p:txBody>
      </p:sp>
      <p:cxnSp>
        <p:nvCxnSpPr>
          <p:cNvPr id="24" name="11 Conector recto de flecha">
            <a:extLst>
              <a:ext uri="{FF2B5EF4-FFF2-40B4-BE49-F238E27FC236}">
                <a16:creationId xmlns:a16="http://schemas.microsoft.com/office/drawing/2014/main" id="{6C424C4B-D6FF-2D82-96A0-7ADFD870C04B}"/>
              </a:ext>
            </a:extLst>
          </p:cNvPr>
          <p:cNvCxnSpPr>
            <a:cxnSpLocks/>
          </p:cNvCxnSpPr>
          <p:nvPr/>
        </p:nvCxnSpPr>
        <p:spPr>
          <a:xfrm flipH="1">
            <a:off x="1637987" y="1852543"/>
            <a:ext cx="1122511" cy="291544"/>
          </a:xfrm>
          <a:prstGeom prst="straightConnector1">
            <a:avLst/>
          </a:prstGeom>
          <a:ln w="31750">
            <a:solidFill>
              <a:srgbClr val="0144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952AB0B-3495-C81F-ACF7-F37DFEA63A48}"/>
              </a:ext>
            </a:extLst>
          </p:cNvPr>
          <p:cNvSpPr txBox="1"/>
          <p:nvPr/>
        </p:nvSpPr>
        <p:spPr>
          <a:xfrm>
            <a:off x="6337848" y="1246025"/>
            <a:ext cx="2958578" cy="15542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oper Black" panose="0208090404030B020404" pitchFamily="18" charset="0"/>
                <a:cs typeface="Arial" pitchFamily="34" charset="0"/>
              </a:rPr>
              <a:t>2. TS config.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 </a:t>
            </a:r>
            <a:r>
              <a:rPr lang="en-US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thick sample 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mg).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Use only TAC.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Measure capture above 1 keV.</a:t>
            </a:r>
          </a:p>
          <a:p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Sample inside dummy chamber to have similar </a:t>
            </a:r>
            <a:r>
              <a:rPr lang="en-US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bkgds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27" name="11 Conector recto de flecha">
            <a:extLst>
              <a:ext uri="{FF2B5EF4-FFF2-40B4-BE49-F238E27FC236}">
                <a16:creationId xmlns:a16="http://schemas.microsoft.com/office/drawing/2014/main" id="{FB38ED7C-FE4B-218A-1C69-1287EA748B7C}"/>
              </a:ext>
            </a:extLst>
          </p:cNvPr>
          <p:cNvCxnSpPr>
            <a:cxnSpLocks/>
          </p:cNvCxnSpPr>
          <p:nvPr/>
        </p:nvCxnSpPr>
        <p:spPr>
          <a:xfrm>
            <a:off x="9296426" y="1684491"/>
            <a:ext cx="1019724" cy="45959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n 28" descr="Diagrama, Esquemático&#10;&#10;El contenido generado por IA puede ser incorrecto.">
            <a:extLst>
              <a:ext uri="{FF2B5EF4-FFF2-40B4-BE49-F238E27FC236}">
                <a16:creationId xmlns:a16="http://schemas.microsoft.com/office/drawing/2014/main" id="{05AC6E81-752F-0775-E7BC-134583A8EC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388" y="3410743"/>
            <a:ext cx="5488953" cy="24314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/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4B7F2AB3-F71E-C260-E7C6-C09C39D0F578}"/>
              </a:ext>
            </a:extLst>
          </p:cNvPr>
          <p:cNvSpPr txBox="1"/>
          <p:nvPr/>
        </p:nvSpPr>
        <p:spPr>
          <a:xfrm>
            <a:off x="3490651" y="2940265"/>
            <a:ext cx="478047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Both setups share similar beam line configuration: </a:t>
            </a:r>
          </a:p>
        </p:txBody>
      </p:sp>
      <p:pic>
        <p:nvPicPr>
          <p:cNvPr id="31" name="Imagen 30" descr="Imagen que contiene interior, tabla, pequeño, edificio&#10;&#10;El contenido generado por IA puede ser incorrecto.">
            <a:extLst>
              <a:ext uri="{FF2B5EF4-FFF2-40B4-BE49-F238E27FC236}">
                <a16:creationId xmlns:a16="http://schemas.microsoft.com/office/drawing/2014/main" id="{21018776-DF75-CC78-E7C7-173863AF57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434" y="2514118"/>
            <a:ext cx="1381105" cy="18403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32" name="Tabla 31">
            <a:extLst>
              <a:ext uri="{FF2B5EF4-FFF2-40B4-BE49-F238E27FC236}">
                <a16:creationId xmlns:a16="http://schemas.microsoft.com/office/drawing/2014/main" id="{CA39379E-BBA1-C636-32ED-16939286C697}"/>
              </a:ext>
            </a:extLst>
          </p:cNvPr>
          <p:cNvGraphicFramePr>
            <a:graphicFrameLocks noGrp="1"/>
          </p:cNvGraphicFramePr>
          <p:nvPr/>
        </p:nvGraphicFramePr>
        <p:xfrm>
          <a:off x="9085183" y="4675639"/>
          <a:ext cx="2538365" cy="1524000"/>
        </p:xfrm>
        <a:graphic>
          <a:graphicData uri="http://schemas.openxmlformats.org/drawingml/2006/table">
            <a:tbl>
              <a:tblPr firstRow="1" bandRow="1"/>
              <a:tblGrid>
                <a:gridCol w="934159">
                  <a:extLst>
                    <a:ext uri="{9D8B030D-6E8A-4147-A177-3AD203B41FA5}">
                      <a16:colId xmlns:a16="http://schemas.microsoft.com/office/drawing/2014/main" val="1865367260"/>
                    </a:ext>
                  </a:extLst>
                </a:gridCol>
                <a:gridCol w="1604206">
                  <a:extLst>
                    <a:ext uri="{9D8B030D-6E8A-4147-A177-3AD203B41FA5}">
                      <a16:colId xmlns:a16="http://schemas.microsoft.com/office/drawing/2014/main" val="3845025630"/>
                    </a:ext>
                  </a:extLst>
                </a:gridCol>
              </a:tblGrid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Isotopes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Abundance (%)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394556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239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99.90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436098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769763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562358"/>
                  </a:ext>
                </a:extLst>
              </a:tr>
              <a:tr h="2018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789147"/>
                  </a:ext>
                </a:extLst>
              </a:tr>
            </a:tbl>
          </a:graphicData>
        </a:graphic>
      </p:graphicFrame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C329DCEB-6E01-9B15-CFFD-40209DF2B673}"/>
              </a:ext>
            </a:extLst>
          </p:cNvPr>
          <p:cNvSpPr/>
          <p:nvPr/>
        </p:nvSpPr>
        <p:spPr>
          <a:xfrm>
            <a:off x="9054" y="3715422"/>
            <a:ext cx="3095492" cy="2561497"/>
          </a:xfrm>
          <a:prstGeom prst="roundRect">
            <a:avLst/>
          </a:prstGeom>
          <a:noFill/>
          <a:ln>
            <a:solidFill>
              <a:srgbClr val="FECD0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5F6C3BE-109C-5B7E-23B1-D44A3E681F86}"/>
              </a:ext>
            </a:extLst>
          </p:cNvPr>
          <p:cNvSpPr txBox="1"/>
          <p:nvPr/>
        </p:nvSpPr>
        <p:spPr>
          <a:xfrm>
            <a:off x="9053" y="3731851"/>
            <a:ext cx="309549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oper Black" panose="0208090404030B020404" pitchFamily="18" charset="0"/>
              </a:rPr>
              <a:t>Plutonium base material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Produced by JRC-Gel and SCK CEN.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Plutonium dioxide PuO</a:t>
            </a:r>
            <a:r>
              <a:rPr lang="en-US" sz="1600" baseline="-25000" dirty="0"/>
              <a:t>2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99.9% purity of </a:t>
            </a:r>
            <a:r>
              <a:rPr lang="en-US" sz="1600" baseline="30000" dirty="0"/>
              <a:t>239</a:t>
            </a:r>
            <a:r>
              <a:rPr lang="en-US" sz="1600" dirty="0"/>
              <a:t>Pu.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From the same base material, </a:t>
            </a:r>
            <a:r>
              <a:rPr lang="en-US" sz="1600" u="sng" dirty="0"/>
              <a:t>two different type of samples</a:t>
            </a:r>
            <a:r>
              <a:rPr lang="en-US" sz="1600" dirty="0"/>
              <a:t> were prepared.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6F66011-D86F-482E-BDAB-5F40FE819D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882" y="1694688"/>
            <a:ext cx="4941419" cy="4805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1D5C098-090E-305A-AE73-BAD55DBE1A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92" y="1684491"/>
            <a:ext cx="4941419" cy="4805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7AB5EA70-0475-69A9-E6AF-B8025FC13D02}"/>
              </a:ext>
            </a:extLst>
          </p:cNvPr>
          <p:cNvSpPr/>
          <p:nvPr/>
        </p:nvSpPr>
        <p:spPr>
          <a:xfrm>
            <a:off x="5639102" y="3695764"/>
            <a:ext cx="1104066" cy="782642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7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C26EC383-36FB-F0C3-5B7E-EA392FDF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346050"/>
          </a:xfrm>
        </p:spPr>
        <p:txBody>
          <a:bodyPr/>
          <a:lstStyle/>
          <a:p>
            <a:r>
              <a:rPr lang="en-US" dirty="0"/>
              <a:t>1.3 Experimental configurations (mounting)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430E6A1A-8695-115A-0A91-696BF162E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53856"/>
            <a:ext cx="10972800" cy="33855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Pictures of the mounting procedure at n_TOF EAR1 during the experimental campaign in 2022.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FCCC170-559C-6769-1881-37596BB1C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64" y="1355217"/>
            <a:ext cx="3131539" cy="234865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0591534-E616-F401-BF73-3F592517A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434" y="3288512"/>
            <a:ext cx="2197057" cy="292940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E3D475D-7B37-1253-E25F-B7F107079B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532" y="1352235"/>
            <a:ext cx="3370574" cy="252793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CC70CDC-D5BC-228D-1717-869752048F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6981" y="3139151"/>
            <a:ext cx="2396941" cy="319592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830A152-DCBC-1F39-D2D8-7603AF334D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4171" y="1406108"/>
            <a:ext cx="3022035" cy="402937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6E9AC1F-35FF-EC49-AC08-7AF7649D33F1}"/>
              </a:ext>
            </a:extLst>
          </p:cNvPr>
          <p:cNvSpPr txBox="1"/>
          <p:nvPr/>
        </p:nvSpPr>
        <p:spPr>
          <a:xfrm>
            <a:off x="9297584" y="5264737"/>
            <a:ext cx="2137341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1449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UPSTREAM VIEW</a:t>
            </a:r>
          </a:p>
        </p:txBody>
      </p:sp>
      <p:sp>
        <p:nvSpPr>
          <p:cNvPr id="14" name="Rectángulo redondeado 6">
            <a:extLst>
              <a:ext uri="{FF2B5EF4-FFF2-40B4-BE49-F238E27FC236}">
                <a16:creationId xmlns:a16="http://schemas.microsoft.com/office/drawing/2014/main" id="{C78B4AD3-0636-BF26-93F4-9CA5D33119A4}"/>
              </a:ext>
            </a:extLst>
          </p:cNvPr>
          <p:cNvSpPr/>
          <p:nvPr/>
        </p:nvSpPr>
        <p:spPr>
          <a:xfrm>
            <a:off x="128287" y="2979326"/>
            <a:ext cx="2133280" cy="751668"/>
          </a:xfrm>
          <a:prstGeom prst="roundRect">
            <a:avLst/>
          </a:prstGeom>
          <a:solidFill>
            <a:srgbClr val="D6F1FC"/>
          </a:solidFill>
          <a:ln>
            <a:solidFill>
              <a:srgbClr val="0144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1. The FFD is placed within the TAC</a:t>
            </a:r>
          </a:p>
        </p:txBody>
      </p:sp>
      <p:sp>
        <p:nvSpPr>
          <p:cNvPr id="15" name="Rectángulo redondeado 15">
            <a:extLst>
              <a:ext uri="{FF2B5EF4-FFF2-40B4-BE49-F238E27FC236}">
                <a16:creationId xmlns:a16="http://schemas.microsoft.com/office/drawing/2014/main" id="{3BFCF40D-4C70-9872-42E3-AD06585660D4}"/>
              </a:ext>
            </a:extLst>
          </p:cNvPr>
          <p:cNvSpPr/>
          <p:nvPr/>
        </p:nvSpPr>
        <p:spPr>
          <a:xfrm>
            <a:off x="907509" y="5157124"/>
            <a:ext cx="2419386" cy="847020"/>
          </a:xfrm>
          <a:prstGeom prst="roundRect">
            <a:avLst/>
          </a:prstGeom>
          <a:solidFill>
            <a:srgbClr val="D6F1FC"/>
          </a:solidFill>
          <a:ln>
            <a:solidFill>
              <a:srgbClr val="0144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2. The TAC+FFD assembly is carefully align with the neutron beam </a:t>
            </a:r>
          </a:p>
        </p:txBody>
      </p:sp>
      <p:sp>
        <p:nvSpPr>
          <p:cNvPr id="16" name="Rectángulo redondeado 16">
            <a:extLst>
              <a:ext uri="{FF2B5EF4-FFF2-40B4-BE49-F238E27FC236}">
                <a16:creationId xmlns:a16="http://schemas.microsoft.com/office/drawing/2014/main" id="{1B6289DD-A5DC-FFCE-0BAA-3E9138951262}"/>
              </a:ext>
            </a:extLst>
          </p:cNvPr>
          <p:cNvSpPr/>
          <p:nvPr/>
        </p:nvSpPr>
        <p:spPr>
          <a:xfrm>
            <a:off x="3789044" y="3573085"/>
            <a:ext cx="2419386" cy="616267"/>
          </a:xfrm>
          <a:prstGeom prst="roundRect">
            <a:avLst/>
          </a:prstGeom>
          <a:solidFill>
            <a:srgbClr val="D6F1FC"/>
          </a:solidFill>
          <a:ln>
            <a:solidFill>
              <a:srgbClr val="0144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3. A neutron absorber is placed around the FFD.</a:t>
            </a:r>
          </a:p>
        </p:txBody>
      </p:sp>
      <p:sp>
        <p:nvSpPr>
          <p:cNvPr id="17" name="Llamada con línea 2 7">
            <a:extLst>
              <a:ext uri="{FF2B5EF4-FFF2-40B4-BE49-F238E27FC236}">
                <a16:creationId xmlns:a16="http://schemas.microsoft.com/office/drawing/2014/main" id="{B105115B-3DF3-C007-5CA5-CC1E7C706E54}"/>
              </a:ext>
            </a:extLst>
          </p:cNvPr>
          <p:cNvSpPr/>
          <p:nvPr/>
        </p:nvSpPr>
        <p:spPr>
          <a:xfrm>
            <a:off x="6260683" y="1483633"/>
            <a:ext cx="1404713" cy="643179"/>
          </a:xfrm>
          <a:prstGeom prst="borderCallout2">
            <a:avLst>
              <a:gd name="adj1" fmla="val 17545"/>
              <a:gd name="adj2" fmla="val -58"/>
              <a:gd name="adj3" fmla="val 18750"/>
              <a:gd name="adj4" fmla="val -16667"/>
              <a:gd name="adj5" fmla="val 109952"/>
              <a:gd name="adj6" fmla="val -42214"/>
            </a:avLst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Li-doped polyethylene</a:t>
            </a:r>
          </a:p>
        </p:txBody>
      </p:sp>
      <p:sp>
        <p:nvSpPr>
          <p:cNvPr id="18" name="Rectángulo redondeado 17">
            <a:extLst>
              <a:ext uri="{FF2B5EF4-FFF2-40B4-BE49-F238E27FC236}">
                <a16:creationId xmlns:a16="http://schemas.microsoft.com/office/drawing/2014/main" id="{A21FCAF1-AC19-D739-D2C3-1A5DFFA63E6C}"/>
              </a:ext>
            </a:extLst>
          </p:cNvPr>
          <p:cNvSpPr/>
          <p:nvPr/>
        </p:nvSpPr>
        <p:spPr>
          <a:xfrm>
            <a:off x="5817864" y="5387877"/>
            <a:ext cx="2419386" cy="616267"/>
          </a:xfrm>
          <a:prstGeom prst="roundRect">
            <a:avLst/>
          </a:prstGeom>
          <a:solidFill>
            <a:srgbClr val="D6F1FC"/>
          </a:solidFill>
          <a:ln>
            <a:solidFill>
              <a:srgbClr val="0144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4. Neutron absorber closed.</a:t>
            </a:r>
          </a:p>
        </p:txBody>
      </p:sp>
      <p:sp>
        <p:nvSpPr>
          <p:cNvPr id="26" name="Rectángulo redondeado 18">
            <a:extLst>
              <a:ext uri="{FF2B5EF4-FFF2-40B4-BE49-F238E27FC236}">
                <a16:creationId xmlns:a16="http://schemas.microsoft.com/office/drawing/2014/main" id="{8B83AC8F-4727-6B1D-2FED-8D8F28699E14}"/>
              </a:ext>
            </a:extLst>
          </p:cNvPr>
          <p:cNvSpPr/>
          <p:nvPr/>
        </p:nvSpPr>
        <p:spPr>
          <a:xfrm>
            <a:off x="9527009" y="1264571"/>
            <a:ext cx="1826791" cy="616267"/>
          </a:xfrm>
          <a:prstGeom prst="roundRect">
            <a:avLst/>
          </a:prstGeom>
          <a:solidFill>
            <a:srgbClr val="D6F1FC"/>
          </a:solidFill>
          <a:ln>
            <a:solidFill>
              <a:srgbClr val="0144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5. TAC closed</a:t>
            </a:r>
          </a:p>
        </p:txBody>
      </p:sp>
      <p:sp>
        <p:nvSpPr>
          <p:cNvPr id="28" name="Flecha doblada 13">
            <a:extLst>
              <a:ext uri="{FF2B5EF4-FFF2-40B4-BE49-F238E27FC236}">
                <a16:creationId xmlns:a16="http://schemas.microsoft.com/office/drawing/2014/main" id="{27780B4A-E56D-14D6-DD4B-D58B9CBEA735}"/>
              </a:ext>
            </a:extLst>
          </p:cNvPr>
          <p:cNvSpPr/>
          <p:nvPr/>
        </p:nvSpPr>
        <p:spPr>
          <a:xfrm rot="10800000" flipH="1">
            <a:off x="193913" y="3892723"/>
            <a:ext cx="601383" cy="1794908"/>
          </a:xfrm>
          <a:prstGeom prst="bentArrow">
            <a:avLst>
              <a:gd name="adj1" fmla="val 28866"/>
              <a:gd name="adj2" fmla="val 37886"/>
              <a:gd name="adj3" fmla="val 43040"/>
              <a:gd name="adj4" fmla="val 56960"/>
            </a:avLst>
          </a:prstGeom>
          <a:solidFill>
            <a:srgbClr val="D6F1FC"/>
          </a:solidFill>
          <a:ln>
            <a:solidFill>
              <a:srgbClr val="0144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3" name="Flecha doblada 24">
            <a:extLst>
              <a:ext uri="{FF2B5EF4-FFF2-40B4-BE49-F238E27FC236}">
                <a16:creationId xmlns:a16="http://schemas.microsoft.com/office/drawing/2014/main" id="{10301E96-DF14-0CD1-E34E-BF941E8632BB}"/>
              </a:ext>
            </a:extLst>
          </p:cNvPr>
          <p:cNvSpPr/>
          <p:nvPr/>
        </p:nvSpPr>
        <p:spPr>
          <a:xfrm rot="6218254" flipH="1">
            <a:off x="3252610" y="4688106"/>
            <a:ext cx="1605724" cy="823538"/>
          </a:xfrm>
          <a:prstGeom prst="bentArrow">
            <a:avLst>
              <a:gd name="adj1" fmla="val 24373"/>
              <a:gd name="adj2" fmla="val 32429"/>
              <a:gd name="adj3" fmla="val 34977"/>
              <a:gd name="adj4" fmla="val 42352"/>
            </a:avLst>
          </a:prstGeom>
          <a:solidFill>
            <a:srgbClr val="D6F1FC"/>
          </a:solidFill>
          <a:ln>
            <a:solidFill>
              <a:srgbClr val="0144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5" name="Flecha doblada 25">
            <a:extLst>
              <a:ext uri="{FF2B5EF4-FFF2-40B4-BE49-F238E27FC236}">
                <a16:creationId xmlns:a16="http://schemas.microsoft.com/office/drawing/2014/main" id="{EE537543-65D1-74AB-026F-9DA705DFB63D}"/>
              </a:ext>
            </a:extLst>
          </p:cNvPr>
          <p:cNvSpPr/>
          <p:nvPr/>
        </p:nvSpPr>
        <p:spPr>
          <a:xfrm rot="10800000" flipH="1">
            <a:off x="5107032" y="4288849"/>
            <a:ext cx="648286" cy="1622052"/>
          </a:xfrm>
          <a:prstGeom prst="bentArrow">
            <a:avLst>
              <a:gd name="adj1" fmla="val 24373"/>
              <a:gd name="adj2" fmla="val 32429"/>
              <a:gd name="adj3" fmla="val 34977"/>
              <a:gd name="adj4" fmla="val 42352"/>
            </a:avLst>
          </a:prstGeom>
          <a:solidFill>
            <a:srgbClr val="D6F1FC"/>
          </a:solidFill>
          <a:ln>
            <a:solidFill>
              <a:srgbClr val="0144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7" name="Flecha derecha 19">
            <a:extLst>
              <a:ext uri="{FF2B5EF4-FFF2-40B4-BE49-F238E27FC236}">
                <a16:creationId xmlns:a16="http://schemas.microsoft.com/office/drawing/2014/main" id="{31129229-556A-3DCB-0593-26E7BFD425DE}"/>
              </a:ext>
            </a:extLst>
          </p:cNvPr>
          <p:cNvSpPr/>
          <p:nvPr/>
        </p:nvSpPr>
        <p:spPr>
          <a:xfrm>
            <a:off x="8043620" y="2979326"/>
            <a:ext cx="643180" cy="441471"/>
          </a:xfrm>
          <a:prstGeom prst="rightArrow">
            <a:avLst/>
          </a:prstGeom>
          <a:solidFill>
            <a:srgbClr val="D6F1FC"/>
          </a:solidFill>
          <a:ln>
            <a:solidFill>
              <a:srgbClr val="0144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26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57"/>
    </mc:Choice>
    <mc:Fallback xmlns="">
      <p:transition spd="slow" advTm="1416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6" grpId="0" animBg="1"/>
      <p:bldP spid="28" grpId="0" animBg="1"/>
      <p:bldP spid="33" grpId="0" animBg="1"/>
      <p:bldP spid="35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BD26BAC-9EDE-858E-CCED-19465BDCFE44}"/>
              </a:ext>
            </a:extLst>
          </p:cNvPr>
          <p:cNvSpPr/>
          <p:nvPr/>
        </p:nvSpPr>
        <p:spPr>
          <a:xfrm>
            <a:off x="0" y="0"/>
            <a:ext cx="196571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3800" b="1" cap="none" spc="0" dirty="0">
                <a:ln w="6600">
                  <a:solidFill>
                    <a:srgbClr val="99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990000"/>
                  </a:outerShdw>
                </a:effectLst>
              </a:rPr>
              <a:t>2</a:t>
            </a:r>
            <a:endParaRPr lang="es-ES" sz="5400" b="1" cap="none" spc="0" dirty="0">
              <a:ln w="6600">
                <a:solidFill>
                  <a:srgbClr val="990000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990000"/>
                </a:outerShdw>
              </a:effectLst>
            </a:endParaRPr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3CCC9C75-6FA7-DDD3-1226-8BA85172F461}"/>
              </a:ext>
            </a:extLst>
          </p:cNvPr>
          <p:cNvSpPr txBox="1"/>
          <p:nvPr/>
        </p:nvSpPr>
        <p:spPr>
          <a:xfrm>
            <a:off x="1569918" y="2478100"/>
            <a:ext cx="9052164" cy="12025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3200" b="1" spc="-1" dirty="0">
                <a:solidFill>
                  <a:srgbClr val="990000"/>
                </a:solidFill>
              </a:rPr>
              <a:t>Summary of the Data Analysis</a:t>
            </a:r>
          </a:p>
        </p:txBody>
      </p:sp>
    </p:spTree>
    <p:extLst>
      <p:ext uri="{BB962C8B-B14F-4D97-AF65-F5344CB8AC3E}">
        <p14:creationId xmlns:p14="http://schemas.microsoft.com/office/powerpoint/2010/main" val="2491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2.6"/>
</p:tagLst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sumen xmlns="5827e65c-e670-48ad-b059-21c677d39bb0" xsi:nil="true"/>
    <Status xmlns="5827e65c-e670-48ad-b059-21c677d39bb0" xsi:nil="true"/>
    <TaxCatchAll xmlns="0c956b57-bfd4-487b-9137-447cd82c7840" xsi:nil="true"/>
    <lcf76f155ced4ddcb4097134ff3c332f xmlns="5827e65c-e670-48ad-b059-21c677d39bb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1C4968247CAE94897C7B64C283D20FF" ma:contentTypeVersion="17" ma:contentTypeDescription="Crear nuevo documento." ma:contentTypeScope="" ma:versionID="0805f6389acd73c3e34d4a74ab5ab295">
  <xsd:schema xmlns:xsd="http://www.w3.org/2001/XMLSchema" xmlns:xs="http://www.w3.org/2001/XMLSchema" xmlns:p="http://schemas.microsoft.com/office/2006/metadata/properties" xmlns:ns2="5827e65c-e670-48ad-b059-21c677d39bb0" xmlns:ns3="0c956b57-bfd4-487b-9137-447cd82c7840" targetNamespace="http://schemas.microsoft.com/office/2006/metadata/properties" ma:root="true" ma:fieldsID="6ab59e2f274ee9167d8150614fa3aaec" ns2:_="" ns3:_="">
    <xsd:import namespace="5827e65c-e670-48ad-b059-21c677d39bb0"/>
    <xsd:import namespace="0c956b57-bfd4-487b-9137-447cd82c78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Status" minOccurs="0"/>
                <xsd:element ref="ns2:Resum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7e65c-e670-48ad-b059-21c677d39b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Etiquetas de imagen" ma:readOnly="false" ma:fieldId="{5cf76f15-5ced-4ddc-b409-7134ff3c332f}" ma:taxonomyMulti="true" ma:sspId="78b2c4d1-371a-4b94-a3b0-501e7ab6cb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Status" ma:index="20" nillable="true" ma:displayName="Status" ma:format="Dropdown" ma:internalName="Status">
      <xsd:simpleType>
        <xsd:union memberTypes="dms:Text">
          <xsd:simpleType>
            <xsd:restriction base="dms:Choice">
              <xsd:enumeration value="OPEN"/>
              <xsd:enumeration value="CLOSED"/>
              <xsd:enumeration value="WORKAROUND"/>
            </xsd:restriction>
          </xsd:simpleType>
        </xsd:union>
      </xsd:simpleType>
    </xsd:element>
    <xsd:element name="Resumen" ma:index="21" nillable="true" ma:displayName="Resumen" ma:description="Descripción resumida del problema" ma:format="Dropdown" ma:internalName="Resume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956b57-bfd4-487b-9137-447cd82c7840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b0d5247-123f-4536-964d-376ce62dedfd}" ma:internalName="TaxCatchAll" ma:showField="CatchAllData" ma:web="0c956b57-bfd4-487b-9137-447cd82c78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F21034-7DF4-4EF8-9AC6-0F04E650AC9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5827e65c-e670-48ad-b059-21c677d39bb0"/>
    <ds:schemaRef ds:uri="http://schemas.microsoft.com/office/2006/metadata/properties"/>
    <ds:schemaRef ds:uri="http://purl.org/dc/terms/"/>
    <ds:schemaRef ds:uri="http://schemas.openxmlformats.org/package/2006/metadata/core-properties"/>
    <ds:schemaRef ds:uri="0c956b57-bfd4-487b-9137-447cd82c7840"/>
  </ds:schemaRefs>
</ds:datastoreItem>
</file>

<file path=customXml/itemProps2.xml><?xml version="1.0" encoding="utf-8"?>
<ds:datastoreItem xmlns:ds="http://schemas.openxmlformats.org/officeDocument/2006/customXml" ds:itemID="{129549FE-2C70-4915-B50E-D751B691D1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27e65c-e670-48ad-b059-21c677d39bb0"/>
    <ds:schemaRef ds:uri="0c956b57-bfd4-487b-9137-447cd82c78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A0717A-558E-4A72-95CF-FA73C7A1C1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15635</TotalTime>
  <Words>3664</Words>
  <Application>Microsoft Office PowerPoint</Application>
  <PresentationFormat>Panorámica</PresentationFormat>
  <Paragraphs>517</Paragraphs>
  <Slides>38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50" baseType="lpstr">
      <vt:lpstr>Aptos Narrow</vt:lpstr>
      <vt:lpstr>Arial</vt:lpstr>
      <vt:lpstr>Calibri</vt:lpstr>
      <vt:lpstr>Cambria Math</vt:lpstr>
      <vt:lpstr>Cooper Black</vt:lpstr>
      <vt:lpstr>DejaVu Sans</vt:lpstr>
      <vt:lpstr>Impact</vt:lpstr>
      <vt:lpstr>Segoe UI</vt:lpstr>
      <vt:lpstr>Segoe UI Black</vt:lpstr>
      <vt:lpstr>Times New Roman</vt:lpstr>
      <vt:lpstr>Tema de Office</vt:lpstr>
      <vt:lpstr>1_Tema de Office</vt:lpstr>
      <vt:lpstr>Presentación de PowerPoint</vt:lpstr>
      <vt:lpstr>Contents</vt:lpstr>
      <vt:lpstr>Presentación de PowerPoint</vt:lpstr>
      <vt:lpstr>1.1 n_TOF: neutron time-of-flight at CERN</vt:lpstr>
      <vt:lpstr>1.2 Detectors</vt:lpstr>
      <vt:lpstr>1.3 Experimental configurations and samples</vt:lpstr>
      <vt:lpstr>1.3 Experimental configurations and samples</vt:lpstr>
      <vt:lpstr>1.3 Experimental configurations (mounting)</vt:lpstr>
      <vt:lpstr>Presentación de PowerPoint</vt:lpstr>
      <vt:lpstr>2.1 Fundamentals of the data analysis</vt:lpstr>
      <vt:lpstr>2.1 Fundamentals of the data analysis</vt:lpstr>
      <vt:lpstr>2.2 Summary of backgrounds for capture</vt:lpstr>
      <vt:lpstr>2.2 Summary of backgrounds for capture</vt:lpstr>
      <vt:lpstr>2.3 Resonance parameters: SAMMY fit</vt:lpstr>
      <vt:lpstr>Presentación de PowerPoint</vt:lpstr>
      <vt:lpstr>3.1 Fission results: uncertainties and integrals</vt:lpstr>
      <vt:lpstr>3.2 Fission results: comparison with evaluations</vt:lpstr>
      <vt:lpstr>3.2 Fission results: comparison with evaluations</vt:lpstr>
      <vt:lpstr>3.3 Fission results: comparison with experimental data</vt:lpstr>
      <vt:lpstr>Presentación de PowerPoint</vt:lpstr>
      <vt:lpstr>4.1 Capture results: uncertainties</vt:lpstr>
      <vt:lpstr>4.2 Capture results: comparison with evaluations</vt:lpstr>
      <vt:lpstr>4.2 Capture results: comparison with evaluations</vt:lpstr>
      <vt:lpstr>4.3 Capture results: comparison with experimental data</vt:lpstr>
      <vt:lpstr>5. Summary and Conclusions</vt:lpstr>
      <vt:lpstr>Acknowledgments</vt:lpstr>
      <vt:lpstr>Presentación de PowerPoint</vt:lpstr>
      <vt:lpstr>Backup slides</vt:lpstr>
      <vt:lpstr>2.3 239Pu samples</vt:lpstr>
      <vt:lpstr>3.1 Neutron fluence</vt:lpstr>
      <vt:lpstr>3.2 Extraction of fission yield</vt:lpstr>
      <vt:lpstr>3.3 TAC background subtraction: fission (FC)</vt:lpstr>
      <vt:lpstr>4.3 TAC background subtraction: fission (FC)</vt:lpstr>
      <vt:lpstr>3.3 TAC background subtraction: fission (TS)</vt:lpstr>
      <vt:lpstr>3.3 TAC background subtraction: fission (TS)</vt:lpstr>
      <vt:lpstr>4.3 TAC background subtraction: fission (TS)</vt:lpstr>
      <vt:lpstr>3.5 Pile-up correction</vt:lpstr>
      <vt:lpstr>4.4 α-ratio: comparison with evaluations (and exp. data)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Charla UC3M</dc:title>
  <dc:subject/>
  <dc:creator>Daniel Cano</dc:creator>
  <cp:keywords/>
  <dc:description/>
  <cp:lastModifiedBy>Adrian Sanchez</cp:lastModifiedBy>
  <cp:revision>141</cp:revision>
  <cp:lastPrinted>2019-07-15T08:16:56Z</cp:lastPrinted>
  <dcterms:created xsi:type="dcterms:W3CDTF">2015-05-25T06:44:17Z</dcterms:created>
  <dcterms:modified xsi:type="dcterms:W3CDTF">2026-06-29T22:28:00Z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0x01010051C4968247CAE94897C7B64C283D20FF</vt:lpwstr>
  </property>
  <property fmtid="{D5CDD505-2E9C-101B-9397-08002B2CF9AE}" pid="3" name="MediaServiceImageTags">
    <vt:lpwstr/>
  </property>
</Properties>
</file>