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5" r:id="rId3"/>
    <p:sldId id="271" r:id="rId4"/>
    <p:sldId id="323" r:id="rId5"/>
    <p:sldId id="356" r:id="rId6"/>
    <p:sldId id="354" r:id="rId7"/>
    <p:sldId id="355" r:id="rId8"/>
    <p:sldId id="325" r:id="rId9"/>
    <p:sldId id="348" r:id="rId10"/>
    <p:sldId id="346" r:id="rId11"/>
    <p:sldId id="350" r:id="rId12"/>
    <p:sldId id="358" r:id="rId13"/>
    <p:sldId id="326" r:id="rId14"/>
    <p:sldId id="351" r:id="rId15"/>
    <p:sldId id="344" r:id="rId16"/>
    <p:sldId id="359" r:id="rId17"/>
    <p:sldId id="343" r:id="rId18"/>
    <p:sldId id="357" r:id="rId19"/>
    <p:sldId id="340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8B2F8808-4E1E-47FA-B37F-E19AE03DEC71}">
          <p14:sldIdLst>
            <p14:sldId id="256"/>
            <p14:sldId id="345"/>
            <p14:sldId id="271"/>
            <p14:sldId id="323"/>
            <p14:sldId id="356"/>
            <p14:sldId id="354"/>
            <p14:sldId id="355"/>
            <p14:sldId id="325"/>
            <p14:sldId id="348"/>
            <p14:sldId id="346"/>
            <p14:sldId id="350"/>
            <p14:sldId id="358"/>
            <p14:sldId id="326"/>
            <p14:sldId id="351"/>
            <p14:sldId id="344"/>
            <p14:sldId id="359"/>
            <p14:sldId id="343"/>
            <p14:sldId id="357"/>
            <p14:sldId id="340"/>
          </p14:sldIdLst>
        </p14:section>
        <p14:section name="Section sans titre" id="{67BDD658-B571-4DD3-A3EC-EF2C7660061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76D1C9-16C5-6149-8A23-828B430A5A95}" name="BONTHOUX Sebastien" initials="SB" userId="S::sebastien.bonthoux@irsn.fr::825fce66-1c36-4c4b-b17f-0c533cb18cd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A0096"/>
    <a:srgbClr val="FFE6BE"/>
    <a:srgbClr val="232323"/>
    <a:srgbClr val="FF735F"/>
    <a:srgbClr val="E6E6E6"/>
    <a:srgbClr val="EAF7FE"/>
    <a:srgbClr val="FEF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5297" autoAdjust="0"/>
  </p:normalViewPr>
  <p:slideViewPr>
    <p:cSldViewPr snapToGrid="0">
      <p:cViewPr varScale="1">
        <p:scale>
          <a:sx n="64" d="100"/>
          <a:sy n="64" d="100"/>
        </p:scale>
        <p:origin x="748" y="-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1A7B908-4741-4CFF-B9AF-3E7DA0CFAE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C443A1-01AE-42DF-B576-FA18678C7B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FB16E-F2AD-4B15-82C9-80958EDBB315}" type="datetimeFigureOut">
              <a:rPr lang="fr-FR" smtClean="0"/>
              <a:t>28/06/2026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DB6D08-A3E0-440E-B4D3-49BE0977D5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87D096-60D3-44EE-994D-1D2CC89A46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F02FA-9E16-4D45-8630-299A7D36D2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227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CEB32-2AD3-4113-AE6E-6101FDAA2F1D}" type="datetimeFigureOut">
              <a:rPr lang="fr-FR" smtClean="0"/>
              <a:t>28/06/2026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A1877-2F69-4D86-8F6D-C843C5017D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6164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A360A69B-B1D3-4396-8D60-2819F7B1A41F}"/>
              </a:ext>
            </a:extLst>
          </p:cNvPr>
          <p:cNvGrpSpPr/>
          <p:nvPr userDrawn="1"/>
        </p:nvGrpSpPr>
        <p:grpSpPr>
          <a:xfrm>
            <a:off x="5661941" y="425562"/>
            <a:ext cx="7722284" cy="6768494"/>
            <a:chOff x="5661941" y="425562"/>
            <a:chExt cx="7722284" cy="6768494"/>
          </a:xfrm>
        </p:grpSpPr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F802BDB3-2C2E-41CC-969B-BB991D478F09}"/>
                </a:ext>
              </a:extLst>
            </p:cNvPr>
            <p:cNvSpPr/>
            <p:nvPr userDrawn="1"/>
          </p:nvSpPr>
          <p:spPr>
            <a:xfrm>
              <a:off x="9995566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Ellipse 4">
              <a:extLst>
                <a:ext uri="{FF2B5EF4-FFF2-40B4-BE49-F238E27FC236}">
                  <a16:creationId xmlns:a16="http://schemas.microsoft.com/office/drawing/2014/main" id="{4F32FE51-9873-4501-9E2D-52FBB38BB1FD}"/>
                </a:ext>
              </a:extLst>
            </p:cNvPr>
            <p:cNvSpPr/>
            <p:nvPr userDrawn="1"/>
          </p:nvSpPr>
          <p:spPr>
            <a:xfrm>
              <a:off x="7812859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ED5D7A05-24EF-4517-A978-56427D0E8AD8}"/>
                </a:ext>
              </a:extLst>
            </p:cNvPr>
            <p:cNvSpPr/>
            <p:nvPr userDrawn="1"/>
          </p:nvSpPr>
          <p:spPr>
            <a:xfrm>
              <a:off x="5661941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29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31C8AB23-2298-2D36-4677-E5F23760C8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224" y="4383314"/>
            <a:ext cx="9591675" cy="1230086"/>
          </a:xfrm>
        </p:spPr>
        <p:txBody>
          <a:bodyPr tIns="0" bIns="0" anchor="b">
            <a:normAutofit/>
          </a:bodyPr>
          <a:lstStyle>
            <a:lvl1pPr algn="l">
              <a:lnSpc>
                <a:spcPct val="80000"/>
              </a:lnSpc>
              <a:defRPr sz="4400" b="1" cap="all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B351B4-CE1E-3D65-F381-1CF3259F7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6224" y="5618158"/>
            <a:ext cx="9591675" cy="668337"/>
          </a:xfrm>
        </p:spPr>
        <p:txBody>
          <a:bodyPr lIns="122400" tIns="36000" bIns="3600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</a:t>
            </a:r>
            <a:br>
              <a:rPr lang="fr-FR" dirty="0"/>
            </a:br>
            <a:r>
              <a:rPr lang="fr-FR" dirty="0"/>
              <a:t>des sous-titres du masque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BF99C0F-86DA-4D2D-7A27-0360F1C0CF7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6225" y="4066949"/>
            <a:ext cx="2857500" cy="295275"/>
          </a:xfrm>
        </p:spPr>
        <p:txBody>
          <a:bodyPr lIns="126000" tIns="3600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93F973C7-F3AA-CB70-6910-AB0C0BD75E54}"/>
              </a:ext>
            </a:extLst>
          </p:cNvPr>
          <p:cNvGrpSpPr/>
          <p:nvPr userDrawn="1"/>
        </p:nvGrpSpPr>
        <p:grpSpPr>
          <a:xfrm>
            <a:off x="-1562895" y="4445000"/>
            <a:ext cx="1562895" cy="1253402"/>
            <a:chOff x="-1562895" y="0"/>
            <a:chExt cx="1562895" cy="1253402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477E8D3-1337-51A3-9439-F5191BE54E25}"/>
                </a:ext>
              </a:extLst>
            </p:cNvPr>
            <p:cNvSpPr txBox="1"/>
            <p:nvPr userDrawn="1"/>
          </p:nvSpPr>
          <p:spPr>
            <a:xfrm>
              <a:off x="-1562895" y="0"/>
              <a:ext cx="1440000" cy="12534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lIns="72000" tIns="72000" rIns="72000" bIns="72000" rtlCol="0">
              <a:spAutoFit/>
            </a:bodyPr>
            <a:lstStyle/>
            <a:p>
              <a:r>
                <a:rPr lang="fr-FR" sz="1200" b="1" dirty="0">
                  <a:solidFill>
                    <a:schemeClr val="bg1">
                      <a:lumMod val="50000"/>
                    </a:schemeClr>
                  </a:solidFill>
                </a:rPr>
                <a:t>Option du titre</a:t>
              </a:r>
            </a:p>
            <a:p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</a:rPr>
                <a:t>Vous pouvez supprimer le gras des mots de moindre importance</a:t>
              </a:r>
            </a:p>
          </p:txBody>
        </p:sp>
        <p:sp>
          <p:nvSpPr>
            <p:cNvPr id="20" name="Triangle isocèle 19">
              <a:extLst>
                <a:ext uri="{FF2B5EF4-FFF2-40B4-BE49-F238E27FC236}">
                  <a16:creationId xmlns:a16="http://schemas.microsoft.com/office/drawing/2014/main" id="{EB78F9DD-0170-58D1-FF31-8EFAC991FB2D}"/>
                </a:ext>
              </a:extLst>
            </p:cNvPr>
            <p:cNvSpPr/>
            <p:nvPr userDrawn="1"/>
          </p:nvSpPr>
          <p:spPr>
            <a:xfrm rot="5400000">
              <a:off x="-248444" y="231848"/>
              <a:ext cx="368300" cy="128588"/>
            </a:xfrm>
            <a:prstGeom prst="triangle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A00454B7-9325-376A-B9D8-9DFC16C1C4F1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1AF61D9-341C-4FE9-8EF1-590EA839AF9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000" y="419105"/>
            <a:ext cx="3022600" cy="75460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E5BAA13-B058-4824-9BB9-02D3C74387DB}"/>
              </a:ext>
            </a:extLst>
          </p:cNvPr>
          <p:cNvSpPr/>
          <p:nvPr userDrawn="1"/>
        </p:nvSpPr>
        <p:spPr>
          <a:xfrm>
            <a:off x="5661941" y="6858000"/>
            <a:ext cx="6536409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692714-4005-4120-A054-B4FF979783B1}"/>
              </a:ext>
            </a:extLst>
          </p:cNvPr>
          <p:cNvSpPr/>
          <p:nvPr userDrawn="1"/>
        </p:nvSpPr>
        <p:spPr>
          <a:xfrm>
            <a:off x="12198350" y="-20161"/>
            <a:ext cx="1591878" cy="687816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B1299D-A8A2-4AC5-8261-4047C527F353}"/>
              </a:ext>
            </a:extLst>
          </p:cNvPr>
          <p:cNvSpPr/>
          <p:nvPr userDrawn="1"/>
        </p:nvSpPr>
        <p:spPr>
          <a:xfrm>
            <a:off x="111967" y="6286495"/>
            <a:ext cx="1212980" cy="450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545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4">
            <a:extLst>
              <a:ext uri="{FF2B5EF4-FFF2-40B4-BE49-F238E27FC236}">
                <a16:creationId xmlns:a16="http://schemas.microsoft.com/office/drawing/2014/main" id="{CDFEAEB4-66E9-436E-9FF5-CADF82DF0EF6}"/>
              </a:ext>
            </a:extLst>
          </p:cNvPr>
          <p:cNvSpPr/>
          <p:nvPr userDrawn="1"/>
        </p:nvSpPr>
        <p:spPr>
          <a:xfrm>
            <a:off x="384174" y="1035097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E52ED53-EB34-2DB6-F6BB-86B55EE5BA5B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3ACA88F6-D661-A4F9-0BF4-62FA505C2E0A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A11DDAE1-9E9A-066B-725A-0B5D92CEB69D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9A9C16D4-EB2E-A930-B811-160777D2FDCE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Triangle isocèle 14">
                  <a:extLst>
                    <a:ext uri="{FF2B5EF4-FFF2-40B4-BE49-F238E27FC236}">
                      <a16:creationId xmlns:a16="http://schemas.microsoft.com/office/drawing/2014/main" id="{F40AD9E2-A35D-4F81-60C2-486535233601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36FB506D-05C1-8A09-4E01-C93B694B752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1" name="Espace réservé du contenu 2">
              <a:extLst>
                <a:ext uri="{FF2B5EF4-FFF2-40B4-BE49-F238E27FC236}">
                  <a16:creationId xmlns:a16="http://schemas.microsoft.com/office/drawing/2014/main" id="{F8FC9A66-A977-B252-314A-E6148DE52C1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AA0EB-0B3B-E5DD-5F68-04C2FA65CB3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6DF69D-BBA3-4806-A02C-C81A5F8B29E6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6A72A802-6410-44AC-126F-2A57B2C262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BB9F86F-E7D7-6C0F-BEE0-D28F4E1F4C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7B3CD0F-7D29-4922-B49A-7FE9712C49BB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17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D69E61D2-4013-431A-8AA7-5C13B1706FDC}"/>
              </a:ext>
            </a:extLst>
          </p:cNvPr>
          <p:cNvSpPr/>
          <p:nvPr userDrawn="1"/>
        </p:nvSpPr>
        <p:spPr>
          <a:xfrm>
            <a:off x="384175" y="1035097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3BBCC5C-A0A7-DA5F-EB65-D2F78695A325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4FA07DFB-6AD2-C988-6AA7-56733AC6F4A5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5" name="Groupe 14">
                <a:extLst>
                  <a:ext uri="{FF2B5EF4-FFF2-40B4-BE49-F238E27FC236}">
                    <a16:creationId xmlns:a16="http://schemas.microsoft.com/office/drawing/2014/main" id="{F4CEB1D9-1521-90E8-478E-64F75B6D5731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0358D408-F29B-35F7-5BFC-5908A4ABD5A3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Ces zones de texte permettent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8" name="Triangle isocèle 17">
                  <a:extLst>
                    <a:ext uri="{FF2B5EF4-FFF2-40B4-BE49-F238E27FC236}">
                      <a16:creationId xmlns:a16="http://schemas.microsoft.com/office/drawing/2014/main" id="{B18023FC-DA3C-5B56-6CDF-C08CDEBAE640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7588E730-6D1C-D231-D845-5F64A49C884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4" name="Espace réservé du contenu 2">
              <a:extLst>
                <a:ext uri="{FF2B5EF4-FFF2-40B4-BE49-F238E27FC236}">
                  <a16:creationId xmlns:a16="http://schemas.microsoft.com/office/drawing/2014/main" id="{F5CD4995-782D-4324-0C40-E805878CD8C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0ED838B-0701-DA2D-6EBE-48108FD557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85E5ED-1FCB-4A86-8820-1ACE1AE6CCE8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7627DFB-5866-F613-A82B-79C6381A6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865D005-83D2-9C28-13DB-4A21C8FD8A2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D3EE74B-0656-4BB6-AE28-A35F9B6528B7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9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832A131-AE8F-4964-8081-09A9C858CA1F}"/>
              </a:ext>
            </a:extLst>
          </p:cNvPr>
          <p:cNvSpPr/>
          <p:nvPr userDrawn="1"/>
        </p:nvSpPr>
        <p:spPr>
          <a:xfrm>
            <a:off x="384175" y="1035097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un contenu / bleu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3228331-337B-D7FE-AAAA-8C6BA832B068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09B226ED-575D-9751-DBAF-BA37272C8345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5" name="Groupe 14">
                <a:extLst>
                  <a:ext uri="{FF2B5EF4-FFF2-40B4-BE49-F238E27FC236}">
                    <a16:creationId xmlns:a16="http://schemas.microsoft.com/office/drawing/2014/main" id="{62B0ECAE-E28E-2D6A-72A0-C2AB1D677180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75A9B199-97B8-CDF0-A620-CE0456FEE9E5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8" name="Triangle isocèle 17">
                  <a:extLst>
                    <a:ext uri="{FF2B5EF4-FFF2-40B4-BE49-F238E27FC236}">
                      <a16:creationId xmlns:a16="http://schemas.microsoft.com/office/drawing/2014/main" id="{600C0CCB-A8CB-7B28-B5AE-3AC691B3093E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85C25ACA-F15E-22D3-9DAD-DC9FA1FE669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4" name="Espace réservé du contenu 2">
              <a:extLst>
                <a:ext uri="{FF2B5EF4-FFF2-40B4-BE49-F238E27FC236}">
                  <a16:creationId xmlns:a16="http://schemas.microsoft.com/office/drawing/2014/main" id="{37C5DA58-D77E-9B31-0711-493B4CD6E3C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77B467-9962-95F7-B383-8E98272514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7BDBCF-DF28-48C4-9A5C-74ACB807FFBA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91224123-78A1-B644-4392-2E34DFA5F4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2A5C5FFF-EC52-33E9-507F-25AB8C7916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631BDD6-BC1E-45A5-B7DD-A420B2402AC2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837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e 4">
            <a:extLst>
              <a:ext uri="{FF2B5EF4-FFF2-40B4-BE49-F238E27FC236}">
                <a16:creationId xmlns:a16="http://schemas.microsoft.com/office/drawing/2014/main" id="{65B7AFDD-17FE-43E7-B9D2-5D0128DBFC32}"/>
              </a:ext>
            </a:extLst>
          </p:cNvPr>
          <p:cNvSpPr/>
          <p:nvPr userDrawn="1"/>
        </p:nvSpPr>
        <p:spPr>
          <a:xfrm>
            <a:off x="4440774" y="626166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2961F46-AC1B-74AD-141B-2F423803105A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C9200663-41F4-0F95-F520-8D2C4B1B296D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6" name="Groupe 15">
                <a:extLst>
                  <a:ext uri="{FF2B5EF4-FFF2-40B4-BE49-F238E27FC236}">
                    <a16:creationId xmlns:a16="http://schemas.microsoft.com/office/drawing/2014/main" id="{56A467FC-DB79-10F7-FC09-C7E3BD5CD9B6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AD81AEF8-9BD8-4414-0B40-2ADD399273C4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Ces zones de texte permettent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0" name="Triangle isocèle 19">
                  <a:extLst>
                    <a:ext uri="{FF2B5EF4-FFF2-40B4-BE49-F238E27FC236}">
                      <a16:creationId xmlns:a16="http://schemas.microsoft.com/office/drawing/2014/main" id="{E0F9696A-386C-EF02-8C8C-D3AB6640957D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FA626B64-2498-B4AE-34B7-2D507665DCB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5" name="Espace réservé du contenu 2">
              <a:extLst>
                <a:ext uri="{FF2B5EF4-FFF2-40B4-BE49-F238E27FC236}">
                  <a16:creationId xmlns:a16="http://schemas.microsoft.com/office/drawing/2014/main" id="{6F61EE98-76F5-DC2F-00D5-FD8BC188431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1DBAB69-A6B0-A82C-6990-1D9B454B49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F41C94-80F9-4E61-AE2D-B61BD490C550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E0F81F29-67C2-635E-7130-2E8BEEB570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FAE5915-72E3-4A02-B255-6AF7B7B722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0510C90-F5B2-4311-B5BF-EDC24968B895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040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27F06CF-15FA-4273-B131-359FD19E4030}"/>
              </a:ext>
            </a:extLst>
          </p:cNvPr>
          <p:cNvSpPr/>
          <p:nvPr userDrawn="1"/>
        </p:nvSpPr>
        <p:spPr>
          <a:xfrm>
            <a:off x="4440774" y="626166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un contenu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53E3609-8E76-31B7-25B7-2C12F91F940C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150A783B-15CD-7F98-0EDC-1E0B5A91E3BE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FCEAA7D6-60EA-389E-8A9A-E6781D199720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1750EF28-14A0-1641-FEA2-CC407AA4C111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" name="Triangle isocèle 15">
                  <a:extLst>
                    <a:ext uri="{FF2B5EF4-FFF2-40B4-BE49-F238E27FC236}">
                      <a16:creationId xmlns:a16="http://schemas.microsoft.com/office/drawing/2014/main" id="{76329ACD-900C-1AD1-1D7C-2EEA0B75A7F4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0F577F15-6E94-2365-FFF7-9C5E3DEDEEF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1" name="Espace réservé du contenu 2">
              <a:extLst>
                <a:ext uri="{FF2B5EF4-FFF2-40B4-BE49-F238E27FC236}">
                  <a16:creationId xmlns:a16="http://schemas.microsoft.com/office/drawing/2014/main" id="{AE09C750-E9C7-581F-EF06-FFE7955BB8C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3A98EA-EBEB-C768-8844-A0D302095B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FEDD66-9B53-491B-A514-9F25F9CAD2D4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A9C4B9CD-BF2A-3C47-F6AF-6F81AFA5CC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930A45A9-7C41-B64B-BB3C-1BFD46A14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20FE8FAF-D0CB-47EC-A261-402A108459C0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29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4">
            <a:extLst>
              <a:ext uri="{FF2B5EF4-FFF2-40B4-BE49-F238E27FC236}">
                <a16:creationId xmlns:a16="http://schemas.microsoft.com/office/drawing/2014/main" id="{796B3ACE-DD57-49AB-840A-2F14A9572515}"/>
              </a:ext>
            </a:extLst>
          </p:cNvPr>
          <p:cNvSpPr/>
          <p:nvPr userDrawn="1"/>
        </p:nvSpPr>
        <p:spPr>
          <a:xfrm>
            <a:off x="4440774" y="626166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2961F46-AC1B-74AD-141B-2F423803105A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C9200663-41F4-0F95-F520-8D2C4B1B296D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6" name="Groupe 15">
                <a:extLst>
                  <a:ext uri="{FF2B5EF4-FFF2-40B4-BE49-F238E27FC236}">
                    <a16:creationId xmlns:a16="http://schemas.microsoft.com/office/drawing/2014/main" id="{56A467FC-DB79-10F7-FC09-C7E3BD5CD9B6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AD81AEF8-9BD8-4414-0B40-2ADD399273C4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Ces zones de texte permettent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0" name="Triangle isocèle 19">
                  <a:extLst>
                    <a:ext uri="{FF2B5EF4-FFF2-40B4-BE49-F238E27FC236}">
                      <a16:creationId xmlns:a16="http://schemas.microsoft.com/office/drawing/2014/main" id="{E0F9696A-386C-EF02-8C8C-D3AB6640957D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FA626B64-2498-B4AE-34B7-2D507665DCB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5" name="Espace réservé du contenu 2">
              <a:extLst>
                <a:ext uri="{FF2B5EF4-FFF2-40B4-BE49-F238E27FC236}">
                  <a16:creationId xmlns:a16="http://schemas.microsoft.com/office/drawing/2014/main" id="{6F61EE98-76F5-DC2F-00D5-FD8BC188431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9CD0B7EE-E48E-5044-A48F-2CFD8EA734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DD6084-2FED-4E76-8AB7-464AB8EF5905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3C67DCB9-2C9A-B957-CE95-6FD303F6BC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1C188222-B36F-7C89-181C-E3DF7BCCCF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5F7CCF01-3271-4B53-BC63-8EB2766FB095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307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6FB9C2A6-6B52-4AFC-AC2D-1BEF6D867B9A}"/>
              </a:ext>
            </a:extLst>
          </p:cNvPr>
          <p:cNvSpPr/>
          <p:nvPr userDrawn="1"/>
        </p:nvSpPr>
        <p:spPr>
          <a:xfrm>
            <a:off x="4440774" y="626166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53E3609-8E76-31B7-25B7-2C12F91F940C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150A783B-15CD-7F98-0EDC-1E0B5A91E3BE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FCEAA7D6-60EA-389E-8A9A-E6781D199720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1750EF28-14A0-1641-FEA2-CC407AA4C111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6" name="Triangle isocèle 15">
                  <a:extLst>
                    <a:ext uri="{FF2B5EF4-FFF2-40B4-BE49-F238E27FC236}">
                      <a16:creationId xmlns:a16="http://schemas.microsoft.com/office/drawing/2014/main" id="{76329ACD-900C-1AD1-1D7C-2EEA0B75A7F4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0F577F15-6E94-2365-FFF7-9C5E3DEDEEF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1" name="Espace réservé du contenu 2">
              <a:extLst>
                <a:ext uri="{FF2B5EF4-FFF2-40B4-BE49-F238E27FC236}">
                  <a16:creationId xmlns:a16="http://schemas.microsoft.com/office/drawing/2014/main" id="{AE09C750-E9C7-581F-EF06-FFE7955BB8C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0537FFA6-6DAE-4124-F9EF-AB94AAAEC2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386A7B-CB62-49EF-A121-E1D3027C60C6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E95FCA02-6689-EE08-9D5B-8F92C5B128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EEF82E77-C672-CB2A-F918-754E2836A2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BB813A6-D16D-4002-9614-7244213EB088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29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0241C-51D2-2FFA-F53D-66D568CE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851D832-664D-C6D0-E236-B729038DB91E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seul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593F00-DC01-134D-F1AA-36F52C8A9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EC1B-1E07-48C3-889B-D1A8ABD120FE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7BCC843-51FC-A0FD-0230-A491E816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1C6382B-D6FB-A3C8-04B6-8F359C410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2F7F75A-C9C5-421B-B865-69B99056491D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38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C905DC9-B6F2-AF41-D8E3-B345099E2A44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Vide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6119283-EC88-4E97-E536-B0D3CD0B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765B-95A6-4E81-AE61-EED25E328E42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38E4DB9-5E66-11B0-ADC1-898A9C9F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F693625-684F-DD41-DD5A-4FC3AE87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7F94B16-A2F7-4325-93C8-8C64431E0644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70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C272CEC0-E634-4E72-ADD0-E520AEFAC9B9}"/>
              </a:ext>
            </a:extLst>
          </p:cNvPr>
          <p:cNvGrpSpPr/>
          <p:nvPr userDrawn="1"/>
        </p:nvGrpSpPr>
        <p:grpSpPr>
          <a:xfrm>
            <a:off x="0" y="-669412"/>
            <a:ext cx="13814712" cy="8855842"/>
            <a:chOff x="0" y="-669412"/>
            <a:chExt cx="13814712" cy="885584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BAAB452-DBEA-45AB-8CE4-9428B65D2D74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A0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3" name="Graphique 12">
              <a:extLst>
                <a:ext uri="{FF2B5EF4-FFF2-40B4-BE49-F238E27FC236}">
                  <a16:creationId xmlns:a16="http://schemas.microsoft.com/office/drawing/2014/main" id="{0DCD4D58-EBBD-4608-A857-93B40A95EB00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246879" y="6288893"/>
              <a:ext cx="837247" cy="453600"/>
            </a:xfrm>
            <a:prstGeom prst="rect">
              <a:avLst/>
            </a:prstGeom>
          </p:spPr>
        </p:pic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CAE914F-77D1-4D2E-B603-CC89B72609B2}"/>
                </a:ext>
              </a:extLst>
            </p:cNvPr>
            <p:cNvSpPr/>
            <p:nvPr/>
          </p:nvSpPr>
          <p:spPr>
            <a:xfrm rot="9503028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25677D54-B4A1-4E83-B154-D89F49820429}"/>
                </a:ext>
              </a:extLst>
            </p:cNvPr>
            <p:cNvSpPr/>
            <p:nvPr/>
          </p:nvSpPr>
          <p:spPr>
            <a:xfrm rot="18559918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D0ADAE5-4B7D-4857-B814-74CB3BBC9D71}"/>
                </a:ext>
              </a:extLst>
            </p:cNvPr>
            <p:cNvSpPr/>
            <p:nvPr/>
          </p:nvSpPr>
          <p:spPr>
            <a:xfrm rot="2272019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33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B1013BA-2378-47C6-9E39-6832EC0C2842}"/>
                </a:ext>
              </a:extLst>
            </p:cNvPr>
            <p:cNvSpPr/>
            <p:nvPr/>
          </p:nvSpPr>
          <p:spPr>
            <a:xfrm rot="15181930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9" y="4092575"/>
            <a:ext cx="5506402" cy="1990725"/>
          </a:xfrm>
        </p:spPr>
        <p:txBody>
          <a:bodyPr tIns="0" anchor="t">
            <a:normAutofit/>
          </a:bodyPr>
          <a:lstStyle>
            <a:lvl1pPr>
              <a:defRPr sz="2400" u="none">
                <a:solidFill>
                  <a:srgbClr val="FFE6B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688" y="1562101"/>
            <a:ext cx="3407455" cy="2508250"/>
          </a:xfrm>
        </p:spPr>
        <p:txBody>
          <a:bodyPr bIns="0" anchor="b">
            <a:normAutofit/>
          </a:bodyPr>
          <a:lstStyle>
            <a:lvl1pPr marL="0" indent="0">
              <a:buNone/>
              <a:defRPr sz="13800" b="0">
                <a:solidFill>
                  <a:srgbClr val="FFE6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bleu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55AA99D-022F-D415-80D1-BC08D868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34F005D6-0A8B-4423-A582-8471EE9F01A0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B540C3E-C5E6-3328-A566-25E43C336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D631FB3-853F-6F1D-B00B-99F1BAD9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F114EC-ED72-42F0-B640-9AD7930EE862}"/>
              </a:ext>
            </a:extLst>
          </p:cNvPr>
          <p:cNvSpPr/>
          <p:nvPr userDrawn="1"/>
        </p:nvSpPr>
        <p:spPr>
          <a:xfrm>
            <a:off x="6096000" y="-1662793"/>
            <a:ext cx="6102350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899F6F-272C-4E55-9BEA-DD5033A54D45}"/>
              </a:ext>
            </a:extLst>
          </p:cNvPr>
          <p:cNvSpPr/>
          <p:nvPr userDrawn="1"/>
        </p:nvSpPr>
        <p:spPr>
          <a:xfrm>
            <a:off x="5696085" y="6858000"/>
            <a:ext cx="80941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745DCC-9A36-4AAC-9C6B-1B7929FB2A01}"/>
              </a:ext>
            </a:extLst>
          </p:cNvPr>
          <p:cNvSpPr/>
          <p:nvPr userDrawn="1"/>
        </p:nvSpPr>
        <p:spPr>
          <a:xfrm>
            <a:off x="12198349" y="0"/>
            <a:ext cx="1666497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103BAFC-5058-4E81-BEA6-1023712D3DAA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49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0EAD7755-449E-4D5F-98DF-8F06D528C131}"/>
              </a:ext>
            </a:extLst>
          </p:cNvPr>
          <p:cNvGrpSpPr/>
          <p:nvPr userDrawn="1"/>
        </p:nvGrpSpPr>
        <p:grpSpPr>
          <a:xfrm>
            <a:off x="4932089" y="-669412"/>
            <a:ext cx="8882623" cy="8855842"/>
            <a:chOff x="4932089" y="-669412"/>
            <a:chExt cx="8882623" cy="8855842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E7A766B-3BA1-4C92-AED7-7D07D8630864}"/>
                </a:ext>
              </a:extLst>
            </p:cNvPr>
            <p:cNvSpPr/>
            <p:nvPr/>
          </p:nvSpPr>
          <p:spPr>
            <a:xfrm rot="7456679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7719DC8-A262-4B79-A89B-AA3EF3EBF655}"/>
                </a:ext>
              </a:extLst>
            </p:cNvPr>
            <p:cNvSpPr/>
            <p:nvPr/>
          </p:nvSpPr>
          <p:spPr>
            <a:xfrm rot="18517910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E7FDF70-7A82-4229-85EF-C8FCF1D49465}"/>
                </a:ext>
              </a:extLst>
            </p:cNvPr>
            <p:cNvSpPr/>
            <p:nvPr/>
          </p:nvSpPr>
          <p:spPr>
            <a:xfrm rot="2200434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4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55FCBDB-E30C-4179-95CC-3C8BB7B5749F}"/>
                </a:ext>
              </a:extLst>
            </p:cNvPr>
            <p:cNvSpPr/>
            <p:nvPr/>
          </p:nvSpPr>
          <p:spPr>
            <a:xfrm rot="13087286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8" y="4092575"/>
            <a:ext cx="5691187" cy="1990725"/>
          </a:xfrm>
        </p:spPr>
        <p:txBody>
          <a:bodyPr tIns="0" anchor="t">
            <a:normAutofit/>
          </a:bodyPr>
          <a:lstStyle>
            <a:lvl1pPr>
              <a:defRPr sz="2400" b="0" u="none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688" y="1562101"/>
            <a:ext cx="3407455" cy="2508250"/>
          </a:xfrm>
        </p:spPr>
        <p:txBody>
          <a:bodyPr bIns="0" anchor="b">
            <a:normAutofit/>
          </a:bodyPr>
          <a:lstStyle>
            <a:lvl1pPr marL="0" indent="0">
              <a:buNone/>
              <a:defRPr sz="13800" b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bleu léger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DD4DB2E4-54E2-44EB-E4C3-44DE5662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43D7-EF0D-4AE8-A2B3-A02AA1612254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C7BCD7BB-82F6-34FE-A8C9-A212E1E1F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459099F2-3B59-95A2-F75D-C38A1DF1F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476722-E9C7-470B-AC4D-66B903A3F147}"/>
              </a:ext>
            </a:extLst>
          </p:cNvPr>
          <p:cNvSpPr/>
          <p:nvPr userDrawn="1"/>
        </p:nvSpPr>
        <p:spPr>
          <a:xfrm>
            <a:off x="6096000" y="-1662793"/>
            <a:ext cx="6102350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C53F2-8C82-4DA5-8055-B51F2A896B53}"/>
              </a:ext>
            </a:extLst>
          </p:cNvPr>
          <p:cNvSpPr/>
          <p:nvPr userDrawn="1"/>
        </p:nvSpPr>
        <p:spPr>
          <a:xfrm>
            <a:off x="5696085" y="6858000"/>
            <a:ext cx="80941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796155-EB59-4CB6-A9AD-3D954D609B21}"/>
              </a:ext>
            </a:extLst>
          </p:cNvPr>
          <p:cNvSpPr/>
          <p:nvPr userDrawn="1"/>
        </p:nvSpPr>
        <p:spPr>
          <a:xfrm>
            <a:off x="12198350" y="0"/>
            <a:ext cx="1591878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0DEC7FE-F935-4FFE-AA15-2CFAF106CA40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54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3A3D7B77-27AD-4508-997F-7DE4D5F75EF9}"/>
              </a:ext>
            </a:extLst>
          </p:cNvPr>
          <p:cNvGrpSpPr/>
          <p:nvPr userDrawn="1"/>
        </p:nvGrpSpPr>
        <p:grpSpPr>
          <a:xfrm>
            <a:off x="-385569" y="-623920"/>
            <a:ext cx="12569519" cy="7481920"/>
            <a:chOff x="-385569" y="-623920"/>
            <a:chExt cx="12569519" cy="74819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155C174-1195-4F23-9C76-9B5627A031ED}"/>
                </a:ext>
              </a:extLst>
            </p:cNvPr>
            <p:cNvSpPr/>
            <p:nvPr userDrawn="1"/>
          </p:nvSpPr>
          <p:spPr>
            <a:xfrm>
              <a:off x="-8050" y="0"/>
              <a:ext cx="12192000" cy="6858000"/>
            </a:xfrm>
            <a:prstGeom prst="rect">
              <a:avLst/>
            </a:prstGeom>
            <a:solidFill>
              <a:srgbClr val="FF73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0BFD6B91-D38F-4ED0-9E21-77B5883A217A}"/>
                </a:ext>
              </a:extLst>
            </p:cNvPr>
            <p:cNvSpPr/>
            <p:nvPr/>
          </p:nvSpPr>
          <p:spPr>
            <a:xfrm>
              <a:off x="3948056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9F7D2914-B50C-4BED-BE2C-8A97D5BCD50A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246879" y="6288893"/>
              <a:ext cx="837248" cy="453600"/>
            </a:xfrm>
            <a:prstGeom prst="rect">
              <a:avLst/>
            </a:prstGeom>
          </p:spPr>
        </p:pic>
        <p:sp>
          <p:nvSpPr>
            <p:cNvPr id="15" name="Ellipse 4">
              <a:extLst>
                <a:ext uri="{FF2B5EF4-FFF2-40B4-BE49-F238E27FC236}">
                  <a16:creationId xmlns:a16="http://schemas.microsoft.com/office/drawing/2014/main" id="{CE1259DB-C09A-4D93-ACB9-23720556B8E8}"/>
                </a:ext>
              </a:extLst>
            </p:cNvPr>
            <p:cNvSpPr/>
            <p:nvPr/>
          </p:nvSpPr>
          <p:spPr>
            <a:xfrm>
              <a:off x="176534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F915509F-6EF1-45F9-AAB8-F693D4726B5D}"/>
                </a:ext>
              </a:extLst>
            </p:cNvPr>
            <p:cNvSpPr/>
            <p:nvPr/>
          </p:nvSpPr>
          <p:spPr>
            <a:xfrm>
              <a:off x="-38556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4344035"/>
            <a:ext cx="4881563" cy="1990725"/>
          </a:xfrm>
        </p:spPr>
        <p:txBody>
          <a:bodyPr tIns="0" anchor="t">
            <a:normAutofit/>
          </a:bodyPr>
          <a:lstStyle>
            <a:lvl1pPr algn="r">
              <a:defRPr sz="2400" u="none">
                <a:solidFill>
                  <a:srgbClr val="FFE6B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84508" y="1813561"/>
            <a:ext cx="3407455" cy="2508250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3800" b="0">
                <a:solidFill>
                  <a:srgbClr val="FFE6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orange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4DE0B3F-7C66-ACD6-E8EA-FD0A70CB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CB03ECA4-CCE0-4C6D-8069-100D6F876035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21D34729-2511-E209-EA8A-77FE7A2C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7FC75202-5109-7898-C139-6A1041C58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3C8145-EFC3-49F0-AE6C-522458152F22}"/>
              </a:ext>
            </a:extLst>
          </p:cNvPr>
          <p:cNvSpPr/>
          <p:nvPr userDrawn="1"/>
        </p:nvSpPr>
        <p:spPr>
          <a:xfrm>
            <a:off x="-1567543" y="-1662793"/>
            <a:ext cx="76635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DB07F9-22AE-4069-87B4-87011D8E3F20}"/>
              </a:ext>
            </a:extLst>
          </p:cNvPr>
          <p:cNvSpPr/>
          <p:nvPr userDrawn="1"/>
        </p:nvSpPr>
        <p:spPr>
          <a:xfrm>
            <a:off x="-1599928" y="-20160"/>
            <a:ext cx="1591878" cy="630905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64DE0E5-1FB6-476E-B938-65C8A224870C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94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020" y="4344035"/>
            <a:ext cx="4873943" cy="1990725"/>
          </a:xfrm>
        </p:spPr>
        <p:txBody>
          <a:bodyPr tIns="0" anchor="t">
            <a:normAutofit/>
          </a:bodyPr>
          <a:lstStyle>
            <a:lvl1pPr algn="r">
              <a:defRPr sz="2400" u="none">
                <a:solidFill>
                  <a:schemeClr val="accent4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84508" y="1813561"/>
            <a:ext cx="3407455" cy="2508250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3800" b="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orange léger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8277B13-27A5-C03D-3259-683AB9F5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542BE-ECEB-4154-BF45-7AE671F11F6B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C8115B6-C5F8-4D71-A12C-0BF3EE190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359FDEF-1075-ED0A-50AB-EFD7CFC8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llipse 4">
            <a:extLst>
              <a:ext uri="{FF2B5EF4-FFF2-40B4-BE49-F238E27FC236}">
                <a16:creationId xmlns:a16="http://schemas.microsoft.com/office/drawing/2014/main" id="{C89D9976-949A-42EB-859D-E80B4CC10A95}"/>
              </a:ext>
            </a:extLst>
          </p:cNvPr>
          <p:cNvSpPr/>
          <p:nvPr userDrawn="1"/>
        </p:nvSpPr>
        <p:spPr>
          <a:xfrm>
            <a:off x="3948056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Ellipse 4">
            <a:extLst>
              <a:ext uri="{FF2B5EF4-FFF2-40B4-BE49-F238E27FC236}">
                <a16:creationId xmlns:a16="http://schemas.microsoft.com/office/drawing/2014/main" id="{CC2B5E55-9B96-4B32-A1EE-10B5F4F5DA4D}"/>
              </a:ext>
            </a:extLst>
          </p:cNvPr>
          <p:cNvSpPr/>
          <p:nvPr userDrawn="1"/>
        </p:nvSpPr>
        <p:spPr>
          <a:xfrm>
            <a:off x="1765349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llipse 4">
            <a:extLst>
              <a:ext uri="{FF2B5EF4-FFF2-40B4-BE49-F238E27FC236}">
                <a16:creationId xmlns:a16="http://schemas.microsoft.com/office/drawing/2014/main" id="{4304B1BE-B040-428D-BC18-2E34F6E82E71}"/>
              </a:ext>
            </a:extLst>
          </p:cNvPr>
          <p:cNvSpPr/>
          <p:nvPr userDrawn="1"/>
        </p:nvSpPr>
        <p:spPr>
          <a:xfrm>
            <a:off x="-385569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7E136B-58DD-4E47-936D-12355A226BA9}"/>
              </a:ext>
            </a:extLst>
          </p:cNvPr>
          <p:cNvSpPr/>
          <p:nvPr userDrawn="1"/>
        </p:nvSpPr>
        <p:spPr>
          <a:xfrm>
            <a:off x="-607192" y="-1662793"/>
            <a:ext cx="6703192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B954AD-206C-4152-B630-B00798AA4F40}"/>
              </a:ext>
            </a:extLst>
          </p:cNvPr>
          <p:cNvSpPr/>
          <p:nvPr userDrawn="1"/>
        </p:nvSpPr>
        <p:spPr>
          <a:xfrm>
            <a:off x="-1594213" y="-20161"/>
            <a:ext cx="1591878" cy="626856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D763B6C-E7D6-46D1-885B-9B8BDFBAEEFE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26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hidden="1">
            <a:extLst>
              <a:ext uri="{FF2B5EF4-FFF2-40B4-BE49-F238E27FC236}">
                <a16:creationId xmlns:a16="http://schemas.microsoft.com/office/drawing/2014/main" id="{BE51FE69-4C0C-6AC8-1192-B4228D478D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35759" y="1191578"/>
            <a:ext cx="8917493" cy="5057141"/>
          </a:xfrm>
        </p:spPr>
        <p:txBody>
          <a:bodyPr numCol="2" spcCol="1260000"/>
          <a:lstStyle>
            <a:lvl1pPr>
              <a:lnSpc>
                <a:spcPct val="80000"/>
              </a:lnSpc>
              <a:spcBef>
                <a:spcPts val="3000"/>
              </a:spcBef>
              <a:spcAft>
                <a:spcPts val="0"/>
              </a:spcAft>
              <a:defRPr sz="5400" b="0">
                <a:solidFill>
                  <a:schemeClr val="accent2"/>
                </a:solidFill>
              </a:defRPr>
            </a:lvl1pPr>
            <a:lvl2pPr defTabSz="32321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3600000" algn="r"/>
              </a:tabLst>
              <a:defRPr sz="1400" u="none" cap="all" baseline="0">
                <a:solidFill>
                  <a:schemeClr val="accent2"/>
                </a:solidFill>
                <a:effectLst/>
                <a:latin typeface="+mj-lt"/>
              </a:defRPr>
            </a:lvl2pPr>
            <a:lvl3pPr defTabSz="3048000">
              <a:tabLst>
                <a:tab pos="3600000" algn="r"/>
              </a:tabLst>
              <a:defRPr b="1"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Deuxième </a:t>
            </a:r>
            <a:br>
              <a:rPr lang="fr-FR" dirty="0"/>
            </a:br>
            <a:r>
              <a:rPr lang="fr-FR" dirty="0"/>
              <a:t>niveau	P.02</a:t>
            </a:r>
          </a:p>
          <a:p>
            <a:pPr lvl="2"/>
            <a:r>
              <a:rPr lang="fr-FR" dirty="0"/>
              <a:t>Troisième niveau	p.03</a:t>
            </a:r>
          </a:p>
          <a:p>
            <a:pPr lvl="2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Sommaire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1C37723-AC50-DA67-4243-40001EBC9CD6}"/>
              </a:ext>
            </a:extLst>
          </p:cNvPr>
          <p:cNvGrpSpPr/>
          <p:nvPr userDrawn="1"/>
        </p:nvGrpSpPr>
        <p:grpSpPr>
          <a:xfrm>
            <a:off x="-1544638" y="1212426"/>
            <a:ext cx="1544638" cy="5131387"/>
            <a:chOff x="-1544638" y="1357282"/>
            <a:chExt cx="1544638" cy="5131387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6389038A-0494-7ECB-C9BF-5D9D5C4EAA09}"/>
                </a:ext>
              </a:extLst>
            </p:cNvPr>
            <p:cNvGrpSpPr/>
            <p:nvPr userDrawn="1"/>
          </p:nvGrpSpPr>
          <p:grpSpPr>
            <a:xfrm>
              <a:off x="-1544638" y="1357282"/>
              <a:ext cx="1544638" cy="5131387"/>
              <a:chOff x="-1544638" y="996950"/>
              <a:chExt cx="1544638" cy="5131387"/>
            </a:xfrm>
          </p:grpSpPr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6AC974A6-437A-00F9-7B0C-F420CEED47A8}"/>
                  </a:ext>
                </a:extLst>
              </p:cNvPr>
              <p:cNvGrpSpPr/>
              <p:nvPr userDrawn="1"/>
            </p:nvGrpSpPr>
            <p:grpSpPr>
              <a:xfrm>
                <a:off x="-1544638" y="996950"/>
                <a:ext cx="1544638" cy="5131387"/>
                <a:chOff x="-1754187" y="2562423"/>
                <a:chExt cx="1544638" cy="5131387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F984D244-2793-B040-86F5-6DDC74F8F7DF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5131387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mettre un N° de page faire une tabulation après le titre et ajoutez « P.00 »</a:t>
                  </a:r>
                </a:p>
              </p:txBody>
            </p:sp>
            <p:sp>
              <p:nvSpPr>
                <p:cNvPr id="15" name="Triangle isocèle 14">
                  <a:extLst>
                    <a:ext uri="{FF2B5EF4-FFF2-40B4-BE49-F238E27FC236}">
                      <a16:creationId xmlns:a16="http://schemas.microsoft.com/office/drawing/2014/main" id="{973CA577-0299-23A2-7AF4-9BFDBC003999}"/>
                    </a:ext>
                  </a:extLst>
                </p:cNvPr>
                <p:cNvSpPr/>
                <p:nvPr userDrawn="1"/>
              </p:nvSpPr>
              <p:spPr>
                <a:xfrm rot="5400000">
                  <a:off x="-457993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8105ECDB-AAD4-41A4-BDFE-2E40C59D224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20" name="Espace réservé du contenu 2">
              <a:extLst>
                <a:ext uri="{FF2B5EF4-FFF2-40B4-BE49-F238E27FC236}">
                  <a16:creationId xmlns:a16="http://schemas.microsoft.com/office/drawing/2014/main" id="{C91B352C-99C2-642B-1317-81DC59284D7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473929" y="2604516"/>
              <a:ext cx="1278665" cy="137019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36000" bIns="45720" numCol="1" spcCol="1260000" rtlCol="0">
              <a:normAutofit/>
            </a:bodyPr>
            <a:lstStyle>
              <a:lvl1pPr marL="0" indent="0" algn="l" defTabSz="914400" rtl="0" eaLnBrk="1" latinLnBrk="0" hangingPunct="1">
                <a:lnSpc>
                  <a:spcPct val="80000"/>
                </a:lnSpc>
                <a:spcBef>
                  <a:spcPts val="3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5400" b="0" kern="1200" cap="all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323215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tabLst>
                  <a:tab pos="3600000" algn="r"/>
                </a:tabLst>
                <a:defRPr sz="1600" b="1" u="none" kern="1200" cap="all" baseline="0">
                  <a:solidFill>
                    <a:schemeClr val="accent2"/>
                  </a:solidFill>
                  <a:effectLst/>
                  <a:latin typeface="+mj-lt"/>
                  <a:ea typeface="+mn-ea"/>
                  <a:cs typeface="+mn-cs"/>
                </a:defRPr>
              </a:lvl2pPr>
              <a:lvl3pPr marL="0" indent="0" algn="l" defTabSz="30480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tabLst>
                  <a:tab pos="3600000" algn="r"/>
                </a:tabLst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/>
                <a:t>00</a:t>
              </a:r>
            </a:p>
            <a:p>
              <a:pPr lvl="1"/>
              <a:r>
                <a:rPr lang="fr-FR" dirty="0"/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</p:txBody>
        </p:sp>
      </p:grpSp>
      <p:sp>
        <p:nvSpPr>
          <p:cNvPr id="7" name="Titre 6">
            <a:extLst>
              <a:ext uri="{FF2B5EF4-FFF2-40B4-BE49-F238E27FC236}">
                <a16:creationId xmlns:a16="http://schemas.microsoft.com/office/drawing/2014/main" id="{44ADB92B-4618-C703-95BA-24C9DB27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34C9847-20A6-D0EC-1FE7-899CE047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0A31-F7A3-431A-B1D7-2AA5D76476B9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4A8358FF-1CDA-FAA6-F39C-6ECA0B97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175FDDF4-7705-F2E3-76D5-C0AABC174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E9B6D4D-1BD9-45C8-8907-0934C093DFBB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36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87D8E0-EBB2-5681-E8C3-2011B4FF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846CC63-E4A8-EE42-21EF-A368A7E41B19}"/>
              </a:ext>
            </a:extLst>
          </p:cNvPr>
          <p:cNvGrpSpPr/>
          <p:nvPr userDrawn="1"/>
        </p:nvGrpSpPr>
        <p:grpSpPr>
          <a:xfrm>
            <a:off x="-1544638" y="996950"/>
            <a:ext cx="1544638" cy="4392723"/>
            <a:chOff x="-1544638" y="996950"/>
            <a:chExt cx="1544638" cy="4392723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6389038A-0494-7ECB-C9BF-5D9D5C4EAA09}"/>
                </a:ext>
              </a:extLst>
            </p:cNvPr>
            <p:cNvGrpSpPr/>
            <p:nvPr userDrawn="1"/>
          </p:nvGrpSpPr>
          <p:grpSpPr>
            <a:xfrm>
              <a:off x="-1544638" y="996950"/>
              <a:ext cx="1544638" cy="4392723"/>
              <a:chOff x="-1544638" y="996950"/>
              <a:chExt cx="1544638" cy="4392723"/>
            </a:xfrm>
          </p:grpSpPr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6AC974A6-437A-00F9-7B0C-F420CEED47A8}"/>
                  </a:ext>
                </a:extLst>
              </p:cNvPr>
              <p:cNvGrpSpPr/>
              <p:nvPr userDrawn="1"/>
            </p:nvGrpSpPr>
            <p:grpSpPr>
              <a:xfrm>
                <a:off x="-1544638" y="996950"/>
                <a:ext cx="1544638" cy="4392723"/>
                <a:chOff x="-1754187" y="2562423"/>
                <a:chExt cx="1544638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F984D244-2793-B040-86F5-6DDC74F8F7DF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Triangle isocèle 14">
                  <a:extLst>
                    <a:ext uri="{FF2B5EF4-FFF2-40B4-BE49-F238E27FC236}">
                      <a16:creationId xmlns:a16="http://schemas.microsoft.com/office/drawing/2014/main" id="{973CA577-0299-23A2-7AF4-9BFDBC003999}"/>
                    </a:ext>
                  </a:extLst>
                </p:cNvPr>
                <p:cNvSpPr/>
                <p:nvPr userDrawn="1"/>
              </p:nvSpPr>
              <p:spPr>
                <a:xfrm rot="5400000">
                  <a:off x="-457993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8105ECDB-AAD4-41A4-BDFE-2E40C59D224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B6786FC8-6482-720F-6C5C-011DA2C4F0A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nveau i1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et contenu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7567A1-1008-9B84-316D-5F291ADF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D1AB-21F3-4D37-8427-80B6A2EDB5AC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606E962-99E9-D48A-99A5-3B6954EC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38A99CB-CD44-2A53-6119-C8319131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9AC0E0A-B2D4-4662-AAC0-B85239E046B4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426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0038" y="1156652"/>
            <a:ext cx="5508000" cy="499014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963" y="1156652"/>
            <a:ext cx="5508000" cy="499014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Deux contenus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8AA20EC4-35E5-FA91-8494-CA78C51EA515}"/>
              </a:ext>
            </a:extLst>
          </p:cNvPr>
          <p:cNvGrpSpPr/>
          <p:nvPr userDrawn="1"/>
        </p:nvGrpSpPr>
        <p:grpSpPr>
          <a:xfrm>
            <a:off x="-1544638" y="996950"/>
            <a:ext cx="1544638" cy="4392723"/>
            <a:chOff x="-1544638" y="996950"/>
            <a:chExt cx="1544638" cy="4392723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2D5C6BB-B372-E9BF-A53D-0A5C60B5E0B6}"/>
                </a:ext>
              </a:extLst>
            </p:cNvPr>
            <p:cNvGrpSpPr/>
            <p:nvPr userDrawn="1"/>
          </p:nvGrpSpPr>
          <p:grpSpPr>
            <a:xfrm>
              <a:off x="-1544638" y="996950"/>
              <a:ext cx="1544638" cy="4392723"/>
              <a:chOff x="-1544638" y="996950"/>
              <a:chExt cx="1544638" cy="4392723"/>
            </a:xfrm>
          </p:grpSpPr>
          <p:grpSp>
            <p:nvGrpSpPr>
              <p:cNvPr id="19" name="Groupe 18">
                <a:extLst>
                  <a:ext uri="{FF2B5EF4-FFF2-40B4-BE49-F238E27FC236}">
                    <a16:creationId xmlns:a16="http://schemas.microsoft.com/office/drawing/2014/main" id="{925091A6-3349-44AC-54CC-0652077041B1}"/>
                  </a:ext>
                </a:extLst>
              </p:cNvPr>
              <p:cNvGrpSpPr/>
              <p:nvPr userDrawn="1"/>
            </p:nvGrpSpPr>
            <p:grpSpPr>
              <a:xfrm>
                <a:off x="-1544638" y="996950"/>
                <a:ext cx="1544638" cy="4392723"/>
                <a:chOff x="-1754187" y="2562423"/>
                <a:chExt cx="1544638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FFB27EBA-1138-5C68-C74D-A44FF9E87C11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Cette zone de texte permet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2" name="Triangle isocèle 21">
                  <a:extLst>
                    <a:ext uri="{FF2B5EF4-FFF2-40B4-BE49-F238E27FC236}">
                      <a16:creationId xmlns:a16="http://schemas.microsoft.com/office/drawing/2014/main" id="{07B15B93-E4FA-0395-12E3-E54F6602332F}"/>
                    </a:ext>
                  </a:extLst>
                </p:cNvPr>
                <p:cNvSpPr/>
                <p:nvPr userDrawn="1"/>
              </p:nvSpPr>
              <p:spPr>
                <a:xfrm rot="5400000">
                  <a:off x="-457993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6055D239-213C-8206-84EE-8A92E577E93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8" name="Espace réservé du contenu 2">
              <a:extLst>
                <a:ext uri="{FF2B5EF4-FFF2-40B4-BE49-F238E27FC236}">
                  <a16:creationId xmlns:a16="http://schemas.microsoft.com/office/drawing/2014/main" id="{43D65C68-7DE5-9CD3-6015-A3F8C948D35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2A2FAD20-A158-272A-6AE1-0B6593A6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04FDF-B45D-47F6-898E-96DE8E4CCF31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12537E4-8A7D-E22D-D3F0-7B8AF012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E0CEB0E-675F-1DC4-59D9-5AC090DB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E7FA85B-C05D-4CE3-A351-A8426067B51E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917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B3B40885-1835-49FD-AEB3-484D14018BA3}"/>
              </a:ext>
            </a:extLst>
          </p:cNvPr>
          <p:cNvSpPr/>
          <p:nvPr userDrawn="1"/>
        </p:nvSpPr>
        <p:spPr>
          <a:xfrm>
            <a:off x="384174" y="1035097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grpSp>
        <p:nvGrpSpPr>
          <p:cNvPr id="1024" name="Groupe 1023">
            <a:extLst>
              <a:ext uri="{FF2B5EF4-FFF2-40B4-BE49-F238E27FC236}">
                <a16:creationId xmlns:a16="http://schemas.microsoft.com/office/drawing/2014/main" id="{A81CDADB-578F-5860-EA48-5714AA082CDC}"/>
              </a:ext>
            </a:extLst>
          </p:cNvPr>
          <p:cNvGrpSpPr/>
          <p:nvPr userDrawn="1"/>
        </p:nvGrpSpPr>
        <p:grpSpPr>
          <a:xfrm>
            <a:off x="12279766" y="2465277"/>
            <a:ext cx="1563825" cy="4392723"/>
            <a:chOff x="-1668463" y="996950"/>
            <a:chExt cx="1563825" cy="4392723"/>
          </a:xfrm>
        </p:grpSpPr>
        <p:grpSp>
          <p:nvGrpSpPr>
            <p:cNvPr id="1025" name="Groupe 1024">
              <a:extLst>
                <a:ext uri="{FF2B5EF4-FFF2-40B4-BE49-F238E27FC236}">
                  <a16:creationId xmlns:a16="http://schemas.microsoft.com/office/drawing/2014/main" id="{5006693E-D5C1-38B2-80D4-D005247A8F34}"/>
                </a:ext>
              </a:extLst>
            </p:cNvPr>
            <p:cNvGrpSpPr/>
            <p:nvPr userDrawn="1"/>
          </p:nvGrpSpPr>
          <p:grpSpPr>
            <a:xfrm>
              <a:off x="-1668463" y="996950"/>
              <a:ext cx="1563825" cy="4392723"/>
              <a:chOff x="-1668463" y="996950"/>
              <a:chExt cx="1563825" cy="4392723"/>
            </a:xfrm>
          </p:grpSpPr>
          <p:grpSp>
            <p:nvGrpSpPr>
              <p:cNvPr id="1027" name="Groupe 1026">
                <a:extLst>
                  <a:ext uri="{FF2B5EF4-FFF2-40B4-BE49-F238E27FC236}">
                    <a16:creationId xmlns:a16="http://schemas.microsoft.com/office/drawing/2014/main" id="{682A5BA3-47C9-BC42-2582-E340B08E66D4}"/>
                  </a:ext>
                </a:extLst>
              </p:cNvPr>
              <p:cNvGrpSpPr/>
              <p:nvPr userDrawn="1"/>
            </p:nvGrpSpPr>
            <p:grpSpPr>
              <a:xfrm>
                <a:off x="-1668463" y="996950"/>
                <a:ext cx="1563825" cy="4392723"/>
                <a:chOff x="-1878012" y="2562423"/>
                <a:chExt cx="1563825" cy="4392723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sp>
              <p:nvSpPr>
                <p:cNvPr id="1030" name="ZoneTexte 1029">
                  <a:extLst>
                    <a:ext uri="{FF2B5EF4-FFF2-40B4-BE49-F238E27FC236}">
                      <a16:creationId xmlns:a16="http://schemas.microsoft.com/office/drawing/2014/main" id="{7076A617-E894-B4EC-69D2-A977E3EE3162}"/>
                    </a:ext>
                  </a:extLst>
                </p:cNvPr>
                <p:cNvSpPr txBox="1"/>
                <p:nvPr userDrawn="1"/>
              </p:nvSpPr>
              <p:spPr>
                <a:xfrm>
                  <a:off x="-1754187" y="2562423"/>
                  <a:ext cx="1440000" cy="4392723"/>
                </a:xfrm>
                <a:prstGeom prst="rect">
                  <a:avLst/>
                </a:prstGeom>
                <a:grpFill/>
              </p:spPr>
              <p:txBody>
                <a:bodyPr wrap="square" lIns="72000" tIns="72000" rIns="72000" bIns="72000" rtlCol="0">
                  <a:spAutoFit/>
                </a:bodyPr>
                <a:lstStyle/>
                <a:p>
                  <a:r>
                    <a:rPr lang="fr-FR" sz="12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Astuce</a:t>
                  </a: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Ces zones de texte permettent plusieurs niveaux de texte préformatés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r>
                    <a:rPr lang="fr-FR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Pour passer de l’un à l’autre utilisez les icônes d’augmentation ou de réduction de niveaux :</a:t>
                  </a: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  <a:p>
                  <a:endParaRPr lang="fr-FR" sz="12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031" name="Triangle isocèle 1030">
                  <a:extLst>
                    <a:ext uri="{FF2B5EF4-FFF2-40B4-BE49-F238E27FC236}">
                      <a16:creationId xmlns:a16="http://schemas.microsoft.com/office/drawing/2014/main" id="{B16E280D-5609-70EE-10BF-BCD389B01153}"/>
                    </a:ext>
                  </a:extLst>
                </p:cNvPr>
                <p:cNvSpPr/>
                <p:nvPr userDrawn="1"/>
              </p:nvSpPr>
              <p:spPr>
                <a:xfrm rot="16200000">
                  <a:off x="-1997868" y="2794271"/>
                  <a:ext cx="368300" cy="128588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pic>
            <p:nvPicPr>
              <p:cNvPr id="1028" name="Image 1027">
                <a:extLst>
                  <a:ext uri="{FF2B5EF4-FFF2-40B4-BE49-F238E27FC236}">
                    <a16:creationId xmlns:a16="http://schemas.microsoft.com/office/drawing/2014/main" id="{312A9787-3242-F6E8-A9B7-2EDCF46D74F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-1160463" y="4766983"/>
                <a:ext cx="542925" cy="295275"/>
              </a:xfrm>
              <a:prstGeom prst="rect">
                <a:avLst/>
              </a:prstGeom>
            </p:spPr>
          </p:pic>
        </p:grpSp>
        <p:sp>
          <p:nvSpPr>
            <p:cNvPr id="1026" name="Espace réservé du contenu 2">
              <a:extLst>
                <a:ext uri="{FF2B5EF4-FFF2-40B4-BE49-F238E27FC236}">
                  <a16:creationId xmlns:a16="http://schemas.microsoft.com/office/drawing/2014/main" id="{3E7BDFE4-2B4B-5F7D-BDB8-39313D32EA2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524145" y="2253672"/>
              <a:ext cx="1397145" cy="139469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b="1" kern="1200" cap="all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8900" indent="-889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9388" indent="-90488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6700" indent="-87313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fr-FR" dirty="0">
                  <a:solidFill>
                    <a:schemeClr val="accent2"/>
                  </a:solidFill>
                </a:rPr>
                <a:t>niveau 1</a:t>
              </a:r>
            </a:p>
            <a:p>
              <a:pPr lvl="1">
                <a:spcBef>
                  <a:spcPts val="1200"/>
                </a:spcBef>
              </a:pPr>
              <a:r>
                <a:rPr lang="fr-FR" dirty="0">
                  <a:solidFill>
                    <a:schemeClr val="accent1"/>
                  </a:solidFill>
                </a:rPr>
                <a:t>Niveau 2</a:t>
              </a:r>
            </a:p>
            <a:p>
              <a:pPr lvl="2"/>
              <a:r>
                <a:rPr lang="fr-FR" dirty="0"/>
                <a:t>Niveau 3</a:t>
              </a:r>
            </a:p>
            <a:p>
              <a:pPr marL="88900" lvl="3" indent="-88900">
                <a:buClr>
                  <a:schemeClr val="accent2"/>
                </a:buClr>
                <a:buFont typeface="Wingdings 2" panose="05020102010507070707" pitchFamily="18" charset="2"/>
                <a:buChar char="»"/>
              </a:pPr>
              <a:r>
                <a:rPr lang="fr-FR" dirty="0"/>
                <a:t>Niveau 4</a:t>
              </a:r>
            </a:p>
            <a:p>
              <a:pPr marL="179388" lvl="4" indent="-90488">
                <a:buClr>
                  <a:schemeClr val="accent2"/>
                </a:buClr>
                <a:buFont typeface="Symbol" panose="05050102010706020507" pitchFamily="18" charset="2"/>
                <a:buChar char="·"/>
              </a:pPr>
              <a:r>
                <a:rPr lang="fr-FR" dirty="0"/>
                <a:t>Niveau 5 </a:t>
              </a:r>
            </a:p>
          </p:txBody>
        </p:sp>
      </p:grp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58B4BA78-7FE0-6F46-368E-BBB79DC34C4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80BF6A-3DD7-424D-AB9A-5F4D07D093C6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250B8C9-3217-B934-96E6-FA5FB64AD7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520962DC-2A30-4E81-EAF0-6FC53D9B0D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467FD9F-5E67-4BE1-A692-264F6CDFA138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272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BAF59E-17A3-41AC-24BF-429F30ED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9" y="121920"/>
            <a:ext cx="11592174" cy="8926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7A96AB-5B27-E176-1466-AF4DEA164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037" y="1156653"/>
            <a:ext cx="11591926" cy="5057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 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C2C77E-9AC3-43F0-6CCE-D6C322F73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63546" y="6436519"/>
            <a:ext cx="27432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baseline="0">
                <a:solidFill>
                  <a:schemeClr val="tx2"/>
                </a:solidFill>
              </a:defRPr>
            </a:lvl1pPr>
          </a:lstStyle>
          <a:p>
            <a:fld id="{0A2E8BFB-0D06-485F-8233-D165D5D164A5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D3041-26AC-BE20-310D-04E52721B1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307" y="6436519"/>
            <a:ext cx="7009359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b="1" cap="all" baseline="0">
                <a:solidFill>
                  <a:schemeClr val="tx2"/>
                </a:solidFill>
              </a:defRPr>
            </a:lvl1pPr>
          </a:lstStyle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376189-E8CE-016C-5DE6-0CEFA6260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7123" y="6436519"/>
            <a:ext cx="62484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cap="all" baseline="0">
                <a:solidFill>
                  <a:schemeClr val="tx2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1DB57BB-4944-E60F-E0B1-BFF5945D61A8}"/>
              </a:ext>
            </a:extLst>
          </p:cNvPr>
          <p:cNvSpPr txBox="1"/>
          <p:nvPr userDrawn="1"/>
        </p:nvSpPr>
        <p:spPr>
          <a:xfrm>
            <a:off x="-114300" y="-276999"/>
            <a:ext cx="256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AD1DC1E-4E57-1383-EE3F-753FE87395C5}"/>
              </a:ext>
            </a:extLst>
          </p:cNvPr>
          <p:cNvSpPr txBox="1"/>
          <p:nvPr userDrawn="1"/>
        </p:nvSpPr>
        <p:spPr>
          <a:xfrm>
            <a:off x="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Pour renseigner le pied de page : Onglet « Insertion » / « En-tête/Pied » - Renseigner les champ souhaités puis « Appliquer partout »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B7E3FFC8-C2E9-48AD-8A40-DC39C76FCA8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46879" y="6288893"/>
            <a:ext cx="837247" cy="4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1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7" r:id="rId3"/>
    <p:sldLayoutId id="2147483668" r:id="rId4"/>
    <p:sldLayoutId id="2147483669" r:id="rId5"/>
    <p:sldLayoutId id="2147483672" r:id="rId6"/>
    <p:sldLayoutId id="2147483650" r:id="rId7"/>
    <p:sldLayoutId id="2147483652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70" r:id="rId15"/>
    <p:sldLayoutId id="2147483671" r:id="rId16"/>
    <p:sldLayoutId id="2147483654" r:id="rId17"/>
    <p:sldLayoutId id="2147483655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400" b="1" kern="1200" cap="all" baseline="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2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" indent="-88900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Wingdings 2" panose="05020102010507070707" pitchFamily="18" charset="2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  <a:sym typeface="Wingdings 2" panose="05020102010507070707" pitchFamily="18" charset="2"/>
        </a:defRPr>
      </a:lvl4pPr>
      <a:lvl5pPr marL="179388" indent="-9048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Symbol" panose="05050102010706020507" pitchFamily="18" charset="2"/>
        <a:buChar char="·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0" indent="-87313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pos="7491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21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9" Type="http://schemas.openxmlformats.org/officeDocument/2006/relationships/image" Target="../media/image49.png"/><Relationship Id="rId21" Type="http://schemas.openxmlformats.org/officeDocument/2006/relationships/image" Target="../media/image31.png"/><Relationship Id="rId34" Type="http://schemas.openxmlformats.org/officeDocument/2006/relationships/image" Target="../media/image44.png"/><Relationship Id="rId42" Type="http://schemas.openxmlformats.org/officeDocument/2006/relationships/image" Target="../media/image52.png"/><Relationship Id="rId47" Type="http://schemas.openxmlformats.org/officeDocument/2006/relationships/image" Target="../media/image57.png"/><Relationship Id="rId50" Type="http://schemas.openxmlformats.org/officeDocument/2006/relationships/image" Target="../media/image60.png"/><Relationship Id="rId55" Type="http://schemas.openxmlformats.org/officeDocument/2006/relationships/image" Target="../media/image65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38" Type="http://schemas.openxmlformats.org/officeDocument/2006/relationships/image" Target="../media/image48.png"/><Relationship Id="rId46" Type="http://schemas.openxmlformats.org/officeDocument/2006/relationships/image" Target="../media/image56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41" Type="http://schemas.openxmlformats.org/officeDocument/2006/relationships/image" Target="../media/image51.png"/><Relationship Id="rId54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37" Type="http://schemas.openxmlformats.org/officeDocument/2006/relationships/image" Target="../media/image47.png"/><Relationship Id="rId40" Type="http://schemas.openxmlformats.org/officeDocument/2006/relationships/image" Target="../media/image50.png"/><Relationship Id="rId45" Type="http://schemas.openxmlformats.org/officeDocument/2006/relationships/image" Target="../media/image55.png"/><Relationship Id="rId53" Type="http://schemas.openxmlformats.org/officeDocument/2006/relationships/image" Target="../media/image63.png"/><Relationship Id="rId58" Type="http://schemas.openxmlformats.org/officeDocument/2006/relationships/image" Target="../media/image68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36" Type="http://schemas.openxmlformats.org/officeDocument/2006/relationships/image" Target="../media/image46.png"/><Relationship Id="rId49" Type="http://schemas.openxmlformats.org/officeDocument/2006/relationships/image" Target="../media/image59.png"/><Relationship Id="rId57" Type="http://schemas.openxmlformats.org/officeDocument/2006/relationships/image" Target="../media/image67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4" Type="http://schemas.openxmlformats.org/officeDocument/2006/relationships/image" Target="../media/image54.png"/><Relationship Id="rId52" Type="http://schemas.openxmlformats.org/officeDocument/2006/relationships/image" Target="../media/image62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Relationship Id="rId35" Type="http://schemas.openxmlformats.org/officeDocument/2006/relationships/image" Target="../media/image45.png"/><Relationship Id="rId43" Type="http://schemas.openxmlformats.org/officeDocument/2006/relationships/image" Target="../media/image53.png"/><Relationship Id="rId48" Type="http://schemas.openxmlformats.org/officeDocument/2006/relationships/image" Target="../media/image58.png"/><Relationship Id="rId56" Type="http://schemas.openxmlformats.org/officeDocument/2006/relationships/image" Target="../media/image66.png"/><Relationship Id="rId8" Type="http://schemas.openxmlformats.org/officeDocument/2006/relationships/image" Target="../media/image18.png"/><Relationship Id="rId51" Type="http://schemas.openxmlformats.org/officeDocument/2006/relationships/image" Target="../media/image61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3FF81A8-037E-9094-6CA7-3B15AF0A1D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6224" y="2813957"/>
            <a:ext cx="8045740" cy="1230086"/>
          </a:xfrm>
        </p:spPr>
        <p:txBody>
          <a:bodyPr>
            <a:normAutofit fontScale="90000"/>
          </a:bodyPr>
          <a:lstStyle/>
          <a:p>
            <a:pPr algn="ctr"/>
            <a:r>
              <a:rPr lang="fr-FR" b="0" dirty="0"/>
              <a:t>ENDF/B-VIII.0 ND </a:t>
            </a:r>
            <a:r>
              <a:rPr lang="fr-FR" b="0" dirty="0" err="1"/>
              <a:t>uncertainty</a:t>
            </a:r>
            <a:r>
              <a:rPr lang="fr-FR" b="0" dirty="0"/>
              <a:t> propagation </a:t>
            </a:r>
            <a:r>
              <a:rPr lang="fr-FR" b="0" dirty="0" err="1"/>
              <a:t>with</a:t>
            </a:r>
            <a:r>
              <a:rPr lang="fr-FR" b="0" dirty="0"/>
              <a:t> CASMO-5 on SNF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748C74D-EBFB-6B4D-379B-A1C594CB23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6224" y="5590949"/>
            <a:ext cx="2857500" cy="295275"/>
          </a:xfrm>
        </p:spPr>
        <p:txBody>
          <a:bodyPr>
            <a:noAutofit/>
          </a:bodyPr>
          <a:lstStyle/>
          <a:p>
            <a:r>
              <a:rPr lang="fr-FR" sz="1600" dirty="0"/>
              <a:t>02/07/2026</a:t>
            </a:r>
          </a:p>
          <a:p>
            <a:r>
              <a:rPr lang="fr-FR" sz="1600" dirty="0"/>
              <a:t>WONDER 2026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9327FE3-76D3-7966-7F9D-D0C0826A2CF9}"/>
              </a:ext>
            </a:extLst>
          </p:cNvPr>
          <p:cNvSpPr txBox="1"/>
          <p:nvPr/>
        </p:nvSpPr>
        <p:spPr>
          <a:xfrm>
            <a:off x="276224" y="6186630"/>
            <a:ext cx="8212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1"/>
                </a:solidFill>
              </a:rPr>
              <a:t>Raphaëlle ICHOU</a:t>
            </a:r>
          </a:p>
        </p:txBody>
      </p:sp>
    </p:spTree>
    <p:extLst>
      <p:ext uri="{BB962C8B-B14F-4D97-AF65-F5344CB8AC3E}">
        <p14:creationId xmlns:p14="http://schemas.microsoft.com/office/powerpoint/2010/main" val="150053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FCDD16-0315-D8F9-349C-B7E21BBC5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C/E </a:t>
            </a:r>
            <a:r>
              <a:rPr lang="fr-FR" dirty="0" err="1"/>
              <a:t>results</a:t>
            </a:r>
            <a:r>
              <a:rPr lang="fr-FR" dirty="0"/>
              <a:t> – ND </a:t>
            </a:r>
            <a:r>
              <a:rPr lang="fr-FR" dirty="0" err="1"/>
              <a:t>library</a:t>
            </a:r>
            <a:r>
              <a:rPr lang="fr-FR" dirty="0"/>
              <a:t> impact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294E4E-0C34-98D2-51A0-62CFAD630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D542FEE-05B3-A079-0BB9-9AAC0247B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51" y="1171202"/>
            <a:ext cx="11523073" cy="411925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D66B45D-4156-0F89-3E9E-857845DA1679}"/>
              </a:ext>
            </a:extLst>
          </p:cNvPr>
          <p:cNvSpPr txBox="1"/>
          <p:nvPr/>
        </p:nvSpPr>
        <p:spPr>
          <a:xfrm>
            <a:off x="1756680" y="5415332"/>
            <a:ext cx="9119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ND </a:t>
            </a:r>
            <a:r>
              <a:rPr lang="fr-FR" sz="1600" b="1" dirty="0" err="1"/>
              <a:t>library</a:t>
            </a:r>
            <a:r>
              <a:rPr lang="fr-FR" sz="1600" b="1" dirty="0"/>
              <a:t> impact </a:t>
            </a:r>
            <a:r>
              <a:rPr lang="fr-FR" sz="1600" b="1" dirty="0" err="1"/>
              <a:t>is</a:t>
            </a:r>
            <a:r>
              <a:rPr lang="fr-FR" sz="1600" b="1" dirty="0"/>
              <a:t> </a:t>
            </a:r>
            <a:r>
              <a:rPr lang="fr-FR" sz="1600" b="1" dirty="0" err="1"/>
              <a:t>less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2%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/>
              <a:t>Except</a:t>
            </a:r>
            <a:r>
              <a:rPr lang="fr-FR" sz="1600" b="1" dirty="0"/>
              <a:t> U235 (3% </a:t>
            </a:r>
            <a:r>
              <a:rPr lang="fr-FR" sz="1600" b="1" dirty="0" err="1"/>
              <a:t>discrepancy</a:t>
            </a:r>
            <a:r>
              <a:rPr lang="fr-FR" sz="1600" b="1" dirty="0"/>
              <a:t>)</a:t>
            </a:r>
            <a:endParaRPr lang="fr-FR" sz="1600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929A413-C2DB-EFF2-3F53-E4AC2AAB7182}"/>
              </a:ext>
            </a:extLst>
          </p:cNvPr>
          <p:cNvGrpSpPr/>
          <p:nvPr/>
        </p:nvGrpSpPr>
        <p:grpSpPr>
          <a:xfrm>
            <a:off x="2069570" y="6000107"/>
            <a:ext cx="450446" cy="523220"/>
            <a:chOff x="1849762" y="6189785"/>
            <a:chExt cx="450446" cy="523220"/>
          </a:xfrm>
        </p:grpSpPr>
        <p:sp>
          <p:nvSpPr>
            <p:cNvPr id="5" name="Triangle isocèle 4">
              <a:extLst>
                <a:ext uri="{FF2B5EF4-FFF2-40B4-BE49-F238E27FC236}">
                  <a16:creationId xmlns:a16="http://schemas.microsoft.com/office/drawing/2014/main" id="{91A74AE6-7485-E580-E9CD-15D8870F3FAD}"/>
                </a:ext>
              </a:extLst>
            </p:cNvPr>
            <p:cNvSpPr/>
            <p:nvPr/>
          </p:nvSpPr>
          <p:spPr>
            <a:xfrm>
              <a:off x="1849762" y="6189785"/>
              <a:ext cx="450446" cy="459487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618D418-9888-23DF-6470-6A017D174479}"/>
                </a:ext>
              </a:extLst>
            </p:cNvPr>
            <p:cNvSpPr txBox="1"/>
            <p:nvPr/>
          </p:nvSpPr>
          <p:spPr>
            <a:xfrm>
              <a:off x="1934308" y="6189785"/>
              <a:ext cx="281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!</a:t>
              </a:r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9A285EDE-79AB-4045-19A8-F808E2888AD3}"/>
              </a:ext>
            </a:extLst>
          </p:cNvPr>
          <p:cNvSpPr txBox="1"/>
          <p:nvPr/>
        </p:nvSpPr>
        <p:spPr>
          <a:xfrm>
            <a:off x="2604561" y="6075961"/>
            <a:ext cx="6389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Pu239 in the CASMO ENDF/B-VII.1 </a:t>
            </a:r>
            <a:r>
              <a:rPr lang="fr-FR" sz="1400" dirty="0" err="1"/>
              <a:t>library</a:t>
            </a:r>
            <a:r>
              <a:rPr lang="fr-FR" sz="1400" dirty="0"/>
              <a:t> (e7r1)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taken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JENDL4 !</a:t>
            </a:r>
          </a:p>
        </p:txBody>
      </p:sp>
      <p:sp>
        <p:nvSpPr>
          <p:cNvPr id="11" name="Espace réservé de la date 10">
            <a:extLst>
              <a:ext uri="{FF2B5EF4-FFF2-40B4-BE49-F238E27FC236}">
                <a16:creationId xmlns:a16="http://schemas.microsoft.com/office/drawing/2014/main" id="{DDE0E0D5-E2D5-36C4-63EA-C8ADFC155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D537-3257-4399-8A75-649CAC26912B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59D214E1-DD05-14E3-B0BA-2BE7B002D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471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88242-6AF8-96CD-3B4C-114186C74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F51E5B-1FEF-A580-22C2-1F28D1B98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C/E </a:t>
            </a:r>
            <a:r>
              <a:rPr lang="fr-FR" dirty="0" err="1"/>
              <a:t>results</a:t>
            </a:r>
            <a:r>
              <a:rPr lang="fr-FR" dirty="0"/>
              <a:t> – </a:t>
            </a:r>
            <a:r>
              <a:rPr lang="fr-FR" dirty="0" err="1"/>
              <a:t>comparison</a:t>
            </a:r>
            <a:r>
              <a:rPr lang="fr-FR" dirty="0"/>
              <a:t> to Monte-Carlo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BDCD91-0250-7A93-72F7-60276BCFB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5F5040-99A3-019A-9770-17A95C7B7FE3}"/>
              </a:ext>
            </a:extLst>
          </p:cNvPr>
          <p:cNvSpPr txBox="1"/>
          <p:nvPr/>
        </p:nvSpPr>
        <p:spPr>
          <a:xfrm>
            <a:off x="904461" y="5392887"/>
            <a:ext cx="1119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/>
              <a:t>Reasonably</a:t>
            </a:r>
            <a:r>
              <a:rPr lang="fr-FR" sz="1600" b="1" dirty="0"/>
              <a:t> good agreement (</a:t>
            </a:r>
            <a:r>
              <a:rPr lang="fr-FR" sz="1600" b="1" dirty="0" err="1"/>
              <a:t>larger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3% for U235, Am242M, Pu239, Sr90, Sm149, Cm242)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A958D69A-C989-D27A-C23A-078DBF46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67A15-3D72-41D0-8EFB-E62AF736E14E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4E75D767-AD85-9B50-07D7-9273A59FC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A1FEAE-5631-BCA1-376D-5F71E0E2F4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96" y="1395937"/>
            <a:ext cx="11191461" cy="3996950"/>
          </a:xfrm>
          <a:prstGeom prst="rect">
            <a:avLst/>
          </a:prstGeom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AF82F194-F9C5-B2D8-2B58-DE1E9CFC0AAB}"/>
              </a:ext>
            </a:extLst>
          </p:cNvPr>
          <p:cNvGrpSpPr/>
          <p:nvPr/>
        </p:nvGrpSpPr>
        <p:grpSpPr>
          <a:xfrm>
            <a:off x="2069570" y="6000107"/>
            <a:ext cx="450446" cy="523220"/>
            <a:chOff x="1849762" y="6189785"/>
            <a:chExt cx="450446" cy="523220"/>
          </a:xfrm>
        </p:grpSpPr>
        <p:sp>
          <p:nvSpPr>
            <p:cNvPr id="11" name="Triangle isocèle 10">
              <a:extLst>
                <a:ext uri="{FF2B5EF4-FFF2-40B4-BE49-F238E27FC236}">
                  <a16:creationId xmlns:a16="http://schemas.microsoft.com/office/drawing/2014/main" id="{E8A88BFE-6EAE-E67C-BD66-1AE3A3E6C75B}"/>
                </a:ext>
              </a:extLst>
            </p:cNvPr>
            <p:cNvSpPr/>
            <p:nvPr/>
          </p:nvSpPr>
          <p:spPr>
            <a:xfrm>
              <a:off x="1849762" y="6189785"/>
              <a:ext cx="450446" cy="459487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C9B6F50-402A-18D8-974A-913A16484F65}"/>
                </a:ext>
              </a:extLst>
            </p:cNvPr>
            <p:cNvSpPr txBox="1"/>
            <p:nvPr/>
          </p:nvSpPr>
          <p:spPr>
            <a:xfrm>
              <a:off x="1934308" y="6189785"/>
              <a:ext cx="281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!</a:t>
              </a:r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8F991D68-9E0E-C644-12CC-492E214EB237}"/>
              </a:ext>
            </a:extLst>
          </p:cNvPr>
          <p:cNvSpPr txBox="1"/>
          <p:nvPr/>
        </p:nvSpPr>
        <p:spPr>
          <a:xfrm>
            <a:off x="2604561" y="6075961"/>
            <a:ext cx="6389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Pu239 in the CASMO ENDF/B-VII.1 </a:t>
            </a:r>
            <a:r>
              <a:rPr lang="fr-FR" sz="1400" dirty="0" err="1"/>
              <a:t>library</a:t>
            </a:r>
            <a:r>
              <a:rPr lang="fr-FR" sz="1400" dirty="0"/>
              <a:t> (e7r1)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taken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JENDL4 !</a:t>
            </a:r>
          </a:p>
        </p:txBody>
      </p:sp>
    </p:spTree>
    <p:extLst>
      <p:ext uri="{BB962C8B-B14F-4D97-AF65-F5344CB8AC3E}">
        <p14:creationId xmlns:p14="http://schemas.microsoft.com/office/powerpoint/2010/main" val="4265845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B3049-848E-1075-6F37-8A688A4BB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88D06-16D3-4B04-018F-36919A00E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Energy </a:t>
            </a:r>
            <a:r>
              <a:rPr lang="fr-FR" dirty="0" err="1"/>
              <a:t>deposition</a:t>
            </a:r>
            <a:r>
              <a:rPr lang="fr-FR" dirty="0"/>
              <a:t> model impact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5E0865-67B5-83B5-2C6D-14C7E81E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10948A17-D9AA-84CD-B329-F497EC371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BE87-BBC6-45DA-B5F7-F55BFB7BEFC8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1F10A2A-E2D0-D98D-ADF5-537AA36D8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pic>
        <p:nvPicPr>
          <p:cNvPr id="3" name="Image 2" descr="Une image contenant texte, ligne, Tracé, diagramme&#10;&#10;Le contenu généré par l’IA peut être incorrect.">
            <a:extLst>
              <a:ext uri="{FF2B5EF4-FFF2-40B4-BE49-F238E27FC236}">
                <a16:creationId xmlns:a16="http://schemas.microsoft.com/office/drawing/2014/main" id="{8028C005-7F58-167F-7A32-623BC0558C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3" y="1624023"/>
            <a:ext cx="11395333" cy="406944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71339D5-6EC6-F183-9459-316A12A4BBD8}"/>
              </a:ext>
            </a:extLst>
          </p:cNvPr>
          <p:cNvSpPr txBox="1"/>
          <p:nvPr/>
        </p:nvSpPr>
        <p:spPr>
          <a:xfrm>
            <a:off x="914510" y="5859266"/>
            <a:ext cx="10862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Impact </a:t>
            </a:r>
            <a:r>
              <a:rPr lang="fr-FR" sz="1600" b="1" dirty="0" err="1"/>
              <a:t>less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1% for </a:t>
            </a:r>
            <a:r>
              <a:rPr lang="fr-FR" sz="1600" b="1" dirty="0" err="1"/>
              <a:t>most</a:t>
            </a:r>
            <a:r>
              <a:rPr lang="fr-FR" sz="1600" b="1" dirty="0"/>
              <a:t> isotopes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/>
              <a:t>Deviations</a:t>
            </a:r>
            <a:r>
              <a:rPr lang="fr-FR" sz="1600" b="1" dirty="0"/>
              <a:t> of more </a:t>
            </a:r>
            <a:r>
              <a:rPr lang="fr-FR" sz="1600" b="1" dirty="0" err="1"/>
              <a:t>than</a:t>
            </a:r>
            <a:r>
              <a:rPr lang="fr-FR" sz="1600" b="1" dirty="0"/>
              <a:t> 1% for U235, Am243, Pu238, Pu242, Gd155 and Cm244</a:t>
            </a:r>
          </a:p>
        </p:txBody>
      </p:sp>
    </p:spTree>
    <p:extLst>
      <p:ext uri="{BB962C8B-B14F-4D97-AF65-F5344CB8AC3E}">
        <p14:creationId xmlns:p14="http://schemas.microsoft.com/office/powerpoint/2010/main" val="3335876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E090F-BA58-4D77-8EF7-02E4CEBAA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08BD0C-A946-C6AC-7EC8-C0E7BE4C6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ND </a:t>
            </a:r>
            <a:r>
              <a:rPr lang="fr-FR" dirty="0" err="1"/>
              <a:t>uncertainty</a:t>
            </a:r>
            <a:r>
              <a:rPr lang="fr-FR" dirty="0"/>
              <a:t> propagation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B6F93C-79AA-638B-847F-1D29946A7D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03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2C1A60-27BA-78B6-5DB0-48DFDB2C9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A4E3A2-16FC-B5D8-DC4B-8CC8B44B0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3EF5-C4AC-4B67-8345-74C976071DFA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2A149F-BB4E-F98E-C98E-2FF0108B5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5694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8765B-77EB-3035-C8BE-B80F56C79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68AB84-2041-914E-1ED5-38D2F6C75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Nuclear Data </a:t>
            </a:r>
            <a:r>
              <a:rPr lang="fr-FR" dirty="0" err="1"/>
              <a:t>uncertainty</a:t>
            </a:r>
            <a:r>
              <a:rPr lang="fr-FR" dirty="0"/>
              <a:t> propagation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E3B4EBA-6FEF-8427-1D8F-853E604A2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D18EA369-62D3-CCFE-08A2-4F03748F091C}"/>
              </a:ext>
            </a:extLst>
          </p:cNvPr>
          <p:cNvSpPr txBox="1">
            <a:spLocks/>
          </p:cNvSpPr>
          <p:nvPr/>
        </p:nvSpPr>
        <p:spPr>
          <a:xfrm>
            <a:off x="359666" y="1320026"/>
            <a:ext cx="11592173" cy="487964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88900" indent="-8890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Font typeface="Vinci Sans Light" panose="02000000000000000000" pitchFamily="2" charset="0"/>
              <a:buChar char=" 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66700" indent="-17462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2913" indent="-171450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Vinci Sans" panose="02000000000000000000" pitchFamily="2" charset="0"/>
              <a:buChar char="›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5963" indent="-17462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377" rtl="0" eaLnBrk="1" latinLnBrk="0" hangingPunct="1">
              <a:lnSpc>
                <a:spcPct val="90000"/>
              </a:lnSpc>
              <a:spcBef>
                <a:spcPts val="600"/>
              </a:spcBef>
              <a:buFont typeface="Vinci Sans Light" panose="02000000000000000000" pitchFamily="2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Sampling </a:t>
            </a:r>
            <a:r>
              <a:rPr lang="fr-FR" dirty="0" err="1"/>
              <a:t>method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CASMO sampling </a:t>
            </a:r>
            <a:r>
              <a:rPr lang="fr-FR" dirty="0" err="1"/>
              <a:t>tool</a:t>
            </a:r>
            <a:r>
              <a:rPr lang="fr-FR" dirty="0"/>
              <a:t> (</a:t>
            </a:r>
            <a:r>
              <a:rPr lang="fr-FR" dirty="0" err="1"/>
              <a:t>using</a:t>
            </a:r>
            <a:r>
              <a:rPr lang="fr-FR" dirty="0"/>
              <a:t> ENDF/B-VIII.0 covariances):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80426B-11B7-71BF-67C5-F666AB34D95A}"/>
              </a:ext>
            </a:extLst>
          </p:cNvPr>
          <p:cNvSpPr/>
          <p:nvPr/>
        </p:nvSpPr>
        <p:spPr>
          <a:xfrm>
            <a:off x="4224736" y="2049512"/>
            <a:ext cx="2453472" cy="8356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 </a:t>
            </a:r>
            <a:r>
              <a:rPr lang="fr-FR" dirty="0" err="1"/>
              <a:t>perturbed</a:t>
            </a:r>
            <a:r>
              <a:rPr lang="fr-FR" dirty="0"/>
              <a:t> CASMO </a:t>
            </a:r>
            <a:r>
              <a:rPr lang="fr-FR" dirty="0" err="1"/>
              <a:t>calculations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191F240-F911-99A1-8E02-7D5FE5AB8D83}"/>
                  </a:ext>
                </a:extLst>
              </p:cNvPr>
              <p:cNvSpPr/>
              <p:nvPr/>
            </p:nvSpPr>
            <p:spPr>
              <a:xfrm>
                <a:off x="4224736" y="3108352"/>
                <a:ext cx="2453472" cy="3416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tx1"/>
                    </a:solidFill>
                  </a:rPr>
                  <a:t>Calcul, 1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191F240-F911-99A1-8E02-7D5FE5AB8D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736" y="3108352"/>
                <a:ext cx="2453472" cy="341644"/>
              </a:xfrm>
              <a:prstGeom prst="rect">
                <a:avLst/>
              </a:prstGeom>
              <a:blipFill>
                <a:blip r:embed="rId2"/>
                <a:stretch>
                  <a:fillRect t="-12069" b="-293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F2AE817-358B-E3A4-3349-245676EB8EA0}"/>
                  </a:ext>
                </a:extLst>
              </p:cNvPr>
              <p:cNvSpPr/>
              <p:nvPr/>
            </p:nvSpPr>
            <p:spPr>
              <a:xfrm>
                <a:off x="4224736" y="3757666"/>
                <a:ext cx="2453472" cy="3416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tx1"/>
                    </a:solidFill>
                  </a:rPr>
                  <a:t>Calcul, 2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F2AE817-358B-E3A4-3349-245676EB8E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736" y="3757666"/>
                <a:ext cx="2453472" cy="341644"/>
              </a:xfrm>
              <a:prstGeom prst="rect">
                <a:avLst/>
              </a:prstGeom>
              <a:blipFill>
                <a:blip r:embed="rId3"/>
                <a:stretch>
                  <a:fillRect t="-10345" b="-293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592EE4B-8708-ED4E-88D1-9BD7743BE69E}"/>
                  </a:ext>
                </a:extLst>
              </p:cNvPr>
              <p:cNvSpPr/>
              <p:nvPr/>
            </p:nvSpPr>
            <p:spPr>
              <a:xfrm>
                <a:off x="4253144" y="5499868"/>
                <a:ext cx="2453472" cy="3416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tx1"/>
                    </a:solidFill>
                  </a:rPr>
                  <a:t>Calcul, 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fr-F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592EE4B-8708-ED4E-88D1-9BD7743BE6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144" y="5499868"/>
                <a:ext cx="2453472" cy="341644"/>
              </a:xfrm>
              <a:prstGeom prst="rect">
                <a:avLst/>
              </a:prstGeom>
              <a:blipFill>
                <a:blip r:embed="rId4"/>
                <a:stretch>
                  <a:fillRect t="-10345" b="-293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lipse 9">
            <a:extLst>
              <a:ext uri="{FF2B5EF4-FFF2-40B4-BE49-F238E27FC236}">
                <a16:creationId xmlns:a16="http://schemas.microsoft.com/office/drawing/2014/main" id="{54D3CEA2-E4E0-599B-37FC-98C79776E5AF}"/>
              </a:ext>
            </a:extLst>
          </p:cNvPr>
          <p:cNvSpPr/>
          <p:nvPr/>
        </p:nvSpPr>
        <p:spPr>
          <a:xfrm>
            <a:off x="5004317" y="5193621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923C889-84C3-6BE1-B193-C755DE3E3114}"/>
              </a:ext>
            </a:extLst>
          </p:cNvPr>
          <p:cNvSpPr/>
          <p:nvPr/>
        </p:nvSpPr>
        <p:spPr>
          <a:xfrm>
            <a:off x="5371880" y="5193621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BF87F312-F74F-15FB-623F-C1DDBC330319}"/>
              </a:ext>
            </a:extLst>
          </p:cNvPr>
          <p:cNvSpPr/>
          <p:nvPr/>
        </p:nvSpPr>
        <p:spPr>
          <a:xfrm>
            <a:off x="5739443" y="5193621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fermante 12">
            <a:extLst>
              <a:ext uri="{FF2B5EF4-FFF2-40B4-BE49-F238E27FC236}">
                <a16:creationId xmlns:a16="http://schemas.microsoft.com/office/drawing/2014/main" id="{38A75CE9-CA3A-C09B-E76B-F3FE7600AD03}"/>
              </a:ext>
            </a:extLst>
          </p:cNvPr>
          <p:cNvSpPr/>
          <p:nvPr/>
        </p:nvSpPr>
        <p:spPr>
          <a:xfrm>
            <a:off x="6993279" y="3016461"/>
            <a:ext cx="583194" cy="2952257"/>
          </a:xfrm>
          <a:prstGeom prst="rightBrace">
            <a:avLst>
              <a:gd name="adj1" fmla="val 8333"/>
              <a:gd name="adj2" fmla="val 511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176FE8-B535-8D0B-71EC-EE6854000414}"/>
              </a:ext>
            </a:extLst>
          </p:cNvPr>
          <p:cNvSpPr/>
          <p:nvPr/>
        </p:nvSpPr>
        <p:spPr>
          <a:xfrm>
            <a:off x="8068838" y="1999271"/>
            <a:ext cx="3346101" cy="1109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 isotope concentration </a:t>
            </a:r>
            <a:r>
              <a:rPr lang="fr-FR" dirty="0" err="1"/>
              <a:t>result</a:t>
            </a:r>
            <a:r>
              <a:rPr lang="fr-FR" dirty="0"/>
              <a:t> at the time of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measurement</a:t>
            </a:r>
            <a:r>
              <a:rPr lang="fr-FR" dirty="0"/>
              <a:t>, for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calculation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B7BE379-DB33-4CF6-8170-7948D59F79A4}"/>
                  </a:ext>
                </a:extLst>
              </p:cNvPr>
              <p:cNvSpPr/>
              <p:nvPr/>
            </p:nvSpPr>
            <p:spPr>
              <a:xfrm>
                <a:off x="8088937" y="3198784"/>
                <a:ext cx="3326001" cy="23915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tx1"/>
                    </a:solidFill>
                  </a:rPr>
                  <a:t>1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standard </a:t>
                </a:r>
                <a:r>
                  <a:rPr lang="fr-FR" dirty="0" err="1">
                    <a:solidFill>
                      <a:schemeClr val="tx1"/>
                    </a:solidFill>
                  </a:rPr>
                  <a:t>deviation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from</a:t>
                </a:r>
                <a:r>
                  <a:rPr lang="fr-FR" dirty="0">
                    <a:solidFill>
                      <a:schemeClr val="tx1"/>
                    </a:solidFill>
                  </a:rPr>
                  <a:t> the distribution of concentration values </a:t>
                </a:r>
                <a:r>
                  <a:rPr lang="fr-FR" dirty="0" err="1">
                    <a:solidFill>
                      <a:schemeClr val="tx1"/>
                    </a:solidFill>
                  </a:rPr>
                  <a:t>obtained</a:t>
                </a:r>
                <a:endParaRPr lang="fr-FR" dirty="0">
                  <a:solidFill>
                    <a:schemeClr val="tx1"/>
                  </a:solidFill>
                </a:endParaRPr>
              </a:p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B7BE379-DB33-4CF6-8170-7948D59F79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8937" y="3198784"/>
                <a:ext cx="3326001" cy="2391516"/>
              </a:xfrm>
              <a:prstGeom prst="rect">
                <a:avLst/>
              </a:prstGeom>
              <a:blipFill>
                <a:blip r:embed="rId5"/>
                <a:stretch>
                  <a:fillRect l="-547" r="-237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520E497-987A-6AC8-EC70-5BB27DBBC3E7}"/>
                  </a:ext>
                </a:extLst>
              </p:cNvPr>
              <p:cNvSpPr/>
              <p:nvPr/>
            </p:nvSpPr>
            <p:spPr>
              <a:xfrm>
                <a:off x="4224736" y="4640158"/>
                <a:ext cx="2453472" cy="3416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tx1"/>
                    </a:solidFill>
                  </a:rPr>
                  <a:t>Calcul, i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520E497-987A-6AC8-EC70-5BB27DBBC3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736" y="4640158"/>
                <a:ext cx="2453472" cy="341644"/>
              </a:xfrm>
              <a:prstGeom prst="rect">
                <a:avLst/>
              </a:prstGeom>
              <a:blipFill>
                <a:blip r:embed="rId6"/>
                <a:stretch>
                  <a:fillRect t="-10345" b="-293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lipse 16">
            <a:extLst>
              <a:ext uri="{FF2B5EF4-FFF2-40B4-BE49-F238E27FC236}">
                <a16:creationId xmlns:a16="http://schemas.microsoft.com/office/drawing/2014/main" id="{9514F82D-F76E-C344-2985-7E20CB3E28CD}"/>
              </a:ext>
            </a:extLst>
          </p:cNvPr>
          <p:cNvSpPr/>
          <p:nvPr/>
        </p:nvSpPr>
        <p:spPr>
          <a:xfrm>
            <a:off x="5004317" y="4321097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800C214-A83F-8676-8245-267CF70B403F}"/>
              </a:ext>
            </a:extLst>
          </p:cNvPr>
          <p:cNvSpPr/>
          <p:nvPr/>
        </p:nvSpPr>
        <p:spPr>
          <a:xfrm>
            <a:off x="5371880" y="4321097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037602E-98C8-6CE1-C085-470FEEFB1608}"/>
              </a:ext>
            </a:extLst>
          </p:cNvPr>
          <p:cNvSpPr/>
          <p:nvPr/>
        </p:nvSpPr>
        <p:spPr>
          <a:xfrm>
            <a:off x="5739443" y="4321097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781F3C7-413E-8721-81BE-51E78869A8B7}"/>
                  </a:ext>
                </a:extLst>
              </p:cNvPr>
              <p:cNvSpPr txBox="1"/>
              <p:nvPr/>
            </p:nvSpPr>
            <p:spPr>
              <a:xfrm>
                <a:off x="8469940" y="4522733"/>
                <a:ext cx="2316982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fr-FR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fr-FR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fr-FR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fr-FR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FR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</m:acc>
                                    </m:e>
                                  </m:d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²</m:t>
                                  </m:r>
                                </m:e>
                              </m:nary>
                            </m:num>
                            <m:den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781F3C7-413E-8721-81BE-51E78869A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9940" y="4522733"/>
                <a:ext cx="2316982" cy="9106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42671787-5700-35E0-19E2-5B301D2C9DBC}"/>
              </a:ext>
            </a:extLst>
          </p:cNvPr>
          <p:cNvSpPr/>
          <p:nvPr/>
        </p:nvSpPr>
        <p:spPr>
          <a:xfrm>
            <a:off x="240160" y="2047726"/>
            <a:ext cx="2815418" cy="8356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ND (all </a:t>
            </a:r>
            <a:r>
              <a:rPr lang="fr-FR" dirty="0" err="1"/>
              <a:t>together</a:t>
            </a:r>
            <a:r>
              <a:rPr lang="fr-FR" dirty="0"/>
              <a:t> or one at a time)</a:t>
            </a:r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DACFBCFD-D523-3FB3-F69E-C02273909AD1}"/>
              </a:ext>
            </a:extLst>
          </p:cNvPr>
          <p:cNvSpPr/>
          <p:nvPr/>
        </p:nvSpPr>
        <p:spPr>
          <a:xfrm>
            <a:off x="3326002" y="4263146"/>
            <a:ext cx="587235" cy="331901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5AC164-7878-76C0-A323-2C8FC9B3F5EF}"/>
              </a:ext>
            </a:extLst>
          </p:cNvPr>
          <p:cNvSpPr/>
          <p:nvPr/>
        </p:nvSpPr>
        <p:spPr>
          <a:xfrm>
            <a:off x="148658" y="3642296"/>
            <a:ext cx="2963223" cy="12950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Cross-sections &amp; </a:t>
            </a:r>
            <a:r>
              <a:rPr lang="fr-FR" dirty="0" err="1">
                <a:solidFill>
                  <a:schemeClr val="tx1"/>
                </a:solidFill>
              </a:rPr>
              <a:t>Nubar</a:t>
            </a:r>
            <a:endParaRPr lang="fr-FR" dirty="0">
              <a:solidFill>
                <a:schemeClr val="tx1"/>
              </a:solidFill>
            </a:endParaRPr>
          </a:p>
          <a:p>
            <a:pPr marL="0" lvl="1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Fission </a:t>
            </a:r>
            <a:r>
              <a:rPr lang="fr-FR" dirty="0" err="1">
                <a:solidFill>
                  <a:schemeClr val="tx1"/>
                </a:solidFill>
              </a:rPr>
              <a:t>yields</a:t>
            </a:r>
            <a:endParaRPr lang="fr-FR" dirty="0">
              <a:solidFill>
                <a:schemeClr val="tx1"/>
              </a:solidFill>
            </a:endParaRPr>
          </a:p>
          <a:p>
            <a:pPr marL="0" lvl="1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/>
                </a:solidFill>
              </a:rPr>
              <a:t>Decay</a:t>
            </a:r>
            <a:r>
              <a:rPr lang="fr-FR" dirty="0">
                <a:solidFill>
                  <a:schemeClr val="tx1"/>
                </a:solidFill>
              </a:rPr>
              <a:t> data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9ADDE90-E54C-CA1D-3A6F-AB5C901487AC}"/>
              </a:ext>
            </a:extLst>
          </p:cNvPr>
          <p:cNvSpPr txBox="1"/>
          <p:nvPr/>
        </p:nvSpPr>
        <p:spPr>
          <a:xfrm>
            <a:off x="1230834" y="5944275"/>
            <a:ext cx="700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N=1000-1500 </a:t>
            </a:r>
            <a:r>
              <a:rPr lang="fr-FR" sz="1600" i="1" dirty="0" err="1"/>
              <a:t>samples</a:t>
            </a:r>
            <a:r>
              <a:rPr lang="fr-FR" sz="1600" i="1" dirty="0"/>
              <a:t> for the </a:t>
            </a:r>
            <a:r>
              <a:rPr lang="fr-FR" sz="1600" i="1" dirty="0" err="1"/>
              <a:t>individual</a:t>
            </a:r>
            <a:r>
              <a:rPr lang="fr-FR" sz="1600" i="1" dirty="0"/>
              <a:t> data propagation</a:t>
            </a:r>
          </a:p>
          <a:p>
            <a:r>
              <a:rPr lang="fr-FR" sz="1600" i="1" dirty="0"/>
              <a:t>N=2000 </a:t>
            </a:r>
            <a:r>
              <a:rPr lang="fr-FR" sz="1600" i="1" dirty="0" err="1"/>
              <a:t>samples</a:t>
            </a:r>
            <a:r>
              <a:rPr lang="fr-FR" sz="1600" i="1" dirty="0"/>
              <a:t> for the </a:t>
            </a:r>
            <a:r>
              <a:rPr lang="fr-FR" sz="1600" i="1" dirty="0" err="1"/>
              <a:t>simultaneous</a:t>
            </a:r>
            <a:r>
              <a:rPr lang="fr-FR" sz="1600" i="1" dirty="0"/>
              <a:t> data propagation</a:t>
            </a:r>
          </a:p>
          <a:p>
            <a:endParaRPr lang="fr-FR" sz="1600" i="1" dirty="0"/>
          </a:p>
        </p:txBody>
      </p:sp>
      <p:sp>
        <p:nvSpPr>
          <p:cNvPr id="24" name="Espace réservé de la date 23">
            <a:extLst>
              <a:ext uri="{FF2B5EF4-FFF2-40B4-BE49-F238E27FC236}">
                <a16:creationId xmlns:a16="http://schemas.microsoft.com/office/drawing/2014/main" id="{D4B5561E-C565-9F40-4EE9-4D96DD1E6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BACC7-93C7-4999-8747-8A38AC34456C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4186ABD7-A260-1F94-CD9A-9F9B73727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9261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CE319-DA5D-31C6-787B-8BFE8C56C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2A6C8E-E000-BB8D-135A-1DBBB7B8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Nuclear Data </a:t>
            </a:r>
            <a:r>
              <a:rPr lang="fr-FR" dirty="0" err="1"/>
              <a:t>uncertainty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18D4F5-DB40-07AC-1CF5-A3A7DBF3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EF797C-AEAE-80A3-5C6C-8219007CB99A}"/>
              </a:ext>
            </a:extLst>
          </p:cNvPr>
          <p:cNvSpPr txBox="1"/>
          <p:nvPr/>
        </p:nvSpPr>
        <p:spPr>
          <a:xfrm>
            <a:off x="904461" y="5392887"/>
            <a:ext cx="11191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Total ND </a:t>
            </a:r>
            <a:r>
              <a:rPr lang="fr-FR" sz="1600" b="1" dirty="0" err="1"/>
              <a:t>uncertainty</a:t>
            </a:r>
            <a:r>
              <a:rPr lang="fr-FR" sz="1600" b="1" dirty="0"/>
              <a:t> </a:t>
            </a:r>
            <a:r>
              <a:rPr lang="fr-FR" sz="1600" b="1" dirty="0" err="1"/>
              <a:t>is</a:t>
            </a:r>
            <a:r>
              <a:rPr lang="fr-FR" sz="1600" b="1" dirty="0"/>
              <a:t> </a:t>
            </a:r>
            <a:r>
              <a:rPr lang="fr-FR" sz="1600" b="1" dirty="0" err="1"/>
              <a:t>less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3 % for </a:t>
            </a:r>
            <a:r>
              <a:rPr lang="fr-FR" sz="1600" b="1" dirty="0" err="1"/>
              <a:t>most</a:t>
            </a:r>
            <a:r>
              <a:rPr lang="fr-FR" sz="1600" b="1" dirty="0"/>
              <a:t> isotopes (</a:t>
            </a:r>
            <a:r>
              <a:rPr lang="fr-FR" sz="1600" b="1" dirty="0" err="1"/>
              <a:t>using</a:t>
            </a:r>
            <a:r>
              <a:rPr lang="fr-FR" sz="1600" b="1" dirty="0"/>
              <a:t> ENDF/B-VIII.0 covariances)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It </a:t>
            </a:r>
            <a:r>
              <a:rPr lang="fr-FR" sz="1600" b="1" dirty="0" err="1"/>
              <a:t>is</a:t>
            </a:r>
            <a:r>
              <a:rPr lang="fr-FR" sz="1600" b="1" dirty="0"/>
              <a:t> </a:t>
            </a:r>
            <a:r>
              <a:rPr lang="fr-FR" sz="1600" b="1" dirty="0" err="1"/>
              <a:t>larger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5% for Am242M, Am243, Gd155 and Cm244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600" b="1" dirty="0"/>
              <a:t>Gd155 high </a:t>
            </a:r>
            <a:r>
              <a:rPr lang="fr-FR" sz="1600" b="1" dirty="0" err="1"/>
              <a:t>uncertainty</a:t>
            </a:r>
            <a:r>
              <a:rPr lang="fr-FR" sz="1600" b="1" dirty="0"/>
              <a:t> </a:t>
            </a:r>
            <a:r>
              <a:rPr lang="fr-FR" sz="1600" b="1" dirty="0" err="1"/>
              <a:t>is</a:t>
            </a:r>
            <a:r>
              <a:rPr lang="fr-FR" sz="1600" b="1" dirty="0"/>
              <a:t> due to high </a:t>
            </a:r>
            <a:r>
              <a:rPr lang="fr-FR" sz="1600" b="1" dirty="0" err="1"/>
              <a:t>uncertainty</a:t>
            </a:r>
            <a:r>
              <a:rPr lang="fr-FR" sz="1600" b="1" dirty="0"/>
              <a:t> on Eu155 capture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Fission </a:t>
            </a:r>
            <a:r>
              <a:rPr lang="fr-FR" sz="1600" b="1" dirty="0" err="1"/>
              <a:t>yields</a:t>
            </a:r>
            <a:r>
              <a:rPr lang="fr-FR" sz="1600" b="1" dirty="0"/>
              <a:t> </a:t>
            </a:r>
            <a:r>
              <a:rPr lang="fr-FR" sz="1600" b="1" dirty="0" err="1"/>
              <a:t>uncertainty</a:t>
            </a:r>
            <a:r>
              <a:rPr lang="fr-FR" sz="1600" b="1" dirty="0"/>
              <a:t> </a:t>
            </a:r>
            <a:r>
              <a:rPr lang="fr-FR" sz="1600" b="1" dirty="0" err="1"/>
              <a:t>is</a:t>
            </a:r>
            <a:r>
              <a:rPr lang="fr-FR" sz="1600" b="1" dirty="0"/>
              <a:t> a </a:t>
            </a:r>
            <a:r>
              <a:rPr lang="fr-FR" sz="1600" b="1" dirty="0" err="1"/>
              <a:t>significant</a:t>
            </a:r>
            <a:r>
              <a:rPr lang="fr-FR" sz="1600" b="1" dirty="0"/>
              <a:t> part of the </a:t>
            </a:r>
            <a:r>
              <a:rPr lang="fr-FR" sz="1600" b="1" dirty="0" err="1"/>
              <a:t>uncertainty</a:t>
            </a:r>
            <a:r>
              <a:rPr lang="fr-FR" sz="1600" b="1" dirty="0"/>
              <a:t> on </a:t>
            </a:r>
            <a:r>
              <a:rPr lang="fr-FR" sz="1600" b="1" dirty="0" err="1"/>
              <a:t>most</a:t>
            </a:r>
            <a:r>
              <a:rPr lang="fr-FR" sz="1600" b="1" dirty="0"/>
              <a:t> fission </a:t>
            </a:r>
            <a:r>
              <a:rPr lang="fr-FR" sz="1600" b="1" dirty="0" err="1"/>
              <a:t>products</a:t>
            </a:r>
            <a:endParaRPr lang="fr-FR" sz="1600" b="1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78C0841E-A3D4-2285-CB76-FE420624E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FB86-CD76-4FF0-864F-937F0A5604FD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1418C71E-5477-6D86-5D79-0ACF74335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AE04263-02D9-8EB3-9B42-6B59C5F09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8" y="969434"/>
            <a:ext cx="9459212" cy="4468591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83A0F60A-1CFA-81F9-82A5-6CADF7AE37C8}"/>
              </a:ext>
            </a:extLst>
          </p:cNvPr>
          <p:cNvGrpSpPr/>
          <p:nvPr/>
        </p:nvGrpSpPr>
        <p:grpSpPr>
          <a:xfrm>
            <a:off x="7115343" y="2219583"/>
            <a:ext cx="1090946" cy="654541"/>
            <a:chOff x="1849762" y="6189785"/>
            <a:chExt cx="738422" cy="475619"/>
          </a:xfrm>
        </p:grpSpPr>
        <p:sp>
          <p:nvSpPr>
            <p:cNvPr id="15" name="Triangle isocèle 14">
              <a:extLst>
                <a:ext uri="{FF2B5EF4-FFF2-40B4-BE49-F238E27FC236}">
                  <a16:creationId xmlns:a16="http://schemas.microsoft.com/office/drawing/2014/main" id="{4B7ED246-7DC1-24A2-DDE5-527F09413460}"/>
                </a:ext>
              </a:extLst>
            </p:cNvPr>
            <p:cNvSpPr/>
            <p:nvPr/>
          </p:nvSpPr>
          <p:spPr>
            <a:xfrm>
              <a:off x="1849762" y="6189785"/>
              <a:ext cx="450446" cy="459487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16C2B44B-5820-0E13-B747-54BC1976F2D9}"/>
                </a:ext>
              </a:extLst>
            </p:cNvPr>
            <p:cNvSpPr txBox="1"/>
            <p:nvPr/>
          </p:nvSpPr>
          <p:spPr>
            <a:xfrm>
              <a:off x="1959914" y="6285209"/>
              <a:ext cx="628270" cy="380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!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2B0B17C1-FB44-DD7B-6FDE-D3C757FD065D}"/>
              </a:ext>
            </a:extLst>
          </p:cNvPr>
          <p:cNvSpPr txBox="1"/>
          <p:nvPr/>
        </p:nvSpPr>
        <p:spPr>
          <a:xfrm>
            <a:off x="7793252" y="2120254"/>
            <a:ext cx="23347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No </a:t>
            </a:r>
            <a:r>
              <a:rPr lang="fr-FR" sz="1600" dirty="0" err="1"/>
              <a:t>correlation</a:t>
            </a:r>
            <a:r>
              <a:rPr lang="fr-FR" sz="1600" dirty="0"/>
              <a:t> for Fission </a:t>
            </a:r>
            <a:r>
              <a:rPr lang="fr-FR" sz="1600" dirty="0" err="1"/>
              <a:t>yields</a:t>
            </a:r>
            <a:r>
              <a:rPr lang="fr-FR" sz="1600" dirty="0"/>
              <a:t> in ENDF/B-VIII.0 !</a:t>
            </a:r>
          </a:p>
          <a:p>
            <a:r>
              <a:rPr lang="fr-FR" sz="1600" dirty="0"/>
              <a:t>       </a:t>
            </a:r>
            <a:r>
              <a:rPr lang="fr-FR" sz="1600" dirty="0" err="1"/>
              <a:t>Higher</a:t>
            </a:r>
            <a:r>
              <a:rPr lang="fr-FR" sz="1600" dirty="0"/>
              <a:t> FY </a:t>
            </a:r>
            <a:r>
              <a:rPr lang="fr-FR" sz="1600" dirty="0" err="1"/>
              <a:t>uncertainty</a:t>
            </a:r>
            <a:endParaRPr lang="fr-FR" sz="1600" dirty="0"/>
          </a:p>
        </p:txBody>
      </p:sp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2BCA54E9-998A-EC01-DD70-49A8CD3AEB0C}"/>
              </a:ext>
            </a:extLst>
          </p:cNvPr>
          <p:cNvSpPr/>
          <p:nvPr/>
        </p:nvSpPr>
        <p:spPr>
          <a:xfrm>
            <a:off x="7881730" y="2874124"/>
            <a:ext cx="324559" cy="3262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140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297B1-EF54-1C33-2959-04E97A2D1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DCEAEB-4146-55FE-5852-40C732076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5EE8E3F1-E5CE-4D13-85D5-38719D060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59BE-9526-4290-BC96-C27B06F7AA93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1827C870-E4F0-4FD3-B22B-4A21BA89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1B5990-B83E-F54A-D766-FA86EB7657FE}"/>
              </a:ext>
            </a:extLst>
          </p:cNvPr>
          <p:cNvSpPr txBox="1"/>
          <p:nvPr/>
        </p:nvSpPr>
        <p:spPr>
          <a:xfrm>
            <a:off x="884584" y="5783430"/>
            <a:ext cx="10862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ND </a:t>
            </a:r>
            <a:r>
              <a:rPr lang="fr-FR" sz="1600" b="1" dirty="0" err="1"/>
              <a:t>uncertainty</a:t>
            </a:r>
            <a:r>
              <a:rPr lang="fr-FR" sz="1600" b="1" dirty="0"/>
              <a:t> </a:t>
            </a:r>
            <a:r>
              <a:rPr lang="fr-FR" sz="1600" b="1" dirty="0" err="1"/>
              <a:t>explains</a:t>
            </a:r>
            <a:r>
              <a:rPr lang="fr-FR" sz="1600" b="1" dirty="0"/>
              <a:t> the C/E </a:t>
            </a:r>
            <a:r>
              <a:rPr lang="fr-FR" sz="1600" b="1" dirty="0" err="1"/>
              <a:t>bias</a:t>
            </a:r>
            <a:r>
              <a:rPr lang="fr-FR" sz="1600" b="1" dirty="0"/>
              <a:t> for </a:t>
            </a:r>
            <a:r>
              <a:rPr lang="fr-FR" sz="1600" b="1" dirty="0" err="1"/>
              <a:t>many</a:t>
            </a:r>
            <a:r>
              <a:rPr lang="fr-FR" sz="1600" b="1" dirty="0"/>
              <a:t> isotopes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But </a:t>
            </a:r>
            <a:r>
              <a:rPr lang="fr-FR" sz="1600" b="1" dirty="0" err="1"/>
              <a:t>it</a:t>
            </a:r>
            <a:r>
              <a:rPr lang="fr-FR" sz="1600" b="1" dirty="0"/>
              <a:t> </a:t>
            </a:r>
            <a:r>
              <a:rPr lang="fr-FR" sz="1600" b="1" dirty="0" err="1"/>
              <a:t>is</a:t>
            </a:r>
            <a:r>
              <a:rPr lang="fr-FR" sz="1600" b="1" dirty="0"/>
              <a:t> not the case for: (U234), U235, Am241, Np237, Sm149, Sm152, Rh103, Sr90, Pm147, Cm242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B031DE8-C7A5-4FBD-A091-603C3762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9" y="121920"/>
            <a:ext cx="11592174" cy="892652"/>
          </a:xfrm>
        </p:spPr>
        <p:txBody>
          <a:bodyPr/>
          <a:lstStyle/>
          <a:p>
            <a:r>
              <a:rPr lang="fr-FR" dirty="0"/>
              <a:t>C/E and Nuclear Data </a:t>
            </a:r>
            <a:r>
              <a:rPr lang="fr-FR" dirty="0" err="1"/>
              <a:t>uncertainty</a:t>
            </a:r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08B40D1-E796-4D39-31AE-8B52053C1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1417"/>
            <a:ext cx="11773232" cy="420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468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F387D1-5F74-0ED1-DF46-03728DF11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Nuclear Data </a:t>
            </a:r>
            <a:r>
              <a:rPr lang="fr-FR" dirty="0" err="1"/>
              <a:t>uncertainty</a:t>
            </a:r>
            <a:r>
              <a:rPr lang="fr-FR" dirty="0"/>
              <a:t> vs Library </a:t>
            </a:r>
            <a:r>
              <a:rPr lang="fr-FR" dirty="0" err="1"/>
              <a:t>deviation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1E856C-02D3-6B47-32E5-59B59D24D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0C1AA2C-0747-2D15-99E9-1C80B362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BCBE-D776-4317-87B5-6F07240C6FEB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F5CED2EE-A77A-BE3A-3CBC-CEF67B5E8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59692EC-2D9A-EB27-C323-D817A76B592A}"/>
              </a:ext>
            </a:extLst>
          </p:cNvPr>
          <p:cNvSpPr txBox="1"/>
          <p:nvPr/>
        </p:nvSpPr>
        <p:spPr>
          <a:xfrm>
            <a:off x="904462" y="1077837"/>
            <a:ext cx="8746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/>
              <a:t>ENDF/B-VII.1, ENDF/B-VIII.0, ENDF/B-VIII.1, JEF-2.2, JEFF-3.1.1 and JEFF-3.2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87B3191-121B-6252-7FC7-17015B38797F}"/>
              </a:ext>
            </a:extLst>
          </p:cNvPr>
          <p:cNvSpPr txBox="1"/>
          <p:nvPr/>
        </p:nvSpPr>
        <p:spPr>
          <a:xfrm>
            <a:off x="420990" y="5357383"/>
            <a:ext cx="1147097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Library maximal </a:t>
            </a:r>
            <a:r>
              <a:rPr lang="fr-FR" sz="1600" b="1" dirty="0" err="1"/>
              <a:t>deviations</a:t>
            </a:r>
            <a:r>
              <a:rPr lang="fr-FR" sz="1600" b="1" dirty="0"/>
              <a:t> are </a:t>
            </a:r>
            <a:r>
              <a:rPr lang="fr-FR" sz="1600" b="1" dirty="0" err="1"/>
              <a:t>often</a:t>
            </a:r>
            <a:r>
              <a:rPr lang="fr-FR" sz="1600" b="1" dirty="0"/>
              <a:t> of </a:t>
            </a:r>
            <a:r>
              <a:rPr lang="fr-FR" sz="1600" b="1" dirty="0" err="1"/>
              <a:t>same</a:t>
            </a:r>
            <a:r>
              <a:rPr lang="fr-FR" sz="1600" b="1" dirty="0"/>
              <a:t> </a:t>
            </a:r>
            <a:r>
              <a:rPr lang="fr-FR" sz="1600" b="1" dirty="0" err="1"/>
              <a:t>order</a:t>
            </a:r>
            <a:r>
              <a:rPr lang="fr-FR" sz="1600" b="1" dirty="0"/>
              <a:t> of magnitude </a:t>
            </a:r>
            <a:r>
              <a:rPr lang="fr-FR" sz="1600" b="1" dirty="0" err="1"/>
              <a:t>than</a:t>
            </a:r>
            <a:r>
              <a:rPr lang="fr-FR" sz="1600" b="1" dirty="0"/>
              <a:t> ENDF/B-VIII.0 ND </a:t>
            </a:r>
            <a:r>
              <a:rPr lang="fr-FR" sz="1600" b="1" dirty="0" err="1"/>
              <a:t>uncertainty</a:t>
            </a:r>
            <a:r>
              <a:rPr lang="fr-FR" sz="1600" b="1" dirty="0"/>
              <a:t> propagation.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Notable exceptions are: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600" b="1" dirty="0"/>
              <a:t>Am242M, Sm149, Sm152 (covariance </a:t>
            </a:r>
            <a:r>
              <a:rPr lang="fr-FR" sz="1600" b="1" dirty="0" err="1"/>
              <a:t>give</a:t>
            </a:r>
            <a:r>
              <a:rPr lang="fr-FR" sz="1600" b="1" dirty="0"/>
              <a:t> </a:t>
            </a:r>
            <a:r>
              <a:rPr lang="fr-FR" sz="1600" b="1" dirty="0" err="1"/>
              <a:t>much</a:t>
            </a:r>
            <a:r>
              <a:rPr lang="fr-FR" sz="1600" b="1" dirty="0"/>
              <a:t> </a:t>
            </a:r>
            <a:r>
              <a:rPr lang="fr-FR" sz="1600" b="1" dirty="0" err="1"/>
              <a:t>lower</a:t>
            </a:r>
            <a:r>
              <a:rPr lang="fr-FR" sz="1600" b="1" dirty="0"/>
              <a:t> </a:t>
            </a:r>
            <a:r>
              <a:rPr lang="fr-FR" sz="1600" b="1" dirty="0" err="1"/>
              <a:t>uncertainty</a:t>
            </a:r>
            <a:r>
              <a:rPr lang="fr-FR" sz="1600" b="1" dirty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600" b="1" dirty="0"/>
              <a:t>Gd155 and Nd (covariance </a:t>
            </a:r>
            <a:r>
              <a:rPr lang="fr-FR" sz="1600" b="1" dirty="0" err="1"/>
              <a:t>give</a:t>
            </a:r>
            <a:r>
              <a:rPr lang="fr-FR" sz="1600" b="1" dirty="0"/>
              <a:t> </a:t>
            </a:r>
            <a:r>
              <a:rPr lang="fr-FR" sz="1600" b="1" dirty="0" err="1"/>
              <a:t>much</a:t>
            </a:r>
            <a:r>
              <a:rPr lang="fr-FR" sz="1600" b="1" dirty="0"/>
              <a:t> </a:t>
            </a:r>
            <a:r>
              <a:rPr lang="fr-FR" sz="1600" b="1" dirty="0" err="1"/>
              <a:t>larger</a:t>
            </a:r>
            <a:r>
              <a:rPr lang="fr-FR" sz="1600" b="1" dirty="0"/>
              <a:t> </a:t>
            </a:r>
            <a:r>
              <a:rPr lang="fr-FR" sz="1600" b="1" dirty="0" err="1"/>
              <a:t>uncertainty</a:t>
            </a:r>
            <a:r>
              <a:rPr lang="fr-FR" sz="1600" b="1" dirty="0"/>
              <a:t>)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CAD06F6-AC4B-802C-8942-EEEFC206B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014"/>
            <a:ext cx="11267123" cy="402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9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FCE09-0114-3B8F-9277-095E7BBE8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A815E45F-7CB7-A9D9-B893-519F5C091C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56" y="920101"/>
            <a:ext cx="9872396" cy="442888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A9AE6D7-7DC7-97E2-D770-1CEF9832D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C/E and Nuclear Data </a:t>
            </a:r>
            <a:r>
              <a:rPr lang="fr-FR" dirty="0" err="1"/>
              <a:t>uncertainty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B7D9E0-2D10-9FD2-F99F-EE24908AE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90B0CD6-550C-0B86-6C8C-C55517315E47}"/>
              </a:ext>
            </a:extLst>
          </p:cNvPr>
          <p:cNvSpPr txBox="1"/>
          <p:nvPr/>
        </p:nvSpPr>
        <p:spPr>
          <a:xfrm>
            <a:off x="506895" y="5276179"/>
            <a:ext cx="11385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ND </a:t>
            </a:r>
            <a:r>
              <a:rPr lang="fr-FR" sz="1600" b="1" dirty="0" err="1"/>
              <a:t>uncertainty</a:t>
            </a:r>
            <a:r>
              <a:rPr lang="fr-FR" sz="1600" b="1" dirty="0"/>
              <a:t> </a:t>
            </a:r>
            <a:r>
              <a:rPr lang="fr-FR" sz="1600" b="1" dirty="0" err="1"/>
              <a:t>explains</a:t>
            </a:r>
            <a:r>
              <a:rPr lang="fr-FR" sz="1600" b="1" dirty="0"/>
              <a:t> the C/E </a:t>
            </a:r>
            <a:r>
              <a:rPr lang="fr-FR" sz="1600" b="1" dirty="0" err="1"/>
              <a:t>bias</a:t>
            </a:r>
            <a:r>
              <a:rPr lang="fr-FR" sz="1600" b="1" dirty="0"/>
              <a:t> for </a:t>
            </a:r>
            <a:r>
              <a:rPr lang="fr-FR" sz="1600" b="1" dirty="0" err="1"/>
              <a:t>many</a:t>
            </a:r>
            <a:r>
              <a:rPr lang="fr-FR" sz="1600" b="1" dirty="0"/>
              <a:t> isotopes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But </a:t>
            </a:r>
            <a:r>
              <a:rPr lang="fr-FR" sz="1600" b="1" dirty="0" err="1"/>
              <a:t>it</a:t>
            </a:r>
            <a:r>
              <a:rPr lang="fr-FR" sz="1600" b="1" dirty="0"/>
              <a:t> </a:t>
            </a:r>
            <a:r>
              <a:rPr lang="fr-FR" sz="1600" b="1" dirty="0" err="1"/>
              <a:t>is</a:t>
            </a:r>
            <a:r>
              <a:rPr lang="fr-FR" sz="1600" b="1" dirty="0"/>
              <a:t> not the case for: U235, Am241, Am242M, Np237, Sm149, Rh103, Sr90, Pm147, Cm242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b="1" dirty="0"/>
              <a:t>Mean SG10 </a:t>
            </a:r>
            <a:r>
              <a:rPr lang="fr-FR" sz="1600" b="1" dirty="0" err="1"/>
              <a:t>results</a:t>
            </a:r>
            <a:r>
              <a:rPr lang="fr-FR" sz="1600" b="1" dirty="0"/>
              <a:t> dispersion </a:t>
            </a:r>
            <a:r>
              <a:rPr lang="fr-FR" sz="1600" b="1" dirty="0" err="1"/>
              <a:t>much</a:t>
            </a:r>
            <a:r>
              <a:rPr lang="fr-FR" sz="1600" b="1" dirty="0"/>
              <a:t> </a:t>
            </a:r>
            <a:r>
              <a:rPr lang="fr-FR" sz="1600" b="1" dirty="0" err="1"/>
              <a:t>higher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ND </a:t>
            </a:r>
            <a:r>
              <a:rPr lang="fr-FR" sz="1600" b="1" dirty="0" err="1"/>
              <a:t>uncertainty</a:t>
            </a:r>
            <a:r>
              <a:rPr lang="fr-FR" sz="1600" b="1" dirty="0"/>
              <a:t> for U235, Am242M, Sm149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More investigation </a:t>
            </a:r>
            <a:r>
              <a:rPr lang="fr-FR" sz="1600" b="1" dirty="0" err="1"/>
              <a:t>needed</a:t>
            </a:r>
            <a:r>
              <a:rPr lang="fr-FR" sz="1600" b="1" dirty="0"/>
              <a:t> for Am241, and Rh103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A97AFEE-0DB4-9B29-85C4-026A40DC7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08D7-2F8C-4FFF-A574-61216CCB0DE7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F3B61DDB-9635-BC4D-9920-21DBE063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0009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709EC-3BB5-D7B8-C313-467E44948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B3052-F347-72F9-DE35-8CA8F866F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 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DE5AE8C5-95FB-A5EF-4ACA-7CD6CAA0E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277" y="1214968"/>
            <a:ext cx="11167686" cy="5131024"/>
          </a:xfrm>
        </p:spPr>
        <p:txBody>
          <a:bodyPr>
            <a:noAutofit/>
          </a:bodyPr>
          <a:lstStyle/>
          <a:p>
            <a:r>
              <a:rPr lang="fr-FR" sz="1600" dirty="0" err="1"/>
              <a:t>Different</a:t>
            </a:r>
            <a:r>
              <a:rPr lang="fr-FR" sz="1600" dirty="0"/>
              <a:t> sources of </a:t>
            </a:r>
            <a:r>
              <a:rPr lang="fr-FR" sz="1600" dirty="0" err="1"/>
              <a:t>uncertainty</a:t>
            </a:r>
            <a:r>
              <a:rPr lang="fr-FR" sz="1600" dirty="0"/>
              <a:t> </a:t>
            </a:r>
            <a:r>
              <a:rPr lang="fr-FR" sz="1600" dirty="0" err="1"/>
              <a:t>impacting</a:t>
            </a:r>
            <a:r>
              <a:rPr lang="fr-FR" sz="1600" dirty="0"/>
              <a:t> SNF inventories are </a:t>
            </a:r>
            <a:r>
              <a:rPr lang="fr-FR" sz="1600" dirty="0" err="1"/>
              <a:t>studied</a:t>
            </a:r>
            <a:r>
              <a:rPr lang="fr-FR" sz="1600" dirty="0"/>
              <a:t> at ASNR and </a:t>
            </a:r>
            <a:r>
              <a:rPr lang="fr-FR" sz="1600" dirty="0" err="1"/>
              <a:t>within</a:t>
            </a:r>
            <a:r>
              <a:rPr lang="fr-FR" sz="1600" dirty="0"/>
              <a:t> WPNCS SG</a:t>
            </a:r>
            <a:endParaRPr lang="en-US" sz="1600" dirty="0"/>
          </a:p>
          <a:p>
            <a:pPr marL="269052" lvl="3">
              <a:defRPr/>
            </a:pPr>
            <a:r>
              <a:rPr lang="en-US" sz="1600" dirty="0"/>
              <a:t> </a:t>
            </a:r>
            <a:r>
              <a:rPr lang="en-US" sz="1600" kern="100" dirty="0">
                <a:ea typeface="Batang" panose="02030600000101010101" pitchFamily="18" charset="-127"/>
              </a:rPr>
              <a:t> </a:t>
            </a:r>
            <a:r>
              <a:rPr lang="en-US" sz="1600" b="1" kern="100" dirty="0">
                <a:ea typeface="Batang" panose="02030600000101010101" pitchFamily="18" charset="-127"/>
              </a:rPr>
              <a:t>CASMO-5 calculations :</a:t>
            </a:r>
          </a:p>
          <a:p>
            <a:pPr marL="359540" lvl="4">
              <a:defRPr/>
            </a:pPr>
            <a:r>
              <a:rPr lang="en-US" sz="1600" dirty="0"/>
              <a:t> C/E results on the ARIANE GU3 benchmark were analyzed and compared to WPNCS SG10 calculations </a:t>
            </a:r>
          </a:p>
          <a:p>
            <a:pPr marL="359540" lvl="4">
              <a:defRPr/>
            </a:pPr>
            <a:r>
              <a:rPr lang="en-US" sz="1600" kern="100" dirty="0">
                <a:ea typeface="Batang" panose="02030600000101010101" pitchFamily="18" charset="-127"/>
              </a:rPr>
              <a:t> Generally </a:t>
            </a:r>
            <a:r>
              <a:rPr lang="en-US" sz="1600" dirty="0"/>
              <a:t>similar results than Monte-Carlo VESTA results and SG10 results </a:t>
            </a:r>
            <a:endParaRPr lang="en-US" sz="1600" kern="100" dirty="0">
              <a:ea typeface="Batang" panose="02030600000101010101" pitchFamily="18" charset="-127"/>
            </a:endParaRPr>
          </a:p>
          <a:p>
            <a:pPr marL="269052" lvl="3">
              <a:defRPr/>
            </a:pPr>
            <a:r>
              <a:rPr lang="en-US" sz="1600" b="1" kern="100" dirty="0">
                <a:ea typeface="Batang" panose="02030600000101010101" pitchFamily="18" charset="-127"/>
              </a:rPr>
              <a:t> ENDF/B-VIII.0 ND uncertainty propagation :</a:t>
            </a:r>
          </a:p>
          <a:p>
            <a:pPr marL="359540" lvl="4">
              <a:defRPr/>
            </a:pPr>
            <a:r>
              <a:rPr lang="en-US" sz="1600" dirty="0"/>
              <a:t> Calculations performed with CASMO-5 sampling tool and ENDF/B-VIII.0 covariances</a:t>
            </a:r>
          </a:p>
          <a:p>
            <a:pPr marL="446852" lvl="5">
              <a:defRPr/>
            </a:pPr>
            <a:r>
              <a:rPr lang="en-US" sz="1500" dirty="0"/>
              <a:t> ND uncertainty is less than 5%, except very few exceptions (can reach 30%)</a:t>
            </a:r>
          </a:p>
          <a:p>
            <a:pPr marL="446852" lvl="5">
              <a:defRPr/>
            </a:pPr>
            <a:r>
              <a:rPr lang="en-US" sz="1500" dirty="0"/>
              <a:t> ND uncertainty covers the C/E bias for a fair amount of isotopes (~2/3)</a:t>
            </a:r>
          </a:p>
          <a:p>
            <a:pPr marL="446852" lvl="5">
              <a:defRPr/>
            </a:pPr>
            <a:r>
              <a:rPr lang="en-US" sz="1500" dirty="0"/>
              <a:t> ND uncertainty usually of the same order of magnitude than library discrepancies </a:t>
            </a:r>
            <a:endParaRPr lang="en-US" sz="1500" b="1" kern="100" dirty="0">
              <a:ea typeface="Batang" panose="02030600000101010101" pitchFamily="18" charset="-127"/>
            </a:endParaRPr>
          </a:p>
          <a:p>
            <a:pPr marL="269052" lvl="3">
              <a:defRPr/>
            </a:pPr>
            <a:r>
              <a:rPr lang="en-US" sz="1600" b="1" kern="100" dirty="0">
                <a:ea typeface="Batang" panose="02030600000101010101" pitchFamily="18" charset="-127"/>
              </a:rPr>
              <a:t> Other sources of uncertainties need to be accounted:</a:t>
            </a:r>
          </a:p>
          <a:p>
            <a:pPr marL="359540" lvl="4">
              <a:defRPr/>
            </a:pPr>
            <a:r>
              <a:rPr lang="en-US" sz="1600" kern="100" dirty="0">
                <a:ea typeface="Batang" panose="02030600000101010101" pitchFamily="18" charset="-127"/>
              </a:rPr>
              <a:t> “Code usage” uncertainties (code options, errors..)</a:t>
            </a:r>
          </a:p>
          <a:p>
            <a:pPr marL="359540" lvl="4">
              <a:defRPr/>
            </a:pPr>
            <a:r>
              <a:rPr lang="en-US" sz="1600" kern="100" dirty="0">
                <a:ea typeface="Batang" panose="02030600000101010101" pitchFamily="18" charset="-127"/>
              </a:rPr>
              <a:t> Exp. Uncertainties + Model uncertainties</a:t>
            </a:r>
          </a:p>
          <a:p>
            <a:pPr marL="269052" lvl="3">
              <a:defRPr/>
            </a:pPr>
            <a:r>
              <a:rPr lang="en-US" sz="1600" b="1" kern="100" dirty="0">
                <a:ea typeface="Batang" panose="02030600000101010101" pitchFamily="18" charset="-127"/>
              </a:rPr>
              <a:t> Significant impact on </a:t>
            </a:r>
            <a:r>
              <a:rPr lang="en-US" sz="1600" b="1" kern="100" dirty="0" err="1">
                <a:ea typeface="Batang" panose="02030600000101010101" pitchFamily="18" charset="-127"/>
              </a:rPr>
              <a:t>keff</a:t>
            </a:r>
            <a:r>
              <a:rPr lang="en-US" sz="1600" b="1" kern="100" dirty="0">
                <a:ea typeface="Batang" panose="02030600000101010101" pitchFamily="18" charset="-127"/>
              </a:rPr>
              <a:t> uncertainty for Burnup Credit applications is expected</a:t>
            </a:r>
          </a:p>
          <a:p>
            <a:pPr marL="359540" lvl="4">
              <a:defRPr/>
            </a:pPr>
            <a:r>
              <a:rPr lang="en-US" sz="1600" kern="100" dirty="0">
                <a:ea typeface="Batang" panose="02030600000101010101" pitchFamily="18" charset="-127"/>
              </a:rPr>
              <a:t> Ongoing internship on the subject</a:t>
            </a:r>
          </a:p>
          <a:p>
            <a:pPr marL="359540" lvl="4">
              <a:defRPr/>
            </a:pPr>
            <a:r>
              <a:rPr lang="en-US" sz="1600" kern="100" dirty="0">
                <a:ea typeface="Batang" panose="02030600000101010101" pitchFamily="18" charset="-127"/>
              </a:rPr>
              <a:t> Impact up to ~4000 </a:t>
            </a:r>
            <a:r>
              <a:rPr lang="en-US" sz="1600" kern="100" dirty="0" err="1">
                <a:ea typeface="Batang" panose="02030600000101010101" pitchFamily="18" charset="-127"/>
              </a:rPr>
              <a:t>pcm</a:t>
            </a:r>
            <a:r>
              <a:rPr lang="en-US" sz="1600" kern="100" dirty="0">
                <a:ea typeface="Batang" panose="02030600000101010101" pitchFamily="18" charset="-127"/>
              </a:rPr>
              <a:t> has been estimated</a:t>
            </a:r>
          </a:p>
          <a:p>
            <a:pPr marL="359540" lvl="4">
              <a:defRPr/>
            </a:pPr>
            <a:endParaRPr lang="en-US" sz="1400" dirty="0"/>
          </a:p>
          <a:p>
            <a:pPr marL="180152" lvl="3" indent="0">
              <a:buNone/>
              <a:defRPr/>
            </a:pPr>
            <a:endParaRPr lang="fr-FR" sz="1800" kern="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50F9C3A-1B12-2DE6-D2F4-81BD6FFC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0D44E4-ED71-3686-16A3-58F093575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C156-C0C9-4A80-BA57-58DEDBD582E1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933D67-805D-4660-1A57-5B407961E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4136C7E-B053-B8C6-D4E0-F731CCBF7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514" y="4037726"/>
            <a:ext cx="3082923" cy="23082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C2EB83B-6561-A2F3-54BE-FB1474FC8829}"/>
              </a:ext>
            </a:extLst>
          </p:cNvPr>
          <p:cNvSpPr/>
          <p:nvPr/>
        </p:nvSpPr>
        <p:spPr>
          <a:xfrm rot="18943056">
            <a:off x="9003815" y="5381422"/>
            <a:ext cx="30823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Very </a:t>
            </a:r>
            <a:r>
              <a:rPr lang="fr-FR" sz="2800" b="1" cap="none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preliminary</a:t>
            </a:r>
            <a:endParaRPr lang="fr-FR" sz="28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063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13523-562C-DF4D-59FB-7AF327585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1FD7A-0EA4-ECB0-288F-96D41CF6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  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198D56E8-63CE-A9E5-BACF-189B4B942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277" y="1214968"/>
            <a:ext cx="10815053" cy="5131024"/>
          </a:xfrm>
        </p:spPr>
        <p:txBody>
          <a:bodyPr>
            <a:noAutofit/>
          </a:bodyPr>
          <a:lstStyle/>
          <a:p>
            <a:pPr marL="171450" lvl="2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Accurate estimation of SNF nuclide inventory is of great importance for safety aspects of the back-end of the nuclear fuel cycle. In this regard, it is necessary to assess the impact of nuclear data uncertainties on SNF inventories</a:t>
            </a:r>
          </a:p>
          <a:p>
            <a:pPr lvl="2" algn="just">
              <a:lnSpc>
                <a:spcPct val="100000"/>
              </a:lnSpc>
            </a:pPr>
            <a:endParaRPr lang="fr-FR" sz="1800" dirty="0"/>
          </a:p>
          <a:p>
            <a:pPr marL="171450" lvl="2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A PWR UO</a:t>
            </a:r>
            <a:r>
              <a:rPr lang="en-GB" sz="1800" baseline="-25000" dirty="0"/>
              <a:t>2</a:t>
            </a:r>
            <a:r>
              <a:rPr lang="en-GB" sz="1800" dirty="0"/>
              <a:t> post-irradiation-examination (PIE) fuel rod sample for which experimental data are available has been studied within the SG7/10/15 of WPNCS and ND uncertainty propagation was proposed for nuclides important in </a:t>
            </a:r>
            <a:r>
              <a:rPr lang="en-GB" sz="1800" dirty="0" err="1"/>
              <a:t>BUrnup</a:t>
            </a:r>
            <a:r>
              <a:rPr lang="en-GB" sz="1800" dirty="0"/>
              <a:t> Credit methodologies</a:t>
            </a:r>
          </a:p>
          <a:p>
            <a:pPr marL="171450" lvl="2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1450" lvl="2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ASNR has performed CASMO-5 calculations on this sample using ENDF/B-VII.1 and ENDF/B-VIII.0 nuclear data libraries and analysed the C/E bias</a:t>
            </a:r>
          </a:p>
          <a:p>
            <a:pPr marL="171450" lvl="2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1450" lvl="2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In a second step, the ND uncertainties have been propagated to the concentrations results  using the random sampling method of CASMO-5 and the ENDF/B-VIII.0 nuclear data covariances and their impact on the C/E-1 bias has been studied</a:t>
            </a:r>
            <a:endParaRPr lang="fr-FR" sz="1800" kern="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4C422CA-EA47-E81F-4A3F-4ACCB7DB5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931771-AB86-0BC7-E9DE-5318AA5BC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F5CD-D44D-4AE5-BC7D-D33A7FE5DDC3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5D7A60-24F8-F6A7-A472-16BE88BCF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520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0CC0A2-6DFF-EB65-82FA-67F1701FA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307" y="1512757"/>
            <a:ext cx="9995816" cy="4450721"/>
          </a:xfrm>
        </p:spPr>
        <p:txBody>
          <a:bodyPr>
            <a:normAutofit/>
          </a:bodyPr>
          <a:lstStyle/>
          <a:p>
            <a:r>
              <a:rPr lang="fr-FR" dirty="0"/>
              <a:t>01</a:t>
            </a:r>
          </a:p>
          <a:p>
            <a:pPr lvl="1"/>
            <a:r>
              <a:rPr lang="fr-FR" dirty="0"/>
              <a:t>Case of application</a:t>
            </a:r>
            <a:r>
              <a:rPr lang="fr-FR" sz="1400" dirty="0"/>
              <a:t>	</a:t>
            </a:r>
          </a:p>
          <a:p>
            <a:pPr lvl="2"/>
            <a:r>
              <a:rPr lang="fr-FR" dirty="0"/>
              <a:t>The SG7/10/15 WPNCS SG</a:t>
            </a:r>
          </a:p>
          <a:p>
            <a:pPr lvl="2"/>
            <a:r>
              <a:rPr lang="fr-FR" dirty="0"/>
              <a:t>Benchmark model and </a:t>
            </a:r>
            <a:r>
              <a:rPr lang="fr-FR" dirty="0" err="1"/>
              <a:t>requested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  <a:p>
            <a:pPr lvl="2"/>
            <a:r>
              <a:rPr lang="fr-FR" dirty="0"/>
              <a:t>CASMO </a:t>
            </a:r>
            <a:r>
              <a:rPr lang="fr-FR" dirty="0" err="1"/>
              <a:t>modelization</a:t>
            </a:r>
            <a:endParaRPr lang="fr-FR" dirty="0"/>
          </a:p>
          <a:p>
            <a:pPr lvl="2"/>
            <a:r>
              <a:rPr lang="fr-FR" dirty="0"/>
              <a:t>	</a:t>
            </a:r>
          </a:p>
          <a:p>
            <a:r>
              <a:rPr lang="fr-FR" dirty="0"/>
              <a:t>02</a:t>
            </a:r>
          </a:p>
          <a:p>
            <a:pPr lvl="1"/>
            <a:r>
              <a:rPr lang="fr-FR" dirty="0"/>
              <a:t>CASMO5 C/E </a:t>
            </a:r>
            <a:r>
              <a:rPr lang="fr-FR" dirty="0" err="1"/>
              <a:t>results</a:t>
            </a:r>
            <a:endParaRPr lang="fr-FR" dirty="0"/>
          </a:p>
          <a:p>
            <a:pPr lvl="2"/>
            <a:r>
              <a:rPr lang="fr-FR" dirty="0"/>
              <a:t>C/E </a:t>
            </a:r>
            <a:r>
              <a:rPr lang="fr-FR" dirty="0" err="1"/>
              <a:t>results</a:t>
            </a:r>
            <a:endParaRPr lang="fr-FR" dirty="0"/>
          </a:p>
          <a:p>
            <a:pPr lvl="2"/>
            <a:r>
              <a:rPr lang="fr-FR" dirty="0"/>
              <a:t>ND </a:t>
            </a:r>
            <a:r>
              <a:rPr lang="fr-FR" dirty="0" err="1"/>
              <a:t>library</a:t>
            </a:r>
            <a:r>
              <a:rPr lang="fr-FR" dirty="0"/>
              <a:t> impact</a:t>
            </a:r>
          </a:p>
          <a:p>
            <a:pPr lvl="2"/>
            <a:r>
              <a:rPr lang="fr-FR" dirty="0" err="1"/>
              <a:t>Comparison</a:t>
            </a:r>
            <a:r>
              <a:rPr lang="fr-FR" dirty="0"/>
              <a:t> to MC </a:t>
            </a:r>
            <a:r>
              <a:rPr lang="fr-FR" dirty="0" err="1"/>
              <a:t>results</a:t>
            </a:r>
            <a:r>
              <a:rPr lang="fr-FR" dirty="0"/>
              <a:t>	</a:t>
            </a:r>
          </a:p>
          <a:p>
            <a:pPr lvl="2"/>
            <a:endParaRPr lang="fr-FR" dirty="0"/>
          </a:p>
          <a:p>
            <a:r>
              <a:rPr lang="fr-FR" dirty="0"/>
              <a:t>03</a:t>
            </a:r>
          </a:p>
          <a:p>
            <a:pPr lvl="1"/>
            <a:r>
              <a:rPr lang="fr-FR" dirty="0"/>
              <a:t>CASMO5 ND </a:t>
            </a:r>
            <a:r>
              <a:rPr lang="fr-FR" dirty="0" err="1"/>
              <a:t>uncertainty</a:t>
            </a:r>
            <a:r>
              <a:rPr lang="fr-FR" dirty="0"/>
              <a:t> propagation</a:t>
            </a:r>
          </a:p>
          <a:p>
            <a:pPr lvl="2"/>
            <a:r>
              <a:rPr lang="fr-FR" dirty="0"/>
              <a:t>Method</a:t>
            </a:r>
          </a:p>
          <a:p>
            <a:pPr lvl="2"/>
            <a:r>
              <a:rPr lang="fr-FR" dirty="0"/>
              <a:t>ND </a:t>
            </a:r>
            <a:r>
              <a:rPr lang="fr-FR" dirty="0" err="1"/>
              <a:t>uncertainties</a:t>
            </a:r>
            <a:endParaRPr lang="fr-FR" dirty="0"/>
          </a:p>
          <a:p>
            <a:pPr lvl="2"/>
            <a:r>
              <a:rPr lang="fr-FR" dirty="0"/>
              <a:t>C/E </a:t>
            </a:r>
            <a:r>
              <a:rPr lang="fr-FR" dirty="0" err="1"/>
              <a:t>results</a:t>
            </a:r>
            <a:r>
              <a:rPr lang="fr-FR" dirty="0"/>
              <a:t> and ND </a:t>
            </a:r>
            <a:r>
              <a:rPr lang="fr-FR" dirty="0" err="1"/>
              <a:t>uncertainties</a:t>
            </a:r>
            <a:r>
              <a:rPr lang="fr-FR" dirty="0"/>
              <a:t>	</a:t>
            </a:r>
          </a:p>
          <a:p>
            <a:r>
              <a:rPr lang="fr-FR" dirty="0"/>
              <a:t>	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41886A6-FA8C-D77A-41BF-C79F586F3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OUTLINE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599DBF-5C01-F4E6-5195-0E0506D4F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00418C0-4398-9A61-510C-00C5B2452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21F-E2DB-48EB-88F6-CDEA4BB41E04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141E0B-5E4D-B2DB-EEE9-EBE9CA216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515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004BDC-ED5E-A2D7-F3F7-4B1BC5BAC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CASe</a:t>
            </a:r>
            <a:r>
              <a:rPr lang="fr-FR" dirty="0"/>
              <a:t> of application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0C8C64-4AC9-7FEB-39F8-BAA2797FB8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01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9E8D35-CB96-60F8-3C20-FE5E80772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804689-8577-5CA9-5D40-4E71FF7DA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BB1B-0994-489E-913E-72DE5E63BC15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446448-14B6-7267-D148-70A0E6100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1624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AA9AF-5F66-D069-2B29-84FD34092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4806F9-8AC4-F2C6-DD55-762C2D3E9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The SG7/10/15 WPNCS SG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F06303-F5E6-8757-526C-0725697D3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CBE77-F0B6-41D2-8143-89A933319422}" type="datetime1">
              <a:rPr lang="fr-FR" noProof="0" smtClean="0"/>
              <a:t>02/07/2026</a:t>
            </a:fld>
            <a:endParaRPr lang="en-US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65A4A7-3927-96DB-718C-3C6F4ACD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noProof="0"/>
              <a:t>WONDER 2026 Ichou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51F91E-902F-F9DC-8C34-4E017B47C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11" name="Picture 449">
            <a:extLst>
              <a:ext uri="{FF2B5EF4-FFF2-40B4-BE49-F238E27FC236}">
                <a16:creationId xmlns:a16="http://schemas.microsoft.com/office/drawing/2014/main" id="{AB91F2BA-D867-B5CA-4B87-8784FE328A4A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219" y="1103820"/>
            <a:ext cx="11466771" cy="1630959"/>
          </a:xfrm>
          <a:prstGeom prst="rect">
            <a:avLst/>
          </a:prstGeom>
          <a:noFill/>
        </p:spPr>
      </p:pic>
      <p:sp>
        <p:nvSpPr>
          <p:cNvPr id="12" name="Freeform 450">
            <a:extLst>
              <a:ext uri="{FF2B5EF4-FFF2-40B4-BE49-F238E27FC236}">
                <a16:creationId xmlns:a16="http://schemas.microsoft.com/office/drawing/2014/main" id="{F624DE5C-4858-5825-1918-F9CFF6BA51D5}"/>
              </a:ext>
            </a:extLst>
          </p:cNvPr>
          <p:cNvSpPr/>
          <p:nvPr/>
        </p:nvSpPr>
        <p:spPr>
          <a:xfrm>
            <a:off x="303920" y="1116521"/>
            <a:ext cx="11010393" cy="1569720"/>
          </a:xfrm>
          <a:custGeom>
            <a:avLst/>
            <a:gdLst/>
            <a:ahLst/>
            <a:cxnLst/>
            <a:rect l="0" t="0" r="0" b="0"/>
            <a:pathLst>
              <a:path w="11010393" h="1569720">
                <a:moveTo>
                  <a:pt x="0" y="1569720"/>
                </a:moveTo>
                <a:lnTo>
                  <a:pt x="11010393" y="1569720"/>
                </a:lnTo>
                <a:lnTo>
                  <a:pt x="11010393" y="0"/>
                </a:lnTo>
                <a:lnTo>
                  <a:pt x="0" y="0"/>
                </a:lnTo>
                <a:lnTo>
                  <a:pt x="0" y="1569720"/>
                </a:lnTo>
                <a:close/>
              </a:path>
            </a:pathLst>
          </a:custGeom>
          <a:noFill/>
          <a:ln w="6350" cap="flat" cmpd="sng">
            <a:solidFill>
              <a:srgbClr val="FFCD3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pic>
        <p:nvPicPr>
          <p:cNvPr id="13" name="Picture 451">
            <a:extLst>
              <a:ext uri="{FF2B5EF4-FFF2-40B4-BE49-F238E27FC236}">
                <a16:creationId xmlns:a16="http://schemas.microsoft.com/office/drawing/2014/main" id="{DA7608F9-318D-E856-CE57-EEDE3BD6C7C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11723" y="1774051"/>
            <a:ext cx="1237869" cy="912190"/>
          </a:xfrm>
          <a:prstGeom prst="rect">
            <a:avLst/>
          </a:prstGeom>
          <a:noFill/>
        </p:spPr>
      </p:pic>
      <p:pic>
        <p:nvPicPr>
          <p:cNvPr id="14" name="Picture 452">
            <a:extLst>
              <a:ext uri="{FF2B5EF4-FFF2-40B4-BE49-F238E27FC236}">
                <a16:creationId xmlns:a16="http://schemas.microsoft.com/office/drawing/2014/main" id="{EB3282FF-30EE-8A1D-2100-C759EEBD5267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155" y="1716989"/>
            <a:ext cx="859142" cy="882129"/>
          </a:xfrm>
          <a:prstGeom prst="rect">
            <a:avLst/>
          </a:prstGeom>
          <a:noFill/>
        </p:spPr>
      </p:pic>
      <p:pic>
        <p:nvPicPr>
          <p:cNvPr id="15" name="Picture 453">
            <a:extLst>
              <a:ext uri="{FF2B5EF4-FFF2-40B4-BE49-F238E27FC236}">
                <a16:creationId xmlns:a16="http://schemas.microsoft.com/office/drawing/2014/main" id="{CE1A2AFD-F6E3-C7FB-7FC2-EF0C0FAE9BB8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9769" y="2924137"/>
            <a:ext cx="4424045" cy="1056741"/>
          </a:xfrm>
          <a:prstGeom prst="rect">
            <a:avLst/>
          </a:prstGeom>
          <a:noFill/>
        </p:spPr>
      </p:pic>
      <p:sp>
        <p:nvSpPr>
          <p:cNvPr id="16" name="Freeform 454">
            <a:extLst>
              <a:ext uri="{FF2B5EF4-FFF2-40B4-BE49-F238E27FC236}">
                <a16:creationId xmlns:a16="http://schemas.microsoft.com/office/drawing/2014/main" id="{A290676E-2447-0EFA-5D67-EE03F0BB6918}"/>
              </a:ext>
            </a:extLst>
          </p:cNvPr>
          <p:cNvSpPr/>
          <p:nvPr/>
        </p:nvSpPr>
        <p:spPr>
          <a:xfrm>
            <a:off x="1541790" y="2864929"/>
            <a:ext cx="8808719" cy="3482341"/>
          </a:xfrm>
          <a:custGeom>
            <a:avLst/>
            <a:gdLst/>
            <a:ahLst/>
            <a:cxnLst/>
            <a:rect l="0" t="0" r="0" b="0"/>
            <a:pathLst>
              <a:path w="8808719" h="3482341">
                <a:moveTo>
                  <a:pt x="0" y="3482341"/>
                </a:moveTo>
                <a:lnTo>
                  <a:pt x="8808719" y="3482341"/>
                </a:lnTo>
                <a:lnTo>
                  <a:pt x="8808719" y="0"/>
                </a:lnTo>
                <a:lnTo>
                  <a:pt x="0" y="0"/>
                </a:lnTo>
                <a:lnTo>
                  <a:pt x="0" y="3482341"/>
                </a:lnTo>
                <a:close/>
              </a:path>
            </a:pathLst>
          </a:custGeom>
          <a:noFill/>
          <a:ln w="1778" cap="flat" cmpd="sng">
            <a:solidFill>
              <a:srgbClr val="000000">
                <a:alpha val="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7" name="Freeform 455">
            <a:extLst>
              <a:ext uri="{FF2B5EF4-FFF2-40B4-BE49-F238E27FC236}">
                <a16:creationId xmlns:a16="http://schemas.microsoft.com/office/drawing/2014/main" id="{F16C2648-BBDB-3AD1-8A89-4C616DB2D669}"/>
              </a:ext>
            </a:extLst>
          </p:cNvPr>
          <p:cNvSpPr/>
          <p:nvPr/>
        </p:nvSpPr>
        <p:spPr>
          <a:xfrm>
            <a:off x="2061600" y="3280092"/>
            <a:ext cx="2242566" cy="2609698"/>
          </a:xfrm>
          <a:custGeom>
            <a:avLst/>
            <a:gdLst/>
            <a:ahLst/>
            <a:cxnLst/>
            <a:rect l="0" t="0" r="0" b="0"/>
            <a:pathLst>
              <a:path w="2242566" h="2609698">
                <a:moveTo>
                  <a:pt x="0" y="391414"/>
                </a:moveTo>
                <a:lnTo>
                  <a:pt x="1121284" y="391414"/>
                </a:lnTo>
                <a:lnTo>
                  <a:pt x="1121284" y="0"/>
                </a:lnTo>
                <a:lnTo>
                  <a:pt x="2242566" y="1304798"/>
                </a:lnTo>
                <a:lnTo>
                  <a:pt x="1121284" y="2609698"/>
                </a:lnTo>
                <a:lnTo>
                  <a:pt x="1121284" y="2218182"/>
                </a:lnTo>
                <a:lnTo>
                  <a:pt x="0" y="2218182"/>
                </a:lnTo>
                <a:close/>
                <a:moveTo>
                  <a:pt x="1456437" y="3858133"/>
                </a:moveTo>
              </a:path>
            </a:pathLst>
          </a:custGeom>
          <a:solidFill>
            <a:srgbClr val="D8DEE7">
              <a:alpha val="9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8" name="Freeform 456">
            <a:extLst>
              <a:ext uri="{FF2B5EF4-FFF2-40B4-BE49-F238E27FC236}">
                <a16:creationId xmlns:a16="http://schemas.microsoft.com/office/drawing/2014/main" id="{93C20CD6-65C9-29C2-FC48-C0D83890F6BC}"/>
              </a:ext>
            </a:extLst>
          </p:cNvPr>
          <p:cNvSpPr/>
          <p:nvPr/>
        </p:nvSpPr>
        <p:spPr>
          <a:xfrm>
            <a:off x="2061600" y="3280092"/>
            <a:ext cx="2242566" cy="2609698"/>
          </a:xfrm>
          <a:custGeom>
            <a:avLst/>
            <a:gdLst/>
            <a:ahLst/>
            <a:cxnLst/>
            <a:rect l="0" t="0" r="0" b="0"/>
            <a:pathLst>
              <a:path w="2242566" h="2609698">
                <a:moveTo>
                  <a:pt x="0" y="391414"/>
                </a:moveTo>
                <a:lnTo>
                  <a:pt x="1121284" y="391414"/>
                </a:lnTo>
                <a:lnTo>
                  <a:pt x="1121284" y="0"/>
                </a:lnTo>
                <a:lnTo>
                  <a:pt x="2242566" y="1304798"/>
                </a:lnTo>
                <a:lnTo>
                  <a:pt x="1121284" y="2609698"/>
                </a:lnTo>
                <a:lnTo>
                  <a:pt x="1121284" y="2218182"/>
                </a:lnTo>
                <a:lnTo>
                  <a:pt x="0" y="2218182"/>
                </a:lnTo>
                <a:close/>
                <a:moveTo>
                  <a:pt x="1456437" y="3858133"/>
                </a:moveTo>
              </a:path>
            </a:pathLst>
          </a:custGeom>
          <a:noFill/>
          <a:ln w="12700" cap="flat" cmpd="sng">
            <a:solidFill>
              <a:srgbClr val="D8DEE7">
                <a:alpha val="90196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9" name="Freeform 457">
            <a:extLst>
              <a:ext uri="{FF2B5EF4-FFF2-40B4-BE49-F238E27FC236}">
                <a16:creationId xmlns:a16="http://schemas.microsoft.com/office/drawing/2014/main" id="{FD86873C-27F2-614F-063C-AC5C604B44FF}"/>
              </a:ext>
            </a:extLst>
          </p:cNvPr>
          <p:cNvSpPr/>
          <p:nvPr/>
        </p:nvSpPr>
        <p:spPr>
          <a:xfrm>
            <a:off x="1548267" y="4018217"/>
            <a:ext cx="1225677" cy="1176528"/>
          </a:xfrm>
          <a:custGeom>
            <a:avLst/>
            <a:gdLst/>
            <a:ahLst/>
            <a:cxnLst/>
            <a:rect l="0" t="0" r="0" b="0"/>
            <a:pathLst>
              <a:path w="1225677" h="1176528">
                <a:moveTo>
                  <a:pt x="0" y="588263"/>
                </a:moveTo>
                <a:cubicBezTo>
                  <a:pt x="0" y="263398"/>
                  <a:pt x="274320" y="0"/>
                  <a:pt x="612774" y="0"/>
                </a:cubicBezTo>
                <a:cubicBezTo>
                  <a:pt x="951230" y="0"/>
                  <a:pt x="1225677" y="263398"/>
                  <a:pt x="1225677" y="588263"/>
                </a:cubicBezTo>
                <a:cubicBezTo>
                  <a:pt x="1225677" y="913129"/>
                  <a:pt x="951230" y="1176528"/>
                  <a:pt x="612774" y="1176528"/>
                </a:cubicBezTo>
                <a:cubicBezTo>
                  <a:pt x="274320" y="1176528"/>
                  <a:pt x="0" y="913129"/>
                  <a:pt x="0" y="588263"/>
                </a:cubicBezTo>
                <a:close/>
                <a:moveTo>
                  <a:pt x="1034796" y="3120008"/>
                </a:moveTo>
              </a:path>
            </a:pathLst>
          </a:custGeom>
          <a:solidFill>
            <a:srgbClr val="7E9CB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0" name="Freeform 458">
            <a:extLst>
              <a:ext uri="{FF2B5EF4-FFF2-40B4-BE49-F238E27FC236}">
                <a16:creationId xmlns:a16="http://schemas.microsoft.com/office/drawing/2014/main" id="{404E0928-5290-01F6-3FDC-791304A18C62}"/>
              </a:ext>
            </a:extLst>
          </p:cNvPr>
          <p:cNvSpPr/>
          <p:nvPr/>
        </p:nvSpPr>
        <p:spPr>
          <a:xfrm>
            <a:off x="1548267" y="4018217"/>
            <a:ext cx="1225677" cy="1176528"/>
          </a:xfrm>
          <a:custGeom>
            <a:avLst/>
            <a:gdLst/>
            <a:ahLst/>
            <a:cxnLst/>
            <a:rect l="0" t="0" r="0" b="0"/>
            <a:pathLst>
              <a:path w="1225677" h="1176528">
                <a:moveTo>
                  <a:pt x="0" y="588263"/>
                </a:moveTo>
                <a:cubicBezTo>
                  <a:pt x="0" y="263398"/>
                  <a:pt x="274320" y="0"/>
                  <a:pt x="612774" y="0"/>
                </a:cubicBezTo>
                <a:cubicBezTo>
                  <a:pt x="951230" y="0"/>
                  <a:pt x="1225677" y="263398"/>
                  <a:pt x="1225677" y="588263"/>
                </a:cubicBezTo>
                <a:cubicBezTo>
                  <a:pt x="1225677" y="913129"/>
                  <a:pt x="951230" y="1176528"/>
                  <a:pt x="612774" y="1176528"/>
                </a:cubicBezTo>
                <a:cubicBezTo>
                  <a:pt x="274320" y="1176528"/>
                  <a:pt x="0" y="913129"/>
                  <a:pt x="0" y="588263"/>
                </a:cubicBezTo>
                <a:close/>
                <a:moveTo>
                  <a:pt x="1034796" y="3120008"/>
                </a:move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1" name="Freeform 459">
            <a:extLst>
              <a:ext uri="{FF2B5EF4-FFF2-40B4-BE49-F238E27FC236}">
                <a16:creationId xmlns:a16="http://schemas.microsoft.com/office/drawing/2014/main" id="{2B9FE966-DF3A-9B3F-E879-7D15E93BE408}"/>
              </a:ext>
            </a:extLst>
          </p:cNvPr>
          <p:cNvSpPr/>
          <p:nvPr/>
        </p:nvSpPr>
        <p:spPr>
          <a:xfrm>
            <a:off x="5029590" y="3301555"/>
            <a:ext cx="2348866" cy="2609787"/>
          </a:xfrm>
          <a:custGeom>
            <a:avLst/>
            <a:gdLst/>
            <a:ahLst/>
            <a:cxnLst/>
            <a:rect l="0" t="0" r="0" b="0"/>
            <a:pathLst>
              <a:path w="2348866" h="2609787">
                <a:moveTo>
                  <a:pt x="0" y="391542"/>
                </a:moveTo>
                <a:lnTo>
                  <a:pt x="1174369" y="391542"/>
                </a:lnTo>
                <a:lnTo>
                  <a:pt x="1174369" y="0"/>
                </a:lnTo>
                <a:lnTo>
                  <a:pt x="2348866" y="1304925"/>
                </a:lnTo>
                <a:lnTo>
                  <a:pt x="1174369" y="2609787"/>
                </a:lnTo>
                <a:lnTo>
                  <a:pt x="1174369" y="2218309"/>
                </a:lnTo>
                <a:lnTo>
                  <a:pt x="0" y="2218309"/>
                </a:lnTo>
                <a:close/>
                <a:moveTo>
                  <a:pt x="-1533144" y="3836670"/>
                </a:moveTo>
              </a:path>
            </a:pathLst>
          </a:custGeom>
          <a:solidFill>
            <a:srgbClr val="FFEDCD">
              <a:alpha val="9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2" name="Freeform 460">
            <a:extLst>
              <a:ext uri="{FF2B5EF4-FFF2-40B4-BE49-F238E27FC236}">
                <a16:creationId xmlns:a16="http://schemas.microsoft.com/office/drawing/2014/main" id="{94497F56-6358-3074-4E94-579660F87FD7}"/>
              </a:ext>
            </a:extLst>
          </p:cNvPr>
          <p:cNvSpPr/>
          <p:nvPr/>
        </p:nvSpPr>
        <p:spPr>
          <a:xfrm>
            <a:off x="5029590" y="3301555"/>
            <a:ext cx="2348866" cy="2609787"/>
          </a:xfrm>
          <a:custGeom>
            <a:avLst/>
            <a:gdLst/>
            <a:ahLst/>
            <a:cxnLst/>
            <a:rect l="0" t="0" r="0" b="0"/>
            <a:pathLst>
              <a:path w="2348866" h="2609787">
                <a:moveTo>
                  <a:pt x="0" y="391542"/>
                </a:moveTo>
                <a:lnTo>
                  <a:pt x="1174369" y="391542"/>
                </a:lnTo>
                <a:lnTo>
                  <a:pt x="1174369" y="0"/>
                </a:lnTo>
                <a:lnTo>
                  <a:pt x="2348866" y="1304925"/>
                </a:lnTo>
                <a:lnTo>
                  <a:pt x="1174369" y="2609787"/>
                </a:lnTo>
                <a:lnTo>
                  <a:pt x="1174369" y="2218309"/>
                </a:lnTo>
                <a:lnTo>
                  <a:pt x="0" y="2218309"/>
                </a:lnTo>
                <a:close/>
                <a:moveTo>
                  <a:pt x="-1533144" y="3836670"/>
                </a:moveTo>
              </a:path>
            </a:pathLst>
          </a:custGeom>
          <a:noFill/>
          <a:ln w="12700" cap="flat" cmpd="sng">
            <a:solidFill>
              <a:srgbClr val="FFEDCD">
                <a:alpha val="90196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3" name="Freeform 461">
            <a:extLst>
              <a:ext uri="{FF2B5EF4-FFF2-40B4-BE49-F238E27FC236}">
                <a16:creationId xmlns:a16="http://schemas.microsoft.com/office/drawing/2014/main" id="{A6E9FADA-AA77-D787-B9C1-D7C2B6DC6D74}"/>
              </a:ext>
            </a:extLst>
          </p:cNvPr>
          <p:cNvSpPr/>
          <p:nvPr/>
        </p:nvSpPr>
        <p:spPr>
          <a:xfrm>
            <a:off x="4308103" y="3891852"/>
            <a:ext cx="1364869" cy="1364869"/>
          </a:xfrm>
          <a:custGeom>
            <a:avLst/>
            <a:gdLst/>
            <a:ahLst/>
            <a:cxnLst/>
            <a:rect l="0" t="0" r="0" b="0"/>
            <a:pathLst>
              <a:path w="1364869" h="1364869">
                <a:moveTo>
                  <a:pt x="0" y="682371"/>
                </a:moveTo>
                <a:cubicBezTo>
                  <a:pt x="0" y="305434"/>
                  <a:pt x="305436" y="0"/>
                  <a:pt x="682372" y="0"/>
                </a:cubicBezTo>
                <a:cubicBezTo>
                  <a:pt x="1059307" y="0"/>
                  <a:pt x="1364869" y="305434"/>
                  <a:pt x="1364869" y="682371"/>
                </a:cubicBezTo>
                <a:cubicBezTo>
                  <a:pt x="1364869" y="1059306"/>
                  <a:pt x="1059307" y="1364869"/>
                  <a:pt x="682372" y="1364869"/>
                </a:cubicBezTo>
                <a:cubicBezTo>
                  <a:pt x="305436" y="1364869"/>
                  <a:pt x="0" y="1059306"/>
                  <a:pt x="0" y="682371"/>
                </a:cubicBezTo>
                <a:close/>
                <a:moveTo>
                  <a:pt x="-1692783" y="3246373"/>
                </a:moveTo>
              </a:path>
            </a:pathLst>
          </a:custGeom>
          <a:solidFill>
            <a:srgbClr val="FFCD31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4" name="Freeform 462">
            <a:extLst>
              <a:ext uri="{FF2B5EF4-FFF2-40B4-BE49-F238E27FC236}">
                <a16:creationId xmlns:a16="http://schemas.microsoft.com/office/drawing/2014/main" id="{56E7F56D-DAB7-3D51-F748-5376D456A6E5}"/>
              </a:ext>
            </a:extLst>
          </p:cNvPr>
          <p:cNvSpPr/>
          <p:nvPr/>
        </p:nvSpPr>
        <p:spPr>
          <a:xfrm>
            <a:off x="4308103" y="3891852"/>
            <a:ext cx="1364869" cy="1364869"/>
          </a:xfrm>
          <a:custGeom>
            <a:avLst/>
            <a:gdLst/>
            <a:ahLst/>
            <a:cxnLst/>
            <a:rect l="0" t="0" r="0" b="0"/>
            <a:pathLst>
              <a:path w="1364869" h="1364869">
                <a:moveTo>
                  <a:pt x="0" y="682371"/>
                </a:moveTo>
                <a:cubicBezTo>
                  <a:pt x="0" y="305434"/>
                  <a:pt x="305436" y="0"/>
                  <a:pt x="682372" y="0"/>
                </a:cubicBezTo>
                <a:cubicBezTo>
                  <a:pt x="1059307" y="0"/>
                  <a:pt x="1364869" y="305434"/>
                  <a:pt x="1364869" y="682371"/>
                </a:cubicBezTo>
                <a:cubicBezTo>
                  <a:pt x="1364869" y="1059306"/>
                  <a:pt x="1059307" y="1364869"/>
                  <a:pt x="682372" y="1364869"/>
                </a:cubicBezTo>
                <a:cubicBezTo>
                  <a:pt x="305436" y="1364869"/>
                  <a:pt x="0" y="1059306"/>
                  <a:pt x="0" y="682371"/>
                </a:cubicBezTo>
                <a:close/>
                <a:moveTo>
                  <a:pt x="-1692783" y="3246373"/>
                </a:move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5" name="Freeform 463">
            <a:extLst>
              <a:ext uri="{FF2B5EF4-FFF2-40B4-BE49-F238E27FC236}">
                <a16:creationId xmlns:a16="http://schemas.microsoft.com/office/drawing/2014/main" id="{59AFC8EE-5385-1CBF-8F4D-7F11E54758ED}"/>
              </a:ext>
            </a:extLst>
          </p:cNvPr>
          <p:cNvSpPr/>
          <p:nvPr/>
        </p:nvSpPr>
        <p:spPr>
          <a:xfrm>
            <a:off x="8235324" y="3301555"/>
            <a:ext cx="2105914" cy="2609787"/>
          </a:xfrm>
          <a:custGeom>
            <a:avLst/>
            <a:gdLst/>
            <a:ahLst/>
            <a:cxnLst/>
            <a:rect l="0" t="0" r="0" b="0"/>
            <a:pathLst>
              <a:path w="2105914" h="2609787">
                <a:moveTo>
                  <a:pt x="0" y="391542"/>
                </a:moveTo>
                <a:lnTo>
                  <a:pt x="1052958" y="391542"/>
                </a:lnTo>
                <a:lnTo>
                  <a:pt x="1052958" y="0"/>
                </a:lnTo>
                <a:lnTo>
                  <a:pt x="2105914" y="1304925"/>
                </a:lnTo>
                <a:lnTo>
                  <a:pt x="1052958" y="2609787"/>
                </a:lnTo>
                <a:lnTo>
                  <a:pt x="1052958" y="2218309"/>
                </a:lnTo>
                <a:lnTo>
                  <a:pt x="0" y="2218309"/>
                </a:lnTo>
                <a:close/>
                <a:moveTo>
                  <a:pt x="-4738878" y="3836670"/>
                </a:moveTo>
              </a:path>
            </a:pathLst>
          </a:custGeom>
          <a:solidFill>
            <a:srgbClr val="F1D9D7">
              <a:alpha val="9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6" name="Freeform 464">
            <a:extLst>
              <a:ext uri="{FF2B5EF4-FFF2-40B4-BE49-F238E27FC236}">
                <a16:creationId xmlns:a16="http://schemas.microsoft.com/office/drawing/2014/main" id="{D2CD9FCE-BD5D-419B-92D9-11A77DC42F6E}"/>
              </a:ext>
            </a:extLst>
          </p:cNvPr>
          <p:cNvSpPr/>
          <p:nvPr/>
        </p:nvSpPr>
        <p:spPr>
          <a:xfrm>
            <a:off x="8235324" y="3301555"/>
            <a:ext cx="2105914" cy="2609787"/>
          </a:xfrm>
          <a:custGeom>
            <a:avLst/>
            <a:gdLst/>
            <a:ahLst/>
            <a:cxnLst/>
            <a:rect l="0" t="0" r="0" b="0"/>
            <a:pathLst>
              <a:path w="2105914" h="2609787">
                <a:moveTo>
                  <a:pt x="0" y="391542"/>
                </a:moveTo>
                <a:lnTo>
                  <a:pt x="1052958" y="391542"/>
                </a:lnTo>
                <a:lnTo>
                  <a:pt x="1052958" y="0"/>
                </a:lnTo>
                <a:lnTo>
                  <a:pt x="2105914" y="1304925"/>
                </a:lnTo>
                <a:lnTo>
                  <a:pt x="1052958" y="2609787"/>
                </a:lnTo>
                <a:lnTo>
                  <a:pt x="1052958" y="2218309"/>
                </a:lnTo>
                <a:lnTo>
                  <a:pt x="0" y="2218309"/>
                </a:lnTo>
                <a:close/>
                <a:moveTo>
                  <a:pt x="-4738878" y="3836670"/>
                </a:moveTo>
              </a:path>
            </a:pathLst>
          </a:custGeom>
          <a:noFill/>
          <a:ln w="12700" cap="flat" cmpd="sng">
            <a:solidFill>
              <a:srgbClr val="F1D9D7">
                <a:alpha val="90196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7" name="Freeform 465">
            <a:extLst>
              <a:ext uri="{FF2B5EF4-FFF2-40B4-BE49-F238E27FC236}">
                <a16:creationId xmlns:a16="http://schemas.microsoft.com/office/drawing/2014/main" id="{9C33D980-D7DC-CBF8-96C6-332E07EFB10E}"/>
              </a:ext>
            </a:extLst>
          </p:cNvPr>
          <p:cNvSpPr/>
          <p:nvPr/>
        </p:nvSpPr>
        <p:spPr>
          <a:xfrm>
            <a:off x="7413381" y="3860102"/>
            <a:ext cx="1450593" cy="1492757"/>
          </a:xfrm>
          <a:custGeom>
            <a:avLst/>
            <a:gdLst/>
            <a:ahLst/>
            <a:cxnLst/>
            <a:rect l="0" t="0" r="0" b="0"/>
            <a:pathLst>
              <a:path w="1450593" h="1492757">
                <a:moveTo>
                  <a:pt x="0" y="746378"/>
                </a:moveTo>
                <a:cubicBezTo>
                  <a:pt x="0" y="334137"/>
                  <a:pt x="324739" y="0"/>
                  <a:pt x="725296" y="0"/>
                </a:cubicBezTo>
                <a:cubicBezTo>
                  <a:pt x="1125855" y="0"/>
                  <a:pt x="1450593" y="334137"/>
                  <a:pt x="1450593" y="746378"/>
                </a:cubicBezTo>
                <a:cubicBezTo>
                  <a:pt x="1450593" y="1158621"/>
                  <a:pt x="1125855" y="1492757"/>
                  <a:pt x="725296" y="1492757"/>
                </a:cubicBezTo>
                <a:cubicBezTo>
                  <a:pt x="324739" y="1492757"/>
                  <a:pt x="0" y="1158621"/>
                  <a:pt x="0" y="746378"/>
                </a:cubicBezTo>
                <a:close/>
                <a:moveTo>
                  <a:pt x="-4830318" y="3278123"/>
                </a:moveTo>
              </a:path>
            </a:pathLst>
          </a:custGeom>
          <a:solidFill>
            <a:srgbClr val="DA837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8" name="Freeform 466">
            <a:extLst>
              <a:ext uri="{FF2B5EF4-FFF2-40B4-BE49-F238E27FC236}">
                <a16:creationId xmlns:a16="http://schemas.microsoft.com/office/drawing/2014/main" id="{74513C6C-1F90-6E78-2668-A34DFD91B760}"/>
              </a:ext>
            </a:extLst>
          </p:cNvPr>
          <p:cNvSpPr/>
          <p:nvPr/>
        </p:nvSpPr>
        <p:spPr>
          <a:xfrm>
            <a:off x="7413381" y="3860102"/>
            <a:ext cx="1450593" cy="1492757"/>
          </a:xfrm>
          <a:custGeom>
            <a:avLst/>
            <a:gdLst/>
            <a:ahLst/>
            <a:cxnLst/>
            <a:rect l="0" t="0" r="0" b="0"/>
            <a:pathLst>
              <a:path w="1450593" h="1492757">
                <a:moveTo>
                  <a:pt x="0" y="746378"/>
                </a:moveTo>
                <a:cubicBezTo>
                  <a:pt x="0" y="334137"/>
                  <a:pt x="324739" y="0"/>
                  <a:pt x="725296" y="0"/>
                </a:cubicBezTo>
                <a:cubicBezTo>
                  <a:pt x="1125855" y="0"/>
                  <a:pt x="1450593" y="334137"/>
                  <a:pt x="1450593" y="746378"/>
                </a:cubicBezTo>
                <a:cubicBezTo>
                  <a:pt x="1450593" y="1158621"/>
                  <a:pt x="1125855" y="1492757"/>
                  <a:pt x="725296" y="1492757"/>
                </a:cubicBezTo>
                <a:cubicBezTo>
                  <a:pt x="324739" y="1492757"/>
                  <a:pt x="0" y="1158621"/>
                  <a:pt x="0" y="746378"/>
                </a:cubicBezTo>
                <a:close/>
                <a:moveTo>
                  <a:pt x="-4830318" y="3278123"/>
                </a:move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pic>
        <p:nvPicPr>
          <p:cNvPr id="29" name="Picture 467">
            <a:extLst>
              <a:ext uri="{FF2B5EF4-FFF2-40B4-BE49-F238E27FC236}">
                <a16:creationId xmlns:a16="http://schemas.microsoft.com/office/drawing/2014/main" id="{D66EDBF3-E79A-068B-6D90-3319E95672AE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6145" y="4859211"/>
            <a:ext cx="885380" cy="668019"/>
          </a:xfrm>
          <a:prstGeom prst="rect">
            <a:avLst/>
          </a:prstGeom>
          <a:noFill/>
        </p:spPr>
      </p:pic>
      <p:pic>
        <p:nvPicPr>
          <p:cNvPr id="30" name="Picture 467">
            <a:extLst>
              <a:ext uri="{FF2B5EF4-FFF2-40B4-BE49-F238E27FC236}">
                <a16:creationId xmlns:a16="http://schemas.microsoft.com/office/drawing/2014/main" id="{13B0B2B8-3274-FBE5-E7F4-019605A64C83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10664" y="4859211"/>
            <a:ext cx="885380" cy="668019"/>
          </a:xfrm>
          <a:prstGeom prst="rect">
            <a:avLst/>
          </a:prstGeom>
          <a:noFill/>
        </p:spPr>
      </p:pic>
      <p:pic>
        <p:nvPicPr>
          <p:cNvPr id="31" name="Picture 469">
            <a:extLst>
              <a:ext uri="{FF2B5EF4-FFF2-40B4-BE49-F238E27FC236}">
                <a16:creationId xmlns:a16="http://schemas.microsoft.com/office/drawing/2014/main" id="{354C3958-B9CC-1B87-7825-7046EAB582FB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51474" y="3935031"/>
            <a:ext cx="1601088" cy="1437258"/>
          </a:xfrm>
          <a:prstGeom prst="rect">
            <a:avLst/>
          </a:prstGeom>
          <a:noFill/>
        </p:spPr>
      </p:pic>
      <p:sp>
        <p:nvSpPr>
          <p:cNvPr id="32" name="Rectangle 472">
            <a:extLst>
              <a:ext uri="{FF2B5EF4-FFF2-40B4-BE49-F238E27FC236}">
                <a16:creationId xmlns:a16="http://schemas.microsoft.com/office/drawing/2014/main" id="{73680682-5163-7443-C76B-33A1F7FAA30B}"/>
              </a:ext>
            </a:extLst>
          </p:cNvPr>
          <p:cNvSpPr/>
          <p:nvPr/>
        </p:nvSpPr>
        <p:spPr>
          <a:xfrm>
            <a:off x="1941966" y="4408767"/>
            <a:ext cx="1641754" cy="35455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921130"/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B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h</a:t>
            </a:r>
            <a:r>
              <a:rPr lang="fr-FR" sz="996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m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ark </a:t>
            </a:r>
          </a:p>
          <a:p>
            <a:pPr marL="0">
              <a:lnSpc>
                <a:spcPts val="1397"/>
              </a:lnSpc>
              <a:tabLst>
                <a:tab pos="1076579" algn="l"/>
              </a:tabLst>
            </a:pPr>
            <a:r>
              <a:rPr lang="fr-FR" sz="2727" b="0" i="0" spc="0" baseline="13333" dirty="0">
                <a:solidFill>
                  <a:srgbClr val="FFFFFF"/>
                </a:solidFill>
                <a:latin typeface="Poppins"/>
                <a:cs typeface="Poppins"/>
              </a:rPr>
              <a:t>S</a:t>
            </a:r>
            <a:r>
              <a:rPr lang="fr-FR" sz="2727" b="0" i="0" spc="3" baseline="13333" dirty="0">
                <a:solidFill>
                  <a:srgbClr val="FFFFFF"/>
                </a:solidFill>
                <a:latin typeface="Poppins"/>
                <a:cs typeface="Poppins"/>
              </a:rPr>
              <a:t>G</a:t>
            </a:r>
            <a:r>
              <a:rPr lang="fr-FR" sz="2727" b="0" i="0" spc="0" baseline="13333" dirty="0">
                <a:solidFill>
                  <a:srgbClr val="FFFFFF"/>
                </a:solidFill>
                <a:latin typeface="Poppins"/>
                <a:cs typeface="Poppins"/>
              </a:rPr>
              <a:t>7	</a:t>
            </a:r>
            <a:r>
              <a:rPr lang="fr-FR" sz="996" b="0" i="0" spc="1" baseline="0" dirty="0">
                <a:solidFill>
                  <a:srgbClr val="212121"/>
                </a:solidFill>
                <a:latin typeface="Poppins"/>
                <a:cs typeface="Poppins"/>
              </a:rPr>
              <a:t>S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p</a:t>
            </a:r>
            <a:r>
              <a:rPr lang="fr-FR" sz="996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ci</a:t>
            </a:r>
            <a:r>
              <a:rPr lang="fr-FR" sz="996" b="0" i="0" spc="-1" baseline="0" dirty="0">
                <a:solidFill>
                  <a:srgbClr val="212121"/>
                </a:solidFill>
                <a:latin typeface="Poppins"/>
                <a:cs typeface="Poppins"/>
              </a:rPr>
              <a:t>f</a:t>
            </a:r>
            <a:r>
              <a:rPr lang="fr-FR" sz="900" b="0" i="0" spc="-1" baseline="0" dirty="0">
                <a:solidFill>
                  <a:srgbClr val="212121"/>
                </a:solidFill>
                <a:latin typeface="Poppins"/>
                <a:cs typeface="Poppins"/>
              </a:rPr>
              <a:t>.</a:t>
            </a:r>
          </a:p>
        </p:txBody>
      </p:sp>
      <p:sp>
        <p:nvSpPr>
          <p:cNvPr id="33" name="Rectangle 473">
            <a:extLst>
              <a:ext uri="{FF2B5EF4-FFF2-40B4-BE49-F238E27FC236}">
                <a16:creationId xmlns:a16="http://schemas.microsoft.com/office/drawing/2014/main" id="{021C5053-C692-025C-FDD3-8DCC30E6582C}"/>
              </a:ext>
            </a:extLst>
          </p:cNvPr>
          <p:cNvSpPr/>
          <p:nvPr/>
        </p:nvSpPr>
        <p:spPr>
          <a:xfrm>
            <a:off x="5642873" y="3972583"/>
            <a:ext cx="946771" cy="12644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fr-FR" sz="998" b="0" i="0" spc="44" baseline="0" dirty="0">
                <a:solidFill>
                  <a:srgbClr val="212121"/>
                </a:solidFill>
                <a:latin typeface="Poppins"/>
                <a:cs typeface="Poppins"/>
              </a:rPr>
              <a:t>•</a:t>
            </a:r>
            <a:r>
              <a:rPr lang="fr-FR" sz="998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D</a:t>
            </a:r>
            <a:r>
              <a:rPr lang="fr-FR" sz="998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8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p</a:t>
            </a:r>
            <a:r>
              <a:rPr lang="fr-FR" sz="998" b="0" i="0" spc="-8" baseline="0" dirty="0">
                <a:solidFill>
                  <a:srgbClr val="212121"/>
                </a:solidFill>
                <a:latin typeface="Poppins"/>
                <a:cs typeface="Poppins"/>
              </a:rPr>
              <a:t>l</a:t>
            </a:r>
            <a:r>
              <a:rPr lang="fr-FR" sz="998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8" b="0" i="0" spc="-2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8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8" b="0" i="0" spc="-2" baseline="0" dirty="0">
                <a:solidFill>
                  <a:srgbClr val="212121"/>
                </a:solidFill>
                <a:latin typeface="Poppins"/>
                <a:cs typeface="Poppins"/>
              </a:rPr>
              <a:t>d </a:t>
            </a:r>
          </a:p>
          <a:p>
            <a:pPr marL="57911">
              <a:lnSpc>
                <a:spcPts val="1358"/>
              </a:lnSpc>
            </a:pP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s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op</a:t>
            </a:r>
            <a:r>
              <a:rPr lang="fr-FR" sz="996" b="0" i="0" spc="-7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c </a:t>
            </a:r>
          </a:p>
          <a:p>
            <a:pPr marL="57911">
              <a:lnSpc>
                <a:spcPts val="1344"/>
              </a:lnSpc>
            </a:pP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on</a:t>
            </a:r>
            <a:r>
              <a:rPr lang="fr-FR" sz="996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ra</a:t>
            </a:r>
            <a:r>
              <a:rPr lang="fr-FR" sz="996" b="0" i="0" spc="-2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on </a:t>
            </a:r>
          </a:p>
          <a:p>
            <a:pPr marL="57911">
              <a:lnSpc>
                <a:spcPts val="1355"/>
              </a:lnSpc>
            </a:pP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l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u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l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ons</a:t>
            </a:r>
          </a:p>
          <a:p>
            <a:pPr marL="0">
              <a:lnSpc>
                <a:spcPts val="1572"/>
              </a:lnSpc>
            </a:pPr>
            <a:r>
              <a:rPr lang="fr-FR" sz="996" b="0" i="0" spc="45" baseline="0" dirty="0">
                <a:solidFill>
                  <a:srgbClr val="212121"/>
                </a:solidFill>
                <a:latin typeface="Poppins"/>
                <a:cs typeface="Poppins"/>
              </a:rPr>
              <a:t>•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3" baseline="0" dirty="0">
                <a:solidFill>
                  <a:srgbClr val="212121"/>
                </a:solidFill>
                <a:latin typeface="Poppins"/>
                <a:cs typeface="Poppins"/>
              </a:rPr>
              <a:t>/E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 ra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ti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os</a:t>
            </a:r>
          </a:p>
          <a:p>
            <a:pPr marL="0">
              <a:lnSpc>
                <a:spcPts val="1572"/>
              </a:lnSpc>
            </a:pPr>
            <a:r>
              <a:rPr lang="fr-FR" sz="996" b="0" i="0" spc="45" baseline="0" dirty="0">
                <a:solidFill>
                  <a:srgbClr val="212121"/>
                </a:solidFill>
                <a:latin typeface="Poppins"/>
                <a:cs typeface="Poppins"/>
              </a:rPr>
              <a:t>•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An</a:t>
            </a:r>
            <a:r>
              <a:rPr lang="fr-FR" sz="996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al</a:t>
            </a:r>
            <a:r>
              <a:rPr lang="fr-FR" sz="996" b="1" i="0" spc="-4" baseline="0" dirty="0">
                <a:solidFill>
                  <a:srgbClr val="212121"/>
                </a:solidFill>
                <a:latin typeface="Poppins,Bold"/>
                <a:cs typeface="Poppins,Bold"/>
              </a:rPr>
              <a:t>y</a:t>
            </a:r>
            <a:r>
              <a:rPr lang="fr-FR" sz="996" b="1" i="0" spc="-3" baseline="0" dirty="0">
                <a:solidFill>
                  <a:srgbClr val="212121"/>
                </a:solidFill>
                <a:latin typeface="Poppins,Bold"/>
                <a:cs typeface="Poppins,Bold"/>
              </a:rPr>
              <a:t>s</a:t>
            </a:r>
            <a:r>
              <a:rPr lang="fr-FR" sz="996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i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s</a:t>
            </a:r>
            <a:r>
              <a:rPr lang="fr-FR" sz="996" b="1" i="0" spc="-15" baseline="0" dirty="0">
                <a:solidFill>
                  <a:srgbClr val="212121"/>
                </a:solidFill>
                <a:latin typeface="Poppins,Bold"/>
                <a:cs typeface="Poppins,Bold"/>
              </a:rPr>
              <a:t> </a:t>
            </a:r>
            <a:r>
              <a:rPr lang="fr-FR" sz="996" b="1" i="0" spc="-3" baseline="0" dirty="0">
                <a:solidFill>
                  <a:srgbClr val="212121"/>
                </a:solidFill>
                <a:latin typeface="Poppins,Bold"/>
                <a:cs typeface="Poppins,Bold"/>
              </a:rPr>
              <a:t>a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n</a:t>
            </a:r>
            <a:r>
              <a:rPr lang="fr-FR" sz="996" b="1" i="0" spc="-3" baseline="0" dirty="0">
                <a:solidFill>
                  <a:srgbClr val="212121"/>
                </a:solidFill>
                <a:latin typeface="Poppins,Bold"/>
                <a:cs typeface="Poppins,Bold"/>
              </a:rPr>
              <a:t>d </a:t>
            </a:r>
          </a:p>
          <a:p>
            <a:pPr marL="57911">
              <a:lnSpc>
                <a:spcPts val="1355"/>
              </a:lnSpc>
            </a:pP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Re</a:t>
            </a:r>
            <a:r>
              <a:rPr lang="fr-FR" sz="996" b="1" i="0" spc="-6" baseline="0" dirty="0">
                <a:solidFill>
                  <a:srgbClr val="212121"/>
                </a:solidFill>
                <a:latin typeface="Poppins,Bold"/>
                <a:cs typeface="Poppins,Bold"/>
              </a:rPr>
              <a:t>p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o</a:t>
            </a:r>
            <a:r>
              <a:rPr lang="fr-FR" sz="996" b="1" i="0" spc="5" baseline="0" dirty="0">
                <a:solidFill>
                  <a:srgbClr val="212121"/>
                </a:solidFill>
                <a:latin typeface="Poppins,Bold"/>
                <a:cs typeface="Poppins,Bold"/>
              </a:rPr>
              <a:t>rt</a:t>
            </a:r>
          </a:p>
        </p:txBody>
      </p:sp>
      <p:sp>
        <p:nvSpPr>
          <p:cNvPr id="34" name="Rectangle 474">
            <a:extLst>
              <a:ext uri="{FF2B5EF4-FFF2-40B4-BE49-F238E27FC236}">
                <a16:creationId xmlns:a16="http://schemas.microsoft.com/office/drawing/2014/main" id="{3FB824F3-77EA-37E1-71BA-DCE65C6BBFBE}"/>
              </a:ext>
            </a:extLst>
          </p:cNvPr>
          <p:cNvSpPr/>
          <p:nvPr/>
        </p:nvSpPr>
        <p:spPr>
          <a:xfrm>
            <a:off x="4725679" y="4411028"/>
            <a:ext cx="528751" cy="3200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fr-FR" sz="1800" b="0" i="0" spc="0" baseline="0" dirty="0">
                <a:solidFill>
                  <a:srgbClr val="FFFFFF"/>
                </a:solidFill>
                <a:latin typeface="Poppins"/>
                <a:cs typeface="Poppins"/>
              </a:rPr>
              <a:t>SG10</a:t>
            </a:r>
          </a:p>
        </p:txBody>
      </p:sp>
      <p:sp>
        <p:nvSpPr>
          <p:cNvPr id="35" name="Rectangle 475">
            <a:extLst>
              <a:ext uri="{FF2B5EF4-FFF2-40B4-BE49-F238E27FC236}">
                <a16:creationId xmlns:a16="http://schemas.microsoft.com/office/drawing/2014/main" id="{D6CD1D54-2E33-E661-CE8D-FB6D4279712F}"/>
              </a:ext>
            </a:extLst>
          </p:cNvPr>
          <p:cNvSpPr/>
          <p:nvPr/>
        </p:nvSpPr>
        <p:spPr>
          <a:xfrm>
            <a:off x="8846322" y="3887305"/>
            <a:ext cx="897623" cy="14346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fr-FR" sz="996" b="0" i="0" spc="-2" baseline="0" dirty="0">
                <a:solidFill>
                  <a:srgbClr val="212121"/>
                </a:solidFill>
                <a:latin typeface="Poppins"/>
                <a:cs typeface="Poppins"/>
              </a:rPr>
              <a:t>•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996" b="0" i="0" spc="2" baseline="0" dirty="0">
                <a:solidFill>
                  <a:srgbClr val="212121"/>
                </a:solidFill>
                <a:latin typeface="Poppins"/>
                <a:cs typeface="Poppins"/>
              </a:rPr>
              <a:t>D </a:t>
            </a:r>
          </a:p>
          <a:p>
            <a:pPr marL="0">
              <a:lnSpc>
                <a:spcPts val="1355"/>
              </a:lnSpc>
            </a:pP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un</a:t>
            </a:r>
            <a:r>
              <a:rPr lang="fr-FR" sz="996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rt</a:t>
            </a:r>
            <a:r>
              <a:rPr lang="fr-FR" sz="996" b="0" i="0" spc="-2" baseline="0" dirty="0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s </a:t>
            </a:r>
          </a:p>
          <a:p>
            <a:pPr marL="0">
              <a:lnSpc>
                <a:spcPts val="1344"/>
              </a:lnSpc>
            </a:pP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qu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f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ic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on</a:t>
            </a:r>
          </a:p>
          <a:p>
            <a:pPr marL="33527">
              <a:lnSpc>
                <a:spcPts val="1585"/>
              </a:lnSpc>
            </a:pPr>
            <a:r>
              <a:rPr lang="fr-FR" sz="996" b="0" i="0" spc="9" baseline="0" dirty="0">
                <a:solidFill>
                  <a:srgbClr val="212121"/>
                </a:solidFill>
                <a:latin typeface="Poppins"/>
                <a:cs typeface="Poppins"/>
              </a:rPr>
              <a:t>•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Co</a:t>
            </a:r>
            <a:r>
              <a:rPr lang="fr-FR" sz="996" b="0" i="0" spc="-7" baseline="0" dirty="0">
                <a:solidFill>
                  <a:srgbClr val="212121"/>
                </a:solidFill>
                <a:latin typeface="Poppins"/>
                <a:cs typeface="Poppins"/>
              </a:rPr>
              <a:t>m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par</a:t>
            </a:r>
            <a:r>
              <a:rPr lang="fr-FR" sz="996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s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on</a:t>
            </a:r>
          </a:p>
          <a:p>
            <a:pPr marL="33527">
              <a:lnSpc>
                <a:spcPts val="1344"/>
              </a:lnSpc>
            </a:pP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f</a:t>
            </a:r>
            <a:r>
              <a:rPr lang="fr-FR" sz="996" b="0" i="0" spc="9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r</a:t>
            </a:r>
            <a:r>
              <a:rPr lang="fr-FR" sz="996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s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u</a:t>
            </a: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l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ts</a:t>
            </a:r>
            <a:r>
              <a:rPr lang="fr-FR" sz="996" b="0" i="0" spc="16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996" b="0" i="0" spc="-1" baseline="0" dirty="0">
                <a:solidFill>
                  <a:srgbClr val="212121"/>
                </a:solidFill>
                <a:latin typeface="Poppins"/>
                <a:cs typeface="Poppins"/>
              </a:rPr>
              <a:t>and </a:t>
            </a:r>
          </a:p>
          <a:p>
            <a:pPr marL="33527">
              <a:lnSpc>
                <a:spcPts val="1355"/>
              </a:lnSpc>
            </a:pPr>
            <a:r>
              <a:rPr lang="fr-FR" sz="996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me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996" b="0" i="0" spc="-3" baseline="0" dirty="0">
                <a:solidFill>
                  <a:srgbClr val="212121"/>
                </a:solidFill>
                <a:latin typeface="Poppins"/>
                <a:cs typeface="Poppins"/>
              </a:rPr>
              <a:t>h</a:t>
            </a:r>
            <a:r>
              <a:rPr lang="fr-FR" sz="996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ods</a:t>
            </a:r>
          </a:p>
          <a:p>
            <a:pPr marL="0">
              <a:lnSpc>
                <a:spcPts val="1572"/>
              </a:lnSpc>
            </a:pPr>
            <a:r>
              <a:rPr lang="fr-FR" sz="996" b="0" i="0" spc="-2" baseline="0" dirty="0">
                <a:solidFill>
                  <a:srgbClr val="212121"/>
                </a:solidFill>
                <a:latin typeface="Poppins"/>
                <a:cs typeface="Poppins"/>
              </a:rPr>
              <a:t>•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An</a:t>
            </a:r>
            <a:r>
              <a:rPr lang="fr-FR" sz="996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al</a:t>
            </a:r>
            <a:r>
              <a:rPr lang="fr-FR" sz="996" b="1" i="0" spc="-4" baseline="0" dirty="0">
                <a:solidFill>
                  <a:srgbClr val="212121"/>
                </a:solidFill>
                <a:latin typeface="Poppins,Bold"/>
                <a:cs typeface="Poppins,Bold"/>
              </a:rPr>
              <a:t>y</a:t>
            </a:r>
            <a:r>
              <a:rPr lang="fr-FR" sz="996" b="1" i="0" spc="-3" baseline="0" dirty="0">
                <a:solidFill>
                  <a:srgbClr val="212121"/>
                </a:solidFill>
                <a:latin typeface="Poppins,Bold"/>
                <a:cs typeface="Poppins,Bold"/>
              </a:rPr>
              <a:t>s</a:t>
            </a:r>
            <a:r>
              <a:rPr lang="fr-FR" sz="996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i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s</a:t>
            </a:r>
            <a:r>
              <a:rPr lang="fr-FR" sz="996" b="1" i="0" spc="-15" baseline="0" dirty="0">
                <a:solidFill>
                  <a:srgbClr val="212121"/>
                </a:solidFill>
                <a:latin typeface="Poppins,Bold"/>
                <a:cs typeface="Poppins,Bold"/>
              </a:rPr>
              <a:t> </a:t>
            </a:r>
            <a:r>
              <a:rPr lang="fr-FR" sz="996" b="1" i="0" spc="-3" baseline="0" dirty="0">
                <a:solidFill>
                  <a:srgbClr val="212121"/>
                </a:solidFill>
                <a:latin typeface="Poppins,Bold"/>
                <a:cs typeface="Poppins,Bold"/>
              </a:rPr>
              <a:t>a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n</a:t>
            </a:r>
            <a:r>
              <a:rPr lang="fr-FR" sz="996" b="1" i="0" spc="-3" baseline="0" dirty="0">
                <a:solidFill>
                  <a:srgbClr val="212121"/>
                </a:solidFill>
                <a:latin typeface="Poppins,Bold"/>
                <a:cs typeface="Poppins,Bold"/>
              </a:rPr>
              <a:t>d </a:t>
            </a:r>
          </a:p>
          <a:p>
            <a:pPr marL="0">
              <a:lnSpc>
                <a:spcPts val="1344"/>
              </a:lnSpc>
            </a:pPr>
            <a:r>
              <a:rPr lang="fr-FR" sz="996" b="1" i="0" spc="4" baseline="0" dirty="0">
                <a:solidFill>
                  <a:srgbClr val="212121"/>
                </a:solidFill>
                <a:latin typeface="Poppins,Bold"/>
                <a:cs typeface="Poppins,Bold"/>
              </a:rPr>
              <a:t>r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e</a:t>
            </a:r>
            <a:r>
              <a:rPr lang="fr-FR" sz="996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p</a:t>
            </a:r>
            <a:r>
              <a:rPr lang="fr-FR" sz="996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o</a:t>
            </a:r>
            <a:r>
              <a:rPr lang="fr-FR" sz="996" b="1" i="0" spc="5" baseline="0" dirty="0">
                <a:solidFill>
                  <a:srgbClr val="212121"/>
                </a:solidFill>
                <a:latin typeface="Poppins,Bold"/>
                <a:cs typeface="Poppins,Bold"/>
              </a:rPr>
              <a:t>rt</a:t>
            </a:r>
          </a:p>
        </p:txBody>
      </p:sp>
      <p:sp>
        <p:nvSpPr>
          <p:cNvPr id="36" name="Rectangle 476">
            <a:extLst>
              <a:ext uri="{FF2B5EF4-FFF2-40B4-BE49-F238E27FC236}">
                <a16:creationId xmlns:a16="http://schemas.microsoft.com/office/drawing/2014/main" id="{AE7E9392-84B7-7761-2834-6F901D3BF3ED}"/>
              </a:ext>
            </a:extLst>
          </p:cNvPr>
          <p:cNvSpPr/>
          <p:nvPr/>
        </p:nvSpPr>
        <p:spPr>
          <a:xfrm>
            <a:off x="7874263" y="4443285"/>
            <a:ext cx="528751" cy="3200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fr-FR" sz="1800" b="0" i="0" spc="0" baseline="0" dirty="0">
                <a:solidFill>
                  <a:srgbClr val="FFFFFF"/>
                </a:solidFill>
                <a:latin typeface="Poppins"/>
                <a:cs typeface="Poppins"/>
              </a:rPr>
              <a:t>SG15</a:t>
            </a:r>
          </a:p>
        </p:txBody>
      </p:sp>
      <p:sp>
        <p:nvSpPr>
          <p:cNvPr id="37" name="Rectangle 477">
            <a:extLst>
              <a:ext uri="{FF2B5EF4-FFF2-40B4-BE49-F238E27FC236}">
                <a16:creationId xmlns:a16="http://schemas.microsoft.com/office/drawing/2014/main" id="{6A6081EF-28F6-4277-A230-DF6A13BB681A}"/>
              </a:ext>
            </a:extLst>
          </p:cNvPr>
          <p:cNvSpPr/>
          <p:nvPr/>
        </p:nvSpPr>
        <p:spPr>
          <a:xfrm>
            <a:off x="1634118" y="5780164"/>
            <a:ext cx="8869737" cy="2508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293364" algn="l"/>
                <a:tab pos="6388989" algn="l"/>
              </a:tabLst>
            </a:pP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[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S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e</a:t>
            </a:r>
            <a:r>
              <a:rPr lang="fr-FR" sz="1802" b="1" i="0" spc="-7" baseline="0" dirty="0">
                <a:solidFill>
                  <a:srgbClr val="212121"/>
                </a:solidFill>
                <a:latin typeface="BritannicBold"/>
                <a:cs typeface="BritannicBold"/>
              </a:rPr>
              <a:t>p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t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.2</a:t>
            </a:r>
            <a:r>
              <a:rPr lang="fr-FR" sz="1802" b="1" i="0" spc="7" baseline="0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9" baseline="0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1802" b="1" i="0" spc="-1" baseline="0" dirty="0">
                <a:solidFill>
                  <a:srgbClr val="212121"/>
                </a:solidFill>
                <a:latin typeface="BritannicBold"/>
                <a:cs typeface="BritannicBold"/>
              </a:rPr>
              <a:t>-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S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e</a:t>
            </a:r>
            <a:r>
              <a:rPr lang="fr-FR" sz="1802" b="1" i="0" spc="-7" baseline="0" dirty="0">
                <a:solidFill>
                  <a:srgbClr val="212121"/>
                </a:solidFill>
                <a:latin typeface="BritannicBold"/>
                <a:cs typeface="BritannicBold"/>
              </a:rPr>
              <a:t>p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t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.</a:t>
            </a:r>
            <a:r>
              <a:rPr lang="fr-FR" sz="1802" b="1" i="0" spc="-12" baseline="0" dirty="0">
                <a:solidFill>
                  <a:srgbClr val="212121"/>
                </a:solidFill>
                <a:latin typeface="BritannicBold"/>
                <a:cs typeface="BritannicBold"/>
              </a:rPr>
              <a:t> 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7" baseline="0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7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]	[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S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e</a:t>
            </a:r>
            <a:r>
              <a:rPr lang="fr-FR" sz="1802" b="1" i="0" spc="-7" baseline="0" dirty="0">
                <a:solidFill>
                  <a:srgbClr val="212121"/>
                </a:solidFill>
                <a:latin typeface="BritannicBold"/>
                <a:cs typeface="BritannicBold"/>
              </a:rPr>
              <a:t>p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t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.2</a:t>
            </a:r>
            <a:r>
              <a:rPr lang="fr-FR" sz="1802" b="1" i="0" spc="7" baseline="0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12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-1" baseline="0" dirty="0">
                <a:solidFill>
                  <a:srgbClr val="212121"/>
                </a:solidFill>
                <a:latin typeface="BritannicBold"/>
                <a:cs typeface="BritannicBold"/>
              </a:rPr>
              <a:t>-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S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e</a:t>
            </a:r>
            <a:r>
              <a:rPr lang="fr-FR" sz="1802" b="1" i="0" spc="-7" baseline="0" dirty="0">
                <a:solidFill>
                  <a:srgbClr val="212121"/>
                </a:solidFill>
                <a:latin typeface="BritannicBold"/>
                <a:cs typeface="BritannicBold"/>
              </a:rPr>
              <a:t>p</a:t>
            </a:r>
            <a:r>
              <a:rPr lang="fr-FR" sz="1802" b="1" i="0" spc="-5" baseline="0" dirty="0">
                <a:solidFill>
                  <a:srgbClr val="212121"/>
                </a:solidFill>
                <a:latin typeface="BritannicBold"/>
                <a:cs typeface="BritannicBold"/>
              </a:rPr>
              <a:t>t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.</a:t>
            </a:r>
            <a:r>
              <a:rPr lang="fr-FR" sz="1802" b="1" i="0" spc="-12" baseline="0" dirty="0">
                <a:solidFill>
                  <a:srgbClr val="212121"/>
                </a:solidFill>
                <a:latin typeface="BritannicBold"/>
                <a:cs typeface="BritannicBold"/>
              </a:rPr>
              <a:t> 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7" baseline="0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1802" b="1" i="0" spc="7" baseline="0" dirty="0">
                <a:solidFill>
                  <a:srgbClr val="212121"/>
                </a:solidFill>
                <a:latin typeface="BritannicBold"/>
                <a:cs typeface="BritannicBold"/>
              </a:rPr>
              <a:t>4</a:t>
            </a:r>
            <a:r>
              <a:rPr lang="fr-FR" sz="1802" b="1" i="0" spc="0" baseline="0" dirty="0">
                <a:solidFill>
                  <a:srgbClr val="212121"/>
                </a:solidFill>
                <a:latin typeface="BritannicBold"/>
                <a:cs typeface="BritannicBold"/>
              </a:rPr>
              <a:t>]	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[</a:t>
            </a:r>
            <a:r>
              <a:rPr lang="fr-FR" sz="2730" b="1" i="0" spc="-5" baseline="9587" dirty="0">
                <a:solidFill>
                  <a:srgbClr val="212121"/>
                </a:solidFill>
                <a:latin typeface="BritannicBold"/>
                <a:cs typeface="BritannicBold"/>
              </a:rPr>
              <a:t>S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e</a:t>
            </a:r>
            <a:r>
              <a:rPr lang="fr-FR" sz="2730" b="1" i="0" spc="-7" baseline="9587" dirty="0">
                <a:solidFill>
                  <a:srgbClr val="212121"/>
                </a:solidFill>
                <a:latin typeface="BritannicBold"/>
                <a:cs typeface="BritannicBold"/>
              </a:rPr>
              <a:t>p</a:t>
            </a:r>
            <a:r>
              <a:rPr lang="fr-FR" sz="2730" b="1" i="0" spc="-5" baseline="9587" dirty="0">
                <a:solidFill>
                  <a:srgbClr val="212121"/>
                </a:solidFill>
                <a:latin typeface="BritannicBold"/>
                <a:cs typeface="BritannicBold"/>
              </a:rPr>
              <a:t>t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.2</a:t>
            </a:r>
            <a:r>
              <a:rPr lang="fr-FR" sz="2730" b="1" i="0" spc="7" baseline="9587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2730" b="1" i="0" spc="9" baseline="9587" dirty="0">
                <a:solidFill>
                  <a:srgbClr val="212121"/>
                </a:solidFill>
                <a:latin typeface="BritannicBold"/>
                <a:cs typeface="BritannicBold"/>
              </a:rPr>
              <a:t>4</a:t>
            </a:r>
            <a:r>
              <a:rPr lang="fr-FR" sz="2730" b="1" i="0" spc="-1" baseline="9587" dirty="0">
                <a:solidFill>
                  <a:srgbClr val="212121"/>
                </a:solidFill>
                <a:latin typeface="BritannicBold"/>
                <a:cs typeface="BritannicBold"/>
              </a:rPr>
              <a:t>-</a:t>
            </a:r>
            <a:r>
              <a:rPr lang="fr-FR" sz="2730" b="1" i="0" spc="-5" baseline="9587" dirty="0">
                <a:solidFill>
                  <a:srgbClr val="212121"/>
                </a:solidFill>
                <a:latin typeface="BritannicBold"/>
                <a:cs typeface="BritannicBold"/>
              </a:rPr>
              <a:t>S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e</a:t>
            </a:r>
            <a:r>
              <a:rPr lang="fr-FR" sz="2730" b="1" i="0" spc="-7" baseline="9587" dirty="0">
                <a:solidFill>
                  <a:srgbClr val="212121"/>
                </a:solidFill>
                <a:latin typeface="BritannicBold"/>
                <a:cs typeface="BritannicBold"/>
              </a:rPr>
              <a:t>p</a:t>
            </a:r>
            <a:r>
              <a:rPr lang="fr-FR" sz="2730" b="1" i="0" spc="-5" baseline="9587" dirty="0">
                <a:solidFill>
                  <a:srgbClr val="212121"/>
                </a:solidFill>
                <a:latin typeface="BritannicBold"/>
                <a:cs typeface="BritannicBold"/>
              </a:rPr>
              <a:t>t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.</a:t>
            </a:r>
            <a:r>
              <a:rPr lang="fr-FR" sz="2730" b="1" i="0" spc="-12" baseline="9587" dirty="0">
                <a:solidFill>
                  <a:srgbClr val="212121"/>
                </a:solidFill>
                <a:latin typeface="BritannicBold"/>
                <a:cs typeface="BritannicBold"/>
              </a:rPr>
              <a:t> 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2730" b="1" i="0" spc="7" baseline="9587" dirty="0">
                <a:solidFill>
                  <a:srgbClr val="212121"/>
                </a:solidFill>
                <a:latin typeface="BritannicBold"/>
                <a:cs typeface="BritannicBold"/>
              </a:rPr>
              <a:t>0</a:t>
            </a:r>
            <a:r>
              <a:rPr lang="fr-FR" sz="2730" b="1" i="0" spc="0" baseline="9587" dirty="0">
                <a:solidFill>
                  <a:srgbClr val="212121"/>
                </a:solidFill>
                <a:latin typeface="BritannicBold"/>
                <a:cs typeface="BritannicBold"/>
              </a:rPr>
              <a:t>2</a:t>
            </a:r>
            <a:r>
              <a:rPr lang="fr-FR" sz="2730" b="1" i="0" spc="3" baseline="9587" dirty="0">
                <a:solidFill>
                  <a:srgbClr val="212121"/>
                </a:solidFill>
                <a:latin typeface="BritannicBold"/>
                <a:cs typeface="BritannicBold"/>
              </a:rPr>
              <a:t>6]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62A9096-08C4-E907-9BB4-13B17AA3F99F}"/>
              </a:ext>
            </a:extLst>
          </p:cNvPr>
          <p:cNvSpPr txBox="1"/>
          <p:nvPr/>
        </p:nvSpPr>
        <p:spPr>
          <a:xfrm>
            <a:off x="1548266" y="1170682"/>
            <a:ext cx="10352513" cy="1299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>
              <a:lnSpc>
                <a:spcPts val="2435"/>
              </a:lnSpc>
            </a:pP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In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v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ol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v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-25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u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le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r</a:t>
            </a:r>
            <a:r>
              <a:rPr lang="fr-FR" sz="1800" b="1" i="0" spc="9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d</a:t>
            </a:r>
            <a:r>
              <a:rPr lang="fr-FR" sz="1800" b="1" i="0" spc="-7" baseline="0" dirty="0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ta</a:t>
            </a:r>
            <a:r>
              <a:rPr lang="fr-FR" sz="1800" b="1" i="0" spc="28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sensit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v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ty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/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u</a:t>
            </a:r>
            <a:r>
              <a:rPr lang="fr-FR" sz="1800" b="1" i="0" spc="3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ertainty</a:t>
            </a:r>
            <a:r>
              <a:rPr lang="fr-FR" sz="1800" b="1" i="0" spc="43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ana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l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ys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</a:t>
            </a:r>
            <a:r>
              <a:rPr lang="fr-FR" sz="1800" b="1" i="0" spc="-60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0" i="0" spc="-1" baseline="0" dirty="0">
                <a:solidFill>
                  <a:srgbClr val="212121"/>
                </a:solidFill>
                <a:latin typeface="Poppins"/>
                <a:cs typeface="Poppins"/>
              </a:rPr>
              <a:t>on</a:t>
            </a:r>
            <a:r>
              <a:rPr lang="fr-FR" sz="1800" b="0" i="0" spc="5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real</a:t>
            </a:r>
            <a:r>
              <a:rPr lang="fr-FR" sz="1800" b="1" i="0" spc="-7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st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21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1800" b="0" i="0" spc="6" baseline="0" dirty="0" err="1">
                <a:solidFill>
                  <a:srgbClr val="212121"/>
                </a:solidFill>
                <a:latin typeface="Poppins"/>
                <a:cs typeface="Poppins"/>
              </a:rPr>
              <a:t>r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r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di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1800" b="0" i="0" spc="-4" baseline="0" dirty="0" err="1">
                <a:solidFill>
                  <a:srgbClr val="212121"/>
                </a:solidFill>
                <a:latin typeface="Poppins"/>
                <a:cs typeface="Poppins"/>
              </a:rPr>
              <a:t>te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d</a:t>
            </a:r>
            <a:r>
              <a:rPr lang="fr-FR" sz="1800" b="0" i="0" spc="17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fuel</a:t>
            </a:r>
            <a:r>
              <a:rPr lang="fr-FR" sz="1800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nucl</a:t>
            </a:r>
            <a:r>
              <a:rPr lang="fr-FR" sz="18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de </a:t>
            </a:r>
            <a:r>
              <a:rPr lang="fr-FR" sz="1800" b="0" i="0" spc="3" baseline="0" dirty="0" err="1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nven</a:t>
            </a:r>
            <a:r>
              <a:rPr lang="fr-FR" sz="1800" b="0" i="0" spc="-7" baseline="0" dirty="0" err="1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ory</a:t>
            </a:r>
            <a:r>
              <a:rPr lang="fr-FR" sz="1800" b="0" i="0" spc="43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wh</a:t>
            </a:r>
            <a:r>
              <a:rPr lang="fr-FR" sz="1800" b="0" i="0" spc="-7" baseline="0" dirty="0" err="1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re</a:t>
            </a:r>
            <a:r>
              <a:rPr lang="fr-FR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-4" baseline="0" dirty="0" err="1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xper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i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m</a:t>
            </a:r>
            <a:r>
              <a:rPr lang="fr-FR" sz="1800" b="0" i="0" spc="-4" baseline="0" dirty="0" err="1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1800" b="0" i="0" spc="-6" baseline="0" dirty="0" err="1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al</a:t>
            </a:r>
            <a:r>
              <a:rPr lang="fr-FR" sz="1800" b="0" i="0" spc="33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(PIE</a:t>
            </a:r>
            <a:r>
              <a:rPr lang="fr-FR" sz="1800" b="0" i="0" spc="-7" baseline="0" dirty="0">
                <a:solidFill>
                  <a:srgbClr val="212121"/>
                </a:solidFill>
                <a:latin typeface="Poppins"/>
                <a:cs typeface="Poppins"/>
              </a:rPr>
              <a:t>)</a:t>
            </a:r>
            <a:r>
              <a:rPr lang="fr-FR" sz="18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data</a:t>
            </a:r>
            <a:r>
              <a:rPr lang="fr-FR" sz="1800" b="0" i="0" spc="27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18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r</a:t>
            </a:r>
            <a:r>
              <a:rPr lang="fr-FR" sz="1800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15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a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v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ai</a:t>
            </a:r>
            <a:r>
              <a:rPr lang="fr-FR" sz="1800" b="0" i="0" spc="6" baseline="0" dirty="0" err="1">
                <a:solidFill>
                  <a:srgbClr val="212121"/>
                </a:solidFill>
                <a:latin typeface="Poppins"/>
                <a:cs typeface="Poppins"/>
              </a:rPr>
              <a:t>l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ab</a:t>
            </a:r>
            <a:r>
              <a:rPr lang="fr-FR" sz="1800" b="0" i="0" spc="4" baseline="0" dirty="0" err="1">
                <a:solidFill>
                  <a:srgbClr val="212121"/>
                </a:solidFill>
                <a:latin typeface="Poppins"/>
                <a:cs typeface="Poppins"/>
              </a:rPr>
              <a:t>l</a:t>
            </a:r>
            <a:r>
              <a:rPr lang="fr-FR" sz="1800" b="0" i="0" spc="-4" baseline="0" dirty="0" err="1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(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from</a:t>
            </a:r>
            <a:r>
              <a:rPr lang="fr-FR" sz="1800" b="0" i="0" spc="6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N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EA</a:t>
            </a:r>
            <a:r>
              <a:rPr lang="fr-FR" sz="1800" b="0" i="0" spc="17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SF</a:t>
            </a:r>
            <a:r>
              <a:rPr lang="fr-FR" sz="1800" b="0" i="0" spc="6" baseline="0" dirty="0">
                <a:solidFill>
                  <a:srgbClr val="212121"/>
                </a:solidFill>
                <a:latin typeface="Poppins"/>
                <a:cs typeface="Poppins"/>
              </a:rPr>
              <a:t>C</a:t>
            </a:r>
            <a:r>
              <a:rPr lang="fr-FR" sz="1800" b="0" i="0" spc="3" baseline="0" dirty="0">
                <a:solidFill>
                  <a:srgbClr val="212121"/>
                </a:solidFill>
                <a:latin typeface="Poppins"/>
                <a:cs typeface="Poppins"/>
              </a:rPr>
              <a:t>O</a:t>
            </a:r>
            <a:r>
              <a:rPr lang="fr-FR" sz="18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M</a:t>
            </a:r>
            <a:r>
              <a:rPr lang="fr-FR" sz="18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P</a:t>
            </a:r>
            <a:r>
              <a:rPr lang="fr-FR" sz="1800" b="0" i="0" spc="3" baseline="0" dirty="0">
                <a:solidFill>
                  <a:srgbClr val="212121"/>
                </a:solidFill>
                <a:latin typeface="Poppins"/>
                <a:cs typeface="Poppins"/>
              </a:rPr>
              <a:t>O</a:t>
            </a:r>
            <a:r>
              <a:rPr lang="fr-FR" sz="1800" b="0" i="0" spc="-6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800" b="0" i="0" spc="0" baseline="0" dirty="0" err="1">
                <a:solidFill>
                  <a:srgbClr val="212121"/>
                </a:solidFill>
                <a:latin typeface="Poppins"/>
                <a:cs typeface="Poppins"/>
              </a:rPr>
              <a:t>databa</a:t>
            </a:r>
            <a:r>
              <a:rPr lang="fr-FR" sz="1800" b="0" i="0" spc="6" baseline="0" dirty="0" err="1">
                <a:solidFill>
                  <a:srgbClr val="212121"/>
                </a:solidFill>
                <a:latin typeface="Poppins"/>
                <a:cs typeface="Poppins"/>
              </a:rPr>
              <a:t>s</a:t>
            </a:r>
            <a:r>
              <a:rPr lang="fr-FR" sz="1800" b="0" i="0" spc="-4" baseline="0" dirty="0" err="1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800" b="0" i="0" spc="-4" baseline="0" dirty="0">
                <a:solidFill>
                  <a:srgbClr val="212121"/>
                </a:solidFill>
                <a:latin typeface="Poppins"/>
                <a:cs typeface="Poppins"/>
              </a:rPr>
              <a:t>)</a:t>
            </a:r>
          </a:p>
          <a:p>
            <a:pPr marL="0">
              <a:lnSpc>
                <a:spcPts val="2435"/>
              </a:lnSpc>
            </a:pPr>
            <a:r>
              <a:rPr lang="fr-FR" b="1" dirty="0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na</a:t>
            </a:r>
            <a:r>
              <a:rPr lang="fr-FR" sz="1800" b="1" i="0" spc="-6" baseline="0" dirty="0">
                <a:solidFill>
                  <a:srgbClr val="C00000"/>
                </a:solidFill>
                <a:latin typeface="Poppins,Bold"/>
                <a:cs typeface="Poppins,Bold"/>
              </a:rPr>
              <a:t>l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yse</a:t>
            </a:r>
            <a:r>
              <a:rPr lang="fr-FR" sz="1800" b="1" i="0" spc="17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and</a:t>
            </a:r>
            <a:r>
              <a:rPr lang="fr-FR" sz="1800" b="1" i="0" spc="4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ses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</a:t>
            </a:r>
            <a:r>
              <a:rPr lang="fr-FR" sz="1800" b="1" i="0" spc="7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th</a:t>
            </a:r>
            <a:r>
              <a:rPr lang="fr-FR" sz="1800" b="1" i="0" spc="3" baseline="0" dirty="0">
                <a:solidFill>
                  <a:srgbClr val="C00000"/>
                </a:solidFill>
                <a:latin typeface="Poppins,Bold"/>
                <a:cs typeface="Poppins,Bold"/>
              </a:rPr>
              <a:t>e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-7" baseline="0" dirty="0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o</a:t>
            </a:r>
            <a:r>
              <a:rPr lang="fr-FR" sz="1800" b="1" i="0" spc="6" baseline="0" dirty="0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tri</a:t>
            </a:r>
            <a:r>
              <a:rPr lang="fr-FR" sz="1800" b="1" i="0" spc="-4" baseline="0" dirty="0">
                <a:solidFill>
                  <a:srgbClr val="C00000"/>
                </a:solidFill>
                <a:latin typeface="Poppins,Bold"/>
                <a:cs typeface="Poppins,Bold"/>
              </a:rPr>
              <a:t>b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uti</a:t>
            </a:r>
            <a:r>
              <a:rPr lang="fr-FR" sz="1800" b="1" i="0" spc="3" baseline="0" dirty="0">
                <a:solidFill>
                  <a:srgbClr val="C00000"/>
                </a:solidFill>
                <a:latin typeface="Poppins,Bold"/>
                <a:cs typeface="Poppins,Bold"/>
              </a:rPr>
              <a:t>o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36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of t</a:t>
            </a:r>
            <a:r>
              <a:rPr lang="fr-FR" sz="1800" b="1" i="0" spc="4" baseline="0" dirty="0">
                <a:solidFill>
                  <a:srgbClr val="C00000"/>
                </a:solidFill>
                <a:latin typeface="Poppins,Bold"/>
                <a:cs typeface="Poppins,Bold"/>
              </a:rPr>
              <a:t>h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e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u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le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r</a:t>
            </a:r>
            <a:r>
              <a:rPr lang="fr-FR" sz="1800" b="1" i="0" spc="20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d</a:t>
            </a:r>
            <a:r>
              <a:rPr lang="fr-FR" sz="1800" b="1" i="0" spc="-7" baseline="0" dirty="0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ta</a:t>
            </a:r>
            <a:r>
              <a:rPr lang="fr-FR" sz="1800" b="1" i="0" spc="15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u</a:t>
            </a:r>
            <a:r>
              <a:rPr lang="fr-FR" sz="1800" b="1" i="0" spc="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ertaintie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s</a:t>
            </a:r>
            <a:r>
              <a:rPr lang="fr-FR" sz="1800" b="1" i="0" spc="20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to t</a:t>
            </a:r>
            <a:r>
              <a:rPr lang="fr-FR" sz="1800" b="1" i="0" spc="3" baseline="0" dirty="0">
                <a:solidFill>
                  <a:srgbClr val="C00000"/>
                </a:solidFill>
                <a:latin typeface="Poppins,Bold"/>
                <a:cs typeface="Poppins,Bold"/>
              </a:rPr>
              <a:t>h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e</a:t>
            </a:r>
            <a:r>
              <a:rPr lang="fr-FR" sz="1800" b="1" i="0" spc="9" baseline="0" dirty="0">
                <a:solidFill>
                  <a:srgbClr val="C00000"/>
                </a:solidFill>
                <a:latin typeface="Poppins,Bold"/>
                <a:cs typeface="Poppins,Bold"/>
              </a:rPr>
              <a:t> </a:t>
            </a:r>
            <a:r>
              <a:rPr lang="fr-FR" sz="1800" b="1" i="0" spc="0" baseline="0" dirty="0">
                <a:solidFill>
                  <a:srgbClr val="C00000"/>
                </a:solidFill>
                <a:latin typeface="Poppins,Bold"/>
                <a:cs typeface="Poppins,Bold"/>
              </a:rPr>
              <a:t>total 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u</a:t>
            </a:r>
            <a:r>
              <a:rPr lang="fr-FR" sz="1800" b="1" i="0" spc="3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n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c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ert</a:t>
            </a:r>
            <a:r>
              <a:rPr lang="fr-FR" sz="1800" b="1" i="0" spc="-6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a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int</a:t>
            </a:r>
            <a:r>
              <a:rPr lang="fr-FR" sz="1800" b="1" i="0" spc="-4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i</a:t>
            </a:r>
            <a:r>
              <a:rPr lang="fr-FR" sz="1800" b="1" i="0" spc="0" baseline="0" dirty="0" err="1">
                <a:solidFill>
                  <a:srgbClr val="C00000"/>
                </a:solidFill>
                <a:latin typeface="Poppins,Bold"/>
                <a:cs typeface="Poppins,Bold"/>
              </a:rPr>
              <a:t>es</a:t>
            </a:r>
            <a:endParaRPr lang="fr-FR" sz="1800" b="1" i="0" spc="0" baseline="0" dirty="0">
              <a:solidFill>
                <a:srgbClr val="C00000"/>
              </a:solidFill>
              <a:latin typeface="Poppins,Bold"/>
              <a:cs typeface="Poppins,Bold"/>
            </a:endParaRPr>
          </a:p>
        </p:txBody>
      </p:sp>
    </p:spTree>
    <p:extLst>
      <p:ext uri="{BB962C8B-B14F-4D97-AF65-F5344CB8AC3E}">
        <p14:creationId xmlns:p14="http://schemas.microsoft.com/office/powerpoint/2010/main" val="33471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C3667-78C8-19F6-1815-FF576F082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1D0F6-D496-A45C-C45C-2BBF0BB75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Benchmark model and requested results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5EE91F-5119-2181-264E-2681A706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47A5-363D-4C9F-9D2B-4FE6675E2D08}" type="datetime1">
              <a:rPr lang="fr-FR" noProof="0" smtClean="0"/>
              <a:t>02/07/2026</a:t>
            </a:fld>
            <a:endParaRPr lang="en-US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45EBDA-C7E9-E1EF-CBFB-345F67932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noProof="0"/>
              <a:t>WONDER 2026 Ichou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C7093D-8198-333F-DE9F-6C9D365AC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19" name="Picture 522">
            <a:extLst>
              <a:ext uri="{FF2B5EF4-FFF2-40B4-BE49-F238E27FC236}">
                <a16:creationId xmlns:a16="http://schemas.microsoft.com/office/drawing/2014/main" id="{D41366F3-77C4-B83F-DDF2-5A6B7BCBB338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09834" y="455423"/>
            <a:ext cx="1858391" cy="5325109"/>
          </a:xfrm>
          <a:prstGeom prst="rect">
            <a:avLst/>
          </a:prstGeom>
          <a:noFill/>
        </p:spPr>
      </p:pic>
      <p:sp>
        <p:nvSpPr>
          <p:cNvPr id="20" name="Freeform 523">
            <a:extLst>
              <a:ext uri="{FF2B5EF4-FFF2-40B4-BE49-F238E27FC236}">
                <a16:creationId xmlns:a16="http://schemas.microsoft.com/office/drawing/2014/main" id="{DE555E6F-7F2F-896C-D7EB-F2D21878F564}"/>
              </a:ext>
            </a:extLst>
          </p:cNvPr>
          <p:cNvSpPr/>
          <p:nvPr/>
        </p:nvSpPr>
        <p:spPr>
          <a:xfrm>
            <a:off x="10636884" y="3310129"/>
            <a:ext cx="1024129" cy="1072642"/>
          </a:xfrm>
          <a:custGeom>
            <a:avLst/>
            <a:gdLst/>
            <a:ahLst/>
            <a:cxnLst/>
            <a:rect l="0" t="0" r="0" b="0"/>
            <a:pathLst>
              <a:path w="1024129" h="1072642">
                <a:moveTo>
                  <a:pt x="0" y="536320"/>
                </a:moveTo>
                <a:cubicBezTo>
                  <a:pt x="0" y="240030"/>
                  <a:pt x="229235" y="0"/>
                  <a:pt x="512064" y="0"/>
                </a:cubicBezTo>
                <a:cubicBezTo>
                  <a:pt x="794894" y="0"/>
                  <a:pt x="1024129" y="240030"/>
                  <a:pt x="1024129" y="536320"/>
                </a:cubicBezTo>
                <a:cubicBezTo>
                  <a:pt x="1024129" y="832485"/>
                  <a:pt x="794894" y="1072642"/>
                  <a:pt x="512064" y="1072642"/>
                </a:cubicBezTo>
                <a:cubicBezTo>
                  <a:pt x="229235" y="1072642"/>
                  <a:pt x="0" y="832485"/>
                  <a:pt x="0" y="536320"/>
                </a:cubicBezTo>
                <a:close/>
                <a:moveTo>
                  <a:pt x="-7625333" y="3547871"/>
                </a:move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21" name="Freeform 524">
            <a:extLst>
              <a:ext uri="{FF2B5EF4-FFF2-40B4-BE49-F238E27FC236}">
                <a16:creationId xmlns:a16="http://schemas.microsoft.com/office/drawing/2014/main" id="{77C5A066-8412-36AE-D0CF-794EB83F14DF}"/>
              </a:ext>
            </a:extLst>
          </p:cNvPr>
          <p:cNvSpPr/>
          <p:nvPr/>
        </p:nvSpPr>
        <p:spPr>
          <a:xfrm>
            <a:off x="7686931" y="5396948"/>
            <a:ext cx="2599031" cy="799315"/>
          </a:xfrm>
          <a:custGeom>
            <a:avLst/>
            <a:gdLst/>
            <a:ahLst/>
            <a:cxnLst/>
            <a:rect l="0" t="0" r="0" b="0"/>
            <a:pathLst>
              <a:path w="3618357" h="738670">
                <a:moveTo>
                  <a:pt x="0" y="738670"/>
                </a:moveTo>
                <a:lnTo>
                  <a:pt x="3618357" y="738670"/>
                </a:lnTo>
                <a:lnTo>
                  <a:pt x="3618357" y="0"/>
                </a:lnTo>
                <a:lnTo>
                  <a:pt x="0" y="0"/>
                </a:lnTo>
                <a:lnTo>
                  <a:pt x="0" y="738670"/>
                </a:lnTo>
                <a:close/>
              </a:path>
            </a:pathLst>
          </a:custGeom>
          <a:solidFill>
            <a:srgbClr val="FF8F9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grpSp>
        <p:nvGrpSpPr>
          <p:cNvPr id="293" name="Groupe 292">
            <a:extLst>
              <a:ext uri="{FF2B5EF4-FFF2-40B4-BE49-F238E27FC236}">
                <a16:creationId xmlns:a16="http://schemas.microsoft.com/office/drawing/2014/main" id="{AAA34B46-E31D-7ADD-353B-E6DD02C6A51F}"/>
              </a:ext>
            </a:extLst>
          </p:cNvPr>
          <p:cNvGrpSpPr/>
          <p:nvPr/>
        </p:nvGrpSpPr>
        <p:grpSpPr>
          <a:xfrm>
            <a:off x="525819" y="4963477"/>
            <a:ext cx="7133355" cy="1171346"/>
            <a:chOff x="634368" y="5396693"/>
            <a:chExt cx="6813936" cy="817055"/>
          </a:xfrm>
        </p:grpSpPr>
        <p:pic>
          <p:nvPicPr>
            <p:cNvPr id="22" name="Picture 525">
              <a:extLst>
                <a:ext uri="{FF2B5EF4-FFF2-40B4-BE49-F238E27FC236}">
                  <a16:creationId xmlns:a16="http://schemas.microsoft.com/office/drawing/2014/main" id="{A8D973FC-1687-B74D-2646-51E66C41A89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21141" y="5517091"/>
              <a:ext cx="89014" cy="90555"/>
            </a:xfrm>
            <a:prstGeom prst="rect">
              <a:avLst/>
            </a:prstGeom>
            <a:noFill/>
          </p:spPr>
        </p:pic>
        <p:sp>
          <p:nvSpPr>
            <p:cNvPr id="23" name="Freeform 526">
              <a:extLst>
                <a:ext uri="{FF2B5EF4-FFF2-40B4-BE49-F238E27FC236}">
                  <a16:creationId xmlns:a16="http://schemas.microsoft.com/office/drawing/2014/main" id="{C18C2821-BE4B-CE86-5AA0-1EAF12A9072A}"/>
                </a:ext>
              </a:extLst>
            </p:cNvPr>
            <p:cNvSpPr/>
            <p:nvPr/>
          </p:nvSpPr>
          <p:spPr>
            <a:xfrm>
              <a:off x="820294" y="5517091"/>
              <a:ext cx="104801" cy="92611"/>
            </a:xfrm>
            <a:custGeom>
              <a:avLst/>
              <a:gdLst/>
              <a:ahLst/>
              <a:cxnLst/>
              <a:rect l="0" t="0" r="0" b="0"/>
              <a:pathLst>
                <a:path w="88608" h="85801">
                  <a:moveTo>
                    <a:pt x="59068" y="2870"/>
                  </a:moveTo>
                  <a:lnTo>
                    <a:pt x="59068" y="2870"/>
                  </a:lnTo>
                  <a:lnTo>
                    <a:pt x="59068" y="0"/>
                  </a:lnTo>
                  <a:lnTo>
                    <a:pt x="88608" y="0"/>
                  </a:lnTo>
                  <a:lnTo>
                    <a:pt x="88608" y="2870"/>
                  </a:lnTo>
                  <a:lnTo>
                    <a:pt x="85750" y="2870"/>
                  </a:lnTo>
                  <a:cubicBezTo>
                    <a:pt x="82880" y="2870"/>
                    <a:pt x="80022" y="3822"/>
                    <a:pt x="78118" y="6680"/>
                  </a:cubicBezTo>
                  <a:cubicBezTo>
                    <a:pt x="77165" y="7632"/>
                    <a:pt x="77165" y="11442"/>
                    <a:pt x="77165" y="15252"/>
                  </a:cubicBezTo>
                  <a:lnTo>
                    <a:pt x="77165" y="49580"/>
                  </a:lnTo>
                  <a:cubicBezTo>
                    <a:pt x="77165" y="58153"/>
                    <a:pt x="76213" y="63881"/>
                    <a:pt x="74307" y="68643"/>
                  </a:cubicBezTo>
                  <a:cubicBezTo>
                    <a:pt x="72402" y="73406"/>
                    <a:pt x="69545" y="77228"/>
                    <a:pt x="64782" y="81038"/>
                  </a:cubicBezTo>
                  <a:cubicBezTo>
                    <a:pt x="60020" y="83896"/>
                    <a:pt x="53352" y="85801"/>
                    <a:pt x="44780" y="85801"/>
                  </a:cubicBezTo>
                  <a:cubicBezTo>
                    <a:pt x="36207" y="85801"/>
                    <a:pt x="28588" y="83896"/>
                    <a:pt x="23812" y="81038"/>
                  </a:cubicBezTo>
                  <a:cubicBezTo>
                    <a:pt x="19050" y="78181"/>
                    <a:pt x="16192" y="73406"/>
                    <a:pt x="14287" y="68643"/>
                  </a:cubicBezTo>
                  <a:cubicBezTo>
                    <a:pt x="13335" y="64833"/>
                    <a:pt x="12382" y="58153"/>
                    <a:pt x="12382" y="47676"/>
                  </a:cubicBezTo>
                  <a:lnTo>
                    <a:pt x="12382" y="15252"/>
                  </a:lnTo>
                  <a:cubicBezTo>
                    <a:pt x="12382" y="10490"/>
                    <a:pt x="11430" y="6680"/>
                    <a:pt x="10477" y="4775"/>
                  </a:cubicBezTo>
                  <a:cubicBezTo>
                    <a:pt x="8572" y="3822"/>
                    <a:pt x="6667" y="2870"/>
                    <a:pt x="2857" y="2870"/>
                  </a:cubicBezTo>
                  <a:lnTo>
                    <a:pt x="0" y="2870"/>
                  </a:lnTo>
                  <a:lnTo>
                    <a:pt x="0" y="0"/>
                  </a:lnTo>
                  <a:lnTo>
                    <a:pt x="36207" y="0"/>
                  </a:lnTo>
                  <a:lnTo>
                    <a:pt x="36207" y="2870"/>
                  </a:lnTo>
                  <a:lnTo>
                    <a:pt x="33350" y="2870"/>
                  </a:lnTo>
                  <a:cubicBezTo>
                    <a:pt x="29540" y="2870"/>
                    <a:pt x="26670" y="3822"/>
                    <a:pt x="25717" y="5727"/>
                  </a:cubicBezTo>
                  <a:cubicBezTo>
                    <a:pt x="24765" y="7632"/>
                    <a:pt x="23812" y="10490"/>
                    <a:pt x="23812" y="15252"/>
                  </a:cubicBezTo>
                  <a:lnTo>
                    <a:pt x="23812" y="51486"/>
                  </a:lnTo>
                  <a:cubicBezTo>
                    <a:pt x="23812" y="54343"/>
                    <a:pt x="24765" y="58153"/>
                    <a:pt x="24765" y="62928"/>
                  </a:cubicBezTo>
                  <a:cubicBezTo>
                    <a:pt x="25717" y="66738"/>
                    <a:pt x="26670" y="69596"/>
                    <a:pt x="28588" y="72453"/>
                  </a:cubicBezTo>
                  <a:cubicBezTo>
                    <a:pt x="29540" y="74371"/>
                    <a:pt x="32397" y="76276"/>
                    <a:pt x="35255" y="78181"/>
                  </a:cubicBezTo>
                  <a:cubicBezTo>
                    <a:pt x="38113" y="80086"/>
                    <a:pt x="40970" y="80086"/>
                    <a:pt x="45732" y="80086"/>
                  </a:cubicBezTo>
                  <a:cubicBezTo>
                    <a:pt x="51447" y="80086"/>
                    <a:pt x="56210" y="79133"/>
                    <a:pt x="60020" y="77228"/>
                  </a:cubicBezTo>
                  <a:cubicBezTo>
                    <a:pt x="64782" y="74371"/>
                    <a:pt x="67640" y="71501"/>
                    <a:pt x="69545" y="67691"/>
                  </a:cubicBezTo>
                  <a:cubicBezTo>
                    <a:pt x="70497" y="63881"/>
                    <a:pt x="71450" y="58153"/>
                    <a:pt x="71450" y="48628"/>
                  </a:cubicBezTo>
                  <a:lnTo>
                    <a:pt x="71450" y="15252"/>
                  </a:lnTo>
                  <a:cubicBezTo>
                    <a:pt x="71450" y="9537"/>
                    <a:pt x="70497" y="6680"/>
                    <a:pt x="69545" y="5727"/>
                  </a:cubicBezTo>
                  <a:cubicBezTo>
                    <a:pt x="67640" y="3822"/>
                    <a:pt x="65735" y="2870"/>
                    <a:pt x="62877" y="2870"/>
                  </a:cubicBezTo>
                  <a:lnTo>
                    <a:pt x="59068" y="2870"/>
                  </a:lnTo>
                  <a:close/>
                  <a:moveTo>
                    <a:pt x="460489" y="68915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" name="Freeform 527">
              <a:extLst>
                <a:ext uri="{FF2B5EF4-FFF2-40B4-BE49-F238E27FC236}">
                  <a16:creationId xmlns:a16="http://schemas.microsoft.com/office/drawing/2014/main" id="{439AC637-0615-0475-0543-F0F81D51F6EB}"/>
                </a:ext>
              </a:extLst>
            </p:cNvPr>
            <p:cNvSpPr/>
            <p:nvPr/>
          </p:nvSpPr>
          <p:spPr>
            <a:xfrm>
              <a:off x="932982" y="5515035"/>
              <a:ext cx="89013" cy="94668"/>
            </a:xfrm>
            <a:custGeom>
              <a:avLst/>
              <a:gdLst/>
              <a:ahLst/>
              <a:cxnLst/>
              <a:rect l="0" t="0" r="0" b="0"/>
              <a:pathLst>
                <a:path w="75260" h="87706">
                  <a:moveTo>
                    <a:pt x="71450" y="0"/>
                  </a:moveTo>
                  <a:lnTo>
                    <a:pt x="71450" y="0"/>
                  </a:lnTo>
                  <a:lnTo>
                    <a:pt x="73355" y="28600"/>
                  </a:lnTo>
                  <a:lnTo>
                    <a:pt x="71450" y="28600"/>
                  </a:lnTo>
                  <a:cubicBezTo>
                    <a:pt x="68593" y="20028"/>
                    <a:pt x="64783" y="14300"/>
                    <a:pt x="60020" y="10490"/>
                  </a:cubicBezTo>
                  <a:cubicBezTo>
                    <a:pt x="55258" y="6680"/>
                    <a:pt x="50495" y="4775"/>
                    <a:pt x="43828" y="4775"/>
                  </a:cubicBezTo>
                  <a:cubicBezTo>
                    <a:pt x="38100" y="4775"/>
                    <a:pt x="33338" y="6680"/>
                    <a:pt x="28575" y="8585"/>
                  </a:cubicBezTo>
                  <a:cubicBezTo>
                    <a:pt x="23813" y="11442"/>
                    <a:pt x="20003" y="16205"/>
                    <a:pt x="18098" y="22885"/>
                  </a:cubicBezTo>
                  <a:cubicBezTo>
                    <a:pt x="15240" y="28600"/>
                    <a:pt x="14288" y="36233"/>
                    <a:pt x="14288" y="45758"/>
                  </a:cubicBezTo>
                  <a:cubicBezTo>
                    <a:pt x="14288" y="53391"/>
                    <a:pt x="15240" y="59106"/>
                    <a:pt x="18098" y="64833"/>
                  </a:cubicBezTo>
                  <a:cubicBezTo>
                    <a:pt x="20003" y="70548"/>
                    <a:pt x="23813" y="74358"/>
                    <a:pt x="28575" y="78181"/>
                  </a:cubicBezTo>
                  <a:cubicBezTo>
                    <a:pt x="33338" y="81038"/>
                    <a:pt x="39053" y="81991"/>
                    <a:pt x="44780" y="81991"/>
                  </a:cubicBezTo>
                  <a:cubicBezTo>
                    <a:pt x="50495" y="81991"/>
                    <a:pt x="55258" y="81038"/>
                    <a:pt x="59068" y="79133"/>
                  </a:cubicBezTo>
                  <a:cubicBezTo>
                    <a:pt x="63830" y="76276"/>
                    <a:pt x="68593" y="71501"/>
                    <a:pt x="73355" y="64833"/>
                  </a:cubicBezTo>
                  <a:lnTo>
                    <a:pt x="75260" y="65786"/>
                  </a:lnTo>
                  <a:cubicBezTo>
                    <a:pt x="70498" y="73406"/>
                    <a:pt x="65735" y="79133"/>
                    <a:pt x="60020" y="81991"/>
                  </a:cubicBezTo>
                  <a:cubicBezTo>
                    <a:pt x="55258" y="85801"/>
                    <a:pt x="48590" y="87706"/>
                    <a:pt x="40958" y="87706"/>
                  </a:cubicBezTo>
                  <a:cubicBezTo>
                    <a:pt x="26670" y="87706"/>
                    <a:pt x="16193" y="81991"/>
                    <a:pt x="8573" y="72453"/>
                  </a:cubicBezTo>
                  <a:cubicBezTo>
                    <a:pt x="2858" y="64833"/>
                    <a:pt x="0" y="55295"/>
                    <a:pt x="0" y="44805"/>
                  </a:cubicBezTo>
                  <a:cubicBezTo>
                    <a:pt x="0" y="37185"/>
                    <a:pt x="1905" y="29553"/>
                    <a:pt x="5715" y="21933"/>
                  </a:cubicBezTo>
                  <a:cubicBezTo>
                    <a:pt x="9525" y="15252"/>
                    <a:pt x="14288" y="9537"/>
                    <a:pt x="20955" y="5727"/>
                  </a:cubicBezTo>
                  <a:cubicBezTo>
                    <a:pt x="27623" y="1905"/>
                    <a:pt x="34290" y="0"/>
                    <a:pt x="42863" y="0"/>
                  </a:cubicBezTo>
                  <a:cubicBezTo>
                    <a:pt x="48590" y="0"/>
                    <a:pt x="54305" y="1905"/>
                    <a:pt x="60020" y="4775"/>
                  </a:cubicBezTo>
                  <a:cubicBezTo>
                    <a:pt x="61925" y="5727"/>
                    <a:pt x="62878" y="5727"/>
                    <a:pt x="63830" y="5727"/>
                  </a:cubicBezTo>
                  <a:cubicBezTo>
                    <a:pt x="64783" y="5727"/>
                    <a:pt x="65735" y="5727"/>
                    <a:pt x="66688" y="4775"/>
                  </a:cubicBezTo>
                  <a:cubicBezTo>
                    <a:pt x="67640" y="3810"/>
                    <a:pt x="68593" y="1905"/>
                    <a:pt x="69545" y="0"/>
                  </a:cubicBezTo>
                  <a:lnTo>
                    <a:pt x="71450" y="0"/>
                  </a:lnTo>
                  <a:close/>
                  <a:moveTo>
                    <a:pt x="369989" y="69105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" name="Freeform 528">
              <a:extLst>
                <a:ext uri="{FF2B5EF4-FFF2-40B4-BE49-F238E27FC236}">
                  <a16:creationId xmlns:a16="http://schemas.microsoft.com/office/drawing/2014/main" id="{16AFF0F4-E46F-0BA2-56B7-57930BEE284D}"/>
                </a:ext>
              </a:extLst>
            </p:cNvPr>
            <p:cNvSpPr/>
            <p:nvPr/>
          </p:nvSpPr>
          <p:spPr>
            <a:xfrm>
              <a:off x="1065947" y="5544877"/>
              <a:ext cx="72114" cy="62769"/>
            </a:xfrm>
            <a:custGeom>
              <a:avLst/>
              <a:gdLst/>
              <a:ahLst/>
              <a:cxnLst/>
              <a:rect l="0" t="0" r="0" b="0"/>
              <a:pathLst>
                <a:path w="60972" h="58153">
                  <a:moveTo>
                    <a:pt x="19050" y="12395"/>
                  </a:moveTo>
                  <a:lnTo>
                    <a:pt x="19050" y="12395"/>
                  </a:lnTo>
                  <a:cubicBezTo>
                    <a:pt x="25717" y="3810"/>
                    <a:pt x="32385" y="0"/>
                    <a:pt x="38100" y="0"/>
                  </a:cubicBezTo>
                  <a:cubicBezTo>
                    <a:pt x="40957" y="0"/>
                    <a:pt x="43827" y="952"/>
                    <a:pt x="45732" y="1905"/>
                  </a:cubicBezTo>
                  <a:cubicBezTo>
                    <a:pt x="48590" y="3810"/>
                    <a:pt x="50495" y="6680"/>
                    <a:pt x="51447" y="9537"/>
                  </a:cubicBezTo>
                  <a:cubicBezTo>
                    <a:pt x="52400" y="12395"/>
                    <a:pt x="52400" y="16205"/>
                    <a:pt x="52400" y="20980"/>
                  </a:cubicBezTo>
                  <a:lnTo>
                    <a:pt x="52400" y="44805"/>
                  </a:lnTo>
                  <a:cubicBezTo>
                    <a:pt x="52400" y="48628"/>
                    <a:pt x="53352" y="51485"/>
                    <a:pt x="53352" y="52438"/>
                  </a:cubicBezTo>
                  <a:cubicBezTo>
                    <a:pt x="54305" y="53390"/>
                    <a:pt x="54305" y="54343"/>
                    <a:pt x="56210" y="55295"/>
                  </a:cubicBezTo>
                  <a:cubicBezTo>
                    <a:pt x="57162" y="55295"/>
                    <a:pt x="59067" y="55295"/>
                    <a:pt x="60972" y="55295"/>
                  </a:cubicBezTo>
                  <a:lnTo>
                    <a:pt x="60972" y="58153"/>
                  </a:lnTo>
                  <a:lnTo>
                    <a:pt x="33337" y="58153"/>
                  </a:lnTo>
                  <a:lnTo>
                    <a:pt x="33337" y="55295"/>
                  </a:lnTo>
                  <a:lnTo>
                    <a:pt x="34290" y="55295"/>
                  </a:lnTo>
                  <a:cubicBezTo>
                    <a:pt x="37147" y="55295"/>
                    <a:pt x="39052" y="55295"/>
                    <a:pt x="40005" y="54343"/>
                  </a:cubicBezTo>
                  <a:cubicBezTo>
                    <a:pt x="40957" y="53390"/>
                    <a:pt x="41910" y="52438"/>
                    <a:pt x="41910" y="51485"/>
                  </a:cubicBezTo>
                  <a:cubicBezTo>
                    <a:pt x="42862" y="50533"/>
                    <a:pt x="42862" y="48628"/>
                    <a:pt x="42862" y="44805"/>
                  </a:cubicBezTo>
                  <a:lnTo>
                    <a:pt x="42862" y="21933"/>
                  </a:lnTo>
                  <a:cubicBezTo>
                    <a:pt x="42862" y="17157"/>
                    <a:pt x="41910" y="13347"/>
                    <a:pt x="40957" y="11442"/>
                  </a:cubicBezTo>
                  <a:cubicBezTo>
                    <a:pt x="39052" y="8585"/>
                    <a:pt x="37147" y="7632"/>
                    <a:pt x="34290" y="7632"/>
                  </a:cubicBezTo>
                  <a:cubicBezTo>
                    <a:pt x="28575" y="7632"/>
                    <a:pt x="23812" y="10490"/>
                    <a:pt x="19050" y="15252"/>
                  </a:cubicBezTo>
                  <a:lnTo>
                    <a:pt x="19050" y="44805"/>
                  </a:lnTo>
                  <a:cubicBezTo>
                    <a:pt x="19050" y="48628"/>
                    <a:pt x="20002" y="51485"/>
                    <a:pt x="20002" y="52438"/>
                  </a:cubicBezTo>
                  <a:cubicBezTo>
                    <a:pt x="20955" y="53390"/>
                    <a:pt x="20955" y="54343"/>
                    <a:pt x="21907" y="55295"/>
                  </a:cubicBezTo>
                  <a:cubicBezTo>
                    <a:pt x="23812" y="55295"/>
                    <a:pt x="25717" y="55295"/>
                    <a:pt x="28575" y="55295"/>
                  </a:cubicBezTo>
                  <a:lnTo>
                    <a:pt x="28575" y="58153"/>
                  </a:lnTo>
                  <a:lnTo>
                    <a:pt x="952" y="58153"/>
                  </a:lnTo>
                  <a:lnTo>
                    <a:pt x="952" y="55295"/>
                  </a:lnTo>
                  <a:lnTo>
                    <a:pt x="1905" y="55295"/>
                  </a:lnTo>
                  <a:cubicBezTo>
                    <a:pt x="4762" y="55295"/>
                    <a:pt x="6667" y="55295"/>
                    <a:pt x="7620" y="53390"/>
                  </a:cubicBezTo>
                  <a:cubicBezTo>
                    <a:pt x="8572" y="52438"/>
                    <a:pt x="9525" y="49580"/>
                    <a:pt x="9525" y="44805"/>
                  </a:cubicBezTo>
                  <a:lnTo>
                    <a:pt x="9525" y="24790"/>
                  </a:lnTo>
                  <a:cubicBezTo>
                    <a:pt x="9525" y="17157"/>
                    <a:pt x="8572" y="13347"/>
                    <a:pt x="8572" y="12395"/>
                  </a:cubicBezTo>
                  <a:cubicBezTo>
                    <a:pt x="8572" y="10490"/>
                    <a:pt x="7620" y="9537"/>
                    <a:pt x="7620" y="8585"/>
                  </a:cubicBezTo>
                  <a:cubicBezTo>
                    <a:pt x="6667" y="8585"/>
                    <a:pt x="5715" y="8585"/>
                    <a:pt x="4762" y="8585"/>
                  </a:cubicBezTo>
                  <a:cubicBezTo>
                    <a:pt x="3810" y="8585"/>
                    <a:pt x="1905" y="8585"/>
                    <a:pt x="952" y="9537"/>
                  </a:cubicBezTo>
                  <a:lnTo>
                    <a:pt x="0" y="6680"/>
                  </a:lnTo>
                  <a:lnTo>
                    <a:pt x="17145" y="0"/>
                  </a:lnTo>
                  <a:lnTo>
                    <a:pt x="19050" y="0"/>
                  </a:lnTo>
                  <a:lnTo>
                    <a:pt x="19050" y="12395"/>
                  </a:lnTo>
                  <a:close/>
                  <a:moveTo>
                    <a:pt x="217525" y="66340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" name="Freeform 529">
              <a:extLst>
                <a:ext uri="{FF2B5EF4-FFF2-40B4-BE49-F238E27FC236}">
                  <a16:creationId xmlns:a16="http://schemas.microsoft.com/office/drawing/2014/main" id="{2B58F36E-2334-C018-8D55-A16B5235E2A9}"/>
                </a:ext>
              </a:extLst>
            </p:cNvPr>
            <p:cNvSpPr/>
            <p:nvPr/>
          </p:nvSpPr>
          <p:spPr>
            <a:xfrm>
              <a:off x="1140316" y="5546934"/>
              <a:ext cx="74369" cy="62769"/>
            </a:xfrm>
            <a:custGeom>
              <a:avLst/>
              <a:gdLst/>
              <a:ahLst/>
              <a:cxnLst/>
              <a:rect l="0" t="0" r="0" b="0"/>
              <a:pathLst>
                <a:path w="62878" h="58153">
                  <a:moveTo>
                    <a:pt x="53353" y="0"/>
                  </a:moveTo>
                  <a:lnTo>
                    <a:pt x="53353" y="0"/>
                  </a:lnTo>
                  <a:lnTo>
                    <a:pt x="53353" y="34328"/>
                  </a:lnTo>
                  <a:cubicBezTo>
                    <a:pt x="53353" y="40043"/>
                    <a:pt x="53353" y="44805"/>
                    <a:pt x="53353" y="45758"/>
                  </a:cubicBezTo>
                  <a:cubicBezTo>
                    <a:pt x="54306" y="47675"/>
                    <a:pt x="54306" y="48628"/>
                    <a:pt x="55258" y="48628"/>
                  </a:cubicBezTo>
                  <a:cubicBezTo>
                    <a:pt x="56210" y="49580"/>
                    <a:pt x="56210" y="49580"/>
                    <a:pt x="57163" y="49580"/>
                  </a:cubicBezTo>
                  <a:cubicBezTo>
                    <a:pt x="59068" y="49580"/>
                    <a:pt x="60021" y="49580"/>
                    <a:pt x="61925" y="48628"/>
                  </a:cubicBezTo>
                  <a:lnTo>
                    <a:pt x="62878" y="50533"/>
                  </a:lnTo>
                  <a:lnTo>
                    <a:pt x="45733" y="58153"/>
                  </a:lnTo>
                  <a:lnTo>
                    <a:pt x="42875" y="58153"/>
                  </a:lnTo>
                  <a:lnTo>
                    <a:pt x="42875" y="45758"/>
                  </a:lnTo>
                  <a:cubicBezTo>
                    <a:pt x="38113" y="51485"/>
                    <a:pt x="34290" y="54343"/>
                    <a:pt x="32385" y="56248"/>
                  </a:cubicBezTo>
                  <a:cubicBezTo>
                    <a:pt x="29528" y="57200"/>
                    <a:pt x="26670" y="58153"/>
                    <a:pt x="23813" y="58153"/>
                  </a:cubicBezTo>
                  <a:cubicBezTo>
                    <a:pt x="20955" y="58153"/>
                    <a:pt x="18098" y="57200"/>
                    <a:pt x="16193" y="55295"/>
                  </a:cubicBezTo>
                  <a:cubicBezTo>
                    <a:pt x="13335" y="53390"/>
                    <a:pt x="11430" y="50533"/>
                    <a:pt x="11430" y="47675"/>
                  </a:cubicBezTo>
                  <a:cubicBezTo>
                    <a:pt x="10478" y="44805"/>
                    <a:pt x="9525" y="40995"/>
                    <a:pt x="9525" y="36233"/>
                  </a:cubicBezTo>
                  <a:lnTo>
                    <a:pt x="9525" y="10490"/>
                  </a:lnTo>
                  <a:cubicBezTo>
                    <a:pt x="9525" y="7632"/>
                    <a:pt x="9525" y="6680"/>
                    <a:pt x="8573" y="4775"/>
                  </a:cubicBezTo>
                  <a:cubicBezTo>
                    <a:pt x="8573" y="3822"/>
                    <a:pt x="7620" y="3822"/>
                    <a:pt x="6668" y="2857"/>
                  </a:cubicBezTo>
                  <a:cubicBezTo>
                    <a:pt x="4763" y="1905"/>
                    <a:pt x="2858" y="1905"/>
                    <a:pt x="0" y="1905"/>
                  </a:cubicBezTo>
                  <a:lnTo>
                    <a:pt x="0" y="0"/>
                  </a:lnTo>
                  <a:lnTo>
                    <a:pt x="20003" y="0"/>
                  </a:lnTo>
                  <a:lnTo>
                    <a:pt x="20003" y="37185"/>
                  </a:lnTo>
                  <a:cubicBezTo>
                    <a:pt x="20003" y="42900"/>
                    <a:pt x="20955" y="45758"/>
                    <a:pt x="22860" y="47675"/>
                  </a:cubicBezTo>
                  <a:cubicBezTo>
                    <a:pt x="24765" y="49580"/>
                    <a:pt x="26670" y="50533"/>
                    <a:pt x="29528" y="50533"/>
                  </a:cubicBezTo>
                  <a:cubicBezTo>
                    <a:pt x="30480" y="50533"/>
                    <a:pt x="33338" y="49580"/>
                    <a:pt x="35243" y="48628"/>
                  </a:cubicBezTo>
                  <a:cubicBezTo>
                    <a:pt x="37160" y="47675"/>
                    <a:pt x="40018" y="45758"/>
                    <a:pt x="42875" y="41948"/>
                  </a:cubicBezTo>
                  <a:lnTo>
                    <a:pt x="42875" y="10490"/>
                  </a:lnTo>
                  <a:cubicBezTo>
                    <a:pt x="42875" y="7632"/>
                    <a:pt x="42875" y="4775"/>
                    <a:pt x="40971" y="3822"/>
                  </a:cubicBezTo>
                  <a:cubicBezTo>
                    <a:pt x="40018" y="2857"/>
                    <a:pt x="38113" y="1905"/>
                    <a:pt x="34290" y="1905"/>
                  </a:cubicBezTo>
                  <a:lnTo>
                    <a:pt x="34290" y="0"/>
                  </a:lnTo>
                  <a:lnTo>
                    <a:pt x="53353" y="0"/>
                  </a:lnTo>
                  <a:close/>
                  <a:moveTo>
                    <a:pt x="165138" y="66150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" name="Freeform 530">
              <a:extLst>
                <a:ext uri="{FF2B5EF4-FFF2-40B4-BE49-F238E27FC236}">
                  <a16:creationId xmlns:a16="http://schemas.microsoft.com/office/drawing/2014/main" id="{CB3F8FD1-75F8-53A5-11A5-3E67C9A036C9}"/>
                </a:ext>
              </a:extLst>
            </p:cNvPr>
            <p:cNvSpPr/>
            <p:nvPr/>
          </p:nvSpPr>
          <p:spPr>
            <a:xfrm>
              <a:off x="1219191" y="5544877"/>
              <a:ext cx="56343" cy="64825"/>
            </a:xfrm>
            <a:custGeom>
              <a:avLst/>
              <a:gdLst/>
              <a:ahLst/>
              <a:cxnLst/>
              <a:rect l="0" t="0" r="0" b="0"/>
              <a:pathLst>
                <a:path w="47638" h="60058">
                  <a:moveTo>
                    <a:pt x="47638" y="36233"/>
                  </a:moveTo>
                  <a:lnTo>
                    <a:pt x="47638" y="36233"/>
                  </a:lnTo>
                  <a:cubicBezTo>
                    <a:pt x="45733" y="43853"/>
                    <a:pt x="42875" y="49580"/>
                    <a:pt x="39065" y="53390"/>
                  </a:cubicBezTo>
                  <a:cubicBezTo>
                    <a:pt x="34303" y="58153"/>
                    <a:pt x="29540" y="60058"/>
                    <a:pt x="23812" y="60058"/>
                  </a:cubicBezTo>
                  <a:cubicBezTo>
                    <a:pt x="17145" y="60058"/>
                    <a:pt x="12383" y="57200"/>
                    <a:pt x="7620" y="51485"/>
                  </a:cubicBezTo>
                  <a:cubicBezTo>
                    <a:pt x="2858" y="46710"/>
                    <a:pt x="0" y="39090"/>
                    <a:pt x="0" y="29553"/>
                  </a:cubicBezTo>
                  <a:cubicBezTo>
                    <a:pt x="0" y="20980"/>
                    <a:pt x="2858" y="14300"/>
                    <a:pt x="7620" y="8585"/>
                  </a:cubicBezTo>
                  <a:cubicBezTo>
                    <a:pt x="13335" y="2857"/>
                    <a:pt x="20002" y="0"/>
                    <a:pt x="26683" y="0"/>
                  </a:cubicBezTo>
                  <a:cubicBezTo>
                    <a:pt x="32398" y="0"/>
                    <a:pt x="37160" y="1905"/>
                    <a:pt x="40970" y="4762"/>
                  </a:cubicBezTo>
                  <a:cubicBezTo>
                    <a:pt x="43828" y="7632"/>
                    <a:pt x="45733" y="10490"/>
                    <a:pt x="45733" y="13347"/>
                  </a:cubicBezTo>
                  <a:cubicBezTo>
                    <a:pt x="45733" y="15252"/>
                    <a:pt x="45733" y="16205"/>
                    <a:pt x="44780" y="17157"/>
                  </a:cubicBezTo>
                  <a:cubicBezTo>
                    <a:pt x="43828" y="18110"/>
                    <a:pt x="41923" y="19062"/>
                    <a:pt x="40018" y="19062"/>
                  </a:cubicBezTo>
                  <a:cubicBezTo>
                    <a:pt x="38113" y="19062"/>
                    <a:pt x="36208" y="18110"/>
                    <a:pt x="34303" y="16205"/>
                  </a:cubicBezTo>
                  <a:cubicBezTo>
                    <a:pt x="34303" y="15252"/>
                    <a:pt x="33350" y="14300"/>
                    <a:pt x="33350" y="11442"/>
                  </a:cubicBezTo>
                  <a:cubicBezTo>
                    <a:pt x="33350" y="9537"/>
                    <a:pt x="32398" y="7632"/>
                    <a:pt x="30493" y="5727"/>
                  </a:cubicBezTo>
                  <a:cubicBezTo>
                    <a:pt x="29540" y="4762"/>
                    <a:pt x="27635" y="3810"/>
                    <a:pt x="24765" y="3810"/>
                  </a:cubicBezTo>
                  <a:cubicBezTo>
                    <a:pt x="20955" y="3810"/>
                    <a:pt x="17145" y="5727"/>
                    <a:pt x="15240" y="8585"/>
                  </a:cubicBezTo>
                  <a:cubicBezTo>
                    <a:pt x="11430" y="12395"/>
                    <a:pt x="10477" y="18110"/>
                    <a:pt x="10477" y="24790"/>
                  </a:cubicBezTo>
                  <a:cubicBezTo>
                    <a:pt x="10477" y="31458"/>
                    <a:pt x="11430" y="37185"/>
                    <a:pt x="15240" y="41948"/>
                  </a:cubicBezTo>
                  <a:cubicBezTo>
                    <a:pt x="18097" y="47663"/>
                    <a:pt x="22860" y="50533"/>
                    <a:pt x="28588" y="50533"/>
                  </a:cubicBezTo>
                  <a:cubicBezTo>
                    <a:pt x="32398" y="50533"/>
                    <a:pt x="36208" y="48628"/>
                    <a:pt x="39065" y="45758"/>
                  </a:cubicBezTo>
                  <a:cubicBezTo>
                    <a:pt x="40970" y="43853"/>
                    <a:pt x="43828" y="40995"/>
                    <a:pt x="45733" y="35280"/>
                  </a:cubicBezTo>
                  <a:lnTo>
                    <a:pt x="47638" y="36233"/>
                  </a:lnTo>
                  <a:close/>
                  <a:moveTo>
                    <a:pt x="64122" y="66340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8" name="Freeform 531">
              <a:extLst>
                <a:ext uri="{FF2B5EF4-FFF2-40B4-BE49-F238E27FC236}">
                  <a16:creationId xmlns:a16="http://schemas.microsoft.com/office/drawing/2014/main" id="{144822EF-2C49-9D20-3475-8A7A612C0B22}"/>
                </a:ext>
              </a:extLst>
            </p:cNvPr>
            <p:cNvSpPr/>
            <p:nvPr/>
          </p:nvSpPr>
          <p:spPr>
            <a:xfrm>
              <a:off x="1285674" y="5512979"/>
              <a:ext cx="33812" cy="94668"/>
            </a:xfrm>
            <a:custGeom>
              <a:avLst/>
              <a:gdLst/>
              <a:ahLst/>
              <a:cxnLst/>
              <a:rect l="0" t="0" r="0" b="0"/>
              <a:pathLst>
                <a:path w="28588" h="87706">
                  <a:moveTo>
                    <a:pt x="19050" y="0"/>
                  </a:moveTo>
                  <a:lnTo>
                    <a:pt x="19050" y="0"/>
                  </a:lnTo>
                  <a:lnTo>
                    <a:pt x="19050" y="74358"/>
                  </a:lnTo>
                  <a:cubicBezTo>
                    <a:pt x="19050" y="78181"/>
                    <a:pt x="19050" y="81038"/>
                    <a:pt x="20003" y="81991"/>
                  </a:cubicBezTo>
                  <a:cubicBezTo>
                    <a:pt x="20003" y="82943"/>
                    <a:pt x="20955" y="83896"/>
                    <a:pt x="21908" y="84848"/>
                  </a:cubicBezTo>
                  <a:cubicBezTo>
                    <a:pt x="22860" y="84848"/>
                    <a:pt x="25718" y="84848"/>
                    <a:pt x="28588" y="84848"/>
                  </a:cubicBezTo>
                  <a:lnTo>
                    <a:pt x="28588" y="87706"/>
                  </a:lnTo>
                  <a:lnTo>
                    <a:pt x="953" y="87706"/>
                  </a:lnTo>
                  <a:lnTo>
                    <a:pt x="953" y="84848"/>
                  </a:lnTo>
                  <a:cubicBezTo>
                    <a:pt x="2858" y="84848"/>
                    <a:pt x="4763" y="84848"/>
                    <a:pt x="5715" y="84848"/>
                  </a:cubicBezTo>
                  <a:cubicBezTo>
                    <a:pt x="6668" y="83896"/>
                    <a:pt x="7620" y="82943"/>
                    <a:pt x="7620" y="81991"/>
                  </a:cubicBezTo>
                  <a:cubicBezTo>
                    <a:pt x="8573" y="81038"/>
                    <a:pt x="8573" y="78181"/>
                    <a:pt x="8573" y="74358"/>
                  </a:cubicBezTo>
                  <a:lnTo>
                    <a:pt x="8573" y="23838"/>
                  </a:lnTo>
                  <a:cubicBezTo>
                    <a:pt x="8573" y="17157"/>
                    <a:pt x="8573" y="13347"/>
                    <a:pt x="8573" y="12395"/>
                  </a:cubicBezTo>
                  <a:cubicBezTo>
                    <a:pt x="8573" y="10490"/>
                    <a:pt x="7620" y="9537"/>
                    <a:pt x="6668" y="8585"/>
                  </a:cubicBezTo>
                  <a:cubicBezTo>
                    <a:pt x="6668" y="8585"/>
                    <a:pt x="5715" y="8585"/>
                    <a:pt x="4763" y="8585"/>
                  </a:cubicBezTo>
                  <a:cubicBezTo>
                    <a:pt x="3810" y="8585"/>
                    <a:pt x="1905" y="8585"/>
                    <a:pt x="953" y="9537"/>
                  </a:cubicBezTo>
                  <a:lnTo>
                    <a:pt x="0" y="6680"/>
                  </a:lnTo>
                  <a:lnTo>
                    <a:pt x="16193" y="0"/>
                  </a:lnTo>
                  <a:lnTo>
                    <a:pt x="19050" y="0"/>
                  </a:lnTo>
                  <a:close/>
                  <a:moveTo>
                    <a:pt x="73698" y="69296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29" name="Picture 532">
              <a:extLst>
                <a:ext uri="{FF2B5EF4-FFF2-40B4-BE49-F238E27FC236}">
                  <a16:creationId xmlns:a16="http://schemas.microsoft.com/office/drawing/2014/main" id="{D1A6F52B-48A6-F068-5A13-A4FF316F3C3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26245" y="5512979"/>
              <a:ext cx="174648" cy="96724"/>
            </a:xfrm>
            <a:prstGeom prst="rect">
              <a:avLst/>
            </a:prstGeom>
            <a:noFill/>
          </p:spPr>
        </p:pic>
        <p:sp>
          <p:nvSpPr>
            <p:cNvPr id="30" name="Freeform 533">
              <a:extLst>
                <a:ext uri="{FF2B5EF4-FFF2-40B4-BE49-F238E27FC236}">
                  <a16:creationId xmlns:a16="http://schemas.microsoft.com/office/drawing/2014/main" id="{7DCB6C92-0876-50BC-8F34-107F4A975A0D}"/>
                </a:ext>
              </a:extLst>
            </p:cNvPr>
            <p:cNvSpPr/>
            <p:nvPr/>
          </p:nvSpPr>
          <p:spPr>
            <a:xfrm>
              <a:off x="1513286" y="5544877"/>
              <a:ext cx="45078" cy="64825"/>
            </a:xfrm>
            <a:custGeom>
              <a:avLst/>
              <a:gdLst/>
              <a:ahLst/>
              <a:cxnLst/>
              <a:rect l="0" t="0" r="0" b="0"/>
              <a:pathLst>
                <a:path w="38113" h="60058">
                  <a:moveTo>
                    <a:pt x="34303" y="0"/>
                  </a:moveTo>
                  <a:lnTo>
                    <a:pt x="34303" y="0"/>
                  </a:lnTo>
                  <a:lnTo>
                    <a:pt x="34303" y="19062"/>
                  </a:lnTo>
                  <a:lnTo>
                    <a:pt x="32398" y="19062"/>
                  </a:lnTo>
                  <a:cubicBezTo>
                    <a:pt x="30493" y="13347"/>
                    <a:pt x="28588" y="9537"/>
                    <a:pt x="25731" y="6680"/>
                  </a:cubicBezTo>
                  <a:cubicBezTo>
                    <a:pt x="23826" y="4762"/>
                    <a:pt x="20968" y="3810"/>
                    <a:pt x="17158" y="3810"/>
                  </a:cubicBezTo>
                  <a:cubicBezTo>
                    <a:pt x="14301" y="3810"/>
                    <a:pt x="11443" y="4762"/>
                    <a:pt x="9538" y="5727"/>
                  </a:cubicBezTo>
                  <a:cubicBezTo>
                    <a:pt x="7633" y="7632"/>
                    <a:pt x="7633" y="9537"/>
                    <a:pt x="7633" y="11442"/>
                  </a:cubicBezTo>
                  <a:cubicBezTo>
                    <a:pt x="7633" y="13347"/>
                    <a:pt x="7633" y="15252"/>
                    <a:pt x="9538" y="17157"/>
                  </a:cubicBezTo>
                  <a:cubicBezTo>
                    <a:pt x="10490" y="18110"/>
                    <a:pt x="13348" y="20028"/>
                    <a:pt x="17158" y="21933"/>
                  </a:cubicBezTo>
                  <a:lnTo>
                    <a:pt x="25731" y="26695"/>
                  </a:lnTo>
                  <a:cubicBezTo>
                    <a:pt x="34303" y="30505"/>
                    <a:pt x="38113" y="36233"/>
                    <a:pt x="38113" y="42900"/>
                  </a:cubicBezTo>
                  <a:cubicBezTo>
                    <a:pt x="38113" y="47663"/>
                    <a:pt x="36208" y="51485"/>
                    <a:pt x="32398" y="55295"/>
                  </a:cubicBezTo>
                  <a:cubicBezTo>
                    <a:pt x="28588" y="58153"/>
                    <a:pt x="23826" y="60058"/>
                    <a:pt x="19063" y="60058"/>
                  </a:cubicBezTo>
                  <a:cubicBezTo>
                    <a:pt x="16206" y="60058"/>
                    <a:pt x="12395" y="59105"/>
                    <a:pt x="7633" y="58153"/>
                  </a:cubicBezTo>
                  <a:cubicBezTo>
                    <a:pt x="6681" y="57200"/>
                    <a:pt x="5728" y="57200"/>
                    <a:pt x="4776" y="57200"/>
                  </a:cubicBezTo>
                  <a:cubicBezTo>
                    <a:pt x="3823" y="57200"/>
                    <a:pt x="2870" y="58153"/>
                    <a:pt x="1918" y="59105"/>
                  </a:cubicBezTo>
                  <a:lnTo>
                    <a:pt x="0" y="59105"/>
                  </a:lnTo>
                  <a:lnTo>
                    <a:pt x="0" y="39090"/>
                  </a:lnTo>
                  <a:lnTo>
                    <a:pt x="1918" y="39090"/>
                  </a:lnTo>
                  <a:cubicBezTo>
                    <a:pt x="2870" y="44805"/>
                    <a:pt x="5728" y="48628"/>
                    <a:pt x="8585" y="51485"/>
                  </a:cubicBezTo>
                  <a:cubicBezTo>
                    <a:pt x="12395" y="54343"/>
                    <a:pt x="15253" y="56248"/>
                    <a:pt x="20015" y="56248"/>
                  </a:cubicBezTo>
                  <a:cubicBezTo>
                    <a:pt x="22873" y="56248"/>
                    <a:pt x="24778" y="55295"/>
                    <a:pt x="26683" y="53390"/>
                  </a:cubicBezTo>
                  <a:cubicBezTo>
                    <a:pt x="28588" y="51485"/>
                    <a:pt x="29540" y="49580"/>
                    <a:pt x="29540" y="47663"/>
                  </a:cubicBezTo>
                  <a:cubicBezTo>
                    <a:pt x="29540" y="44805"/>
                    <a:pt x="28588" y="41948"/>
                    <a:pt x="26683" y="40043"/>
                  </a:cubicBezTo>
                  <a:cubicBezTo>
                    <a:pt x="23826" y="38138"/>
                    <a:pt x="20015" y="36233"/>
                    <a:pt x="14301" y="33362"/>
                  </a:cubicBezTo>
                  <a:cubicBezTo>
                    <a:pt x="8585" y="30505"/>
                    <a:pt x="4776" y="27647"/>
                    <a:pt x="2870" y="24790"/>
                  </a:cubicBezTo>
                  <a:cubicBezTo>
                    <a:pt x="953" y="22885"/>
                    <a:pt x="0" y="20028"/>
                    <a:pt x="0" y="16205"/>
                  </a:cubicBezTo>
                  <a:cubicBezTo>
                    <a:pt x="0" y="11442"/>
                    <a:pt x="1918" y="7632"/>
                    <a:pt x="4776" y="4762"/>
                  </a:cubicBezTo>
                  <a:cubicBezTo>
                    <a:pt x="7633" y="1905"/>
                    <a:pt x="12395" y="0"/>
                    <a:pt x="17158" y="0"/>
                  </a:cubicBezTo>
                  <a:cubicBezTo>
                    <a:pt x="19063" y="0"/>
                    <a:pt x="21920" y="952"/>
                    <a:pt x="24778" y="1905"/>
                  </a:cubicBezTo>
                  <a:cubicBezTo>
                    <a:pt x="26683" y="1905"/>
                    <a:pt x="28588" y="1905"/>
                    <a:pt x="29540" y="1905"/>
                  </a:cubicBezTo>
                  <a:cubicBezTo>
                    <a:pt x="29540" y="1905"/>
                    <a:pt x="30493" y="1905"/>
                    <a:pt x="30493" y="1905"/>
                  </a:cubicBezTo>
                  <a:cubicBezTo>
                    <a:pt x="31445" y="1905"/>
                    <a:pt x="31445" y="952"/>
                    <a:pt x="32398" y="0"/>
                  </a:cubicBezTo>
                  <a:lnTo>
                    <a:pt x="34303" y="0"/>
                  </a:lnTo>
                  <a:close/>
                  <a:moveTo>
                    <a:pt x="-148298" y="66340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31" name="Freeform 534">
              <a:extLst>
                <a:ext uri="{FF2B5EF4-FFF2-40B4-BE49-F238E27FC236}">
                  <a16:creationId xmlns:a16="http://schemas.microsoft.com/office/drawing/2014/main" id="{DDD2CAFA-0FF6-23BF-38C4-1EB6343DC22C}"/>
                </a:ext>
              </a:extLst>
            </p:cNvPr>
            <p:cNvSpPr/>
            <p:nvPr/>
          </p:nvSpPr>
          <p:spPr>
            <a:xfrm>
              <a:off x="1782612" y="5421395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44806"/>
                  </a:moveTo>
                  <a:lnTo>
                    <a:pt x="36195" y="44806"/>
                  </a:lnTo>
                  <a:lnTo>
                    <a:pt x="32385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193" y="38138"/>
                    <a:pt x="20003" y="32410"/>
                  </a:cubicBezTo>
                  <a:cubicBezTo>
                    <a:pt x="23813" y="26695"/>
                    <a:pt x="25718" y="21933"/>
                    <a:pt x="25718" y="17158"/>
                  </a:cubicBezTo>
                  <a:cubicBezTo>
                    <a:pt x="25718" y="14300"/>
                    <a:pt x="24765" y="11443"/>
                    <a:pt x="22860" y="8585"/>
                  </a:cubicBezTo>
                  <a:cubicBezTo>
                    <a:pt x="20003" y="6680"/>
                    <a:pt x="18098" y="5715"/>
                    <a:pt x="15240" y="5715"/>
                  </a:cubicBezTo>
                  <a:cubicBezTo>
                    <a:pt x="12383" y="5715"/>
                    <a:pt x="9525" y="6680"/>
                    <a:pt x="7620" y="7633"/>
                  </a:cubicBezTo>
                  <a:cubicBezTo>
                    <a:pt x="5715" y="9538"/>
                    <a:pt x="3810" y="11443"/>
                    <a:pt x="2858" y="15253"/>
                  </a:cubicBezTo>
                  <a:lnTo>
                    <a:pt x="1905" y="15253"/>
                  </a:lnTo>
                  <a:cubicBezTo>
                    <a:pt x="1905" y="9538"/>
                    <a:pt x="3810" y="5715"/>
                    <a:pt x="6668" y="3810"/>
                  </a:cubicBezTo>
                  <a:cubicBezTo>
                    <a:pt x="9525" y="953"/>
                    <a:pt x="13335" y="0"/>
                    <a:pt x="17145" y="0"/>
                  </a:cubicBezTo>
                  <a:cubicBezTo>
                    <a:pt x="21908" y="0"/>
                    <a:pt x="24765" y="953"/>
                    <a:pt x="28575" y="3810"/>
                  </a:cubicBezTo>
                  <a:cubicBezTo>
                    <a:pt x="31433" y="6680"/>
                    <a:pt x="32385" y="9538"/>
                    <a:pt x="32385" y="13348"/>
                  </a:cubicBezTo>
                  <a:cubicBezTo>
                    <a:pt x="32385" y="16205"/>
                    <a:pt x="32385" y="19063"/>
                    <a:pt x="30480" y="21933"/>
                  </a:cubicBezTo>
                  <a:cubicBezTo>
                    <a:pt x="28575" y="26695"/>
                    <a:pt x="25718" y="30505"/>
                    <a:pt x="20955" y="36233"/>
                  </a:cubicBezTo>
                  <a:cubicBezTo>
                    <a:pt x="14288" y="42901"/>
                    <a:pt x="10478" y="47663"/>
                    <a:pt x="8573" y="48616"/>
                  </a:cubicBezTo>
                  <a:lnTo>
                    <a:pt x="22860" y="48616"/>
                  </a:lnTo>
                  <a:cubicBezTo>
                    <a:pt x="25718" y="48616"/>
                    <a:pt x="27623" y="48616"/>
                    <a:pt x="28575" y="48616"/>
                  </a:cubicBezTo>
                  <a:cubicBezTo>
                    <a:pt x="30480" y="48616"/>
                    <a:pt x="31433" y="47663"/>
                    <a:pt x="32385" y="47663"/>
                  </a:cubicBezTo>
                  <a:cubicBezTo>
                    <a:pt x="33338" y="46711"/>
                    <a:pt x="33338" y="45758"/>
                    <a:pt x="34290" y="44806"/>
                  </a:cubicBezTo>
                  <a:lnTo>
                    <a:pt x="36195" y="44806"/>
                  </a:lnTo>
                  <a:close/>
                  <a:moveTo>
                    <a:pt x="-306413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32" name="Freeform 535">
              <a:extLst>
                <a:ext uri="{FF2B5EF4-FFF2-40B4-BE49-F238E27FC236}">
                  <a16:creationId xmlns:a16="http://schemas.microsoft.com/office/drawing/2014/main" id="{D5C76106-482C-D3C0-7076-43BA708380B2}"/>
                </a:ext>
              </a:extLst>
            </p:cNvPr>
            <p:cNvSpPr/>
            <p:nvPr/>
          </p:nvSpPr>
          <p:spPr>
            <a:xfrm>
              <a:off x="1833307" y="5421395"/>
              <a:ext cx="36065" cy="60712"/>
            </a:xfrm>
            <a:custGeom>
              <a:avLst/>
              <a:gdLst/>
              <a:ahLst/>
              <a:cxnLst/>
              <a:rect l="0" t="0" r="0" b="0"/>
              <a:pathLst>
                <a:path w="30493" h="56248">
                  <a:moveTo>
                    <a:pt x="952" y="11443"/>
                  </a:moveTo>
                  <a:lnTo>
                    <a:pt x="952" y="11443"/>
                  </a:lnTo>
                  <a:cubicBezTo>
                    <a:pt x="1905" y="7633"/>
                    <a:pt x="4762" y="4763"/>
                    <a:pt x="6667" y="2857"/>
                  </a:cubicBezTo>
                  <a:cubicBezTo>
                    <a:pt x="8572" y="953"/>
                    <a:pt x="12395" y="0"/>
                    <a:pt x="15252" y="0"/>
                  </a:cubicBezTo>
                  <a:cubicBezTo>
                    <a:pt x="20015" y="0"/>
                    <a:pt x="22872" y="953"/>
                    <a:pt x="25730" y="3810"/>
                  </a:cubicBezTo>
                  <a:cubicBezTo>
                    <a:pt x="27635" y="5715"/>
                    <a:pt x="28588" y="8585"/>
                    <a:pt x="28588" y="10490"/>
                  </a:cubicBezTo>
                  <a:cubicBezTo>
                    <a:pt x="28588" y="14300"/>
                    <a:pt x="25730" y="18110"/>
                    <a:pt x="20968" y="22885"/>
                  </a:cubicBezTo>
                  <a:cubicBezTo>
                    <a:pt x="23825" y="23838"/>
                    <a:pt x="26682" y="25743"/>
                    <a:pt x="28588" y="28600"/>
                  </a:cubicBezTo>
                  <a:cubicBezTo>
                    <a:pt x="29540" y="30505"/>
                    <a:pt x="30493" y="33363"/>
                    <a:pt x="30493" y="37186"/>
                  </a:cubicBezTo>
                  <a:cubicBezTo>
                    <a:pt x="30493" y="41948"/>
                    <a:pt x="29540" y="45758"/>
                    <a:pt x="26682" y="49581"/>
                  </a:cubicBezTo>
                  <a:cubicBezTo>
                    <a:pt x="22872" y="53391"/>
                    <a:pt x="17157" y="56248"/>
                    <a:pt x="9525" y="56248"/>
                  </a:cubicBezTo>
                  <a:cubicBezTo>
                    <a:pt x="5715" y="56248"/>
                    <a:pt x="2857" y="55296"/>
                    <a:pt x="1905" y="54343"/>
                  </a:cubicBezTo>
                  <a:cubicBezTo>
                    <a:pt x="952" y="53391"/>
                    <a:pt x="0" y="52438"/>
                    <a:pt x="0" y="51486"/>
                  </a:cubicBezTo>
                  <a:cubicBezTo>
                    <a:pt x="0" y="50533"/>
                    <a:pt x="0" y="50533"/>
                    <a:pt x="952" y="49581"/>
                  </a:cubicBezTo>
                  <a:cubicBezTo>
                    <a:pt x="1905" y="48616"/>
                    <a:pt x="1905" y="48616"/>
                    <a:pt x="2857" y="48616"/>
                  </a:cubicBezTo>
                  <a:cubicBezTo>
                    <a:pt x="3810" y="48616"/>
                    <a:pt x="4762" y="48616"/>
                    <a:pt x="4762" y="48616"/>
                  </a:cubicBezTo>
                  <a:cubicBezTo>
                    <a:pt x="5715" y="49581"/>
                    <a:pt x="6667" y="49581"/>
                    <a:pt x="8572" y="50533"/>
                  </a:cubicBezTo>
                  <a:cubicBezTo>
                    <a:pt x="9525" y="51486"/>
                    <a:pt x="11443" y="51486"/>
                    <a:pt x="11443" y="52438"/>
                  </a:cubicBezTo>
                  <a:cubicBezTo>
                    <a:pt x="12395" y="52438"/>
                    <a:pt x="13347" y="52438"/>
                    <a:pt x="14300" y="52438"/>
                  </a:cubicBezTo>
                  <a:cubicBezTo>
                    <a:pt x="17157" y="52438"/>
                    <a:pt x="20015" y="51486"/>
                    <a:pt x="21920" y="49581"/>
                  </a:cubicBezTo>
                  <a:cubicBezTo>
                    <a:pt x="23825" y="46711"/>
                    <a:pt x="24777" y="44806"/>
                    <a:pt x="24777" y="41948"/>
                  </a:cubicBezTo>
                  <a:cubicBezTo>
                    <a:pt x="24777" y="40043"/>
                    <a:pt x="24777" y="37186"/>
                    <a:pt x="23825" y="35281"/>
                  </a:cubicBezTo>
                  <a:cubicBezTo>
                    <a:pt x="22872" y="34315"/>
                    <a:pt x="21920" y="33363"/>
                    <a:pt x="20968" y="32410"/>
                  </a:cubicBezTo>
                  <a:cubicBezTo>
                    <a:pt x="20015" y="31458"/>
                    <a:pt x="18110" y="30505"/>
                    <a:pt x="16205" y="29553"/>
                  </a:cubicBezTo>
                  <a:cubicBezTo>
                    <a:pt x="14300" y="28600"/>
                    <a:pt x="12395" y="27648"/>
                    <a:pt x="10477" y="27648"/>
                  </a:cubicBezTo>
                  <a:lnTo>
                    <a:pt x="9525" y="27648"/>
                  </a:lnTo>
                  <a:lnTo>
                    <a:pt x="9525" y="26695"/>
                  </a:lnTo>
                  <a:cubicBezTo>
                    <a:pt x="11443" y="26695"/>
                    <a:pt x="13347" y="25743"/>
                    <a:pt x="15252" y="24790"/>
                  </a:cubicBezTo>
                  <a:cubicBezTo>
                    <a:pt x="17157" y="22885"/>
                    <a:pt x="19063" y="21933"/>
                    <a:pt x="20015" y="20015"/>
                  </a:cubicBezTo>
                  <a:cubicBezTo>
                    <a:pt x="20968" y="18110"/>
                    <a:pt x="21920" y="16205"/>
                    <a:pt x="21920" y="14300"/>
                  </a:cubicBezTo>
                  <a:cubicBezTo>
                    <a:pt x="21920" y="11443"/>
                    <a:pt x="20968" y="9538"/>
                    <a:pt x="19063" y="7633"/>
                  </a:cubicBezTo>
                  <a:cubicBezTo>
                    <a:pt x="17157" y="5715"/>
                    <a:pt x="15252" y="4763"/>
                    <a:pt x="12395" y="4763"/>
                  </a:cubicBezTo>
                  <a:cubicBezTo>
                    <a:pt x="8572" y="4763"/>
                    <a:pt x="4762" y="7633"/>
                    <a:pt x="1905" y="11443"/>
                  </a:cubicBezTo>
                  <a:lnTo>
                    <a:pt x="952" y="11443"/>
                  </a:lnTo>
                  <a:close/>
                  <a:moveTo>
                    <a:pt x="-315913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33" name="Freeform 536">
              <a:extLst>
                <a:ext uri="{FF2B5EF4-FFF2-40B4-BE49-F238E27FC236}">
                  <a16:creationId xmlns:a16="http://schemas.microsoft.com/office/drawing/2014/main" id="{2DC3B28C-E807-2A84-B219-D3F60C8BC3C1}"/>
                </a:ext>
              </a:extLst>
            </p:cNvPr>
            <p:cNvSpPr/>
            <p:nvPr/>
          </p:nvSpPr>
          <p:spPr>
            <a:xfrm>
              <a:off x="1882892" y="5422423"/>
              <a:ext cx="37192" cy="59684"/>
            </a:xfrm>
            <a:custGeom>
              <a:avLst/>
              <a:gdLst/>
              <a:ahLst/>
              <a:cxnLst/>
              <a:rect l="0" t="0" r="0" b="0"/>
              <a:pathLst>
                <a:path w="31446" h="55295">
                  <a:moveTo>
                    <a:pt x="31446" y="0"/>
                  </a:moveTo>
                  <a:lnTo>
                    <a:pt x="31446" y="0"/>
                  </a:lnTo>
                  <a:lnTo>
                    <a:pt x="28588" y="6680"/>
                  </a:lnTo>
                  <a:lnTo>
                    <a:pt x="12383" y="6680"/>
                  </a:lnTo>
                  <a:lnTo>
                    <a:pt x="8573" y="13347"/>
                  </a:lnTo>
                  <a:cubicBezTo>
                    <a:pt x="15241" y="15252"/>
                    <a:pt x="20955" y="17157"/>
                    <a:pt x="25731" y="21932"/>
                  </a:cubicBezTo>
                  <a:cubicBezTo>
                    <a:pt x="28588" y="25742"/>
                    <a:pt x="30493" y="29552"/>
                    <a:pt x="30493" y="34328"/>
                  </a:cubicBezTo>
                  <a:cubicBezTo>
                    <a:pt x="30493" y="37185"/>
                    <a:pt x="29541" y="40043"/>
                    <a:pt x="28588" y="42900"/>
                  </a:cubicBezTo>
                  <a:cubicBezTo>
                    <a:pt x="27636" y="44805"/>
                    <a:pt x="26683" y="46710"/>
                    <a:pt x="24766" y="48628"/>
                  </a:cubicBezTo>
                  <a:cubicBezTo>
                    <a:pt x="22860" y="50533"/>
                    <a:pt x="20955" y="51485"/>
                    <a:pt x="18098" y="52438"/>
                  </a:cubicBezTo>
                  <a:cubicBezTo>
                    <a:pt x="15241" y="54343"/>
                    <a:pt x="12383" y="55295"/>
                    <a:pt x="9525" y="55295"/>
                  </a:cubicBezTo>
                  <a:cubicBezTo>
                    <a:pt x="5716" y="55295"/>
                    <a:pt x="3810" y="54343"/>
                    <a:pt x="1905" y="53390"/>
                  </a:cubicBezTo>
                  <a:cubicBezTo>
                    <a:pt x="953" y="52438"/>
                    <a:pt x="0" y="50533"/>
                    <a:pt x="0" y="49580"/>
                  </a:cubicBezTo>
                  <a:cubicBezTo>
                    <a:pt x="0" y="48628"/>
                    <a:pt x="0" y="48628"/>
                    <a:pt x="953" y="47663"/>
                  </a:cubicBezTo>
                  <a:cubicBezTo>
                    <a:pt x="953" y="46710"/>
                    <a:pt x="1905" y="46710"/>
                    <a:pt x="2858" y="46710"/>
                  </a:cubicBezTo>
                  <a:cubicBezTo>
                    <a:pt x="3810" y="46710"/>
                    <a:pt x="4763" y="46710"/>
                    <a:pt x="4763" y="46710"/>
                  </a:cubicBezTo>
                  <a:cubicBezTo>
                    <a:pt x="5716" y="47663"/>
                    <a:pt x="6668" y="47663"/>
                    <a:pt x="7621" y="48628"/>
                  </a:cubicBezTo>
                  <a:cubicBezTo>
                    <a:pt x="9525" y="50533"/>
                    <a:pt x="11430" y="50533"/>
                    <a:pt x="13335" y="50533"/>
                  </a:cubicBezTo>
                  <a:cubicBezTo>
                    <a:pt x="17146" y="50533"/>
                    <a:pt x="19050" y="49580"/>
                    <a:pt x="21908" y="47663"/>
                  </a:cubicBezTo>
                  <a:cubicBezTo>
                    <a:pt x="23813" y="44805"/>
                    <a:pt x="25731" y="41948"/>
                    <a:pt x="25731" y="39090"/>
                  </a:cubicBezTo>
                  <a:cubicBezTo>
                    <a:pt x="25731" y="35280"/>
                    <a:pt x="24766" y="32410"/>
                    <a:pt x="21908" y="29552"/>
                  </a:cubicBezTo>
                  <a:cubicBezTo>
                    <a:pt x="20003" y="26695"/>
                    <a:pt x="17146" y="24790"/>
                    <a:pt x="13335" y="22885"/>
                  </a:cubicBezTo>
                  <a:cubicBezTo>
                    <a:pt x="10478" y="21932"/>
                    <a:pt x="6668" y="20980"/>
                    <a:pt x="1905" y="20980"/>
                  </a:cubicBezTo>
                  <a:lnTo>
                    <a:pt x="12383" y="0"/>
                  </a:lnTo>
                  <a:lnTo>
                    <a:pt x="31446" y="0"/>
                  </a:lnTo>
                  <a:close/>
                  <a:moveTo>
                    <a:pt x="-347345" y="77685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34" name="Freeform 537">
              <a:extLst>
                <a:ext uri="{FF2B5EF4-FFF2-40B4-BE49-F238E27FC236}">
                  <a16:creationId xmlns:a16="http://schemas.microsoft.com/office/drawing/2014/main" id="{7B2DD602-E395-4224-E352-1CA174E287AB}"/>
                </a:ext>
              </a:extLst>
            </p:cNvPr>
            <p:cNvSpPr/>
            <p:nvPr/>
          </p:nvSpPr>
          <p:spPr>
            <a:xfrm>
              <a:off x="1927970" y="5438886"/>
              <a:ext cx="104785" cy="91584"/>
            </a:xfrm>
            <a:custGeom>
              <a:avLst/>
              <a:gdLst/>
              <a:ahLst/>
              <a:cxnLst/>
              <a:rect l="0" t="0" r="0" b="0"/>
              <a:pathLst>
                <a:path w="88595" h="84849">
                  <a:moveTo>
                    <a:pt x="59068" y="1905"/>
                  </a:moveTo>
                  <a:lnTo>
                    <a:pt x="59068" y="1905"/>
                  </a:lnTo>
                  <a:lnTo>
                    <a:pt x="59068" y="0"/>
                  </a:lnTo>
                  <a:lnTo>
                    <a:pt x="88595" y="0"/>
                  </a:lnTo>
                  <a:lnTo>
                    <a:pt x="88595" y="1905"/>
                  </a:lnTo>
                  <a:lnTo>
                    <a:pt x="85738" y="1905"/>
                  </a:lnTo>
                  <a:cubicBezTo>
                    <a:pt x="81928" y="1905"/>
                    <a:pt x="79070" y="2858"/>
                    <a:pt x="78118" y="5728"/>
                  </a:cubicBezTo>
                  <a:cubicBezTo>
                    <a:pt x="77165" y="7633"/>
                    <a:pt x="76213" y="10490"/>
                    <a:pt x="76213" y="15253"/>
                  </a:cubicBezTo>
                  <a:lnTo>
                    <a:pt x="76213" y="48629"/>
                  </a:lnTo>
                  <a:cubicBezTo>
                    <a:pt x="76213" y="57201"/>
                    <a:pt x="75260" y="63881"/>
                    <a:pt x="74308" y="67691"/>
                  </a:cubicBezTo>
                  <a:cubicBezTo>
                    <a:pt x="72403" y="72454"/>
                    <a:pt x="68593" y="76276"/>
                    <a:pt x="63830" y="80086"/>
                  </a:cubicBezTo>
                  <a:cubicBezTo>
                    <a:pt x="59068" y="82944"/>
                    <a:pt x="52400" y="84849"/>
                    <a:pt x="44780" y="84849"/>
                  </a:cubicBezTo>
                  <a:cubicBezTo>
                    <a:pt x="35243" y="84849"/>
                    <a:pt x="28575" y="82944"/>
                    <a:pt x="23813" y="80086"/>
                  </a:cubicBezTo>
                  <a:cubicBezTo>
                    <a:pt x="19050" y="77229"/>
                    <a:pt x="15240" y="72454"/>
                    <a:pt x="13335" y="67691"/>
                  </a:cubicBezTo>
                  <a:cubicBezTo>
                    <a:pt x="12383" y="63881"/>
                    <a:pt x="11430" y="57201"/>
                    <a:pt x="11430" y="46711"/>
                  </a:cubicBezTo>
                  <a:lnTo>
                    <a:pt x="11430" y="14300"/>
                  </a:lnTo>
                  <a:cubicBezTo>
                    <a:pt x="11430" y="9538"/>
                    <a:pt x="11430" y="5728"/>
                    <a:pt x="9525" y="4775"/>
                  </a:cubicBezTo>
                  <a:cubicBezTo>
                    <a:pt x="8573" y="2858"/>
                    <a:pt x="5715" y="1905"/>
                    <a:pt x="2858" y="1905"/>
                  </a:cubicBezTo>
                  <a:lnTo>
                    <a:pt x="0" y="1905"/>
                  </a:lnTo>
                  <a:lnTo>
                    <a:pt x="0" y="0"/>
                  </a:lnTo>
                  <a:lnTo>
                    <a:pt x="35243" y="0"/>
                  </a:lnTo>
                  <a:lnTo>
                    <a:pt x="35243" y="1905"/>
                  </a:lnTo>
                  <a:lnTo>
                    <a:pt x="32385" y="1905"/>
                  </a:lnTo>
                  <a:cubicBezTo>
                    <a:pt x="28575" y="1905"/>
                    <a:pt x="26670" y="2858"/>
                    <a:pt x="24765" y="4775"/>
                  </a:cubicBezTo>
                  <a:cubicBezTo>
                    <a:pt x="23813" y="6680"/>
                    <a:pt x="23813" y="9538"/>
                    <a:pt x="23813" y="14300"/>
                  </a:cubicBezTo>
                  <a:lnTo>
                    <a:pt x="23813" y="50533"/>
                  </a:lnTo>
                  <a:cubicBezTo>
                    <a:pt x="23813" y="54344"/>
                    <a:pt x="23813" y="57201"/>
                    <a:pt x="24765" y="61976"/>
                  </a:cubicBezTo>
                  <a:cubicBezTo>
                    <a:pt x="24765" y="65786"/>
                    <a:pt x="25718" y="69596"/>
                    <a:pt x="27623" y="71501"/>
                  </a:cubicBezTo>
                  <a:cubicBezTo>
                    <a:pt x="29528" y="74359"/>
                    <a:pt x="31433" y="76276"/>
                    <a:pt x="34290" y="77229"/>
                  </a:cubicBezTo>
                  <a:cubicBezTo>
                    <a:pt x="37148" y="79134"/>
                    <a:pt x="40958" y="80086"/>
                    <a:pt x="44780" y="80086"/>
                  </a:cubicBezTo>
                  <a:cubicBezTo>
                    <a:pt x="50495" y="80086"/>
                    <a:pt x="55258" y="78181"/>
                    <a:pt x="60020" y="76276"/>
                  </a:cubicBezTo>
                  <a:cubicBezTo>
                    <a:pt x="63830" y="73406"/>
                    <a:pt x="66688" y="70549"/>
                    <a:pt x="68593" y="66739"/>
                  </a:cubicBezTo>
                  <a:cubicBezTo>
                    <a:pt x="70498" y="62929"/>
                    <a:pt x="70498" y="57201"/>
                    <a:pt x="70498" y="47676"/>
                  </a:cubicBezTo>
                  <a:lnTo>
                    <a:pt x="70498" y="14300"/>
                  </a:lnTo>
                  <a:cubicBezTo>
                    <a:pt x="70498" y="9538"/>
                    <a:pt x="70498" y="5728"/>
                    <a:pt x="69545" y="4775"/>
                  </a:cubicBezTo>
                  <a:cubicBezTo>
                    <a:pt x="67640" y="2858"/>
                    <a:pt x="64783" y="1905"/>
                    <a:pt x="61925" y="1905"/>
                  </a:cubicBezTo>
                  <a:lnTo>
                    <a:pt x="59068" y="1905"/>
                  </a:lnTo>
                  <a:close/>
                  <a:moveTo>
                    <a:pt x="-402615" y="76160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35" name="Picture 538">
              <a:extLst>
                <a:ext uri="{FF2B5EF4-FFF2-40B4-BE49-F238E27FC236}">
                  <a16:creationId xmlns:a16="http://schemas.microsoft.com/office/drawing/2014/main" id="{4198BC67-2B95-316A-2E81-32BABE7563E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034303" y="5515035"/>
              <a:ext cx="38633" cy="36024"/>
            </a:xfrm>
            <a:prstGeom prst="rect">
              <a:avLst/>
            </a:prstGeom>
            <a:noFill/>
          </p:spPr>
        </p:pic>
        <p:sp>
          <p:nvSpPr>
            <p:cNvPr id="36" name="Freeform 539">
              <a:extLst>
                <a:ext uri="{FF2B5EF4-FFF2-40B4-BE49-F238E27FC236}">
                  <a16:creationId xmlns:a16="http://schemas.microsoft.com/office/drawing/2014/main" id="{6A67C55A-279C-8F72-06DA-C8671C4F27D5}"/>
                </a:ext>
              </a:extLst>
            </p:cNvPr>
            <p:cNvSpPr/>
            <p:nvPr/>
          </p:nvSpPr>
          <p:spPr>
            <a:xfrm>
              <a:off x="2112712" y="5421395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44806"/>
                  </a:moveTo>
                  <a:lnTo>
                    <a:pt x="36195" y="44806"/>
                  </a:lnTo>
                  <a:lnTo>
                    <a:pt x="32386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256" y="38138"/>
                    <a:pt x="20067" y="32410"/>
                  </a:cubicBezTo>
                  <a:cubicBezTo>
                    <a:pt x="23876" y="26695"/>
                    <a:pt x="25781" y="21933"/>
                    <a:pt x="25781" y="17158"/>
                  </a:cubicBezTo>
                  <a:cubicBezTo>
                    <a:pt x="25781" y="14300"/>
                    <a:pt x="24765" y="11443"/>
                    <a:pt x="22861" y="8585"/>
                  </a:cubicBezTo>
                  <a:cubicBezTo>
                    <a:pt x="20067" y="6680"/>
                    <a:pt x="18162" y="5715"/>
                    <a:pt x="15240" y="5715"/>
                  </a:cubicBezTo>
                  <a:cubicBezTo>
                    <a:pt x="12447" y="5715"/>
                    <a:pt x="9525" y="6680"/>
                    <a:pt x="7620" y="7633"/>
                  </a:cubicBezTo>
                  <a:cubicBezTo>
                    <a:pt x="5715" y="9538"/>
                    <a:pt x="3811" y="11443"/>
                    <a:pt x="2922" y="15253"/>
                  </a:cubicBezTo>
                  <a:lnTo>
                    <a:pt x="1906" y="15253"/>
                  </a:lnTo>
                  <a:cubicBezTo>
                    <a:pt x="1906" y="9538"/>
                    <a:pt x="3811" y="5715"/>
                    <a:pt x="6731" y="3810"/>
                  </a:cubicBezTo>
                  <a:cubicBezTo>
                    <a:pt x="9525" y="953"/>
                    <a:pt x="12447" y="0"/>
                    <a:pt x="17145" y="0"/>
                  </a:cubicBezTo>
                  <a:cubicBezTo>
                    <a:pt x="20956" y="0"/>
                    <a:pt x="24765" y="953"/>
                    <a:pt x="27687" y="3810"/>
                  </a:cubicBezTo>
                  <a:cubicBezTo>
                    <a:pt x="30481" y="6680"/>
                    <a:pt x="32386" y="9538"/>
                    <a:pt x="32386" y="13348"/>
                  </a:cubicBezTo>
                  <a:cubicBezTo>
                    <a:pt x="32386" y="16205"/>
                    <a:pt x="31497" y="19063"/>
                    <a:pt x="30481" y="21933"/>
                  </a:cubicBezTo>
                  <a:cubicBezTo>
                    <a:pt x="28575" y="26695"/>
                    <a:pt x="25781" y="30505"/>
                    <a:pt x="20956" y="36233"/>
                  </a:cubicBezTo>
                  <a:cubicBezTo>
                    <a:pt x="14351" y="42901"/>
                    <a:pt x="10542" y="47663"/>
                    <a:pt x="8637" y="48616"/>
                  </a:cubicBezTo>
                  <a:lnTo>
                    <a:pt x="22861" y="48616"/>
                  </a:lnTo>
                  <a:cubicBezTo>
                    <a:pt x="25781" y="48616"/>
                    <a:pt x="27687" y="48616"/>
                    <a:pt x="28575" y="48616"/>
                  </a:cubicBezTo>
                  <a:cubicBezTo>
                    <a:pt x="29592" y="48616"/>
                    <a:pt x="30481" y="47663"/>
                    <a:pt x="31497" y="47663"/>
                  </a:cubicBezTo>
                  <a:cubicBezTo>
                    <a:pt x="32386" y="46711"/>
                    <a:pt x="33401" y="45758"/>
                    <a:pt x="34290" y="44806"/>
                  </a:cubicBezTo>
                  <a:lnTo>
                    <a:pt x="36195" y="44806"/>
                  </a:lnTo>
                  <a:close/>
                  <a:moveTo>
                    <a:pt x="-585508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37" name="Freeform 540">
              <a:extLst>
                <a:ext uri="{FF2B5EF4-FFF2-40B4-BE49-F238E27FC236}">
                  <a16:creationId xmlns:a16="http://schemas.microsoft.com/office/drawing/2014/main" id="{4537D2E8-D773-3936-8F46-D718B8108FB1}"/>
                </a:ext>
              </a:extLst>
            </p:cNvPr>
            <p:cNvSpPr/>
            <p:nvPr/>
          </p:nvSpPr>
          <p:spPr>
            <a:xfrm>
              <a:off x="2163483" y="5421395"/>
              <a:ext cx="36050" cy="60712"/>
            </a:xfrm>
            <a:custGeom>
              <a:avLst/>
              <a:gdLst/>
              <a:ahLst/>
              <a:cxnLst/>
              <a:rect l="0" t="0" r="0" b="0"/>
              <a:pathLst>
                <a:path w="30480" h="56248">
                  <a:moveTo>
                    <a:pt x="889" y="11443"/>
                  </a:moveTo>
                  <a:lnTo>
                    <a:pt x="889" y="11443"/>
                  </a:lnTo>
                  <a:cubicBezTo>
                    <a:pt x="1905" y="7633"/>
                    <a:pt x="3811" y="4763"/>
                    <a:pt x="6605" y="2857"/>
                  </a:cubicBezTo>
                  <a:cubicBezTo>
                    <a:pt x="8510" y="953"/>
                    <a:pt x="11430" y="0"/>
                    <a:pt x="15241" y="0"/>
                  </a:cubicBezTo>
                  <a:cubicBezTo>
                    <a:pt x="19939" y="0"/>
                    <a:pt x="22861" y="953"/>
                    <a:pt x="25655" y="3810"/>
                  </a:cubicBezTo>
                  <a:cubicBezTo>
                    <a:pt x="26671" y="5715"/>
                    <a:pt x="27560" y="8585"/>
                    <a:pt x="27560" y="10490"/>
                  </a:cubicBezTo>
                  <a:cubicBezTo>
                    <a:pt x="27560" y="14300"/>
                    <a:pt x="25655" y="18110"/>
                    <a:pt x="20955" y="22885"/>
                  </a:cubicBezTo>
                  <a:cubicBezTo>
                    <a:pt x="23749" y="23838"/>
                    <a:pt x="26671" y="25743"/>
                    <a:pt x="27560" y="28600"/>
                  </a:cubicBezTo>
                  <a:cubicBezTo>
                    <a:pt x="29464" y="30505"/>
                    <a:pt x="30480" y="33363"/>
                    <a:pt x="30480" y="37186"/>
                  </a:cubicBezTo>
                  <a:cubicBezTo>
                    <a:pt x="30480" y="41948"/>
                    <a:pt x="29464" y="45758"/>
                    <a:pt x="25655" y="49581"/>
                  </a:cubicBezTo>
                  <a:cubicBezTo>
                    <a:pt x="21844" y="53391"/>
                    <a:pt x="16130" y="56248"/>
                    <a:pt x="9525" y="56248"/>
                  </a:cubicBezTo>
                  <a:cubicBezTo>
                    <a:pt x="5716" y="56248"/>
                    <a:pt x="2794" y="55296"/>
                    <a:pt x="1905" y="54343"/>
                  </a:cubicBezTo>
                  <a:cubicBezTo>
                    <a:pt x="0" y="53391"/>
                    <a:pt x="0" y="52438"/>
                    <a:pt x="0" y="51486"/>
                  </a:cubicBezTo>
                  <a:cubicBezTo>
                    <a:pt x="0" y="50533"/>
                    <a:pt x="0" y="50533"/>
                    <a:pt x="889" y="49581"/>
                  </a:cubicBezTo>
                  <a:cubicBezTo>
                    <a:pt x="889" y="48616"/>
                    <a:pt x="1905" y="48616"/>
                    <a:pt x="2794" y="48616"/>
                  </a:cubicBezTo>
                  <a:cubicBezTo>
                    <a:pt x="3811" y="48616"/>
                    <a:pt x="4699" y="48616"/>
                    <a:pt x="4699" y="48616"/>
                  </a:cubicBezTo>
                  <a:cubicBezTo>
                    <a:pt x="5716" y="49581"/>
                    <a:pt x="6605" y="49581"/>
                    <a:pt x="7621" y="50533"/>
                  </a:cubicBezTo>
                  <a:cubicBezTo>
                    <a:pt x="9525" y="51486"/>
                    <a:pt x="10414" y="51486"/>
                    <a:pt x="11430" y="52438"/>
                  </a:cubicBezTo>
                  <a:cubicBezTo>
                    <a:pt x="12319" y="52438"/>
                    <a:pt x="13336" y="52438"/>
                    <a:pt x="14224" y="52438"/>
                  </a:cubicBezTo>
                  <a:cubicBezTo>
                    <a:pt x="17146" y="52438"/>
                    <a:pt x="19939" y="51486"/>
                    <a:pt x="21844" y="49581"/>
                  </a:cubicBezTo>
                  <a:cubicBezTo>
                    <a:pt x="23749" y="46711"/>
                    <a:pt x="24766" y="44806"/>
                    <a:pt x="24766" y="41948"/>
                  </a:cubicBezTo>
                  <a:cubicBezTo>
                    <a:pt x="24766" y="40043"/>
                    <a:pt x="23749" y="37186"/>
                    <a:pt x="22861" y="35281"/>
                  </a:cubicBezTo>
                  <a:cubicBezTo>
                    <a:pt x="22861" y="34315"/>
                    <a:pt x="21844" y="33363"/>
                    <a:pt x="20955" y="32410"/>
                  </a:cubicBezTo>
                  <a:cubicBezTo>
                    <a:pt x="19939" y="31458"/>
                    <a:pt x="18035" y="30505"/>
                    <a:pt x="16130" y="29553"/>
                  </a:cubicBezTo>
                  <a:cubicBezTo>
                    <a:pt x="14224" y="28600"/>
                    <a:pt x="12319" y="27648"/>
                    <a:pt x="10414" y="27648"/>
                  </a:cubicBezTo>
                  <a:lnTo>
                    <a:pt x="8510" y="27648"/>
                  </a:lnTo>
                  <a:lnTo>
                    <a:pt x="8510" y="26695"/>
                  </a:lnTo>
                  <a:cubicBezTo>
                    <a:pt x="11430" y="26695"/>
                    <a:pt x="13336" y="25743"/>
                    <a:pt x="15241" y="24790"/>
                  </a:cubicBezTo>
                  <a:cubicBezTo>
                    <a:pt x="17146" y="22885"/>
                    <a:pt x="19050" y="21933"/>
                    <a:pt x="19939" y="20015"/>
                  </a:cubicBezTo>
                  <a:cubicBezTo>
                    <a:pt x="20955" y="18110"/>
                    <a:pt x="20955" y="16205"/>
                    <a:pt x="20955" y="14300"/>
                  </a:cubicBezTo>
                  <a:cubicBezTo>
                    <a:pt x="20955" y="11443"/>
                    <a:pt x="19939" y="9538"/>
                    <a:pt x="19050" y="7633"/>
                  </a:cubicBezTo>
                  <a:cubicBezTo>
                    <a:pt x="17146" y="5715"/>
                    <a:pt x="15241" y="4763"/>
                    <a:pt x="12319" y="4763"/>
                  </a:cubicBezTo>
                  <a:cubicBezTo>
                    <a:pt x="8510" y="4763"/>
                    <a:pt x="4699" y="7633"/>
                    <a:pt x="1905" y="11443"/>
                  </a:cubicBezTo>
                  <a:lnTo>
                    <a:pt x="889" y="11443"/>
                  </a:lnTo>
                  <a:close/>
                  <a:moveTo>
                    <a:pt x="-595071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38" name="Picture 541">
              <a:extLst>
                <a:ext uri="{FF2B5EF4-FFF2-40B4-BE49-F238E27FC236}">
                  <a16:creationId xmlns:a16="http://schemas.microsoft.com/office/drawing/2014/main" id="{545F221D-F7C1-01EA-0FF8-10CC46DED77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214254" y="5421395"/>
              <a:ext cx="37101" cy="60713"/>
            </a:xfrm>
            <a:prstGeom prst="rect">
              <a:avLst/>
            </a:prstGeom>
            <a:noFill/>
          </p:spPr>
        </p:pic>
        <p:sp>
          <p:nvSpPr>
            <p:cNvPr id="39" name="Freeform 542">
              <a:extLst>
                <a:ext uri="{FF2B5EF4-FFF2-40B4-BE49-F238E27FC236}">
                  <a16:creationId xmlns:a16="http://schemas.microsoft.com/office/drawing/2014/main" id="{1EA6E122-1FF1-A704-CE54-3945A70CDE5A}"/>
                </a:ext>
              </a:extLst>
            </p:cNvPr>
            <p:cNvSpPr/>
            <p:nvPr/>
          </p:nvSpPr>
          <p:spPr>
            <a:xfrm>
              <a:off x="2257064" y="5438886"/>
              <a:ext cx="105897" cy="91584"/>
            </a:xfrm>
            <a:custGeom>
              <a:avLst/>
              <a:gdLst/>
              <a:ahLst/>
              <a:cxnLst/>
              <a:rect l="0" t="0" r="0" b="0"/>
              <a:pathLst>
                <a:path w="89535" h="84849">
                  <a:moveTo>
                    <a:pt x="59944" y="1905"/>
                  </a:moveTo>
                  <a:lnTo>
                    <a:pt x="59944" y="1905"/>
                  </a:lnTo>
                  <a:lnTo>
                    <a:pt x="59944" y="0"/>
                  </a:lnTo>
                  <a:lnTo>
                    <a:pt x="89535" y="0"/>
                  </a:lnTo>
                  <a:lnTo>
                    <a:pt x="89535" y="1905"/>
                  </a:lnTo>
                  <a:lnTo>
                    <a:pt x="85725" y="1905"/>
                  </a:lnTo>
                  <a:cubicBezTo>
                    <a:pt x="82803" y="1905"/>
                    <a:pt x="80010" y="2858"/>
                    <a:pt x="78105" y="5728"/>
                  </a:cubicBezTo>
                  <a:cubicBezTo>
                    <a:pt x="77089" y="7633"/>
                    <a:pt x="77089" y="10490"/>
                    <a:pt x="77089" y="15253"/>
                  </a:cubicBezTo>
                  <a:lnTo>
                    <a:pt x="77089" y="48629"/>
                  </a:lnTo>
                  <a:cubicBezTo>
                    <a:pt x="77089" y="57201"/>
                    <a:pt x="76200" y="63881"/>
                    <a:pt x="74294" y="67691"/>
                  </a:cubicBezTo>
                  <a:cubicBezTo>
                    <a:pt x="73278" y="72454"/>
                    <a:pt x="69469" y="76276"/>
                    <a:pt x="64769" y="80086"/>
                  </a:cubicBezTo>
                  <a:cubicBezTo>
                    <a:pt x="59944" y="82944"/>
                    <a:pt x="53339" y="84849"/>
                    <a:pt x="44703" y="84849"/>
                  </a:cubicBezTo>
                  <a:cubicBezTo>
                    <a:pt x="36194" y="84849"/>
                    <a:pt x="29464" y="82944"/>
                    <a:pt x="24764" y="80086"/>
                  </a:cubicBezTo>
                  <a:cubicBezTo>
                    <a:pt x="19939" y="77229"/>
                    <a:pt x="16128" y="72454"/>
                    <a:pt x="14224" y="67691"/>
                  </a:cubicBezTo>
                  <a:cubicBezTo>
                    <a:pt x="13335" y="63881"/>
                    <a:pt x="12319" y="57201"/>
                    <a:pt x="12319" y="46711"/>
                  </a:cubicBezTo>
                  <a:lnTo>
                    <a:pt x="12319" y="14300"/>
                  </a:lnTo>
                  <a:cubicBezTo>
                    <a:pt x="12319" y="9538"/>
                    <a:pt x="11430" y="5728"/>
                    <a:pt x="10414" y="4775"/>
                  </a:cubicBezTo>
                  <a:cubicBezTo>
                    <a:pt x="8508" y="2858"/>
                    <a:pt x="6603" y="1905"/>
                    <a:pt x="3810" y="1905"/>
                  </a:cubicBezTo>
                  <a:lnTo>
                    <a:pt x="0" y="1905"/>
                  </a:lnTo>
                  <a:lnTo>
                    <a:pt x="0" y="0"/>
                  </a:lnTo>
                  <a:lnTo>
                    <a:pt x="36194" y="0"/>
                  </a:lnTo>
                  <a:lnTo>
                    <a:pt x="36194" y="1905"/>
                  </a:lnTo>
                  <a:lnTo>
                    <a:pt x="33274" y="1905"/>
                  </a:lnTo>
                  <a:cubicBezTo>
                    <a:pt x="29464" y="1905"/>
                    <a:pt x="27558" y="2858"/>
                    <a:pt x="25653" y="4775"/>
                  </a:cubicBezTo>
                  <a:cubicBezTo>
                    <a:pt x="24764" y="6680"/>
                    <a:pt x="23749" y="9538"/>
                    <a:pt x="23749" y="14300"/>
                  </a:cubicBezTo>
                  <a:lnTo>
                    <a:pt x="23749" y="50533"/>
                  </a:lnTo>
                  <a:cubicBezTo>
                    <a:pt x="23749" y="54344"/>
                    <a:pt x="24764" y="57201"/>
                    <a:pt x="24764" y="61976"/>
                  </a:cubicBezTo>
                  <a:cubicBezTo>
                    <a:pt x="25653" y="65786"/>
                    <a:pt x="26669" y="69596"/>
                    <a:pt x="28575" y="71501"/>
                  </a:cubicBezTo>
                  <a:cubicBezTo>
                    <a:pt x="29464" y="74359"/>
                    <a:pt x="32385" y="76276"/>
                    <a:pt x="35178" y="77229"/>
                  </a:cubicBezTo>
                  <a:cubicBezTo>
                    <a:pt x="38100" y="79134"/>
                    <a:pt x="41910" y="80086"/>
                    <a:pt x="45719" y="80086"/>
                  </a:cubicBezTo>
                  <a:cubicBezTo>
                    <a:pt x="51435" y="80086"/>
                    <a:pt x="56133" y="78181"/>
                    <a:pt x="59944" y="76276"/>
                  </a:cubicBezTo>
                  <a:cubicBezTo>
                    <a:pt x="64769" y="73406"/>
                    <a:pt x="67564" y="70549"/>
                    <a:pt x="69469" y="66739"/>
                  </a:cubicBezTo>
                  <a:cubicBezTo>
                    <a:pt x="70485" y="62929"/>
                    <a:pt x="71374" y="57201"/>
                    <a:pt x="71374" y="47676"/>
                  </a:cubicBezTo>
                  <a:lnTo>
                    <a:pt x="71374" y="14300"/>
                  </a:lnTo>
                  <a:cubicBezTo>
                    <a:pt x="71374" y="9538"/>
                    <a:pt x="71374" y="5728"/>
                    <a:pt x="69469" y="4775"/>
                  </a:cubicBezTo>
                  <a:cubicBezTo>
                    <a:pt x="68580" y="2858"/>
                    <a:pt x="65658" y="1905"/>
                    <a:pt x="62864" y="1905"/>
                  </a:cubicBezTo>
                  <a:lnTo>
                    <a:pt x="59944" y="1905"/>
                  </a:lnTo>
                  <a:close/>
                  <a:moveTo>
                    <a:pt x="-680860" y="76160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40" name="Picture 543">
              <a:extLst>
                <a:ext uri="{FF2B5EF4-FFF2-40B4-BE49-F238E27FC236}">
                  <a16:creationId xmlns:a16="http://schemas.microsoft.com/office/drawing/2014/main" id="{205C419C-0037-B0C8-DDAC-2B6FFABD4EC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364463" y="5515035"/>
              <a:ext cx="38603" cy="36024"/>
            </a:xfrm>
            <a:prstGeom prst="rect">
              <a:avLst/>
            </a:prstGeom>
            <a:noFill/>
          </p:spPr>
        </p:pic>
        <p:sp>
          <p:nvSpPr>
            <p:cNvPr id="41" name="Freeform 544">
              <a:extLst>
                <a:ext uri="{FF2B5EF4-FFF2-40B4-BE49-F238E27FC236}">
                  <a16:creationId xmlns:a16="http://schemas.microsoft.com/office/drawing/2014/main" id="{E16E0405-2FF2-AC1D-9994-0CB27B023AC3}"/>
                </a:ext>
              </a:extLst>
            </p:cNvPr>
            <p:cNvSpPr/>
            <p:nvPr/>
          </p:nvSpPr>
          <p:spPr>
            <a:xfrm>
              <a:off x="2442873" y="5421395"/>
              <a:ext cx="41758" cy="59685"/>
            </a:xfrm>
            <a:custGeom>
              <a:avLst/>
              <a:gdLst/>
              <a:ahLst/>
              <a:cxnLst/>
              <a:rect l="0" t="0" r="0" b="0"/>
              <a:pathLst>
                <a:path w="35306" h="55296">
                  <a:moveTo>
                    <a:pt x="35306" y="44806"/>
                  </a:moveTo>
                  <a:lnTo>
                    <a:pt x="35306" y="44806"/>
                  </a:lnTo>
                  <a:lnTo>
                    <a:pt x="31495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256" y="38138"/>
                    <a:pt x="20065" y="32410"/>
                  </a:cubicBezTo>
                  <a:cubicBezTo>
                    <a:pt x="23876" y="26695"/>
                    <a:pt x="25781" y="21933"/>
                    <a:pt x="25781" y="17158"/>
                  </a:cubicBezTo>
                  <a:cubicBezTo>
                    <a:pt x="25781" y="14300"/>
                    <a:pt x="24765" y="11443"/>
                    <a:pt x="21970" y="8585"/>
                  </a:cubicBezTo>
                  <a:cubicBezTo>
                    <a:pt x="20065" y="6680"/>
                    <a:pt x="17145" y="5715"/>
                    <a:pt x="14351" y="5715"/>
                  </a:cubicBezTo>
                  <a:cubicBezTo>
                    <a:pt x="12445" y="5715"/>
                    <a:pt x="9525" y="6680"/>
                    <a:pt x="7620" y="7633"/>
                  </a:cubicBezTo>
                  <a:cubicBezTo>
                    <a:pt x="5715" y="9538"/>
                    <a:pt x="3809" y="11443"/>
                    <a:pt x="2920" y="15253"/>
                  </a:cubicBezTo>
                  <a:lnTo>
                    <a:pt x="1015" y="15253"/>
                  </a:lnTo>
                  <a:cubicBezTo>
                    <a:pt x="1904" y="9538"/>
                    <a:pt x="3809" y="5715"/>
                    <a:pt x="6731" y="3810"/>
                  </a:cubicBezTo>
                  <a:cubicBezTo>
                    <a:pt x="9525" y="953"/>
                    <a:pt x="12445" y="0"/>
                    <a:pt x="17145" y="0"/>
                  </a:cubicBezTo>
                  <a:cubicBezTo>
                    <a:pt x="20954" y="0"/>
                    <a:pt x="24765" y="953"/>
                    <a:pt x="27686" y="3810"/>
                  </a:cubicBezTo>
                  <a:cubicBezTo>
                    <a:pt x="30479" y="6680"/>
                    <a:pt x="32385" y="9538"/>
                    <a:pt x="32385" y="13348"/>
                  </a:cubicBezTo>
                  <a:cubicBezTo>
                    <a:pt x="32385" y="16205"/>
                    <a:pt x="31495" y="19063"/>
                    <a:pt x="30479" y="21933"/>
                  </a:cubicBezTo>
                  <a:cubicBezTo>
                    <a:pt x="28575" y="26695"/>
                    <a:pt x="24765" y="30505"/>
                    <a:pt x="20954" y="36233"/>
                  </a:cubicBezTo>
                  <a:cubicBezTo>
                    <a:pt x="14351" y="42901"/>
                    <a:pt x="9525" y="47663"/>
                    <a:pt x="8636" y="48616"/>
                  </a:cubicBezTo>
                  <a:lnTo>
                    <a:pt x="22859" y="48616"/>
                  </a:lnTo>
                  <a:cubicBezTo>
                    <a:pt x="25781" y="48616"/>
                    <a:pt x="27686" y="48616"/>
                    <a:pt x="28575" y="48616"/>
                  </a:cubicBezTo>
                  <a:cubicBezTo>
                    <a:pt x="29591" y="48616"/>
                    <a:pt x="30479" y="47663"/>
                    <a:pt x="31495" y="47663"/>
                  </a:cubicBezTo>
                  <a:cubicBezTo>
                    <a:pt x="32385" y="46711"/>
                    <a:pt x="33400" y="45758"/>
                    <a:pt x="34290" y="44806"/>
                  </a:cubicBezTo>
                  <a:lnTo>
                    <a:pt x="35306" y="44806"/>
                  </a:lnTo>
                  <a:close/>
                  <a:moveTo>
                    <a:pt x="-864655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42" name="Freeform 545">
              <a:extLst>
                <a:ext uri="{FF2B5EF4-FFF2-40B4-BE49-F238E27FC236}">
                  <a16:creationId xmlns:a16="http://schemas.microsoft.com/office/drawing/2014/main" id="{E24351BF-222F-DEA5-BFAF-2B4F00783722}"/>
                </a:ext>
              </a:extLst>
            </p:cNvPr>
            <p:cNvSpPr/>
            <p:nvPr/>
          </p:nvSpPr>
          <p:spPr>
            <a:xfrm>
              <a:off x="2493643" y="5421395"/>
              <a:ext cx="36051" cy="60712"/>
            </a:xfrm>
            <a:custGeom>
              <a:avLst/>
              <a:gdLst/>
              <a:ahLst/>
              <a:cxnLst/>
              <a:rect l="0" t="0" r="0" b="0"/>
              <a:pathLst>
                <a:path w="30481" h="56248">
                  <a:moveTo>
                    <a:pt x="0" y="11443"/>
                  </a:moveTo>
                  <a:lnTo>
                    <a:pt x="0" y="11443"/>
                  </a:lnTo>
                  <a:cubicBezTo>
                    <a:pt x="1906" y="7633"/>
                    <a:pt x="3810" y="4763"/>
                    <a:pt x="6604" y="2857"/>
                  </a:cubicBezTo>
                  <a:cubicBezTo>
                    <a:pt x="8510" y="953"/>
                    <a:pt x="11431" y="0"/>
                    <a:pt x="15241" y="0"/>
                  </a:cubicBezTo>
                  <a:cubicBezTo>
                    <a:pt x="19050" y="0"/>
                    <a:pt x="22860" y="953"/>
                    <a:pt x="24766" y="3810"/>
                  </a:cubicBezTo>
                  <a:cubicBezTo>
                    <a:pt x="26670" y="5715"/>
                    <a:pt x="27560" y="8585"/>
                    <a:pt x="27560" y="10490"/>
                  </a:cubicBezTo>
                  <a:cubicBezTo>
                    <a:pt x="27560" y="14300"/>
                    <a:pt x="25654" y="18110"/>
                    <a:pt x="19940" y="22885"/>
                  </a:cubicBezTo>
                  <a:cubicBezTo>
                    <a:pt x="23750" y="23838"/>
                    <a:pt x="25654" y="25743"/>
                    <a:pt x="27560" y="28600"/>
                  </a:cubicBezTo>
                  <a:cubicBezTo>
                    <a:pt x="29465" y="30505"/>
                    <a:pt x="30481" y="33363"/>
                    <a:pt x="30481" y="37186"/>
                  </a:cubicBezTo>
                  <a:cubicBezTo>
                    <a:pt x="30481" y="41948"/>
                    <a:pt x="28575" y="45758"/>
                    <a:pt x="25654" y="49581"/>
                  </a:cubicBezTo>
                  <a:cubicBezTo>
                    <a:pt x="21844" y="53391"/>
                    <a:pt x="16129" y="56248"/>
                    <a:pt x="8510" y="56248"/>
                  </a:cubicBezTo>
                  <a:cubicBezTo>
                    <a:pt x="5716" y="56248"/>
                    <a:pt x="2794" y="55296"/>
                    <a:pt x="1906" y="54343"/>
                  </a:cubicBezTo>
                  <a:cubicBezTo>
                    <a:pt x="0" y="53391"/>
                    <a:pt x="0" y="52438"/>
                    <a:pt x="0" y="51486"/>
                  </a:cubicBezTo>
                  <a:cubicBezTo>
                    <a:pt x="0" y="50533"/>
                    <a:pt x="0" y="50533"/>
                    <a:pt x="890" y="49581"/>
                  </a:cubicBezTo>
                  <a:cubicBezTo>
                    <a:pt x="890" y="48616"/>
                    <a:pt x="1906" y="48616"/>
                    <a:pt x="2794" y="48616"/>
                  </a:cubicBezTo>
                  <a:cubicBezTo>
                    <a:pt x="3810" y="48616"/>
                    <a:pt x="3810" y="48616"/>
                    <a:pt x="4700" y="48616"/>
                  </a:cubicBezTo>
                  <a:cubicBezTo>
                    <a:pt x="5716" y="49581"/>
                    <a:pt x="6604" y="49581"/>
                    <a:pt x="7620" y="50533"/>
                  </a:cubicBezTo>
                  <a:cubicBezTo>
                    <a:pt x="9525" y="51486"/>
                    <a:pt x="10415" y="51486"/>
                    <a:pt x="11431" y="52438"/>
                  </a:cubicBezTo>
                  <a:cubicBezTo>
                    <a:pt x="12319" y="52438"/>
                    <a:pt x="13335" y="52438"/>
                    <a:pt x="14225" y="52438"/>
                  </a:cubicBezTo>
                  <a:cubicBezTo>
                    <a:pt x="17145" y="52438"/>
                    <a:pt x="19050" y="51486"/>
                    <a:pt x="21844" y="49581"/>
                  </a:cubicBezTo>
                  <a:cubicBezTo>
                    <a:pt x="23750" y="46711"/>
                    <a:pt x="24766" y="44806"/>
                    <a:pt x="24766" y="41948"/>
                  </a:cubicBezTo>
                  <a:cubicBezTo>
                    <a:pt x="24766" y="40043"/>
                    <a:pt x="23750" y="37186"/>
                    <a:pt x="22860" y="35281"/>
                  </a:cubicBezTo>
                  <a:cubicBezTo>
                    <a:pt x="22860" y="34315"/>
                    <a:pt x="21844" y="33363"/>
                    <a:pt x="20956" y="32410"/>
                  </a:cubicBezTo>
                  <a:cubicBezTo>
                    <a:pt x="19940" y="31458"/>
                    <a:pt x="18035" y="30505"/>
                    <a:pt x="16129" y="29553"/>
                  </a:cubicBezTo>
                  <a:cubicBezTo>
                    <a:pt x="14225" y="28600"/>
                    <a:pt x="12319" y="27648"/>
                    <a:pt x="9525" y="27648"/>
                  </a:cubicBezTo>
                  <a:lnTo>
                    <a:pt x="8510" y="27648"/>
                  </a:lnTo>
                  <a:lnTo>
                    <a:pt x="8510" y="26695"/>
                  </a:lnTo>
                  <a:cubicBezTo>
                    <a:pt x="10415" y="26695"/>
                    <a:pt x="13335" y="25743"/>
                    <a:pt x="15241" y="24790"/>
                  </a:cubicBezTo>
                  <a:cubicBezTo>
                    <a:pt x="17145" y="22885"/>
                    <a:pt x="19050" y="21933"/>
                    <a:pt x="19940" y="20015"/>
                  </a:cubicBezTo>
                  <a:cubicBezTo>
                    <a:pt x="20956" y="18110"/>
                    <a:pt x="20956" y="16205"/>
                    <a:pt x="20956" y="14300"/>
                  </a:cubicBezTo>
                  <a:cubicBezTo>
                    <a:pt x="20956" y="11443"/>
                    <a:pt x="19940" y="9538"/>
                    <a:pt x="18035" y="7633"/>
                  </a:cubicBezTo>
                  <a:cubicBezTo>
                    <a:pt x="17145" y="5715"/>
                    <a:pt x="14225" y="4763"/>
                    <a:pt x="12319" y="4763"/>
                  </a:cubicBezTo>
                  <a:cubicBezTo>
                    <a:pt x="7620" y="4763"/>
                    <a:pt x="4700" y="7633"/>
                    <a:pt x="1906" y="11443"/>
                  </a:cubicBezTo>
                  <a:lnTo>
                    <a:pt x="0" y="11443"/>
                  </a:lnTo>
                  <a:close/>
                  <a:moveTo>
                    <a:pt x="-874217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43" name="Picture 546">
              <a:extLst>
                <a:ext uri="{FF2B5EF4-FFF2-40B4-BE49-F238E27FC236}">
                  <a16:creationId xmlns:a16="http://schemas.microsoft.com/office/drawing/2014/main" id="{40A5BEFD-4E8A-DF49-E8FB-2404ED96FF5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543213" y="5421395"/>
              <a:ext cx="37252" cy="60713"/>
            </a:xfrm>
            <a:prstGeom prst="rect">
              <a:avLst/>
            </a:prstGeom>
            <a:noFill/>
          </p:spPr>
        </p:pic>
        <p:pic>
          <p:nvPicPr>
            <p:cNvPr id="44" name="Picture 547">
              <a:extLst>
                <a:ext uri="{FF2B5EF4-FFF2-40B4-BE49-F238E27FC236}">
                  <a16:creationId xmlns:a16="http://schemas.microsoft.com/office/drawing/2014/main" id="{CB6E9963-A4CB-5BC2-B7C7-F9076260D02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589477" y="5438886"/>
              <a:ext cx="75405" cy="89527"/>
            </a:xfrm>
            <a:prstGeom prst="rect">
              <a:avLst/>
            </a:prstGeom>
            <a:noFill/>
          </p:spPr>
        </p:pic>
        <p:sp>
          <p:nvSpPr>
            <p:cNvPr id="45" name="Freeform 548">
              <a:extLst>
                <a:ext uri="{FF2B5EF4-FFF2-40B4-BE49-F238E27FC236}">
                  <a16:creationId xmlns:a16="http://schemas.microsoft.com/office/drawing/2014/main" id="{DC91F23F-B923-9ED7-BF0F-2D85210F098A}"/>
                </a:ext>
              </a:extLst>
            </p:cNvPr>
            <p:cNvSpPr/>
            <p:nvPr/>
          </p:nvSpPr>
          <p:spPr>
            <a:xfrm>
              <a:off x="2671642" y="5467701"/>
              <a:ext cx="74353" cy="62769"/>
            </a:xfrm>
            <a:custGeom>
              <a:avLst/>
              <a:gdLst/>
              <a:ahLst/>
              <a:cxnLst/>
              <a:rect l="0" t="0" r="0" b="0"/>
              <a:pathLst>
                <a:path w="62865" h="58153">
                  <a:moveTo>
                    <a:pt x="53340" y="0"/>
                  </a:moveTo>
                  <a:lnTo>
                    <a:pt x="53340" y="0"/>
                  </a:lnTo>
                  <a:lnTo>
                    <a:pt x="53340" y="34328"/>
                  </a:lnTo>
                  <a:cubicBezTo>
                    <a:pt x="53340" y="40995"/>
                    <a:pt x="53340" y="44805"/>
                    <a:pt x="53340" y="45758"/>
                  </a:cubicBezTo>
                  <a:cubicBezTo>
                    <a:pt x="54356" y="47663"/>
                    <a:pt x="54356" y="48628"/>
                    <a:pt x="55246" y="48628"/>
                  </a:cubicBezTo>
                  <a:cubicBezTo>
                    <a:pt x="56262" y="49580"/>
                    <a:pt x="56262" y="49580"/>
                    <a:pt x="57150" y="49580"/>
                  </a:cubicBezTo>
                  <a:cubicBezTo>
                    <a:pt x="59055" y="49580"/>
                    <a:pt x="60071" y="49580"/>
                    <a:pt x="61977" y="48628"/>
                  </a:cubicBezTo>
                  <a:lnTo>
                    <a:pt x="62865" y="51485"/>
                  </a:lnTo>
                  <a:lnTo>
                    <a:pt x="45721" y="58153"/>
                  </a:lnTo>
                  <a:lnTo>
                    <a:pt x="42927" y="58153"/>
                  </a:lnTo>
                  <a:lnTo>
                    <a:pt x="42927" y="45758"/>
                  </a:lnTo>
                  <a:cubicBezTo>
                    <a:pt x="38100" y="51485"/>
                    <a:pt x="34290" y="54343"/>
                    <a:pt x="32386" y="56248"/>
                  </a:cubicBezTo>
                  <a:cubicBezTo>
                    <a:pt x="29592" y="57200"/>
                    <a:pt x="26671" y="58153"/>
                    <a:pt x="23877" y="58153"/>
                  </a:cubicBezTo>
                  <a:cubicBezTo>
                    <a:pt x="20955" y="58153"/>
                    <a:pt x="18162" y="57200"/>
                    <a:pt x="16256" y="55295"/>
                  </a:cubicBezTo>
                  <a:cubicBezTo>
                    <a:pt x="13336" y="53390"/>
                    <a:pt x="11430" y="51485"/>
                    <a:pt x="10542" y="48628"/>
                  </a:cubicBezTo>
                  <a:cubicBezTo>
                    <a:pt x="10542" y="45758"/>
                    <a:pt x="9525" y="40995"/>
                    <a:pt x="9525" y="36233"/>
                  </a:cubicBezTo>
                  <a:lnTo>
                    <a:pt x="9525" y="10490"/>
                  </a:lnTo>
                  <a:cubicBezTo>
                    <a:pt x="9525" y="8585"/>
                    <a:pt x="9525" y="6680"/>
                    <a:pt x="8637" y="5715"/>
                  </a:cubicBezTo>
                  <a:cubicBezTo>
                    <a:pt x="8637" y="4762"/>
                    <a:pt x="7621" y="3810"/>
                    <a:pt x="5715" y="2857"/>
                  </a:cubicBezTo>
                  <a:cubicBezTo>
                    <a:pt x="4827" y="2857"/>
                    <a:pt x="2921" y="1905"/>
                    <a:pt x="0" y="1905"/>
                  </a:cubicBezTo>
                  <a:lnTo>
                    <a:pt x="0" y="0"/>
                  </a:lnTo>
                  <a:lnTo>
                    <a:pt x="20067" y="0"/>
                  </a:lnTo>
                  <a:lnTo>
                    <a:pt x="20067" y="37185"/>
                  </a:lnTo>
                  <a:cubicBezTo>
                    <a:pt x="20067" y="42900"/>
                    <a:pt x="20955" y="46710"/>
                    <a:pt x="22861" y="47663"/>
                  </a:cubicBezTo>
                  <a:cubicBezTo>
                    <a:pt x="24765" y="49580"/>
                    <a:pt x="26671" y="50533"/>
                    <a:pt x="29592" y="50533"/>
                  </a:cubicBezTo>
                  <a:cubicBezTo>
                    <a:pt x="30480" y="50533"/>
                    <a:pt x="32386" y="49580"/>
                    <a:pt x="35306" y="48628"/>
                  </a:cubicBezTo>
                  <a:cubicBezTo>
                    <a:pt x="37212" y="47663"/>
                    <a:pt x="40005" y="45758"/>
                    <a:pt x="42927" y="42900"/>
                  </a:cubicBezTo>
                  <a:lnTo>
                    <a:pt x="42927" y="10490"/>
                  </a:lnTo>
                  <a:cubicBezTo>
                    <a:pt x="42927" y="7632"/>
                    <a:pt x="42927" y="4762"/>
                    <a:pt x="41021" y="3810"/>
                  </a:cubicBezTo>
                  <a:cubicBezTo>
                    <a:pt x="40005" y="2857"/>
                    <a:pt x="38100" y="1905"/>
                    <a:pt x="34290" y="1905"/>
                  </a:cubicBezTo>
                  <a:lnTo>
                    <a:pt x="34290" y="0"/>
                  </a:lnTo>
                  <a:lnTo>
                    <a:pt x="53340" y="0"/>
                  </a:lnTo>
                  <a:close/>
                  <a:moveTo>
                    <a:pt x="-1056170" y="73491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46" name="Picture 549">
              <a:extLst>
                <a:ext uri="{FF2B5EF4-FFF2-40B4-BE49-F238E27FC236}">
                  <a16:creationId xmlns:a16="http://schemas.microsoft.com/office/drawing/2014/main" id="{E04551CB-2FD8-FA33-4CB3-53C0CFF842A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745244" y="5515035"/>
              <a:ext cx="38754" cy="36024"/>
            </a:xfrm>
            <a:prstGeom prst="rect">
              <a:avLst/>
            </a:prstGeom>
            <a:noFill/>
          </p:spPr>
        </p:pic>
        <p:sp>
          <p:nvSpPr>
            <p:cNvPr id="47" name="Freeform 550">
              <a:extLst>
                <a:ext uri="{FF2B5EF4-FFF2-40B4-BE49-F238E27FC236}">
                  <a16:creationId xmlns:a16="http://schemas.microsoft.com/office/drawing/2014/main" id="{B0995B31-8C15-EA27-7BC7-26797CF2AEB0}"/>
                </a:ext>
              </a:extLst>
            </p:cNvPr>
            <p:cNvSpPr/>
            <p:nvPr/>
          </p:nvSpPr>
          <p:spPr>
            <a:xfrm>
              <a:off x="2823804" y="5421395"/>
              <a:ext cx="41606" cy="59685"/>
            </a:xfrm>
            <a:custGeom>
              <a:avLst/>
              <a:gdLst/>
              <a:ahLst/>
              <a:cxnLst/>
              <a:rect l="0" t="0" r="0" b="0"/>
              <a:pathLst>
                <a:path w="35178" h="55296">
                  <a:moveTo>
                    <a:pt x="35178" y="44806"/>
                  </a:moveTo>
                  <a:lnTo>
                    <a:pt x="35178" y="44806"/>
                  </a:lnTo>
                  <a:lnTo>
                    <a:pt x="31369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128" y="38138"/>
                    <a:pt x="19938" y="32410"/>
                  </a:cubicBezTo>
                  <a:cubicBezTo>
                    <a:pt x="23748" y="26695"/>
                    <a:pt x="25653" y="21933"/>
                    <a:pt x="25653" y="17158"/>
                  </a:cubicBezTo>
                  <a:cubicBezTo>
                    <a:pt x="25653" y="14300"/>
                    <a:pt x="24765" y="11443"/>
                    <a:pt x="21844" y="8585"/>
                  </a:cubicBezTo>
                  <a:cubicBezTo>
                    <a:pt x="19938" y="6680"/>
                    <a:pt x="17144" y="5715"/>
                    <a:pt x="14223" y="5715"/>
                  </a:cubicBezTo>
                  <a:cubicBezTo>
                    <a:pt x="12319" y="5715"/>
                    <a:pt x="9525" y="6680"/>
                    <a:pt x="7619" y="7633"/>
                  </a:cubicBezTo>
                  <a:cubicBezTo>
                    <a:pt x="5715" y="9538"/>
                    <a:pt x="3810" y="11443"/>
                    <a:pt x="2794" y="15253"/>
                  </a:cubicBezTo>
                  <a:lnTo>
                    <a:pt x="888" y="15253"/>
                  </a:lnTo>
                  <a:cubicBezTo>
                    <a:pt x="1904" y="9538"/>
                    <a:pt x="3810" y="5715"/>
                    <a:pt x="6603" y="3810"/>
                  </a:cubicBezTo>
                  <a:cubicBezTo>
                    <a:pt x="9525" y="953"/>
                    <a:pt x="12319" y="0"/>
                    <a:pt x="17144" y="0"/>
                  </a:cubicBezTo>
                  <a:cubicBezTo>
                    <a:pt x="20954" y="0"/>
                    <a:pt x="24765" y="953"/>
                    <a:pt x="27559" y="3810"/>
                  </a:cubicBezTo>
                  <a:cubicBezTo>
                    <a:pt x="30479" y="6680"/>
                    <a:pt x="32385" y="9538"/>
                    <a:pt x="32385" y="13348"/>
                  </a:cubicBezTo>
                  <a:cubicBezTo>
                    <a:pt x="32385" y="16205"/>
                    <a:pt x="31369" y="19063"/>
                    <a:pt x="30479" y="21933"/>
                  </a:cubicBezTo>
                  <a:cubicBezTo>
                    <a:pt x="28575" y="26695"/>
                    <a:pt x="24765" y="30505"/>
                    <a:pt x="20954" y="36233"/>
                  </a:cubicBezTo>
                  <a:cubicBezTo>
                    <a:pt x="14223" y="42901"/>
                    <a:pt x="9525" y="47663"/>
                    <a:pt x="8509" y="48616"/>
                  </a:cubicBezTo>
                  <a:lnTo>
                    <a:pt x="22860" y="48616"/>
                  </a:lnTo>
                  <a:cubicBezTo>
                    <a:pt x="25653" y="48616"/>
                    <a:pt x="27559" y="48616"/>
                    <a:pt x="28575" y="48616"/>
                  </a:cubicBezTo>
                  <a:cubicBezTo>
                    <a:pt x="29463" y="48616"/>
                    <a:pt x="30479" y="47663"/>
                    <a:pt x="31369" y="47663"/>
                  </a:cubicBezTo>
                  <a:cubicBezTo>
                    <a:pt x="32385" y="46711"/>
                    <a:pt x="33273" y="45758"/>
                    <a:pt x="34290" y="44806"/>
                  </a:cubicBezTo>
                  <a:lnTo>
                    <a:pt x="35178" y="44806"/>
                  </a:lnTo>
                  <a:close/>
                  <a:moveTo>
                    <a:pt x="-1186727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48" name="Freeform 551">
              <a:extLst>
                <a:ext uri="{FF2B5EF4-FFF2-40B4-BE49-F238E27FC236}">
                  <a16:creationId xmlns:a16="http://schemas.microsoft.com/office/drawing/2014/main" id="{1508A07C-BF03-0DAB-33CA-187230E06D84}"/>
                </a:ext>
              </a:extLst>
            </p:cNvPr>
            <p:cNvSpPr/>
            <p:nvPr/>
          </p:nvSpPr>
          <p:spPr>
            <a:xfrm>
              <a:off x="2874425" y="5421395"/>
              <a:ext cx="36201" cy="60712"/>
            </a:xfrm>
            <a:custGeom>
              <a:avLst/>
              <a:gdLst/>
              <a:ahLst/>
              <a:cxnLst/>
              <a:rect l="0" t="0" r="0" b="0"/>
              <a:pathLst>
                <a:path w="30608" h="56248">
                  <a:moveTo>
                    <a:pt x="0" y="11443"/>
                  </a:moveTo>
                  <a:lnTo>
                    <a:pt x="0" y="11443"/>
                  </a:lnTo>
                  <a:cubicBezTo>
                    <a:pt x="2033" y="7633"/>
                    <a:pt x="3937" y="4763"/>
                    <a:pt x="6731" y="2857"/>
                  </a:cubicBezTo>
                  <a:cubicBezTo>
                    <a:pt x="8637" y="953"/>
                    <a:pt x="11558" y="0"/>
                    <a:pt x="15368" y="0"/>
                  </a:cubicBezTo>
                  <a:cubicBezTo>
                    <a:pt x="19177" y="0"/>
                    <a:pt x="22987" y="953"/>
                    <a:pt x="24893" y="3810"/>
                  </a:cubicBezTo>
                  <a:cubicBezTo>
                    <a:pt x="26797" y="5715"/>
                    <a:pt x="27687" y="8585"/>
                    <a:pt x="27687" y="10490"/>
                  </a:cubicBezTo>
                  <a:cubicBezTo>
                    <a:pt x="27687" y="14300"/>
                    <a:pt x="25781" y="18110"/>
                    <a:pt x="20067" y="22885"/>
                  </a:cubicBezTo>
                  <a:cubicBezTo>
                    <a:pt x="23877" y="23838"/>
                    <a:pt x="25781" y="25743"/>
                    <a:pt x="27687" y="28600"/>
                  </a:cubicBezTo>
                  <a:cubicBezTo>
                    <a:pt x="29592" y="30505"/>
                    <a:pt x="30608" y="33363"/>
                    <a:pt x="30608" y="37186"/>
                  </a:cubicBezTo>
                  <a:cubicBezTo>
                    <a:pt x="30608" y="41948"/>
                    <a:pt x="28702" y="45758"/>
                    <a:pt x="25781" y="49581"/>
                  </a:cubicBezTo>
                  <a:cubicBezTo>
                    <a:pt x="21971" y="53391"/>
                    <a:pt x="16256" y="56248"/>
                    <a:pt x="8637" y="56248"/>
                  </a:cubicBezTo>
                  <a:cubicBezTo>
                    <a:pt x="5843" y="56248"/>
                    <a:pt x="2921" y="55296"/>
                    <a:pt x="2033" y="54343"/>
                  </a:cubicBezTo>
                  <a:cubicBezTo>
                    <a:pt x="0" y="53391"/>
                    <a:pt x="0" y="52438"/>
                    <a:pt x="0" y="51486"/>
                  </a:cubicBezTo>
                  <a:cubicBezTo>
                    <a:pt x="0" y="50533"/>
                    <a:pt x="0" y="50533"/>
                    <a:pt x="1017" y="49581"/>
                  </a:cubicBezTo>
                  <a:cubicBezTo>
                    <a:pt x="1017" y="48616"/>
                    <a:pt x="2033" y="48616"/>
                    <a:pt x="2921" y="48616"/>
                  </a:cubicBezTo>
                  <a:cubicBezTo>
                    <a:pt x="3937" y="48616"/>
                    <a:pt x="3937" y="48616"/>
                    <a:pt x="4827" y="48616"/>
                  </a:cubicBezTo>
                  <a:cubicBezTo>
                    <a:pt x="5843" y="49581"/>
                    <a:pt x="6731" y="49581"/>
                    <a:pt x="7747" y="50533"/>
                  </a:cubicBezTo>
                  <a:cubicBezTo>
                    <a:pt x="9652" y="51486"/>
                    <a:pt x="10542" y="51486"/>
                    <a:pt x="11558" y="52438"/>
                  </a:cubicBezTo>
                  <a:cubicBezTo>
                    <a:pt x="12446" y="52438"/>
                    <a:pt x="13462" y="52438"/>
                    <a:pt x="14352" y="52438"/>
                  </a:cubicBezTo>
                  <a:cubicBezTo>
                    <a:pt x="17272" y="52438"/>
                    <a:pt x="19177" y="51486"/>
                    <a:pt x="21971" y="49581"/>
                  </a:cubicBezTo>
                  <a:cubicBezTo>
                    <a:pt x="23877" y="46711"/>
                    <a:pt x="24893" y="44806"/>
                    <a:pt x="24893" y="41948"/>
                  </a:cubicBezTo>
                  <a:cubicBezTo>
                    <a:pt x="24893" y="40043"/>
                    <a:pt x="23877" y="37186"/>
                    <a:pt x="22987" y="35281"/>
                  </a:cubicBezTo>
                  <a:cubicBezTo>
                    <a:pt x="22987" y="34315"/>
                    <a:pt x="21971" y="33363"/>
                    <a:pt x="21083" y="32410"/>
                  </a:cubicBezTo>
                  <a:cubicBezTo>
                    <a:pt x="20067" y="31458"/>
                    <a:pt x="18162" y="30505"/>
                    <a:pt x="16256" y="29553"/>
                  </a:cubicBezTo>
                  <a:cubicBezTo>
                    <a:pt x="14352" y="28600"/>
                    <a:pt x="12446" y="27648"/>
                    <a:pt x="9652" y="27648"/>
                  </a:cubicBezTo>
                  <a:lnTo>
                    <a:pt x="8637" y="27648"/>
                  </a:lnTo>
                  <a:lnTo>
                    <a:pt x="8637" y="26695"/>
                  </a:lnTo>
                  <a:cubicBezTo>
                    <a:pt x="10542" y="26695"/>
                    <a:pt x="13462" y="25743"/>
                    <a:pt x="15368" y="24790"/>
                  </a:cubicBezTo>
                  <a:cubicBezTo>
                    <a:pt x="17272" y="22885"/>
                    <a:pt x="19177" y="21933"/>
                    <a:pt x="20067" y="20015"/>
                  </a:cubicBezTo>
                  <a:cubicBezTo>
                    <a:pt x="21083" y="18110"/>
                    <a:pt x="21083" y="16205"/>
                    <a:pt x="21083" y="14300"/>
                  </a:cubicBezTo>
                  <a:cubicBezTo>
                    <a:pt x="21083" y="11443"/>
                    <a:pt x="20067" y="9538"/>
                    <a:pt x="18162" y="7633"/>
                  </a:cubicBezTo>
                  <a:cubicBezTo>
                    <a:pt x="17272" y="5715"/>
                    <a:pt x="14352" y="4763"/>
                    <a:pt x="12446" y="4763"/>
                  </a:cubicBezTo>
                  <a:cubicBezTo>
                    <a:pt x="7747" y="4763"/>
                    <a:pt x="4827" y="7633"/>
                    <a:pt x="2033" y="11443"/>
                  </a:cubicBezTo>
                  <a:lnTo>
                    <a:pt x="0" y="11443"/>
                  </a:lnTo>
                  <a:close/>
                  <a:moveTo>
                    <a:pt x="-1196162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49" name="Picture 552">
              <a:extLst>
                <a:ext uri="{FF2B5EF4-FFF2-40B4-BE49-F238E27FC236}">
                  <a16:creationId xmlns:a16="http://schemas.microsoft.com/office/drawing/2014/main" id="{B38428A9-8023-15B5-AED8-AC0E0F9472D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922942" y="5421395"/>
              <a:ext cx="40556" cy="60713"/>
            </a:xfrm>
            <a:prstGeom prst="rect">
              <a:avLst/>
            </a:prstGeom>
            <a:noFill/>
          </p:spPr>
        </p:pic>
        <p:pic>
          <p:nvPicPr>
            <p:cNvPr id="50" name="Picture 553">
              <a:extLst>
                <a:ext uri="{FF2B5EF4-FFF2-40B4-BE49-F238E27FC236}">
                  <a16:creationId xmlns:a16="http://schemas.microsoft.com/office/drawing/2014/main" id="{5C9B1866-CC94-BD28-07EB-578480DF091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970259" y="5438886"/>
              <a:ext cx="74353" cy="89527"/>
            </a:xfrm>
            <a:prstGeom prst="rect">
              <a:avLst/>
            </a:prstGeom>
            <a:noFill/>
          </p:spPr>
        </p:pic>
        <p:sp>
          <p:nvSpPr>
            <p:cNvPr id="51" name="Freeform 554">
              <a:extLst>
                <a:ext uri="{FF2B5EF4-FFF2-40B4-BE49-F238E27FC236}">
                  <a16:creationId xmlns:a16="http://schemas.microsoft.com/office/drawing/2014/main" id="{EC3C415C-0B64-B5A4-E224-45290D5F43DB}"/>
                </a:ext>
              </a:extLst>
            </p:cNvPr>
            <p:cNvSpPr/>
            <p:nvPr/>
          </p:nvSpPr>
          <p:spPr>
            <a:xfrm>
              <a:off x="3052573" y="5467701"/>
              <a:ext cx="73152" cy="62769"/>
            </a:xfrm>
            <a:custGeom>
              <a:avLst/>
              <a:gdLst/>
              <a:ahLst/>
              <a:cxnLst/>
              <a:rect l="0" t="0" r="0" b="0"/>
              <a:pathLst>
                <a:path w="61849" h="58153">
                  <a:moveTo>
                    <a:pt x="52324" y="0"/>
                  </a:moveTo>
                  <a:lnTo>
                    <a:pt x="52324" y="0"/>
                  </a:lnTo>
                  <a:lnTo>
                    <a:pt x="52324" y="34328"/>
                  </a:lnTo>
                  <a:cubicBezTo>
                    <a:pt x="52324" y="40995"/>
                    <a:pt x="53340" y="44805"/>
                    <a:pt x="53340" y="45758"/>
                  </a:cubicBezTo>
                  <a:cubicBezTo>
                    <a:pt x="53340" y="47663"/>
                    <a:pt x="54230" y="48628"/>
                    <a:pt x="54230" y="48628"/>
                  </a:cubicBezTo>
                  <a:cubicBezTo>
                    <a:pt x="55246" y="49580"/>
                    <a:pt x="56134" y="49580"/>
                    <a:pt x="57150" y="49580"/>
                  </a:cubicBezTo>
                  <a:cubicBezTo>
                    <a:pt x="58040" y="49580"/>
                    <a:pt x="59945" y="49580"/>
                    <a:pt x="60961" y="48628"/>
                  </a:cubicBezTo>
                  <a:lnTo>
                    <a:pt x="61849" y="51485"/>
                  </a:lnTo>
                  <a:lnTo>
                    <a:pt x="45721" y="58153"/>
                  </a:lnTo>
                  <a:lnTo>
                    <a:pt x="42799" y="58153"/>
                  </a:lnTo>
                  <a:lnTo>
                    <a:pt x="42799" y="45758"/>
                  </a:lnTo>
                  <a:cubicBezTo>
                    <a:pt x="38100" y="51485"/>
                    <a:pt x="34290" y="54343"/>
                    <a:pt x="31370" y="56248"/>
                  </a:cubicBezTo>
                  <a:cubicBezTo>
                    <a:pt x="28575" y="57200"/>
                    <a:pt x="26671" y="58153"/>
                    <a:pt x="23749" y="58153"/>
                  </a:cubicBezTo>
                  <a:cubicBezTo>
                    <a:pt x="19940" y="58153"/>
                    <a:pt x="18034" y="57200"/>
                    <a:pt x="15240" y="55295"/>
                  </a:cubicBezTo>
                  <a:cubicBezTo>
                    <a:pt x="13336" y="53390"/>
                    <a:pt x="11430" y="51485"/>
                    <a:pt x="10415" y="48628"/>
                  </a:cubicBezTo>
                  <a:cubicBezTo>
                    <a:pt x="9525" y="45758"/>
                    <a:pt x="9525" y="40995"/>
                    <a:pt x="9525" y="36233"/>
                  </a:cubicBezTo>
                  <a:lnTo>
                    <a:pt x="9525" y="10490"/>
                  </a:lnTo>
                  <a:cubicBezTo>
                    <a:pt x="9525" y="8585"/>
                    <a:pt x="8509" y="6680"/>
                    <a:pt x="8509" y="5715"/>
                  </a:cubicBezTo>
                  <a:cubicBezTo>
                    <a:pt x="7621" y="4762"/>
                    <a:pt x="6605" y="3810"/>
                    <a:pt x="5715" y="2857"/>
                  </a:cubicBezTo>
                  <a:cubicBezTo>
                    <a:pt x="4699" y="2857"/>
                    <a:pt x="2795" y="1905"/>
                    <a:pt x="0" y="1905"/>
                  </a:cubicBezTo>
                  <a:lnTo>
                    <a:pt x="0" y="0"/>
                  </a:lnTo>
                  <a:lnTo>
                    <a:pt x="19050" y="0"/>
                  </a:lnTo>
                  <a:lnTo>
                    <a:pt x="19050" y="37185"/>
                  </a:lnTo>
                  <a:cubicBezTo>
                    <a:pt x="19050" y="42900"/>
                    <a:pt x="19940" y="46710"/>
                    <a:pt x="21845" y="47663"/>
                  </a:cubicBezTo>
                  <a:cubicBezTo>
                    <a:pt x="23749" y="49580"/>
                    <a:pt x="25655" y="50533"/>
                    <a:pt x="28575" y="50533"/>
                  </a:cubicBezTo>
                  <a:cubicBezTo>
                    <a:pt x="30480" y="50533"/>
                    <a:pt x="32386" y="49580"/>
                    <a:pt x="34290" y="48628"/>
                  </a:cubicBezTo>
                  <a:cubicBezTo>
                    <a:pt x="37084" y="47663"/>
                    <a:pt x="40005" y="45758"/>
                    <a:pt x="42799" y="42900"/>
                  </a:cubicBezTo>
                  <a:lnTo>
                    <a:pt x="42799" y="10490"/>
                  </a:lnTo>
                  <a:cubicBezTo>
                    <a:pt x="42799" y="7632"/>
                    <a:pt x="41911" y="4762"/>
                    <a:pt x="40895" y="3810"/>
                  </a:cubicBezTo>
                  <a:cubicBezTo>
                    <a:pt x="40005" y="2857"/>
                    <a:pt x="37084" y="1905"/>
                    <a:pt x="33274" y="1905"/>
                  </a:cubicBezTo>
                  <a:lnTo>
                    <a:pt x="33274" y="0"/>
                  </a:lnTo>
                  <a:lnTo>
                    <a:pt x="52324" y="0"/>
                  </a:lnTo>
                  <a:close/>
                  <a:moveTo>
                    <a:pt x="-1378242" y="73491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52" name="Freeform 555">
              <a:extLst>
                <a:ext uri="{FF2B5EF4-FFF2-40B4-BE49-F238E27FC236}">
                  <a16:creationId xmlns:a16="http://schemas.microsoft.com/office/drawing/2014/main" id="{EAA23326-6EF0-12B8-9BC9-B050834215D2}"/>
                </a:ext>
              </a:extLst>
            </p:cNvPr>
            <p:cNvSpPr/>
            <p:nvPr/>
          </p:nvSpPr>
          <p:spPr>
            <a:xfrm>
              <a:off x="3133686" y="5515035"/>
              <a:ext cx="21330" cy="36024"/>
            </a:xfrm>
            <a:custGeom>
              <a:avLst/>
              <a:gdLst/>
              <a:ahLst/>
              <a:cxnLst/>
              <a:rect l="0" t="0" r="0" b="0"/>
              <a:pathLst>
                <a:path w="18035" h="33375">
                  <a:moveTo>
                    <a:pt x="0" y="33375"/>
                  </a:moveTo>
                  <a:lnTo>
                    <a:pt x="0" y="33375"/>
                  </a:lnTo>
                  <a:lnTo>
                    <a:pt x="0" y="30505"/>
                  </a:lnTo>
                  <a:cubicBezTo>
                    <a:pt x="4700" y="29553"/>
                    <a:pt x="7620" y="26695"/>
                    <a:pt x="9525" y="23838"/>
                  </a:cubicBezTo>
                  <a:cubicBezTo>
                    <a:pt x="12319" y="20980"/>
                    <a:pt x="13335" y="18110"/>
                    <a:pt x="13335" y="15252"/>
                  </a:cubicBezTo>
                  <a:cubicBezTo>
                    <a:pt x="13335" y="14300"/>
                    <a:pt x="13335" y="13347"/>
                    <a:pt x="13335" y="13347"/>
                  </a:cubicBezTo>
                  <a:cubicBezTo>
                    <a:pt x="12319" y="12395"/>
                    <a:pt x="12319" y="12395"/>
                    <a:pt x="12319" y="12395"/>
                  </a:cubicBezTo>
                  <a:cubicBezTo>
                    <a:pt x="11431" y="12395"/>
                    <a:pt x="10415" y="12395"/>
                    <a:pt x="9525" y="13347"/>
                  </a:cubicBezTo>
                  <a:cubicBezTo>
                    <a:pt x="8510" y="14300"/>
                    <a:pt x="7620" y="14300"/>
                    <a:pt x="6604" y="14300"/>
                  </a:cubicBezTo>
                  <a:cubicBezTo>
                    <a:pt x="4700" y="14300"/>
                    <a:pt x="2794" y="13347"/>
                    <a:pt x="1906" y="12395"/>
                  </a:cubicBezTo>
                  <a:cubicBezTo>
                    <a:pt x="890" y="11442"/>
                    <a:pt x="0" y="9537"/>
                    <a:pt x="0" y="7632"/>
                  </a:cubicBezTo>
                  <a:cubicBezTo>
                    <a:pt x="0" y="5727"/>
                    <a:pt x="890" y="3810"/>
                    <a:pt x="2794" y="1905"/>
                  </a:cubicBezTo>
                  <a:cubicBezTo>
                    <a:pt x="3810" y="952"/>
                    <a:pt x="5716" y="0"/>
                    <a:pt x="8510" y="0"/>
                  </a:cubicBezTo>
                  <a:cubicBezTo>
                    <a:pt x="10415" y="0"/>
                    <a:pt x="13335" y="952"/>
                    <a:pt x="15241" y="3810"/>
                  </a:cubicBezTo>
                  <a:cubicBezTo>
                    <a:pt x="17145" y="5727"/>
                    <a:pt x="18035" y="9537"/>
                    <a:pt x="18035" y="13347"/>
                  </a:cubicBezTo>
                  <a:cubicBezTo>
                    <a:pt x="18035" y="17157"/>
                    <a:pt x="17145" y="20980"/>
                    <a:pt x="14225" y="24790"/>
                  </a:cubicBezTo>
                  <a:cubicBezTo>
                    <a:pt x="11431" y="28600"/>
                    <a:pt x="6604" y="31458"/>
                    <a:pt x="0" y="33375"/>
                  </a:cubicBezTo>
                  <a:lnTo>
                    <a:pt x="0" y="33375"/>
                  </a:lnTo>
                  <a:close/>
                  <a:moveTo>
                    <a:pt x="-1524050" y="69105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53" name="Freeform 556">
              <a:extLst>
                <a:ext uri="{FF2B5EF4-FFF2-40B4-BE49-F238E27FC236}">
                  <a16:creationId xmlns:a16="http://schemas.microsoft.com/office/drawing/2014/main" id="{FA574762-35CB-86A7-6DBC-0408CEC8B815}"/>
                </a:ext>
              </a:extLst>
            </p:cNvPr>
            <p:cNvSpPr/>
            <p:nvPr/>
          </p:nvSpPr>
          <p:spPr>
            <a:xfrm>
              <a:off x="3203534" y="5421395"/>
              <a:ext cx="42808" cy="59685"/>
            </a:xfrm>
            <a:custGeom>
              <a:avLst/>
              <a:gdLst/>
              <a:ahLst/>
              <a:cxnLst/>
              <a:rect l="0" t="0" r="0" b="0"/>
              <a:pathLst>
                <a:path w="36194" h="55296">
                  <a:moveTo>
                    <a:pt x="36194" y="44806"/>
                  </a:moveTo>
                  <a:lnTo>
                    <a:pt x="36194" y="44806"/>
                  </a:lnTo>
                  <a:lnTo>
                    <a:pt x="32385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256" y="38138"/>
                    <a:pt x="20066" y="32410"/>
                  </a:cubicBezTo>
                  <a:cubicBezTo>
                    <a:pt x="23876" y="26695"/>
                    <a:pt x="25781" y="21933"/>
                    <a:pt x="25781" y="17158"/>
                  </a:cubicBezTo>
                  <a:cubicBezTo>
                    <a:pt x="25781" y="14300"/>
                    <a:pt x="24764" y="11443"/>
                    <a:pt x="22860" y="8585"/>
                  </a:cubicBezTo>
                  <a:cubicBezTo>
                    <a:pt x="20954" y="6680"/>
                    <a:pt x="18160" y="5715"/>
                    <a:pt x="15239" y="5715"/>
                  </a:cubicBezTo>
                  <a:cubicBezTo>
                    <a:pt x="12445" y="5715"/>
                    <a:pt x="10541" y="6680"/>
                    <a:pt x="7619" y="7633"/>
                  </a:cubicBezTo>
                  <a:cubicBezTo>
                    <a:pt x="5714" y="9538"/>
                    <a:pt x="4826" y="11443"/>
                    <a:pt x="3810" y="15253"/>
                  </a:cubicBezTo>
                  <a:lnTo>
                    <a:pt x="1904" y="15253"/>
                  </a:lnTo>
                  <a:cubicBezTo>
                    <a:pt x="2794" y="9538"/>
                    <a:pt x="3810" y="5715"/>
                    <a:pt x="6731" y="3810"/>
                  </a:cubicBezTo>
                  <a:cubicBezTo>
                    <a:pt x="9525" y="953"/>
                    <a:pt x="13335" y="0"/>
                    <a:pt x="17144" y="0"/>
                  </a:cubicBezTo>
                  <a:cubicBezTo>
                    <a:pt x="21970" y="0"/>
                    <a:pt x="25781" y="953"/>
                    <a:pt x="28575" y="3810"/>
                  </a:cubicBezTo>
                  <a:cubicBezTo>
                    <a:pt x="31495" y="6680"/>
                    <a:pt x="32385" y="9538"/>
                    <a:pt x="32385" y="13348"/>
                  </a:cubicBezTo>
                  <a:cubicBezTo>
                    <a:pt x="32385" y="16205"/>
                    <a:pt x="32385" y="19063"/>
                    <a:pt x="30479" y="21933"/>
                  </a:cubicBezTo>
                  <a:cubicBezTo>
                    <a:pt x="28575" y="26695"/>
                    <a:pt x="25781" y="30505"/>
                    <a:pt x="20954" y="36233"/>
                  </a:cubicBezTo>
                  <a:cubicBezTo>
                    <a:pt x="14351" y="42901"/>
                    <a:pt x="10541" y="47663"/>
                    <a:pt x="8635" y="48616"/>
                  </a:cubicBezTo>
                  <a:lnTo>
                    <a:pt x="22860" y="48616"/>
                  </a:lnTo>
                  <a:cubicBezTo>
                    <a:pt x="25781" y="48616"/>
                    <a:pt x="27685" y="48616"/>
                    <a:pt x="28575" y="48616"/>
                  </a:cubicBezTo>
                  <a:cubicBezTo>
                    <a:pt x="30479" y="48616"/>
                    <a:pt x="31495" y="47663"/>
                    <a:pt x="32385" y="47663"/>
                  </a:cubicBezTo>
                  <a:cubicBezTo>
                    <a:pt x="33401" y="46711"/>
                    <a:pt x="34289" y="45758"/>
                    <a:pt x="34289" y="44806"/>
                  </a:cubicBezTo>
                  <a:lnTo>
                    <a:pt x="36194" y="44806"/>
                  </a:lnTo>
                  <a:close/>
                  <a:moveTo>
                    <a:pt x="-1507783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54" name="Picture 557">
              <a:extLst>
                <a:ext uri="{FF2B5EF4-FFF2-40B4-BE49-F238E27FC236}">
                  <a16:creationId xmlns:a16="http://schemas.microsoft.com/office/drawing/2014/main" id="{0D4CE3C3-CC0E-B878-A717-D2A165948A3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252051" y="5421395"/>
              <a:ext cx="92379" cy="60713"/>
            </a:xfrm>
            <a:prstGeom prst="rect">
              <a:avLst/>
            </a:prstGeom>
            <a:noFill/>
          </p:spPr>
        </p:pic>
        <p:pic>
          <p:nvPicPr>
            <p:cNvPr id="55" name="Picture 558">
              <a:extLst>
                <a:ext uri="{FF2B5EF4-FFF2-40B4-BE49-F238E27FC236}">
                  <a16:creationId xmlns:a16="http://schemas.microsoft.com/office/drawing/2014/main" id="{078AE927-2487-AF2D-AFFB-8A17EED4B0B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349988" y="5438886"/>
              <a:ext cx="75555" cy="89527"/>
            </a:xfrm>
            <a:prstGeom prst="rect">
              <a:avLst/>
            </a:prstGeom>
            <a:noFill/>
          </p:spPr>
        </p:pic>
        <p:sp>
          <p:nvSpPr>
            <p:cNvPr id="56" name="Freeform 559">
              <a:extLst>
                <a:ext uri="{FF2B5EF4-FFF2-40B4-BE49-F238E27FC236}">
                  <a16:creationId xmlns:a16="http://schemas.microsoft.com/office/drawing/2014/main" id="{A46DD513-1013-0D2B-E022-C9E0F943F186}"/>
                </a:ext>
              </a:extLst>
            </p:cNvPr>
            <p:cNvSpPr/>
            <p:nvPr/>
          </p:nvSpPr>
          <p:spPr>
            <a:xfrm>
              <a:off x="3432303" y="5467701"/>
              <a:ext cx="74353" cy="62769"/>
            </a:xfrm>
            <a:custGeom>
              <a:avLst/>
              <a:gdLst/>
              <a:ahLst/>
              <a:cxnLst/>
              <a:rect l="0" t="0" r="0" b="0"/>
              <a:pathLst>
                <a:path w="62865" h="58153">
                  <a:moveTo>
                    <a:pt x="53340" y="0"/>
                  </a:moveTo>
                  <a:lnTo>
                    <a:pt x="53340" y="0"/>
                  </a:lnTo>
                  <a:lnTo>
                    <a:pt x="53340" y="34328"/>
                  </a:lnTo>
                  <a:cubicBezTo>
                    <a:pt x="53340" y="40995"/>
                    <a:pt x="53340" y="44805"/>
                    <a:pt x="53340" y="45758"/>
                  </a:cubicBezTo>
                  <a:cubicBezTo>
                    <a:pt x="54230" y="47663"/>
                    <a:pt x="54230" y="48628"/>
                    <a:pt x="55246" y="48628"/>
                  </a:cubicBezTo>
                  <a:cubicBezTo>
                    <a:pt x="56134" y="49580"/>
                    <a:pt x="57150" y="49580"/>
                    <a:pt x="58040" y="49580"/>
                  </a:cubicBezTo>
                  <a:cubicBezTo>
                    <a:pt x="59056" y="49580"/>
                    <a:pt x="59944" y="49580"/>
                    <a:pt x="61849" y="48628"/>
                  </a:cubicBezTo>
                  <a:lnTo>
                    <a:pt x="62865" y="51485"/>
                  </a:lnTo>
                  <a:lnTo>
                    <a:pt x="45721" y="58153"/>
                  </a:lnTo>
                  <a:lnTo>
                    <a:pt x="42799" y="58153"/>
                  </a:lnTo>
                  <a:lnTo>
                    <a:pt x="42799" y="45758"/>
                  </a:lnTo>
                  <a:cubicBezTo>
                    <a:pt x="38100" y="51485"/>
                    <a:pt x="34290" y="54343"/>
                    <a:pt x="32386" y="56248"/>
                  </a:cubicBezTo>
                  <a:cubicBezTo>
                    <a:pt x="29465" y="57200"/>
                    <a:pt x="26671" y="58153"/>
                    <a:pt x="23749" y="58153"/>
                  </a:cubicBezTo>
                  <a:cubicBezTo>
                    <a:pt x="20956" y="58153"/>
                    <a:pt x="18034" y="57200"/>
                    <a:pt x="16130" y="55295"/>
                  </a:cubicBezTo>
                  <a:cubicBezTo>
                    <a:pt x="13336" y="53390"/>
                    <a:pt x="12319" y="51485"/>
                    <a:pt x="11431" y="48628"/>
                  </a:cubicBezTo>
                  <a:cubicBezTo>
                    <a:pt x="10415" y="45758"/>
                    <a:pt x="9525" y="40995"/>
                    <a:pt x="9525" y="36233"/>
                  </a:cubicBezTo>
                  <a:lnTo>
                    <a:pt x="9525" y="10490"/>
                  </a:lnTo>
                  <a:cubicBezTo>
                    <a:pt x="9525" y="8585"/>
                    <a:pt x="9525" y="6680"/>
                    <a:pt x="8509" y="5715"/>
                  </a:cubicBezTo>
                  <a:cubicBezTo>
                    <a:pt x="8509" y="4762"/>
                    <a:pt x="7621" y="3810"/>
                    <a:pt x="6605" y="2857"/>
                  </a:cubicBezTo>
                  <a:cubicBezTo>
                    <a:pt x="4699" y="2857"/>
                    <a:pt x="2794" y="1905"/>
                    <a:pt x="0" y="1905"/>
                  </a:cubicBezTo>
                  <a:lnTo>
                    <a:pt x="0" y="0"/>
                  </a:lnTo>
                  <a:lnTo>
                    <a:pt x="19940" y="0"/>
                  </a:lnTo>
                  <a:lnTo>
                    <a:pt x="19940" y="37185"/>
                  </a:lnTo>
                  <a:cubicBezTo>
                    <a:pt x="19940" y="42900"/>
                    <a:pt x="20956" y="46710"/>
                    <a:pt x="22861" y="47663"/>
                  </a:cubicBezTo>
                  <a:cubicBezTo>
                    <a:pt x="24765" y="49580"/>
                    <a:pt x="26671" y="50533"/>
                    <a:pt x="29465" y="50533"/>
                  </a:cubicBezTo>
                  <a:cubicBezTo>
                    <a:pt x="31369" y="50533"/>
                    <a:pt x="33274" y="49580"/>
                    <a:pt x="35180" y="48628"/>
                  </a:cubicBezTo>
                  <a:cubicBezTo>
                    <a:pt x="37084" y="47663"/>
                    <a:pt x="40006" y="45758"/>
                    <a:pt x="42799" y="42900"/>
                  </a:cubicBezTo>
                  <a:lnTo>
                    <a:pt x="42799" y="10490"/>
                  </a:lnTo>
                  <a:cubicBezTo>
                    <a:pt x="42799" y="7632"/>
                    <a:pt x="42799" y="4762"/>
                    <a:pt x="41911" y="3810"/>
                  </a:cubicBezTo>
                  <a:cubicBezTo>
                    <a:pt x="40006" y="2857"/>
                    <a:pt x="38100" y="1905"/>
                    <a:pt x="34290" y="1905"/>
                  </a:cubicBezTo>
                  <a:lnTo>
                    <a:pt x="34290" y="0"/>
                  </a:lnTo>
                  <a:lnTo>
                    <a:pt x="53340" y="0"/>
                  </a:lnTo>
                  <a:close/>
                  <a:moveTo>
                    <a:pt x="-1699298" y="73491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57" name="Picture 560">
              <a:extLst>
                <a:ext uri="{FF2B5EF4-FFF2-40B4-BE49-F238E27FC236}">
                  <a16:creationId xmlns:a16="http://schemas.microsoft.com/office/drawing/2014/main" id="{09D188C9-0EBC-5F0C-5FF6-2A4B9966B92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505906" y="5515035"/>
              <a:ext cx="38603" cy="36024"/>
            </a:xfrm>
            <a:prstGeom prst="rect">
              <a:avLst/>
            </a:prstGeom>
            <a:noFill/>
          </p:spPr>
        </p:pic>
        <p:sp>
          <p:nvSpPr>
            <p:cNvPr id="58" name="Freeform 561">
              <a:extLst>
                <a:ext uri="{FF2B5EF4-FFF2-40B4-BE49-F238E27FC236}">
                  <a16:creationId xmlns:a16="http://schemas.microsoft.com/office/drawing/2014/main" id="{E3B4BF9A-1840-D3E0-EA4F-006554DB6A88}"/>
                </a:ext>
              </a:extLst>
            </p:cNvPr>
            <p:cNvSpPr/>
            <p:nvPr/>
          </p:nvSpPr>
          <p:spPr>
            <a:xfrm>
              <a:off x="3584465" y="5421395"/>
              <a:ext cx="42808" cy="59685"/>
            </a:xfrm>
            <a:custGeom>
              <a:avLst/>
              <a:gdLst/>
              <a:ahLst/>
              <a:cxnLst/>
              <a:rect l="0" t="0" r="0" b="0"/>
              <a:pathLst>
                <a:path w="36194" h="55296">
                  <a:moveTo>
                    <a:pt x="36194" y="44806"/>
                  </a:moveTo>
                  <a:lnTo>
                    <a:pt x="36194" y="44806"/>
                  </a:lnTo>
                  <a:lnTo>
                    <a:pt x="32385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129" y="38138"/>
                    <a:pt x="19938" y="32410"/>
                  </a:cubicBezTo>
                  <a:cubicBezTo>
                    <a:pt x="23748" y="26695"/>
                    <a:pt x="25654" y="21933"/>
                    <a:pt x="25654" y="17158"/>
                  </a:cubicBezTo>
                  <a:cubicBezTo>
                    <a:pt x="25654" y="14300"/>
                    <a:pt x="24765" y="11443"/>
                    <a:pt x="22860" y="8585"/>
                  </a:cubicBezTo>
                  <a:cubicBezTo>
                    <a:pt x="19938" y="6680"/>
                    <a:pt x="18034" y="5715"/>
                    <a:pt x="15240" y="5715"/>
                  </a:cubicBezTo>
                  <a:cubicBezTo>
                    <a:pt x="12319" y="5715"/>
                    <a:pt x="9525" y="6680"/>
                    <a:pt x="7619" y="7633"/>
                  </a:cubicBezTo>
                  <a:cubicBezTo>
                    <a:pt x="5715" y="9538"/>
                    <a:pt x="3810" y="11443"/>
                    <a:pt x="2794" y="15253"/>
                  </a:cubicBezTo>
                  <a:lnTo>
                    <a:pt x="1904" y="15253"/>
                  </a:lnTo>
                  <a:cubicBezTo>
                    <a:pt x="1904" y="9538"/>
                    <a:pt x="3810" y="5715"/>
                    <a:pt x="6604" y="3810"/>
                  </a:cubicBezTo>
                  <a:cubicBezTo>
                    <a:pt x="9525" y="953"/>
                    <a:pt x="12319" y="0"/>
                    <a:pt x="17144" y="0"/>
                  </a:cubicBezTo>
                  <a:cubicBezTo>
                    <a:pt x="20954" y="0"/>
                    <a:pt x="24765" y="953"/>
                    <a:pt x="27559" y="3810"/>
                  </a:cubicBezTo>
                  <a:cubicBezTo>
                    <a:pt x="30479" y="6680"/>
                    <a:pt x="32385" y="9538"/>
                    <a:pt x="32385" y="13348"/>
                  </a:cubicBezTo>
                  <a:cubicBezTo>
                    <a:pt x="32385" y="16205"/>
                    <a:pt x="31369" y="19063"/>
                    <a:pt x="30479" y="21933"/>
                  </a:cubicBezTo>
                  <a:cubicBezTo>
                    <a:pt x="28575" y="26695"/>
                    <a:pt x="25654" y="30505"/>
                    <a:pt x="20954" y="36233"/>
                  </a:cubicBezTo>
                  <a:cubicBezTo>
                    <a:pt x="14223" y="42901"/>
                    <a:pt x="10413" y="47663"/>
                    <a:pt x="8509" y="48616"/>
                  </a:cubicBezTo>
                  <a:lnTo>
                    <a:pt x="22860" y="48616"/>
                  </a:lnTo>
                  <a:cubicBezTo>
                    <a:pt x="25654" y="48616"/>
                    <a:pt x="27559" y="48616"/>
                    <a:pt x="28575" y="48616"/>
                  </a:cubicBezTo>
                  <a:cubicBezTo>
                    <a:pt x="29463" y="48616"/>
                    <a:pt x="30479" y="47663"/>
                    <a:pt x="31369" y="47663"/>
                  </a:cubicBezTo>
                  <a:cubicBezTo>
                    <a:pt x="32385" y="46711"/>
                    <a:pt x="33273" y="45758"/>
                    <a:pt x="34290" y="44806"/>
                  </a:cubicBezTo>
                  <a:lnTo>
                    <a:pt x="36194" y="44806"/>
                  </a:lnTo>
                  <a:close/>
                  <a:moveTo>
                    <a:pt x="-1829855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59" name="Picture 562">
              <a:extLst>
                <a:ext uri="{FF2B5EF4-FFF2-40B4-BE49-F238E27FC236}">
                  <a16:creationId xmlns:a16="http://schemas.microsoft.com/office/drawing/2014/main" id="{EDFE8109-EB82-6F5D-025E-20337D86D44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632833" y="5421395"/>
              <a:ext cx="83366" cy="59685"/>
            </a:xfrm>
            <a:prstGeom prst="rect">
              <a:avLst/>
            </a:prstGeom>
            <a:noFill/>
          </p:spPr>
        </p:pic>
        <p:pic>
          <p:nvPicPr>
            <p:cNvPr id="60" name="Picture 563">
              <a:extLst>
                <a:ext uri="{FF2B5EF4-FFF2-40B4-BE49-F238E27FC236}">
                  <a16:creationId xmlns:a16="http://schemas.microsoft.com/office/drawing/2014/main" id="{22F2853B-CB25-E501-CD53-B3FF42C538E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730919" y="5438886"/>
              <a:ext cx="74353" cy="89527"/>
            </a:xfrm>
            <a:prstGeom prst="rect">
              <a:avLst/>
            </a:prstGeom>
            <a:noFill/>
          </p:spPr>
        </p:pic>
        <p:sp>
          <p:nvSpPr>
            <p:cNvPr id="61" name="Freeform 564">
              <a:extLst>
                <a:ext uri="{FF2B5EF4-FFF2-40B4-BE49-F238E27FC236}">
                  <a16:creationId xmlns:a16="http://schemas.microsoft.com/office/drawing/2014/main" id="{24A1A4FA-23E7-9822-08D2-FB2FC538F601}"/>
                </a:ext>
              </a:extLst>
            </p:cNvPr>
            <p:cNvSpPr/>
            <p:nvPr/>
          </p:nvSpPr>
          <p:spPr>
            <a:xfrm>
              <a:off x="3813084" y="5467701"/>
              <a:ext cx="74502" cy="62769"/>
            </a:xfrm>
            <a:custGeom>
              <a:avLst/>
              <a:gdLst/>
              <a:ahLst/>
              <a:cxnLst/>
              <a:rect l="0" t="0" r="0" b="0"/>
              <a:pathLst>
                <a:path w="62991" h="58153">
                  <a:moveTo>
                    <a:pt x="53466" y="0"/>
                  </a:moveTo>
                  <a:lnTo>
                    <a:pt x="53466" y="0"/>
                  </a:lnTo>
                  <a:lnTo>
                    <a:pt x="53466" y="34328"/>
                  </a:lnTo>
                  <a:cubicBezTo>
                    <a:pt x="53466" y="40995"/>
                    <a:pt x="53466" y="44805"/>
                    <a:pt x="53466" y="45758"/>
                  </a:cubicBezTo>
                  <a:cubicBezTo>
                    <a:pt x="53466" y="47663"/>
                    <a:pt x="54356" y="48628"/>
                    <a:pt x="55372" y="48628"/>
                  </a:cubicBezTo>
                  <a:cubicBezTo>
                    <a:pt x="55372" y="49580"/>
                    <a:pt x="56260" y="49580"/>
                    <a:pt x="57276" y="49580"/>
                  </a:cubicBezTo>
                  <a:cubicBezTo>
                    <a:pt x="58166" y="49580"/>
                    <a:pt x="60071" y="49580"/>
                    <a:pt x="61975" y="48628"/>
                  </a:cubicBezTo>
                  <a:lnTo>
                    <a:pt x="62991" y="51485"/>
                  </a:lnTo>
                  <a:lnTo>
                    <a:pt x="45719" y="58153"/>
                  </a:lnTo>
                  <a:lnTo>
                    <a:pt x="42925" y="58153"/>
                  </a:lnTo>
                  <a:lnTo>
                    <a:pt x="42925" y="45758"/>
                  </a:lnTo>
                  <a:cubicBezTo>
                    <a:pt x="38100" y="51485"/>
                    <a:pt x="34290" y="54343"/>
                    <a:pt x="31496" y="56248"/>
                  </a:cubicBezTo>
                  <a:cubicBezTo>
                    <a:pt x="29591" y="57200"/>
                    <a:pt x="26669" y="58153"/>
                    <a:pt x="23875" y="58153"/>
                  </a:cubicBezTo>
                  <a:cubicBezTo>
                    <a:pt x="20954" y="58153"/>
                    <a:pt x="18160" y="57200"/>
                    <a:pt x="15240" y="55295"/>
                  </a:cubicBezTo>
                  <a:cubicBezTo>
                    <a:pt x="13335" y="53390"/>
                    <a:pt x="11429" y="51485"/>
                    <a:pt x="10541" y="48628"/>
                  </a:cubicBezTo>
                  <a:cubicBezTo>
                    <a:pt x="9525" y="45758"/>
                    <a:pt x="9525" y="40995"/>
                    <a:pt x="9525" y="36233"/>
                  </a:cubicBezTo>
                  <a:lnTo>
                    <a:pt x="9525" y="10490"/>
                  </a:lnTo>
                  <a:cubicBezTo>
                    <a:pt x="9525" y="8585"/>
                    <a:pt x="9525" y="6680"/>
                    <a:pt x="8635" y="5715"/>
                  </a:cubicBezTo>
                  <a:cubicBezTo>
                    <a:pt x="7619" y="4762"/>
                    <a:pt x="6731" y="3810"/>
                    <a:pt x="5715" y="2857"/>
                  </a:cubicBezTo>
                  <a:cubicBezTo>
                    <a:pt x="4825" y="2857"/>
                    <a:pt x="2921" y="1905"/>
                    <a:pt x="0" y="1905"/>
                  </a:cubicBezTo>
                  <a:lnTo>
                    <a:pt x="0" y="0"/>
                  </a:lnTo>
                  <a:lnTo>
                    <a:pt x="20066" y="0"/>
                  </a:lnTo>
                  <a:lnTo>
                    <a:pt x="20066" y="37185"/>
                  </a:lnTo>
                  <a:cubicBezTo>
                    <a:pt x="20066" y="42900"/>
                    <a:pt x="20066" y="46710"/>
                    <a:pt x="21971" y="47663"/>
                  </a:cubicBezTo>
                  <a:cubicBezTo>
                    <a:pt x="23875" y="49580"/>
                    <a:pt x="26669" y="50533"/>
                    <a:pt x="28575" y="50533"/>
                  </a:cubicBezTo>
                  <a:cubicBezTo>
                    <a:pt x="30479" y="50533"/>
                    <a:pt x="32385" y="49580"/>
                    <a:pt x="35306" y="48628"/>
                  </a:cubicBezTo>
                  <a:cubicBezTo>
                    <a:pt x="37210" y="47663"/>
                    <a:pt x="40004" y="45758"/>
                    <a:pt x="42925" y="42900"/>
                  </a:cubicBezTo>
                  <a:lnTo>
                    <a:pt x="42925" y="10490"/>
                  </a:lnTo>
                  <a:cubicBezTo>
                    <a:pt x="42925" y="7632"/>
                    <a:pt x="41910" y="4762"/>
                    <a:pt x="41021" y="3810"/>
                  </a:cubicBezTo>
                  <a:cubicBezTo>
                    <a:pt x="40004" y="2857"/>
                    <a:pt x="37210" y="1905"/>
                    <a:pt x="33400" y="1905"/>
                  </a:cubicBezTo>
                  <a:lnTo>
                    <a:pt x="33400" y="0"/>
                  </a:lnTo>
                  <a:lnTo>
                    <a:pt x="53466" y="0"/>
                  </a:lnTo>
                  <a:close/>
                  <a:moveTo>
                    <a:pt x="-2021244" y="73491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62" name="Freeform 565">
              <a:extLst>
                <a:ext uri="{FF2B5EF4-FFF2-40B4-BE49-F238E27FC236}">
                  <a16:creationId xmlns:a16="http://schemas.microsoft.com/office/drawing/2014/main" id="{FC7B98A6-F073-D5DF-A721-78B5926AD7EB}"/>
                </a:ext>
              </a:extLst>
            </p:cNvPr>
            <p:cNvSpPr/>
            <p:nvPr/>
          </p:nvSpPr>
          <p:spPr>
            <a:xfrm>
              <a:off x="3894347" y="5515035"/>
              <a:ext cx="22531" cy="36024"/>
            </a:xfrm>
            <a:custGeom>
              <a:avLst/>
              <a:gdLst/>
              <a:ahLst/>
              <a:cxnLst/>
              <a:rect l="0" t="0" r="0" b="0"/>
              <a:pathLst>
                <a:path w="19050" h="33375">
                  <a:moveTo>
                    <a:pt x="0" y="33375"/>
                  </a:moveTo>
                  <a:lnTo>
                    <a:pt x="0" y="33375"/>
                  </a:lnTo>
                  <a:lnTo>
                    <a:pt x="0" y="30505"/>
                  </a:lnTo>
                  <a:cubicBezTo>
                    <a:pt x="4700" y="29553"/>
                    <a:pt x="7620" y="26695"/>
                    <a:pt x="10415" y="23838"/>
                  </a:cubicBezTo>
                  <a:cubicBezTo>
                    <a:pt x="12319" y="20980"/>
                    <a:pt x="13335" y="18110"/>
                    <a:pt x="13335" y="15252"/>
                  </a:cubicBezTo>
                  <a:cubicBezTo>
                    <a:pt x="13335" y="14300"/>
                    <a:pt x="13335" y="13347"/>
                    <a:pt x="13335" y="13347"/>
                  </a:cubicBezTo>
                  <a:cubicBezTo>
                    <a:pt x="12319" y="12395"/>
                    <a:pt x="12319" y="12395"/>
                    <a:pt x="12319" y="12395"/>
                  </a:cubicBezTo>
                  <a:cubicBezTo>
                    <a:pt x="11431" y="12395"/>
                    <a:pt x="10415" y="12395"/>
                    <a:pt x="9525" y="13347"/>
                  </a:cubicBezTo>
                  <a:cubicBezTo>
                    <a:pt x="8510" y="14300"/>
                    <a:pt x="7620" y="14300"/>
                    <a:pt x="6604" y="14300"/>
                  </a:cubicBezTo>
                  <a:cubicBezTo>
                    <a:pt x="4700" y="14300"/>
                    <a:pt x="3810" y="13347"/>
                    <a:pt x="1906" y="12395"/>
                  </a:cubicBezTo>
                  <a:cubicBezTo>
                    <a:pt x="890" y="11442"/>
                    <a:pt x="0" y="9537"/>
                    <a:pt x="0" y="7632"/>
                  </a:cubicBezTo>
                  <a:cubicBezTo>
                    <a:pt x="0" y="5727"/>
                    <a:pt x="890" y="3810"/>
                    <a:pt x="2794" y="1905"/>
                  </a:cubicBezTo>
                  <a:cubicBezTo>
                    <a:pt x="3810" y="952"/>
                    <a:pt x="5716" y="0"/>
                    <a:pt x="8510" y="0"/>
                  </a:cubicBezTo>
                  <a:cubicBezTo>
                    <a:pt x="11431" y="0"/>
                    <a:pt x="13335" y="952"/>
                    <a:pt x="15241" y="3810"/>
                  </a:cubicBezTo>
                  <a:cubicBezTo>
                    <a:pt x="18035" y="5727"/>
                    <a:pt x="19050" y="9537"/>
                    <a:pt x="19050" y="13347"/>
                  </a:cubicBezTo>
                  <a:cubicBezTo>
                    <a:pt x="19050" y="17157"/>
                    <a:pt x="17145" y="20980"/>
                    <a:pt x="14225" y="24790"/>
                  </a:cubicBezTo>
                  <a:cubicBezTo>
                    <a:pt x="11431" y="28600"/>
                    <a:pt x="6604" y="31458"/>
                    <a:pt x="0" y="33375"/>
                  </a:cubicBezTo>
                  <a:lnTo>
                    <a:pt x="0" y="33375"/>
                  </a:lnTo>
                  <a:close/>
                  <a:moveTo>
                    <a:pt x="-2167178" y="69105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63" name="Freeform 566">
              <a:extLst>
                <a:ext uri="{FF2B5EF4-FFF2-40B4-BE49-F238E27FC236}">
                  <a16:creationId xmlns:a16="http://schemas.microsoft.com/office/drawing/2014/main" id="{1D627392-7104-B2B3-2043-A337CE401C5C}"/>
                </a:ext>
              </a:extLst>
            </p:cNvPr>
            <p:cNvSpPr/>
            <p:nvPr/>
          </p:nvSpPr>
          <p:spPr>
            <a:xfrm>
              <a:off x="3965246" y="5421395"/>
              <a:ext cx="41758" cy="59685"/>
            </a:xfrm>
            <a:custGeom>
              <a:avLst/>
              <a:gdLst/>
              <a:ahLst/>
              <a:cxnLst/>
              <a:rect l="0" t="0" r="0" b="0"/>
              <a:pathLst>
                <a:path w="35306" h="55296">
                  <a:moveTo>
                    <a:pt x="35306" y="44806"/>
                  </a:moveTo>
                  <a:lnTo>
                    <a:pt x="35306" y="44806"/>
                  </a:lnTo>
                  <a:lnTo>
                    <a:pt x="31497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8637" y="44806"/>
                    <a:pt x="15241" y="38138"/>
                    <a:pt x="19050" y="32410"/>
                  </a:cubicBezTo>
                  <a:cubicBezTo>
                    <a:pt x="22860" y="26695"/>
                    <a:pt x="24766" y="21933"/>
                    <a:pt x="24766" y="17158"/>
                  </a:cubicBezTo>
                  <a:cubicBezTo>
                    <a:pt x="24766" y="14300"/>
                    <a:pt x="23876" y="11443"/>
                    <a:pt x="21972" y="8585"/>
                  </a:cubicBezTo>
                  <a:cubicBezTo>
                    <a:pt x="20066" y="6680"/>
                    <a:pt x="17146" y="5715"/>
                    <a:pt x="14351" y="5715"/>
                  </a:cubicBezTo>
                  <a:cubicBezTo>
                    <a:pt x="11431" y="5715"/>
                    <a:pt x="9525" y="6680"/>
                    <a:pt x="7621" y="7633"/>
                  </a:cubicBezTo>
                  <a:cubicBezTo>
                    <a:pt x="4826" y="9538"/>
                    <a:pt x="3810" y="11443"/>
                    <a:pt x="2922" y="15253"/>
                  </a:cubicBezTo>
                  <a:lnTo>
                    <a:pt x="1016" y="15253"/>
                  </a:lnTo>
                  <a:cubicBezTo>
                    <a:pt x="1906" y="9538"/>
                    <a:pt x="3810" y="5715"/>
                    <a:pt x="6731" y="3810"/>
                  </a:cubicBezTo>
                  <a:cubicBezTo>
                    <a:pt x="8637" y="953"/>
                    <a:pt x="12447" y="0"/>
                    <a:pt x="16256" y="0"/>
                  </a:cubicBezTo>
                  <a:cubicBezTo>
                    <a:pt x="20956" y="0"/>
                    <a:pt x="24766" y="953"/>
                    <a:pt x="27687" y="3810"/>
                  </a:cubicBezTo>
                  <a:cubicBezTo>
                    <a:pt x="30481" y="6680"/>
                    <a:pt x="32385" y="9538"/>
                    <a:pt x="32385" y="13348"/>
                  </a:cubicBezTo>
                  <a:cubicBezTo>
                    <a:pt x="32385" y="16205"/>
                    <a:pt x="31497" y="19063"/>
                    <a:pt x="30481" y="21933"/>
                  </a:cubicBezTo>
                  <a:cubicBezTo>
                    <a:pt x="28575" y="26695"/>
                    <a:pt x="24766" y="30505"/>
                    <a:pt x="20956" y="36233"/>
                  </a:cubicBezTo>
                  <a:cubicBezTo>
                    <a:pt x="14351" y="42901"/>
                    <a:pt x="9525" y="47663"/>
                    <a:pt x="7621" y="48616"/>
                  </a:cubicBezTo>
                  <a:lnTo>
                    <a:pt x="21972" y="48616"/>
                  </a:lnTo>
                  <a:cubicBezTo>
                    <a:pt x="24766" y="48616"/>
                    <a:pt x="26671" y="48616"/>
                    <a:pt x="28575" y="48616"/>
                  </a:cubicBezTo>
                  <a:cubicBezTo>
                    <a:pt x="29591" y="48616"/>
                    <a:pt x="30481" y="47663"/>
                    <a:pt x="31497" y="47663"/>
                  </a:cubicBezTo>
                  <a:cubicBezTo>
                    <a:pt x="32385" y="46711"/>
                    <a:pt x="33401" y="45758"/>
                    <a:pt x="34291" y="44806"/>
                  </a:cubicBezTo>
                  <a:lnTo>
                    <a:pt x="35306" y="44806"/>
                  </a:lnTo>
                  <a:close/>
                  <a:moveTo>
                    <a:pt x="-2151799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64" name="Picture 567">
              <a:extLst>
                <a:ext uri="{FF2B5EF4-FFF2-40B4-BE49-F238E27FC236}">
                  <a16:creationId xmlns:a16="http://schemas.microsoft.com/office/drawing/2014/main" id="{4E851202-E861-FCE1-2D0E-9FCF4BE9FBD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012562" y="5421395"/>
              <a:ext cx="44011" cy="59685"/>
            </a:xfrm>
            <a:prstGeom prst="rect">
              <a:avLst/>
            </a:prstGeom>
            <a:noFill/>
          </p:spPr>
        </p:pic>
        <p:sp>
          <p:nvSpPr>
            <p:cNvPr id="65" name="Freeform 568">
              <a:extLst>
                <a:ext uri="{FF2B5EF4-FFF2-40B4-BE49-F238E27FC236}">
                  <a16:creationId xmlns:a16="http://schemas.microsoft.com/office/drawing/2014/main" id="{B2A66AD6-5B6F-65D7-F577-6C0BF871A94E}"/>
                </a:ext>
              </a:extLst>
            </p:cNvPr>
            <p:cNvSpPr/>
            <p:nvPr/>
          </p:nvSpPr>
          <p:spPr>
            <a:xfrm>
              <a:off x="4062132" y="5421395"/>
              <a:ext cx="42808" cy="59685"/>
            </a:xfrm>
            <a:custGeom>
              <a:avLst/>
              <a:gdLst/>
              <a:ahLst/>
              <a:cxnLst/>
              <a:rect l="0" t="0" r="0" b="0"/>
              <a:pathLst>
                <a:path w="36194" h="55296">
                  <a:moveTo>
                    <a:pt x="36194" y="44806"/>
                  </a:moveTo>
                  <a:lnTo>
                    <a:pt x="36194" y="44806"/>
                  </a:lnTo>
                  <a:lnTo>
                    <a:pt x="32384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256" y="38138"/>
                    <a:pt x="20065" y="32410"/>
                  </a:cubicBezTo>
                  <a:cubicBezTo>
                    <a:pt x="23875" y="26695"/>
                    <a:pt x="25781" y="21933"/>
                    <a:pt x="25781" y="17158"/>
                  </a:cubicBezTo>
                  <a:cubicBezTo>
                    <a:pt x="25781" y="14300"/>
                    <a:pt x="24765" y="11443"/>
                    <a:pt x="22859" y="8585"/>
                  </a:cubicBezTo>
                  <a:cubicBezTo>
                    <a:pt x="20065" y="6680"/>
                    <a:pt x="18160" y="5715"/>
                    <a:pt x="15240" y="5715"/>
                  </a:cubicBezTo>
                  <a:cubicBezTo>
                    <a:pt x="12446" y="5715"/>
                    <a:pt x="9525" y="6680"/>
                    <a:pt x="7619" y="7633"/>
                  </a:cubicBezTo>
                  <a:cubicBezTo>
                    <a:pt x="5715" y="9538"/>
                    <a:pt x="3809" y="11443"/>
                    <a:pt x="2921" y="15253"/>
                  </a:cubicBezTo>
                  <a:lnTo>
                    <a:pt x="1905" y="15253"/>
                  </a:lnTo>
                  <a:cubicBezTo>
                    <a:pt x="1905" y="9538"/>
                    <a:pt x="3809" y="5715"/>
                    <a:pt x="6731" y="3810"/>
                  </a:cubicBezTo>
                  <a:cubicBezTo>
                    <a:pt x="9525" y="953"/>
                    <a:pt x="12446" y="0"/>
                    <a:pt x="17144" y="0"/>
                  </a:cubicBezTo>
                  <a:cubicBezTo>
                    <a:pt x="20955" y="0"/>
                    <a:pt x="24765" y="953"/>
                    <a:pt x="27685" y="3810"/>
                  </a:cubicBezTo>
                  <a:cubicBezTo>
                    <a:pt x="30480" y="6680"/>
                    <a:pt x="32384" y="9538"/>
                    <a:pt x="32384" y="13348"/>
                  </a:cubicBezTo>
                  <a:cubicBezTo>
                    <a:pt x="32384" y="16205"/>
                    <a:pt x="31496" y="19063"/>
                    <a:pt x="30480" y="21933"/>
                  </a:cubicBezTo>
                  <a:cubicBezTo>
                    <a:pt x="28575" y="26695"/>
                    <a:pt x="25781" y="30505"/>
                    <a:pt x="20955" y="36233"/>
                  </a:cubicBezTo>
                  <a:cubicBezTo>
                    <a:pt x="14350" y="42901"/>
                    <a:pt x="10540" y="47663"/>
                    <a:pt x="8635" y="48616"/>
                  </a:cubicBezTo>
                  <a:lnTo>
                    <a:pt x="22859" y="48616"/>
                  </a:lnTo>
                  <a:cubicBezTo>
                    <a:pt x="25781" y="48616"/>
                    <a:pt x="27685" y="48616"/>
                    <a:pt x="28575" y="48616"/>
                  </a:cubicBezTo>
                  <a:cubicBezTo>
                    <a:pt x="29590" y="48616"/>
                    <a:pt x="30480" y="47663"/>
                    <a:pt x="31496" y="47663"/>
                  </a:cubicBezTo>
                  <a:cubicBezTo>
                    <a:pt x="32384" y="46711"/>
                    <a:pt x="33400" y="45758"/>
                    <a:pt x="34290" y="44806"/>
                  </a:cubicBezTo>
                  <a:lnTo>
                    <a:pt x="36194" y="44806"/>
                  </a:lnTo>
                  <a:close/>
                  <a:moveTo>
                    <a:pt x="-2233715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66" name="Picture 569">
              <a:extLst>
                <a:ext uri="{FF2B5EF4-FFF2-40B4-BE49-F238E27FC236}">
                  <a16:creationId xmlns:a16="http://schemas.microsoft.com/office/drawing/2014/main" id="{46DB49A0-7A99-D4EA-060F-2FC372AA7C5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110649" y="5438886"/>
              <a:ext cx="75405" cy="89527"/>
            </a:xfrm>
            <a:prstGeom prst="rect">
              <a:avLst/>
            </a:prstGeom>
            <a:noFill/>
          </p:spPr>
        </p:pic>
        <p:sp>
          <p:nvSpPr>
            <p:cNvPr id="67" name="Freeform 570">
              <a:extLst>
                <a:ext uri="{FF2B5EF4-FFF2-40B4-BE49-F238E27FC236}">
                  <a16:creationId xmlns:a16="http://schemas.microsoft.com/office/drawing/2014/main" id="{466C09E7-A9D9-DFED-A00C-7C77D11800E1}"/>
                </a:ext>
              </a:extLst>
            </p:cNvPr>
            <p:cNvSpPr/>
            <p:nvPr/>
          </p:nvSpPr>
          <p:spPr>
            <a:xfrm>
              <a:off x="4192814" y="5467701"/>
              <a:ext cx="74502" cy="62769"/>
            </a:xfrm>
            <a:custGeom>
              <a:avLst/>
              <a:gdLst/>
              <a:ahLst/>
              <a:cxnLst/>
              <a:rect l="0" t="0" r="0" b="0"/>
              <a:pathLst>
                <a:path w="62991" h="58153">
                  <a:moveTo>
                    <a:pt x="53466" y="0"/>
                  </a:moveTo>
                  <a:lnTo>
                    <a:pt x="53466" y="0"/>
                  </a:lnTo>
                  <a:lnTo>
                    <a:pt x="53466" y="34328"/>
                  </a:lnTo>
                  <a:cubicBezTo>
                    <a:pt x="53466" y="40995"/>
                    <a:pt x="53466" y="44805"/>
                    <a:pt x="54356" y="45758"/>
                  </a:cubicBezTo>
                  <a:cubicBezTo>
                    <a:pt x="54356" y="47663"/>
                    <a:pt x="54356" y="48628"/>
                    <a:pt x="55372" y="48628"/>
                  </a:cubicBezTo>
                  <a:cubicBezTo>
                    <a:pt x="56260" y="49580"/>
                    <a:pt x="57276" y="49580"/>
                    <a:pt x="58166" y="49580"/>
                  </a:cubicBezTo>
                  <a:cubicBezTo>
                    <a:pt x="59182" y="49580"/>
                    <a:pt x="61087" y="49580"/>
                    <a:pt x="61975" y="48628"/>
                  </a:cubicBezTo>
                  <a:lnTo>
                    <a:pt x="62991" y="51485"/>
                  </a:lnTo>
                  <a:lnTo>
                    <a:pt x="45847" y="58153"/>
                  </a:lnTo>
                  <a:lnTo>
                    <a:pt x="43941" y="58153"/>
                  </a:lnTo>
                  <a:lnTo>
                    <a:pt x="43941" y="45758"/>
                  </a:lnTo>
                  <a:cubicBezTo>
                    <a:pt x="38226" y="51485"/>
                    <a:pt x="35306" y="54343"/>
                    <a:pt x="32512" y="56248"/>
                  </a:cubicBezTo>
                  <a:cubicBezTo>
                    <a:pt x="29591" y="57200"/>
                    <a:pt x="26797" y="58153"/>
                    <a:pt x="24891" y="58153"/>
                  </a:cubicBezTo>
                  <a:cubicBezTo>
                    <a:pt x="21082" y="58153"/>
                    <a:pt x="18160" y="57200"/>
                    <a:pt x="16256" y="55295"/>
                  </a:cubicBezTo>
                  <a:cubicBezTo>
                    <a:pt x="13462" y="53390"/>
                    <a:pt x="12445" y="51485"/>
                    <a:pt x="11557" y="48628"/>
                  </a:cubicBezTo>
                  <a:cubicBezTo>
                    <a:pt x="10541" y="45758"/>
                    <a:pt x="9651" y="40995"/>
                    <a:pt x="9651" y="36233"/>
                  </a:cubicBezTo>
                  <a:lnTo>
                    <a:pt x="9651" y="10490"/>
                  </a:lnTo>
                  <a:cubicBezTo>
                    <a:pt x="9651" y="8585"/>
                    <a:pt x="9651" y="6680"/>
                    <a:pt x="9651" y="5715"/>
                  </a:cubicBezTo>
                  <a:cubicBezTo>
                    <a:pt x="8635" y="4762"/>
                    <a:pt x="7747" y="3810"/>
                    <a:pt x="6731" y="2857"/>
                  </a:cubicBezTo>
                  <a:cubicBezTo>
                    <a:pt x="5715" y="2857"/>
                    <a:pt x="3810" y="1905"/>
                    <a:pt x="0" y="1905"/>
                  </a:cubicBezTo>
                  <a:lnTo>
                    <a:pt x="0" y="0"/>
                  </a:lnTo>
                  <a:lnTo>
                    <a:pt x="20066" y="0"/>
                  </a:lnTo>
                  <a:lnTo>
                    <a:pt x="20066" y="37185"/>
                  </a:lnTo>
                  <a:cubicBezTo>
                    <a:pt x="20066" y="42900"/>
                    <a:pt x="21082" y="46710"/>
                    <a:pt x="22987" y="47663"/>
                  </a:cubicBezTo>
                  <a:cubicBezTo>
                    <a:pt x="24891" y="49580"/>
                    <a:pt x="26797" y="50533"/>
                    <a:pt x="29591" y="50533"/>
                  </a:cubicBezTo>
                  <a:cubicBezTo>
                    <a:pt x="31495" y="50533"/>
                    <a:pt x="33400" y="49580"/>
                    <a:pt x="35306" y="48628"/>
                  </a:cubicBezTo>
                  <a:cubicBezTo>
                    <a:pt x="38226" y="47663"/>
                    <a:pt x="40132" y="45758"/>
                    <a:pt x="43941" y="42900"/>
                  </a:cubicBezTo>
                  <a:lnTo>
                    <a:pt x="43941" y="10490"/>
                  </a:lnTo>
                  <a:cubicBezTo>
                    <a:pt x="43941" y="7632"/>
                    <a:pt x="42925" y="4762"/>
                    <a:pt x="42037" y="3810"/>
                  </a:cubicBezTo>
                  <a:cubicBezTo>
                    <a:pt x="40132" y="2857"/>
                    <a:pt x="38226" y="1905"/>
                    <a:pt x="34416" y="1905"/>
                  </a:cubicBezTo>
                  <a:lnTo>
                    <a:pt x="34416" y="0"/>
                  </a:lnTo>
                  <a:lnTo>
                    <a:pt x="53466" y="0"/>
                  </a:lnTo>
                  <a:close/>
                  <a:moveTo>
                    <a:pt x="-2342300" y="73491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68" name="Picture 571">
              <a:extLst>
                <a:ext uri="{FF2B5EF4-FFF2-40B4-BE49-F238E27FC236}">
                  <a16:creationId xmlns:a16="http://schemas.microsoft.com/office/drawing/2014/main" id="{FBD45086-4D86-59CE-0A2A-C98ED1D1A8A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266567" y="5515035"/>
              <a:ext cx="38603" cy="36024"/>
            </a:xfrm>
            <a:prstGeom prst="rect">
              <a:avLst/>
            </a:prstGeom>
            <a:noFill/>
          </p:spPr>
        </p:pic>
        <p:sp>
          <p:nvSpPr>
            <p:cNvPr id="69" name="Freeform 572">
              <a:extLst>
                <a:ext uri="{FF2B5EF4-FFF2-40B4-BE49-F238E27FC236}">
                  <a16:creationId xmlns:a16="http://schemas.microsoft.com/office/drawing/2014/main" id="{4E62F71F-1CEF-F0FF-AFFB-8AF25DB7E29C}"/>
                </a:ext>
              </a:extLst>
            </p:cNvPr>
            <p:cNvSpPr/>
            <p:nvPr/>
          </p:nvSpPr>
          <p:spPr>
            <a:xfrm>
              <a:off x="4344976" y="5421395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44806"/>
                  </a:moveTo>
                  <a:lnTo>
                    <a:pt x="36195" y="44806"/>
                  </a:lnTo>
                  <a:lnTo>
                    <a:pt x="32385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257" y="38138"/>
                    <a:pt x="20066" y="32410"/>
                  </a:cubicBezTo>
                  <a:cubicBezTo>
                    <a:pt x="23876" y="26695"/>
                    <a:pt x="25782" y="21933"/>
                    <a:pt x="25782" y="17158"/>
                  </a:cubicBezTo>
                  <a:cubicBezTo>
                    <a:pt x="25782" y="14300"/>
                    <a:pt x="24766" y="11443"/>
                    <a:pt x="22860" y="8585"/>
                  </a:cubicBezTo>
                  <a:cubicBezTo>
                    <a:pt x="20066" y="6680"/>
                    <a:pt x="18162" y="5715"/>
                    <a:pt x="15241" y="5715"/>
                  </a:cubicBezTo>
                  <a:cubicBezTo>
                    <a:pt x="12447" y="5715"/>
                    <a:pt x="9525" y="6680"/>
                    <a:pt x="7620" y="7633"/>
                  </a:cubicBezTo>
                  <a:cubicBezTo>
                    <a:pt x="5716" y="9538"/>
                    <a:pt x="3810" y="11443"/>
                    <a:pt x="2922" y="15253"/>
                  </a:cubicBezTo>
                  <a:lnTo>
                    <a:pt x="1906" y="15253"/>
                  </a:lnTo>
                  <a:cubicBezTo>
                    <a:pt x="1906" y="9538"/>
                    <a:pt x="3810" y="5715"/>
                    <a:pt x="6732" y="3810"/>
                  </a:cubicBezTo>
                  <a:cubicBezTo>
                    <a:pt x="9525" y="953"/>
                    <a:pt x="13335" y="0"/>
                    <a:pt x="17145" y="0"/>
                  </a:cubicBezTo>
                  <a:cubicBezTo>
                    <a:pt x="21972" y="0"/>
                    <a:pt x="24766" y="953"/>
                    <a:pt x="28575" y="3810"/>
                  </a:cubicBezTo>
                  <a:cubicBezTo>
                    <a:pt x="31497" y="6680"/>
                    <a:pt x="32385" y="9538"/>
                    <a:pt x="32385" y="13348"/>
                  </a:cubicBezTo>
                  <a:cubicBezTo>
                    <a:pt x="32385" y="16205"/>
                    <a:pt x="32385" y="19063"/>
                    <a:pt x="30481" y="21933"/>
                  </a:cubicBezTo>
                  <a:cubicBezTo>
                    <a:pt x="28575" y="26695"/>
                    <a:pt x="25782" y="30505"/>
                    <a:pt x="20956" y="36233"/>
                  </a:cubicBezTo>
                  <a:cubicBezTo>
                    <a:pt x="14351" y="42901"/>
                    <a:pt x="10541" y="47663"/>
                    <a:pt x="8637" y="48616"/>
                  </a:cubicBezTo>
                  <a:lnTo>
                    <a:pt x="22860" y="48616"/>
                  </a:lnTo>
                  <a:cubicBezTo>
                    <a:pt x="25782" y="48616"/>
                    <a:pt x="27687" y="48616"/>
                    <a:pt x="28575" y="48616"/>
                  </a:cubicBezTo>
                  <a:cubicBezTo>
                    <a:pt x="30481" y="48616"/>
                    <a:pt x="31497" y="47663"/>
                    <a:pt x="32385" y="47663"/>
                  </a:cubicBezTo>
                  <a:cubicBezTo>
                    <a:pt x="33401" y="46711"/>
                    <a:pt x="33401" y="45758"/>
                    <a:pt x="34291" y="44806"/>
                  </a:cubicBezTo>
                  <a:lnTo>
                    <a:pt x="36195" y="44806"/>
                  </a:lnTo>
                  <a:close/>
                  <a:moveTo>
                    <a:pt x="-2472855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70" name="Freeform 573">
              <a:extLst>
                <a:ext uri="{FF2B5EF4-FFF2-40B4-BE49-F238E27FC236}">
                  <a16:creationId xmlns:a16="http://schemas.microsoft.com/office/drawing/2014/main" id="{9C837563-7644-CD87-3592-70CB5E7CB73B}"/>
                </a:ext>
              </a:extLst>
            </p:cNvPr>
            <p:cNvSpPr/>
            <p:nvPr/>
          </p:nvSpPr>
          <p:spPr>
            <a:xfrm>
              <a:off x="4395747" y="5421395"/>
              <a:ext cx="36050" cy="60712"/>
            </a:xfrm>
            <a:custGeom>
              <a:avLst/>
              <a:gdLst/>
              <a:ahLst/>
              <a:cxnLst/>
              <a:rect l="0" t="0" r="0" b="0"/>
              <a:pathLst>
                <a:path w="30480" h="56248">
                  <a:moveTo>
                    <a:pt x="890" y="11443"/>
                  </a:moveTo>
                  <a:lnTo>
                    <a:pt x="890" y="11443"/>
                  </a:lnTo>
                  <a:cubicBezTo>
                    <a:pt x="1906" y="7633"/>
                    <a:pt x="4699" y="4763"/>
                    <a:pt x="6604" y="2857"/>
                  </a:cubicBezTo>
                  <a:cubicBezTo>
                    <a:pt x="8510" y="953"/>
                    <a:pt x="12319" y="0"/>
                    <a:pt x="15241" y="0"/>
                  </a:cubicBezTo>
                  <a:cubicBezTo>
                    <a:pt x="19940" y="0"/>
                    <a:pt x="22860" y="953"/>
                    <a:pt x="25654" y="3810"/>
                  </a:cubicBezTo>
                  <a:cubicBezTo>
                    <a:pt x="27560" y="5715"/>
                    <a:pt x="28575" y="8585"/>
                    <a:pt x="28575" y="10490"/>
                  </a:cubicBezTo>
                  <a:cubicBezTo>
                    <a:pt x="28575" y="14300"/>
                    <a:pt x="25654" y="18110"/>
                    <a:pt x="20955" y="22885"/>
                  </a:cubicBezTo>
                  <a:cubicBezTo>
                    <a:pt x="23749" y="23838"/>
                    <a:pt x="26671" y="25743"/>
                    <a:pt x="28575" y="28600"/>
                  </a:cubicBezTo>
                  <a:cubicBezTo>
                    <a:pt x="29465" y="30505"/>
                    <a:pt x="30480" y="33363"/>
                    <a:pt x="30480" y="37186"/>
                  </a:cubicBezTo>
                  <a:cubicBezTo>
                    <a:pt x="30480" y="41948"/>
                    <a:pt x="29465" y="45758"/>
                    <a:pt x="26671" y="49581"/>
                  </a:cubicBezTo>
                  <a:cubicBezTo>
                    <a:pt x="22860" y="53391"/>
                    <a:pt x="17146" y="56248"/>
                    <a:pt x="9525" y="56248"/>
                  </a:cubicBezTo>
                  <a:cubicBezTo>
                    <a:pt x="5716" y="56248"/>
                    <a:pt x="2794" y="55296"/>
                    <a:pt x="1906" y="54343"/>
                  </a:cubicBezTo>
                  <a:cubicBezTo>
                    <a:pt x="890" y="53391"/>
                    <a:pt x="0" y="52438"/>
                    <a:pt x="0" y="51486"/>
                  </a:cubicBezTo>
                  <a:cubicBezTo>
                    <a:pt x="0" y="50533"/>
                    <a:pt x="0" y="50533"/>
                    <a:pt x="890" y="49581"/>
                  </a:cubicBezTo>
                  <a:cubicBezTo>
                    <a:pt x="1906" y="48616"/>
                    <a:pt x="1906" y="48616"/>
                    <a:pt x="2794" y="48616"/>
                  </a:cubicBezTo>
                  <a:cubicBezTo>
                    <a:pt x="3810" y="48616"/>
                    <a:pt x="4699" y="48616"/>
                    <a:pt x="4699" y="48616"/>
                  </a:cubicBezTo>
                  <a:cubicBezTo>
                    <a:pt x="5716" y="49581"/>
                    <a:pt x="6604" y="49581"/>
                    <a:pt x="8510" y="50533"/>
                  </a:cubicBezTo>
                  <a:cubicBezTo>
                    <a:pt x="9525" y="51486"/>
                    <a:pt x="11430" y="51486"/>
                    <a:pt x="11430" y="52438"/>
                  </a:cubicBezTo>
                  <a:cubicBezTo>
                    <a:pt x="12319" y="52438"/>
                    <a:pt x="13335" y="52438"/>
                    <a:pt x="14224" y="52438"/>
                  </a:cubicBezTo>
                  <a:cubicBezTo>
                    <a:pt x="17146" y="52438"/>
                    <a:pt x="19940" y="51486"/>
                    <a:pt x="21844" y="49581"/>
                  </a:cubicBezTo>
                  <a:cubicBezTo>
                    <a:pt x="23749" y="46711"/>
                    <a:pt x="24766" y="44806"/>
                    <a:pt x="24766" y="41948"/>
                  </a:cubicBezTo>
                  <a:cubicBezTo>
                    <a:pt x="24766" y="40043"/>
                    <a:pt x="24766" y="37186"/>
                    <a:pt x="23749" y="35281"/>
                  </a:cubicBezTo>
                  <a:cubicBezTo>
                    <a:pt x="22860" y="34315"/>
                    <a:pt x="21844" y="33363"/>
                    <a:pt x="20955" y="32410"/>
                  </a:cubicBezTo>
                  <a:cubicBezTo>
                    <a:pt x="19940" y="31458"/>
                    <a:pt x="18035" y="30505"/>
                    <a:pt x="16129" y="29553"/>
                  </a:cubicBezTo>
                  <a:cubicBezTo>
                    <a:pt x="14224" y="28600"/>
                    <a:pt x="12319" y="27648"/>
                    <a:pt x="10415" y="27648"/>
                  </a:cubicBezTo>
                  <a:lnTo>
                    <a:pt x="9525" y="27648"/>
                  </a:lnTo>
                  <a:lnTo>
                    <a:pt x="9525" y="26695"/>
                  </a:lnTo>
                  <a:cubicBezTo>
                    <a:pt x="11430" y="26695"/>
                    <a:pt x="13335" y="25743"/>
                    <a:pt x="15241" y="24790"/>
                  </a:cubicBezTo>
                  <a:cubicBezTo>
                    <a:pt x="17146" y="22885"/>
                    <a:pt x="19050" y="21933"/>
                    <a:pt x="19940" y="20015"/>
                  </a:cubicBezTo>
                  <a:cubicBezTo>
                    <a:pt x="20955" y="18110"/>
                    <a:pt x="21844" y="16205"/>
                    <a:pt x="21844" y="14300"/>
                  </a:cubicBezTo>
                  <a:cubicBezTo>
                    <a:pt x="21844" y="11443"/>
                    <a:pt x="20955" y="9538"/>
                    <a:pt x="19050" y="7633"/>
                  </a:cubicBezTo>
                  <a:cubicBezTo>
                    <a:pt x="17146" y="5715"/>
                    <a:pt x="15241" y="4763"/>
                    <a:pt x="12319" y="4763"/>
                  </a:cubicBezTo>
                  <a:cubicBezTo>
                    <a:pt x="8510" y="4763"/>
                    <a:pt x="4699" y="7633"/>
                    <a:pt x="1906" y="11443"/>
                  </a:cubicBezTo>
                  <a:lnTo>
                    <a:pt x="890" y="11443"/>
                  </a:lnTo>
                  <a:close/>
                  <a:moveTo>
                    <a:pt x="-2482418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71" name="Freeform 574">
              <a:extLst>
                <a:ext uri="{FF2B5EF4-FFF2-40B4-BE49-F238E27FC236}">
                  <a16:creationId xmlns:a16="http://schemas.microsoft.com/office/drawing/2014/main" id="{4E23235A-E16D-F9B6-F6ED-720542901B6A}"/>
                </a:ext>
              </a:extLst>
            </p:cNvPr>
            <p:cNvSpPr/>
            <p:nvPr/>
          </p:nvSpPr>
          <p:spPr>
            <a:xfrm>
              <a:off x="4444114" y="5422423"/>
              <a:ext cx="40557" cy="59684"/>
            </a:xfrm>
            <a:custGeom>
              <a:avLst/>
              <a:gdLst/>
              <a:ahLst/>
              <a:cxnLst/>
              <a:rect l="0" t="0" r="0" b="0"/>
              <a:pathLst>
                <a:path w="34291" h="55295">
                  <a:moveTo>
                    <a:pt x="4827" y="0"/>
                  </a:moveTo>
                  <a:lnTo>
                    <a:pt x="4827" y="0"/>
                  </a:lnTo>
                  <a:lnTo>
                    <a:pt x="34291" y="0"/>
                  </a:lnTo>
                  <a:lnTo>
                    <a:pt x="34291" y="952"/>
                  </a:lnTo>
                  <a:lnTo>
                    <a:pt x="16256" y="55295"/>
                  </a:lnTo>
                  <a:lnTo>
                    <a:pt x="11430" y="55295"/>
                  </a:lnTo>
                  <a:lnTo>
                    <a:pt x="27686" y="6680"/>
                  </a:lnTo>
                  <a:lnTo>
                    <a:pt x="13335" y="6680"/>
                  </a:lnTo>
                  <a:cubicBezTo>
                    <a:pt x="9525" y="6680"/>
                    <a:pt x="7621" y="6680"/>
                    <a:pt x="6731" y="7632"/>
                  </a:cubicBezTo>
                  <a:cubicBezTo>
                    <a:pt x="3810" y="8585"/>
                    <a:pt x="2922" y="10490"/>
                    <a:pt x="1016" y="13347"/>
                  </a:cubicBezTo>
                  <a:lnTo>
                    <a:pt x="0" y="12395"/>
                  </a:lnTo>
                  <a:lnTo>
                    <a:pt x="4827" y="0"/>
                  </a:lnTo>
                  <a:close/>
                  <a:moveTo>
                    <a:pt x="-2512822" y="77685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72" name="Freeform 575">
              <a:extLst>
                <a:ext uri="{FF2B5EF4-FFF2-40B4-BE49-F238E27FC236}">
                  <a16:creationId xmlns:a16="http://schemas.microsoft.com/office/drawing/2014/main" id="{4C335FE1-84F7-ECEF-0946-3D55A822D439}"/>
                </a:ext>
              </a:extLst>
            </p:cNvPr>
            <p:cNvSpPr/>
            <p:nvPr/>
          </p:nvSpPr>
          <p:spPr>
            <a:xfrm>
              <a:off x="4486924" y="5438886"/>
              <a:ext cx="107099" cy="90555"/>
            </a:xfrm>
            <a:custGeom>
              <a:avLst/>
              <a:gdLst/>
              <a:ahLst/>
              <a:cxnLst/>
              <a:rect l="0" t="0" r="0" b="0"/>
              <a:pathLst>
                <a:path w="90551" h="83896">
                  <a:moveTo>
                    <a:pt x="0" y="0"/>
                  </a:moveTo>
                  <a:lnTo>
                    <a:pt x="0" y="0"/>
                  </a:lnTo>
                  <a:lnTo>
                    <a:pt x="22859" y="0"/>
                  </a:lnTo>
                  <a:lnTo>
                    <a:pt x="73406" y="61976"/>
                  </a:lnTo>
                  <a:lnTo>
                    <a:pt x="73406" y="14300"/>
                  </a:lnTo>
                  <a:cubicBezTo>
                    <a:pt x="73406" y="8585"/>
                    <a:pt x="73406" y="5728"/>
                    <a:pt x="71501" y="4775"/>
                  </a:cubicBezTo>
                  <a:cubicBezTo>
                    <a:pt x="70612" y="2858"/>
                    <a:pt x="67690" y="1905"/>
                    <a:pt x="64896" y="1905"/>
                  </a:cubicBezTo>
                  <a:lnTo>
                    <a:pt x="61976" y="1905"/>
                  </a:lnTo>
                  <a:lnTo>
                    <a:pt x="61976" y="0"/>
                  </a:lnTo>
                  <a:lnTo>
                    <a:pt x="90551" y="0"/>
                  </a:lnTo>
                  <a:lnTo>
                    <a:pt x="90551" y="1905"/>
                  </a:lnTo>
                  <a:lnTo>
                    <a:pt x="87757" y="1905"/>
                  </a:lnTo>
                  <a:cubicBezTo>
                    <a:pt x="84835" y="1905"/>
                    <a:pt x="82041" y="2858"/>
                    <a:pt x="80137" y="4775"/>
                  </a:cubicBezTo>
                  <a:cubicBezTo>
                    <a:pt x="79120" y="6680"/>
                    <a:pt x="79120" y="9538"/>
                    <a:pt x="79120" y="14300"/>
                  </a:cubicBezTo>
                  <a:lnTo>
                    <a:pt x="79120" y="83896"/>
                  </a:lnTo>
                  <a:lnTo>
                    <a:pt x="77215" y="83896"/>
                  </a:lnTo>
                  <a:lnTo>
                    <a:pt x="21970" y="17158"/>
                  </a:lnTo>
                  <a:lnTo>
                    <a:pt x="21970" y="68644"/>
                  </a:lnTo>
                  <a:cubicBezTo>
                    <a:pt x="21970" y="73406"/>
                    <a:pt x="22859" y="77229"/>
                    <a:pt x="23876" y="78181"/>
                  </a:cubicBezTo>
                  <a:cubicBezTo>
                    <a:pt x="24764" y="80086"/>
                    <a:pt x="27685" y="81039"/>
                    <a:pt x="30479" y="81039"/>
                  </a:cubicBezTo>
                  <a:lnTo>
                    <a:pt x="33401" y="81039"/>
                  </a:lnTo>
                  <a:lnTo>
                    <a:pt x="33401" y="82944"/>
                  </a:lnTo>
                  <a:lnTo>
                    <a:pt x="4826" y="82944"/>
                  </a:lnTo>
                  <a:lnTo>
                    <a:pt x="4826" y="81039"/>
                  </a:lnTo>
                  <a:lnTo>
                    <a:pt x="7620" y="81039"/>
                  </a:lnTo>
                  <a:cubicBezTo>
                    <a:pt x="11429" y="81039"/>
                    <a:pt x="13334" y="80086"/>
                    <a:pt x="15239" y="77229"/>
                  </a:cubicBezTo>
                  <a:cubicBezTo>
                    <a:pt x="16256" y="76276"/>
                    <a:pt x="16256" y="73406"/>
                    <a:pt x="16256" y="68644"/>
                  </a:cubicBezTo>
                  <a:lnTo>
                    <a:pt x="16256" y="10490"/>
                  </a:lnTo>
                  <a:cubicBezTo>
                    <a:pt x="14351" y="7633"/>
                    <a:pt x="12445" y="5728"/>
                    <a:pt x="11429" y="4775"/>
                  </a:cubicBezTo>
                  <a:cubicBezTo>
                    <a:pt x="9525" y="3810"/>
                    <a:pt x="7620" y="2858"/>
                    <a:pt x="5714" y="2858"/>
                  </a:cubicBezTo>
                  <a:cubicBezTo>
                    <a:pt x="4826" y="1905"/>
                    <a:pt x="2920" y="1905"/>
                    <a:pt x="0" y="1905"/>
                  </a:cubicBezTo>
                  <a:lnTo>
                    <a:pt x="0" y="0"/>
                  </a:lnTo>
                  <a:close/>
                  <a:moveTo>
                    <a:pt x="-2564270" y="76160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73" name="Picture 576">
              <a:extLst>
                <a:ext uri="{FF2B5EF4-FFF2-40B4-BE49-F238E27FC236}">
                  <a16:creationId xmlns:a16="http://schemas.microsoft.com/office/drawing/2014/main" id="{C4FB8738-7744-4B98-06BB-99BDA6EC9AE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596277" y="5465644"/>
              <a:ext cx="69847" cy="91583"/>
            </a:xfrm>
            <a:prstGeom prst="rect">
              <a:avLst/>
            </a:prstGeom>
            <a:noFill/>
          </p:spPr>
        </p:pic>
        <p:pic>
          <p:nvPicPr>
            <p:cNvPr id="74" name="Picture 577">
              <a:extLst>
                <a:ext uri="{FF2B5EF4-FFF2-40B4-BE49-F238E27FC236}">
                  <a16:creationId xmlns:a16="http://schemas.microsoft.com/office/drawing/2014/main" id="{6137ABAB-5269-08C1-A10B-D0A56A66947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680845" y="5515035"/>
              <a:ext cx="21329" cy="36024"/>
            </a:xfrm>
            <a:prstGeom prst="rect">
              <a:avLst/>
            </a:prstGeom>
            <a:noFill/>
          </p:spPr>
        </p:pic>
        <p:sp>
          <p:nvSpPr>
            <p:cNvPr id="75" name="Freeform 578">
              <a:extLst>
                <a:ext uri="{FF2B5EF4-FFF2-40B4-BE49-F238E27FC236}">
                  <a16:creationId xmlns:a16="http://schemas.microsoft.com/office/drawing/2014/main" id="{3E018605-4F6B-E3FE-ED6D-DB3DE8FC07BE}"/>
                </a:ext>
              </a:extLst>
            </p:cNvPr>
            <p:cNvSpPr/>
            <p:nvPr/>
          </p:nvSpPr>
          <p:spPr>
            <a:xfrm>
              <a:off x="4750692" y="5421395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44806"/>
                  </a:moveTo>
                  <a:lnTo>
                    <a:pt x="36195" y="44806"/>
                  </a:lnTo>
                  <a:lnTo>
                    <a:pt x="32384" y="55296"/>
                  </a:lnTo>
                  <a:lnTo>
                    <a:pt x="0" y="55296"/>
                  </a:lnTo>
                  <a:lnTo>
                    <a:pt x="0" y="53391"/>
                  </a:lnTo>
                  <a:cubicBezTo>
                    <a:pt x="9525" y="44806"/>
                    <a:pt x="16128" y="38138"/>
                    <a:pt x="19939" y="32410"/>
                  </a:cubicBezTo>
                  <a:cubicBezTo>
                    <a:pt x="23748" y="26695"/>
                    <a:pt x="25653" y="21933"/>
                    <a:pt x="25653" y="17158"/>
                  </a:cubicBezTo>
                  <a:cubicBezTo>
                    <a:pt x="25653" y="14300"/>
                    <a:pt x="24765" y="11443"/>
                    <a:pt x="22859" y="8585"/>
                  </a:cubicBezTo>
                  <a:cubicBezTo>
                    <a:pt x="20954" y="6680"/>
                    <a:pt x="18033" y="5715"/>
                    <a:pt x="15240" y="5715"/>
                  </a:cubicBezTo>
                  <a:cubicBezTo>
                    <a:pt x="12319" y="5715"/>
                    <a:pt x="10414" y="6680"/>
                    <a:pt x="8508" y="7633"/>
                  </a:cubicBezTo>
                  <a:cubicBezTo>
                    <a:pt x="5715" y="9538"/>
                    <a:pt x="4698" y="11443"/>
                    <a:pt x="3809" y="15253"/>
                  </a:cubicBezTo>
                  <a:lnTo>
                    <a:pt x="1904" y="15253"/>
                  </a:lnTo>
                  <a:cubicBezTo>
                    <a:pt x="2794" y="9538"/>
                    <a:pt x="4698" y="5715"/>
                    <a:pt x="6603" y="3810"/>
                  </a:cubicBezTo>
                  <a:cubicBezTo>
                    <a:pt x="9525" y="953"/>
                    <a:pt x="13334" y="0"/>
                    <a:pt x="17145" y="0"/>
                  </a:cubicBezTo>
                  <a:cubicBezTo>
                    <a:pt x="21844" y="0"/>
                    <a:pt x="25653" y="953"/>
                    <a:pt x="28575" y="3810"/>
                  </a:cubicBezTo>
                  <a:cubicBezTo>
                    <a:pt x="31369" y="6680"/>
                    <a:pt x="32384" y="9538"/>
                    <a:pt x="32384" y="13348"/>
                  </a:cubicBezTo>
                  <a:cubicBezTo>
                    <a:pt x="32384" y="16205"/>
                    <a:pt x="32384" y="19063"/>
                    <a:pt x="30479" y="21933"/>
                  </a:cubicBezTo>
                  <a:cubicBezTo>
                    <a:pt x="28575" y="26695"/>
                    <a:pt x="25653" y="30505"/>
                    <a:pt x="20954" y="36233"/>
                  </a:cubicBezTo>
                  <a:cubicBezTo>
                    <a:pt x="14223" y="42901"/>
                    <a:pt x="10414" y="47663"/>
                    <a:pt x="8508" y="48616"/>
                  </a:cubicBezTo>
                  <a:lnTo>
                    <a:pt x="22859" y="48616"/>
                  </a:lnTo>
                  <a:cubicBezTo>
                    <a:pt x="25653" y="48616"/>
                    <a:pt x="27558" y="48616"/>
                    <a:pt x="29464" y="48616"/>
                  </a:cubicBezTo>
                  <a:cubicBezTo>
                    <a:pt x="30479" y="48616"/>
                    <a:pt x="31369" y="47663"/>
                    <a:pt x="32384" y="47663"/>
                  </a:cubicBezTo>
                  <a:cubicBezTo>
                    <a:pt x="33273" y="46711"/>
                    <a:pt x="34290" y="45758"/>
                    <a:pt x="34290" y="44806"/>
                  </a:cubicBezTo>
                  <a:lnTo>
                    <a:pt x="36195" y="44806"/>
                  </a:lnTo>
                  <a:close/>
                  <a:moveTo>
                    <a:pt x="-2815883" y="77781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76" name="Picture 579">
              <a:extLst>
                <a:ext uri="{FF2B5EF4-FFF2-40B4-BE49-F238E27FC236}">
                  <a16:creationId xmlns:a16="http://schemas.microsoft.com/office/drawing/2014/main" id="{D5A3E56D-A44C-A451-9CF8-911150297F4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799059" y="5421395"/>
              <a:ext cx="83516" cy="59685"/>
            </a:xfrm>
            <a:prstGeom prst="rect">
              <a:avLst/>
            </a:prstGeom>
            <a:noFill/>
          </p:spPr>
        </p:pic>
        <p:pic>
          <p:nvPicPr>
            <p:cNvPr id="77" name="Picture 580">
              <a:extLst>
                <a:ext uri="{FF2B5EF4-FFF2-40B4-BE49-F238E27FC236}">
                  <a16:creationId xmlns:a16="http://schemas.microsoft.com/office/drawing/2014/main" id="{A72D326A-37F8-DB77-E368-A6FA7FDE41C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896095" y="5436830"/>
              <a:ext cx="104695" cy="91583"/>
            </a:xfrm>
            <a:prstGeom prst="rect">
              <a:avLst/>
            </a:prstGeom>
            <a:noFill/>
          </p:spPr>
        </p:pic>
        <p:sp>
          <p:nvSpPr>
            <p:cNvPr id="78" name="Freeform 581">
              <a:extLst>
                <a:ext uri="{FF2B5EF4-FFF2-40B4-BE49-F238E27FC236}">
                  <a16:creationId xmlns:a16="http://schemas.microsoft.com/office/drawing/2014/main" id="{485DCBE7-FF7B-1F87-5F31-E9DA74FF15D6}"/>
                </a:ext>
              </a:extLst>
            </p:cNvPr>
            <p:cNvSpPr/>
            <p:nvPr/>
          </p:nvSpPr>
          <p:spPr>
            <a:xfrm>
              <a:off x="5004246" y="5465645"/>
              <a:ext cx="113708" cy="62769"/>
            </a:xfrm>
            <a:custGeom>
              <a:avLst/>
              <a:gdLst/>
              <a:ahLst/>
              <a:cxnLst/>
              <a:rect l="0" t="0" r="0" b="0"/>
              <a:pathLst>
                <a:path w="96139" h="58153">
                  <a:moveTo>
                    <a:pt x="19939" y="12395"/>
                  </a:moveTo>
                  <a:lnTo>
                    <a:pt x="19939" y="12395"/>
                  </a:lnTo>
                  <a:cubicBezTo>
                    <a:pt x="23749" y="8585"/>
                    <a:pt x="26670" y="5715"/>
                    <a:pt x="26670" y="4762"/>
                  </a:cubicBezTo>
                  <a:cubicBezTo>
                    <a:pt x="28575" y="3810"/>
                    <a:pt x="30480" y="2857"/>
                    <a:pt x="33274" y="1905"/>
                  </a:cubicBezTo>
                  <a:cubicBezTo>
                    <a:pt x="35178" y="952"/>
                    <a:pt x="37083" y="0"/>
                    <a:pt x="38989" y="0"/>
                  </a:cubicBezTo>
                  <a:cubicBezTo>
                    <a:pt x="42799" y="0"/>
                    <a:pt x="45720" y="952"/>
                    <a:pt x="48514" y="2857"/>
                  </a:cubicBezTo>
                  <a:cubicBezTo>
                    <a:pt x="50419" y="5715"/>
                    <a:pt x="52324" y="8585"/>
                    <a:pt x="53339" y="12395"/>
                  </a:cubicBezTo>
                  <a:cubicBezTo>
                    <a:pt x="58039" y="7620"/>
                    <a:pt x="60959" y="3810"/>
                    <a:pt x="63753" y="2857"/>
                  </a:cubicBezTo>
                  <a:cubicBezTo>
                    <a:pt x="66675" y="952"/>
                    <a:pt x="70484" y="0"/>
                    <a:pt x="73278" y="0"/>
                  </a:cubicBezTo>
                  <a:cubicBezTo>
                    <a:pt x="76200" y="0"/>
                    <a:pt x="78994" y="952"/>
                    <a:pt x="80899" y="2857"/>
                  </a:cubicBezTo>
                  <a:cubicBezTo>
                    <a:pt x="83820" y="3810"/>
                    <a:pt x="85725" y="6667"/>
                    <a:pt x="86614" y="10490"/>
                  </a:cubicBezTo>
                  <a:cubicBezTo>
                    <a:pt x="87630" y="12395"/>
                    <a:pt x="87630" y="16205"/>
                    <a:pt x="87630" y="20967"/>
                  </a:cubicBezTo>
                  <a:lnTo>
                    <a:pt x="87630" y="45758"/>
                  </a:lnTo>
                  <a:cubicBezTo>
                    <a:pt x="87630" y="48615"/>
                    <a:pt x="88519" y="51485"/>
                    <a:pt x="88519" y="52438"/>
                  </a:cubicBezTo>
                  <a:cubicBezTo>
                    <a:pt x="89534" y="53390"/>
                    <a:pt x="89534" y="54343"/>
                    <a:pt x="91439" y="55295"/>
                  </a:cubicBezTo>
                  <a:cubicBezTo>
                    <a:pt x="92328" y="55295"/>
                    <a:pt x="94233" y="56248"/>
                    <a:pt x="96139" y="56248"/>
                  </a:cubicBezTo>
                  <a:lnTo>
                    <a:pt x="96139" y="58153"/>
                  </a:lnTo>
                  <a:lnTo>
                    <a:pt x="68580" y="58153"/>
                  </a:lnTo>
                  <a:lnTo>
                    <a:pt x="68580" y="56248"/>
                  </a:lnTo>
                  <a:lnTo>
                    <a:pt x="69469" y="56248"/>
                  </a:lnTo>
                  <a:cubicBezTo>
                    <a:pt x="72389" y="56248"/>
                    <a:pt x="74295" y="55295"/>
                    <a:pt x="75183" y="54343"/>
                  </a:cubicBezTo>
                  <a:cubicBezTo>
                    <a:pt x="76200" y="54343"/>
                    <a:pt x="77089" y="52438"/>
                    <a:pt x="77089" y="51485"/>
                  </a:cubicBezTo>
                  <a:cubicBezTo>
                    <a:pt x="78105" y="50533"/>
                    <a:pt x="78105" y="48615"/>
                    <a:pt x="78105" y="45758"/>
                  </a:cubicBezTo>
                  <a:lnTo>
                    <a:pt x="78105" y="20967"/>
                  </a:lnTo>
                  <a:cubicBezTo>
                    <a:pt x="78105" y="16205"/>
                    <a:pt x="77089" y="13347"/>
                    <a:pt x="76200" y="11442"/>
                  </a:cubicBezTo>
                  <a:cubicBezTo>
                    <a:pt x="74295" y="8585"/>
                    <a:pt x="72389" y="7620"/>
                    <a:pt x="68580" y="7620"/>
                  </a:cubicBezTo>
                  <a:cubicBezTo>
                    <a:pt x="66675" y="7620"/>
                    <a:pt x="63753" y="8585"/>
                    <a:pt x="61849" y="9537"/>
                  </a:cubicBezTo>
                  <a:cubicBezTo>
                    <a:pt x="59944" y="10490"/>
                    <a:pt x="57150" y="12395"/>
                    <a:pt x="54228" y="15252"/>
                  </a:cubicBezTo>
                  <a:lnTo>
                    <a:pt x="54228" y="16205"/>
                  </a:lnTo>
                  <a:lnTo>
                    <a:pt x="54228" y="19062"/>
                  </a:lnTo>
                  <a:lnTo>
                    <a:pt x="54228" y="45758"/>
                  </a:lnTo>
                  <a:cubicBezTo>
                    <a:pt x="54228" y="49568"/>
                    <a:pt x="54228" y="51485"/>
                    <a:pt x="54228" y="52438"/>
                  </a:cubicBezTo>
                  <a:cubicBezTo>
                    <a:pt x="55245" y="53390"/>
                    <a:pt x="56133" y="54343"/>
                    <a:pt x="57150" y="55295"/>
                  </a:cubicBezTo>
                  <a:cubicBezTo>
                    <a:pt x="58039" y="55295"/>
                    <a:pt x="59944" y="56248"/>
                    <a:pt x="62864" y="56248"/>
                  </a:cubicBezTo>
                  <a:lnTo>
                    <a:pt x="62864" y="58153"/>
                  </a:lnTo>
                  <a:lnTo>
                    <a:pt x="34289" y="58153"/>
                  </a:lnTo>
                  <a:lnTo>
                    <a:pt x="34289" y="56248"/>
                  </a:lnTo>
                  <a:cubicBezTo>
                    <a:pt x="38100" y="56248"/>
                    <a:pt x="40005" y="55295"/>
                    <a:pt x="40894" y="55295"/>
                  </a:cubicBezTo>
                  <a:cubicBezTo>
                    <a:pt x="41909" y="54343"/>
                    <a:pt x="42799" y="53390"/>
                    <a:pt x="43814" y="51485"/>
                  </a:cubicBezTo>
                  <a:cubicBezTo>
                    <a:pt x="43814" y="50533"/>
                    <a:pt x="43814" y="48615"/>
                    <a:pt x="43814" y="45758"/>
                  </a:cubicBezTo>
                  <a:lnTo>
                    <a:pt x="43814" y="20967"/>
                  </a:lnTo>
                  <a:cubicBezTo>
                    <a:pt x="43814" y="16205"/>
                    <a:pt x="42799" y="13347"/>
                    <a:pt x="41909" y="11442"/>
                  </a:cubicBezTo>
                  <a:cubicBezTo>
                    <a:pt x="40005" y="8585"/>
                    <a:pt x="37083" y="7620"/>
                    <a:pt x="34289" y="7620"/>
                  </a:cubicBezTo>
                  <a:cubicBezTo>
                    <a:pt x="32384" y="7620"/>
                    <a:pt x="29464" y="7620"/>
                    <a:pt x="27558" y="9537"/>
                  </a:cubicBezTo>
                  <a:cubicBezTo>
                    <a:pt x="23749" y="11442"/>
                    <a:pt x="21844" y="13347"/>
                    <a:pt x="19939" y="15252"/>
                  </a:cubicBezTo>
                  <a:lnTo>
                    <a:pt x="19939" y="45758"/>
                  </a:lnTo>
                  <a:cubicBezTo>
                    <a:pt x="19939" y="49568"/>
                    <a:pt x="19939" y="51485"/>
                    <a:pt x="20955" y="52438"/>
                  </a:cubicBezTo>
                  <a:cubicBezTo>
                    <a:pt x="20955" y="53390"/>
                    <a:pt x="21844" y="54343"/>
                    <a:pt x="22859" y="55295"/>
                  </a:cubicBezTo>
                  <a:cubicBezTo>
                    <a:pt x="23749" y="55295"/>
                    <a:pt x="25653" y="56248"/>
                    <a:pt x="28575" y="56248"/>
                  </a:cubicBezTo>
                  <a:lnTo>
                    <a:pt x="28575" y="58153"/>
                  </a:lnTo>
                  <a:lnTo>
                    <a:pt x="889" y="58153"/>
                  </a:lnTo>
                  <a:lnTo>
                    <a:pt x="889" y="56248"/>
                  </a:lnTo>
                  <a:cubicBezTo>
                    <a:pt x="3809" y="56248"/>
                    <a:pt x="5714" y="55295"/>
                    <a:pt x="6603" y="55295"/>
                  </a:cubicBezTo>
                  <a:cubicBezTo>
                    <a:pt x="7620" y="54343"/>
                    <a:pt x="8508" y="53390"/>
                    <a:pt x="8508" y="52438"/>
                  </a:cubicBezTo>
                  <a:cubicBezTo>
                    <a:pt x="9525" y="51485"/>
                    <a:pt x="9525" y="48615"/>
                    <a:pt x="9525" y="45758"/>
                  </a:cubicBezTo>
                  <a:lnTo>
                    <a:pt x="9525" y="23838"/>
                  </a:lnTo>
                  <a:cubicBezTo>
                    <a:pt x="9525" y="18110"/>
                    <a:pt x="9525" y="13347"/>
                    <a:pt x="9525" y="12395"/>
                  </a:cubicBezTo>
                  <a:cubicBezTo>
                    <a:pt x="8508" y="10490"/>
                    <a:pt x="8508" y="9537"/>
                    <a:pt x="7620" y="9537"/>
                  </a:cubicBezTo>
                  <a:cubicBezTo>
                    <a:pt x="7620" y="8585"/>
                    <a:pt x="6603" y="8585"/>
                    <a:pt x="5714" y="8585"/>
                  </a:cubicBezTo>
                  <a:cubicBezTo>
                    <a:pt x="3809" y="8585"/>
                    <a:pt x="2794" y="8585"/>
                    <a:pt x="889" y="9537"/>
                  </a:cubicBezTo>
                  <a:lnTo>
                    <a:pt x="0" y="6667"/>
                  </a:lnTo>
                  <a:lnTo>
                    <a:pt x="17145" y="0"/>
                  </a:lnTo>
                  <a:lnTo>
                    <a:pt x="19939" y="0"/>
                  </a:lnTo>
                  <a:lnTo>
                    <a:pt x="19939" y="12395"/>
                  </a:lnTo>
                  <a:close/>
                  <a:moveTo>
                    <a:pt x="-3038844" y="736815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79" name="Picture 582">
              <a:extLst>
                <a:ext uri="{FF2B5EF4-FFF2-40B4-BE49-F238E27FC236}">
                  <a16:creationId xmlns:a16="http://schemas.microsoft.com/office/drawing/2014/main" id="{58F35A51-CCDD-5FC7-187A-155956386E7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87493" y="5578832"/>
              <a:ext cx="84132" cy="60713"/>
            </a:xfrm>
            <a:prstGeom prst="rect">
              <a:avLst/>
            </a:prstGeom>
            <a:noFill/>
          </p:spPr>
        </p:pic>
        <p:sp>
          <p:nvSpPr>
            <p:cNvPr id="80" name="Freeform 583">
              <a:extLst>
                <a:ext uri="{FF2B5EF4-FFF2-40B4-BE49-F238E27FC236}">
                  <a16:creationId xmlns:a16="http://schemas.microsoft.com/office/drawing/2014/main" id="{8C6FD7C4-6AB8-0F35-8F09-D1360D80A53F}"/>
                </a:ext>
              </a:extLst>
            </p:cNvPr>
            <p:cNvSpPr/>
            <p:nvPr/>
          </p:nvSpPr>
          <p:spPr>
            <a:xfrm>
              <a:off x="1882892" y="5579860"/>
              <a:ext cx="37192" cy="59685"/>
            </a:xfrm>
            <a:custGeom>
              <a:avLst/>
              <a:gdLst/>
              <a:ahLst/>
              <a:cxnLst/>
              <a:rect l="0" t="0" r="0" b="0"/>
              <a:pathLst>
                <a:path w="31446" h="55296">
                  <a:moveTo>
                    <a:pt x="31446" y="0"/>
                  </a:moveTo>
                  <a:lnTo>
                    <a:pt x="31446" y="0"/>
                  </a:lnTo>
                  <a:lnTo>
                    <a:pt x="28588" y="6680"/>
                  </a:lnTo>
                  <a:lnTo>
                    <a:pt x="12383" y="6680"/>
                  </a:lnTo>
                  <a:lnTo>
                    <a:pt x="8573" y="14300"/>
                  </a:lnTo>
                  <a:cubicBezTo>
                    <a:pt x="15241" y="15253"/>
                    <a:pt x="20955" y="18123"/>
                    <a:pt x="25731" y="21933"/>
                  </a:cubicBezTo>
                  <a:cubicBezTo>
                    <a:pt x="28588" y="25743"/>
                    <a:pt x="30493" y="30518"/>
                    <a:pt x="30493" y="35281"/>
                  </a:cubicBezTo>
                  <a:cubicBezTo>
                    <a:pt x="30493" y="38138"/>
                    <a:pt x="29541" y="40996"/>
                    <a:pt x="28588" y="42901"/>
                  </a:cubicBezTo>
                  <a:cubicBezTo>
                    <a:pt x="27636" y="45771"/>
                    <a:pt x="26683" y="47676"/>
                    <a:pt x="24766" y="49581"/>
                  </a:cubicBezTo>
                  <a:cubicBezTo>
                    <a:pt x="22860" y="50533"/>
                    <a:pt x="20955" y="52438"/>
                    <a:pt x="18098" y="53391"/>
                  </a:cubicBezTo>
                  <a:cubicBezTo>
                    <a:pt x="15241" y="54343"/>
                    <a:pt x="12383" y="55296"/>
                    <a:pt x="9525" y="55296"/>
                  </a:cubicBezTo>
                  <a:cubicBezTo>
                    <a:pt x="5716" y="55296"/>
                    <a:pt x="3810" y="55296"/>
                    <a:pt x="1905" y="53391"/>
                  </a:cubicBezTo>
                  <a:cubicBezTo>
                    <a:pt x="953" y="52438"/>
                    <a:pt x="0" y="51486"/>
                    <a:pt x="0" y="50533"/>
                  </a:cubicBezTo>
                  <a:cubicBezTo>
                    <a:pt x="0" y="49581"/>
                    <a:pt x="0" y="48628"/>
                    <a:pt x="953" y="48628"/>
                  </a:cubicBezTo>
                  <a:cubicBezTo>
                    <a:pt x="953" y="47676"/>
                    <a:pt x="1905" y="47676"/>
                    <a:pt x="2858" y="47676"/>
                  </a:cubicBezTo>
                  <a:cubicBezTo>
                    <a:pt x="3810" y="47676"/>
                    <a:pt x="4763" y="47676"/>
                    <a:pt x="4763" y="47676"/>
                  </a:cubicBezTo>
                  <a:cubicBezTo>
                    <a:pt x="5716" y="47676"/>
                    <a:pt x="6668" y="48628"/>
                    <a:pt x="7621" y="49581"/>
                  </a:cubicBezTo>
                  <a:cubicBezTo>
                    <a:pt x="9525" y="50533"/>
                    <a:pt x="11430" y="51486"/>
                    <a:pt x="13335" y="51486"/>
                  </a:cubicBezTo>
                  <a:cubicBezTo>
                    <a:pt x="17146" y="51486"/>
                    <a:pt x="19050" y="50533"/>
                    <a:pt x="21908" y="47676"/>
                  </a:cubicBezTo>
                  <a:cubicBezTo>
                    <a:pt x="23813" y="45771"/>
                    <a:pt x="25731" y="42901"/>
                    <a:pt x="25731" y="39091"/>
                  </a:cubicBezTo>
                  <a:cubicBezTo>
                    <a:pt x="25731" y="36233"/>
                    <a:pt x="24766" y="32423"/>
                    <a:pt x="21908" y="30518"/>
                  </a:cubicBezTo>
                  <a:cubicBezTo>
                    <a:pt x="20003" y="27648"/>
                    <a:pt x="17146" y="24790"/>
                    <a:pt x="13335" y="23838"/>
                  </a:cubicBezTo>
                  <a:cubicBezTo>
                    <a:pt x="10478" y="21933"/>
                    <a:pt x="6668" y="21933"/>
                    <a:pt x="1905" y="20980"/>
                  </a:cubicBezTo>
                  <a:lnTo>
                    <a:pt x="12383" y="0"/>
                  </a:lnTo>
                  <a:lnTo>
                    <a:pt x="31446" y="0"/>
                  </a:lnTo>
                  <a:close/>
                  <a:moveTo>
                    <a:pt x="-493204" y="63099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81" name="Freeform 584">
              <a:extLst>
                <a:ext uri="{FF2B5EF4-FFF2-40B4-BE49-F238E27FC236}">
                  <a16:creationId xmlns:a16="http://schemas.microsoft.com/office/drawing/2014/main" id="{CF9BB66F-4E68-8B4F-5514-E61A83324498}"/>
                </a:ext>
              </a:extLst>
            </p:cNvPr>
            <p:cNvSpPr/>
            <p:nvPr/>
          </p:nvSpPr>
          <p:spPr>
            <a:xfrm>
              <a:off x="1932476" y="5594268"/>
              <a:ext cx="99153" cy="94682"/>
            </a:xfrm>
            <a:custGeom>
              <a:avLst/>
              <a:gdLst/>
              <a:ahLst/>
              <a:cxnLst/>
              <a:rect l="0" t="0" r="0" b="0"/>
              <a:pathLst>
                <a:path w="83833" h="87719">
                  <a:moveTo>
                    <a:pt x="72403" y="0"/>
                  </a:moveTo>
                  <a:lnTo>
                    <a:pt x="72403" y="0"/>
                  </a:lnTo>
                  <a:lnTo>
                    <a:pt x="74308" y="26695"/>
                  </a:lnTo>
                  <a:lnTo>
                    <a:pt x="72403" y="26695"/>
                  </a:lnTo>
                  <a:cubicBezTo>
                    <a:pt x="70498" y="20028"/>
                    <a:pt x="67640" y="15252"/>
                    <a:pt x="63830" y="11442"/>
                  </a:cubicBezTo>
                  <a:cubicBezTo>
                    <a:pt x="59068" y="6680"/>
                    <a:pt x="52400" y="4775"/>
                    <a:pt x="44780" y="4775"/>
                  </a:cubicBezTo>
                  <a:cubicBezTo>
                    <a:pt x="34290" y="4775"/>
                    <a:pt x="25718" y="8585"/>
                    <a:pt x="20955" y="17170"/>
                  </a:cubicBezTo>
                  <a:cubicBezTo>
                    <a:pt x="16193" y="23838"/>
                    <a:pt x="13335" y="32423"/>
                    <a:pt x="13335" y="42900"/>
                  </a:cubicBezTo>
                  <a:cubicBezTo>
                    <a:pt x="13335" y="50533"/>
                    <a:pt x="15240" y="57200"/>
                    <a:pt x="18098" y="63881"/>
                  </a:cubicBezTo>
                  <a:cubicBezTo>
                    <a:pt x="20955" y="70548"/>
                    <a:pt x="25718" y="75323"/>
                    <a:pt x="30480" y="78181"/>
                  </a:cubicBezTo>
                  <a:cubicBezTo>
                    <a:pt x="35243" y="81991"/>
                    <a:pt x="40018" y="82943"/>
                    <a:pt x="45733" y="82943"/>
                  </a:cubicBezTo>
                  <a:cubicBezTo>
                    <a:pt x="48590" y="82943"/>
                    <a:pt x="51448" y="82943"/>
                    <a:pt x="54305" y="81991"/>
                  </a:cubicBezTo>
                  <a:cubicBezTo>
                    <a:pt x="57163" y="81038"/>
                    <a:pt x="60020" y="80086"/>
                    <a:pt x="62878" y="78181"/>
                  </a:cubicBezTo>
                  <a:lnTo>
                    <a:pt x="62878" y="54343"/>
                  </a:lnTo>
                  <a:cubicBezTo>
                    <a:pt x="62878" y="50533"/>
                    <a:pt x="62878" y="47675"/>
                    <a:pt x="61925" y="46723"/>
                  </a:cubicBezTo>
                  <a:cubicBezTo>
                    <a:pt x="60973" y="44818"/>
                    <a:pt x="60020" y="43853"/>
                    <a:pt x="59068" y="42900"/>
                  </a:cubicBezTo>
                  <a:cubicBezTo>
                    <a:pt x="57163" y="42900"/>
                    <a:pt x="55258" y="41948"/>
                    <a:pt x="52400" y="41948"/>
                  </a:cubicBezTo>
                  <a:lnTo>
                    <a:pt x="52400" y="40043"/>
                  </a:lnTo>
                  <a:lnTo>
                    <a:pt x="83833" y="40043"/>
                  </a:lnTo>
                  <a:lnTo>
                    <a:pt x="83833" y="41948"/>
                  </a:lnTo>
                  <a:lnTo>
                    <a:pt x="82880" y="41948"/>
                  </a:lnTo>
                  <a:cubicBezTo>
                    <a:pt x="79070" y="41948"/>
                    <a:pt x="77165" y="43853"/>
                    <a:pt x="76213" y="45771"/>
                  </a:cubicBezTo>
                  <a:cubicBezTo>
                    <a:pt x="75260" y="46723"/>
                    <a:pt x="75260" y="49581"/>
                    <a:pt x="75260" y="54343"/>
                  </a:cubicBezTo>
                  <a:lnTo>
                    <a:pt x="75260" y="80086"/>
                  </a:lnTo>
                  <a:cubicBezTo>
                    <a:pt x="70498" y="82943"/>
                    <a:pt x="65735" y="84848"/>
                    <a:pt x="60973" y="85801"/>
                  </a:cubicBezTo>
                  <a:cubicBezTo>
                    <a:pt x="56210" y="86753"/>
                    <a:pt x="51448" y="87719"/>
                    <a:pt x="45733" y="87719"/>
                  </a:cubicBezTo>
                  <a:cubicBezTo>
                    <a:pt x="29528" y="87719"/>
                    <a:pt x="17145" y="81991"/>
                    <a:pt x="8573" y="71501"/>
                  </a:cubicBezTo>
                  <a:cubicBezTo>
                    <a:pt x="2858" y="63881"/>
                    <a:pt x="0" y="55296"/>
                    <a:pt x="0" y="44818"/>
                  </a:cubicBezTo>
                  <a:cubicBezTo>
                    <a:pt x="0" y="38138"/>
                    <a:pt x="953" y="30518"/>
                    <a:pt x="4763" y="23838"/>
                  </a:cubicBezTo>
                  <a:cubicBezTo>
                    <a:pt x="8573" y="16205"/>
                    <a:pt x="14288" y="9537"/>
                    <a:pt x="21908" y="5727"/>
                  </a:cubicBezTo>
                  <a:cubicBezTo>
                    <a:pt x="28575" y="1905"/>
                    <a:pt x="35243" y="0"/>
                    <a:pt x="43828" y="0"/>
                  </a:cubicBezTo>
                  <a:cubicBezTo>
                    <a:pt x="46685" y="0"/>
                    <a:pt x="49543" y="952"/>
                    <a:pt x="51448" y="952"/>
                  </a:cubicBezTo>
                  <a:cubicBezTo>
                    <a:pt x="54305" y="1905"/>
                    <a:pt x="58115" y="2870"/>
                    <a:pt x="62878" y="3822"/>
                  </a:cubicBezTo>
                  <a:cubicBezTo>
                    <a:pt x="64783" y="4775"/>
                    <a:pt x="66688" y="5727"/>
                    <a:pt x="66688" y="5727"/>
                  </a:cubicBezTo>
                  <a:cubicBezTo>
                    <a:pt x="67640" y="5727"/>
                    <a:pt x="68593" y="4775"/>
                    <a:pt x="68593" y="4775"/>
                  </a:cubicBezTo>
                  <a:cubicBezTo>
                    <a:pt x="69545" y="3822"/>
                    <a:pt x="69545" y="1905"/>
                    <a:pt x="70498" y="0"/>
                  </a:cubicBezTo>
                  <a:lnTo>
                    <a:pt x="72403" y="0"/>
                  </a:lnTo>
                  <a:close/>
                  <a:moveTo>
                    <a:pt x="-548475" y="6176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82" name="Picture 585">
              <a:extLst>
                <a:ext uri="{FF2B5EF4-FFF2-40B4-BE49-F238E27FC236}">
                  <a16:creationId xmlns:a16="http://schemas.microsoft.com/office/drawing/2014/main" id="{E56496E0-D88D-502C-FDD5-C6968917408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039515" y="5592211"/>
              <a:ext cx="69892" cy="95696"/>
            </a:xfrm>
            <a:prstGeom prst="rect">
              <a:avLst/>
            </a:prstGeom>
            <a:noFill/>
          </p:spPr>
        </p:pic>
        <p:pic>
          <p:nvPicPr>
            <p:cNvPr id="83" name="Picture 586">
              <a:extLst>
                <a:ext uri="{FF2B5EF4-FFF2-40B4-BE49-F238E27FC236}">
                  <a16:creationId xmlns:a16="http://schemas.microsoft.com/office/drawing/2014/main" id="{AB7E2CC1-994C-9DB9-2EC7-30C8BF7606F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118420" y="5673514"/>
              <a:ext cx="21329" cy="36011"/>
            </a:xfrm>
            <a:prstGeom prst="rect">
              <a:avLst/>
            </a:prstGeom>
            <a:noFill/>
          </p:spPr>
        </p:pic>
        <p:pic>
          <p:nvPicPr>
            <p:cNvPr id="84" name="Picture 587">
              <a:extLst>
                <a:ext uri="{FF2B5EF4-FFF2-40B4-BE49-F238E27FC236}">
                  <a16:creationId xmlns:a16="http://schemas.microsoft.com/office/drawing/2014/main" id="{FA7BF027-A7B0-F6F7-6E04-F2CFE94E3F4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197280" y="5578832"/>
              <a:ext cx="127377" cy="60713"/>
            </a:xfrm>
            <a:prstGeom prst="rect">
              <a:avLst/>
            </a:prstGeom>
            <a:noFill/>
          </p:spPr>
        </p:pic>
        <p:pic>
          <p:nvPicPr>
            <p:cNvPr id="85" name="Picture 588">
              <a:extLst>
                <a:ext uri="{FF2B5EF4-FFF2-40B4-BE49-F238E27FC236}">
                  <a16:creationId xmlns:a16="http://schemas.microsoft.com/office/drawing/2014/main" id="{D19AEBC3-7553-EC97-BCB1-F7D99096EAB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334722" y="5596324"/>
              <a:ext cx="98086" cy="90555"/>
            </a:xfrm>
            <a:prstGeom prst="rect">
              <a:avLst/>
            </a:prstGeom>
            <a:noFill/>
          </p:spPr>
        </p:pic>
        <p:sp>
          <p:nvSpPr>
            <p:cNvPr id="86" name="Freeform 589">
              <a:extLst>
                <a:ext uri="{FF2B5EF4-FFF2-40B4-BE49-F238E27FC236}">
                  <a16:creationId xmlns:a16="http://schemas.microsoft.com/office/drawing/2014/main" id="{2444F77A-2E42-2C22-3BF7-4FC9E66C5CEC}"/>
                </a:ext>
              </a:extLst>
            </p:cNvPr>
            <p:cNvSpPr/>
            <p:nvPr/>
          </p:nvSpPr>
          <p:spPr>
            <a:xfrm>
              <a:off x="2432809" y="5592211"/>
              <a:ext cx="72100" cy="94668"/>
            </a:xfrm>
            <a:custGeom>
              <a:avLst/>
              <a:gdLst/>
              <a:ahLst/>
              <a:cxnLst/>
              <a:rect l="0" t="0" r="0" b="0"/>
              <a:pathLst>
                <a:path w="60960" h="87706">
                  <a:moveTo>
                    <a:pt x="19050" y="0"/>
                  </a:moveTo>
                  <a:lnTo>
                    <a:pt x="19050" y="0"/>
                  </a:lnTo>
                  <a:lnTo>
                    <a:pt x="19050" y="40995"/>
                  </a:lnTo>
                  <a:cubicBezTo>
                    <a:pt x="23750" y="36233"/>
                    <a:pt x="27560" y="33375"/>
                    <a:pt x="30480" y="31458"/>
                  </a:cubicBezTo>
                  <a:cubicBezTo>
                    <a:pt x="33275" y="30505"/>
                    <a:pt x="35180" y="29553"/>
                    <a:pt x="38101" y="29553"/>
                  </a:cubicBezTo>
                  <a:cubicBezTo>
                    <a:pt x="40895" y="29553"/>
                    <a:pt x="43816" y="30505"/>
                    <a:pt x="46610" y="32423"/>
                  </a:cubicBezTo>
                  <a:cubicBezTo>
                    <a:pt x="48514" y="33375"/>
                    <a:pt x="50420" y="36233"/>
                    <a:pt x="51435" y="40043"/>
                  </a:cubicBezTo>
                  <a:cubicBezTo>
                    <a:pt x="52325" y="42900"/>
                    <a:pt x="52325" y="47676"/>
                    <a:pt x="52325" y="54343"/>
                  </a:cubicBezTo>
                  <a:lnTo>
                    <a:pt x="52325" y="74358"/>
                  </a:lnTo>
                  <a:cubicBezTo>
                    <a:pt x="52325" y="78181"/>
                    <a:pt x="53341" y="81038"/>
                    <a:pt x="53341" y="81991"/>
                  </a:cubicBezTo>
                  <a:cubicBezTo>
                    <a:pt x="54229" y="82943"/>
                    <a:pt x="54229" y="83896"/>
                    <a:pt x="55245" y="83896"/>
                  </a:cubicBezTo>
                  <a:cubicBezTo>
                    <a:pt x="56135" y="84848"/>
                    <a:pt x="58039" y="84848"/>
                    <a:pt x="60960" y="84848"/>
                  </a:cubicBezTo>
                  <a:lnTo>
                    <a:pt x="60960" y="87706"/>
                  </a:lnTo>
                  <a:lnTo>
                    <a:pt x="33275" y="87706"/>
                  </a:lnTo>
                  <a:lnTo>
                    <a:pt x="33275" y="84848"/>
                  </a:lnTo>
                  <a:lnTo>
                    <a:pt x="34291" y="84848"/>
                  </a:lnTo>
                  <a:cubicBezTo>
                    <a:pt x="37085" y="84848"/>
                    <a:pt x="38989" y="84848"/>
                    <a:pt x="40005" y="83896"/>
                  </a:cubicBezTo>
                  <a:cubicBezTo>
                    <a:pt x="40895" y="82943"/>
                    <a:pt x="41910" y="81991"/>
                    <a:pt x="41910" y="80086"/>
                  </a:cubicBezTo>
                  <a:cubicBezTo>
                    <a:pt x="42800" y="80086"/>
                    <a:pt x="42800" y="78181"/>
                    <a:pt x="42800" y="74358"/>
                  </a:cubicBezTo>
                  <a:lnTo>
                    <a:pt x="42800" y="54343"/>
                  </a:lnTo>
                  <a:cubicBezTo>
                    <a:pt x="42800" y="48628"/>
                    <a:pt x="41910" y="44805"/>
                    <a:pt x="41910" y="42900"/>
                  </a:cubicBezTo>
                  <a:cubicBezTo>
                    <a:pt x="40895" y="40995"/>
                    <a:pt x="40005" y="39090"/>
                    <a:pt x="38101" y="38138"/>
                  </a:cubicBezTo>
                  <a:cubicBezTo>
                    <a:pt x="37085" y="37185"/>
                    <a:pt x="35180" y="37185"/>
                    <a:pt x="33275" y="37185"/>
                  </a:cubicBezTo>
                  <a:cubicBezTo>
                    <a:pt x="31369" y="37185"/>
                    <a:pt x="29464" y="37185"/>
                    <a:pt x="27560" y="38138"/>
                  </a:cubicBezTo>
                  <a:cubicBezTo>
                    <a:pt x="24766" y="39090"/>
                    <a:pt x="22861" y="41948"/>
                    <a:pt x="19050" y="44805"/>
                  </a:cubicBezTo>
                  <a:lnTo>
                    <a:pt x="19050" y="74358"/>
                  </a:lnTo>
                  <a:cubicBezTo>
                    <a:pt x="19050" y="78181"/>
                    <a:pt x="19939" y="81038"/>
                    <a:pt x="19939" y="81991"/>
                  </a:cubicBezTo>
                  <a:cubicBezTo>
                    <a:pt x="20955" y="82943"/>
                    <a:pt x="20955" y="83896"/>
                    <a:pt x="22861" y="83896"/>
                  </a:cubicBezTo>
                  <a:cubicBezTo>
                    <a:pt x="23750" y="84848"/>
                    <a:pt x="25655" y="84848"/>
                    <a:pt x="28575" y="84848"/>
                  </a:cubicBezTo>
                  <a:lnTo>
                    <a:pt x="28575" y="87706"/>
                  </a:lnTo>
                  <a:lnTo>
                    <a:pt x="889" y="87706"/>
                  </a:lnTo>
                  <a:lnTo>
                    <a:pt x="889" y="84848"/>
                  </a:lnTo>
                  <a:cubicBezTo>
                    <a:pt x="2794" y="84848"/>
                    <a:pt x="4700" y="84848"/>
                    <a:pt x="6605" y="83896"/>
                  </a:cubicBezTo>
                  <a:cubicBezTo>
                    <a:pt x="7621" y="83896"/>
                    <a:pt x="7621" y="82943"/>
                    <a:pt x="8510" y="81991"/>
                  </a:cubicBezTo>
                  <a:cubicBezTo>
                    <a:pt x="8510" y="80086"/>
                    <a:pt x="9525" y="78181"/>
                    <a:pt x="9525" y="74358"/>
                  </a:cubicBezTo>
                  <a:lnTo>
                    <a:pt x="9525" y="23838"/>
                  </a:lnTo>
                  <a:cubicBezTo>
                    <a:pt x="9525" y="17157"/>
                    <a:pt x="9525" y="13347"/>
                    <a:pt x="8510" y="11442"/>
                  </a:cubicBezTo>
                  <a:cubicBezTo>
                    <a:pt x="8510" y="10490"/>
                    <a:pt x="7621" y="9537"/>
                    <a:pt x="7621" y="8585"/>
                  </a:cubicBezTo>
                  <a:cubicBezTo>
                    <a:pt x="6605" y="8585"/>
                    <a:pt x="5716" y="7632"/>
                    <a:pt x="4700" y="7632"/>
                  </a:cubicBezTo>
                  <a:cubicBezTo>
                    <a:pt x="3811" y="7632"/>
                    <a:pt x="2794" y="8585"/>
                    <a:pt x="889" y="8585"/>
                  </a:cubicBezTo>
                  <a:lnTo>
                    <a:pt x="0" y="6680"/>
                  </a:lnTo>
                  <a:lnTo>
                    <a:pt x="16130" y="0"/>
                  </a:lnTo>
                  <a:lnTo>
                    <a:pt x="19050" y="0"/>
                  </a:lnTo>
                  <a:close/>
                  <a:moveTo>
                    <a:pt x="-969594" y="61955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87" name="Picture 590">
              <a:extLst>
                <a:ext uri="{FF2B5EF4-FFF2-40B4-BE49-F238E27FC236}">
                  <a16:creationId xmlns:a16="http://schemas.microsoft.com/office/drawing/2014/main" id="{C7F99FB9-CEFC-11BF-E917-BB8834C69AD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505210" y="5673514"/>
              <a:ext cx="38754" cy="36011"/>
            </a:xfrm>
            <a:prstGeom prst="rect">
              <a:avLst/>
            </a:prstGeom>
            <a:noFill/>
          </p:spPr>
        </p:pic>
        <p:sp>
          <p:nvSpPr>
            <p:cNvPr id="88" name="Freeform 591">
              <a:extLst>
                <a:ext uri="{FF2B5EF4-FFF2-40B4-BE49-F238E27FC236}">
                  <a16:creationId xmlns:a16="http://schemas.microsoft.com/office/drawing/2014/main" id="{0613AF00-DE62-6C00-F458-05F1B0AF9E0B}"/>
                </a:ext>
              </a:extLst>
            </p:cNvPr>
            <p:cNvSpPr/>
            <p:nvPr/>
          </p:nvSpPr>
          <p:spPr>
            <a:xfrm>
              <a:off x="2592782" y="5578832"/>
              <a:ext cx="25986" cy="59684"/>
            </a:xfrm>
            <a:custGeom>
              <a:avLst/>
              <a:gdLst/>
              <a:ahLst/>
              <a:cxnLst/>
              <a:rect l="0" t="0" r="0" b="0"/>
              <a:pathLst>
                <a:path w="21971" h="55295">
                  <a:moveTo>
                    <a:pt x="0" y="6680"/>
                  </a:moveTo>
                  <a:lnTo>
                    <a:pt x="0" y="6680"/>
                  </a:lnTo>
                  <a:lnTo>
                    <a:pt x="13336" y="0"/>
                  </a:lnTo>
                  <a:lnTo>
                    <a:pt x="14352" y="0"/>
                  </a:lnTo>
                  <a:lnTo>
                    <a:pt x="14352" y="45770"/>
                  </a:lnTo>
                  <a:cubicBezTo>
                    <a:pt x="14352" y="48628"/>
                    <a:pt x="15240" y="50533"/>
                    <a:pt x="15240" y="51485"/>
                  </a:cubicBezTo>
                  <a:cubicBezTo>
                    <a:pt x="15240" y="52438"/>
                    <a:pt x="16256" y="53390"/>
                    <a:pt x="16256" y="53390"/>
                  </a:cubicBezTo>
                  <a:cubicBezTo>
                    <a:pt x="17146" y="53390"/>
                    <a:pt x="19050" y="54343"/>
                    <a:pt x="21971" y="54343"/>
                  </a:cubicBezTo>
                  <a:lnTo>
                    <a:pt x="21971" y="55295"/>
                  </a:lnTo>
                  <a:lnTo>
                    <a:pt x="1017" y="55295"/>
                  </a:lnTo>
                  <a:lnTo>
                    <a:pt x="1017" y="54343"/>
                  </a:lnTo>
                  <a:cubicBezTo>
                    <a:pt x="3811" y="54343"/>
                    <a:pt x="5715" y="53390"/>
                    <a:pt x="5715" y="53390"/>
                  </a:cubicBezTo>
                  <a:cubicBezTo>
                    <a:pt x="6731" y="53390"/>
                    <a:pt x="7621" y="52438"/>
                    <a:pt x="7621" y="51485"/>
                  </a:cubicBezTo>
                  <a:cubicBezTo>
                    <a:pt x="7621" y="51485"/>
                    <a:pt x="7621" y="49580"/>
                    <a:pt x="7621" y="45770"/>
                  </a:cubicBezTo>
                  <a:lnTo>
                    <a:pt x="7621" y="16205"/>
                  </a:lnTo>
                  <a:cubicBezTo>
                    <a:pt x="7621" y="12395"/>
                    <a:pt x="7621" y="10490"/>
                    <a:pt x="7621" y="8585"/>
                  </a:cubicBezTo>
                  <a:cubicBezTo>
                    <a:pt x="7621" y="8585"/>
                    <a:pt x="6731" y="7632"/>
                    <a:pt x="6731" y="7632"/>
                  </a:cubicBezTo>
                  <a:cubicBezTo>
                    <a:pt x="5715" y="6680"/>
                    <a:pt x="5715" y="6680"/>
                    <a:pt x="4827" y="6680"/>
                  </a:cubicBezTo>
                  <a:cubicBezTo>
                    <a:pt x="3811" y="6680"/>
                    <a:pt x="2921" y="6680"/>
                    <a:pt x="1017" y="7632"/>
                  </a:cubicBezTo>
                  <a:lnTo>
                    <a:pt x="0" y="6680"/>
                  </a:lnTo>
                  <a:close/>
                  <a:moveTo>
                    <a:pt x="-1099134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89" name="Picture 592">
              <a:extLst>
                <a:ext uri="{FF2B5EF4-FFF2-40B4-BE49-F238E27FC236}">
                  <a16:creationId xmlns:a16="http://schemas.microsoft.com/office/drawing/2014/main" id="{25A9A0A9-55E8-A3BD-D7BC-4891921A328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632287" y="5578832"/>
              <a:ext cx="91176" cy="60713"/>
            </a:xfrm>
            <a:prstGeom prst="rect">
              <a:avLst/>
            </a:prstGeom>
            <a:noFill/>
          </p:spPr>
        </p:pic>
        <p:pic>
          <p:nvPicPr>
            <p:cNvPr id="90" name="Picture 593">
              <a:extLst>
                <a:ext uri="{FF2B5EF4-FFF2-40B4-BE49-F238E27FC236}">
                  <a16:creationId xmlns:a16="http://schemas.microsoft.com/office/drawing/2014/main" id="{2924CAD5-CFF8-F450-AE95-16109114E0F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739236" y="5594268"/>
              <a:ext cx="65341" cy="94681"/>
            </a:xfrm>
            <a:prstGeom prst="rect">
              <a:avLst/>
            </a:prstGeom>
            <a:noFill/>
          </p:spPr>
        </p:pic>
        <p:pic>
          <p:nvPicPr>
            <p:cNvPr id="91" name="Picture 594">
              <a:extLst>
                <a:ext uri="{FF2B5EF4-FFF2-40B4-BE49-F238E27FC236}">
                  <a16:creationId xmlns:a16="http://schemas.microsoft.com/office/drawing/2014/main" id="{E1D0FD66-18A4-A08C-F980-5F15F4BCC8B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814791" y="5624110"/>
              <a:ext cx="113858" cy="62769"/>
            </a:xfrm>
            <a:prstGeom prst="rect">
              <a:avLst/>
            </a:prstGeom>
            <a:noFill/>
          </p:spPr>
        </p:pic>
        <p:sp>
          <p:nvSpPr>
            <p:cNvPr id="92" name="Freeform 595">
              <a:extLst>
                <a:ext uri="{FF2B5EF4-FFF2-40B4-BE49-F238E27FC236}">
                  <a16:creationId xmlns:a16="http://schemas.microsoft.com/office/drawing/2014/main" id="{7D9F5024-24C3-57BB-2F40-3A9E3D147BB5}"/>
                </a:ext>
              </a:extLst>
            </p:cNvPr>
            <p:cNvSpPr/>
            <p:nvPr/>
          </p:nvSpPr>
          <p:spPr>
            <a:xfrm>
              <a:off x="2935410" y="5673514"/>
              <a:ext cx="21329" cy="36011"/>
            </a:xfrm>
            <a:custGeom>
              <a:avLst/>
              <a:gdLst/>
              <a:ahLst/>
              <a:cxnLst/>
              <a:rect l="0" t="0" r="0" b="0"/>
              <a:pathLst>
                <a:path w="18034" h="33363">
                  <a:moveTo>
                    <a:pt x="0" y="33363"/>
                  </a:moveTo>
                  <a:lnTo>
                    <a:pt x="0" y="33363"/>
                  </a:lnTo>
                  <a:lnTo>
                    <a:pt x="0" y="30506"/>
                  </a:lnTo>
                  <a:cubicBezTo>
                    <a:pt x="4700" y="28601"/>
                    <a:pt x="7621" y="26683"/>
                    <a:pt x="9525" y="23826"/>
                  </a:cubicBezTo>
                  <a:cubicBezTo>
                    <a:pt x="12319" y="20968"/>
                    <a:pt x="13335" y="18111"/>
                    <a:pt x="13335" y="14301"/>
                  </a:cubicBezTo>
                  <a:cubicBezTo>
                    <a:pt x="13335" y="13335"/>
                    <a:pt x="13335" y="13335"/>
                    <a:pt x="13335" y="12383"/>
                  </a:cubicBezTo>
                  <a:cubicBezTo>
                    <a:pt x="12319" y="12383"/>
                    <a:pt x="12319" y="12383"/>
                    <a:pt x="12319" y="12383"/>
                  </a:cubicBezTo>
                  <a:cubicBezTo>
                    <a:pt x="11431" y="12383"/>
                    <a:pt x="10415" y="12383"/>
                    <a:pt x="9525" y="13335"/>
                  </a:cubicBezTo>
                  <a:cubicBezTo>
                    <a:pt x="8509" y="13335"/>
                    <a:pt x="7621" y="13335"/>
                    <a:pt x="6605" y="13335"/>
                  </a:cubicBezTo>
                  <a:cubicBezTo>
                    <a:pt x="4700" y="13335"/>
                    <a:pt x="2794" y="13335"/>
                    <a:pt x="1906" y="12383"/>
                  </a:cubicBezTo>
                  <a:cubicBezTo>
                    <a:pt x="890" y="10478"/>
                    <a:pt x="0" y="9525"/>
                    <a:pt x="0" y="6668"/>
                  </a:cubicBezTo>
                  <a:cubicBezTo>
                    <a:pt x="0" y="4763"/>
                    <a:pt x="890" y="3810"/>
                    <a:pt x="2794" y="1905"/>
                  </a:cubicBezTo>
                  <a:cubicBezTo>
                    <a:pt x="3810" y="953"/>
                    <a:pt x="5715" y="0"/>
                    <a:pt x="8509" y="0"/>
                  </a:cubicBezTo>
                  <a:cubicBezTo>
                    <a:pt x="10415" y="0"/>
                    <a:pt x="13335" y="953"/>
                    <a:pt x="15240" y="2858"/>
                  </a:cubicBezTo>
                  <a:cubicBezTo>
                    <a:pt x="17146" y="5715"/>
                    <a:pt x="18034" y="8573"/>
                    <a:pt x="18034" y="12383"/>
                  </a:cubicBezTo>
                  <a:cubicBezTo>
                    <a:pt x="18034" y="17158"/>
                    <a:pt x="17146" y="20968"/>
                    <a:pt x="14225" y="24778"/>
                  </a:cubicBezTo>
                  <a:cubicBezTo>
                    <a:pt x="11431" y="27636"/>
                    <a:pt x="6605" y="30506"/>
                    <a:pt x="0" y="33363"/>
                  </a:cubicBezTo>
                  <a:lnTo>
                    <a:pt x="0" y="33363"/>
                  </a:lnTo>
                  <a:close/>
                  <a:moveTo>
                    <a:pt x="-1503222" y="54423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93" name="Picture 596">
              <a:extLst>
                <a:ext uri="{FF2B5EF4-FFF2-40B4-BE49-F238E27FC236}">
                  <a16:creationId xmlns:a16="http://schemas.microsoft.com/office/drawing/2014/main" id="{1CA1E7C2-D8AF-009F-E27B-4A889F426BF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010064" y="5578832"/>
              <a:ext cx="131433" cy="60713"/>
            </a:xfrm>
            <a:prstGeom prst="rect">
              <a:avLst/>
            </a:prstGeom>
            <a:noFill/>
          </p:spPr>
        </p:pic>
        <p:sp>
          <p:nvSpPr>
            <p:cNvPr id="94" name="Freeform 597">
              <a:extLst>
                <a:ext uri="{FF2B5EF4-FFF2-40B4-BE49-F238E27FC236}">
                  <a16:creationId xmlns:a16="http://schemas.microsoft.com/office/drawing/2014/main" id="{B029D6C1-E3AC-DB9B-393D-D2EF49C5CEFE}"/>
                </a:ext>
              </a:extLst>
            </p:cNvPr>
            <p:cNvSpPr/>
            <p:nvPr/>
          </p:nvSpPr>
          <p:spPr>
            <a:xfrm>
              <a:off x="3149458" y="5596324"/>
              <a:ext cx="107100" cy="91583"/>
            </a:xfrm>
            <a:custGeom>
              <a:avLst/>
              <a:gdLst/>
              <a:ahLst/>
              <a:cxnLst/>
              <a:rect l="0" t="0" r="0" b="0"/>
              <a:pathLst>
                <a:path w="90552" h="84848">
                  <a:moveTo>
                    <a:pt x="0" y="0"/>
                  </a:moveTo>
                  <a:lnTo>
                    <a:pt x="0" y="0"/>
                  </a:lnTo>
                  <a:lnTo>
                    <a:pt x="22860" y="0"/>
                  </a:lnTo>
                  <a:lnTo>
                    <a:pt x="73406" y="62928"/>
                  </a:lnTo>
                  <a:lnTo>
                    <a:pt x="73406" y="14300"/>
                  </a:lnTo>
                  <a:cubicBezTo>
                    <a:pt x="73406" y="9537"/>
                    <a:pt x="72390" y="6680"/>
                    <a:pt x="71502" y="4775"/>
                  </a:cubicBezTo>
                  <a:cubicBezTo>
                    <a:pt x="70485" y="3822"/>
                    <a:pt x="67691" y="2870"/>
                    <a:pt x="64771" y="2870"/>
                  </a:cubicBezTo>
                  <a:lnTo>
                    <a:pt x="61977" y="2870"/>
                  </a:lnTo>
                  <a:lnTo>
                    <a:pt x="61977" y="0"/>
                  </a:lnTo>
                  <a:lnTo>
                    <a:pt x="90552" y="0"/>
                  </a:lnTo>
                  <a:lnTo>
                    <a:pt x="90552" y="2870"/>
                  </a:lnTo>
                  <a:lnTo>
                    <a:pt x="87631" y="2870"/>
                  </a:lnTo>
                  <a:cubicBezTo>
                    <a:pt x="83821" y="2870"/>
                    <a:pt x="81915" y="3822"/>
                    <a:pt x="80010" y="5727"/>
                  </a:cubicBezTo>
                  <a:cubicBezTo>
                    <a:pt x="79122" y="6680"/>
                    <a:pt x="79122" y="9537"/>
                    <a:pt x="79122" y="14300"/>
                  </a:cubicBezTo>
                  <a:lnTo>
                    <a:pt x="79122" y="84848"/>
                  </a:lnTo>
                  <a:lnTo>
                    <a:pt x="76200" y="84848"/>
                  </a:lnTo>
                  <a:lnTo>
                    <a:pt x="21844" y="18123"/>
                  </a:lnTo>
                  <a:lnTo>
                    <a:pt x="21844" y="68643"/>
                  </a:lnTo>
                  <a:cubicBezTo>
                    <a:pt x="21844" y="74371"/>
                    <a:pt x="21844" y="77228"/>
                    <a:pt x="23750" y="79133"/>
                  </a:cubicBezTo>
                  <a:cubicBezTo>
                    <a:pt x="24765" y="80086"/>
                    <a:pt x="27559" y="81038"/>
                    <a:pt x="30481" y="81038"/>
                  </a:cubicBezTo>
                  <a:lnTo>
                    <a:pt x="33275" y="81038"/>
                  </a:lnTo>
                  <a:lnTo>
                    <a:pt x="33275" y="83896"/>
                  </a:lnTo>
                  <a:lnTo>
                    <a:pt x="4700" y="83896"/>
                  </a:lnTo>
                  <a:lnTo>
                    <a:pt x="4700" y="81038"/>
                  </a:lnTo>
                  <a:lnTo>
                    <a:pt x="7621" y="81038"/>
                  </a:lnTo>
                  <a:cubicBezTo>
                    <a:pt x="11431" y="81038"/>
                    <a:pt x="13335" y="80086"/>
                    <a:pt x="15240" y="78181"/>
                  </a:cubicBezTo>
                  <a:cubicBezTo>
                    <a:pt x="16130" y="77228"/>
                    <a:pt x="16130" y="73418"/>
                    <a:pt x="16130" y="68643"/>
                  </a:cubicBezTo>
                  <a:lnTo>
                    <a:pt x="16130" y="11442"/>
                  </a:lnTo>
                  <a:cubicBezTo>
                    <a:pt x="14225" y="8585"/>
                    <a:pt x="12319" y="6680"/>
                    <a:pt x="10415" y="5727"/>
                  </a:cubicBezTo>
                  <a:cubicBezTo>
                    <a:pt x="9525" y="4775"/>
                    <a:pt x="7621" y="3822"/>
                    <a:pt x="5715" y="2870"/>
                  </a:cubicBezTo>
                  <a:cubicBezTo>
                    <a:pt x="3810" y="2870"/>
                    <a:pt x="1906" y="2870"/>
                    <a:pt x="0" y="2870"/>
                  </a:cubicBezTo>
                  <a:lnTo>
                    <a:pt x="0" y="0"/>
                  </a:lnTo>
                  <a:close/>
                  <a:moveTo>
                    <a:pt x="-1579321" y="61574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95" name="Picture 598">
              <a:extLst>
                <a:ext uri="{FF2B5EF4-FFF2-40B4-BE49-F238E27FC236}">
                  <a16:creationId xmlns:a16="http://schemas.microsoft.com/office/drawing/2014/main" id="{31183600-FA4D-EABC-4B76-FFC11CA3B5E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264369" y="5592211"/>
              <a:ext cx="69847" cy="95696"/>
            </a:xfrm>
            <a:prstGeom prst="rect">
              <a:avLst/>
            </a:prstGeom>
            <a:noFill/>
          </p:spPr>
        </p:pic>
        <p:pic>
          <p:nvPicPr>
            <p:cNvPr id="96" name="Picture 599">
              <a:extLst>
                <a:ext uri="{FF2B5EF4-FFF2-40B4-BE49-F238E27FC236}">
                  <a16:creationId xmlns:a16="http://schemas.microsoft.com/office/drawing/2014/main" id="{45BDFFD2-7041-A2C6-F92B-C51961CFF39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343229" y="5673514"/>
              <a:ext cx="21479" cy="36011"/>
            </a:xfrm>
            <a:prstGeom prst="rect">
              <a:avLst/>
            </a:prstGeom>
            <a:noFill/>
          </p:spPr>
        </p:pic>
        <p:sp>
          <p:nvSpPr>
            <p:cNvPr id="97" name="Freeform 600">
              <a:extLst>
                <a:ext uri="{FF2B5EF4-FFF2-40B4-BE49-F238E27FC236}">
                  <a16:creationId xmlns:a16="http://schemas.microsoft.com/office/drawing/2014/main" id="{4DE56E26-30C6-7861-0BAA-CA12D3262A4A}"/>
                </a:ext>
              </a:extLst>
            </p:cNvPr>
            <p:cNvSpPr/>
            <p:nvPr/>
          </p:nvSpPr>
          <p:spPr>
            <a:xfrm>
              <a:off x="3409771" y="5578832"/>
              <a:ext cx="24785" cy="59684"/>
            </a:xfrm>
            <a:custGeom>
              <a:avLst/>
              <a:gdLst/>
              <a:ahLst/>
              <a:cxnLst/>
              <a:rect l="0" t="0" r="0" b="0"/>
              <a:pathLst>
                <a:path w="20956" h="55295">
                  <a:moveTo>
                    <a:pt x="0" y="6680"/>
                  </a:moveTo>
                  <a:lnTo>
                    <a:pt x="0" y="6680"/>
                  </a:lnTo>
                  <a:lnTo>
                    <a:pt x="13336" y="0"/>
                  </a:lnTo>
                  <a:lnTo>
                    <a:pt x="14224" y="0"/>
                  </a:lnTo>
                  <a:lnTo>
                    <a:pt x="14224" y="45770"/>
                  </a:lnTo>
                  <a:cubicBezTo>
                    <a:pt x="14224" y="48628"/>
                    <a:pt x="14224" y="50533"/>
                    <a:pt x="15240" y="51485"/>
                  </a:cubicBezTo>
                  <a:cubicBezTo>
                    <a:pt x="15240" y="52438"/>
                    <a:pt x="15240" y="53390"/>
                    <a:pt x="16130" y="53390"/>
                  </a:cubicBezTo>
                  <a:cubicBezTo>
                    <a:pt x="17146" y="53390"/>
                    <a:pt x="19050" y="54343"/>
                    <a:pt x="20956" y="54343"/>
                  </a:cubicBezTo>
                  <a:lnTo>
                    <a:pt x="20956" y="55295"/>
                  </a:lnTo>
                  <a:lnTo>
                    <a:pt x="890" y="55295"/>
                  </a:lnTo>
                  <a:lnTo>
                    <a:pt x="890" y="54343"/>
                  </a:lnTo>
                  <a:cubicBezTo>
                    <a:pt x="3811" y="54343"/>
                    <a:pt x="4699" y="53390"/>
                    <a:pt x="5715" y="53390"/>
                  </a:cubicBezTo>
                  <a:cubicBezTo>
                    <a:pt x="6605" y="53390"/>
                    <a:pt x="6605" y="52438"/>
                    <a:pt x="7621" y="51485"/>
                  </a:cubicBezTo>
                  <a:cubicBezTo>
                    <a:pt x="7621" y="51485"/>
                    <a:pt x="7621" y="49580"/>
                    <a:pt x="7621" y="45770"/>
                  </a:cubicBezTo>
                  <a:lnTo>
                    <a:pt x="7621" y="16205"/>
                  </a:lnTo>
                  <a:cubicBezTo>
                    <a:pt x="7621" y="12395"/>
                    <a:pt x="7621" y="10490"/>
                    <a:pt x="7621" y="8585"/>
                  </a:cubicBezTo>
                  <a:cubicBezTo>
                    <a:pt x="7621" y="8585"/>
                    <a:pt x="6605" y="7632"/>
                    <a:pt x="6605" y="7632"/>
                  </a:cubicBezTo>
                  <a:cubicBezTo>
                    <a:pt x="5715" y="6680"/>
                    <a:pt x="5715" y="6680"/>
                    <a:pt x="4699" y="6680"/>
                  </a:cubicBezTo>
                  <a:cubicBezTo>
                    <a:pt x="3811" y="6680"/>
                    <a:pt x="1906" y="6680"/>
                    <a:pt x="890" y="7632"/>
                  </a:cubicBezTo>
                  <a:lnTo>
                    <a:pt x="0" y="6680"/>
                  </a:lnTo>
                  <a:close/>
                  <a:moveTo>
                    <a:pt x="-1789887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98" name="Freeform 601">
              <a:extLst>
                <a:ext uri="{FF2B5EF4-FFF2-40B4-BE49-F238E27FC236}">
                  <a16:creationId xmlns:a16="http://schemas.microsoft.com/office/drawing/2014/main" id="{3A499E62-D30C-F163-1BCD-DE9F32F204D2}"/>
                </a:ext>
              </a:extLst>
            </p:cNvPr>
            <p:cNvSpPr/>
            <p:nvPr/>
          </p:nvSpPr>
          <p:spPr>
            <a:xfrm>
              <a:off x="3451380" y="5578832"/>
              <a:ext cx="36049" cy="60712"/>
            </a:xfrm>
            <a:custGeom>
              <a:avLst/>
              <a:gdLst/>
              <a:ahLst/>
              <a:cxnLst/>
              <a:rect l="0" t="0" r="0" b="0"/>
              <a:pathLst>
                <a:path w="30479" h="56248">
                  <a:moveTo>
                    <a:pt x="0" y="11442"/>
                  </a:moveTo>
                  <a:lnTo>
                    <a:pt x="0" y="11442"/>
                  </a:lnTo>
                  <a:cubicBezTo>
                    <a:pt x="1904" y="7632"/>
                    <a:pt x="3810" y="4775"/>
                    <a:pt x="6731" y="2870"/>
                  </a:cubicBezTo>
                  <a:cubicBezTo>
                    <a:pt x="8635" y="952"/>
                    <a:pt x="11429" y="0"/>
                    <a:pt x="15239" y="0"/>
                  </a:cubicBezTo>
                  <a:cubicBezTo>
                    <a:pt x="19050" y="0"/>
                    <a:pt x="22860" y="1904"/>
                    <a:pt x="24764" y="4775"/>
                  </a:cubicBezTo>
                  <a:cubicBezTo>
                    <a:pt x="26669" y="6680"/>
                    <a:pt x="27685" y="8585"/>
                    <a:pt x="27685" y="11442"/>
                  </a:cubicBezTo>
                  <a:cubicBezTo>
                    <a:pt x="27685" y="15252"/>
                    <a:pt x="25781" y="19075"/>
                    <a:pt x="20066" y="23837"/>
                  </a:cubicBezTo>
                  <a:cubicBezTo>
                    <a:pt x="23876" y="24790"/>
                    <a:pt x="25781" y="26695"/>
                    <a:pt x="27685" y="28600"/>
                  </a:cubicBezTo>
                  <a:cubicBezTo>
                    <a:pt x="29591" y="31470"/>
                    <a:pt x="30479" y="34328"/>
                    <a:pt x="30479" y="37185"/>
                  </a:cubicBezTo>
                  <a:cubicBezTo>
                    <a:pt x="30479" y="41948"/>
                    <a:pt x="28575" y="46723"/>
                    <a:pt x="25781" y="49580"/>
                  </a:cubicBezTo>
                  <a:cubicBezTo>
                    <a:pt x="21970" y="54343"/>
                    <a:pt x="16256" y="56248"/>
                    <a:pt x="8635" y="56248"/>
                  </a:cubicBezTo>
                  <a:cubicBezTo>
                    <a:pt x="5714" y="56248"/>
                    <a:pt x="2920" y="56248"/>
                    <a:pt x="1904" y="55295"/>
                  </a:cubicBezTo>
                  <a:cubicBezTo>
                    <a:pt x="0" y="54343"/>
                    <a:pt x="0" y="53390"/>
                    <a:pt x="0" y="52438"/>
                  </a:cubicBezTo>
                  <a:cubicBezTo>
                    <a:pt x="0" y="51485"/>
                    <a:pt x="0" y="50533"/>
                    <a:pt x="1016" y="50533"/>
                  </a:cubicBezTo>
                  <a:cubicBezTo>
                    <a:pt x="1016" y="49580"/>
                    <a:pt x="1904" y="49580"/>
                    <a:pt x="2920" y="49580"/>
                  </a:cubicBezTo>
                  <a:cubicBezTo>
                    <a:pt x="3810" y="49580"/>
                    <a:pt x="3810" y="49580"/>
                    <a:pt x="4826" y="49580"/>
                  </a:cubicBezTo>
                  <a:cubicBezTo>
                    <a:pt x="5714" y="49580"/>
                    <a:pt x="6731" y="50533"/>
                    <a:pt x="7619" y="51485"/>
                  </a:cubicBezTo>
                  <a:cubicBezTo>
                    <a:pt x="9525" y="51485"/>
                    <a:pt x="10541" y="52438"/>
                    <a:pt x="11429" y="52438"/>
                  </a:cubicBezTo>
                  <a:cubicBezTo>
                    <a:pt x="12445" y="52438"/>
                    <a:pt x="13335" y="53390"/>
                    <a:pt x="14351" y="53390"/>
                  </a:cubicBezTo>
                  <a:cubicBezTo>
                    <a:pt x="17144" y="53390"/>
                    <a:pt x="19050" y="51485"/>
                    <a:pt x="21970" y="49580"/>
                  </a:cubicBezTo>
                  <a:cubicBezTo>
                    <a:pt x="23876" y="47675"/>
                    <a:pt x="24764" y="44818"/>
                    <a:pt x="24764" y="41948"/>
                  </a:cubicBezTo>
                  <a:cubicBezTo>
                    <a:pt x="24764" y="40043"/>
                    <a:pt x="23876" y="38138"/>
                    <a:pt x="22860" y="36233"/>
                  </a:cubicBezTo>
                  <a:cubicBezTo>
                    <a:pt x="22860" y="34328"/>
                    <a:pt x="21970" y="33375"/>
                    <a:pt x="20954" y="32423"/>
                  </a:cubicBezTo>
                  <a:cubicBezTo>
                    <a:pt x="20066" y="31470"/>
                    <a:pt x="18160" y="30505"/>
                    <a:pt x="16256" y="29552"/>
                  </a:cubicBezTo>
                  <a:cubicBezTo>
                    <a:pt x="14351" y="28600"/>
                    <a:pt x="12445" y="28600"/>
                    <a:pt x="9525" y="28600"/>
                  </a:cubicBezTo>
                  <a:lnTo>
                    <a:pt x="8635" y="28600"/>
                  </a:lnTo>
                  <a:lnTo>
                    <a:pt x="8635" y="27647"/>
                  </a:lnTo>
                  <a:cubicBezTo>
                    <a:pt x="10541" y="26695"/>
                    <a:pt x="13335" y="26695"/>
                    <a:pt x="15239" y="24790"/>
                  </a:cubicBezTo>
                  <a:cubicBezTo>
                    <a:pt x="17144" y="23837"/>
                    <a:pt x="19050" y="21932"/>
                    <a:pt x="20066" y="20980"/>
                  </a:cubicBezTo>
                  <a:cubicBezTo>
                    <a:pt x="20954" y="19075"/>
                    <a:pt x="20954" y="17170"/>
                    <a:pt x="20954" y="14300"/>
                  </a:cubicBezTo>
                  <a:cubicBezTo>
                    <a:pt x="20954" y="12395"/>
                    <a:pt x="20066" y="9537"/>
                    <a:pt x="18160" y="7632"/>
                  </a:cubicBezTo>
                  <a:cubicBezTo>
                    <a:pt x="17144" y="6680"/>
                    <a:pt x="14351" y="5727"/>
                    <a:pt x="12445" y="5727"/>
                  </a:cubicBezTo>
                  <a:cubicBezTo>
                    <a:pt x="7619" y="5727"/>
                    <a:pt x="4826" y="7632"/>
                    <a:pt x="1904" y="12395"/>
                  </a:cubicBezTo>
                  <a:lnTo>
                    <a:pt x="0" y="11442"/>
                  </a:lnTo>
                  <a:close/>
                  <a:moveTo>
                    <a:pt x="-1829829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99" name="Freeform 602">
              <a:extLst>
                <a:ext uri="{FF2B5EF4-FFF2-40B4-BE49-F238E27FC236}">
                  <a16:creationId xmlns:a16="http://schemas.microsoft.com/office/drawing/2014/main" id="{D99F463B-25B5-5AF0-FEA3-D6F98AD85AA1}"/>
                </a:ext>
              </a:extLst>
            </p:cNvPr>
            <p:cNvSpPr/>
            <p:nvPr/>
          </p:nvSpPr>
          <p:spPr>
            <a:xfrm>
              <a:off x="3499897" y="5578832"/>
              <a:ext cx="36051" cy="60712"/>
            </a:xfrm>
            <a:custGeom>
              <a:avLst/>
              <a:gdLst/>
              <a:ahLst/>
              <a:cxnLst/>
              <a:rect l="0" t="0" r="0" b="0"/>
              <a:pathLst>
                <a:path w="30481" h="56248">
                  <a:moveTo>
                    <a:pt x="890" y="11442"/>
                  </a:moveTo>
                  <a:lnTo>
                    <a:pt x="890" y="11442"/>
                  </a:lnTo>
                  <a:cubicBezTo>
                    <a:pt x="1906" y="7632"/>
                    <a:pt x="3811" y="4775"/>
                    <a:pt x="6605" y="2870"/>
                  </a:cubicBezTo>
                  <a:cubicBezTo>
                    <a:pt x="8509" y="952"/>
                    <a:pt x="11431" y="0"/>
                    <a:pt x="15240" y="0"/>
                  </a:cubicBezTo>
                  <a:cubicBezTo>
                    <a:pt x="19940" y="0"/>
                    <a:pt x="22861" y="1904"/>
                    <a:pt x="25655" y="4775"/>
                  </a:cubicBezTo>
                  <a:cubicBezTo>
                    <a:pt x="26671" y="6680"/>
                    <a:pt x="27559" y="8585"/>
                    <a:pt x="27559" y="11442"/>
                  </a:cubicBezTo>
                  <a:cubicBezTo>
                    <a:pt x="27559" y="15252"/>
                    <a:pt x="25655" y="19075"/>
                    <a:pt x="20956" y="23837"/>
                  </a:cubicBezTo>
                  <a:cubicBezTo>
                    <a:pt x="23749" y="24790"/>
                    <a:pt x="26671" y="26695"/>
                    <a:pt x="27559" y="28600"/>
                  </a:cubicBezTo>
                  <a:cubicBezTo>
                    <a:pt x="29465" y="31470"/>
                    <a:pt x="30481" y="34328"/>
                    <a:pt x="30481" y="37185"/>
                  </a:cubicBezTo>
                  <a:cubicBezTo>
                    <a:pt x="30481" y="41948"/>
                    <a:pt x="29465" y="46723"/>
                    <a:pt x="25655" y="49580"/>
                  </a:cubicBezTo>
                  <a:cubicBezTo>
                    <a:pt x="21844" y="54343"/>
                    <a:pt x="16130" y="56248"/>
                    <a:pt x="9525" y="56248"/>
                  </a:cubicBezTo>
                  <a:cubicBezTo>
                    <a:pt x="5715" y="56248"/>
                    <a:pt x="2794" y="56248"/>
                    <a:pt x="1906" y="55295"/>
                  </a:cubicBezTo>
                  <a:cubicBezTo>
                    <a:pt x="0" y="54343"/>
                    <a:pt x="0" y="53390"/>
                    <a:pt x="0" y="52438"/>
                  </a:cubicBezTo>
                  <a:cubicBezTo>
                    <a:pt x="0" y="51485"/>
                    <a:pt x="0" y="50533"/>
                    <a:pt x="890" y="50533"/>
                  </a:cubicBezTo>
                  <a:cubicBezTo>
                    <a:pt x="890" y="49580"/>
                    <a:pt x="1906" y="49580"/>
                    <a:pt x="2794" y="49580"/>
                  </a:cubicBezTo>
                  <a:cubicBezTo>
                    <a:pt x="3811" y="49580"/>
                    <a:pt x="4699" y="49580"/>
                    <a:pt x="4699" y="49580"/>
                  </a:cubicBezTo>
                  <a:cubicBezTo>
                    <a:pt x="5715" y="49580"/>
                    <a:pt x="6605" y="50533"/>
                    <a:pt x="7621" y="51485"/>
                  </a:cubicBezTo>
                  <a:cubicBezTo>
                    <a:pt x="9525" y="51485"/>
                    <a:pt x="10415" y="52438"/>
                    <a:pt x="11431" y="52438"/>
                  </a:cubicBezTo>
                  <a:cubicBezTo>
                    <a:pt x="12319" y="52438"/>
                    <a:pt x="13336" y="53390"/>
                    <a:pt x="14224" y="53390"/>
                  </a:cubicBezTo>
                  <a:cubicBezTo>
                    <a:pt x="17146" y="53390"/>
                    <a:pt x="19940" y="51485"/>
                    <a:pt x="21844" y="49580"/>
                  </a:cubicBezTo>
                  <a:cubicBezTo>
                    <a:pt x="23749" y="47675"/>
                    <a:pt x="24765" y="44818"/>
                    <a:pt x="24765" y="41948"/>
                  </a:cubicBezTo>
                  <a:cubicBezTo>
                    <a:pt x="24765" y="40043"/>
                    <a:pt x="23749" y="38138"/>
                    <a:pt x="22861" y="36233"/>
                  </a:cubicBezTo>
                  <a:cubicBezTo>
                    <a:pt x="22861" y="34328"/>
                    <a:pt x="21844" y="33375"/>
                    <a:pt x="20956" y="32423"/>
                  </a:cubicBezTo>
                  <a:cubicBezTo>
                    <a:pt x="19940" y="31470"/>
                    <a:pt x="18034" y="30505"/>
                    <a:pt x="16130" y="29552"/>
                  </a:cubicBezTo>
                  <a:cubicBezTo>
                    <a:pt x="14224" y="28600"/>
                    <a:pt x="12319" y="28600"/>
                    <a:pt x="10415" y="28600"/>
                  </a:cubicBezTo>
                  <a:lnTo>
                    <a:pt x="8509" y="28600"/>
                  </a:lnTo>
                  <a:lnTo>
                    <a:pt x="8509" y="27647"/>
                  </a:lnTo>
                  <a:cubicBezTo>
                    <a:pt x="11431" y="26695"/>
                    <a:pt x="13336" y="26695"/>
                    <a:pt x="15240" y="24790"/>
                  </a:cubicBezTo>
                  <a:cubicBezTo>
                    <a:pt x="17146" y="23837"/>
                    <a:pt x="19050" y="21932"/>
                    <a:pt x="19940" y="20980"/>
                  </a:cubicBezTo>
                  <a:cubicBezTo>
                    <a:pt x="20956" y="19075"/>
                    <a:pt x="20956" y="17170"/>
                    <a:pt x="20956" y="14300"/>
                  </a:cubicBezTo>
                  <a:cubicBezTo>
                    <a:pt x="20956" y="12395"/>
                    <a:pt x="19940" y="9537"/>
                    <a:pt x="19050" y="7632"/>
                  </a:cubicBezTo>
                  <a:cubicBezTo>
                    <a:pt x="17146" y="6680"/>
                    <a:pt x="15240" y="5727"/>
                    <a:pt x="12319" y="5727"/>
                  </a:cubicBezTo>
                  <a:cubicBezTo>
                    <a:pt x="8509" y="5727"/>
                    <a:pt x="4699" y="7632"/>
                    <a:pt x="1906" y="12395"/>
                  </a:cubicBezTo>
                  <a:lnTo>
                    <a:pt x="890" y="11442"/>
                  </a:lnTo>
                  <a:close/>
                  <a:moveTo>
                    <a:pt x="-1870849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00" name="Freeform 603">
              <a:extLst>
                <a:ext uri="{FF2B5EF4-FFF2-40B4-BE49-F238E27FC236}">
                  <a16:creationId xmlns:a16="http://schemas.microsoft.com/office/drawing/2014/main" id="{D27C107D-55FE-1E21-E70E-B675F6B2E87D}"/>
                </a:ext>
              </a:extLst>
            </p:cNvPr>
            <p:cNvSpPr/>
            <p:nvPr/>
          </p:nvSpPr>
          <p:spPr>
            <a:xfrm>
              <a:off x="3549466" y="5594268"/>
              <a:ext cx="89073" cy="94682"/>
            </a:xfrm>
            <a:custGeom>
              <a:avLst/>
              <a:gdLst/>
              <a:ahLst/>
              <a:cxnLst/>
              <a:rect l="0" t="0" r="0" b="0"/>
              <a:pathLst>
                <a:path w="75310" h="87719">
                  <a:moveTo>
                    <a:pt x="71501" y="0"/>
                  </a:moveTo>
                  <a:lnTo>
                    <a:pt x="71501" y="0"/>
                  </a:lnTo>
                  <a:lnTo>
                    <a:pt x="73406" y="28600"/>
                  </a:lnTo>
                  <a:lnTo>
                    <a:pt x="71501" y="28600"/>
                  </a:lnTo>
                  <a:cubicBezTo>
                    <a:pt x="68579" y="20028"/>
                    <a:pt x="64770" y="14300"/>
                    <a:pt x="60960" y="10490"/>
                  </a:cubicBezTo>
                  <a:cubicBezTo>
                    <a:pt x="56260" y="6680"/>
                    <a:pt x="50545" y="4775"/>
                    <a:pt x="43814" y="4775"/>
                  </a:cubicBezTo>
                  <a:cubicBezTo>
                    <a:pt x="38100" y="4775"/>
                    <a:pt x="33401" y="5727"/>
                    <a:pt x="28575" y="8585"/>
                  </a:cubicBezTo>
                  <a:cubicBezTo>
                    <a:pt x="23876" y="11442"/>
                    <a:pt x="20954" y="16205"/>
                    <a:pt x="18160" y="21933"/>
                  </a:cubicBezTo>
                  <a:cubicBezTo>
                    <a:pt x="15239" y="28600"/>
                    <a:pt x="14351" y="36233"/>
                    <a:pt x="14351" y="44818"/>
                  </a:cubicBezTo>
                  <a:cubicBezTo>
                    <a:pt x="14351" y="52438"/>
                    <a:pt x="15239" y="59118"/>
                    <a:pt x="18160" y="64833"/>
                  </a:cubicBezTo>
                  <a:cubicBezTo>
                    <a:pt x="20066" y="70548"/>
                    <a:pt x="23876" y="74371"/>
                    <a:pt x="28575" y="77228"/>
                  </a:cubicBezTo>
                  <a:cubicBezTo>
                    <a:pt x="33401" y="80086"/>
                    <a:pt x="39116" y="81991"/>
                    <a:pt x="45720" y="81991"/>
                  </a:cubicBezTo>
                  <a:cubicBezTo>
                    <a:pt x="50545" y="81991"/>
                    <a:pt x="55245" y="81038"/>
                    <a:pt x="60070" y="78181"/>
                  </a:cubicBezTo>
                  <a:cubicBezTo>
                    <a:pt x="63881" y="76276"/>
                    <a:pt x="68579" y="71501"/>
                    <a:pt x="73406" y="64833"/>
                  </a:cubicBezTo>
                  <a:lnTo>
                    <a:pt x="75310" y="65786"/>
                  </a:lnTo>
                  <a:cubicBezTo>
                    <a:pt x="71501" y="73418"/>
                    <a:pt x="65785" y="79133"/>
                    <a:pt x="60960" y="81991"/>
                  </a:cubicBezTo>
                  <a:cubicBezTo>
                    <a:pt x="55245" y="85801"/>
                    <a:pt x="48641" y="87719"/>
                    <a:pt x="41020" y="87719"/>
                  </a:cubicBezTo>
                  <a:cubicBezTo>
                    <a:pt x="26670" y="87719"/>
                    <a:pt x="16256" y="81991"/>
                    <a:pt x="8635" y="72453"/>
                  </a:cubicBezTo>
                  <a:cubicBezTo>
                    <a:pt x="2920" y="64833"/>
                    <a:pt x="0" y="55296"/>
                    <a:pt x="0" y="44818"/>
                  </a:cubicBezTo>
                  <a:cubicBezTo>
                    <a:pt x="0" y="37185"/>
                    <a:pt x="1904" y="29553"/>
                    <a:pt x="5714" y="21933"/>
                  </a:cubicBezTo>
                  <a:cubicBezTo>
                    <a:pt x="9525" y="15252"/>
                    <a:pt x="14351" y="9537"/>
                    <a:pt x="20954" y="5727"/>
                  </a:cubicBezTo>
                  <a:cubicBezTo>
                    <a:pt x="27685" y="1905"/>
                    <a:pt x="35306" y="0"/>
                    <a:pt x="42926" y="0"/>
                  </a:cubicBezTo>
                  <a:cubicBezTo>
                    <a:pt x="48641" y="0"/>
                    <a:pt x="54356" y="1905"/>
                    <a:pt x="60070" y="4775"/>
                  </a:cubicBezTo>
                  <a:cubicBezTo>
                    <a:pt x="61976" y="5727"/>
                    <a:pt x="62864" y="5727"/>
                    <a:pt x="63881" y="5727"/>
                  </a:cubicBezTo>
                  <a:cubicBezTo>
                    <a:pt x="64770" y="5727"/>
                    <a:pt x="65785" y="5727"/>
                    <a:pt x="66675" y="4775"/>
                  </a:cubicBezTo>
                  <a:cubicBezTo>
                    <a:pt x="67691" y="3822"/>
                    <a:pt x="68579" y="1905"/>
                    <a:pt x="69595" y="0"/>
                  </a:cubicBezTo>
                  <a:lnTo>
                    <a:pt x="71501" y="0"/>
                  </a:lnTo>
                  <a:close/>
                  <a:moveTo>
                    <a:pt x="-1915618" y="6176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01" name="Freeform 604">
              <a:extLst>
                <a:ext uri="{FF2B5EF4-FFF2-40B4-BE49-F238E27FC236}">
                  <a16:creationId xmlns:a16="http://schemas.microsoft.com/office/drawing/2014/main" id="{32D5B702-3288-1F79-EFEF-E6C58270EFBA}"/>
                </a:ext>
              </a:extLst>
            </p:cNvPr>
            <p:cNvSpPr/>
            <p:nvPr/>
          </p:nvSpPr>
          <p:spPr>
            <a:xfrm>
              <a:off x="3650858" y="5624110"/>
              <a:ext cx="45062" cy="63796"/>
            </a:xfrm>
            <a:custGeom>
              <a:avLst/>
              <a:gdLst/>
              <a:ahLst/>
              <a:cxnLst/>
              <a:rect l="0" t="0" r="0" b="0"/>
              <a:pathLst>
                <a:path w="38100" h="59105">
                  <a:moveTo>
                    <a:pt x="34289" y="0"/>
                  </a:moveTo>
                  <a:lnTo>
                    <a:pt x="34289" y="0"/>
                  </a:lnTo>
                  <a:lnTo>
                    <a:pt x="34289" y="19075"/>
                  </a:lnTo>
                  <a:lnTo>
                    <a:pt x="32385" y="19075"/>
                  </a:lnTo>
                  <a:cubicBezTo>
                    <a:pt x="30479" y="13347"/>
                    <a:pt x="28575" y="8585"/>
                    <a:pt x="25781" y="6680"/>
                  </a:cubicBezTo>
                  <a:cubicBezTo>
                    <a:pt x="23876" y="4775"/>
                    <a:pt x="20954" y="3822"/>
                    <a:pt x="17145" y="3822"/>
                  </a:cubicBezTo>
                  <a:cubicBezTo>
                    <a:pt x="14351" y="3822"/>
                    <a:pt x="11429" y="3822"/>
                    <a:pt x="9525" y="5727"/>
                  </a:cubicBezTo>
                  <a:cubicBezTo>
                    <a:pt x="7620" y="7632"/>
                    <a:pt x="7620" y="8585"/>
                    <a:pt x="7620" y="10490"/>
                  </a:cubicBezTo>
                  <a:cubicBezTo>
                    <a:pt x="7620" y="13347"/>
                    <a:pt x="7620" y="15252"/>
                    <a:pt x="9525" y="17170"/>
                  </a:cubicBezTo>
                  <a:cubicBezTo>
                    <a:pt x="10541" y="18123"/>
                    <a:pt x="13335" y="20027"/>
                    <a:pt x="17145" y="21933"/>
                  </a:cubicBezTo>
                  <a:lnTo>
                    <a:pt x="25781" y="26695"/>
                  </a:lnTo>
                  <a:cubicBezTo>
                    <a:pt x="34289" y="30505"/>
                    <a:pt x="38100" y="36233"/>
                    <a:pt x="38100" y="42900"/>
                  </a:cubicBezTo>
                  <a:cubicBezTo>
                    <a:pt x="38100" y="47675"/>
                    <a:pt x="36195" y="51485"/>
                    <a:pt x="32385" y="55295"/>
                  </a:cubicBezTo>
                  <a:cubicBezTo>
                    <a:pt x="28575" y="58153"/>
                    <a:pt x="24764" y="59105"/>
                    <a:pt x="20066" y="59105"/>
                  </a:cubicBezTo>
                  <a:cubicBezTo>
                    <a:pt x="16256" y="59105"/>
                    <a:pt x="12445" y="59105"/>
                    <a:pt x="7620" y="58153"/>
                  </a:cubicBezTo>
                  <a:cubicBezTo>
                    <a:pt x="6731" y="57200"/>
                    <a:pt x="5714" y="57200"/>
                    <a:pt x="4826" y="57200"/>
                  </a:cubicBezTo>
                  <a:cubicBezTo>
                    <a:pt x="3810" y="57200"/>
                    <a:pt x="2920" y="57200"/>
                    <a:pt x="1904" y="59105"/>
                  </a:cubicBezTo>
                  <a:lnTo>
                    <a:pt x="0" y="59105"/>
                  </a:lnTo>
                  <a:lnTo>
                    <a:pt x="0" y="38138"/>
                  </a:lnTo>
                  <a:lnTo>
                    <a:pt x="1904" y="38138"/>
                  </a:lnTo>
                  <a:cubicBezTo>
                    <a:pt x="3810" y="43853"/>
                    <a:pt x="5714" y="48628"/>
                    <a:pt x="8635" y="51485"/>
                  </a:cubicBezTo>
                  <a:cubicBezTo>
                    <a:pt x="12445" y="54343"/>
                    <a:pt x="15239" y="56248"/>
                    <a:pt x="20066" y="56248"/>
                  </a:cubicBezTo>
                  <a:cubicBezTo>
                    <a:pt x="22860" y="56248"/>
                    <a:pt x="24764" y="55295"/>
                    <a:pt x="26670" y="53390"/>
                  </a:cubicBezTo>
                  <a:cubicBezTo>
                    <a:pt x="28575" y="51485"/>
                    <a:pt x="29591" y="49580"/>
                    <a:pt x="29591" y="47675"/>
                  </a:cubicBezTo>
                  <a:cubicBezTo>
                    <a:pt x="29591" y="44805"/>
                    <a:pt x="28575" y="41948"/>
                    <a:pt x="26670" y="40043"/>
                  </a:cubicBezTo>
                  <a:cubicBezTo>
                    <a:pt x="23876" y="38138"/>
                    <a:pt x="20066" y="36233"/>
                    <a:pt x="14351" y="33375"/>
                  </a:cubicBezTo>
                  <a:cubicBezTo>
                    <a:pt x="8635" y="29552"/>
                    <a:pt x="4826" y="27648"/>
                    <a:pt x="2920" y="24790"/>
                  </a:cubicBezTo>
                  <a:cubicBezTo>
                    <a:pt x="1016" y="22885"/>
                    <a:pt x="0" y="20027"/>
                    <a:pt x="0" y="16205"/>
                  </a:cubicBezTo>
                  <a:cubicBezTo>
                    <a:pt x="0" y="11442"/>
                    <a:pt x="1904" y="7632"/>
                    <a:pt x="4826" y="4775"/>
                  </a:cubicBezTo>
                  <a:cubicBezTo>
                    <a:pt x="7620" y="952"/>
                    <a:pt x="12445" y="0"/>
                    <a:pt x="17145" y="0"/>
                  </a:cubicBezTo>
                  <a:cubicBezTo>
                    <a:pt x="19050" y="0"/>
                    <a:pt x="21970" y="0"/>
                    <a:pt x="24764" y="952"/>
                  </a:cubicBezTo>
                  <a:cubicBezTo>
                    <a:pt x="27685" y="1905"/>
                    <a:pt x="28575" y="1905"/>
                    <a:pt x="29591" y="1905"/>
                  </a:cubicBezTo>
                  <a:cubicBezTo>
                    <a:pt x="29591" y="1905"/>
                    <a:pt x="30479" y="1905"/>
                    <a:pt x="30479" y="1905"/>
                  </a:cubicBezTo>
                  <a:cubicBezTo>
                    <a:pt x="31495" y="1905"/>
                    <a:pt x="31495" y="952"/>
                    <a:pt x="32385" y="0"/>
                  </a:cubicBezTo>
                  <a:lnTo>
                    <a:pt x="34289" y="0"/>
                  </a:lnTo>
                  <a:close/>
                  <a:moveTo>
                    <a:pt x="-2028991" y="59000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02" name="Picture 605">
              <a:extLst>
                <a:ext uri="{FF2B5EF4-FFF2-40B4-BE49-F238E27FC236}">
                  <a16:creationId xmlns:a16="http://schemas.microsoft.com/office/drawing/2014/main" id="{A128BDF7-1351-46C2-3287-B6471DF70CB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700877" y="5673514"/>
              <a:ext cx="38603" cy="36011"/>
            </a:xfrm>
            <a:prstGeom prst="rect">
              <a:avLst/>
            </a:prstGeom>
            <a:noFill/>
          </p:spPr>
        </p:pic>
        <p:sp>
          <p:nvSpPr>
            <p:cNvPr id="103" name="Freeform 606">
              <a:extLst>
                <a:ext uri="{FF2B5EF4-FFF2-40B4-BE49-F238E27FC236}">
                  <a16:creationId xmlns:a16="http://schemas.microsoft.com/office/drawing/2014/main" id="{767E443B-5C65-023E-F343-04FB2817F3D9}"/>
                </a:ext>
              </a:extLst>
            </p:cNvPr>
            <p:cNvSpPr/>
            <p:nvPr/>
          </p:nvSpPr>
          <p:spPr>
            <a:xfrm>
              <a:off x="3788299" y="5578832"/>
              <a:ext cx="24785" cy="59684"/>
            </a:xfrm>
            <a:custGeom>
              <a:avLst/>
              <a:gdLst/>
              <a:ahLst/>
              <a:cxnLst/>
              <a:rect l="0" t="0" r="0" b="0"/>
              <a:pathLst>
                <a:path w="20956" h="55295">
                  <a:moveTo>
                    <a:pt x="0" y="6680"/>
                  </a:moveTo>
                  <a:lnTo>
                    <a:pt x="0" y="6680"/>
                  </a:lnTo>
                  <a:lnTo>
                    <a:pt x="13335" y="0"/>
                  </a:lnTo>
                  <a:lnTo>
                    <a:pt x="14352" y="0"/>
                  </a:lnTo>
                  <a:lnTo>
                    <a:pt x="14352" y="45770"/>
                  </a:lnTo>
                  <a:cubicBezTo>
                    <a:pt x="14352" y="48628"/>
                    <a:pt x="14352" y="50533"/>
                    <a:pt x="15241" y="51485"/>
                  </a:cubicBezTo>
                  <a:cubicBezTo>
                    <a:pt x="15241" y="52438"/>
                    <a:pt x="15241" y="53390"/>
                    <a:pt x="16256" y="53390"/>
                  </a:cubicBezTo>
                  <a:cubicBezTo>
                    <a:pt x="17146" y="53390"/>
                    <a:pt x="19050" y="54343"/>
                    <a:pt x="20956" y="54343"/>
                  </a:cubicBezTo>
                  <a:lnTo>
                    <a:pt x="20956" y="55295"/>
                  </a:lnTo>
                  <a:lnTo>
                    <a:pt x="1016" y="55295"/>
                  </a:lnTo>
                  <a:lnTo>
                    <a:pt x="1016" y="54343"/>
                  </a:lnTo>
                  <a:cubicBezTo>
                    <a:pt x="3810" y="54343"/>
                    <a:pt x="4827" y="53390"/>
                    <a:pt x="5716" y="53390"/>
                  </a:cubicBezTo>
                  <a:cubicBezTo>
                    <a:pt x="6731" y="53390"/>
                    <a:pt x="6731" y="52438"/>
                    <a:pt x="7621" y="51485"/>
                  </a:cubicBezTo>
                  <a:cubicBezTo>
                    <a:pt x="7621" y="51485"/>
                    <a:pt x="7621" y="49580"/>
                    <a:pt x="7621" y="45770"/>
                  </a:cubicBezTo>
                  <a:lnTo>
                    <a:pt x="7621" y="16205"/>
                  </a:lnTo>
                  <a:cubicBezTo>
                    <a:pt x="7621" y="12395"/>
                    <a:pt x="7621" y="10490"/>
                    <a:pt x="7621" y="8585"/>
                  </a:cubicBezTo>
                  <a:cubicBezTo>
                    <a:pt x="7621" y="8585"/>
                    <a:pt x="6731" y="7632"/>
                    <a:pt x="6731" y="7632"/>
                  </a:cubicBezTo>
                  <a:cubicBezTo>
                    <a:pt x="5716" y="6680"/>
                    <a:pt x="5716" y="6680"/>
                    <a:pt x="4827" y="6680"/>
                  </a:cubicBezTo>
                  <a:cubicBezTo>
                    <a:pt x="3810" y="6680"/>
                    <a:pt x="1906" y="6680"/>
                    <a:pt x="1016" y="7632"/>
                  </a:cubicBezTo>
                  <a:lnTo>
                    <a:pt x="0" y="6680"/>
                  </a:lnTo>
                  <a:close/>
                  <a:moveTo>
                    <a:pt x="-2109927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04" name="Freeform 607">
              <a:extLst>
                <a:ext uri="{FF2B5EF4-FFF2-40B4-BE49-F238E27FC236}">
                  <a16:creationId xmlns:a16="http://schemas.microsoft.com/office/drawing/2014/main" id="{31A6FA17-676A-840D-B733-919A3D929EDE}"/>
                </a:ext>
              </a:extLst>
            </p:cNvPr>
            <p:cNvSpPr/>
            <p:nvPr/>
          </p:nvSpPr>
          <p:spPr>
            <a:xfrm>
              <a:off x="3830058" y="5579860"/>
              <a:ext cx="37101" cy="59685"/>
            </a:xfrm>
            <a:custGeom>
              <a:avLst/>
              <a:gdLst/>
              <a:ahLst/>
              <a:cxnLst/>
              <a:rect l="0" t="0" r="0" b="0"/>
              <a:pathLst>
                <a:path w="31369" h="55296">
                  <a:moveTo>
                    <a:pt x="31369" y="0"/>
                  </a:moveTo>
                  <a:lnTo>
                    <a:pt x="31369" y="0"/>
                  </a:lnTo>
                  <a:lnTo>
                    <a:pt x="28575" y="6680"/>
                  </a:lnTo>
                  <a:lnTo>
                    <a:pt x="12319" y="6680"/>
                  </a:lnTo>
                  <a:lnTo>
                    <a:pt x="8510" y="14300"/>
                  </a:lnTo>
                  <a:cubicBezTo>
                    <a:pt x="16129" y="15253"/>
                    <a:pt x="21844" y="18123"/>
                    <a:pt x="25654" y="21933"/>
                  </a:cubicBezTo>
                  <a:cubicBezTo>
                    <a:pt x="29465" y="25743"/>
                    <a:pt x="30481" y="30518"/>
                    <a:pt x="30481" y="35281"/>
                  </a:cubicBezTo>
                  <a:cubicBezTo>
                    <a:pt x="30481" y="38138"/>
                    <a:pt x="30481" y="40996"/>
                    <a:pt x="29465" y="42901"/>
                  </a:cubicBezTo>
                  <a:cubicBezTo>
                    <a:pt x="27560" y="45771"/>
                    <a:pt x="26671" y="47676"/>
                    <a:pt x="24766" y="49581"/>
                  </a:cubicBezTo>
                  <a:cubicBezTo>
                    <a:pt x="22860" y="50533"/>
                    <a:pt x="20956" y="52438"/>
                    <a:pt x="19050" y="53391"/>
                  </a:cubicBezTo>
                  <a:cubicBezTo>
                    <a:pt x="16129" y="54343"/>
                    <a:pt x="12319" y="55296"/>
                    <a:pt x="9525" y="55296"/>
                  </a:cubicBezTo>
                  <a:cubicBezTo>
                    <a:pt x="6604" y="55296"/>
                    <a:pt x="3810" y="55296"/>
                    <a:pt x="2794" y="53391"/>
                  </a:cubicBezTo>
                  <a:cubicBezTo>
                    <a:pt x="890" y="52438"/>
                    <a:pt x="0" y="51486"/>
                    <a:pt x="0" y="50533"/>
                  </a:cubicBezTo>
                  <a:cubicBezTo>
                    <a:pt x="0" y="49581"/>
                    <a:pt x="0" y="48628"/>
                    <a:pt x="890" y="48628"/>
                  </a:cubicBezTo>
                  <a:cubicBezTo>
                    <a:pt x="1906" y="47676"/>
                    <a:pt x="2794" y="47676"/>
                    <a:pt x="3810" y="47676"/>
                  </a:cubicBezTo>
                  <a:cubicBezTo>
                    <a:pt x="3810" y="47676"/>
                    <a:pt x="4700" y="47676"/>
                    <a:pt x="4700" y="47676"/>
                  </a:cubicBezTo>
                  <a:cubicBezTo>
                    <a:pt x="5716" y="47676"/>
                    <a:pt x="6604" y="48628"/>
                    <a:pt x="7621" y="49581"/>
                  </a:cubicBezTo>
                  <a:cubicBezTo>
                    <a:pt x="9525" y="50533"/>
                    <a:pt x="12319" y="51486"/>
                    <a:pt x="14225" y="51486"/>
                  </a:cubicBezTo>
                  <a:cubicBezTo>
                    <a:pt x="17146" y="51486"/>
                    <a:pt x="19940" y="50533"/>
                    <a:pt x="21844" y="47676"/>
                  </a:cubicBezTo>
                  <a:cubicBezTo>
                    <a:pt x="24766" y="45771"/>
                    <a:pt x="25654" y="42901"/>
                    <a:pt x="25654" y="39091"/>
                  </a:cubicBezTo>
                  <a:cubicBezTo>
                    <a:pt x="25654" y="36233"/>
                    <a:pt x="24766" y="32423"/>
                    <a:pt x="22860" y="30518"/>
                  </a:cubicBezTo>
                  <a:cubicBezTo>
                    <a:pt x="19940" y="27648"/>
                    <a:pt x="17146" y="24790"/>
                    <a:pt x="14225" y="23838"/>
                  </a:cubicBezTo>
                  <a:cubicBezTo>
                    <a:pt x="10415" y="21933"/>
                    <a:pt x="6604" y="21933"/>
                    <a:pt x="1906" y="20980"/>
                  </a:cubicBezTo>
                  <a:lnTo>
                    <a:pt x="12319" y="0"/>
                  </a:lnTo>
                  <a:lnTo>
                    <a:pt x="31369" y="0"/>
                  </a:lnTo>
                  <a:close/>
                  <a:moveTo>
                    <a:pt x="-2139505" y="63099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05" name="Picture 608">
              <a:extLst>
                <a:ext uri="{FF2B5EF4-FFF2-40B4-BE49-F238E27FC236}">
                  <a16:creationId xmlns:a16="http://schemas.microsoft.com/office/drawing/2014/main" id="{3DB4346A-1D9A-0D6F-C756-6A46C6CD489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881129" y="5578832"/>
              <a:ext cx="34247" cy="59685"/>
            </a:xfrm>
            <a:prstGeom prst="rect">
              <a:avLst/>
            </a:prstGeom>
            <a:noFill/>
          </p:spPr>
        </p:pic>
        <p:pic>
          <p:nvPicPr>
            <p:cNvPr id="106" name="Picture 609">
              <a:extLst>
                <a:ext uri="{FF2B5EF4-FFF2-40B4-BE49-F238E27FC236}">
                  <a16:creationId xmlns:a16="http://schemas.microsoft.com/office/drawing/2014/main" id="{1B737B9A-FD68-30E2-763C-0FE2D44F3A3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932651" y="5594268"/>
              <a:ext cx="65340" cy="94681"/>
            </a:xfrm>
            <a:prstGeom prst="rect">
              <a:avLst/>
            </a:prstGeom>
            <a:noFill/>
          </p:spPr>
        </p:pic>
        <p:sp>
          <p:nvSpPr>
            <p:cNvPr id="107" name="Freeform 610">
              <a:extLst>
                <a:ext uri="{FF2B5EF4-FFF2-40B4-BE49-F238E27FC236}">
                  <a16:creationId xmlns:a16="http://schemas.microsoft.com/office/drawing/2014/main" id="{1F87CDB4-D0C5-78FC-CA1E-10723A18F279}"/>
                </a:ext>
              </a:extLst>
            </p:cNvPr>
            <p:cNvSpPr/>
            <p:nvPr/>
          </p:nvSpPr>
          <p:spPr>
            <a:xfrm>
              <a:off x="4009258" y="5624110"/>
              <a:ext cx="113707" cy="62769"/>
            </a:xfrm>
            <a:custGeom>
              <a:avLst/>
              <a:gdLst/>
              <a:ahLst/>
              <a:cxnLst/>
              <a:rect l="0" t="0" r="0" b="0"/>
              <a:pathLst>
                <a:path w="96138" h="58153">
                  <a:moveTo>
                    <a:pt x="19050" y="11442"/>
                  </a:moveTo>
                  <a:lnTo>
                    <a:pt x="19050" y="11442"/>
                  </a:lnTo>
                  <a:cubicBezTo>
                    <a:pt x="22860" y="7632"/>
                    <a:pt x="25654" y="5727"/>
                    <a:pt x="26669" y="4775"/>
                  </a:cubicBezTo>
                  <a:cubicBezTo>
                    <a:pt x="28575" y="2870"/>
                    <a:pt x="30479" y="1905"/>
                    <a:pt x="32385" y="952"/>
                  </a:cubicBezTo>
                  <a:cubicBezTo>
                    <a:pt x="34289" y="0"/>
                    <a:pt x="36194" y="0"/>
                    <a:pt x="38988" y="0"/>
                  </a:cubicBezTo>
                  <a:cubicBezTo>
                    <a:pt x="41910" y="0"/>
                    <a:pt x="45719" y="952"/>
                    <a:pt x="47625" y="2870"/>
                  </a:cubicBezTo>
                  <a:cubicBezTo>
                    <a:pt x="50419" y="4775"/>
                    <a:pt x="52323" y="7632"/>
                    <a:pt x="53339" y="11442"/>
                  </a:cubicBezTo>
                  <a:cubicBezTo>
                    <a:pt x="57150" y="6680"/>
                    <a:pt x="60960" y="3822"/>
                    <a:pt x="63754" y="1905"/>
                  </a:cubicBezTo>
                  <a:cubicBezTo>
                    <a:pt x="66675" y="952"/>
                    <a:pt x="69469" y="0"/>
                    <a:pt x="72389" y="0"/>
                  </a:cubicBezTo>
                  <a:cubicBezTo>
                    <a:pt x="75184" y="0"/>
                    <a:pt x="78104" y="952"/>
                    <a:pt x="80898" y="1905"/>
                  </a:cubicBezTo>
                  <a:cubicBezTo>
                    <a:pt x="82804" y="3822"/>
                    <a:pt x="84709" y="6680"/>
                    <a:pt x="85725" y="9537"/>
                  </a:cubicBezTo>
                  <a:cubicBezTo>
                    <a:pt x="86613" y="12395"/>
                    <a:pt x="87629" y="16205"/>
                    <a:pt x="87629" y="20980"/>
                  </a:cubicBezTo>
                  <a:lnTo>
                    <a:pt x="87629" y="44805"/>
                  </a:lnTo>
                  <a:cubicBezTo>
                    <a:pt x="87629" y="48628"/>
                    <a:pt x="87629" y="51485"/>
                    <a:pt x="88519" y="52438"/>
                  </a:cubicBezTo>
                  <a:cubicBezTo>
                    <a:pt x="88519" y="53390"/>
                    <a:pt x="89535" y="54343"/>
                    <a:pt x="90423" y="54343"/>
                  </a:cubicBezTo>
                  <a:cubicBezTo>
                    <a:pt x="91439" y="55295"/>
                    <a:pt x="93344" y="55295"/>
                    <a:pt x="96138" y="55295"/>
                  </a:cubicBezTo>
                  <a:lnTo>
                    <a:pt x="96138" y="58153"/>
                  </a:lnTo>
                  <a:lnTo>
                    <a:pt x="67563" y="58153"/>
                  </a:lnTo>
                  <a:lnTo>
                    <a:pt x="67563" y="55295"/>
                  </a:lnTo>
                  <a:lnTo>
                    <a:pt x="69469" y="55295"/>
                  </a:lnTo>
                  <a:cubicBezTo>
                    <a:pt x="71373" y="55295"/>
                    <a:pt x="73279" y="55295"/>
                    <a:pt x="75184" y="54343"/>
                  </a:cubicBezTo>
                  <a:cubicBezTo>
                    <a:pt x="76200" y="53390"/>
                    <a:pt x="76200" y="52438"/>
                    <a:pt x="77088" y="51485"/>
                  </a:cubicBezTo>
                  <a:cubicBezTo>
                    <a:pt x="77088" y="50533"/>
                    <a:pt x="77088" y="48628"/>
                    <a:pt x="77088" y="44805"/>
                  </a:cubicBezTo>
                  <a:lnTo>
                    <a:pt x="77088" y="20980"/>
                  </a:lnTo>
                  <a:cubicBezTo>
                    <a:pt x="77088" y="16205"/>
                    <a:pt x="76200" y="13347"/>
                    <a:pt x="75184" y="11442"/>
                  </a:cubicBezTo>
                  <a:cubicBezTo>
                    <a:pt x="74294" y="8585"/>
                    <a:pt x="71373" y="7632"/>
                    <a:pt x="67563" y="7632"/>
                  </a:cubicBezTo>
                  <a:cubicBezTo>
                    <a:pt x="65659" y="7632"/>
                    <a:pt x="63754" y="7632"/>
                    <a:pt x="60960" y="8585"/>
                  </a:cubicBezTo>
                  <a:cubicBezTo>
                    <a:pt x="59054" y="9537"/>
                    <a:pt x="56134" y="12395"/>
                    <a:pt x="53339" y="15252"/>
                  </a:cubicBezTo>
                  <a:lnTo>
                    <a:pt x="53339" y="15252"/>
                  </a:lnTo>
                  <a:lnTo>
                    <a:pt x="53339" y="18123"/>
                  </a:lnTo>
                  <a:lnTo>
                    <a:pt x="53339" y="44805"/>
                  </a:lnTo>
                  <a:cubicBezTo>
                    <a:pt x="53339" y="48628"/>
                    <a:pt x="53339" y="51485"/>
                    <a:pt x="54229" y="52438"/>
                  </a:cubicBezTo>
                  <a:cubicBezTo>
                    <a:pt x="54229" y="53390"/>
                    <a:pt x="55244" y="54343"/>
                    <a:pt x="56134" y="54343"/>
                  </a:cubicBezTo>
                  <a:cubicBezTo>
                    <a:pt x="57150" y="55295"/>
                    <a:pt x="59944" y="55295"/>
                    <a:pt x="62864" y="55295"/>
                  </a:cubicBezTo>
                  <a:lnTo>
                    <a:pt x="62864" y="58153"/>
                  </a:lnTo>
                  <a:lnTo>
                    <a:pt x="34289" y="58153"/>
                  </a:lnTo>
                  <a:lnTo>
                    <a:pt x="34289" y="55295"/>
                  </a:lnTo>
                  <a:cubicBezTo>
                    <a:pt x="37084" y="55295"/>
                    <a:pt x="38988" y="55295"/>
                    <a:pt x="40004" y="54343"/>
                  </a:cubicBezTo>
                  <a:cubicBezTo>
                    <a:pt x="41910" y="53390"/>
                    <a:pt x="42798" y="52438"/>
                    <a:pt x="42798" y="51485"/>
                  </a:cubicBezTo>
                  <a:cubicBezTo>
                    <a:pt x="42798" y="50533"/>
                    <a:pt x="42798" y="48628"/>
                    <a:pt x="42798" y="44805"/>
                  </a:cubicBezTo>
                  <a:lnTo>
                    <a:pt x="42798" y="20980"/>
                  </a:lnTo>
                  <a:cubicBezTo>
                    <a:pt x="42798" y="16205"/>
                    <a:pt x="42798" y="13347"/>
                    <a:pt x="40894" y="11442"/>
                  </a:cubicBezTo>
                  <a:cubicBezTo>
                    <a:pt x="38988" y="8585"/>
                    <a:pt x="37084" y="6680"/>
                    <a:pt x="33273" y="6680"/>
                  </a:cubicBezTo>
                  <a:cubicBezTo>
                    <a:pt x="31369" y="6680"/>
                    <a:pt x="29463" y="7632"/>
                    <a:pt x="26669" y="8585"/>
                  </a:cubicBezTo>
                  <a:cubicBezTo>
                    <a:pt x="23748" y="10490"/>
                    <a:pt x="20954" y="12395"/>
                    <a:pt x="19050" y="15252"/>
                  </a:cubicBezTo>
                  <a:lnTo>
                    <a:pt x="19050" y="44805"/>
                  </a:lnTo>
                  <a:cubicBezTo>
                    <a:pt x="19050" y="48628"/>
                    <a:pt x="19050" y="51485"/>
                    <a:pt x="19938" y="52438"/>
                  </a:cubicBezTo>
                  <a:cubicBezTo>
                    <a:pt x="19938" y="53390"/>
                    <a:pt x="20954" y="54343"/>
                    <a:pt x="21844" y="54343"/>
                  </a:cubicBezTo>
                  <a:cubicBezTo>
                    <a:pt x="22860" y="55295"/>
                    <a:pt x="25654" y="55295"/>
                    <a:pt x="28575" y="55295"/>
                  </a:cubicBezTo>
                  <a:lnTo>
                    <a:pt x="28575" y="58153"/>
                  </a:lnTo>
                  <a:lnTo>
                    <a:pt x="888" y="58153"/>
                  </a:lnTo>
                  <a:lnTo>
                    <a:pt x="888" y="55295"/>
                  </a:lnTo>
                  <a:cubicBezTo>
                    <a:pt x="2794" y="55295"/>
                    <a:pt x="4698" y="55295"/>
                    <a:pt x="5714" y="54343"/>
                  </a:cubicBezTo>
                  <a:cubicBezTo>
                    <a:pt x="6604" y="54343"/>
                    <a:pt x="7619" y="53390"/>
                    <a:pt x="8509" y="52438"/>
                  </a:cubicBezTo>
                  <a:cubicBezTo>
                    <a:pt x="8509" y="50533"/>
                    <a:pt x="9525" y="48628"/>
                    <a:pt x="9525" y="44805"/>
                  </a:cubicBezTo>
                  <a:lnTo>
                    <a:pt x="9525" y="23837"/>
                  </a:lnTo>
                  <a:cubicBezTo>
                    <a:pt x="9525" y="17170"/>
                    <a:pt x="8509" y="13347"/>
                    <a:pt x="8509" y="11442"/>
                  </a:cubicBezTo>
                  <a:cubicBezTo>
                    <a:pt x="8509" y="10490"/>
                    <a:pt x="7619" y="9537"/>
                    <a:pt x="7619" y="8585"/>
                  </a:cubicBezTo>
                  <a:cubicBezTo>
                    <a:pt x="6604" y="8585"/>
                    <a:pt x="5714" y="7632"/>
                    <a:pt x="4698" y="7632"/>
                  </a:cubicBezTo>
                  <a:cubicBezTo>
                    <a:pt x="3810" y="7632"/>
                    <a:pt x="1904" y="8585"/>
                    <a:pt x="888" y="8585"/>
                  </a:cubicBezTo>
                  <a:lnTo>
                    <a:pt x="0" y="6680"/>
                  </a:lnTo>
                  <a:lnTo>
                    <a:pt x="16129" y="0"/>
                  </a:lnTo>
                  <a:lnTo>
                    <a:pt x="19050" y="0"/>
                  </a:lnTo>
                  <a:lnTo>
                    <a:pt x="19050" y="11442"/>
                  </a:lnTo>
                  <a:close/>
                  <a:moveTo>
                    <a:pt x="-2343455" y="59000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08" name="Picture 611">
              <a:extLst>
                <a:ext uri="{FF2B5EF4-FFF2-40B4-BE49-F238E27FC236}">
                  <a16:creationId xmlns:a16="http://schemas.microsoft.com/office/drawing/2014/main" id="{8AC70E9D-0850-80EE-5305-ADBFB8712FC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122215" y="5673514"/>
              <a:ext cx="38753" cy="36011"/>
            </a:xfrm>
            <a:prstGeom prst="rect">
              <a:avLst/>
            </a:prstGeom>
            <a:noFill/>
          </p:spPr>
        </p:pic>
        <p:pic>
          <p:nvPicPr>
            <p:cNvPr id="109" name="Picture 612">
              <a:extLst>
                <a:ext uri="{FF2B5EF4-FFF2-40B4-BE49-F238E27FC236}">
                  <a16:creationId xmlns:a16="http://schemas.microsoft.com/office/drawing/2014/main" id="{7517C870-7BA9-6916-4A6A-F8072A82A06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209788" y="5578832"/>
              <a:ext cx="80061" cy="60713"/>
            </a:xfrm>
            <a:prstGeom prst="rect">
              <a:avLst/>
            </a:prstGeom>
            <a:noFill/>
          </p:spPr>
        </p:pic>
        <p:sp>
          <p:nvSpPr>
            <p:cNvPr id="110" name="Freeform 613">
              <a:extLst>
                <a:ext uri="{FF2B5EF4-FFF2-40B4-BE49-F238E27FC236}">
                  <a16:creationId xmlns:a16="http://schemas.microsoft.com/office/drawing/2014/main" id="{36FEF5A2-305B-37B9-F594-8D358B225EBB}"/>
                </a:ext>
              </a:extLst>
            </p:cNvPr>
            <p:cNvSpPr/>
            <p:nvPr/>
          </p:nvSpPr>
          <p:spPr>
            <a:xfrm>
              <a:off x="4298862" y="5578832"/>
              <a:ext cx="41608" cy="59684"/>
            </a:xfrm>
            <a:custGeom>
              <a:avLst/>
              <a:gdLst/>
              <a:ahLst/>
              <a:cxnLst/>
              <a:rect l="0" t="0" r="0" b="0"/>
              <a:pathLst>
                <a:path w="35179" h="55295">
                  <a:moveTo>
                    <a:pt x="35179" y="44818"/>
                  </a:moveTo>
                  <a:lnTo>
                    <a:pt x="35179" y="44818"/>
                  </a:lnTo>
                  <a:lnTo>
                    <a:pt x="31369" y="55295"/>
                  </a:lnTo>
                  <a:lnTo>
                    <a:pt x="0" y="55295"/>
                  </a:lnTo>
                  <a:lnTo>
                    <a:pt x="0" y="54343"/>
                  </a:lnTo>
                  <a:cubicBezTo>
                    <a:pt x="8508" y="45770"/>
                    <a:pt x="15239" y="38138"/>
                    <a:pt x="19050" y="33375"/>
                  </a:cubicBezTo>
                  <a:cubicBezTo>
                    <a:pt x="22860" y="27647"/>
                    <a:pt x="24764" y="22885"/>
                    <a:pt x="24764" y="18122"/>
                  </a:cubicBezTo>
                  <a:cubicBezTo>
                    <a:pt x="24764" y="14300"/>
                    <a:pt x="23748" y="11442"/>
                    <a:pt x="21844" y="9537"/>
                  </a:cubicBezTo>
                  <a:cubicBezTo>
                    <a:pt x="19938" y="7632"/>
                    <a:pt x="17145" y="6680"/>
                    <a:pt x="14223" y="6680"/>
                  </a:cubicBezTo>
                  <a:cubicBezTo>
                    <a:pt x="11429" y="6680"/>
                    <a:pt x="9525" y="6680"/>
                    <a:pt x="7620" y="8585"/>
                  </a:cubicBezTo>
                  <a:cubicBezTo>
                    <a:pt x="4698" y="10490"/>
                    <a:pt x="3810" y="12395"/>
                    <a:pt x="2794" y="15252"/>
                  </a:cubicBezTo>
                  <a:lnTo>
                    <a:pt x="888" y="15252"/>
                  </a:lnTo>
                  <a:cubicBezTo>
                    <a:pt x="1904" y="10490"/>
                    <a:pt x="3810" y="6680"/>
                    <a:pt x="6604" y="3822"/>
                  </a:cubicBezTo>
                  <a:cubicBezTo>
                    <a:pt x="8508" y="952"/>
                    <a:pt x="12319" y="0"/>
                    <a:pt x="16129" y="0"/>
                  </a:cubicBezTo>
                  <a:cubicBezTo>
                    <a:pt x="20954" y="0"/>
                    <a:pt x="24764" y="1904"/>
                    <a:pt x="27558" y="4775"/>
                  </a:cubicBezTo>
                  <a:cubicBezTo>
                    <a:pt x="30479" y="7632"/>
                    <a:pt x="32385" y="10490"/>
                    <a:pt x="32385" y="14300"/>
                  </a:cubicBezTo>
                  <a:cubicBezTo>
                    <a:pt x="32385" y="17170"/>
                    <a:pt x="31369" y="20027"/>
                    <a:pt x="30479" y="22885"/>
                  </a:cubicBezTo>
                  <a:cubicBezTo>
                    <a:pt x="28575" y="26695"/>
                    <a:pt x="24764" y="31470"/>
                    <a:pt x="20954" y="36233"/>
                  </a:cubicBezTo>
                  <a:cubicBezTo>
                    <a:pt x="14223" y="43853"/>
                    <a:pt x="9525" y="47675"/>
                    <a:pt x="7620" y="49580"/>
                  </a:cubicBezTo>
                  <a:lnTo>
                    <a:pt x="21844" y="49580"/>
                  </a:lnTo>
                  <a:cubicBezTo>
                    <a:pt x="24764" y="49580"/>
                    <a:pt x="26670" y="49580"/>
                    <a:pt x="28575" y="49580"/>
                  </a:cubicBezTo>
                  <a:cubicBezTo>
                    <a:pt x="29463" y="48628"/>
                    <a:pt x="30479" y="48628"/>
                    <a:pt x="31369" y="47675"/>
                  </a:cubicBezTo>
                  <a:cubicBezTo>
                    <a:pt x="32385" y="46723"/>
                    <a:pt x="33273" y="46723"/>
                    <a:pt x="34289" y="44818"/>
                  </a:cubicBezTo>
                  <a:lnTo>
                    <a:pt x="35179" y="44818"/>
                  </a:lnTo>
                  <a:close/>
                  <a:moveTo>
                    <a:pt x="-2579739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11" name="Freeform 614">
              <a:extLst>
                <a:ext uri="{FF2B5EF4-FFF2-40B4-BE49-F238E27FC236}">
                  <a16:creationId xmlns:a16="http://schemas.microsoft.com/office/drawing/2014/main" id="{E73584E5-24C5-044B-1BCF-F06B575B7A05}"/>
                </a:ext>
              </a:extLst>
            </p:cNvPr>
            <p:cNvSpPr/>
            <p:nvPr/>
          </p:nvSpPr>
          <p:spPr>
            <a:xfrm>
              <a:off x="4353989" y="5594268"/>
              <a:ext cx="65342" cy="94682"/>
            </a:xfrm>
            <a:custGeom>
              <a:avLst/>
              <a:gdLst/>
              <a:ahLst/>
              <a:cxnLst/>
              <a:rect l="0" t="0" r="0" b="0"/>
              <a:pathLst>
                <a:path w="55246" h="87719">
                  <a:moveTo>
                    <a:pt x="49530" y="0"/>
                  </a:moveTo>
                  <a:lnTo>
                    <a:pt x="49530" y="0"/>
                  </a:lnTo>
                  <a:lnTo>
                    <a:pt x="49530" y="28600"/>
                  </a:lnTo>
                  <a:lnTo>
                    <a:pt x="47625" y="28600"/>
                  </a:lnTo>
                  <a:cubicBezTo>
                    <a:pt x="46736" y="23838"/>
                    <a:pt x="45721" y="19075"/>
                    <a:pt x="43816" y="16205"/>
                  </a:cubicBezTo>
                  <a:cubicBezTo>
                    <a:pt x="41910" y="12395"/>
                    <a:pt x="39116" y="9537"/>
                    <a:pt x="35306" y="7632"/>
                  </a:cubicBezTo>
                  <a:cubicBezTo>
                    <a:pt x="32386" y="5727"/>
                    <a:pt x="28575" y="4775"/>
                    <a:pt x="24765" y="4775"/>
                  </a:cubicBezTo>
                  <a:cubicBezTo>
                    <a:pt x="20067" y="4775"/>
                    <a:pt x="17146" y="6680"/>
                    <a:pt x="14352" y="8585"/>
                  </a:cubicBezTo>
                  <a:cubicBezTo>
                    <a:pt x="11430" y="11442"/>
                    <a:pt x="9525" y="14300"/>
                    <a:pt x="9525" y="18123"/>
                  </a:cubicBezTo>
                  <a:cubicBezTo>
                    <a:pt x="9525" y="20028"/>
                    <a:pt x="10542" y="22885"/>
                    <a:pt x="12446" y="24790"/>
                  </a:cubicBezTo>
                  <a:cubicBezTo>
                    <a:pt x="15240" y="27648"/>
                    <a:pt x="20955" y="32423"/>
                    <a:pt x="30480" y="37185"/>
                  </a:cubicBezTo>
                  <a:cubicBezTo>
                    <a:pt x="38100" y="40995"/>
                    <a:pt x="43816" y="44818"/>
                    <a:pt x="46736" y="46723"/>
                  </a:cubicBezTo>
                  <a:cubicBezTo>
                    <a:pt x="49530" y="48628"/>
                    <a:pt x="51435" y="51485"/>
                    <a:pt x="53341" y="54343"/>
                  </a:cubicBezTo>
                  <a:cubicBezTo>
                    <a:pt x="54356" y="58153"/>
                    <a:pt x="55246" y="61023"/>
                    <a:pt x="55246" y="63881"/>
                  </a:cubicBezTo>
                  <a:cubicBezTo>
                    <a:pt x="55246" y="70548"/>
                    <a:pt x="53341" y="76276"/>
                    <a:pt x="48641" y="80086"/>
                  </a:cubicBezTo>
                  <a:cubicBezTo>
                    <a:pt x="42927" y="84848"/>
                    <a:pt x="37212" y="87719"/>
                    <a:pt x="29592" y="87719"/>
                  </a:cubicBezTo>
                  <a:cubicBezTo>
                    <a:pt x="26671" y="87719"/>
                    <a:pt x="24765" y="86753"/>
                    <a:pt x="22861" y="86753"/>
                  </a:cubicBezTo>
                  <a:cubicBezTo>
                    <a:pt x="20955" y="86753"/>
                    <a:pt x="18162" y="85801"/>
                    <a:pt x="14352" y="84848"/>
                  </a:cubicBezTo>
                  <a:cubicBezTo>
                    <a:pt x="10542" y="82943"/>
                    <a:pt x="7621" y="82943"/>
                    <a:pt x="6731" y="82943"/>
                  </a:cubicBezTo>
                  <a:cubicBezTo>
                    <a:pt x="5715" y="82943"/>
                    <a:pt x="4827" y="82943"/>
                    <a:pt x="4827" y="83896"/>
                  </a:cubicBezTo>
                  <a:cubicBezTo>
                    <a:pt x="3811" y="83896"/>
                    <a:pt x="3811" y="85801"/>
                    <a:pt x="2921" y="87719"/>
                  </a:cubicBezTo>
                  <a:lnTo>
                    <a:pt x="1017" y="87719"/>
                  </a:lnTo>
                  <a:lnTo>
                    <a:pt x="1017" y="59118"/>
                  </a:lnTo>
                  <a:lnTo>
                    <a:pt x="2921" y="59118"/>
                  </a:lnTo>
                  <a:cubicBezTo>
                    <a:pt x="3811" y="64833"/>
                    <a:pt x="5715" y="69596"/>
                    <a:pt x="7621" y="72453"/>
                  </a:cubicBezTo>
                  <a:cubicBezTo>
                    <a:pt x="9525" y="75323"/>
                    <a:pt x="12446" y="77228"/>
                    <a:pt x="16256" y="80086"/>
                  </a:cubicBezTo>
                  <a:cubicBezTo>
                    <a:pt x="19050" y="81991"/>
                    <a:pt x="23877" y="82943"/>
                    <a:pt x="27687" y="82943"/>
                  </a:cubicBezTo>
                  <a:cubicBezTo>
                    <a:pt x="33402" y="82943"/>
                    <a:pt x="37212" y="81038"/>
                    <a:pt x="40005" y="78181"/>
                  </a:cubicBezTo>
                  <a:cubicBezTo>
                    <a:pt x="42927" y="76276"/>
                    <a:pt x="44831" y="72453"/>
                    <a:pt x="44831" y="68643"/>
                  </a:cubicBezTo>
                  <a:cubicBezTo>
                    <a:pt x="44831" y="66738"/>
                    <a:pt x="43816" y="64833"/>
                    <a:pt x="42927" y="62928"/>
                  </a:cubicBezTo>
                  <a:cubicBezTo>
                    <a:pt x="41910" y="61023"/>
                    <a:pt x="40005" y="59118"/>
                    <a:pt x="37212" y="57200"/>
                  </a:cubicBezTo>
                  <a:cubicBezTo>
                    <a:pt x="36196" y="55296"/>
                    <a:pt x="31496" y="53390"/>
                    <a:pt x="24765" y="48628"/>
                  </a:cubicBezTo>
                  <a:cubicBezTo>
                    <a:pt x="17146" y="44818"/>
                    <a:pt x="12446" y="41948"/>
                    <a:pt x="9525" y="39090"/>
                  </a:cubicBezTo>
                  <a:cubicBezTo>
                    <a:pt x="6731" y="37185"/>
                    <a:pt x="3811" y="34328"/>
                    <a:pt x="2921" y="31470"/>
                  </a:cubicBezTo>
                  <a:cubicBezTo>
                    <a:pt x="1017" y="28600"/>
                    <a:pt x="0" y="25743"/>
                    <a:pt x="0" y="21933"/>
                  </a:cubicBezTo>
                  <a:cubicBezTo>
                    <a:pt x="0" y="16205"/>
                    <a:pt x="2921" y="11442"/>
                    <a:pt x="6731" y="6680"/>
                  </a:cubicBezTo>
                  <a:cubicBezTo>
                    <a:pt x="11430" y="2870"/>
                    <a:pt x="17146" y="0"/>
                    <a:pt x="24765" y="0"/>
                  </a:cubicBezTo>
                  <a:cubicBezTo>
                    <a:pt x="28575" y="0"/>
                    <a:pt x="33402" y="952"/>
                    <a:pt x="38100" y="3822"/>
                  </a:cubicBezTo>
                  <a:cubicBezTo>
                    <a:pt x="41022" y="4775"/>
                    <a:pt x="42927" y="4775"/>
                    <a:pt x="43816" y="4775"/>
                  </a:cubicBezTo>
                  <a:cubicBezTo>
                    <a:pt x="44831" y="4775"/>
                    <a:pt x="45721" y="4775"/>
                    <a:pt x="45721" y="3822"/>
                  </a:cubicBezTo>
                  <a:cubicBezTo>
                    <a:pt x="46736" y="3822"/>
                    <a:pt x="47625" y="1905"/>
                    <a:pt x="47625" y="0"/>
                  </a:cubicBezTo>
                  <a:lnTo>
                    <a:pt x="49530" y="0"/>
                  </a:lnTo>
                  <a:close/>
                  <a:moveTo>
                    <a:pt x="-2595829" y="6176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12" name="Freeform 615">
              <a:extLst>
                <a:ext uri="{FF2B5EF4-FFF2-40B4-BE49-F238E27FC236}">
                  <a16:creationId xmlns:a16="http://schemas.microsoft.com/office/drawing/2014/main" id="{2795A65B-1D86-25F6-D8B6-F7C9CD1B8B6A}"/>
                </a:ext>
              </a:extLst>
            </p:cNvPr>
            <p:cNvSpPr/>
            <p:nvPr/>
          </p:nvSpPr>
          <p:spPr>
            <a:xfrm>
              <a:off x="4430595" y="5624110"/>
              <a:ext cx="113857" cy="62769"/>
            </a:xfrm>
            <a:custGeom>
              <a:avLst/>
              <a:gdLst/>
              <a:ahLst/>
              <a:cxnLst/>
              <a:rect l="0" t="0" r="0" b="0"/>
              <a:pathLst>
                <a:path w="96265" h="58153">
                  <a:moveTo>
                    <a:pt x="20065" y="11442"/>
                  </a:moveTo>
                  <a:lnTo>
                    <a:pt x="20065" y="11442"/>
                  </a:lnTo>
                  <a:cubicBezTo>
                    <a:pt x="23876" y="7632"/>
                    <a:pt x="25781" y="5727"/>
                    <a:pt x="26670" y="4775"/>
                  </a:cubicBezTo>
                  <a:cubicBezTo>
                    <a:pt x="28575" y="2870"/>
                    <a:pt x="30479" y="1905"/>
                    <a:pt x="32384" y="952"/>
                  </a:cubicBezTo>
                  <a:cubicBezTo>
                    <a:pt x="35306" y="0"/>
                    <a:pt x="37210" y="0"/>
                    <a:pt x="39115" y="0"/>
                  </a:cubicBezTo>
                  <a:cubicBezTo>
                    <a:pt x="42926" y="0"/>
                    <a:pt x="45720" y="952"/>
                    <a:pt x="48640" y="2870"/>
                  </a:cubicBezTo>
                  <a:cubicBezTo>
                    <a:pt x="50545" y="4775"/>
                    <a:pt x="52451" y="7632"/>
                    <a:pt x="53339" y="11442"/>
                  </a:cubicBezTo>
                  <a:cubicBezTo>
                    <a:pt x="57150" y="6680"/>
                    <a:pt x="60959" y="3822"/>
                    <a:pt x="63881" y="1905"/>
                  </a:cubicBezTo>
                  <a:cubicBezTo>
                    <a:pt x="66675" y="952"/>
                    <a:pt x="69595" y="0"/>
                    <a:pt x="73406" y="0"/>
                  </a:cubicBezTo>
                  <a:cubicBezTo>
                    <a:pt x="76200" y="0"/>
                    <a:pt x="78104" y="952"/>
                    <a:pt x="81026" y="1905"/>
                  </a:cubicBezTo>
                  <a:cubicBezTo>
                    <a:pt x="82931" y="3822"/>
                    <a:pt x="84835" y="6680"/>
                    <a:pt x="86740" y="9537"/>
                  </a:cubicBezTo>
                  <a:cubicBezTo>
                    <a:pt x="87757" y="12395"/>
                    <a:pt x="87757" y="16205"/>
                    <a:pt x="87757" y="20980"/>
                  </a:cubicBezTo>
                  <a:lnTo>
                    <a:pt x="87757" y="44805"/>
                  </a:lnTo>
                  <a:cubicBezTo>
                    <a:pt x="87757" y="48628"/>
                    <a:pt x="87757" y="51485"/>
                    <a:pt x="88645" y="52438"/>
                  </a:cubicBezTo>
                  <a:cubicBezTo>
                    <a:pt x="88645" y="53390"/>
                    <a:pt x="89662" y="54343"/>
                    <a:pt x="90551" y="54343"/>
                  </a:cubicBezTo>
                  <a:cubicBezTo>
                    <a:pt x="91566" y="55295"/>
                    <a:pt x="93471" y="55295"/>
                    <a:pt x="96265" y="55295"/>
                  </a:cubicBezTo>
                  <a:lnTo>
                    <a:pt x="96265" y="58153"/>
                  </a:lnTo>
                  <a:lnTo>
                    <a:pt x="68579" y="58153"/>
                  </a:lnTo>
                  <a:lnTo>
                    <a:pt x="68579" y="55295"/>
                  </a:lnTo>
                  <a:lnTo>
                    <a:pt x="69595" y="55295"/>
                  </a:lnTo>
                  <a:cubicBezTo>
                    <a:pt x="72389" y="55295"/>
                    <a:pt x="74295" y="55295"/>
                    <a:pt x="75310" y="54343"/>
                  </a:cubicBezTo>
                  <a:cubicBezTo>
                    <a:pt x="76200" y="53390"/>
                    <a:pt x="77215" y="52438"/>
                    <a:pt x="77215" y="51485"/>
                  </a:cubicBezTo>
                  <a:cubicBezTo>
                    <a:pt x="77215" y="50533"/>
                    <a:pt x="77215" y="48628"/>
                    <a:pt x="77215" y="44805"/>
                  </a:cubicBezTo>
                  <a:lnTo>
                    <a:pt x="77215" y="20980"/>
                  </a:lnTo>
                  <a:cubicBezTo>
                    <a:pt x="77215" y="16205"/>
                    <a:pt x="77215" y="13347"/>
                    <a:pt x="76200" y="11442"/>
                  </a:cubicBezTo>
                  <a:cubicBezTo>
                    <a:pt x="74295" y="8585"/>
                    <a:pt x="71501" y="7632"/>
                    <a:pt x="68579" y="7632"/>
                  </a:cubicBezTo>
                  <a:cubicBezTo>
                    <a:pt x="65785" y="7632"/>
                    <a:pt x="63881" y="7632"/>
                    <a:pt x="61976" y="8585"/>
                  </a:cubicBezTo>
                  <a:cubicBezTo>
                    <a:pt x="59054" y="9537"/>
                    <a:pt x="57150" y="12395"/>
                    <a:pt x="53339" y="15252"/>
                  </a:cubicBezTo>
                  <a:lnTo>
                    <a:pt x="53339" y="15252"/>
                  </a:lnTo>
                  <a:lnTo>
                    <a:pt x="53339" y="18123"/>
                  </a:lnTo>
                  <a:lnTo>
                    <a:pt x="53339" y="44805"/>
                  </a:lnTo>
                  <a:cubicBezTo>
                    <a:pt x="53339" y="48628"/>
                    <a:pt x="54356" y="51485"/>
                    <a:pt x="54356" y="52438"/>
                  </a:cubicBezTo>
                  <a:cubicBezTo>
                    <a:pt x="55245" y="53390"/>
                    <a:pt x="55245" y="54343"/>
                    <a:pt x="57150" y="54343"/>
                  </a:cubicBezTo>
                  <a:cubicBezTo>
                    <a:pt x="58165" y="55295"/>
                    <a:pt x="60070" y="55295"/>
                    <a:pt x="62864" y="55295"/>
                  </a:cubicBezTo>
                  <a:lnTo>
                    <a:pt x="62864" y="58153"/>
                  </a:lnTo>
                  <a:lnTo>
                    <a:pt x="34289" y="58153"/>
                  </a:lnTo>
                  <a:lnTo>
                    <a:pt x="34289" y="55295"/>
                  </a:lnTo>
                  <a:cubicBezTo>
                    <a:pt x="37210" y="55295"/>
                    <a:pt x="40004" y="55295"/>
                    <a:pt x="41020" y="54343"/>
                  </a:cubicBezTo>
                  <a:cubicBezTo>
                    <a:pt x="41909" y="53390"/>
                    <a:pt x="42926" y="52438"/>
                    <a:pt x="42926" y="51485"/>
                  </a:cubicBezTo>
                  <a:cubicBezTo>
                    <a:pt x="43814" y="50533"/>
                    <a:pt x="43814" y="48628"/>
                    <a:pt x="43814" y="44805"/>
                  </a:cubicBezTo>
                  <a:lnTo>
                    <a:pt x="43814" y="20980"/>
                  </a:lnTo>
                  <a:cubicBezTo>
                    <a:pt x="43814" y="16205"/>
                    <a:pt x="42926" y="13347"/>
                    <a:pt x="41909" y="11442"/>
                  </a:cubicBezTo>
                  <a:cubicBezTo>
                    <a:pt x="40004" y="8585"/>
                    <a:pt x="37210" y="6680"/>
                    <a:pt x="34289" y="6680"/>
                  </a:cubicBezTo>
                  <a:cubicBezTo>
                    <a:pt x="31495" y="6680"/>
                    <a:pt x="29590" y="7632"/>
                    <a:pt x="27685" y="8585"/>
                  </a:cubicBezTo>
                  <a:cubicBezTo>
                    <a:pt x="23876" y="10490"/>
                    <a:pt x="21970" y="12395"/>
                    <a:pt x="20065" y="15252"/>
                  </a:cubicBezTo>
                  <a:lnTo>
                    <a:pt x="20065" y="44805"/>
                  </a:lnTo>
                  <a:cubicBezTo>
                    <a:pt x="20065" y="48628"/>
                    <a:pt x="20065" y="51485"/>
                    <a:pt x="20065" y="52438"/>
                  </a:cubicBezTo>
                  <a:cubicBezTo>
                    <a:pt x="20954" y="53390"/>
                    <a:pt x="21970" y="54343"/>
                    <a:pt x="22859" y="54343"/>
                  </a:cubicBezTo>
                  <a:cubicBezTo>
                    <a:pt x="23876" y="55295"/>
                    <a:pt x="25781" y="55295"/>
                    <a:pt x="28575" y="55295"/>
                  </a:cubicBezTo>
                  <a:lnTo>
                    <a:pt x="28575" y="58153"/>
                  </a:lnTo>
                  <a:lnTo>
                    <a:pt x="1015" y="58153"/>
                  </a:lnTo>
                  <a:lnTo>
                    <a:pt x="1015" y="55295"/>
                  </a:lnTo>
                  <a:cubicBezTo>
                    <a:pt x="3809" y="55295"/>
                    <a:pt x="5714" y="55295"/>
                    <a:pt x="6731" y="54343"/>
                  </a:cubicBezTo>
                  <a:cubicBezTo>
                    <a:pt x="7620" y="54343"/>
                    <a:pt x="8635" y="53390"/>
                    <a:pt x="8635" y="52438"/>
                  </a:cubicBezTo>
                  <a:cubicBezTo>
                    <a:pt x="9525" y="50533"/>
                    <a:pt x="9525" y="48628"/>
                    <a:pt x="9525" y="44805"/>
                  </a:cubicBezTo>
                  <a:lnTo>
                    <a:pt x="9525" y="23837"/>
                  </a:lnTo>
                  <a:cubicBezTo>
                    <a:pt x="9525" y="17170"/>
                    <a:pt x="9525" y="13347"/>
                    <a:pt x="8635" y="11442"/>
                  </a:cubicBezTo>
                  <a:cubicBezTo>
                    <a:pt x="8635" y="10490"/>
                    <a:pt x="8635" y="9537"/>
                    <a:pt x="7620" y="8585"/>
                  </a:cubicBezTo>
                  <a:cubicBezTo>
                    <a:pt x="6731" y="8585"/>
                    <a:pt x="5714" y="7632"/>
                    <a:pt x="4826" y="7632"/>
                  </a:cubicBezTo>
                  <a:cubicBezTo>
                    <a:pt x="3809" y="7632"/>
                    <a:pt x="2920" y="8585"/>
                    <a:pt x="1015" y="8585"/>
                  </a:cubicBezTo>
                  <a:lnTo>
                    <a:pt x="0" y="6680"/>
                  </a:lnTo>
                  <a:lnTo>
                    <a:pt x="17145" y="0"/>
                  </a:lnTo>
                  <a:lnTo>
                    <a:pt x="20065" y="0"/>
                  </a:lnTo>
                  <a:lnTo>
                    <a:pt x="20065" y="11442"/>
                  </a:lnTo>
                  <a:close/>
                  <a:moveTo>
                    <a:pt x="-2699690" y="59000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13" name="Freeform 616">
              <a:extLst>
                <a:ext uri="{FF2B5EF4-FFF2-40B4-BE49-F238E27FC236}">
                  <a16:creationId xmlns:a16="http://schemas.microsoft.com/office/drawing/2014/main" id="{8F0F40FF-E0A8-5F46-4EA6-2B39FEC2FFB2}"/>
                </a:ext>
              </a:extLst>
            </p:cNvPr>
            <p:cNvSpPr/>
            <p:nvPr/>
          </p:nvSpPr>
          <p:spPr>
            <a:xfrm>
              <a:off x="4552415" y="5673514"/>
              <a:ext cx="22531" cy="36011"/>
            </a:xfrm>
            <a:custGeom>
              <a:avLst/>
              <a:gdLst/>
              <a:ahLst/>
              <a:cxnLst/>
              <a:rect l="0" t="0" r="0" b="0"/>
              <a:pathLst>
                <a:path w="19050" h="33363">
                  <a:moveTo>
                    <a:pt x="0" y="33363"/>
                  </a:moveTo>
                  <a:lnTo>
                    <a:pt x="0" y="33363"/>
                  </a:lnTo>
                  <a:lnTo>
                    <a:pt x="0" y="30506"/>
                  </a:lnTo>
                  <a:cubicBezTo>
                    <a:pt x="4699" y="28601"/>
                    <a:pt x="7620" y="26683"/>
                    <a:pt x="10414" y="23826"/>
                  </a:cubicBezTo>
                  <a:cubicBezTo>
                    <a:pt x="12319" y="20968"/>
                    <a:pt x="13336" y="18111"/>
                    <a:pt x="13336" y="14301"/>
                  </a:cubicBezTo>
                  <a:cubicBezTo>
                    <a:pt x="13336" y="13335"/>
                    <a:pt x="13336" y="13335"/>
                    <a:pt x="13336" y="12383"/>
                  </a:cubicBezTo>
                  <a:cubicBezTo>
                    <a:pt x="12319" y="12383"/>
                    <a:pt x="12319" y="12383"/>
                    <a:pt x="12319" y="12383"/>
                  </a:cubicBezTo>
                  <a:cubicBezTo>
                    <a:pt x="11431" y="12383"/>
                    <a:pt x="10414" y="12383"/>
                    <a:pt x="9525" y="13335"/>
                  </a:cubicBezTo>
                  <a:cubicBezTo>
                    <a:pt x="8510" y="13335"/>
                    <a:pt x="7620" y="13335"/>
                    <a:pt x="6605" y="13335"/>
                  </a:cubicBezTo>
                  <a:cubicBezTo>
                    <a:pt x="4699" y="13335"/>
                    <a:pt x="3811" y="13335"/>
                    <a:pt x="1906" y="12383"/>
                  </a:cubicBezTo>
                  <a:cubicBezTo>
                    <a:pt x="889" y="10478"/>
                    <a:pt x="0" y="9525"/>
                    <a:pt x="0" y="6668"/>
                  </a:cubicBezTo>
                  <a:cubicBezTo>
                    <a:pt x="0" y="4763"/>
                    <a:pt x="889" y="3810"/>
                    <a:pt x="2794" y="1905"/>
                  </a:cubicBezTo>
                  <a:cubicBezTo>
                    <a:pt x="3811" y="953"/>
                    <a:pt x="5716" y="0"/>
                    <a:pt x="8510" y="0"/>
                  </a:cubicBezTo>
                  <a:cubicBezTo>
                    <a:pt x="11431" y="0"/>
                    <a:pt x="13336" y="953"/>
                    <a:pt x="15241" y="2858"/>
                  </a:cubicBezTo>
                  <a:cubicBezTo>
                    <a:pt x="17145" y="5715"/>
                    <a:pt x="19050" y="8573"/>
                    <a:pt x="19050" y="12383"/>
                  </a:cubicBezTo>
                  <a:cubicBezTo>
                    <a:pt x="19050" y="17158"/>
                    <a:pt x="17145" y="20968"/>
                    <a:pt x="14224" y="24778"/>
                  </a:cubicBezTo>
                  <a:cubicBezTo>
                    <a:pt x="11431" y="27636"/>
                    <a:pt x="6605" y="30506"/>
                    <a:pt x="0" y="33363"/>
                  </a:cubicBezTo>
                  <a:lnTo>
                    <a:pt x="0" y="33363"/>
                  </a:lnTo>
                  <a:close/>
                  <a:moveTo>
                    <a:pt x="-2870377" y="54423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14" name="Picture 617">
              <a:extLst>
                <a:ext uri="{FF2B5EF4-FFF2-40B4-BE49-F238E27FC236}">
                  <a16:creationId xmlns:a16="http://schemas.microsoft.com/office/drawing/2014/main" id="{035F4FA4-4564-D21D-4C67-C8A6BBEB4F1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624516" y="5578832"/>
              <a:ext cx="88923" cy="60713"/>
            </a:xfrm>
            <a:prstGeom prst="rect">
              <a:avLst/>
            </a:prstGeom>
            <a:noFill/>
          </p:spPr>
        </p:pic>
        <p:sp>
          <p:nvSpPr>
            <p:cNvPr id="115" name="Freeform 618">
              <a:extLst>
                <a:ext uri="{FF2B5EF4-FFF2-40B4-BE49-F238E27FC236}">
                  <a16:creationId xmlns:a16="http://schemas.microsoft.com/office/drawing/2014/main" id="{2473C479-79DA-FC18-1F46-7C57F972E1D6}"/>
                </a:ext>
              </a:extLst>
            </p:cNvPr>
            <p:cNvSpPr/>
            <p:nvPr/>
          </p:nvSpPr>
          <p:spPr>
            <a:xfrm>
              <a:off x="4722452" y="5596324"/>
              <a:ext cx="83366" cy="90555"/>
            </a:xfrm>
            <a:custGeom>
              <a:avLst/>
              <a:gdLst/>
              <a:ahLst/>
              <a:cxnLst/>
              <a:rect l="0" t="0" r="0" b="0"/>
              <a:pathLst>
                <a:path w="70485" h="83896">
                  <a:moveTo>
                    <a:pt x="69597" y="0"/>
                  </a:moveTo>
                  <a:lnTo>
                    <a:pt x="69597" y="0"/>
                  </a:lnTo>
                  <a:lnTo>
                    <a:pt x="70485" y="20028"/>
                  </a:lnTo>
                  <a:lnTo>
                    <a:pt x="67692" y="20028"/>
                  </a:lnTo>
                  <a:cubicBezTo>
                    <a:pt x="67692" y="16218"/>
                    <a:pt x="66675" y="14300"/>
                    <a:pt x="65786" y="12395"/>
                  </a:cubicBezTo>
                  <a:cubicBezTo>
                    <a:pt x="64771" y="10490"/>
                    <a:pt x="62866" y="8585"/>
                    <a:pt x="60960" y="6680"/>
                  </a:cubicBezTo>
                  <a:cubicBezTo>
                    <a:pt x="59055" y="5727"/>
                    <a:pt x="56261" y="5727"/>
                    <a:pt x="52452" y="5727"/>
                  </a:cubicBezTo>
                  <a:lnTo>
                    <a:pt x="41022" y="5727"/>
                  </a:lnTo>
                  <a:lnTo>
                    <a:pt x="41022" y="68643"/>
                  </a:lnTo>
                  <a:cubicBezTo>
                    <a:pt x="41022" y="74371"/>
                    <a:pt x="41910" y="77228"/>
                    <a:pt x="42927" y="79133"/>
                  </a:cubicBezTo>
                  <a:cubicBezTo>
                    <a:pt x="43816" y="80086"/>
                    <a:pt x="46736" y="81038"/>
                    <a:pt x="49530" y="81038"/>
                  </a:cubicBezTo>
                  <a:lnTo>
                    <a:pt x="52452" y="81038"/>
                  </a:lnTo>
                  <a:lnTo>
                    <a:pt x="52452" y="83896"/>
                  </a:lnTo>
                  <a:lnTo>
                    <a:pt x="17146" y="83896"/>
                  </a:lnTo>
                  <a:lnTo>
                    <a:pt x="17146" y="81038"/>
                  </a:lnTo>
                  <a:lnTo>
                    <a:pt x="20067" y="81038"/>
                  </a:lnTo>
                  <a:cubicBezTo>
                    <a:pt x="23877" y="81038"/>
                    <a:pt x="26671" y="80086"/>
                    <a:pt x="27686" y="78181"/>
                  </a:cubicBezTo>
                  <a:cubicBezTo>
                    <a:pt x="28575" y="77228"/>
                    <a:pt x="29592" y="73418"/>
                    <a:pt x="29592" y="68643"/>
                  </a:cubicBezTo>
                  <a:lnTo>
                    <a:pt x="29592" y="5727"/>
                  </a:lnTo>
                  <a:lnTo>
                    <a:pt x="19050" y="5727"/>
                  </a:lnTo>
                  <a:cubicBezTo>
                    <a:pt x="15241" y="5727"/>
                    <a:pt x="12447" y="5727"/>
                    <a:pt x="10542" y="6680"/>
                  </a:cubicBezTo>
                  <a:cubicBezTo>
                    <a:pt x="8636" y="6680"/>
                    <a:pt x="6731" y="8585"/>
                    <a:pt x="5716" y="10490"/>
                  </a:cubicBezTo>
                  <a:cubicBezTo>
                    <a:pt x="3810" y="13347"/>
                    <a:pt x="2922" y="16218"/>
                    <a:pt x="2922" y="20028"/>
                  </a:cubicBezTo>
                  <a:lnTo>
                    <a:pt x="0" y="20028"/>
                  </a:lnTo>
                  <a:lnTo>
                    <a:pt x="1017" y="0"/>
                  </a:lnTo>
                  <a:lnTo>
                    <a:pt x="69597" y="0"/>
                  </a:lnTo>
                  <a:close/>
                  <a:moveTo>
                    <a:pt x="-2909265" y="61574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16" name="Freeform 619">
              <a:extLst>
                <a:ext uri="{FF2B5EF4-FFF2-40B4-BE49-F238E27FC236}">
                  <a16:creationId xmlns:a16="http://schemas.microsoft.com/office/drawing/2014/main" id="{124303D3-7B66-C74E-A765-961A93825631}"/>
                </a:ext>
              </a:extLst>
            </p:cNvPr>
            <p:cNvSpPr/>
            <p:nvPr/>
          </p:nvSpPr>
          <p:spPr>
            <a:xfrm>
              <a:off x="4817084" y="5624110"/>
              <a:ext cx="56478" cy="63796"/>
            </a:xfrm>
            <a:custGeom>
              <a:avLst/>
              <a:gdLst/>
              <a:ahLst/>
              <a:cxnLst/>
              <a:rect l="0" t="0" r="0" b="0"/>
              <a:pathLst>
                <a:path w="47752" h="59105">
                  <a:moveTo>
                    <a:pt x="47752" y="36233"/>
                  </a:moveTo>
                  <a:lnTo>
                    <a:pt x="47752" y="36233"/>
                  </a:lnTo>
                  <a:cubicBezTo>
                    <a:pt x="45848" y="43853"/>
                    <a:pt x="42926" y="49580"/>
                    <a:pt x="38100" y="53390"/>
                  </a:cubicBezTo>
                  <a:cubicBezTo>
                    <a:pt x="34290" y="57200"/>
                    <a:pt x="29592" y="59105"/>
                    <a:pt x="23876" y="59105"/>
                  </a:cubicBezTo>
                  <a:cubicBezTo>
                    <a:pt x="17145" y="59105"/>
                    <a:pt x="11431" y="57200"/>
                    <a:pt x="6732" y="51485"/>
                  </a:cubicBezTo>
                  <a:cubicBezTo>
                    <a:pt x="1906" y="45770"/>
                    <a:pt x="0" y="39090"/>
                    <a:pt x="0" y="29552"/>
                  </a:cubicBezTo>
                  <a:cubicBezTo>
                    <a:pt x="0" y="20980"/>
                    <a:pt x="2921" y="13347"/>
                    <a:pt x="7620" y="8585"/>
                  </a:cubicBezTo>
                  <a:cubicBezTo>
                    <a:pt x="13336" y="2870"/>
                    <a:pt x="19050" y="0"/>
                    <a:pt x="26670" y="0"/>
                  </a:cubicBezTo>
                  <a:cubicBezTo>
                    <a:pt x="32386" y="0"/>
                    <a:pt x="37212" y="952"/>
                    <a:pt x="40006" y="3822"/>
                  </a:cubicBezTo>
                  <a:cubicBezTo>
                    <a:pt x="43943" y="7632"/>
                    <a:pt x="45848" y="10490"/>
                    <a:pt x="45848" y="13347"/>
                  </a:cubicBezTo>
                  <a:cubicBezTo>
                    <a:pt x="45848" y="15252"/>
                    <a:pt x="45848" y="16205"/>
                    <a:pt x="43943" y="17170"/>
                  </a:cubicBezTo>
                  <a:cubicBezTo>
                    <a:pt x="42926" y="18123"/>
                    <a:pt x="42038" y="19075"/>
                    <a:pt x="40006" y="19075"/>
                  </a:cubicBezTo>
                  <a:cubicBezTo>
                    <a:pt x="38100" y="19075"/>
                    <a:pt x="36195" y="18123"/>
                    <a:pt x="34290" y="16205"/>
                  </a:cubicBezTo>
                  <a:cubicBezTo>
                    <a:pt x="34290" y="15252"/>
                    <a:pt x="33401" y="13347"/>
                    <a:pt x="33401" y="11442"/>
                  </a:cubicBezTo>
                  <a:cubicBezTo>
                    <a:pt x="33401" y="8585"/>
                    <a:pt x="32386" y="6680"/>
                    <a:pt x="30481" y="5727"/>
                  </a:cubicBezTo>
                  <a:cubicBezTo>
                    <a:pt x="29592" y="4775"/>
                    <a:pt x="27687" y="3822"/>
                    <a:pt x="24765" y="3822"/>
                  </a:cubicBezTo>
                  <a:cubicBezTo>
                    <a:pt x="20956" y="3822"/>
                    <a:pt x="17145" y="5727"/>
                    <a:pt x="15240" y="8585"/>
                  </a:cubicBezTo>
                  <a:cubicBezTo>
                    <a:pt x="11431" y="12395"/>
                    <a:pt x="9525" y="18123"/>
                    <a:pt x="9525" y="24790"/>
                  </a:cubicBezTo>
                  <a:cubicBezTo>
                    <a:pt x="9525" y="31470"/>
                    <a:pt x="11431" y="37185"/>
                    <a:pt x="15240" y="41948"/>
                  </a:cubicBezTo>
                  <a:cubicBezTo>
                    <a:pt x="18162" y="47675"/>
                    <a:pt x="22861" y="49580"/>
                    <a:pt x="28575" y="49580"/>
                  </a:cubicBezTo>
                  <a:cubicBezTo>
                    <a:pt x="32386" y="49580"/>
                    <a:pt x="36195" y="48628"/>
                    <a:pt x="39117" y="45770"/>
                  </a:cubicBezTo>
                  <a:cubicBezTo>
                    <a:pt x="41021" y="43853"/>
                    <a:pt x="43943" y="40995"/>
                    <a:pt x="45848" y="35280"/>
                  </a:cubicBezTo>
                  <a:lnTo>
                    <a:pt x="47752" y="36233"/>
                  </a:lnTo>
                  <a:close/>
                  <a:moveTo>
                    <a:pt x="-3051251" y="59000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17" name="Picture 620">
              <a:extLst>
                <a:ext uri="{FF2B5EF4-FFF2-40B4-BE49-F238E27FC236}">
                  <a16:creationId xmlns:a16="http://schemas.microsoft.com/office/drawing/2014/main" id="{EFF382AC-4B98-8523-D6B2-D1FB96D0D48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878370" y="5673514"/>
              <a:ext cx="38753" cy="36011"/>
            </a:xfrm>
            <a:prstGeom prst="rect">
              <a:avLst/>
            </a:prstGeom>
            <a:noFill/>
          </p:spPr>
        </p:pic>
        <p:sp>
          <p:nvSpPr>
            <p:cNvPr id="118" name="Freeform 621">
              <a:extLst>
                <a:ext uri="{FF2B5EF4-FFF2-40B4-BE49-F238E27FC236}">
                  <a16:creationId xmlns:a16="http://schemas.microsoft.com/office/drawing/2014/main" id="{548648D3-7C44-D029-0F0F-ED12E481C479}"/>
                </a:ext>
              </a:extLst>
            </p:cNvPr>
            <p:cNvSpPr/>
            <p:nvPr/>
          </p:nvSpPr>
          <p:spPr>
            <a:xfrm>
              <a:off x="4965942" y="5578832"/>
              <a:ext cx="24785" cy="59684"/>
            </a:xfrm>
            <a:custGeom>
              <a:avLst/>
              <a:gdLst/>
              <a:ahLst/>
              <a:cxnLst/>
              <a:rect l="0" t="0" r="0" b="0"/>
              <a:pathLst>
                <a:path w="20956" h="55295">
                  <a:moveTo>
                    <a:pt x="0" y="6680"/>
                  </a:moveTo>
                  <a:lnTo>
                    <a:pt x="0" y="6680"/>
                  </a:lnTo>
                  <a:lnTo>
                    <a:pt x="13336" y="0"/>
                  </a:lnTo>
                  <a:lnTo>
                    <a:pt x="14225" y="0"/>
                  </a:lnTo>
                  <a:lnTo>
                    <a:pt x="14225" y="45770"/>
                  </a:lnTo>
                  <a:cubicBezTo>
                    <a:pt x="14225" y="48628"/>
                    <a:pt x="14225" y="50533"/>
                    <a:pt x="15241" y="51485"/>
                  </a:cubicBezTo>
                  <a:cubicBezTo>
                    <a:pt x="15241" y="52438"/>
                    <a:pt x="15241" y="53390"/>
                    <a:pt x="16130" y="53390"/>
                  </a:cubicBezTo>
                  <a:cubicBezTo>
                    <a:pt x="17145" y="53390"/>
                    <a:pt x="19050" y="54343"/>
                    <a:pt x="20956" y="54343"/>
                  </a:cubicBezTo>
                  <a:lnTo>
                    <a:pt x="20956" y="55295"/>
                  </a:lnTo>
                  <a:lnTo>
                    <a:pt x="889" y="55295"/>
                  </a:lnTo>
                  <a:lnTo>
                    <a:pt x="889" y="54343"/>
                  </a:lnTo>
                  <a:cubicBezTo>
                    <a:pt x="3811" y="54343"/>
                    <a:pt x="4700" y="53390"/>
                    <a:pt x="5716" y="53390"/>
                  </a:cubicBezTo>
                  <a:cubicBezTo>
                    <a:pt x="6605" y="53390"/>
                    <a:pt x="7620" y="52438"/>
                    <a:pt x="7620" y="51485"/>
                  </a:cubicBezTo>
                  <a:cubicBezTo>
                    <a:pt x="7620" y="51485"/>
                    <a:pt x="7620" y="49580"/>
                    <a:pt x="7620" y="45770"/>
                  </a:cubicBezTo>
                  <a:lnTo>
                    <a:pt x="7620" y="16205"/>
                  </a:lnTo>
                  <a:cubicBezTo>
                    <a:pt x="7620" y="12395"/>
                    <a:pt x="7620" y="10490"/>
                    <a:pt x="7620" y="8585"/>
                  </a:cubicBezTo>
                  <a:cubicBezTo>
                    <a:pt x="7620" y="8585"/>
                    <a:pt x="6605" y="7632"/>
                    <a:pt x="6605" y="7632"/>
                  </a:cubicBezTo>
                  <a:cubicBezTo>
                    <a:pt x="5716" y="6680"/>
                    <a:pt x="5716" y="6680"/>
                    <a:pt x="4700" y="6680"/>
                  </a:cubicBezTo>
                  <a:cubicBezTo>
                    <a:pt x="3811" y="6680"/>
                    <a:pt x="1906" y="6680"/>
                    <a:pt x="889" y="7632"/>
                  </a:cubicBezTo>
                  <a:lnTo>
                    <a:pt x="0" y="6680"/>
                  </a:lnTo>
                  <a:close/>
                  <a:moveTo>
                    <a:pt x="-3105607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19" name="Picture 622">
              <a:extLst>
                <a:ext uri="{FF2B5EF4-FFF2-40B4-BE49-F238E27FC236}">
                  <a16:creationId xmlns:a16="http://schemas.microsoft.com/office/drawing/2014/main" id="{7BEDD24E-83E4-A32B-550D-791D8031DBE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07550" y="5579860"/>
              <a:ext cx="37251" cy="59685"/>
            </a:xfrm>
            <a:prstGeom prst="rect">
              <a:avLst/>
            </a:prstGeom>
            <a:noFill/>
          </p:spPr>
        </p:pic>
        <p:sp>
          <p:nvSpPr>
            <p:cNvPr id="120" name="Freeform 623">
              <a:extLst>
                <a:ext uri="{FF2B5EF4-FFF2-40B4-BE49-F238E27FC236}">
                  <a16:creationId xmlns:a16="http://schemas.microsoft.com/office/drawing/2014/main" id="{036E2CC9-A5AA-E9C6-04A0-BFB1E2113385}"/>
                </a:ext>
              </a:extLst>
            </p:cNvPr>
            <p:cNvSpPr/>
            <p:nvPr/>
          </p:nvSpPr>
          <p:spPr>
            <a:xfrm>
              <a:off x="5056068" y="5578832"/>
              <a:ext cx="36051" cy="60712"/>
            </a:xfrm>
            <a:custGeom>
              <a:avLst/>
              <a:gdLst/>
              <a:ahLst/>
              <a:cxnLst/>
              <a:rect l="0" t="0" r="0" b="0"/>
              <a:pathLst>
                <a:path w="30481" h="56248">
                  <a:moveTo>
                    <a:pt x="889" y="11442"/>
                  </a:moveTo>
                  <a:lnTo>
                    <a:pt x="889" y="11442"/>
                  </a:lnTo>
                  <a:cubicBezTo>
                    <a:pt x="1906" y="7632"/>
                    <a:pt x="3811" y="4775"/>
                    <a:pt x="6605" y="2870"/>
                  </a:cubicBezTo>
                  <a:cubicBezTo>
                    <a:pt x="8510" y="952"/>
                    <a:pt x="11431" y="0"/>
                    <a:pt x="15241" y="0"/>
                  </a:cubicBezTo>
                  <a:cubicBezTo>
                    <a:pt x="19939" y="0"/>
                    <a:pt x="22861" y="1904"/>
                    <a:pt x="25655" y="4775"/>
                  </a:cubicBezTo>
                  <a:cubicBezTo>
                    <a:pt x="26670" y="6680"/>
                    <a:pt x="27560" y="8585"/>
                    <a:pt x="27560" y="11442"/>
                  </a:cubicBezTo>
                  <a:cubicBezTo>
                    <a:pt x="27560" y="15252"/>
                    <a:pt x="25655" y="19075"/>
                    <a:pt x="20956" y="23837"/>
                  </a:cubicBezTo>
                  <a:cubicBezTo>
                    <a:pt x="23750" y="24790"/>
                    <a:pt x="26670" y="26695"/>
                    <a:pt x="28575" y="28600"/>
                  </a:cubicBezTo>
                  <a:cubicBezTo>
                    <a:pt x="29464" y="31470"/>
                    <a:pt x="30481" y="34328"/>
                    <a:pt x="30481" y="37185"/>
                  </a:cubicBezTo>
                  <a:cubicBezTo>
                    <a:pt x="30481" y="41948"/>
                    <a:pt x="29464" y="46723"/>
                    <a:pt x="26670" y="49580"/>
                  </a:cubicBezTo>
                  <a:cubicBezTo>
                    <a:pt x="21844" y="54343"/>
                    <a:pt x="16130" y="56248"/>
                    <a:pt x="9525" y="56248"/>
                  </a:cubicBezTo>
                  <a:cubicBezTo>
                    <a:pt x="5716" y="56248"/>
                    <a:pt x="2794" y="56248"/>
                    <a:pt x="1906" y="55295"/>
                  </a:cubicBezTo>
                  <a:cubicBezTo>
                    <a:pt x="889" y="54343"/>
                    <a:pt x="0" y="53390"/>
                    <a:pt x="0" y="52438"/>
                  </a:cubicBezTo>
                  <a:cubicBezTo>
                    <a:pt x="0" y="51485"/>
                    <a:pt x="0" y="50533"/>
                    <a:pt x="889" y="50533"/>
                  </a:cubicBezTo>
                  <a:cubicBezTo>
                    <a:pt x="889" y="49580"/>
                    <a:pt x="1906" y="49580"/>
                    <a:pt x="2794" y="49580"/>
                  </a:cubicBezTo>
                  <a:cubicBezTo>
                    <a:pt x="3811" y="49580"/>
                    <a:pt x="4700" y="49580"/>
                    <a:pt x="4700" y="49580"/>
                  </a:cubicBezTo>
                  <a:cubicBezTo>
                    <a:pt x="5716" y="49580"/>
                    <a:pt x="6605" y="50533"/>
                    <a:pt x="8510" y="51485"/>
                  </a:cubicBezTo>
                  <a:cubicBezTo>
                    <a:pt x="9525" y="51485"/>
                    <a:pt x="10414" y="52438"/>
                    <a:pt x="11431" y="52438"/>
                  </a:cubicBezTo>
                  <a:cubicBezTo>
                    <a:pt x="12319" y="52438"/>
                    <a:pt x="13336" y="53390"/>
                    <a:pt x="14225" y="53390"/>
                  </a:cubicBezTo>
                  <a:cubicBezTo>
                    <a:pt x="17145" y="53390"/>
                    <a:pt x="19939" y="51485"/>
                    <a:pt x="21844" y="49580"/>
                  </a:cubicBezTo>
                  <a:cubicBezTo>
                    <a:pt x="23750" y="47675"/>
                    <a:pt x="24766" y="44818"/>
                    <a:pt x="24766" y="41948"/>
                  </a:cubicBezTo>
                  <a:cubicBezTo>
                    <a:pt x="24766" y="40043"/>
                    <a:pt x="23750" y="38138"/>
                    <a:pt x="23750" y="36233"/>
                  </a:cubicBezTo>
                  <a:cubicBezTo>
                    <a:pt x="22861" y="34328"/>
                    <a:pt x="21844" y="33375"/>
                    <a:pt x="20956" y="32423"/>
                  </a:cubicBezTo>
                  <a:cubicBezTo>
                    <a:pt x="19939" y="31470"/>
                    <a:pt x="18035" y="30505"/>
                    <a:pt x="16130" y="29552"/>
                  </a:cubicBezTo>
                  <a:cubicBezTo>
                    <a:pt x="14225" y="28600"/>
                    <a:pt x="12319" y="28600"/>
                    <a:pt x="10414" y="28600"/>
                  </a:cubicBezTo>
                  <a:lnTo>
                    <a:pt x="8510" y="28600"/>
                  </a:lnTo>
                  <a:lnTo>
                    <a:pt x="8510" y="27647"/>
                  </a:lnTo>
                  <a:cubicBezTo>
                    <a:pt x="11431" y="26695"/>
                    <a:pt x="13336" y="26695"/>
                    <a:pt x="15241" y="24790"/>
                  </a:cubicBezTo>
                  <a:cubicBezTo>
                    <a:pt x="17145" y="23837"/>
                    <a:pt x="19050" y="21932"/>
                    <a:pt x="19939" y="20980"/>
                  </a:cubicBezTo>
                  <a:cubicBezTo>
                    <a:pt x="20956" y="19075"/>
                    <a:pt x="20956" y="17170"/>
                    <a:pt x="20956" y="14300"/>
                  </a:cubicBezTo>
                  <a:cubicBezTo>
                    <a:pt x="20956" y="12395"/>
                    <a:pt x="20956" y="9537"/>
                    <a:pt x="19050" y="7632"/>
                  </a:cubicBezTo>
                  <a:cubicBezTo>
                    <a:pt x="17145" y="6680"/>
                    <a:pt x="15241" y="5727"/>
                    <a:pt x="12319" y="5727"/>
                  </a:cubicBezTo>
                  <a:cubicBezTo>
                    <a:pt x="8510" y="5727"/>
                    <a:pt x="4700" y="7632"/>
                    <a:pt x="1906" y="12395"/>
                  </a:cubicBezTo>
                  <a:lnTo>
                    <a:pt x="889" y="11442"/>
                  </a:lnTo>
                  <a:close/>
                  <a:moveTo>
                    <a:pt x="-3186569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21" name="Freeform 624">
              <a:extLst>
                <a:ext uri="{FF2B5EF4-FFF2-40B4-BE49-F238E27FC236}">
                  <a16:creationId xmlns:a16="http://schemas.microsoft.com/office/drawing/2014/main" id="{9EE86018-83AA-3F96-BB06-F06769329EBB}"/>
                </a:ext>
              </a:extLst>
            </p:cNvPr>
            <p:cNvSpPr/>
            <p:nvPr/>
          </p:nvSpPr>
          <p:spPr>
            <a:xfrm>
              <a:off x="5103384" y="5596324"/>
              <a:ext cx="84417" cy="90555"/>
            </a:xfrm>
            <a:custGeom>
              <a:avLst/>
              <a:gdLst/>
              <a:ahLst/>
              <a:cxnLst/>
              <a:rect l="0" t="0" r="0" b="0"/>
              <a:pathLst>
                <a:path w="71374" h="83896">
                  <a:moveTo>
                    <a:pt x="23749" y="4775"/>
                  </a:moveTo>
                  <a:lnTo>
                    <a:pt x="23749" y="4775"/>
                  </a:lnTo>
                  <a:lnTo>
                    <a:pt x="23749" y="38138"/>
                  </a:lnTo>
                  <a:lnTo>
                    <a:pt x="41910" y="38138"/>
                  </a:lnTo>
                  <a:cubicBezTo>
                    <a:pt x="46608" y="38138"/>
                    <a:pt x="50419" y="37185"/>
                    <a:pt x="51435" y="35280"/>
                  </a:cubicBezTo>
                  <a:cubicBezTo>
                    <a:pt x="54229" y="33375"/>
                    <a:pt x="55244" y="30518"/>
                    <a:pt x="55244" y="25743"/>
                  </a:cubicBezTo>
                  <a:lnTo>
                    <a:pt x="57150" y="25743"/>
                  </a:lnTo>
                  <a:lnTo>
                    <a:pt x="57150" y="54343"/>
                  </a:lnTo>
                  <a:lnTo>
                    <a:pt x="55244" y="54343"/>
                  </a:lnTo>
                  <a:cubicBezTo>
                    <a:pt x="54229" y="50533"/>
                    <a:pt x="54229" y="47676"/>
                    <a:pt x="53339" y="46723"/>
                  </a:cubicBezTo>
                  <a:cubicBezTo>
                    <a:pt x="52324" y="45770"/>
                    <a:pt x="51435" y="43866"/>
                    <a:pt x="49530" y="43866"/>
                  </a:cubicBezTo>
                  <a:cubicBezTo>
                    <a:pt x="48513" y="42913"/>
                    <a:pt x="45719" y="41948"/>
                    <a:pt x="41910" y="41948"/>
                  </a:cubicBezTo>
                  <a:lnTo>
                    <a:pt x="23749" y="41948"/>
                  </a:lnTo>
                  <a:lnTo>
                    <a:pt x="23749" y="69596"/>
                  </a:lnTo>
                  <a:cubicBezTo>
                    <a:pt x="23749" y="73418"/>
                    <a:pt x="23749" y="75323"/>
                    <a:pt x="24764" y="76276"/>
                  </a:cubicBezTo>
                  <a:cubicBezTo>
                    <a:pt x="24764" y="77228"/>
                    <a:pt x="25654" y="78181"/>
                    <a:pt x="25654" y="78181"/>
                  </a:cubicBezTo>
                  <a:cubicBezTo>
                    <a:pt x="26669" y="79133"/>
                    <a:pt x="28575" y="79133"/>
                    <a:pt x="30480" y="79133"/>
                  </a:cubicBezTo>
                  <a:lnTo>
                    <a:pt x="44704" y="79133"/>
                  </a:lnTo>
                  <a:cubicBezTo>
                    <a:pt x="49530" y="79133"/>
                    <a:pt x="53339" y="79133"/>
                    <a:pt x="55244" y="78181"/>
                  </a:cubicBezTo>
                  <a:cubicBezTo>
                    <a:pt x="57150" y="77228"/>
                    <a:pt x="59055" y="76276"/>
                    <a:pt x="60960" y="74371"/>
                  </a:cubicBezTo>
                  <a:cubicBezTo>
                    <a:pt x="63754" y="71513"/>
                    <a:pt x="66675" y="67691"/>
                    <a:pt x="69469" y="62928"/>
                  </a:cubicBezTo>
                  <a:lnTo>
                    <a:pt x="71374" y="62928"/>
                  </a:lnTo>
                  <a:lnTo>
                    <a:pt x="64769" y="83896"/>
                  </a:lnTo>
                  <a:lnTo>
                    <a:pt x="0" y="83896"/>
                  </a:lnTo>
                  <a:lnTo>
                    <a:pt x="0" y="81038"/>
                  </a:lnTo>
                  <a:lnTo>
                    <a:pt x="2794" y="81038"/>
                  </a:lnTo>
                  <a:cubicBezTo>
                    <a:pt x="4699" y="81038"/>
                    <a:pt x="6604" y="81038"/>
                    <a:pt x="8508" y="80086"/>
                  </a:cubicBezTo>
                  <a:cubicBezTo>
                    <a:pt x="10413" y="79133"/>
                    <a:pt x="11430" y="78181"/>
                    <a:pt x="11430" y="77228"/>
                  </a:cubicBezTo>
                  <a:cubicBezTo>
                    <a:pt x="12319" y="75323"/>
                    <a:pt x="12319" y="72466"/>
                    <a:pt x="12319" y="68643"/>
                  </a:cubicBezTo>
                  <a:lnTo>
                    <a:pt x="12319" y="14300"/>
                  </a:lnTo>
                  <a:cubicBezTo>
                    <a:pt x="12319" y="9537"/>
                    <a:pt x="11430" y="5727"/>
                    <a:pt x="10413" y="4775"/>
                  </a:cubicBezTo>
                  <a:cubicBezTo>
                    <a:pt x="9525" y="2870"/>
                    <a:pt x="6604" y="2870"/>
                    <a:pt x="2794" y="2870"/>
                  </a:cubicBezTo>
                  <a:lnTo>
                    <a:pt x="0" y="2870"/>
                  </a:lnTo>
                  <a:lnTo>
                    <a:pt x="0" y="0"/>
                  </a:lnTo>
                  <a:lnTo>
                    <a:pt x="64769" y="0"/>
                  </a:lnTo>
                  <a:lnTo>
                    <a:pt x="65658" y="18123"/>
                  </a:lnTo>
                  <a:lnTo>
                    <a:pt x="62864" y="18123"/>
                  </a:lnTo>
                  <a:cubicBezTo>
                    <a:pt x="61849" y="14300"/>
                    <a:pt x="60960" y="11442"/>
                    <a:pt x="59944" y="9537"/>
                  </a:cubicBezTo>
                  <a:cubicBezTo>
                    <a:pt x="59055" y="7632"/>
                    <a:pt x="57150" y="6680"/>
                    <a:pt x="55244" y="5727"/>
                  </a:cubicBezTo>
                  <a:cubicBezTo>
                    <a:pt x="53339" y="4775"/>
                    <a:pt x="50419" y="4775"/>
                    <a:pt x="46608" y="4775"/>
                  </a:cubicBezTo>
                  <a:lnTo>
                    <a:pt x="23749" y="4775"/>
                  </a:lnTo>
                  <a:close/>
                  <a:moveTo>
                    <a:pt x="-3236113" y="61574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22" name="Freeform 625">
              <a:extLst>
                <a:ext uri="{FF2B5EF4-FFF2-40B4-BE49-F238E27FC236}">
                  <a16:creationId xmlns:a16="http://schemas.microsoft.com/office/drawing/2014/main" id="{06B0E7A9-C1BF-85DC-8CE2-82FC9843F36E}"/>
                </a:ext>
              </a:extLst>
            </p:cNvPr>
            <p:cNvSpPr/>
            <p:nvPr/>
          </p:nvSpPr>
          <p:spPr>
            <a:xfrm>
              <a:off x="5192308" y="5626166"/>
              <a:ext cx="74503" cy="61740"/>
            </a:xfrm>
            <a:custGeom>
              <a:avLst/>
              <a:gdLst/>
              <a:ahLst/>
              <a:cxnLst/>
              <a:rect l="0" t="0" r="0" b="0"/>
              <a:pathLst>
                <a:path w="62992" h="57200">
                  <a:moveTo>
                    <a:pt x="53467" y="0"/>
                  </a:moveTo>
                  <a:lnTo>
                    <a:pt x="53467" y="0"/>
                  </a:lnTo>
                  <a:lnTo>
                    <a:pt x="53467" y="33375"/>
                  </a:lnTo>
                  <a:cubicBezTo>
                    <a:pt x="53467" y="40043"/>
                    <a:pt x="53467" y="43865"/>
                    <a:pt x="53467" y="45770"/>
                  </a:cubicBezTo>
                  <a:cubicBezTo>
                    <a:pt x="54356" y="46723"/>
                    <a:pt x="54356" y="48628"/>
                    <a:pt x="55373" y="48628"/>
                  </a:cubicBezTo>
                  <a:cubicBezTo>
                    <a:pt x="56261" y="49580"/>
                    <a:pt x="56261" y="49580"/>
                    <a:pt x="57278" y="49580"/>
                  </a:cubicBezTo>
                  <a:cubicBezTo>
                    <a:pt x="59183" y="49580"/>
                    <a:pt x="60072" y="49580"/>
                    <a:pt x="61977" y="48628"/>
                  </a:cubicBezTo>
                  <a:lnTo>
                    <a:pt x="62992" y="50533"/>
                  </a:lnTo>
                  <a:lnTo>
                    <a:pt x="45848" y="57200"/>
                  </a:lnTo>
                  <a:lnTo>
                    <a:pt x="42927" y="57200"/>
                  </a:lnTo>
                  <a:lnTo>
                    <a:pt x="42927" y="45770"/>
                  </a:lnTo>
                  <a:cubicBezTo>
                    <a:pt x="38228" y="50533"/>
                    <a:pt x="34417" y="54343"/>
                    <a:pt x="32512" y="55295"/>
                  </a:cubicBezTo>
                  <a:cubicBezTo>
                    <a:pt x="29592" y="57200"/>
                    <a:pt x="26798" y="57200"/>
                    <a:pt x="23877" y="57200"/>
                  </a:cubicBezTo>
                  <a:cubicBezTo>
                    <a:pt x="21083" y="57200"/>
                    <a:pt x="18161" y="56248"/>
                    <a:pt x="16256" y="55295"/>
                  </a:cubicBezTo>
                  <a:cubicBezTo>
                    <a:pt x="13462" y="53390"/>
                    <a:pt x="11558" y="50533"/>
                    <a:pt x="10542" y="47675"/>
                  </a:cubicBezTo>
                  <a:cubicBezTo>
                    <a:pt x="10542" y="44818"/>
                    <a:pt x="9653" y="40995"/>
                    <a:pt x="9653" y="35280"/>
                  </a:cubicBezTo>
                  <a:lnTo>
                    <a:pt x="9653" y="10490"/>
                  </a:lnTo>
                  <a:cubicBezTo>
                    <a:pt x="9653" y="7632"/>
                    <a:pt x="9653" y="5727"/>
                    <a:pt x="8636" y="4775"/>
                  </a:cubicBezTo>
                  <a:cubicBezTo>
                    <a:pt x="8636" y="3822"/>
                    <a:pt x="7748" y="2870"/>
                    <a:pt x="5842" y="2870"/>
                  </a:cubicBezTo>
                  <a:cubicBezTo>
                    <a:pt x="4827" y="1917"/>
                    <a:pt x="2922" y="1917"/>
                    <a:pt x="0" y="1917"/>
                  </a:cubicBezTo>
                  <a:lnTo>
                    <a:pt x="0" y="0"/>
                  </a:lnTo>
                  <a:lnTo>
                    <a:pt x="20067" y="0"/>
                  </a:lnTo>
                  <a:lnTo>
                    <a:pt x="20067" y="37185"/>
                  </a:lnTo>
                  <a:cubicBezTo>
                    <a:pt x="20067" y="42900"/>
                    <a:pt x="21083" y="45770"/>
                    <a:pt x="22987" y="47675"/>
                  </a:cubicBezTo>
                  <a:cubicBezTo>
                    <a:pt x="24892" y="49580"/>
                    <a:pt x="26798" y="50533"/>
                    <a:pt x="29592" y="50533"/>
                  </a:cubicBezTo>
                  <a:cubicBezTo>
                    <a:pt x="30608" y="50533"/>
                    <a:pt x="32512" y="49580"/>
                    <a:pt x="35306" y="48628"/>
                  </a:cubicBezTo>
                  <a:cubicBezTo>
                    <a:pt x="37211" y="47675"/>
                    <a:pt x="40133" y="44818"/>
                    <a:pt x="42927" y="41948"/>
                  </a:cubicBezTo>
                  <a:lnTo>
                    <a:pt x="42927" y="10490"/>
                  </a:lnTo>
                  <a:cubicBezTo>
                    <a:pt x="42927" y="6680"/>
                    <a:pt x="42927" y="4775"/>
                    <a:pt x="41022" y="3822"/>
                  </a:cubicBezTo>
                  <a:cubicBezTo>
                    <a:pt x="40133" y="2870"/>
                    <a:pt x="38228" y="1917"/>
                    <a:pt x="34417" y="1917"/>
                  </a:cubicBezTo>
                  <a:lnTo>
                    <a:pt x="34417" y="0"/>
                  </a:lnTo>
                  <a:lnTo>
                    <a:pt x="53467" y="0"/>
                  </a:lnTo>
                  <a:close/>
                  <a:moveTo>
                    <a:pt x="-3334169" y="58809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23" name="Picture 626">
              <a:extLst>
                <a:ext uri="{FF2B5EF4-FFF2-40B4-BE49-F238E27FC236}">
                  <a16:creationId xmlns:a16="http://schemas.microsoft.com/office/drawing/2014/main" id="{692F84E8-ADEE-F34D-AA08-31AF89B3A4E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266061" y="5673514"/>
              <a:ext cx="38604" cy="36011"/>
            </a:xfrm>
            <a:prstGeom prst="rect">
              <a:avLst/>
            </a:prstGeom>
            <a:noFill/>
          </p:spPr>
        </p:pic>
        <p:pic>
          <p:nvPicPr>
            <p:cNvPr id="124" name="Picture 627">
              <a:extLst>
                <a:ext uri="{FF2B5EF4-FFF2-40B4-BE49-F238E27FC236}">
                  <a16:creationId xmlns:a16="http://schemas.microsoft.com/office/drawing/2014/main" id="{A57DB24B-1EDA-62C5-1B4B-2A87C4BA477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345672" y="5578832"/>
              <a:ext cx="86671" cy="60713"/>
            </a:xfrm>
            <a:prstGeom prst="rect">
              <a:avLst/>
            </a:prstGeom>
            <a:noFill/>
          </p:spPr>
        </p:pic>
        <p:sp>
          <p:nvSpPr>
            <p:cNvPr id="125" name="Freeform 628">
              <a:extLst>
                <a:ext uri="{FF2B5EF4-FFF2-40B4-BE49-F238E27FC236}">
                  <a16:creationId xmlns:a16="http://schemas.microsoft.com/office/drawing/2014/main" id="{CB7ADF71-379F-E314-897D-5EC6D2A5BE1C}"/>
                </a:ext>
              </a:extLst>
            </p:cNvPr>
            <p:cNvSpPr/>
            <p:nvPr/>
          </p:nvSpPr>
          <p:spPr>
            <a:xfrm>
              <a:off x="5442557" y="5596324"/>
              <a:ext cx="126174" cy="90555"/>
            </a:xfrm>
            <a:custGeom>
              <a:avLst/>
              <a:gdLst/>
              <a:ahLst/>
              <a:cxnLst/>
              <a:rect l="0" t="0" r="0" b="0"/>
              <a:pathLst>
                <a:path w="106679" h="83896">
                  <a:moveTo>
                    <a:pt x="48514" y="83896"/>
                  </a:moveTo>
                  <a:lnTo>
                    <a:pt x="48514" y="83896"/>
                  </a:lnTo>
                  <a:lnTo>
                    <a:pt x="17145" y="13347"/>
                  </a:lnTo>
                  <a:lnTo>
                    <a:pt x="17145" y="68643"/>
                  </a:lnTo>
                  <a:cubicBezTo>
                    <a:pt x="17145" y="74371"/>
                    <a:pt x="17145" y="77228"/>
                    <a:pt x="18034" y="79133"/>
                  </a:cubicBezTo>
                  <a:cubicBezTo>
                    <a:pt x="19939" y="80086"/>
                    <a:pt x="21844" y="81038"/>
                    <a:pt x="25653" y="81038"/>
                  </a:cubicBezTo>
                  <a:lnTo>
                    <a:pt x="28575" y="81038"/>
                  </a:lnTo>
                  <a:lnTo>
                    <a:pt x="28575" y="83896"/>
                  </a:lnTo>
                  <a:lnTo>
                    <a:pt x="0" y="83896"/>
                  </a:lnTo>
                  <a:lnTo>
                    <a:pt x="0" y="81038"/>
                  </a:lnTo>
                  <a:lnTo>
                    <a:pt x="2794" y="81038"/>
                  </a:lnTo>
                  <a:cubicBezTo>
                    <a:pt x="5715" y="81038"/>
                    <a:pt x="8509" y="80086"/>
                    <a:pt x="10414" y="78181"/>
                  </a:cubicBezTo>
                  <a:cubicBezTo>
                    <a:pt x="10414" y="77228"/>
                    <a:pt x="11429" y="73418"/>
                    <a:pt x="11429" y="68643"/>
                  </a:cubicBezTo>
                  <a:lnTo>
                    <a:pt x="11429" y="14300"/>
                  </a:lnTo>
                  <a:cubicBezTo>
                    <a:pt x="11429" y="11442"/>
                    <a:pt x="10414" y="8585"/>
                    <a:pt x="10414" y="6680"/>
                  </a:cubicBezTo>
                  <a:cubicBezTo>
                    <a:pt x="9525" y="5727"/>
                    <a:pt x="8509" y="4775"/>
                    <a:pt x="6603" y="3822"/>
                  </a:cubicBezTo>
                  <a:cubicBezTo>
                    <a:pt x="5715" y="2870"/>
                    <a:pt x="2794" y="2870"/>
                    <a:pt x="0" y="2870"/>
                  </a:cubicBezTo>
                  <a:lnTo>
                    <a:pt x="0" y="0"/>
                  </a:lnTo>
                  <a:lnTo>
                    <a:pt x="22859" y="0"/>
                  </a:lnTo>
                  <a:lnTo>
                    <a:pt x="53340" y="65786"/>
                  </a:lnTo>
                  <a:lnTo>
                    <a:pt x="82930" y="0"/>
                  </a:lnTo>
                  <a:lnTo>
                    <a:pt x="106679" y="0"/>
                  </a:lnTo>
                  <a:lnTo>
                    <a:pt x="106679" y="2870"/>
                  </a:lnTo>
                  <a:lnTo>
                    <a:pt x="103885" y="2870"/>
                  </a:lnTo>
                  <a:cubicBezTo>
                    <a:pt x="100076" y="2870"/>
                    <a:pt x="98171" y="3822"/>
                    <a:pt x="96265" y="5727"/>
                  </a:cubicBezTo>
                  <a:cubicBezTo>
                    <a:pt x="95250" y="6680"/>
                    <a:pt x="95250" y="9537"/>
                    <a:pt x="95250" y="14300"/>
                  </a:cubicBezTo>
                  <a:lnTo>
                    <a:pt x="95250" y="68643"/>
                  </a:lnTo>
                  <a:cubicBezTo>
                    <a:pt x="95250" y="74371"/>
                    <a:pt x="95250" y="77228"/>
                    <a:pt x="96265" y="79133"/>
                  </a:cubicBezTo>
                  <a:cubicBezTo>
                    <a:pt x="98171" y="80086"/>
                    <a:pt x="100076" y="81038"/>
                    <a:pt x="103885" y="81038"/>
                  </a:cubicBezTo>
                  <a:lnTo>
                    <a:pt x="106679" y="81038"/>
                  </a:lnTo>
                  <a:lnTo>
                    <a:pt x="106679" y="83896"/>
                  </a:lnTo>
                  <a:lnTo>
                    <a:pt x="71373" y="83896"/>
                  </a:lnTo>
                  <a:lnTo>
                    <a:pt x="71373" y="81038"/>
                  </a:lnTo>
                  <a:lnTo>
                    <a:pt x="74295" y="81038"/>
                  </a:lnTo>
                  <a:cubicBezTo>
                    <a:pt x="78104" y="81038"/>
                    <a:pt x="80009" y="80086"/>
                    <a:pt x="81915" y="78181"/>
                  </a:cubicBezTo>
                  <a:cubicBezTo>
                    <a:pt x="82930" y="77228"/>
                    <a:pt x="82930" y="73418"/>
                    <a:pt x="82930" y="68643"/>
                  </a:cubicBezTo>
                  <a:lnTo>
                    <a:pt x="82930" y="13347"/>
                  </a:lnTo>
                  <a:lnTo>
                    <a:pt x="50419" y="83896"/>
                  </a:lnTo>
                  <a:lnTo>
                    <a:pt x="48514" y="83896"/>
                  </a:lnTo>
                  <a:close/>
                  <a:moveTo>
                    <a:pt x="-3602000" y="61574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26" name="Picture 629">
              <a:extLst>
                <a:ext uri="{FF2B5EF4-FFF2-40B4-BE49-F238E27FC236}">
                  <a16:creationId xmlns:a16="http://schemas.microsoft.com/office/drawing/2014/main" id="{0633F287-F764-2127-525D-28B34D764F5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577745" y="5624110"/>
              <a:ext cx="64289" cy="63797"/>
            </a:xfrm>
            <a:prstGeom prst="rect">
              <a:avLst/>
            </a:prstGeom>
            <a:noFill/>
          </p:spPr>
        </p:pic>
        <p:pic>
          <p:nvPicPr>
            <p:cNvPr id="127" name="Picture 630">
              <a:extLst>
                <a:ext uri="{FF2B5EF4-FFF2-40B4-BE49-F238E27FC236}">
                  <a16:creationId xmlns:a16="http://schemas.microsoft.com/office/drawing/2014/main" id="{8CE713F3-E5AF-48A3-0498-41C75637E82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656606" y="5673514"/>
              <a:ext cx="21479" cy="36011"/>
            </a:xfrm>
            <a:prstGeom prst="rect">
              <a:avLst/>
            </a:prstGeom>
            <a:noFill/>
          </p:spPr>
        </p:pic>
        <p:pic>
          <p:nvPicPr>
            <p:cNvPr id="128" name="Picture 631">
              <a:extLst>
                <a:ext uri="{FF2B5EF4-FFF2-40B4-BE49-F238E27FC236}">
                  <a16:creationId xmlns:a16="http://schemas.microsoft.com/office/drawing/2014/main" id="{BBE90506-8097-5994-7B9E-BEE8103957B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735466" y="5578832"/>
              <a:ext cx="130832" cy="60713"/>
            </a:xfrm>
            <a:prstGeom prst="rect">
              <a:avLst/>
            </a:prstGeom>
            <a:noFill/>
          </p:spPr>
        </p:pic>
        <p:sp>
          <p:nvSpPr>
            <p:cNvPr id="129" name="Freeform 632">
              <a:extLst>
                <a:ext uri="{FF2B5EF4-FFF2-40B4-BE49-F238E27FC236}">
                  <a16:creationId xmlns:a16="http://schemas.microsoft.com/office/drawing/2014/main" id="{48066FBE-7998-EFB8-A18C-399B67F69353}"/>
                </a:ext>
              </a:extLst>
            </p:cNvPr>
            <p:cNvSpPr/>
            <p:nvPr/>
          </p:nvSpPr>
          <p:spPr>
            <a:xfrm>
              <a:off x="5879817" y="5594268"/>
              <a:ext cx="65341" cy="94682"/>
            </a:xfrm>
            <a:custGeom>
              <a:avLst/>
              <a:gdLst/>
              <a:ahLst/>
              <a:cxnLst/>
              <a:rect l="0" t="0" r="0" b="0"/>
              <a:pathLst>
                <a:path w="55245" h="87719">
                  <a:moveTo>
                    <a:pt x="49531" y="0"/>
                  </a:moveTo>
                  <a:lnTo>
                    <a:pt x="49531" y="0"/>
                  </a:lnTo>
                  <a:lnTo>
                    <a:pt x="49531" y="28600"/>
                  </a:lnTo>
                  <a:lnTo>
                    <a:pt x="47625" y="28600"/>
                  </a:lnTo>
                  <a:cubicBezTo>
                    <a:pt x="46609" y="23838"/>
                    <a:pt x="45720" y="19075"/>
                    <a:pt x="43815" y="16205"/>
                  </a:cubicBezTo>
                  <a:cubicBezTo>
                    <a:pt x="41911" y="12395"/>
                    <a:pt x="38989" y="9537"/>
                    <a:pt x="35180" y="7632"/>
                  </a:cubicBezTo>
                  <a:cubicBezTo>
                    <a:pt x="31369" y="5727"/>
                    <a:pt x="28575" y="4775"/>
                    <a:pt x="24765" y="4775"/>
                  </a:cubicBezTo>
                  <a:cubicBezTo>
                    <a:pt x="19939" y="4775"/>
                    <a:pt x="17145" y="6680"/>
                    <a:pt x="14225" y="8585"/>
                  </a:cubicBezTo>
                  <a:cubicBezTo>
                    <a:pt x="11431" y="11442"/>
                    <a:pt x="9525" y="14300"/>
                    <a:pt x="9525" y="18123"/>
                  </a:cubicBezTo>
                  <a:cubicBezTo>
                    <a:pt x="9525" y="20028"/>
                    <a:pt x="10414" y="22885"/>
                    <a:pt x="12319" y="24790"/>
                  </a:cubicBezTo>
                  <a:cubicBezTo>
                    <a:pt x="15240" y="27648"/>
                    <a:pt x="20956" y="32423"/>
                    <a:pt x="30481" y="37185"/>
                  </a:cubicBezTo>
                  <a:cubicBezTo>
                    <a:pt x="38100" y="40995"/>
                    <a:pt x="43815" y="44818"/>
                    <a:pt x="46609" y="46723"/>
                  </a:cubicBezTo>
                  <a:cubicBezTo>
                    <a:pt x="49531" y="48628"/>
                    <a:pt x="51436" y="51485"/>
                    <a:pt x="53340" y="54343"/>
                  </a:cubicBezTo>
                  <a:cubicBezTo>
                    <a:pt x="54230" y="58153"/>
                    <a:pt x="55245" y="61023"/>
                    <a:pt x="55245" y="63881"/>
                  </a:cubicBezTo>
                  <a:cubicBezTo>
                    <a:pt x="55245" y="70548"/>
                    <a:pt x="52325" y="76276"/>
                    <a:pt x="47625" y="80086"/>
                  </a:cubicBezTo>
                  <a:cubicBezTo>
                    <a:pt x="42800" y="84848"/>
                    <a:pt x="37084" y="87719"/>
                    <a:pt x="29464" y="87719"/>
                  </a:cubicBezTo>
                  <a:cubicBezTo>
                    <a:pt x="26670" y="87719"/>
                    <a:pt x="24765" y="86753"/>
                    <a:pt x="21844" y="86753"/>
                  </a:cubicBezTo>
                  <a:cubicBezTo>
                    <a:pt x="20956" y="86753"/>
                    <a:pt x="18034" y="85801"/>
                    <a:pt x="14225" y="84848"/>
                  </a:cubicBezTo>
                  <a:cubicBezTo>
                    <a:pt x="10414" y="82943"/>
                    <a:pt x="7620" y="82943"/>
                    <a:pt x="6605" y="82943"/>
                  </a:cubicBezTo>
                  <a:cubicBezTo>
                    <a:pt x="5715" y="82943"/>
                    <a:pt x="4700" y="82943"/>
                    <a:pt x="4700" y="83896"/>
                  </a:cubicBezTo>
                  <a:cubicBezTo>
                    <a:pt x="3811" y="83896"/>
                    <a:pt x="3811" y="85801"/>
                    <a:pt x="2794" y="87719"/>
                  </a:cubicBezTo>
                  <a:lnTo>
                    <a:pt x="889" y="87719"/>
                  </a:lnTo>
                  <a:lnTo>
                    <a:pt x="889" y="59118"/>
                  </a:lnTo>
                  <a:lnTo>
                    <a:pt x="2794" y="59118"/>
                  </a:lnTo>
                  <a:cubicBezTo>
                    <a:pt x="3811" y="64833"/>
                    <a:pt x="5715" y="69596"/>
                    <a:pt x="7620" y="72453"/>
                  </a:cubicBezTo>
                  <a:cubicBezTo>
                    <a:pt x="9525" y="75323"/>
                    <a:pt x="12319" y="77228"/>
                    <a:pt x="15240" y="80086"/>
                  </a:cubicBezTo>
                  <a:cubicBezTo>
                    <a:pt x="19050" y="81991"/>
                    <a:pt x="23750" y="82943"/>
                    <a:pt x="27559" y="82943"/>
                  </a:cubicBezTo>
                  <a:cubicBezTo>
                    <a:pt x="33275" y="82943"/>
                    <a:pt x="37084" y="81038"/>
                    <a:pt x="40006" y="78181"/>
                  </a:cubicBezTo>
                  <a:cubicBezTo>
                    <a:pt x="42800" y="76276"/>
                    <a:pt x="44705" y="72453"/>
                    <a:pt x="44705" y="68643"/>
                  </a:cubicBezTo>
                  <a:cubicBezTo>
                    <a:pt x="44705" y="66738"/>
                    <a:pt x="43815" y="64833"/>
                    <a:pt x="42800" y="62928"/>
                  </a:cubicBezTo>
                  <a:cubicBezTo>
                    <a:pt x="41911" y="61023"/>
                    <a:pt x="40006" y="59118"/>
                    <a:pt x="37084" y="57200"/>
                  </a:cubicBezTo>
                  <a:cubicBezTo>
                    <a:pt x="36195" y="55296"/>
                    <a:pt x="31369" y="53390"/>
                    <a:pt x="24765" y="48628"/>
                  </a:cubicBezTo>
                  <a:cubicBezTo>
                    <a:pt x="17145" y="44818"/>
                    <a:pt x="12319" y="41948"/>
                    <a:pt x="9525" y="39090"/>
                  </a:cubicBezTo>
                  <a:cubicBezTo>
                    <a:pt x="5715" y="37185"/>
                    <a:pt x="3811" y="34328"/>
                    <a:pt x="1906" y="31470"/>
                  </a:cubicBezTo>
                  <a:cubicBezTo>
                    <a:pt x="889" y="28600"/>
                    <a:pt x="0" y="25743"/>
                    <a:pt x="0" y="21933"/>
                  </a:cubicBezTo>
                  <a:cubicBezTo>
                    <a:pt x="0" y="16205"/>
                    <a:pt x="1906" y="11442"/>
                    <a:pt x="6605" y="6680"/>
                  </a:cubicBezTo>
                  <a:cubicBezTo>
                    <a:pt x="11431" y="2870"/>
                    <a:pt x="17145" y="0"/>
                    <a:pt x="24765" y="0"/>
                  </a:cubicBezTo>
                  <a:cubicBezTo>
                    <a:pt x="28575" y="0"/>
                    <a:pt x="33275" y="952"/>
                    <a:pt x="38100" y="3822"/>
                  </a:cubicBezTo>
                  <a:cubicBezTo>
                    <a:pt x="40894" y="4775"/>
                    <a:pt x="41911" y="4775"/>
                    <a:pt x="42800" y="4775"/>
                  </a:cubicBezTo>
                  <a:cubicBezTo>
                    <a:pt x="44705" y="4775"/>
                    <a:pt x="44705" y="4775"/>
                    <a:pt x="45720" y="3822"/>
                  </a:cubicBezTo>
                  <a:cubicBezTo>
                    <a:pt x="46609" y="3822"/>
                    <a:pt x="46609" y="1905"/>
                    <a:pt x="47625" y="0"/>
                  </a:cubicBezTo>
                  <a:lnTo>
                    <a:pt x="49531" y="0"/>
                  </a:lnTo>
                  <a:close/>
                  <a:moveTo>
                    <a:pt x="-3885895" y="6176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30" name="Freeform 633">
              <a:extLst>
                <a:ext uri="{FF2B5EF4-FFF2-40B4-BE49-F238E27FC236}">
                  <a16:creationId xmlns:a16="http://schemas.microsoft.com/office/drawing/2014/main" id="{BF3B6665-C35C-AC18-DC5B-F9E8F3D230EA}"/>
                </a:ext>
              </a:extLst>
            </p:cNvPr>
            <p:cNvSpPr/>
            <p:nvPr/>
          </p:nvSpPr>
          <p:spPr>
            <a:xfrm>
              <a:off x="5956424" y="5624110"/>
              <a:ext cx="113708" cy="62769"/>
            </a:xfrm>
            <a:custGeom>
              <a:avLst/>
              <a:gdLst/>
              <a:ahLst/>
              <a:cxnLst/>
              <a:rect l="0" t="0" r="0" b="0"/>
              <a:pathLst>
                <a:path w="96139" h="58153">
                  <a:moveTo>
                    <a:pt x="19050" y="11442"/>
                  </a:moveTo>
                  <a:lnTo>
                    <a:pt x="19050" y="11442"/>
                  </a:lnTo>
                  <a:cubicBezTo>
                    <a:pt x="23749" y="7632"/>
                    <a:pt x="25655" y="5727"/>
                    <a:pt x="26670" y="4775"/>
                  </a:cubicBezTo>
                  <a:cubicBezTo>
                    <a:pt x="28575" y="2870"/>
                    <a:pt x="30480" y="1905"/>
                    <a:pt x="32386" y="952"/>
                  </a:cubicBezTo>
                  <a:cubicBezTo>
                    <a:pt x="35180" y="0"/>
                    <a:pt x="37085" y="0"/>
                    <a:pt x="38989" y="0"/>
                  </a:cubicBezTo>
                  <a:cubicBezTo>
                    <a:pt x="42799" y="0"/>
                    <a:pt x="45720" y="952"/>
                    <a:pt x="47625" y="2870"/>
                  </a:cubicBezTo>
                  <a:cubicBezTo>
                    <a:pt x="50419" y="4775"/>
                    <a:pt x="52324" y="7632"/>
                    <a:pt x="53341" y="11442"/>
                  </a:cubicBezTo>
                  <a:cubicBezTo>
                    <a:pt x="57150" y="6680"/>
                    <a:pt x="60961" y="3822"/>
                    <a:pt x="63755" y="1905"/>
                  </a:cubicBezTo>
                  <a:cubicBezTo>
                    <a:pt x="66675" y="952"/>
                    <a:pt x="69469" y="0"/>
                    <a:pt x="72391" y="0"/>
                  </a:cubicBezTo>
                  <a:cubicBezTo>
                    <a:pt x="76200" y="0"/>
                    <a:pt x="78105" y="952"/>
                    <a:pt x="80899" y="1905"/>
                  </a:cubicBezTo>
                  <a:cubicBezTo>
                    <a:pt x="82805" y="3822"/>
                    <a:pt x="84710" y="6680"/>
                    <a:pt x="86614" y="9537"/>
                  </a:cubicBezTo>
                  <a:cubicBezTo>
                    <a:pt x="86614" y="12395"/>
                    <a:pt x="87630" y="16205"/>
                    <a:pt x="87630" y="20980"/>
                  </a:cubicBezTo>
                  <a:lnTo>
                    <a:pt x="87630" y="44805"/>
                  </a:lnTo>
                  <a:cubicBezTo>
                    <a:pt x="87630" y="48628"/>
                    <a:pt x="87630" y="51485"/>
                    <a:pt x="88519" y="52438"/>
                  </a:cubicBezTo>
                  <a:cubicBezTo>
                    <a:pt x="88519" y="53390"/>
                    <a:pt x="89536" y="54343"/>
                    <a:pt x="90424" y="54343"/>
                  </a:cubicBezTo>
                  <a:cubicBezTo>
                    <a:pt x="91441" y="55295"/>
                    <a:pt x="93345" y="55295"/>
                    <a:pt x="96139" y="55295"/>
                  </a:cubicBezTo>
                  <a:lnTo>
                    <a:pt x="96139" y="58153"/>
                  </a:lnTo>
                  <a:lnTo>
                    <a:pt x="68580" y="58153"/>
                  </a:lnTo>
                  <a:lnTo>
                    <a:pt x="68580" y="55295"/>
                  </a:lnTo>
                  <a:lnTo>
                    <a:pt x="69469" y="55295"/>
                  </a:lnTo>
                  <a:cubicBezTo>
                    <a:pt x="71374" y="55295"/>
                    <a:pt x="73280" y="55295"/>
                    <a:pt x="75185" y="54343"/>
                  </a:cubicBezTo>
                  <a:cubicBezTo>
                    <a:pt x="76200" y="53390"/>
                    <a:pt x="77089" y="52438"/>
                    <a:pt x="77089" y="51485"/>
                  </a:cubicBezTo>
                  <a:cubicBezTo>
                    <a:pt x="77089" y="50533"/>
                    <a:pt x="77089" y="48628"/>
                    <a:pt x="77089" y="44805"/>
                  </a:cubicBezTo>
                  <a:lnTo>
                    <a:pt x="77089" y="20980"/>
                  </a:lnTo>
                  <a:cubicBezTo>
                    <a:pt x="77089" y="16205"/>
                    <a:pt x="77089" y="13347"/>
                    <a:pt x="76200" y="11442"/>
                  </a:cubicBezTo>
                  <a:cubicBezTo>
                    <a:pt x="74295" y="8585"/>
                    <a:pt x="71374" y="7632"/>
                    <a:pt x="67564" y="7632"/>
                  </a:cubicBezTo>
                  <a:cubicBezTo>
                    <a:pt x="65660" y="7632"/>
                    <a:pt x="63755" y="7632"/>
                    <a:pt x="61849" y="8585"/>
                  </a:cubicBezTo>
                  <a:cubicBezTo>
                    <a:pt x="59055" y="9537"/>
                    <a:pt x="57150" y="12395"/>
                    <a:pt x="53341" y="15252"/>
                  </a:cubicBezTo>
                  <a:lnTo>
                    <a:pt x="53341" y="15252"/>
                  </a:lnTo>
                  <a:lnTo>
                    <a:pt x="53341" y="18123"/>
                  </a:lnTo>
                  <a:lnTo>
                    <a:pt x="53341" y="44805"/>
                  </a:lnTo>
                  <a:cubicBezTo>
                    <a:pt x="53341" y="48628"/>
                    <a:pt x="53341" y="51485"/>
                    <a:pt x="54230" y="52438"/>
                  </a:cubicBezTo>
                  <a:cubicBezTo>
                    <a:pt x="54230" y="53390"/>
                    <a:pt x="55245" y="54343"/>
                    <a:pt x="56135" y="54343"/>
                  </a:cubicBezTo>
                  <a:cubicBezTo>
                    <a:pt x="58039" y="55295"/>
                    <a:pt x="59944" y="55295"/>
                    <a:pt x="62866" y="55295"/>
                  </a:cubicBezTo>
                  <a:lnTo>
                    <a:pt x="62866" y="58153"/>
                  </a:lnTo>
                  <a:lnTo>
                    <a:pt x="34291" y="58153"/>
                  </a:lnTo>
                  <a:lnTo>
                    <a:pt x="34291" y="55295"/>
                  </a:lnTo>
                  <a:cubicBezTo>
                    <a:pt x="37085" y="55295"/>
                    <a:pt x="40005" y="55295"/>
                    <a:pt x="40894" y="54343"/>
                  </a:cubicBezTo>
                  <a:cubicBezTo>
                    <a:pt x="41911" y="53390"/>
                    <a:pt x="42799" y="52438"/>
                    <a:pt x="42799" y="51485"/>
                  </a:cubicBezTo>
                  <a:cubicBezTo>
                    <a:pt x="43816" y="50533"/>
                    <a:pt x="43816" y="48628"/>
                    <a:pt x="43816" y="44805"/>
                  </a:cubicBezTo>
                  <a:lnTo>
                    <a:pt x="43816" y="20980"/>
                  </a:lnTo>
                  <a:cubicBezTo>
                    <a:pt x="43816" y="16205"/>
                    <a:pt x="42799" y="13347"/>
                    <a:pt x="41911" y="11442"/>
                  </a:cubicBezTo>
                  <a:cubicBezTo>
                    <a:pt x="40005" y="8585"/>
                    <a:pt x="37085" y="6680"/>
                    <a:pt x="34291" y="6680"/>
                  </a:cubicBezTo>
                  <a:cubicBezTo>
                    <a:pt x="31369" y="6680"/>
                    <a:pt x="29464" y="7632"/>
                    <a:pt x="27560" y="8585"/>
                  </a:cubicBezTo>
                  <a:cubicBezTo>
                    <a:pt x="23749" y="10490"/>
                    <a:pt x="20955" y="12395"/>
                    <a:pt x="19050" y="15252"/>
                  </a:cubicBezTo>
                  <a:lnTo>
                    <a:pt x="19050" y="44805"/>
                  </a:lnTo>
                  <a:cubicBezTo>
                    <a:pt x="19050" y="48628"/>
                    <a:pt x="19939" y="51485"/>
                    <a:pt x="19939" y="52438"/>
                  </a:cubicBezTo>
                  <a:cubicBezTo>
                    <a:pt x="20955" y="53390"/>
                    <a:pt x="21844" y="54343"/>
                    <a:pt x="22861" y="54343"/>
                  </a:cubicBezTo>
                  <a:cubicBezTo>
                    <a:pt x="23749" y="55295"/>
                    <a:pt x="25655" y="55295"/>
                    <a:pt x="28575" y="55295"/>
                  </a:cubicBezTo>
                  <a:lnTo>
                    <a:pt x="28575" y="58153"/>
                  </a:lnTo>
                  <a:lnTo>
                    <a:pt x="889" y="58153"/>
                  </a:lnTo>
                  <a:lnTo>
                    <a:pt x="889" y="55295"/>
                  </a:lnTo>
                  <a:cubicBezTo>
                    <a:pt x="3811" y="55295"/>
                    <a:pt x="4699" y="55295"/>
                    <a:pt x="6605" y="54343"/>
                  </a:cubicBezTo>
                  <a:cubicBezTo>
                    <a:pt x="7620" y="54343"/>
                    <a:pt x="7620" y="53390"/>
                    <a:pt x="8510" y="52438"/>
                  </a:cubicBezTo>
                  <a:cubicBezTo>
                    <a:pt x="9525" y="50533"/>
                    <a:pt x="9525" y="48628"/>
                    <a:pt x="9525" y="44805"/>
                  </a:cubicBezTo>
                  <a:lnTo>
                    <a:pt x="9525" y="23837"/>
                  </a:lnTo>
                  <a:cubicBezTo>
                    <a:pt x="9525" y="17170"/>
                    <a:pt x="9525" y="13347"/>
                    <a:pt x="8510" y="11442"/>
                  </a:cubicBezTo>
                  <a:cubicBezTo>
                    <a:pt x="8510" y="10490"/>
                    <a:pt x="7620" y="9537"/>
                    <a:pt x="7620" y="8585"/>
                  </a:cubicBezTo>
                  <a:cubicBezTo>
                    <a:pt x="6605" y="8585"/>
                    <a:pt x="5716" y="7632"/>
                    <a:pt x="4699" y="7632"/>
                  </a:cubicBezTo>
                  <a:cubicBezTo>
                    <a:pt x="3811" y="7632"/>
                    <a:pt x="2794" y="8585"/>
                    <a:pt x="889" y="8585"/>
                  </a:cubicBezTo>
                  <a:lnTo>
                    <a:pt x="0" y="6680"/>
                  </a:lnTo>
                  <a:lnTo>
                    <a:pt x="17145" y="0"/>
                  </a:lnTo>
                  <a:lnTo>
                    <a:pt x="19050" y="0"/>
                  </a:lnTo>
                  <a:lnTo>
                    <a:pt x="19050" y="11442"/>
                  </a:lnTo>
                  <a:close/>
                  <a:moveTo>
                    <a:pt x="-3989755" y="59000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31" name="Picture 634">
              <a:extLst>
                <a:ext uri="{FF2B5EF4-FFF2-40B4-BE49-F238E27FC236}">
                  <a16:creationId xmlns:a16="http://schemas.microsoft.com/office/drawing/2014/main" id="{B88BE910-4AF4-B1BF-62BF-5998A6D196D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068330" y="5673514"/>
              <a:ext cx="38604" cy="36011"/>
            </a:xfrm>
            <a:prstGeom prst="rect">
              <a:avLst/>
            </a:prstGeom>
            <a:noFill/>
          </p:spPr>
        </p:pic>
        <p:sp>
          <p:nvSpPr>
            <p:cNvPr id="132" name="Freeform 635">
              <a:extLst>
                <a:ext uri="{FF2B5EF4-FFF2-40B4-BE49-F238E27FC236}">
                  <a16:creationId xmlns:a16="http://schemas.microsoft.com/office/drawing/2014/main" id="{AD31EA09-714E-266C-C15C-68E228CC4DE8}"/>
                </a:ext>
              </a:extLst>
            </p:cNvPr>
            <p:cNvSpPr/>
            <p:nvPr/>
          </p:nvSpPr>
          <p:spPr>
            <a:xfrm>
              <a:off x="6155752" y="5578832"/>
              <a:ext cx="24784" cy="59684"/>
            </a:xfrm>
            <a:custGeom>
              <a:avLst/>
              <a:gdLst/>
              <a:ahLst/>
              <a:cxnLst/>
              <a:rect l="0" t="0" r="0" b="0"/>
              <a:pathLst>
                <a:path w="20955" h="55295">
                  <a:moveTo>
                    <a:pt x="0" y="6680"/>
                  </a:moveTo>
                  <a:lnTo>
                    <a:pt x="0" y="6680"/>
                  </a:lnTo>
                  <a:lnTo>
                    <a:pt x="13334" y="0"/>
                  </a:lnTo>
                  <a:lnTo>
                    <a:pt x="14350" y="0"/>
                  </a:lnTo>
                  <a:lnTo>
                    <a:pt x="14350" y="45770"/>
                  </a:lnTo>
                  <a:cubicBezTo>
                    <a:pt x="14350" y="48628"/>
                    <a:pt x="14350" y="50533"/>
                    <a:pt x="15239" y="51485"/>
                  </a:cubicBezTo>
                  <a:cubicBezTo>
                    <a:pt x="15239" y="52438"/>
                    <a:pt x="15239" y="53390"/>
                    <a:pt x="16256" y="53390"/>
                  </a:cubicBezTo>
                  <a:cubicBezTo>
                    <a:pt x="17144" y="53390"/>
                    <a:pt x="19050" y="54343"/>
                    <a:pt x="20955" y="54343"/>
                  </a:cubicBezTo>
                  <a:lnTo>
                    <a:pt x="20955" y="55295"/>
                  </a:lnTo>
                  <a:lnTo>
                    <a:pt x="1015" y="55295"/>
                  </a:lnTo>
                  <a:lnTo>
                    <a:pt x="1015" y="54343"/>
                  </a:lnTo>
                  <a:cubicBezTo>
                    <a:pt x="3809" y="54343"/>
                    <a:pt x="4825" y="53390"/>
                    <a:pt x="5714" y="53390"/>
                  </a:cubicBezTo>
                  <a:cubicBezTo>
                    <a:pt x="6731" y="53390"/>
                    <a:pt x="7619" y="52438"/>
                    <a:pt x="7619" y="51485"/>
                  </a:cubicBezTo>
                  <a:cubicBezTo>
                    <a:pt x="7619" y="51485"/>
                    <a:pt x="7619" y="49580"/>
                    <a:pt x="7619" y="45770"/>
                  </a:cubicBezTo>
                  <a:lnTo>
                    <a:pt x="7619" y="16205"/>
                  </a:lnTo>
                  <a:cubicBezTo>
                    <a:pt x="7619" y="12395"/>
                    <a:pt x="7619" y="10490"/>
                    <a:pt x="7619" y="8585"/>
                  </a:cubicBezTo>
                  <a:cubicBezTo>
                    <a:pt x="7619" y="8585"/>
                    <a:pt x="6731" y="7632"/>
                    <a:pt x="6731" y="7632"/>
                  </a:cubicBezTo>
                  <a:cubicBezTo>
                    <a:pt x="5714" y="6680"/>
                    <a:pt x="5714" y="6680"/>
                    <a:pt x="4825" y="6680"/>
                  </a:cubicBezTo>
                  <a:cubicBezTo>
                    <a:pt x="3809" y="6680"/>
                    <a:pt x="1905" y="6680"/>
                    <a:pt x="1015" y="7632"/>
                  </a:cubicBezTo>
                  <a:lnTo>
                    <a:pt x="0" y="6680"/>
                  </a:lnTo>
                  <a:close/>
                  <a:moveTo>
                    <a:pt x="-4111575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33" name="Picture 636">
              <a:extLst>
                <a:ext uri="{FF2B5EF4-FFF2-40B4-BE49-F238E27FC236}">
                  <a16:creationId xmlns:a16="http://schemas.microsoft.com/office/drawing/2014/main" id="{B36DC686-1FCB-1467-4992-EA6786E3D47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196458" y="5578832"/>
              <a:ext cx="90125" cy="60713"/>
            </a:xfrm>
            <a:prstGeom prst="rect">
              <a:avLst/>
            </a:prstGeom>
            <a:noFill/>
          </p:spPr>
        </p:pic>
        <p:pic>
          <p:nvPicPr>
            <p:cNvPr id="134" name="Picture 637">
              <a:extLst>
                <a:ext uri="{FF2B5EF4-FFF2-40B4-BE49-F238E27FC236}">
                  <a16:creationId xmlns:a16="http://schemas.microsoft.com/office/drawing/2014/main" id="{94E58682-73B2-5DD6-8870-2B7891CE779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293344" y="5594268"/>
              <a:ext cx="104695" cy="92611"/>
            </a:xfrm>
            <a:prstGeom prst="rect">
              <a:avLst/>
            </a:prstGeom>
            <a:noFill/>
          </p:spPr>
        </p:pic>
        <p:pic>
          <p:nvPicPr>
            <p:cNvPr id="135" name="Picture 638">
              <a:extLst>
                <a:ext uri="{FF2B5EF4-FFF2-40B4-BE49-F238E27FC236}">
                  <a16:creationId xmlns:a16="http://schemas.microsoft.com/office/drawing/2014/main" id="{BE84A7BD-9D26-B990-20BF-5B64E8816AA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04799" y="5624110"/>
              <a:ext cx="99138" cy="91583"/>
            </a:xfrm>
            <a:prstGeom prst="rect">
              <a:avLst/>
            </a:prstGeom>
            <a:noFill/>
          </p:spPr>
        </p:pic>
        <p:pic>
          <p:nvPicPr>
            <p:cNvPr id="136" name="Picture 639">
              <a:extLst>
                <a:ext uri="{FF2B5EF4-FFF2-40B4-BE49-F238E27FC236}">
                  <a16:creationId xmlns:a16="http://schemas.microsoft.com/office/drawing/2014/main" id="{EABA6BA2-633A-33AE-8C25-15426FF532A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561468" y="5578832"/>
              <a:ext cx="83366" cy="59685"/>
            </a:xfrm>
            <a:prstGeom prst="rect">
              <a:avLst/>
            </a:prstGeom>
            <a:noFill/>
          </p:spPr>
        </p:pic>
        <p:sp>
          <p:nvSpPr>
            <p:cNvPr id="137" name="Freeform 640">
              <a:extLst>
                <a:ext uri="{FF2B5EF4-FFF2-40B4-BE49-F238E27FC236}">
                  <a16:creationId xmlns:a16="http://schemas.microsoft.com/office/drawing/2014/main" id="{44ABEB4A-3921-A212-57A2-0D30B8F70A4F}"/>
                </a:ext>
              </a:extLst>
            </p:cNvPr>
            <p:cNvSpPr/>
            <p:nvPr/>
          </p:nvSpPr>
          <p:spPr>
            <a:xfrm>
              <a:off x="6651593" y="5579860"/>
              <a:ext cx="40557" cy="59685"/>
            </a:xfrm>
            <a:custGeom>
              <a:avLst/>
              <a:gdLst/>
              <a:ahLst/>
              <a:cxnLst/>
              <a:rect l="0" t="0" r="0" b="0"/>
              <a:pathLst>
                <a:path w="34291" h="55296">
                  <a:moveTo>
                    <a:pt x="4826" y="0"/>
                  </a:moveTo>
                  <a:lnTo>
                    <a:pt x="4826" y="0"/>
                  </a:lnTo>
                  <a:lnTo>
                    <a:pt x="34291" y="0"/>
                  </a:lnTo>
                  <a:lnTo>
                    <a:pt x="34291" y="1918"/>
                  </a:lnTo>
                  <a:lnTo>
                    <a:pt x="16256" y="55296"/>
                  </a:lnTo>
                  <a:lnTo>
                    <a:pt x="11431" y="55296"/>
                  </a:lnTo>
                  <a:lnTo>
                    <a:pt x="27687" y="6680"/>
                  </a:lnTo>
                  <a:lnTo>
                    <a:pt x="13336" y="6680"/>
                  </a:lnTo>
                  <a:cubicBezTo>
                    <a:pt x="9525" y="6680"/>
                    <a:pt x="7620" y="7633"/>
                    <a:pt x="6731" y="7633"/>
                  </a:cubicBezTo>
                  <a:cubicBezTo>
                    <a:pt x="3811" y="9538"/>
                    <a:pt x="2922" y="11443"/>
                    <a:pt x="1017" y="13348"/>
                  </a:cubicBezTo>
                  <a:lnTo>
                    <a:pt x="0" y="13348"/>
                  </a:lnTo>
                  <a:lnTo>
                    <a:pt x="4826" y="0"/>
                  </a:lnTo>
                  <a:close/>
                  <a:moveTo>
                    <a:pt x="-4525073" y="63099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38" name="Freeform 641">
              <a:extLst>
                <a:ext uri="{FF2B5EF4-FFF2-40B4-BE49-F238E27FC236}">
                  <a16:creationId xmlns:a16="http://schemas.microsoft.com/office/drawing/2014/main" id="{79F0F13D-6F4B-7CD9-F03C-32813F391689}"/>
                </a:ext>
              </a:extLst>
            </p:cNvPr>
            <p:cNvSpPr/>
            <p:nvPr/>
          </p:nvSpPr>
          <p:spPr>
            <a:xfrm>
              <a:off x="6705669" y="5594268"/>
              <a:ext cx="65342" cy="94682"/>
            </a:xfrm>
            <a:custGeom>
              <a:avLst/>
              <a:gdLst/>
              <a:ahLst/>
              <a:cxnLst/>
              <a:rect l="0" t="0" r="0" b="0"/>
              <a:pathLst>
                <a:path w="55246" h="87719">
                  <a:moveTo>
                    <a:pt x="49530" y="0"/>
                  </a:moveTo>
                  <a:lnTo>
                    <a:pt x="49530" y="0"/>
                  </a:lnTo>
                  <a:lnTo>
                    <a:pt x="49530" y="28600"/>
                  </a:lnTo>
                  <a:lnTo>
                    <a:pt x="47625" y="28600"/>
                  </a:lnTo>
                  <a:cubicBezTo>
                    <a:pt x="46736" y="23838"/>
                    <a:pt x="45721" y="19075"/>
                    <a:pt x="43816" y="16205"/>
                  </a:cubicBezTo>
                  <a:cubicBezTo>
                    <a:pt x="41911" y="12395"/>
                    <a:pt x="39117" y="9537"/>
                    <a:pt x="35306" y="7632"/>
                  </a:cubicBezTo>
                  <a:cubicBezTo>
                    <a:pt x="32386" y="5727"/>
                    <a:pt x="28575" y="4775"/>
                    <a:pt x="24766" y="4775"/>
                  </a:cubicBezTo>
                  <a:cubicBezTo>
                    <a:pt x="20067" y="4775"/>
                    <a:pt x="17146" y="6680"/>
                    <a:pt x="14352" y="8585"/>
                  </a:cubicBezTo>
                  <a:cubicBezTo>
                    <a:pt x="11430" y="11442"/>
                    <a:pt x="9525" y="14300"/>
                    <a:pt x="9525" y="18123"/>
                  </a:cubicBezTo>
                  <a:cubicBezTo>
                    <a:pt x="9525" y="20028"/>
                    <a:pt x="10542" y="22885"/>
                    <a:pt x="12447" y="24790"/>
                  </a:cubicBezTo>
                  <a:cubicBezTo>
                    <a:pt x="15241" y="27648"/>
                    <a:pt x="20955" y="32423"/>
                    <a:pt x="30480" y="37185"/>
                  </a:cubicBezTo>
                  <a:cubicBezTo>
                    <a:pt x="38100" y="40995"/>
                    <a:pt x="43816" y="44818"/>
                    <a:pt x="46736" y="46723"/>
                  </a:cubicBezTo>
                  <a:cubicBezTo>
                    <a:pt x="49530" y="48628"/>
                    <a:pt x="51436" y="51485"/>
                    <a:pt x="53341" y="54343"/>
                  </a:cubicBezTo>
                  <a:cubicBezTo>
                    <a:pt x="54356" y="58153"/>
                    <a:pt x="55246" y="61023"/>
                    <a:pt x="55246" y="63881"/>
                  </a:cubicBezTo>
                  <a:cubicBezTo>
                    <a:pt x="55246" y="70548"/>
                    <a:pt x="53341" y="76276"/>
                    <a:pt x="48642" y="80086"/>
                  </a:cubicBezTo>
                  <a:cubicBezTo>
                    <a:pt x="42927" y="84848"/>
                    <a:pt x="37211" y="87719"/>
                    <a:pt x="29592" y="87719"/>
                  </a:cubicBezTo>
                  <a:cubicBezTo>
                    <a:pt x="26671" y="87719"/>
                    <a:pt x="24766" y="86753"/>
                    <a:pt x="22861" y="86753"/>
                  </a:cubicBezTo>
                  <a:cubicBezTo>
                    <a:pt x="20955" y="86753"/>
                    <a:pt x="18161" y="85801"/>
                    <a:pt x="14352" y="84848"/>
                  </a:cubicBezTo>
                  <a:cubicBezTo>
                    <a:pt x="10542" y="82943"/>
                    <a:pt x="7621" y="82943"/>
                    <a:pt x="6731" y="82943"/>
                  </a:cubicBezTo>
                  <a:cubicBezTo>
                    <a:pt x="5716" y="82943"/>
                    <a:pt x="4827" y="82943"/>
                    <a:pt x="4827" y="83896"/>
                  </a:cubicBezTo>
                  <a:cubicBezTo>
                    <a:pt x="3811" y="83896"/>
                    <a:pt x="3811" y="85801"/>
                    <a:pt x="2922" y="87719"/>
                  </a:cubicBezTo>
                  <a:lnTo>
                    <a:pt x="1017" y="87719"/>
                  </a:lnTo>
                  <a:lnTo>
                    <a:pt x="1017" y="59118"/>
                  </a:lnTo>
                  <a:lnTo>
                    <a:pt x="2922" y="59118"/>
                  </a:lnTo>
                  <a:cubicBezTo>
                    <a:pt x="4827" y="64833"/>
                    <a:pt x="5716" y="69596"/>
                    <a:pt x="7621" y="72453"/>
                  </a:cubicBezTo>
                  <a:cubicBezTo>
                    <a:pt x="9525" y="75323"/>
                    <a:pt x="12447" y="77228"/>
                    <a:pt x="16256" y="80086"/>
                  </a:cubicBezTo>
                  <a:cubicBezTo>
                    <a:pt x="19050" y="81991"/>
                    <a:pt x="23877" y="82943"/>
                    <a:pt x="27686" y="82943"/>
                  </a:cubicBezTo>
                  <a:cubicBezTo>
                    <a:pt x="33402" y="82943"/>
                    <a:pt x="37211" y="81038"/>
                    <a:pt x="40005" y="78181"/>
                  </a:cubicBezTo>
                  <a:cubicBezTo>
                    <a:pt x="42927" y="76276"/>
                    <a:pt x="44831" y="72453"/>
                    <a:pt x="44831" y="68643"/>
                  </a:cubicBezTo>
                  <a:cubicBezTo>
                    <a:pt x="44831" y="66738"/>
                    <a:pt x="43816" y="64833"/>
                    <a:pt x="42927" y="62928"/>
                  </a:cubicBezTo>
                  <a:cubicBezTo>
                    <a:pt x="41911" y="61023"/>
                    <a:pt x="40005" y="59118"/>
                    <a:pt x="38100" y="57200"/>
                  </a:cubicBezTo>
                  <a:cubicBezTo>
                    <a:pt x="36196" y="55296"/>
                    <a:pt x="31497" y="53390"/>
                    <a:pt x="24766" y="48628"/>
                  </a:cubicBezTo>
                  <a:cubicBezTo>
                    <a:pt x="17146" y="44818"/>
                    <a:pt x="12447" y="41948"/>
                    <a:pt x="9525" y="39090"/>
                  </a:cubicBezTo>
                  <a:cubicBezTo>
                    <a:pt x="6731" y="37185"/>
                    <a:pt x="3811" y="34328"/>
                    <a:pt x="2922" y="31470"/>
                  </a:cubicBezTo>
                  <a:cubicBezTo>
                    <a:pt x="1017" y="28600"/>
                    <a:pt x="0" y="25743"/>
                    <a:pt x="0" y="21933"/>
                  </a:cubicBezTo>
                  <a:cubicBezTo>
                    <a:pt x="0" y="16205"/>
                    <a:pt x="2922" y="11442"/>
                    <a:pt x="6731" y="6680"/>
                  </a:cubicBezTo>
                  <a:cubicBezTo>
                    <a:pt x="11430" y="2870"/>
                    <a:pt x="17146" y="0"/>
                    <a:pt x="24766" y="0"/>
                  </a:cubicBezTo>
                  <a:cubicBezTo>
                    <a:pt x="28575" y="0"/>
                    <a:pt x="33402" y="952"/>
                    <a:pt x="39117" y="3822"/>
                  </a:cubicBezTo>
                  <a:cubicBezTo>
                    <a:pt x="41022" y="4775"/>
                    <a:pt x="42927" y="4775"/>
                    <a:pt x="43816" y="4775"/>
                  </a:cubicBezTo>
                  <a:cubicBezTo>
                    <a:pt x="44831" y="4775"/>
                    <a:pt x="45721" y="4775"/>
                    <a:pt x="45721" y="3822"/>
                  </a:cubicBezTo>
                  <a:cubicBezTo>
                    <a:pt x="46736" y="3822"/>
                    <a:pt x="47625" y="1905"/>
                    <a:pt x="47625" y="0"/>
                  </a:cubicBezTo>
                  <a:lnTo>
                    <a:pt x="49530" y="0"/>
                  </a:lnTo>
                  <a:close/>
                  <a:moveTo>
                    <a:pt x="-4584141" y="6176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39" name="Freeform 642">
              <a:extLst>
                <a:ext uri="{FF2B5EF4-FFF2-40B4-BE49-F238E27FC236}">
                  <a16:creationId xmlns:a16="http://schemas.microsoft.com/office/drawing/2014/main" id="{18585FD2-7BB5-6637-E263-885D0D6308EA}"/>
                </a:ext>
              </a:extLst>
            </p:cNvPr>
            <p:cNvSpPr/>
            <p:nvPr/>
          </p:nvSpPr>
          <p:spPr>
            <a:xfrm>
              <a:off x="6782276" y="5624110"/>
              <a:ext cx="113857" cy="62769"/>
            </a:xfrm>
            <a:custGeom>
              <a:avLst/>
              <a:gdLst/>
              <a:ahLst/>
              <a:cxnLst/>
              <a:rect l="0" t="0" r="0" b="0"/>
              <a:pathLst>
                <a:path w="96265" h="58153">
                  <a:moveTo>
                    <a:pt x="20065" y="11442"/>
                  </a:moveTo>
                  <a:lnTo>
                    <a:pt x="20065" y="11442"/>
                  </a:lnTo>
                  <a:cubicBezTo>
                    <a:pt x="23876" y="7632"/>
                    <a:pt x="25781" y="5727"/>
                    <a:pt x="26670" y="4775"/>
                  </a:cubicBezTo>
                  <a:cubicBezTo>
                    <a:pt x="28575" y="2870"/>
                    <a:pt x="30479" y="1905"/>
                    <a:pt x="32384" y="952"/>
                  </a:cubicBezTo>
                  <a:cubicBezTo>
                    <a:pt x="35306" y="0"/>
                    <a:pt x="37210" y="0"/>
                    <a:pt x="39115" y="0"/>
                  </a:cubicBezTo>
                  <a:cubicBezTo>
                    <a:pt x="42926" y="0"/>
                    <a:pt x="45720" y="952"/>
                    <a:pt x="48640" y="2870"/>
                  </a:cubicBezTo>
                  <a:cubicBezTo>
                    <a:pt x="50546" y="4775"/>
                    <a:pt x="52451" y="7632"/>
                    <a:pt x="53340" y="11442"/>
                  </a:cubicBezTo>
                  <a:cubicBezTo>
                    <a:pt x="57150" y="6680"/>
                    <a:pt x="60959" y="3822"/>
                    <a:pt x="63881" y="1905"/>
                  </a:cubicBezTo>
                  <a:cubicBezTo>
                    <a:pt x="66802" y="952"/>
                    <a:pt x="69596" y="0"/>
                    <a:pt x="73406" y="0"/>
                  </a:cubicBezTo>
                  <a:cubicBezTo>
                    <a:pt x="76327" y="0"/>
                    <a:pt x="79121" y="952"/>
                    <a:pt x="81026" y="1905"/>
                  </a:cubicBezTo>
                  <a:cubicBezTo>
                    <a:pt x="82931" y="3822"/>
                    <a:pt x="84835" y="6680"/>
                    <a:pt x="86740" y="9537"/>
                  </a:cubicBezTo>
                  <a:cubicBezTo>
                    <a:pt x="87757" y="12395"/>
                    <a:pt x="87757" y="16205"/>
                    <a:pt x="87757" y="20980"/>
                  </a:cubicBezTo>
                  <a:lnTo>
                    <a:pt x="87757" y="44805"/>
                  </a:lnTo>
                  <a:cubicBezTo>
                    <a:pt x="87757" y="48628"/>
                    <a:pt x="87757" y="51485"/>
                    <a:pt x="88646" y="52438"/>
                  </a:cubicBezTo>
                  <a:cubicBezTo>
                    <a:pt x="88646" y="53390"/>
                    <a:pt x="89662" y="54343"/>
                    <a:pt x="90551" y="54343"/>
                  </a:cubicBezTo>
                  <a:cubicBezTo>
                    <a:pt x="92456" y="55295"/>
                    <a:pt x="93471" y="55295"/>
                    <a:pt x="96265" y="55295"/>
                  </a:cubicBezTo>
                  <a:lnTo>
                    <a:pt x="96265" y="58153"/>
                  </a:lnTo>
                  <a:lnTo>
                    <a:pt x="68707" y="58153"/>
                  </a:lnTo>
                  <a:lnTo>
                    <a:pt x="68707" y="55295"/>
                  </a:lnTo>
                  <a:lnTo>
                    <a:pt x="69596" y="55295"/>
                  </a:lnTo>
                  <a:cubicBezTo>
                    <a:pt x="72516" y="55295"/>
                    <a:pt x="74421" y="55295"/>
                    <a:pt x="75310" y="54343"/>
                  </a:cubicBezTo>
                  <a:cubicBezTo>
                    <a:pt x="76327" y="53390"/>
                    <a:pt x="77215" y="52438"/>
                    <a:pt x="77215" y="51485"/>
                  </a:cubicBezTo>
                  <a:cubicBezTo>
                    <a:pt x="77215" y="50533"/>
                    <a:pt x="77215" y="48628"/>
                    <a:pt x="77215" y="44805"/>
                  </a:cubicBezTo>
                  <a:lnTo>
                    <a:pt x="77215" y="20980"/>
                  </a:lnTo>
                  <a:cubicBezTo>
                    <a:pt x="77215" y="16205"/>
                    <a:pt x="77215" y="13347"/>
                    <a:pt x="76327" y="11442"/>
                  </a:cubicBezTo>
                  <a:cubicBezTo>
                    <a:pt x="74421" y="8585"/>
                    <a:pt x="71501" y="7632"/>
                    <a:pt x="68707" y="7632"/>
                  </a:cubicBezTo>
                  <a:cubicBezTo>
                    <a:pt x="65785" y="7632"/>
                    <a:pt x="63881" y="7632"/>
                    <a:pt x="61976" y="8585"/>
                  </a:cubicBezTo>
                  <a:cubicBezTo>
                    <a:pt x="60071" y="9537"/>
                    <a:pt x="57150" y="12395"/>
                    <a:pt x="53340" y="15252"/>
                  </a:cubicBezTo>
                  <a:lnTo>
                    <a:pt x="53340" y="15252"/>
                  </a:lnTo>
                  <a:lnTo>
                    <a:pt x="53340" y="18123"/>
                  </a:lnTo>
                  <a:lnTo>
                    <a:pt x="53340" y="44805"/>
                  </a:lnTo>
                  <a:cubicBezTo>
                    <a:pt x="53340" y="48628"/>
                    <a:pt x="54356" y="51485"/>
                    <a:pt x="54356" y="52438"/>
                  </a:cubicBezTo>
                  <a:cubicBezTo>
                    <a:pt x="55245" y="53390"/>
                    <a:pt x="55245" y="54343"/>
                    <a:pt x="57150" y="54343"/>
                  </a:cubicBezTo>
                  <a:cubicBezTo>
                    <a:pt x="58165" y="55295"/>
                    <a:pt x="60071" y="55295"/>
                    <a:pt x="62865" y="55295"/>
                  </a:cubicBezTo>
                  <a:lnTo>
                    <a:pt x="62865" y="58153"/>
                  </a:lnTo>
                  <a:lnTo>
                    <a:pt x="34290" y="58153"/>
                  </a:lnTo>
                  <a:lnTo>
                    <a:pt x="34290" y="55295"/>
                  </a:lnTo>
                  <a:cubicBezTo>
                    <a:pt x="37210" y="55295"/>
                    <a:pt x="40004" y="55295"/>
                    <a:pt x="41021" y="54343"/>
                  </a:cubicBezTo>
                  <a:cubicBezTo>
                    <a:pt x="41909" y="53390"/>
                    <a:pt x="42926" y="52438"/>
                    <a:pt x="43815" y="51485"/>
                  </a:cubicBezTo>
                  <a:cubicBezTo>
                    <a:pt x="43815" y="50533"/>
                    <a:pt x="43815" y="48628"/>
                    <a:pt x="43815" y="44805"/>
                  </a:cubicBezTo>
                  <a:lnTo>
                    <a:pt x="43815" y="20980"/>
                  </a:lnTo>
                  <a:cubicBezTo>
                    <a:pt x="43815" y="16205"/>
                    <a:pt x="42926" y="13347"/>
                    <a:pt x="41909" y="11442"/>
                  </a:cubicBezTo>
                  <a:cubicBezTo>
                    <a:pt x="40004" y="8585"/>
                    <a:pt x="37210" y="6680"/>
                    <a:pt x="34290" y="6680"/>
                  </a:cubicBezTo>
                  <a:cubicBezTo>
                    <a:pt x="31496" y="6680"/>
                    <a:pt x="29590" y="7632"/>
                    <a:pt x="27685" y="8585"/>
                  </a:cubicBezTo>
                  <a:cubicBezTo>
                    <a:pt x="23876" y="10490"/>
                    <a:pt x="21971" y="12395"/>
                    <a:pt x="20065" y="15252"/>
                  </a:cubicBezTo>
                  <a:lnTo>
                    <a:pt x="20065" y="44805"/>
                  </a:lnTo>
                  <a:cubicBezTo>
                    <a:pt x="20065" y="48628"/>
                    <a:pt x="20065" y="51485"/>
                    <a:pt x="20065" y="52438"/>
                  </a:cubicBezTo>
                  <a:cubicBezTo>
                    <a:pt x="20954" y="53390"/>
                    <a:pt x="21971" y="54343"/>
                    <a:pt x="22859" y="54343"/>
                  </a:cubicBezTo>
                  <a:cubicBezTo>
                    <a:pt x="23876" y="55295"/>
                    <a:pt x="25781" y="55295"/>
                    <a:pt x="28575" y="55295"/>
                  </a:cubicBezTo>
                  <a:lnTo>
                    <a:pt x="28575" y="58153"/>
                  </a:lnTo>
                  <a:lnTo>
                    <a:pt x="1015" y="58153"/>
                  </a:lnTo>
                  <a:lnTo>
                    <a:pt x="1015" y="55295"/>
                  </a:lnTo>
                  <a:cubicBezTo>
                    <a:pt x="3809" y="55295"/>
                    <a:pt x="5715" y="55295"/>
                    <a:pt x="6731" y="54343"/>
                  </a:cubicBezTo>
                  <a:cubicBezTo>
                    <a:pt x="7620" y="54343"/>
                    <a:pt x="8635" y="53390"/>
                    <a:pt x="8635" y="52438"/>
                  </a:cubicBezTo>
                  <a:cubicBezTo>
                    <a:pt x="9525" y="50533"/>
                    <a:pt x="9525" y="48628"/>
                    <a:pt x="9525" y="44805"/>
                  </a:cubicBezTo>
                  <a:lnTo>
                    <a:pt x="9525" y="23837"/>
                  </a:lnTo>
                  <a:cubicBezTo>
                    <a:pt x="9525" y="17170"/>
                    <a:pt x="9525" y="13347"/>
                    <a:pt x="8635" y="11442"/>
                  </a:cubicBezTo>
                  <a:cubicBezTo>
                    <a:pt x="8635" y="10490"/>
                    <a:pt x="8635" y="9537"/>
                    <a:pt x="7620" y="8585"/>
                  </a:cubicBezTo>
                  <a:cubicBezTo>
                    <a:pt x="6731" y="8585"/>
                    <a:pt x="5715" y="7632"/>
                    <a:pt x="4826" y="7632"/>
                  </a:cubicBezTo>
                  <a:cubicBezTo>
                    <a:pt x="3809" y="7632"/>
                    <a:pt x="2921" y="8585"/>
                    <a:pt x="1015" y="8585"/>
                  </a:cubicBezTo>
                  <a:lnTo>
                    <a:pt x="0" y="6680"/>
                  </a:lnTo>
                  <a:lnTo>
                    <a:pt x="17145" y="0"/>
                  </a:lnTo>
                  <a:lnTo>
                    <a:pt x="20065" y="0"/>
                  </a:lnTo>
                  <a:lnTo>
                    <a:pt x="20065" y="11442"/>
                  </a:lnTo>
                  <a:close/>
                  <a:moveTo>
                    <a:pt x="-4688002" y="59000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0" name="Freeform 643">
              <a:extLst>
                <a:ext uri="{FF2B5EF4-FFF2-40B4-BE49-F238E27FC236}">
                  <a16:creationId xmlns:a16="http://schemas.microsoft.com/office/drawing/2014/main" id="{643DE0FD-2B9F-C75D-5278-A0C386765DDF}"/>
                </a:ext>
              </a:extLst>
            </p:cNvPr>
            <p:cNvSpPr/>
            <p:nvPr/>
          </p:nvSpPr>
          <p:spPr>
            <a:xfrm>
              <a:off x="6904096" y="5673514"/>
              <a:ext cx="22531" cy="36011"/>
            </a:xfrm>
            <a:custGeom>
              <a:avLst/>
              <a:gdLst/>
              <a:ahLst/>
              <a:cxnLst/>
              <a:rect l="0" t="0" r="0" b="0"/>
              <a:pathLst>
                <a:path w="19050" h="33363">
                  <a:moveTo>
                    <a:pt x="0" y="33363"/>
                  </a:moveTo>
                  <a:lnTo>
                    <a:pt x="0" y="33363"/>
                  </a:lnTo>
                  <a:lnTo>
                    <a:pt x="0" y="30506"/>
                  </a:lnTo>
                  <a:cubicBezTo>
                    <a:pt x="4700" y="28601"/>
                    <a:pt x="7620" y="26683"/>
                    <a:pt x="10414" y="23826"/>
                  </a:cubicBezTo>
                  <a:cubicBezTo>
                    <a:pt x="12319" y="20968"/>
                    <a:pt x="13336" y="18111"/>
                    <a:pt x="13336" y="14301"/>
                  </a:cubicBezTo>
                  <a:cubicBezTo>
                    <a:pt x="13336" y="13335"/>
                    <a:pt x="13336" y="13335"/>
                    <a:pt x="13336" y="12383"/>
                  </a:cubicBezTo>
                  <a:cubicBezTo>
                    <a:pt x="12319" y="12383"/>
                    <a:pt x="12319" y="12383"/>
                    <a:pt x="12319" y="12383"/>
                  </a:cubicBezTo>
                  <a:cubicBezTo>
                    <a:pt x="11431" y="12383"/>
                    <a:pt x="10414" y="12383"/>
                    <a:pt x="9525" y="13335"/>
                  </a:cubicBezTo>
                  <a:cubicBezTo>
                    <a:pt x="8510" y="13335"/>
                    <a:pt x="7620" y="13335"/>
                    <a:pt x="6605" y="13335"/>
                  </a:cubicBezTo>
                  <a:cubicBezTo>
                    <a:pt x="4700" y="13335"/>
                    <a:pt x="3811" y="13335"/>
                    <a:pt x="1906" y="12383"/>
                  </a:cubicBezTo>
                  <a:cubicBezTo>
                    <a:pt x="889" y="10478"/>
                    <a:pt x="0" y="9525"/>
                    <a:pt x="0" y="6668"/>
                  </a:cubicBezTo>
                  <a:cubicBezTo>
                    <a:pt x="0" y="4763"/>
                    <a:pt x="889" y="3810"/>
                    <a:pt x="2794" y="1905"/>
                  </a:cubicBezTo>
                  <a:cubicBezTo>
                    <a:pt x="3811" y="953"/>
                    <a:pt x="5716" y="0"/>
                    <a:pt x="8510" y="0"/>
                  </a:cubicBezTo>
                  <a:cubicBezTo>
                    <a:pt x="11431" y="0"/>
                    <a:pt x="13336" y="953"/>
                    <a:pt x="15241" y="2858"/>
                  </a:cubicBezTo>
                  <a:cubicBezTo>
                    <a:pt x="18035" y="5715"/>
                    <a:pt x="19050" y="8573"/>
                    <a:pt x="19050" y="12383"/>
                  </a:cubicBezTo>
                  <a:cubicBezTo>
                    <a:pt x="19050" y="17158"/>
                    <a:pt x="17145" y="20968"/>
                    <a:pt x="14225" y="24778"/>
                  </a:cubicBezTo>
                  <a:cubicBezTo>
                    <a:pt x="11431" y="27636"/>
                    <a:pt x="6605" y="30506"/>
                    <a:pt x="0" y="33363"/>
                  </a:cubicBezTo>
                  <a:lnTo>
                    <a:pt x="0" y="33363"/>
                  </a:lnTo>
                  <a:close/>
                  <a:moveTo>
                    <a:pt x="-4858689" y="544233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1" name="Freeform 644">
              <a:extLst>
                <a:ext uri="{FF2B5EF4-FFF2-40B4-BE49-F238E27FC236}">
                  <a16:creationId xmlns:a16="http://schemas.microsoft.com/office/drawing/2014/main" id="{7A23DBCE-A24E-8E14-F31E-F80971133447}"/>
                </a:ext>
              </a:extLst>
            </p:cNvPr>
            <p:cNvSpPr/>
            <p:nvPr/>
          </p:nvSpPr>
          <p:spPr>
            <a:xfrm>
              <a:off x="6984007" y="5578832"/>
              <a:ext cx="24784" cy="59684"/>
            </a:xfrm>
            <a:custGeom>
              <a:avLst/>
              <a:gdLst/>
              <a:ahLst/>
              <a:cxnLst/>
              <a:rect l="0" t="0" r="0" b="0"/>
              <a:pathLst>
                <a:path w="20955" h="55295">
                  <a:moveTo>
                    <a:pt x="0" y="6680"/>
                  </a:moveTo>
                  <a:lnTo>
                    <a:pt x="0" y="6680"/>
                  </a:lnTo>
                  <a:lnTo>
                    <a:pt x="13336" y="0"/>
                  </a:lnTo>
                  <a:lnTo>
                    <a:pt x="14352" y="0"/>
                  </a:lnTo>
                  <a:lnTo>
                    <a:pt x="14352" y="45770"/>
                  </a:lnTo>
                  <a:cubicBezTo>
                    <a:pt x="14352" y="48628"/>
                    <a:pt x="14352" y="50533"/>
                    <a:pt x="14352" y="51485"/>
                  </a:cubicBezTo>
                  <a:cubicBezTo>
                    <a:pt x="15241" y="52438"/>
                    <a:pt x="15241" y="53390"/>
                    <a:pt x="16256" y="53390"/>
                  </a:cubicBezTo>
                  <a:cubicBezTo>
                    <a:pt x="17146" y="53390"/>
                    <a:pt x="19050" y="54343"/>
                    <a:pt x="20955" y="54343"/>
                  </a:cubicBezTo>
                  <a:lnTo>
                    <a:pt x="20955" y="55295"/>
                  </a:lnTo>
                  <a:lnTo>
                    <a:pt x="1017" y="55295"/>
                  </a:lnTo>
                  <a:lnTo>
                    <a:pt x="1017" y="54343"/>
                  </a:lnTo>
                  <a:cubicBezTo>
                    <a:pt x="3811" y="54343"/>
                    <a:pt x="4827" y="53390"/>
                    <a:pt x="5716" y="53390"/>
                  </a:cubicBezTo>
                  <a:cubicBezTo>
                    <a:pt x="6731" y="53390"/>
                    <a:pt x="6731" y="52438"/>
                    <a:pt x="7621" y="51485"/>
                  </a:cubicBezTo>
                  <a:cubicBezTo>
                    <a:pt x="7621" y="51485"/>
                    <a:pt x="7621" y="49580"/>
                    <a:pt x="7621" y="45770"/>
                  </a:cubicBezTo>
                  <a:lnTo>
                    <a:pt x="7621" y="16205"/>
                  </a:lnTo>
                  <a:cubicBezTo>
                    <a:pt x="7621" y="12395"/>
                    <a:pt x="7621" y="10490"/>
                    <a:pt x="7621" y="8585"/>
                  </a:cubicBezTo>
                  <a:cubicBezTo>
                    <a:pt x="7621" y="8585"/>
                    <a:pt x="6731" y="7632"/>
                    <a:pt x="6731" y="7632"/>
                  </a:cubicBezTo>
                  <a:cubicBezTo>
                    <a:pt x="5716" y="6680"/>
                    <a:pt x="4827" y="6680"/>
                    <a:pt x="4827" y="6680"/>
                  </a:cubicBezTo>
                  <a:cubicBezTo>
                    <a:pt x="3811" y="6680"/>
                    <a:pt x="1905" y="6680"/>
                    <a:pt x="0" y="7632"/>
                  </a:cubicBezTo>
                  <a:lnTo>
                    <a:pt x="0" y="6680"/>
                  </a:lnTo>
                  <a:close/>
                  <a:moveTo>
                    <a:pt x="-4811852" y="63195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pic>
          <p:nvPicPr>
            <p:cNvPr id="142" name="Picture 645">
              <a:extLst>
                <a:ext uri="{FF2B5EF4-FFF2-40B4-BE49-F238E27FC236}">
                  <a16:creationId xmlns:a16="http://schemas.microsoft.com/office/drawing/2014/main" id="{9D18A19A-44C8-E919-969A-D3AB54841C3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24564" y="5578832"/>
              <a:ext cx="82314" cy="60713"/>
            </a:xfrm>
            <a:prstGeom prst="rect">
              <a:avLst/>
            </a:prstGeom>
            <a:noFill/>
          </p:spPr>
        </p:pic>
        <p:pic>
          <p:nvPicPr>
            <p:cNvPr id="143" name="Picture 646">
              <a:extLst>
                <a:ext uri="{FF2B5EF4-FFF2-40B4-BE49-F238E27FC236}">
                  <a16:creationId xmlns:a16="http://schemas.microsoft.com/office/drawing/2014/main" id="{073CDACE-C056-ECEF-2C4C-D8DF421C3D1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122651" y="5596324"/>
              <a:ext cx="98087" cy="90555"/>
            </a:xfrm>
            <a:prstGeom prst="rect">
              <a:avLst/>
            </a:prstGeom>
            <a:noFill/>
          </p:spPr>
        </p:pic>
        <p:sp>
          <p:nvSpPr>
            <p:cNvPr id="144" name="Freeform 647">
              <a:extLst>
                <a:ext uri="{FF2B5EF4-FFF2-40B4-BE49-F238E27FC236}">
                  <a16:creationId xmlns:a16="http://schemas.microsoft.com/office/drawing/2014/main" id="{0F8E8FA2-9ED2-D144-14D5-C71B86101430}"/>
                </a:ext>
              </a:extLst>
            </p:cNvPr>
            <p:cNvSpPr/>
            <p:nvPr/>
          </p:nvSpPr>
          <p:spPr>
            <a:xfrm>
              <a:off x="7219536" y="5626166"/>
              <a:ext cx="74354" cy="61740"/>
            </a:xfrm>
            <a:custGeom>
              <a:avLst/>
              <a:gdLst/>
              <a:ahLst/>
              <a:cxnLst/>
              <a:rect l="0" t="0" r="0" b="0"/>
              <a:pathLst>
                <a:path w="62866" h="57200">
                  <a:moveTo>
                    <a:pt x="53341" y="0"/>
                  </a:moveTo>
                  <a:lnTo>
                    <a:pt x="53341" y="0"/>
                  </a:lnTo>
                  <a:lnTo>
                    <a:pt x="53341" y="33375"/>
                  </a:lnTo>
                  <a:cubicBezTo>
                    <a:pt x="53341" y="40043"/>
                    <a:pt x="53341" y="43865"/>
                    <a:pt x="53341" y="45770"/>
                  </a:cubicBezTo>
                  <a:cubicBezTo>
                    <a:pt x="54356" y="46723"/>
                    <a:pt x="54356" y="48628"/>
                    <a:pt x="55245" y="48628"/>
                  </a:cubicBezTo>
                  <a:cubicBezTo>
                    <a:pt x="56262" y="49580"/>
                    <a:pt x="56262" y="49580"/>
                    <a:pt x="57150" y="49580"/>
                  </a:cubicBezTo>
                  <a:cubicBezTo>
                    <a:pt x="59056" y="49580"/>
                    <a:pt x="60071" y="49580"/>
                    <a:pt x="61976" y="48628"/>
                  </a:cubicBezTo>
                  <a:lnTo>
                    <a:pt x="62866" y="50533"/>
                  </a:lnTo>
                  <a:lnTo>
                    <a:pt x="45720" y="57200"/>
                  </a:lnTo>
                  <a:lnTo>
                    <a:pt x="42926" y="57200"/>
                  </a:lnTo>
                  <a:lnTo>
                    <a:pt x="42926" y="45770"/>
                  </a:lnTo>
                  <a:cubicBezTo>
                    <a:pt x="38100" y="50533"/>
                    <a:pt x="34291" y="54343"/>
                    <a:pt x="32386" y="55295"/>
                  </a:cubicBezTo>
                  <a:cubicBezTo>
                    <a:pt x="29592" y="57200"/>
                    <a:pt x="26670" y="57200"/>
                    <a:pt x="23876" y="57200"/>
                  </a:cubicBezTo>
                  <a:cubicBezTo>
                    <a:pt x="20956" y="57200"/>
                    <a:pt x="18162" y="56248"/>
                    <a:pt x="16256" y="55295"/>
                  </a:cubicBezTo>
                  <a:cubicBezTo>
                    <a:pt x="13336" y="53390"/>
                    <a:pt x="11431" y="50533"/>
                    <a:pt x="10542" y="47675"/>
                  </a:cubicBezTo>
                  <a:cubicBezTo>
                    <a:pt x="10542" y="44818"/>
                    <a:pt x="9525" y="40995"/>
                    <a:pt x="9525" y="35280"/>
                  </a:cubicBezTo>
                  <a:lnTo>
                    <a:pt x="9525" y="10490"/>
                  </a:lnTo>
                  <a:cubicBezTo>
                    <a:pt x="9525" y="7632"/>
                    <a:pt x="9525" y="5727"/>
                    <a:pt x="8637" y="4775"/>
                  </a:cubicBezTo>
                  <a:cubicBezTo>
                    <a:pt x="8637" y="3822"/>
                    <a:pt x="7620" y="2870"/>
                    <a:pt x="5716" y="2870"/>
                  </a:cubicBezTo>
                  <a:cubicBezTo>
                    <a:pt x="4826" y="1917"/>
                    <a:pt x="2921" y="1917"/>
                    <a:pt x="0" y="1917"/>
                  </a:cubicBezTo>
                  <a:lnTo>
                    <a:pt x="0" y="0"/>
                  </a:lnTo>
                  <a:lnTo>
                    <a:pt x="20067" y="0"/>
                  </a:lnTo>
                  <a:lnTo>
                    <a:pt x="20067" y="37185"/>
                  </a:lnTo>
                  <a:cubicBezTo>
                    <a:pt x="20067" y="42900"/>
                    <a:pt x="20956" y="45770"/>
                    <a:pt x="22861" y="47675"/>
                  </a:cubicBezTo>
                  <a:cubicBezTo>
                    <a:pt x="24766" y="49580"/>
                    <a:pt x="26670" y="50533"/>
                    <a:pt x="29592" y="50533"/>
                  </a:cubicBezTo>
                  <a:cubicBezTo>
                    <a:pt x="30481" y="50533"/>
                    <a:pt x="32386" y="49580"/>
                    <a:pt x="35306" y="48628"/>
                  </a:cubicBezTo>
                  <a:cubicBezTo>
                    <a:pt x="37212" y="47675"/>
                    <a:pt x="40006" y="44818"/>
                    <a:pt x="42926" y="41948"/>
                  </a:cubicBezTo>
                  <a:lnTo>
                    <a:pt x="42926" y="10490"/>
                  </a:lnTo>
                  <a:cubicBezTo>
                    <a:pt x="42926" y="6680"/>
                    <a:pt x="42926" y="4775"/>
                    <a:pt x="41021" y="3822"/>
                  </a:cubicBezTo>
                  <a:cubicBezTo>
                    <a:pt x="40006" y="2870"/>
                    <a:pt x="38100" y="1917"/>
                    <a:pt x="34291" y="1917"/>
                  </a:cubicBezTo>
                  <a:lnTo>
                    <a:pt x="34291" y="0"/>
                  </a:lnTo>
                  <a:lnTo>
                    <a:pt x="53341" y="0"/>
                  </a:lnTo>
                  <a:close/>
                  <a:moveTo>
                    <a:pt x="-5048161" y="58809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5" name="Freeform 648">
              <a:extLst>
                <a:ext uri="{FF2B5EF4-FFF2-40B4-BE49-F238E27FC236}">
                  <a16:creationId xmlns:a16="http://schemas.microsoft.com/office/drawing/2014/main" id="{E05A5B84-D4BE-DC70-2C60-BBBF53D3F0E1}"/>
                </a:ext>
              </a:extLst>
            </p:cNvPr>
            <p:cNvSpPr/>
            <p:nvPr/>
          </p:nvSpPr>
          <p:spPr>
            <a:xfrm>
              <a:off x="634368" y="5396693"/>
              <a:ext cx="6760" cy="6181"/>
            </a:xfrm>
            <a:custGeom>
              <a:avLst/>
              <a:gdLst/>
              <a:ahLst/>
              <a:cxnLst/>
              <a:rect l="0" t="0" r="0" b="0"/>
              <a:pathLst>
                <a:path w="5716" h="5727">
                  <a:moveTo>
                    <a:pt x="0" y="5727"/>
                  </a:moveTo>
                  <a:lnTo>
                    <a:pt x="0" y="5727"/>
                  </a:lnTo>
                  <a:lnTo>
                    <a:pt x="5716" y="5727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726374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6" name="Freeform 649">
              <a:extLst>
                <a:ext uri="{FF2B5EF4-FFF2-40B4-BE49-F238E27FC236}">
                  <a16:creationId xmlns:a16="http://schemas.microsoft.com/office/drawing/2014/main" id="{A05437E8-E961-5978-12A4-E96F2740BCAB}"/>
                </a:ext>
              </a:extLst>
            </p:cNvPr>
            <p:cNvSpPr/>
            <p:nvPr/>
          </p:nvSpPr>
          <p:spPr>
            <a:xfrm>
              <a:off x="634368" y="5396693"/>
              <a:ext cx="6760" cy="6181"/>
            </a:xfrm>
            <a:custGeom>
              <a:avLst/>
              <a:gdLst/>
              <a:ahLst/>
              <a:cxnLst/>
              <a:rect l="0" t="0" r="0" b="0"/>
              <a:pathLst>
                <a:path w="5716" h="5727">
                  <a:moveTo>
                    <a:pt x="0" y="5727"/>
                  </a:moveTo>
                  <a:lnTo>
                    <a:pt x="0" y="5727"/>
                  </a:lnTo>
                  <a:lnTo>
                    <a:pt x="5716" y="5727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726374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7" name="Freeform 650">
              <a:extLst>
                <a:ext uri="{FF2B5EF4-FFF2-40B4-BE49-F238E27FC236}">
                  <a16:creationId xmlns:a16="http://schemas.microsoft.com/office/drawing/2014/main" id="{7240B8FD-3F8C-FE1E-6052-ADC5AF4C4519}"/>
                </a:ext>
              </a:extLst>
            </p:cNvPr>
            <p:cNvSpPr/>
            <p:nvPr/>
          </p:nvSpPr>
          <p:spPr>
            <a:xfrm>
              <a:off x="641129" y="5396693"/>
              <a:ext cx="1054706" cy="6181"/>
            </a:xfrm>
            <a:custGeom>
              <a:avLst/>
              <a:gdLst/>
              <a:ahLst/>
              <a:cxnLst/>
              <a:rect l="0" t="0" r="0" b="0"/>
              <a:pathLst>
                <a:path w="891739" h="5727">
                  <a:moveTo>
                    <a:pt x="0" y="5727"/>
                  </a:moveTo>
                  <a:lnTo>
                    <a:pt x="0" y="5727"/>
                  </a:lnTo>
                  <a:lnTo>
                    <a:pt x="891739" y="5727"/>
                  </a:lnTo>
                  <a:lnTo>
                    <a:pt x="891739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720658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8" name="Freeform 651">
              <a:extLst>
                <a:ext uri="{FF2B5EF4-FFF2-40B4-BE49-F238E27FC236}">
                  <a16:creationId xmlns:a16="http://schemas.microsoft.com/office/drawing/2014/main" id="{D29474A0-1988-4819-75BC-C2BFD2F1998A}"/>
                </a:ext>
              </a:extLst>
            </p:cNvPr>
            <p:cNvSpPr/>
            <p:nvPr/>
          </p:nvSpPr>
          <p:spPr>
            <a:xfrm>
              <a:off x="1695836" y="5396693"/>
              <a:ext cx="6759" cy="6181"/>
            </a:xfrm>
            <a:custGeom>
              <a:avLst/>
              <a:gdLst/>
              <a:ahLst/>
              <a:cxnLst/>
              <a:rect l="0" t="0" r="0" b="0"/>
              <a:pathLst>
                <a:path w="5715" h="5727">
                  <a:moveTo>
                    <a:pt x="0" y="5727"/>
                  </a:moveTo>
                  <a:lnTo>
                    <a:pt x="0" y="5727"/>
                  </a:lnTo>
                  <a:lnTo>
                    <a:pt x="5715" y="5727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-171081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49" name="Freeform 652">
              <a:extLst>
                <a:ext uri="{FF2B5EF4-FFF2-40B4-BE49-F238E27FC236}">
                  <a16:creationId xmlns:a16="http://schemas.microsoft.com/office/drawing/2014/main" id="{6AB3F2AA-59EE-C08C-F1EA-64ADDFD70A1E}"/>
                </a:ext>
              </a:extLst>
            </p:cNvPr>
            <p:cNvSpPr/>
            <p:nvPr/>
          </p:nvSpPr>
          <p:spPr>
            <a:xfrm>
              <a:off x="1702595" y="5396693"/>
              <a:ext cx="5738950" cy="6181"/>
            </a:xfrm>
            <a:custGeom>
              <a:avLst/>
              <a:gdLst/>
              <a:ahLst/>
              <a:cxnLst/>
              <a:rect l="0" t="0" r="0" b="0"/>
              <a:pathLst>
                <a:path w="4852200" h="5727">
                  <a:moveTo>
                    <a:pt x="0" y="5727"/>
                  </a:moveTo>
                  <a:lnTo>
                    <a:pt x="0" y="5727"/>
                  </a:lnTo>
                  <a:lnTo>
                    <a:pt x="4852200" y="5727"/>
                  </a:lnTo>
                  <a:lnTo>
                    <a:pt x="4852200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-176796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0" name="Freeform 653">
              <a:extLst>
                <a:ext uri="{FF2B5EF4-FFF2-40B4-BE49-F238E27FC236}">
                  <a16:creationId xmlns:a16="http://schemas.microsoft.com/office/drawing/2014/main" id="{36E7AF0C-AB25-05CC-8E3D-39D9D1F901B4}"/>
                </a:ext>
              </a:extLst>
            </p:cNvPr>
            <p:cNvSpPr/>
            <p:nvPr/>
          </p:nvSpPr>
          <p:spPr>
            <a:xfrm>
              <a:off x="7441545" y="5396693"/>
              <a:ext cx="6759" cy="6181"/>
            </a:xfrm>
            <a:custGeom>
              <a:avLst/>
              <a:gdLst/>
              <a:ahLst/>
              <a:cxnLst/>
              <a:rect l="0" t="0" r="0" b="0"/>
              <a:pathLst>
                <a:path w="5715" h="5727">
                  <a:moveTo>
                    <a:pt x="0" y="5727"/>
                  </a:moveTo>
                  <a:lnTo>
                    <a:pt x="0" y="5727"/>
                  </a:lnTo>
                  <a:lnTo>
                    <a:pt x="5715" y="5727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-5028996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1" name="Freeform 654">
              <a:extLst>
                <a:ext uri="{FF2B5EF4-FFF2-40B4-BE49-F238E27FC236}">
                  <a16:creationId xmlns:a16="http://schemas.microsoft.com/office/drawing/2014/main" id="{6EB72E4A-7687-8267-870F-39EC091B55EE}"/>
                </a:ext>
              </a:extLst>
            </p:cNvPr>
            <p:cNvSpPr/>
            <p:nvPr/>
          </p:nvSpPr>
          <p:spPr>
            <a:xfrm>
              <a:off x="7441545" y="5396693"/>
              <a:ext cx="6759" cy="6181"/>
            </a:xfrm>
            <a:custGeom>
              <a:avLst/>
              <a:gdLst/>
              <a:ahLst/>
              <a:cxnLst/>
              <a:rect l="0" t="0" r="0" b="0"/>
              <a:pathLst>
                <a:path w="5715" h="5727">
                  <a:moveTo>
                    <a:pt x="0" y="5727"/>
                  </a:moveTo>
                  <a:lnTo>
                    <a:pt x="0" y="5727"/>
                  </a:lnTo>
                  <a:lnTo>
                    <a:pt x="5715" y="5727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7"/>
                  </a:lnTo>
                  <a:close/>
                  <a:moveTo>
                    <a:pt x="-5028996" y="80069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2" name="Freeform 655">
              <a:extLst>
                <a:ext uri="{FF2B5EF4-FFF2-40B4-BE49-F238E27FC236}">
                  <a16:creationId xmlns:a16="http://schemas.microsoft.com/office/drawing/2014/main" id="{56AB2B3D-E901-2BE3-6A33-B6E00B2621C2}"/>
                </a:ext>
              </a:extLst>
            </p:cNvPr>
            <p:cNvSpPr/>
            <p:nvPr/>
          </p:nvSpPr>
          <p:spPr>
            <a:xfrm>
              <a:off x="634368" y="5402875"/>
              <a:ext cx="6760" cy="316945"/>
            </a:xfrm>
            <a:custGeom>
              <a:avLst/>
              <a:gdLst/>
              <a:ahLst/>
              <a:cxnLst/>
              <a:rect l="0" t="0" r="0" b="0"/>
              <a:pathLst>
                <a:path w="5716" h="293637">
                  <a:moveTo>
                    <a:pt x="0" y="293637"/>
                  </a:moveTo>
                  <a:lnTo>
                    <a:pt x="0" y="293637"/>
                  </a:lnTo>
                  <a:lnTo>
                    <a:pt x="5716" y="293637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293637"/>
                  </a:lnTo>
                  <a:close/>
                  <a:moveTo>
                    <a:pt x="432737" y="7949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3" name="Freeform 656">
              <a:extLst>
                <a:ext uri="{FF2B5EF4-FFF2-40B4-BE49-F238E27FC236}">
                  <a16:creationId xmlns:a16="http://schemas.microsoft.com/office/drawing/2014/main" id="{861EDFF8-2F3A-C07B-1D23-FB5AA0FF615F}"/>
                </a:ext>
              </a:extLst>
            </p:cNvPr>
            <p:cNvSpPr/>
            <p:nvPr/>
          </p:nvSpPr>
          <p:spPr>
            <a:xfrm>
              <a:off x="1695836" y="5402875"/>
              <a:ext cx="6759" cy="316945"/>
            </a:xfrm>
            <a:custGeom>
              <a:avLst/>
              <a:gdLst/>
              <a:ahLst/>
              <a:cxnLst/>
              <a:rect l="0" t="0" r="0" b="0"/>
              <a:pathLst>
                <a:path w="5715" h="293637">
                  <a:moveTo>
                    <a:pt x="0" y="293637"/>
                  </a:moveTo>
                  <a:lnTo>
                    <a:pt x="0" y="293637"/>
                  </a:lnTo>
                  <a:lnTo>
                    <a:pt x="5715" y="293637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293637"/>
                  </a:lnTo>
                  <a:close/>
                  <a:moveTo>
                    <a:pt x="-464718" y="7949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4" name="Freeform 657">
              <a:extLst>
                <a:ext uri="{FF2B5EF4-FFF2-40B4-BE49-F238E27FC236}">
                  <a16:creationId xmlns:a16="http://schemas.microsoft.com/office/drawing/2014/main" id="{E4E46B1F-8F41-24CB-E365-F14202645CAF}"/>
                </a:ext>
              </a:extLst>
            </p:cNvPr>
            <p:cNvSpPr/>
            <p:nvPr/>
          </p:nvSpPr>
          <p:spPr>
            <a:xfrm>
              <a:off x="7441545" y="5402875"/>
              <a:ext cx="6759" cy="316945"/>
            </a:xfrm>
            <a:custGeom>
              <a:avLst/>
              <a:gdLst/>
              <a:ahLst/>
              <a:cxnLst/>
              <a:rect l="0" t="0" r="0" b="0"/>
              <a:pathLst>
                <a:path w="5715" h="293637">
                  <a:moveTo>
                    <a:pt x="0" y="293637"/>
                  </a:moveTo>
                  <a:lnTo>
                    <a:pt x="0" y="293637"/>
                  </a:lnTo>
                  <a:lnTo>
                    <a:pt x="5715" y="293637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293637"/>
                  </a:lnTo>
                  <a:close/>
                  <a:moveTo>
                    <a:pt x="-5322633" y="7949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5" name="Freeform 658">
              <a:extLst>
                <a:ext uri="{FF2B5EF4-FFF2-40B4-BE49-F238E27FC236}">
                  <a16:creationId xmlns:a16="http://schemas.microsoft.com/office/drawing/2014/main" id="{FC6B8424-296D-8814-1036-53A1404C30B8}"/>
                </a:ext>
              </a:extLst>
            </p:cNvPr>
            <p:cNvSpPr/>
            <p:nvPr/>
          </p:nvSpPr>
          <p:spPr>
            <a:xfrm>
              <a:off x="721141" y="5760972"/>
              <a:ext cx="89013" cy="90556"/>
            </a:xfrm>
            <a:custGeom>
              <a:avLst/>
              <a:gdLst/>
              <a:ahLst/>
              <a:cxnLst/>
              <a:rect l="0" t="0" r="0" b="0"/>
              <a:pathLst>
                <a:path w="75260" h="83897">
                  <a:moveTo>
                    <a:pt x="56210" y="40996"/>
                  </a:moveTo>
                  <a:lnTo>
                    <a:pt x="56210" y="40996"/>
                  </a:lnTo>
                  <a:cubicBezTo>
                    <a:pt x="61925" y="41949"/>
                    <a:pt x="65735" y="43853"/>
                    <a:pt x="69545" y="46724"/>
                  </a:cubicBezTo>
                  <a:cubicBezTo>
                    <a:pt x="73355" y="50534"/>
                    <a:pt x="75260" y="55296"/>
                    <a:pt x="75260" y="61024"/>
                  </a:cubicBezTo>
                  <a:cubicBezTo>
                    <a:pt x="75260" y="64834"/>
                    <a:pt x="73355" y="68644"/>
                    <a:pt x="71450" y="72454"/>
                  </a:cubicBezTo>
                  <a:cubicBezTo>
                    <a:pt x="68593" y="76277"/>
                    <a:pt x="64783" y="79134"/>
                    <a:pt x="60020" y="81039"/>
                  </a:cubicBezTo>
                  <a:cubicBezTo>
                    <a:pt x="56210" y="82944"/>
                    <a:pt x="48578" y="83897"/>
                    <a:pt x="39053" y="83897"/>
                  </a:cubicBezTo>
                  <a:lnTo>
                    <a:pt x="0" y="83897"/>
                  </a:lnTo>
                  <a:lnTo>
                    <a:pt x="0" y="81039"/>
                  </a:lnTo>
                  <a:lnTo>
                    <a:pt x="2858" y="81039"/>
                  </a:lnTo>
                  <a:cubicBezTo>
                    <a:pt x="6668" y="81039"/>
                    <a:pt x="9525" y="80087"/>
                    <a:pt x="10478" y="78182"/>
                  </a:cubicBezTo>
                  <a:cubicBezTo>
                    <a:pt x="11430" y="76277"/>
                    <a:pt x="12383" y="73406"/>
                    <a:pt x="12383" y="68644"/>
                  </a:cubicBezTo>
                  <a:lnTo>
                    <a:pt x="12383" y="15253"/>
                  </a:lnTo>
                  <a:cubicBezTo>
                    <a:pt x="12383" y="9538"/>
                    <a:pt x="11430" y="6681"/>
                    <a:pt x="10478" y="4776"/>
                  </a:cubicBezTo>
                  <a:cubicBezTo>
                    <a:pt x="8573" y="3823"/>
                    <a:pt x="6668" y="2858"/>
                    <a:pt x="2858" y="2858"/>
                  </a:cubicBezTo>
                  <a:lnTo>
                    <a:pt x="0" y="2858"/>
                  </a:lnTo>
                  <a:lnTo>
                    <a:pt x="0" y="0"/>
                  </a:lnTo>
                  <a:lnTo>
                    <a:pt x="36195" y="0"/>
                  </a:lnTo>
                  <a:cubicBezTo>
                    <a:pt x="42863" y="0"/>
                    <a:pt x="48578" y="953"/>
                    <a:pt x="52388" y="1905"/>
                  </a:cubicBezTo>
                  <a:cubicBezTo>
                    <a:pt x="58115" y="2858"/>
                    <a:pt x="62878" y="5728"/>
                    <a:pt x="66688" y="9538"/>
                  </a:cubicBezTo>
                  <a:cubicBezTo>
                    <a:pt x="69545" y="13348"/>
                    <a:pt x="71450" y="17158"/>
                    <a:pt x="71450" y="22886"/>
                  </a:cubicBezTo>
                  <a:cubicBezTo>
                    <a:pt x="71450" y="26696"/>
                    <a:pt x="69545" y="30506"/>
                    <a:pt x="67640" y="33376"/>
                  </a:cubicBezTo>
                  <a:cubicBezTo>
                    <a:pt x="64783" y="37186"/>
                    <a:pt x="60973" y="39091"/>
                    <a:pt x="56210" y="40996"/>
                  </a:cubicBezTo>
                  <a:lnTo>
                    <a:pt x="56210" y="40996"/>
                  </a:lnTo>
                  <a:close/>
                  <a:moveTo>
                    <a:pt x="280251" y="463207"/>
                  </a:moveTo>
                  <a:moveTo>
                    <a:pt x="23813" y="38138"/>
                  </a:moveTo>
                  <a:lnTo>
                    <a:pt x="23813" y="38138"/>
                  </a:lnTo>
                  <a:cubicBezTo>
                    <a:pt x="25718" y="38138"/>
                    <a:pt x="27623" y="38138"/>
                    <a:pt x="29528" y="38138"/>
                  </a:cubicBezTo>
                  <a:cubicBezTo>
                    <a:pt x="31433" y="38138"/>
                    <a:pt x="33338" y="38138"/>
                    <a:pt x="35243" y="38138"/>
                  </a:cubicBezTo>
                  <a:cubicBezTo>
                    <a:pt x="41910" y="38138"/>
                    <a:pt x="45720" y="38138"/>
                    <a:pt x="48578" y="36234"/>
                  </a:cubicBezTo>
                  <a:cubicBezTo>
                    <a:pt x="52388" y="35281"/>
                    <a:pt x="54293" y="33376"/>
                    <a:pt x="56210" y="30506"/>
                  </a:cubicBezTo>
                  <a:cubicBezTo>
                    <a:pt x="57163" y="27648"/>
                    <a:pt x="58115" y="24791"/>
                    <a:pt x="58115" y="21933"/>
                  </a:cubicBezTo>
                  <a:cubicBezTo>
                    <a:pt x="58115" y="17158"/>
                    <a:pt x="56210" y="13348"/>
                    <a:pt x="52388" y="9538"/>
                  </a:cubicBezTo>
                  <a:cubicBezTo>
                    <a:pt x="48578" y="5728"/>
                    <a:pt x="42863" y="4776"/>
                    <a:pt x="35243" y="4776"/>
                  </a:cubicBezTo>
                  <a:cubicBezTo>
                    <a:pt x="30480" y="4776"/>
                    <a:pt x="27623" y="4776"/>
                    <a:pt x="23813" y="5728"/>
                  </a:cubicBezTo>
                  <a:lnTo>
                    <a:pt x="23813" y="38138"/>
                  </a:lnTo>
                  <a:close/>
                  <a:moveTo>
                    <a:pt x="283109" y="463207"/>
                  </a:moveTo>
                  <a:moveTo>
                    <a:pt x="23813" y="77229"/>
                  </a:moveTo>
                  <a:lnTo>
                    <a:pt x="23813" y="77229"/>
                  </a:lnTo>
                  <a:cubicBezTo>
                    <a:pt x="28575" y="78182"/>
                    <a:pt x="33338" y="79134"/>
                    <a:pt x="38100" y="79134"/>
                  </a:cubicBezTo>
                  <a:cubicBezTo>
                    <a:pt x="45720" y="79134"/>
                    <a:pt x="51435" y="77229"/>
                    <a:pt x="55258" y="74359"/>
                  </a:cubicBezTo>
                  <a:cubicBezTo>
                    <a:pt x="59068" y="70549"/>
                    <a:pt x="60973" y="66739"/>
                    <a:pt x="60973" y="61976"/>
                  </a:cubicBezTo>
                  <a:cubicBezTo>
                    <a:pt x="60973" y="58154"/>
                    <a:pt x="60020" y="55296"/>
                    <a:pt x="58115" y="52439"/>
                  </a:cubicBezTo>
                  <a:cubicBezTo>
                    <a:pt x="56210" y="49581"/>
                    <a:pt x="53340" y="46724"/>
                    <a:pt x="49530" y="45759"/>
                  </a:cubicBezTo>
                  <a:cubicBezTo>
                    <a:pt x="45720" y="43853"/>
                    <a:pt x="40958" y="42901"/>
                    <a:pt x="35243" y="42901"/>
                  </a:cubicBezTo>
                  <a:cubicBezTo>
                    <a:pt x="32385" y="42901"/>
                    <a:pt x="30480" y="42901"/>
                    <a:pt x="28575" y="42901"/>
                  </a:cubicBezTo>
                  <a:cubicBezTo>
                    <a:pt x="26670" y="42901"/>
                    <a:pt x="24765" y="42901"/>
                    <a:pt x="23813" y="42901"/>
                  </a:cubicBezTo>
                  <a:lnTo>
                    <a:pt x="23813" y="77229"/>
                  </a:lnTo>
                  <a:close/>
                  <a:moveTo>
                    <a:pt x="244018" y="46320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6" name="Freeform 659">
              <a:extLst>
                <a:ext uri="{FF2B5EF4-FFF2-40B4-BE49-F238E27FC236}">
                  <a16:creationId xmlns:a16="http://schemas.microsoft.com/office/drawing/2014/main" id="{43AB33BD-C061-B963-297E-B26DADCD9CF4}"/>
                </a:ext>
              </a:extLst>
            </p:cNvPr>
            <p:cNvSpPr/>
            <p:nvPr/>
          </p:nvSpPr>
          <p:spPr>
            <a:xfrm>
              <a:off x="820294" y="5790815"/>
              <a:ext cx="73241" cy="61741"/>
            </a:xfrm>
            <a:custGeom>
              <a:avLst/>
              <a:gdLst/>
              <a:ahLst/>
              <a:cxnLst/>
              <a:rect l="0" t="0" r="0" b="0"/>
              <a:pathLst>
                <a:path w="61925" h="57201">
                  <a:moveTo>
                    <a:pt x="52400" y="0"/>
                  </a:moveTo>
                  <a:lnTo>
                    <a:pt x="52400" y="0"/>
                  </a:lnTo>
                  <a:lnTo>
                    <a:pt x="52400" y="33376"/>
                  </a:lnTo>
                  <a:cubicBezTo>
                    <a:pt x="52400" y="40043"/>
                    <a:pt x="52400" y="43853"/>
                    <a:pt x="53352" y="45758"/>
                  </a:cubicBezTo>
                  <a:cubicBezTo>
                    <a:pt x="53352" y="46711"/>
                    <a:pt x="54305" y="48629"/>
                    <a:pt x="54305" y="48629"/>
                  </a:cubicBezTo>
                  <a:cubicBezTo>
                    <a:pt x="55257" y="49581"/>
                    <a:pt x="56210" y="49581"/>
                    <a:pt x="57163" y="49581"/>
                  </a:cubicBezTo>
                  <a:cubicBezTo>
                    <a:pt x="58115" y="49581"/>
                    <a:pt x="60020" y="49581"/>
                    <a:pt x="60972" y="48629"/>
                  </a:cubicBezTo>
                  <a:lnTo>
                    <a:pt x="61925" y="50534"/>
                  </a:lnTo>
                  <a:lnTo>
                    <a:pt x="45732" y="57201"/>
                  </a:lnTo>
                  <a:lnTo>
                    <a:pt x="42875" y="57201"/>
                  </a:lnTo>
                  <a:lnTo>
                    <a:pt x="42875" y="45758"/>
                  </a:lnTo>
                  <a:cubicBezTo>
                    <a:pt x="38113" y="50534"/>
                    <a:pt x="34302" y="54344"/>
                    <a:pt x="31445" y="55296"/>
                  </a:cubicBezTo>
                  <a:cubicBezTo>
                    <a:pt x="28588" y="57201"/>
                    <a:pt x="26670" y="57201"/>
                    <a:pt x="23812" y="57201"/>
                  </a:cubicBezTo>
                  <a:cubicBezTo>
                    <a:pt x="20002" y="57201"/>
                    <a:pt x="17145" y="56249"/>
                    <a:pt x="15240" y="55296"/>
                  </a:cubicBezTo>
                  <a:cubicBezTo>
                    <a:pt x="13335" y="53391"/>
                    <a:pt x="11430" y="50534"/>
                    <a:pt x="10477" y="47676"/>
                  </a:cubicBezTo>
                  <a:cubicBezTo>
                    <a:pt x="9525" y="44806"/>
                    <a:pt x="9525" y="40996"/>
                    <a:pt x="9525" y="35281"/>
                  </a:cubicBezTo>
                  <a:lnTo>
                    <a:pt x="9525" y="10490"/>
                  </a:lnTo>
                  <a:cubicBezTo>
                    <a:pt x="9525" y="7633"/>
                    <a:pt x="8572" y="5728"/>
                    <a:pt x="8572" y="4776"/>
                  </a:cubicBezTo>
                  <a:cubicBezTo>
                    <a:pt x="7620" y="3810"/>
                    <a:pt x="6667" y="2858"/>
                    <a:pt x="5715" y="2858"/>
                  </a:cubicBezTo>
                  <a:cubicBezTo>
                    <a:pt x="4762" y="1905"/>
                    <a:pt x="2857" y="1905"/>
                    <a:pt x="0" y="1905"/>
                  </a:cubicBezTo>
                  <a:lnTo>
                    <a:pt x="0" y="0"/>
                  </a:lnTo>
                  <a:lnTo>
                    <a:pt x="19050" y="0"/>
                  </a:lnTo>
                  <a:lnTo>
                    <a:pt x="19050" y="37186"/>
                  </a:lnTo>
                  <a:cubicBezTo>
                    <a:pt x="19050" y="42901"/>
                    <a:pt x="20002" y="45758"/>
                    <a:pt x="21907" y="47676"/>
                  </a:cubicBezTo>
                  <a:cubicBezTo>
                    <a:pt x="23812" y="49581"/>
                    <a:pt x="25717" y="50534"/>
                    <a:pt x="28588" y="50534"/>
                  </a:cubicBezTo>
                  <a:cubicBezTo>
                    <a:pt x="30493" y="50534"/>
                    <a:pt x="32397" y="49581"/>
                    <a:pt x="34302" y="48629"/>
                  </a:cubicBezTo>
                  <a:cubicBezTo>
                    <a:pt x="37160" y="47676"/>
                    <a:pt x="39065" y="44806"/>
                    <a:pt x="42875" y="41948"/>
                  </a:cubicBezTo>
                  <a:lnTo>
                    <a:pt x="42875" y="10490"/>
                  </a:lnTo>
                  <a:cubicBezTo>
                    <a:pt x="42875" y="6680"/>
                    <a:pt x="41922" y="4776"/>
                    <a:pt x="40970" y="3810"/>
                  </a:cubicBezTo>
                  <a:cubicBezTo>
                    <a:pt x="40018" y="2858"/>
                    <a:pt x="37160" y="1905"/>
                    <a:pt x="33350" y="1905"/>
                  </a:cubicBezTo>
                  <a:lnTo>
                    <a:pt x="33350" y="0"/>
                  </a:lnTo>
                  <a:lnTo>
                    <a:pt x="52400" y="0"/>
                  </a:lnTo>
                  <a:close/>
                  <a:moveTo>
                    <a:pt x="209766" y="43555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7" name="Freeform 660">
              <a:extLst>
                <a:ext uri="{FF2B5EF4-FFF2-40B4-BE49-F238E27FC236}">
                  <a16:creationId xmlns:a16="http://schemas.microsoft.com/office/drawing/2014/main" id="{6BFEFD28-599C-F402-1485-A095F4D1D6CF}"/>
                </a:ext>
              </a:extLst>
            </p:cNvPr>
            <p:cNvSpPr/>
            <p:nvPr/>
          </p:nvSpPr>
          <p:spPr>
            <a:xfrm>
              <a:off x="894663" y="5788758"/>
              <a:ext cx="49584" cy="62770"/>
            </a:xfrm>
            <a:custGeom>
              <a:avLst/>
              <a:gdLst/>
              <a:ahLst/>
              <a:cxnLst/>
              <a:rect l="0" t="0" r="0" b="0"/>
              <a:pathLst>
                <a:path w="41923" h="58154">
                  <a:moveTo>
                    <a:pt x="19050" y="0"/>
                  </a:moveTo>
                  <a:lnTo>
                    <a:pt x="19050" y="0"/>
                  </a:lnTo>
                  <a:lnTo>
                    <a:pt x="19050" y="12395"/>
                  </a:lnTo>
                  <a:cubicBezTo>
                    <a:pt x="23826" y="3810"/>
                    <a:pt x="28588" y="0"/>
                    <a:pt x="34303" y="0"/>
                  </a:cubicBezTo>
                  <a:cubicBezTo>
                    <a:pt x="36208" y="0"/>
                    <a:pt x="38113" y="953"/>
                    <a:pt x="40018" y="1905"/>
                  </a:cubicBezTo>
                  <a:cubicBezTo>
                    <a:pt x="40971" y="2858"/>
                    <a:pt x="41923" y="4763"/>
                    <a:pt x="41923" y="6681"/>
                  </a:cubicBezTo>
                  <a:cubicBezTo>
                    <a:pt x="41923" y="8585"/>
                    <a:pt x="40971" y="9538"/>
                    <a:pt x="40018" y="10491"/>
                  </a:cubicBezTo>
                  <a:cubicBezTo>
                    <a:pt x="39066" y="11443"/>
                    <a:pt x="38113" y="12395"/>
                    <a:pt x="36208" y="12395"/>
                  </a:cubicBezTo>
                  <a:cubicBezTo>
                    <a:pt x="35256" y="12395"/>
                    <a:pt x="33351" y="11443"/>
                    <a:pt x="31446" y="10491"/>
                  </a:cubicBezTo>
                  <a:cubicBezTo>
                    <a:pt x="29541" y="8585"/>
                    <a:pt x="28588" y="8585"/>
                    <a:pt x="27636" y="8585"/>
                  </a:cubicBezTo>
                  <a:cubicBezTo>
                    <a:pt x="26683" y="8585"/>
                    <a:pt x="25731" y="8585"/>
                    <a:pt x="24778" y="9538"/>
                  </a:cubicBezTo>
                  <a:cubicBezTo>
                    <a:pt x="22873" y="11443"/>
                    <a:pt x="21921" y="14301"/>
                    <a:pt x="19050" y="18110"/>
                  </a:cubicBezTo>
                  <a:lnTo>
                    <a:pt x="19050" y="44806"/>
                  </a:lnTo>
                  <a:cubicBezTo>
                    <a:pt x="19050" y="47663"/>
                    <a:pt x="20003" y="50534"/>
                    <a:pt x="20968" y="51486"/>
                  </a:cubicBezTo>
                  <a:cubicBezTo>
                    <a:pt x="20968" y="52439"/>
                    <a:pt x="21921" y="53391"/>
                    <a:pt x="23826" y="54344"/>
                  </a:cubicBezTo>
                  <a:cubicBezTo>
                    <a:pt x="24778" y="55296"/>
                    <a:pt x="26683" y="55296"/>
                    <a:pt x="29541" y="55296"/>
                  </a:cubicBezTo>
                  <a:lnTo>
                    <a:pt x="29541" y="58154"/>
                  </a:lnTo>
                  <a:lnTo>
                    <a:pt x="953" y="58154"/>
                  </a:lnTo>
                  <a:lnTo>
                    <a:pt x="953" y="55296"/>
                  </a:lnTo>
                  <a:cubicBezTo>
                    <a:pt x="3811" y="55296"/>
                    <a:pt x="5716" y="55296"/>
                    <a:pt x="6668" y="54344"/>
                  </a:cubicBezTo>
                  <a:cubicBezTo>
                    <a:pt x="7620" y="53391"/>
                    <a:pt x="8573" y="52439"/>
                    <a:pt x="8573" y="51486"/>
                  </a:cubicBezTo>
                  <a:cubicBezTo>
                    <a:pt x="9525" y="50534"/>
                    <a:pt x="9525" y="48616"/>
                    <a:pt x="9525" y="44806"/>
                  </a:cubicBezTo>
                  <a:lnTo>
                    <a:pt x="9525" y="22886"/>
                  </a:lnTo>
                  <a:cubicBezTo>
                    <a:pt x="9525" y="17158"/>
                    <a:pt x="9525" y="13348"/>
                    <a:pt x="8573" y="11443"/>
                  </a:cubicBezTo>
                  <a:cubicBezTo>
                    <a:pt x="8573" y="10491"/>
                    <a:pt x="8573" y="9538"/>
                    <a:pt x="7620" y="8585"/>
                  </a:cubicBezTo>
                  <a:cubicBezTo>
                    <a:pt x="6668" y="8585"/>
                    <a:pt x="5716" y="7633"/>
                    <a:pt x="4763" y="7633"/>
                  </a:cubicBezTo>
                  <a:cubicBezTo>
                    <a:pt x="3811" y="7633"/>
                    <a:pt x="1905" y="8585"/>
                    <a:pt x="953" y="8585"/>
                  </a:cubicBezTo>
                  <a:lnTo>
                    <a:pt x="0" y="6681"/>
                  </a:lnTo>
                  <a:lnTo>
                    <a:pt x="17145" y="0"/>
                  </a:lnTo>
                  <a:lnTo>
                    <a:pt x="19050" y="0"/>
                  </a:lnTo>
                  <a:close/>
                  <a:moveTo>
                    <a:pt x="148794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8" name="Freeform 661">
              <a:extLst>
                <a:ext uri="{FF2B5EF4-FFF2-40B4-BE49-F238E27FC236}">
                  <a16:creationId xmlns:a16="http://schemas.microsoft.com/office/drawing/2014/main" id="{60B490E4-EF97-BCA8-9841-6BC088BF28A5}"/>
                </a:ext>
              </a:extLst>
            </p:cNvPr>
            <p:cNvSpPr/>
            <p:nvPr/>
          </p:nvSpPr>
          <p:spPr>
            <a:xfrm>
              <a:off x="944247" y="5788758"/>
              <a:ext cx="73241" cy="62770"/>
            </a:xfrm>
            <a:custGeom>
              <a:avLst/>
              <a:gdLst/>
              <a:ahLst/>
              <a:cxnLst/>
              <a:rect l="0" t="0" r="0" b="0"/>
              <a:pathLst>
                <a:path w="61925" h="58154">
                  <a:moveTo>
                    <a:pt x="20003" y="11443"/>
                  </a:moveTo>
                  <a:lnTo>
                    <a:pt x="20003" y="11443"/>
                  </a:lnTo>
                  <a:cubicBezTo>
                    <a:pt x="26670" y="3810"/>
                    <a:pt x="33338" y="0"/>
                    <a:pt x="39065" y="0"/>
                  </a:cubicBezTo>
                  <a:cubicBezTo>
                    <a:pt x="41923" y="0"/>
                    <a:pt x="44780" y="953"/>
                    <a:pt x="46685" y="1905"/>
                  </a:cubicBezTo>
                  <a:cubicBezTo>
                    <a:pt x="48590" y="3810"/>
                    <a:pt x="50495" y="6681"/>
                    <a:pt x="52400" y="9538"/>
                  </a:cubicBezTo>
                  <a:cubicBezTo>
                    <a:pt x="53353" y="12395"/>
                    <a:pt x="53353" y="16206"/>
                    <a:pt x="53353" y="20981"/>
                  </a:cubicBezTo>
                  <a:lnTo>
                    <a:pt x="53353" y="44806"/>
                  </a:lnTo>
                  <a:cubicBezTo>
                    <a:pt x="53353" y="48616"/>
                    <a:pt x="53353" y="51486"/>
                    <a:pt x="54305" y="52439"/>
                  </a:cubicBezTo>
                  <a:cubicBezTo>
                    <a:pt x="54305" y="53391"/>
                    <a:pt x="55258" y="54344"/>
                    <a:pt x="56210" y="54344"/>
                  </a:cubicBezTo>
                  <a:cubicBezTo>
                    <a:pt x="57163" y="55296"/>
                    <a:pt x="59068" y="55296"/>
                    <a:pt x="61925" y="55296"/>
                  </a:cubicBezTo>
                  <a:lnTo>
                    <a:pt x="61925" y="58154"/>
                  </a:lnTo>
                  <a:lnTo>
                    <a:pt x="34303" y="58154"/>
                  </a:lnTo>
                  <a:lnTo>
                    <a:pt x="34303" y="55296"/>
                  </a:lnTo>
                  <a:lnTo>
                    <a:pt x="35255" y="55296"/>
                  </a:lnTo>
                  <a:cubicBezTo>
                    <a:pt x="38113" y="55296"/>
                    <a:pt x="40018" y="55296"/>
                    <a:pt x="40970" y="54344"/>
                  </a:cubicBezTo>
                  <a:cubicBezTo>
                    <a:pt x="41923" y="53391"/>
                    <a:pt x="42875" y="52439"/>
                    <a:pt x="42875" y="50534"/>
                  </a:cubicBezTo>
                  <a:cubicBezTo>
                    <a:pt x="42875" y="50534"/>
                    <a:pt x="42875" y="48616"/>
                    <a:pt x="42875" y="44806"/>
                  </a:cubicBezTo>
                  <a:lnTo>
                    <a:pt x="42875" y="21933"/>
                  </a:lnTo>
                  <a:cubicBezTo>
                    <a:pt x="42875" y="17158"/>
                    <a:pt x="42875" y="13348"/>
                    <a:pt x="40970" y="10491"/>
                  </a:cubicBezTo>
                  <a:cubicBezTo>
                    <a:pt x="40018" y="8585"/>
                    <a:pt x="38113" y="7633"/>
                    <a:pt x="34303" y="7633"/>
                  </a:cubicBezTo>
                  <a:cubicBezTo>
                    <a:pt x="29528" y="7633"/>
                    <a:pt x="24765" y="10491"/>
                    <a:pt x="20003" y="15253"/>
                  </a:cubicBezTo>
                  <a:lnTo>
                    <a:pt x="20003" y="44806"/>
                  </a:lnTo>
                  <a:cubicBezTo>
                    <a:pt x="20003" y="48616"/>
                    <a:pt x="20003" y="51486"/>
                    <a:pt x="20955" y="52439"/>
                  </a:cubicBezTo>
                  <a:cubicBezTo>
                    <a:pt x="20955" y="53391"/>
                    <a:pt x="21908" y="54344"/>
                    <a:pt x="22860" y="54344"/>
                  </a:cubicBezTo>
                  <a:cubicBezTo>
                    <a:pt x="23813" y="55296"/>
                    <a:pt x="25718" y="55296"/>
                    <a:pt x="29528" y="55296"/>
                  </a:cubicBezTo>
                  <a:lnTo>
                    <a:pt x="29528" y="58154"/>
                  </a:lnTo>
                  <a:lnTo>
                    <a:pt x="953" y="58154"/>
                  </a:lnTo>
                  <a:lnTo>
                    <a:pt x="953" y="55296"/>
                  </a:lnTo>
                  <a:lnTo>
                    <a:pt x="2858" y="55296"/>
                  </a:lnTo>
                  <a:cubicBezTo>
                    <a:pt x="5715" y="55296"/>
                    <a:pt x="7620" y="55296"/>
                    <a:pt x="8573" y="53391"/>
                  </a:cubicBezTo>
                  <a:cubicBezTo>
                    <a:pt x="9525" y="52439"/>
                    <a:pt x="9525" y="49581"/>
                    <a:pt x="9525" y="44806"/>
                  </a:cubicBezTo>
                  <a:lnTo>
                    <a:pt x="9525" y="23838"/>
                  </a:lnTo>
                  <a:cubicBezTo>
                    <a:pt x="9525" y="17158"/>
                    <a:pt x="9525" y="13348"/>
                    <a:pt x="9525" y="11443"/>
                  </a:cubicBezTo>
                  <a:cubicBezTo>
                    <a:pt x="9525" y="10491"/>
                    <a:pt x="8573" y="9538"/>
                    <a:pt x="7620" y="8585"/>
                  </a:cubicBezTo>
                  <a:cubicBezTo>
                    <a:pt x="7620" y="8585"/>
                    <a:pt x="6668" y="7633"/>
                    <a:pt x="5715" y="7633"/>
                  </a:cubicBezTo>
                  <a:cubicBezTo>
                    <a:pt x="4763" y="7633"/>
                    <a:pt x="2858" y="8585"/>
                    <a:pt x="953" y="8585"/>
                  </a:cubicBezTo>
                  <a:lnTo>
                    <a:pt x="0" y="6681"/>
                  </a:lnTo>
                  <a:lnTo>
                    <a:pt x="17145" y="0"/>
                  </a:lnTo>
                  <a:lnTo>
                    <a:pt x="20003" y="0"/>
                  </a:lnTo>
                  <a:lnTo>
                    <a:pt x="20003" y="11443"/>
                  </a:lnTo>
                  <a:close/>
                  <a:moveTo>
                    <a:pt x="95428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59" name="Freeform 662">
              <a:extLst>
                <a:ext uri="{FF2B5EF4-FFF2-40B4-BE49-F238E27FC236}">
                  <a16:creationId xmlns:a16="http://schemas.microsoft.com/office/drawing/2014/main" id="{C8265B4D-B00B-AC4A-7646-15576DF3A119}"/>
                </a:ext>
              </a:extLst>
            </p:cNvPr>
            <p:cNvSpPr/>
            <p:nvPr/>
          </p:nvSpPr>
          <p:spPr>
            <a:xfrm>
              <a:off x="1017489" y="5790815"/>
              <a:ext cx="74369" cy="61741"/>
            </a:xfrm>
            <a:custGeom>
              <a:avLst/>
              <a:gdLst/>
              <a:ahLst/>
              <a:cxnLst/>
              <a:rect l="0" t="0" r="0" b="0"/>
              <a:pathLst>
                <a:path w="62878" h="57201">
                  <a:moveTo>
                    <a:pt x="53353" y="0"/>
                  </a:moveTo>
                  <a:lnTo>
                    <a:pt x="53353" y="0"/>
                  </a:lnTo>
                  <a:lnTo>
                    <a:pt x="53353" y="33376"/>
                  </a:lnTo>
                  <a:cubicBezTo>
                    <a:pt x="53353" y="40043"/>
                    <a:pt x="53353" y="43853"/>
                    <a:pt x="54306" y="45758"/>
                  </a:cubicBezTo>
                  <a:cubicBezTo>
                    <a:pt x="54306" y="46711"/>
                    <a:pt x="54306" y="48629"/>
                    <a:pt x="55258" y="48629"/>
                  </a:cubicBezTo>
                  <a:cubicBezTo>
                    <a:pt x="56211" y="49581"/>
                    <a:pt x="57163" y="49581"/>
                    <a:pt x="58116" y="49581"/>
                  </a:cubicBezTo>
                  <a:cubicBezTo>
                    <a:pt x="59068" y="49581"/>
                    <a:pt x="60021" y="49581"/>
                    <a:pt x="61926" y="48629"/>
                  </a:cubicBezTo>
                  <a:lnTo>
                    <a:pt x="62878" y="50534"/>
                  </a:lnTo>
                  <a:lnTo>
                    <a:pt x="45733" y="57201"/>
                  </a:lnTo>
                  <a:lnTo>
                    <a:pt x="43828" y="57201"/>
                  </a:lnTo>
                  <a:lnTo>
                    <a:pt x="43828" y="45758"/>
                  </a:lnTo>
                  <a:cubicBezTo>
                    <a:pt x="38113" y="50534"/>
                    <a:pt x="35256" y="54344"/>
                    <a:pt x="32398" y="55296"/>
                  </a:cubicBezTo>
                  <a:cubicBezTo>
                    <a:pt x="29541" y="57201"/>
                    <a:pt x="26670" y="57201"/>
                    <a:pt x="23813" y="57201"/>
                  </a:cubicBezTo>
                  <a:cubicBezTo>
                    <a:pt x="20955" y="57201"/>
                    <a:pt x="18098" y="56249"/>
                    <a:pt x="16193" y="55296"/>
                  </a:cubicBezTo>
                  <a:cubicBezTo>
                    <a:pt x="13335" y="53391"/>
                    <a:pt x="12383" y="50534"/>
                    <a:pt x="11430" y="47676"/>
                  </a:cubicBezTo>
                  <a:cubicBezTo>
                    <a:pt x="10478" y="44806"/>
                    <a:pt x="9525" y="40996"/>
                    <a:pt x="9525" y="35281"/>
                  </a:cubicBezTo>
                  <a:lnTo>
                    <a:pt x="9525" y="10490"/>
                  </a:lnTo>
                  <a:cubicBezTo>
                    <a:pt x="9525" y="7633"/>
                    <a:pt x="9525" y="5728"/>
                    <a:pt x="8573" y="4776"/>
                  </a:cubicBezTo>
                  <a:cubicBezTo>
                    <a:pt x="8573" y="3810"/>
                    <a:pt x="7620" y="2858"/>
                    <a:pt x="6668" y="2858"/>
                  </a:cubicBezTo>
                  <a:cubicBezTo>
                    <a:pt x="5715" y="1905"/>
                    <a:pt x="2858" y="1905"/>
                    <a:pt x="0" y="1905"/>
                  </a:cubicBezTo>
                  <a:lnTo>
                    <a:pt x="0" y="0"/>
                  </a:lnTo>
                  <a:lnTo>
                    <a:pt x="20003" y="0"/>
                  </a:lnTo>
                  <a:lnTo>
                    <a:pt x="20003" y="37186"/>
                  </a:lnTo>
                  <a:cubicBezTo>
                    <a:pt x="20003" y="42901"/>
                    <a:pt x="20955" y="45758"/>
                    <a:pt x="22860" y="47676"/>
                  </a:cubicBezTo>
                  <a:cubicBezTo>
                    <a:pt x="24765" y="49581"/>
                    <a:pt x="26670" y="50534"/>
                    <a:pt x="29541" y="50534"/>
                  </a:cubicBezTo>
                  <a:cubicBezTo>
                    <a:pt x="31446" y="50534"/>
                    <a:pt x="33351" y="49581"/>
                    <a:pt x="35256" y="48629"/>
                  </a:cubicBezTo>
                  <a:cubicBezTo>
                    <a:pt x="37161" y="47676"/>
                    <a:pt x="40018" y="44806"/>
                    <a:pt x="43828" y="41948"/>
                  </a:cubicBezTo>
                  <a:lnTo>
                    <a:pt x="43828" y="10490"/>
                  </a:lnTo>
                  <a:cubicBezTo>
                    <a:pt x="43828" y="6680"/>
                    <a:pt x="42876" y="4776"/>
                    <a:pt x="41923" y="3810"/>
                  </a:cubicBezTo>
                  <a:cubicBezTo>
                    <a:pt x="40018" y="2858"/>
                    <a:pt x="38113" y="1905"/>
                    <a:pt x="34303" y="1905"/>
                  </a:cubicBezTo>
                  <a:lnTo>
                    <a:pt x="34303" y="0"/>
                  </a:lnTo>
                  <a:lnTo>
                    <a:pt x="53353" y="0"/>
                  </a:lnTo>
                  <a:close/>
                  <a:moveTo>
                    <a:pt x="43041" y="43555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0" name="Freeform 663">
              <a:extLst>
                <a:ext uri="{FF2B5EF4-FFF2-40B4-BE49-F238E27FC236}">
                  <a16:creationId xmlns:a16="http://schemas.microsoft.com/office/drawing/2014/main" id="{9A8845F5-CC7D-55EF-AB86-6B7A408D6A0A}"/>
                </a:ext>
              </a:extLst>
            </p:cNvPr>
            <p:cNvSpPr/>
            <p:nvPr/>
          </p:nvSpPr>
          <p:spPr>
            <a:xfrm>
              <a:off x="1090732" y="5788758"/>
              <a:ext cx="69861" cy="91584"/>
            </a:xfrm>
            <a:custGeom>
              <a:avLst/>
              <a:gdLst/>
              <a:ahLst/>
              <a:cxnLst/>
              <a:rect l="0" t="0" r="0" b="0"/>
              <a:pathLst>
                <a:path w="59067" h="84849">
                  <a:moveTo>
                    <a:pt x="952" y="6681"/>
                  </a:moveTo>
                  <a:lnTo>
                    <a:pt x="952" y="6681"/>
                  </a:lnTo>
                  <a:lnTo>
                    <a:pt x="18097" y="0"/>
                  </a:lnTo>
                  <a:lnTo>
                    <a:pt x="20002" y="0"/>
                  </a:lnTo>
                  <a:lnTo>
                    <a:pt x="20002" y="13348"/>
                  </a:lnTo>
                  <a:cubicBezTo>
                    <a:pt x="22872" y="8585"/>
                    <a:pt x="25730" y="4763"/>
                    <a:pt x="29540" y="2858"/>
                  </a:cubicBezTo>
                  <a:cubicBezTo>
                    <a:pt x="32397" y="953"/>
                    <a:pt x="35255" y="0"/>
                    <a:pt x="38112" y="0"/>
                  </a:cubicBezTo>
                  <a:cubicBezTo>
                    <a:pt x="43827" y="0"/>
                    <a:pt x="48590" y="1905"/>
                    <a:pt x="52400" y="6681"/>
                  </a:cubicBezTo>
                  <a:cubicBezTo>
                    <a:pt x="57162" y="11443"/>
                    <a:pt x="59067" y="19063"/>
                    <a:pt x="59067" y="27648"/>
                  </a:cubicBezTo>
                  <a:cubicBezTo>
                    <a:pt x="59067" y="37186"/>
                    <a:pt x="56210" y="45758"/>
                    <a:pt x="51447" y="51486"/>
                  </a:cubicBezTo>
                  <a:cubicBezTo>
                    <a:pt x="46685" y="57201"/>
                    <a:pt x="40970" y="59106"/>
                    <a:pt x="33350" y="59106"/>
                  </a:cubicBezTo>
                  <a:cubicBezTo>
                    <a:pt x="30492" y="59106"/>
                    <a:pt x="27635" y="59106"/>
                    <a:pt x="25730" y="58154"/>
                  </a:cubicBezTo>
                  <a:cubicBezTo>
                    <a:pt x="23825" y="57201"/>
                    <a:pt x="22872" y="56249"/>
                    <a:pt x="20002" y="54344"/>
                  </a:cubicBezTo>
                  <a:lnTo>
                    <a:pt x="20002" y="71501"/>
                  </a:lnTo>
                  <a:cubicBezTo>
                    <a:pt x="20002" y="75311"/>
                    <a:pt x="20955" y="78181"/>
                    <a:pt x="20955" y="79134"/>
                  </a:cubicBezTo>
                  <a:cubicBezTo>
                    <a:pt x="21907" y="80087"/>
                    <a:pt x="21907" y="81039"/>
                    <a:pt x="23825" y="81992"/>
                  </a:cubicBezTo>
                  <a:cubicBezTo>
                    <a:pt x="24777" y="81992"/>
                    <a:pt x="26682" y="81992"/>
                    <a:pt x="29540" y="81992"/>
                  </a:cubicBezTo>
                  <a:lnTo>
                    <a:pt x="29540" y="84849"/>
                  </a:lnTo>
                  <a:lnTo>
                    <a:pt x="0" y="84849"/>
                  </a:lnTo>
                  <a:lnTo>
                    <a:pt x="0" y="81992"/>
                  </a:lnTo>
                  <a:lnTo>
                    <a:pt x="1905" y="81992"/>
                  </a:lnTo>
                  <a:cubicBezTo>
                    <a:pt x="3810" y="82944"/>
                    <a:pt x="5715" y="81992"/>
                    <a:pt x="7620" y="81039"/>
                  </a:cubicBezTo>
                  <a:cubicBezTo>
                    <a:pt x="8572" y="81039"/>
                    <a:pt x="9525" y="80087"/>
                    <a:pt x="9525" y="79134"/>
                  </a:cubicBezTo>
                  <a:cubicBezTo>
                    <a:pt x="9525" y="78181"/>
                    <a:pt x="10477" y="75311"/>
                    <a:pt x="10477" y="71501"/>
                  </a:cubicBezTo>
                  <a:lnTo>
                    <a:pt x="10477" y="18110"/>
                  </a:lnTo>
                  <a:cubicBezTo>
                    <a:pt x="10477" y="14301"/>
                    <a:pt x="9525" y="12395"/>
                    <a:pt x="9525" y="11443"/>
                  </a:cubicBezTo>
                  <a:cubicBezTo>
                    <a:pt x="9525" y="10491"/>
                    <a:pt x="8572" y="9538"/>
                    <a:pt x="8572" y="8585"/>
                  </a:cubicBezTo>
                  <a:cubicBezTo>
                    <a:pt x="7620" y="8585"/>
                    <a:pt x="6667" y="8585"/>
                    <a:pt x="4762" y="8585"/>
                  </a:cubicBezTo>
                  <a:cubicBezTo>
                    <a:pt x="3810" y="8585"/>
                    <a:pt x="2857" y="8585"/>
                    <a:pt x="1905" y="9538"/>
                  </a:cubicBezTo>
                  <a:lnTo>
                    <a:pt x="952" y="6681"/>
                  </a:lnTo>
                  <a:close/>
                  <a:moveTo>
                    <a:pt x="-23661" y="437464"/>
                  </a:moveTo>
                  <a:moveTo>
                    <a:pt x="20002" y="17158"/>
                  </a:moveTo>
                  <a:lnTo>
                    <a:pt x="20002" y="17158"/>
                  </a:lnTo>
                  <a:lnTo>
                    <a:pt x="20002" y="38138"/>
                  </a:lnTo>
                  <a:cubicBezTo>
                    <a:pt x="20002" y="42901"/>
                    <a:pt x="20955" y="45758"/>
                    <a:pt x="20955" y="46711"/>
                  </a:cubicBezTo>
                  <a:cubicBezTo>
                    <a:pt x="21907" y="49581"/>
                    <a:pt x="22872" y="51486"/>
                    <a:pt x="24777" y="53391"/>
                  </a:cubicBezTo>
                  <a:cubicBezTo>
                    <a:pt x="27635" y="55296"/>
                    <a:pt x="30492" y="56249"/>
                    <a:pt x="33350" y="56249"/>
                  </a:cubicBezTo>
                  <a:cubicBezTo>
                    <a:pt x="38112" y="56249"/>
                    <a:pt x="40970" y="54344"/>
                    <a:pt x="43827" y="51486"/>
                  </a:cubicBezTo>
                  <a:cubicBezTo>
                    <a:pt x="46685" y="46711"/>
                    <a:pt x="48590" y="40996"/>
                    <a:pt x="48590" y="33363"/>
                  </a:cubicBezTo>
                  <a:cubicBezTo>
                    <a:pt x="48590" y="24791"/>
                    <a:pt x="46685" y="18110"/>
                    <a:pt x="42875" y="13348"/>
                  </a:cubicBezTo>
                  <a:cubicBezTo>
                    <a:pt x="40017" y="10491"/>
                    <a:pt x="37160" y="8585"/>
                    <a:pt x="33350" y="8585"/>
                  </a:cubicBezTo>
                  <a:cubicBezTo>
                    <a:pt x="31445" y="8585"/>
                    <a:pt x="29540" y="9538"/>
                    <a:pt x="27635" y="10491"/>
                  </a:cubicBezTo>
                  <a:cubicBezTo>
                    <a:pt x="25730" y="11443"/>
                    <a:pt x="23825" y="13348"/>
                    <a:pt x="20002" y="17158"/>
                  </a:cubicBezTo>
                  <a:lnTo>
                    <a:pt x="20002" y="17158"/>
                  </a:lnTo>
                  <a:close/>
                  <a:moveTo>
                    <a:pt x="-34138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1" name="Freeform 664">
              <a:extLst>
                <a:ext uri="{FF2B5EF4-FFF2-40B4-BE49-F238E27FC236}">
                  <a16:creationId xmlns:a16="http://schemas.microsoft.com/office/drawing/2014/main" id="{066B53D2-C8E8-4307-1FA9-A33456A502A2}"/>
                </a:ext>
              </a:extLst>
            </p:cNvPr>
            <p:cNvSpPr/>
            <p:nvPr/>
          </p:nvSpPr>
          <p:spPr>
            <a:xfrm>
              <a:off x="1206799" y="5770239"/>
              <a:ext cx="40556" cy="82316"/>
            </a:xfrm>
            <a:custGeom>
              <a:avLst/>
              <a:gdLst/>
              <a:ahLst/>
              <a:cxnLst/>
              <a:rect l="0" t="0" r="0" b="0"/>
              <a:pathLst>
                <a:path w="34290" h="76263">
                  <a:moveTo>
                    <a:pt x="19050" y="0"/>
                  </a:moveTo>
                  <a:lnTo>
                    <a:pt x="19050" y="0"/>
                  </a:lnTo>
                  <a:lnTo>
                    <a:pt x="19050" y="19062"/>
                  </a:lnTo>
                  <a:lnTo>
                    <a:pt x="32386" y="19062"/>
                  </a:lnTo>
                  <a:lnTo>
                    <a:pt x="32386" y="22872"/>
                  </a:lnTo>
                  <a:lnTo>
                    <a:pt x="19050" y="22872"/>
                  </a:lnTo>
                  <a:lnTo>
                    <a:pt x="19050" y="59105"/>
                  </a:lnTo>
                  <a:cubicBezTo>
                    <a:pt x="19050" y="62915"/>
                    <a:pt x="20003" y="65773"/>
                    <a:pt x="20955" y="66738"/>
                  </a:cubicBezTo>
                  <a:cubicBezTo>
                    <a:pt x="21908" y="67691"/>
                    <a:pt x="22861" y="68643"/>
                    <a:pt x="24765" y="68643"/>
                  </a:cubicBezTo>
                  <a:cubicBezTo>
                    <a:pt x="25718" y="68643"/>
                    <a:pt x="27623" y="68643"/>
                    <a:pt x="28575" y="67691"/>
                  </a:cubicBezTo>
                  <a:cubicBezTo>
                    <a:pt x="29528" y="66738"/>
                    <a:pt x="31433" y="65773"/>
                    <a:pt x="31433" y="63868"/>
                  </a:cubicBezTo>
                  <a:lnTo>
                    <a:pt x="34290" y="63868"/>
                  </a:lnTo>
                  <a:cubicBezTo>
                    <a:pt x="32386" y="67691"/>
                    <a:pt x="30480" y="70548"/>
                    <a:pt x="27623" y="72453"/>
                  </a:cubicBezTo>
                  <a:cubicBezTo>
                    <a:pt x="25718" y="75311"/>
                    <a:pt x="22861" y="76263"/>
                    <a:pt x="20003" y="76263"/>
                  </a:cubicBezTo>
                  <a:cubicBezTo>
                    <a:pt x="18098" y="76263"/>
                    <a:pt x="16193" y="75311"/>
                    <a:pt x="14288" y="74358"/>
                  </a:cubicBezTo>
                  <a:cubicBezTo>
                    <a:pt x="12383" y="73406"/>
                    <a:pt x="11430" y="71501"/>
                    <a:pt x="10478" y="69596"/>
                  </a:cubicBezTo>
                  <a:cubicBezTo>
                    <a:pt x="9525" y="67691"/>
                    <a:pt x="9525" y="64820"/>
                    <a:pt x="9525" y="61010"/>
                  </a:cubicBezTo>
                  <a:lnTo>
                    <a:pt x="9525" y="22872"/>
                  </a:lnTo>
                  <a:lnTo>
                    <a:pt x="0" y="22872"/>
                  </a:lnTo>
                  <a:lnTo>
                    <a:pt x="0" y="20967"/>
                  </a:lnTo>
                  <a:cubicBezTo>
                    <a:pt x="2858" y="20015"/>
                    <a:pt x="4763" y="18110"/>
                    <a:pt x="6668" y="16205"/>
                  </a:cubicBezTo>
                  <a:cubicBezTo>
                    <a:pt x="9525" y="14300"/>
                    <a:pt x="11430" y="11442"/>
                    <a:pt x="13336" y="8572"/>
                  </a:cubicBezTo>
                  <a:cubicBezTo>
                    <a:pt x="14288" y="7620"/>
                    <a:pt x="15240" y="4762"/>
                    <a:pt x="17146" y="0"/>
                  </a:cubicBezTo>
                  <a:lnTo>
                    <a:pt x="19050" y="0"/>
                  </a:lnTo>
                  <a:close/>
                  <a:moveTo>
                    <a:pt x="-97955" y="45462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2" name="Freeform 665">
              <a:extLst>
                <a:ext uri="{FF2B5EF4-FFF2-40B4-BE49-F238E27FC236}">
                  <a16:creationId xmlns:a16="http://schemas.microsoft.com/office/drawing/2014/main" id="{356AA6CB-DFA9-929E-6306-6DD3352FF0BC}"/>
                </a:ext>
              </a:extLst>
            </p:cNvPr>
            <p:cNvSpPr/>
            <p:nvPr/>
          </p:nvSpPr>
          <p:spPr>
            <a:xfrm>
              <a:off x="1248482" y="5788758"/>
              <a:ext cx="49584" cy="62770"/>
            </a:xfrm>
            <a:custGeom>
              <a:avLst/>
              <a:gdLst/>
              <a:ahLst/>
              <a:cxnLst/>
              <a:rect l="0" t="0" r="0" b="0"/>
              <a:pathLst>
                <a:path w="41923" h="58154">
                  <a:moveTo>
                    <a:pt x="19063" y="0"/>
                  </a:moveTo>
                  <a:lnTo>
                    <a:pt x="19063" y="0"/>
                  </a:lnTo>
                  <a:lnTo>
                    <a:pt x="19063" y="12395"/>
                  </a:lnTo>
                  <a:cubicBezTo>
                    <a:pt x="23825" y="3810"/>
                    <a:pt x="28588" y="0"/>
                    <a:pt x="33350" y="0"/>
                  </a:cubicBezTo>
                  <a:cubicBezTo>
                    <a:pt x="36208" y="0"/>
                    <a:pt x="38113" y="953"/>
                    <a:pt x="39065" y="1905"/>
                  </a:cubicBezTo>
                  <a:cubicBezTo>
                    <a:pt x="40970" y="2858"/>
                    <a:pt x="41923" y="4763"/>
                    <a:pt x="41923" y="6681"/>
                  </a:cubicBezTo>
                  <a:cubicBezTo>
                    <a:pt x="41923" y="8585"/>
                    <a:pt x="40970" y="9538"/>
                    <a:pt x="40018" y="10491"/>
                  </a:cubicBezTo>
                  <a:cubicBezTo>
                    <a:pt x="39065" y="11443"/>
                    <a:pt x="37160" y="12395"/>
                    <a:pt x="36208" y="12395"/>
                  </a:cubicBezTo>
                  <a:cubicBezTo>
                    <a:pt x="34303" y="12395"/>
                    <a:pt x="33350" y="11443"/>
                    <a:pt x="31445" y="10491"/>
                  </a:cubicBezTo>
                  <a:cubicBezTo>
                    <a:pt x="29540" y="8585"/>
                    <a:pt x="28588" y="8585"/>
                    <a:pt x="27635" y="8585"/>
                  </a:cubicBezTo>
                  <a:cubicBezTo>
                    <a:pt x="26683" y="8585"/>
                    <a:pt x="25730" y="8585"/>
                    <a:pt x="24778" y="9538"/>
                  </a:cubicBezTo>
                  <a:cubicBezTo>
                    <a:pt x="22873" y="11443"/>
                    <a:pt x="20968" y="14301"/>
                    <a:pt x="19063" y="18110"/>
                  </a:cubicBezTo>
                  <a:lnTo>
                    <a:pt x="19063" y="44806"/>
                  </a:lnTo>
                  <a:cubicBezTo>
                    <a:pt x="19063" y="47663"/>
                    <a:pt x="20015" y="50534"/>
                    <a:pt x="20015" y="51486"/>
                  </a:cubicBezTo>
                  <a:cubicBezTo>
                    <a:pt x="20968" y="52439"/>
                    <a:pt x="21920" y="53391"/>
                    <a:pt x="22873" y="54344"/>
                  </a:cubicBezTo>
                  <a:cubicBezTo>
                    <a:pt x="24778" y="55296"/>
                    <a:pt x="26683" y="55296"/>
                    <a:pt x="29540" y="55296"/>
                  </a:cubicBezTo>
                  <a:lnTo>
                    <a:pt x="29540" y="58154"/>
                  </a:lnTo>
                  <a:lnTo>
                    <a:pt x="0" y="58154"/>
                  </a:lnTo>
                  <a:lnTo>
                    <a:pt x="0" y="55296"/>
                  </a:lnTo>
                  <a:cubicBezTo>
                    <a:pt x="2870" y="55296"/>
                    <a:pt x="5728" y="55296"/>
                    <a:pt x="6680" y="54344"/>
                  </a:cubicBezTo>
                  <a:cubicBezTo>
                    <a:pt x="7633" y="53391"/>
                    <a:pt x="8585" y="52439"/>
                    <a:pt x="8585" y="51486"/>
                  </a:cubicBezTo>
                  <a:cubicBezTo>
                    <a:pt x="8585" y="50534"/>
                    <a:pt x="9538" y="48616"/>
                    <a:pt x="9538" y="44806"/>
                  </a:cubicBezTo>
                  <a:lnTo>
                    <a:pt x="9538" y="22886"/>
                  </a:lnTo>
                  <a:cubicBezTo>
                    <a:pt x="9538" y="17158"/>
                    <a:pt x="8585" y="13348"/>
                    <a:pt x="8585" y="11443"/>
                  </a:cubicBezTo>
                  <a:cubicBezTo>
                    <a:pt x="8585" y="10491"/>
                    <a:pt x="7633" y="9538"/>
                    <a:pt x="7633" y="8585"/>
                  </a:cubicBezTo>
                  <a:cubicBezTo>
                    <a:pt x="6680" y="8585"/>
                    <a:pt x="5728" y="7633"/>
                    <a:pt x="4775" y="7633"/>
                  </a:cubicBezTo>
                  <a:cubicBezTo>
                    <a:pt x="2870" y="7633"/>
                    <a:pt x="1918" y="8585"/>
                    <a:pt x="0" y="8585"/>
                  </a:cubicBezTo>
                  <a:lnTo>
                    <a:pt x="0" y="6681"/>
                  </a:lnTo>
                  <a:lnTo>
                    <a:pt x="16205" y="0"/>
                  </a:lnTo>
                  <a:lnTo>
                    <a:pt x="19063" y="0"/>
                  </a:lnTo>
                  <a:close/>
                  <a:moveTo>
                    <a:pt x="-150355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3" name="Freeform 666">
              <a:extLst>
                <a:ext uri="{FF2B5EF4-FFF2-40B4-BE49-F238E27FC236}">
                  <a16:creationId xmlns:a16="http://schemas.microsoft.com/office/drawing/2014/main" id="{C582C44A-ADB6-D4D6-AA04-2A1570BEBB0B}"/>
                </a:ext>
              </a:extLst>
            </p:cNvPr>
            <p:cNvSpPr/>
            <p:nvPr/>
          </p:nvSpPr>
          <p:spPr>
            <a:xfrm>
              <a:off x="1302572" y="5788758"/>
              <a:ext cx="60849" cy="63797"/>
            </a:xfrm>
            <a:custGeom>
              <a:avLst/>
              <a:gdLst/>
              <a:ahLst/>
              <a:cxnLst/>
              <a:rect l="0" t="0" r="0" b="0"/>
              <a:pathLst>
                <a:path w="51447" h="59106">
                  <a:moveTo>
                    <a:pt x="31445" y="49581"/>
                  </a:moveTo>
                  <a:lnTo>
                    <a:pt x="31445" y="49581"/>
                  </a:lnTo>
                  <a:cubicBezTo>
                    <a:pt x="25730" y="54344"/>
                    <a:pt x="21920" y="57201"/>
                    <a:pt x="20015" y="57201"/>
                  </a:cubicBezTo>
                  <a:cubicBezTo>
                    <a:pt x="18110" y="58154"/>
                    <a:pt x="16205" y="59106"/>
                    <a:pt x="13347" y="59106"/>
                  </a:cubicBezTo>
                  <a:cubicBezTo>
                    <a:pt x="9525" y="59106"/>
                    <a:pt x="6667" y="57201"/>
                    <a:pt x="3810" y="55296"/>
                  </a:cubicBezTo>
                  <a:cubicBezTo>
                    <a:pt x="952" y="52439"/>
                    <a:pt x="0" y="48616"/>
                    <a:pt x="0" y="44806"/>
                  </a:cubicBezTo>
                  <a:cubicBezTo>
                    <a:pt x="0" y="41948"/>
                    <a:pt x="952" y="39091"/>
                    <a:pt x="1905" y="37186"/>
                  </a:cubicBezTo>
                  <a:cubicBezTo>
                    <a:pt x="3810" y="34316"/>
                    <a:pt x="6667" y="32411"/>
                    <a:pt x="10477" y="29553"/>
                  </a:cubicBezTo>
                  <a:cubicBezTo>
                    <a:pt x="14300" y="26696"/>
                    <a:pt x="21920" y="23838"/>
                    <a:pt x="31445" y="20981"/>
                  </a:cubicBezTo>
                  <a:lnTo>
                    <a:pt x="31445" y="18110"/>
                  </a:lnTo>
                  <a:cubicBezTo>
                    <a:pt x="31445" y="12395"/>
                    <a:pt x="30492" y="8585"/>
                    <a:pt x="28587" y="6681"/>
                  </a:cubicBezTo>
                  <a:cubicBezTo>
                    <a:pt x="26682" y="4763"/>
                    <a:pt x="23825" y="3810"/>
                    <a:pt x="20967" y="3810"/>
                  </a:cubicBezTo>
                  <a:cubicBezTo>
                    <a:pt x="18110" y="3810"/>
                    <a:pt x="16205" y="4763"/>
                    <a:pt x="14300" y="5715"/>
                  </a:cubicBezTo>
                  <a:cubicBezTo>
                    <a:pt x="13347" y="6681"/>
                    <a:pt x="12395" y="8585"/>
                    <a:pt x="12395" y="10491"/>
                  </a:cubicBezTo>
                  <a:lnTo>
                    <a:pt x="12395" y="14301"/>
                  </a:lnTo>
                  <a:cubicBezTo>
                    <a:pt x="12395" y="16206"/>
                    <a:pt x="12395" y="17158"/>
                    <a:pt x="11430" y="18110"/>
                  </a:cubicBezTo>
                  <a:cubicBezTo>
                    <a:pt x="10477" y="19063"/>
                    <a:pt x="8572" y="20016"/>
                    <a:pt x="7620" y="20016"/>
                  </a:cubicBezTo>
                  <a:cubicBezTo>
                    <a:pt x="5715" y="20016"/>
                    <a:pt x="4762" y="19063"/>
                    <a:pt x="3810" y="18110"/>
                  </a:cubicBezTo>
                  <a:cubicBezTo>
                    <a:pt x="2857" y="17158"/>
                    <a:pt x="1905" y="16206"/>
                    <a:pt x="1905" y="14301"/>
                  </a:cubicBezTo>
                  <a:cubicBezTo>
                    <a:pt x="1905" y="10491"/>
                    <a:pt x="3810" y="7633"/>
                    <a:pt x="7620" y="3810"/>
                  </a:cubicBezTo>
                  <a:cubicBezTo>
                    <a:pt x="11430" y="953"/>
                    <a:pt x="16205" y="0"/>
                    <a:pt x="22872" y="0"/>
                  </a:cubicBezTo>
                  <a:cubicBezTo>
                    <a:pt x="27635" y="0"/>
                    <a:pt x="31445" y="953"/>
                    <a:pt x="35255" y="1905"/>
                  </a:cubicBezTo>
                  <a:cubicBezTo>
                    <a:pt x="37160" y="3810"/>
                    <a:pt x="39065" y="5715"/>
                    <a:pt x="40017" y="8585"/>
                  </a:cubicBezTo>
                  <a:cubicBezTo>
                    <a:pt x="40970" y="10491"/>
                    <a:pt x="41922" y="13348"/>
                    <a:pt x="41922" y="19063"/>
                  </a:cubicBezTo>
                  <a:lnTo>
                    <a:pt x="41922" y="38138"/>
                  </a:lnTo>
                  <a:cubicBezTo>
                    <a:pt x="41922" y="43853"/>
                    <a:pt x="41922" y="46711"/>
                    <a:pt x="41922" y="47663"/>
                  </a:cubicBezTo>
                  <a:cubicBezTo>
                    <a:pt x="41922" y="49581"/>
                    <a:pt x="41922" y="50534"/>
                    <a:pt x="42875" y="50534"/>
                  </a:cubicBezTo>
                  <a:cubicBezTo>
                    <a:pt x="42875" y="50534"/>
                    <a:pt x="43827" y="51486"/>
                    <a:pt x="44780" y="51486"/>
                  </a:cubicBezTo>
                  <a:cubicBezTo>
                    <a:pt x="44780" y="51486"/>
                    <a:pt x="45732" y="51486"/>
                    <a:pt x="45732" y="50534"/>
                  </a:cubicBezTo>
                  <a:cubicBezTo>
                    <a:pt x="46685" y="50534"/>
                    <a:pt x="48590" y="48616"/>
                    <a:pt x="51447" y="46711"/>
                  </a:cubicBezTo>
                  <a:lnTo>
                    <a:pt x="51447" y="49581"/>
                  </a:lnTo>
                  <a:cubicBezTo>
                    <a:pt x="46685" y="56249"/>
                    <a:pt x="41922" y="59106"/>
                    <a:pt x="38112" y="59106"/>
                  </a:cubicBezTo>
                  <a:cubicBezTo>
                    <a:pt x="36207" y="59106"/>
                    <a:pt x="34302" y="58154"/>
                    <a:pt x="33350" y="57201"/>
                  </a:cubicBezTo>
                  <a:cubicBezTo>
                    <a:pt x="32397" y="55296"/>
                    <a:pt x="31445" y="53391"/>
                    <a:pt x="31445" y="49581"/>
                  </a:cubicBezTo>
                  <a:lnTo>
                    <a:pt x="31445" y="49581"/>
                  </a:lnTo>
                  <a:close/>
                  <a:moveTo>
                    <a:pt x="-245669" y="437464"/>
                  </a:moveTo>
                  <a:moveTo>
                    <a:pt x="31445" y="45758"/>
                  </a:moveTo>
                  <a:lnTo>
                    <a:pt x="31445" y="45758"/>
                  </a:lnTo>
                  <a:lnTo>
                    <a:pt x="31445" y="23838"/>
                  </a:lnTo>
                  <a:cubicBezTo>
                    <a:pt x="24777" y="26696"/>
                    <a:pt x="20967" y="28601"/>
                    <a:pt x="19062" y="29553"/>
                  </a:cubicBezTo>
                  <a:cubicBezTo>
                    <a:pt x="16205" y="31458"/>
                    <a:pt x="13347" y="33363"/>
                    <a:pt x="12395" y="35281"/>
                  </a:cubicBezTo>
                  <a:cubicBezTo>
                    <a:pt x="11430" y="37186"/>
                    <a:pt x="10477" y="39091"/>
                    <a:pt x="10477" y="41948"/>
                  </a:cubicBezTo>
                  <a:cubicBezTo>
                    <a:pt x="10477" y="44806"/>
                    <a:pt x="11430" y="46711"/>
                    <a:pt x="13347" y="48616"/>
                  </a:cubicBezTo>
                  <a:cubicBezTo>
                    <a:pt x="14300" y="50534"/>
                    <a:pt x="17157" y="51486"/>
                    <a:pt x="19062" y="51486"/>
                  </a:cubicBezTo>
                  <a:cubicBezTo>
                    <a:pt x="21920" y="51486"/>
                    <a:pt x="26682" y="49581"/>
                    <a:pt x="31445" y="45758"/>
                  </a:cubicBezTo>
                  <a:lnTo>
                    <a:pt x="31445" y="45758"/>
                  </a:lnTo>
                  <a:close/>
                  <a:moveTo>
                    <a:pt x="-241846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4" name="Freeform 667">
              <a:extLst>
                <a:ext uri="{FF2B5EF4-FFF2-40B4-BE49-F238E27FC236}">
                  <a16:creationId xmlns:a16="http://schemas.microsoft.com/office/drawing/2014/main" id="{7E27F954-95EF-DDA0-5D9B-A739F8DDB7B4}"/>
                </a:ext>
              </a:extLst>
            </p:cNvPr>
            <p:cNvSpPr/>
            <p:nvPr/>
          </p:nvSpPr>
          <p:spPr>
            <a:xfrm>
              <a:off x="1369055" y="5788758"/>
              <a:ext cx="56343" cy="63797"/>
            </a:xfrm>
            <a:custGeom>
              <a:avLst/>
              <a:gdLst/>
              <a:ahLst/>
              <a:cxnLst/>
              <a:rect l="0" t="0" r="0" b="0"/>
              <a:pathLst>
                <a:path w="47638" h="59106">
                  <a:moveTo>
                    <a:pt x="47638" y="36233"/>
                  </a:moveTo>
                  <a:lnTo>
                    <a:pt x="47638" y="36233"/>
                  </a:lnTo>
                  <a:cubicBezTo>
                    <a:pt x="45733" y="43853"/>
                    <a:pt x="42875" y="49581"/>
                    <a:pt x="38113" y="53391"/>
                  </a:cubicBezTo>
                  <a:cubicBezTo>
                    <a:pt x="34303" y="57201"/>
                    <a:pt x="28588" y="59106"/>
                    <a:pt x="23825" y="59106"/>
                  </a:cubicBezTo>
                  <a:cubicBezTo>
                    <a:pt x="17158" y="59106"/>
                    <a:pt x="11443" y="57201"/>
                    <a:pt x="6667" y="51486"/>
                  </a:cubicBezTo>
                  <a:cubicBezTo>
                    <a:pt x="1905" y="45758"/>
                    <a:pt x="0" y="39091"/>
                    <a:pt x="0" y="29553"/>
                  </a:cubicBezTo>
                  <a:cubicBezTo>
                    <a:pt x="0" y="20981"/>
                    <a:pt x="2857" y="13348"/>
                    <a:pt x="7620" y="8585"/>
                  </a:cubicBezTo>
                  <a:cubicBezTo>
                    <a:pt x="13348" y="2858"/>
                    <a:pt x="19063" y="0"/>
                    <a:pt x="26683" y="0"/>
                  </a:cubicBezTo>
                  <a:cubicBezTo>
                    <a:pt x="32398" y="0"/>
                    <a:pt x="36208" y="953"/>
                    <a:pt x="40018" y="3810"/>
                  </a:cubicBezTo>
                  <a:cubicBezTo>
                    <a:pt x="43828" y="7633"/>
                    <a:pt x="45733" y="10491"/>
                    <a:pt x="45733" y="13348"/>
                  </a:cubicBezTo>
                  <a:cubicBezTo>
                    <a:pt x="45733" y="15253"/>
                    <a:pt x="44780" y="16206"/>
                    <a:pt x="43828" y="17158"/>
                  </a:cubicBezTo>
                  <a:cubicBezTo>
                    <a:pt x="42875" y="18110"/>
                    <a:pt x="41923" y="19063"/>
                    <a:pt x="40018" y="19063"/>
                  </a:cubicBezTo>
                  <a:cubicBezTo>
                    <a:pt x="37160" y="19063"/>
                    <a:pt x="35255" y="18110"/>
                    <a:pt x="34303" y="16206"/>
                  </a:cubicBezTo>
                  <a:cubicBezTo>
                    <a:pt x="33350" y="15253"/>
                    <a:pt x="33350" y="13348"/>
                    <a:pt x="33350" y="11443"/>
                  </a:cubicBezTo>
                  <a:cubicBezTo>
                    <a:pt x="32398" y="8585"/>
                    <a:pt x="32398" y="6681"/>
                    <a:pt x="30493" y="5715"/>
                  </a:cubicBezTo>
                  <a:cubicBezTo>
                    <a:pt x="29540" y="4763"/>
                    <a:pt x="26683" y="3810"/>
                    <a:pt x="24778" y="3810"/>
                  </a:cubicBezTo>
                  <a:cubicBezTo>
                    <a:pt x="20015" y="3810"/>
                    <a:pt x="17158" y="5715"/>
                    <a:pt x="14300" y="8585"/>
                  </a:cubicBezTo>
                  <a:cubicBezTo>
                    <a:pt x="11443" y="12395"/>
                    <a:pt x="9525" y="18110"/>
                    <a:pt x="9525" y="24791"/>
                  </a:cubicBezTo>
                  <a:cubicBezTo>
                    <a:pt x="9525" y="31458"/>
                    <a:pt x="11443" y="37186"/>
                    <a:pt x="14300" y="41948"/>
                  </a:cubicBezTo>
                  <a:cubicBezTo>
                    <a:pt x="18110" y="47663"/>
                    <a:pt x="22873" y="49581"/>
                    <a:pt x="27635" y="49581"/>
                  </a:cubicBezTo>
                  <a:cubicBezTo>
                    <a:pt x="32398" y="49581"/>
                    <a:pt x="35255" y="48616"/>
                    <a:pt x="39065" y="45758"/>
                  </a:cubicBezTo>
                  <a:cubicBezTo>
                    <a:pt x="40970" y="43853"/>
                    <a:pt x="42875" y="40996"/>
                    <a:pt x="45733" y="35281"/>
                  </a:cubicBezTo>
                  <a:lnTo>
                    <a:pt x="47638" y="36233"/>
                  </a:lnTo>
                  <a:close/>
                  <a:moveTo>
                    <a:pt x="-288531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5" name="Freeform 668">
              <a:extLst>
                <a:ext uri="{FF2B5EF4-FFF2-40B4-BE49-F238E27FC236}">
                  <a16:creationId xmlns:a16="http://schemas.microsoft.com/office/drawing/2014/main" id="{2D80590C-73AD-486B-F999-C6AF08F36414}"/>
                </a:ext>
              </a:extLst>
            </p:cNvPr>
            <p:cNvSpPr/>
            <p:nvPr/>
          </p:nvSpPr>
          <p:spPr>
            <a:xfrm>
              <a:off x="1436664" y="5788758"/>
              <a:ext cx="55216" cy="63797"/>
            </a:xfrm>
            <a:custGeom>
              <a:avLst/>
              <a:gdLst/>
              <a:ahLst/>
              <a:cxnLst/>
              <a:rect l="0" t="0" r="0" b="0"/>
              <a:pathLst>
                <a:path w="46685" h="59106">
                  <a:moveTo>
                    <a:pt x="8572" y="22886"/>
                  </a:moveTo>
                  <a:lnTo>
                    <a:pt x="8572" y="22886"/>
                  </a:lnTo>
                  <a:cubicBezTo>
                    <a:pt x="8572" y="31458"/>
                    <a:pt x="10490" y="37186"/>
                    <a:pt x="14300" y="41948"/>
                  </a:cubicBezTo>
                  <a:cubicBezTo>
                    <a:pt x="18110" y="46711"/>
                    <a:pt x="22872" y="49581"/>
                    <a:pt x="28587" y="49581"/>
                  </a:cubicBezTo>
                  <a:cubicBezTo>
                    <a:pt x="32397" y="49581"/>
                    <a:pt x="35255" y="48616"/>
                    <a:pt x="38112" y="46711"/>
                  </a:cubicBezTo>
                  <a:cubicBezTo>
                    <a:pt x="40970" y="44806"/>
                    <a:pt x="43827" y="40996"/>
                    <a:pt x="44780" y="36233"/>
                  </a:cubicBezTo>
                  <a:lnTo>
                    <a:pt x="46685" y="37186"/>
                  </a:lnTo>
                  <a:cubicBezTo>
                    <a:pt x="46685" y="42901"/>
                    <a:pt x="43827" y="47663"/>
                    <a:pt x="40017" y="52439"/>
                  </a:cubicBezTo>
                  <a:cubicBezTo>
                    <a:pt x="35255" y="57201"/>
                    <a:pt x="30492" y="59106"/>
                    <a:pt x="23825" y="59106"/>
                  </a:cubicBezTo>
                  <a:cubicBezTo>
                    <a:pt x="17157" y="59106"/>
                    <a:pt x="11442" y="57201"/>
                    <a:pt x="6667" y="51486"/>
                  </a:cubicBezTo>
                  <a:cubicBezTo>
                    <a:pt x="1905" y="46711"/>
                    <a:pt x="0" y="39091"/>
                    <a:pt x="0" y="30506"/>
                  </a:cubicBezTo>
                  <a:cubicBezTo>
                    <a:pt x="0" y="20981"/>
                    <a:pt x="1905" y="13348"/>
                    <a:pt x="6667" y="7633"/>
                  </a:cubicBezTo>
                  <a:cubicBezTo>
                    <a:pt x="11442" y="2858"/>
                    <a:pt x="18110" y="0"/>
                    <a:pt x="25730" y="0"/>
                  </a:cubicBezTo>
                  <a:cubicBezTo>
                    <a:pt x="31445" y="0"/>
                    <a:pt x="37160" y="1905"/>
                    <a:pt x="40970" y="5715"/>
                  </a:cubicBezTo>
                  <a:cubicBezTo>
                    <a:pt x="44780" y="10491"/>
                    <a:pt x="46685" y="16206"/>
                    <a:pt x="46685" y="22886"/>
                  </a:cubicBezTo>
                  <a:lnTo>
                    <a:pt x="8572" y="22886"/>
                  </a:lnTo>
                  <a:close/>
                  <a:moveTo>
                    <a:pt x="-332347" y="437464"/>
                  </a:moveTo>
                  <a:moveTo>
                    <a:pt x="8572" y="19063"/>
                  </a:moveTo>
                  <a:lnTo>
                    <a:pt x="8572" y="19063"/>
                  </a:lnTo>
                  <a:lnTo>
                    <a:pt x="34302" y="19063"/>
                  </a:lnTo>
                  <a:cubicBezTo>
                    <a:pt x="34302" y="15253"/>
                    <a:pt x="33350" y="13348"/>
                    <a:pt x="33350" y="11443"/>
                  </a:cubicBezTo>
                  <a:cubicBezTo>
                    <a:pt x="32397" y="9538"/>
                    <a:pt x="30492" y="7633"/>
                    <a:pt x="28587" y="5715"/>
                  </a:cubicBezTo>
                  <a:cubicBezTo>
                    <a:pt x="26682" y="4763"/>
                    <a:pt x="23825" y="3810"/>
                    <a:pt x="21920" y="3810"/>
                  </a:cubicBezTo>
                  <a:cubicBezTo>
                    <a:pt x="19062" y="3810"/>
                    <a:pt x="15252" y="5715"/>
                    <a:pt x="13347" y="8585"/>
                  </a:cubicBezTo>
                  <a:cubicBezTo>
                    <a:pt x="10490" y="10491"/>
                    <a:pt x="8572" y="14301"/>
                    <a:pt x="8572" y="19063"/>
                  </a:cubicBezTo>
                  <a:lnTo>
                    <a:pt x="8572" y="19063"/>
                  </a:lnTo>
                  <a:close/>
                  <a:moveTo>
                    <a:pt x="-328524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6" name="Freeform 669">
              <a:extLst>
                <a:ext uri="{FF2B5EF4-FFF2-40B4-BE49-F238E27FC236}">
                  <a16:creationId xmlns:a16="http://schemas.microsoft.com/office/drawing/2014/main" id="{00586B8C-863A-7AD1-5066-049CA9ABA873}"/>
                </a:ext>
              </a:extLst>
            </p:cNvPr>
            <p:cNvSpPr/>
            <p:nvPr/>
          </p:nvSpPr>
          <p:spPr>
            <a:xfrm>
              <a:off x="1497514" y="5788758"/>
              <a:ext cx="49584" cy="62770"/>
            </a:xfrm>
            <a:custGeom>
              <a:avLst/>
              <a:gdLst/>
              <a:ahLst/>
              <a:cxnLst/>
              <a:rect l="0" t="0" r="0" b="0"/>
              <a:pathLst>
                <a:path w="41923" h="58154">
                  <a:moveTo>
                    <a:pt x="20016" y="0"/>
                  </a:moveTo>
                  <a:lnTo>
                    <a:pt x="20016" y="0"/>
                  </a:lnTo>
                  <a:lnTo>
                    <a:pt x="20016" y="12395"/>
                  </a:lnTo>
                  <a:cubicBezTo>
                    <a:pt x="24778" y="3810"/>
                    <a:pt x="29541" y="0"/>
                    <a:pt x="34303" y="0"/>
                  </a:cubicBezTo>
                  <a:cubicBezTo>
                    <a:pt x="37161" y="0"/>
                    <a:pt x="38113" y="953"/>
                    <a:pt x="40018" y="1905"/>
                  </a:cubicBezTo>
                  <a:cubicBezTo>
                    <a:pt x="41923" y="2858"/>
                    <a:pt x="41923" y="4763"/>
                    <a:pt x="41923" y="6681"/>
                  </a:cubicBezTo>
                  <a:cubicBezTo>
                    <a:pt x="41923" y="8585"/>
                    <a:pt x="41923" y="9538"/>
                    <a:pt x="40970" y="10491"/>
                  </a:cubicBezTo>
                  <a:cubicBezTo>
                    <a:pt x="40018" y="11443"/>
                    <a:pt x="38113" y="12395"/>
                    <a:pt x="37161" y="12395"/>
                  </a:cubicBezTo>
                  <a:cubicBezTo>
                    <a:pt x="35255" y="12395"/>
                    <a:pt x="34303" y="11443"/>
                    <a:pt x="32398" y="10491"/>
                  </a:cubicBezTo>
                  <a:cubicBezTo>
                    <a:pt x="30493" y="8585"/>
                    <a:pt x="28588" y="8585"/>
                    <a:pt x="27636" y="8585"/>
                  </a:cubicBezTo>
                  <a:cubicBezTo>
                    <a:pt x="27636" y="8585"/>
                    <a:pt x="26683" y="8585"/>
                    <a:pt x="25730" y="9538"/>
                  </a:cubicBezTo>
                  <a:cubicBezTo>
                    <a:pt x="23825" y="11443"/>
                    <a:pt x="21920" y="14301"/>
                    <a:pt x="20016" y="18110"/>
                  </a:cubicBezTo>
                  <a:lnTo>
                    <a:pt x="20016" y="44806"/>
                  </a:lnTo>
                  <a:cubicBezTo>
                    <a:pt x="20016" y="47663"/>
                    <a:pt x="20016" y="50534"/>
                    <a:pt x="20968" y="51486"/>
                  </a:cubicBezTo>
                  <a:cubicBezTo>
                    <a:pt x="21920" y="52439"/>
                    <a:pt x="22873" y="53391"/>
                    <a:pt x="23825" y="54344"/>
                  </a:cubicBezTo>
                  <a:cubicBezTo>
                    <a:pt x="25730" y="55296"/>
                    <a:pt x="27636" y="55296"/>
                    <a:pt x="29541" y="55296"/>
                  </a:cubicBezTo>
                  <a:lnTo>
                    <a:pt x="29541" y="58154"/>
                  </a:lnTo>
                  <a:lnTo>
                    <a:pt x="953" y="58154"/>
                  </a:lnTo>
                  <a:lnTo>
                    <a:pt x="953" y="55296"/>
                  </a:lnTo>
                  <a:cubicBezTo>
                    <a:pt x="3810" y="55296"/>
                    <a:pt x="5715" y="55296"/>
                    <a:pt x="7620" y="54344"/>
                  </a:cubicBezTo>
                  <a:cubicBezTo>
                    <a:pt x="8573" y="53391"/>
                    <a:pt x="9525" y="52439"/>
                    <a:pt x="9525" y="51486"/>
                  </a:cubicBezTo>
                  <a:cubicBezTo>
                    <a:pt x="9525" y="50534"/>
                    <a:pt x="9525" y="48616"/>
                    <a:pt x="9525" y="44806"/>
                  </a:cubicBezTo>
                  <a:lnTo>
                    <a:pt x="9525" y="22886"/>
                  </a:lnTo>
                  <a:cubicBezTo>
                    <a:pt x="9525" y="17158"/>
                    <a:pt x="9525" y="13348"/>
                    <a:pt x="9525" y="11443"/>
                  </a:cubicBezTo>
                  <a:cubicBezTo>
                    <a:pt x="9525" y="10491"/>
                    <a:pt x="8573" y="9538"/>
                    <a:pt x="7620" y="8585"/>
                  </a:cubicBezTo>
                  <a:cubicBezTo>
                    <a:pt x="7620" y="8585"/>
                    <a:pt x="6668" y="7633"/>
                    <a:pt x="5715" y="7633"/>
                  </a:cubicBezTo>
                  <a:cubicBezTo>
                    <a:pt x="3810" y="7633"/>
                    <a:pt x="2858" y="8585"/>
                    <a:pt x="953" y="8585"/>
                  </a:cubicBezTo>
                  <a:lnTo>
                    <a:pt x="0" y="6681"/>
                  </a:lnTo>
                  <a:lnTo>
                    <a:pt x="17158" y="0"/>
                  </a:lnTo>
                  <a:lnTo>
                    <a:pt x="20016" y="0"/>
                  </a:lnTo>
                  <a:close/>
                  <a:moveTo>
                    <a:pt x="-360908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7" name="Freeform 670">
              <a:extLst>
                <a:ext uri="{FF2B5EF4-FFF2-40B4-BE49-F238E27FC236}">
                  <a16:creationId xmlns:a16="http://schemas.microsoft.com/office/drawing/2014/main" id="{1EBC6202-236A-62E1-2F2A-50ED7C162A2B}"/>
                </a:ext>
              </a:extLst>
            </p:cNvPr>
            <p:cNvSpPr/>
            <p:nvPr/>
          </p:nvSpPr>
          <p:spPr>
            <a:xfrm>
              <a:off x="1554984" y="5788758"/>
              <a:ext cx="46204" cy="63797"/>
            </a:xfrm>
            <a:custGeom>
              <a:avLst/>
              <a:gdLst/>
              <a:ahLst/>
              <a:cxnLst/>
              <a:rect l="0" t="0" r="0" b="0"/>
              <a:pathLst>
                <a:path w="39065" h="59106">
                  <a:moveTo>
                    <a:pt x="34302" y="0"/>
                  </a:moveTo>
                  <a:lnTo>
                    <a:pt x="34302" y="0"/>
                  </a:lnTo>
                  <a:lnTo>
                    <a:pt x="34302" y="19063"/>
                  </a:lnTo>
                  <a:lnTo>
                    <a:pt x="32397" y="19063"/>
                  </a:lnTo>
                  <a:cubicBezTo>
                    <a:pt x="30492" y="13348"/>
                    <a:pt x="28587" y="8585"/>
                    <a:pt x="26682" y="6681"/>
                  </a:cubicBezTo>
                  <a:cubicBezTo>
                    <a:pt x="23825" y="4763"/>
                    <a:pt x="20954" y="3810"/>
                    <a:pt x="17145" y="3810"/>
                  </a:cubicBezTo>
                  <a:cubicBezTo>
                    <a:pt x="14287" y="3810"/>
                    <a:pt x="12382" y="3810"/>
                    <a:pt x="10477" y="5715"/>
                  </a:cubicBezTo>
                  <a:cubicBezTo>
                    <a:pt x="8572" y="7633"/>
                    <a:pt x="7620" y="8585"/>
                    <a:pt x="7620" y="10491"/>
                  </a:cubicBezTo>
                  <a:cubicBezTo>
                    <a:pt x="7620" y="13348"/>
                    <a:pt x="8572" y="15253"/>
                    <a:pt x="9525" y="17158"/>
                  </a:cubicBezTo>
                  <a:cubicBezTo>
                    <a:pt x="10477" y="18110"/>
                    <a:pt x="13334" y="20016"/>
                    <a:pt x="17145" y="21933"/>
                  </a:cubicBezTo>
                  <a:lnTo>
                    <a:pt x="26682" y="26696"/>
                  </a:lnTo>
                  <a:cubicBezTo>
                    <a:pt x="34302" y="30506"/>
                    <a:pt x="39065" y="36233"/>
                    <a:pt x="39065" y="42901"/>
                  </a:cubicBezTo>
                  <a:cubicBezTo>
                    <a:pt x="39065" y="47663"/>
                    <a:pt x="37160" y="51486"/>
                    <a:pt x="33350" y="55296"/>
                  </a:cubicBezTo>
                  <a:cubicBezTo>
                    <a:pt x="28587" y="58154"/>
                    <a:pt x="24777" y="59106"/>
                    <a:pt x="20002" y="59106"/>
                  </a:cubicBezTo>
                  <a:cubicBezTo>
                    <a:pt x="16192" y="59106"/>
                    <a:pt x="12382" y="59106"/>
                    <a:pt x="8572" y="58154"/>
                  </a:cubicBezTo>
                  <a:cubicBezTo>
                    <a:pt x="6667" y="57201"/>
                    <a:pt x="5714" y="57201"/>
                    <a:pt x="4762" y="57201"/>
                  </a:cubicBezTo>
                  <a:cubicBezTo>
                    <a:pt x="3809" y="57201"/>
                    <a:pt x="2857" y="57201"/>
                    <a:pt x="2857" y="59106"/>
                  </a:cubicBezTo>
                  <a:lnTo>
                    <a:pt x="952" y="59106"/>
                  </a:lnTo>
                  <a:lnTo>
                    <a:pt x="952" y="38138"/>
                  </a:lnTo>
                  <a:lnTo>
                    <a:pt x="2857" y="38138"/>
                  </a:lnTo>
                  <a:cubicBezTo>
                    <a:pt x="3809" y="43853"/>
                    <a:pt x="5714" y="48616"/>
                    <a:pt x="9525" y="51486"/>
                  </a:cubicBezTo>
                  <a:cubicBezTo>
                    <a:pt x="12382" y="54344"/>
                    <a:pt x="16192" y="56249"/>
                    <a:pt x="20002" y="56249"/>
                  </a:cubicBezTo>
                  <a:cubicBezTo>
                    <a:pt x="22872" y="56249"/>
                    <a:pt x="24777" y="55296"/>
                    <a:pt x="26682" y="53391"/>
                  </a:cubicBezTo>
                  <a:cubicBezTo>
                    <a:pt x="28587" y="51486"/>
                    <a:pt x="29540" y="49581"/>
                    <a:pt x="29540" y="47663"/>
                  </a:cubicBezTo>
                  <a:cubicBezTo>
                    <a:pt x="29540" y="44806"/>
                    <a:pt x="28587" y="41948"/>
                    <a:pt x="26682" y="40043"/>
                  </a:cubicBezTo>
                  <a:cubicBezTo>
                    <a:pt x="24777" y="38138"/>
                    <a:pt x="20954" y="36233"/>
                    <a:pt x="14287" y="33363"/>
                  </a:cubicBezTo>
                  <a:cubicBezTo>
                    <a:pt x="8572" y="29553"/>
                    <a:pt x="4762" y="27648"/>
                    <a:pt x="2857" y="24791"/>
                  </a:cubicBezTo>
                  <a:cubicBezTo>
                    <a:pt x="952" y="22886"/>
                    <a:pt x="0" y="20016"/>
                    <a:pt x="0" y="16206"/>
                  </a:cubicBezTo>
                  <a:cubicBezTo>
                    <a:pt x="0" y="11443"/>
                    <a:pt x="1904" y="7633"/>
                    <a:pt x="4762" y="4763"/>
                  </a:cubicBezTo>
                  <a:cubicBezTo>
                    <a:pt x="8572" y="953"/>
                    <a:pt x="12382" y="0"/>
                    <a:pt x="17145" y="0"/>
                  </a:cubicBezTo>
                  <a:cubicBezTo>
                    <a:pt x="20002" y="0"/>
                    <a:pt x="21907" y="0"/>
                    <a:pt x="25730" y="953"/>
                  </a:cubicBezTo>
                  <a:cubicBezTo>
                    <a:pt x="27635" y="1905"/>
                    <a:pt x="28587" y="1905"/>
                    <a:pt x="29540" y="1905"/>
                  </a:cubicBezTo>
                  <a:cubicBezTo>
                    <a:pt x="30492" y="1905"/>
                    <a:pt x="30492" y="1905"/>
                    <a:pt x="31445" y="1905"/>
                  </a:cubicBezTo>
                  <a:cubicBezTo>
                    <a:pt x="31445" y="1905"/>
                    <a:pt x="32397" y="953"/>
                    <a:pt x="32397" y="0"/>
                  </a:cubicBezTo>
                  <a:lnTo>
                    <a:pt x="34302" y="0"/>
                  </a:lnTo>
                  <a:close/>
                  <a:moveTo>
                    <a:pt x="-409499" y="43746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8" name="Freeform 671">
              <a:extLst>
                <a:ext uri="{FF2B5EF4-FFF2-40B4-BE49-F238E27FC236}">
                  <a16:creationId xmlns:a16="http://schemas.microsoft.com/office/drawing/2014/main" id="{D9FE9AB6-2ADE-5085-C354-EDEC4C042345}"/>
                </a:ext>
              </a:extLst>
            </p:cNvPr>
            <p:cNvSpPr/>
            <p:nvPr/>
          </p:nvSpPr>
          <p:spPr>
            <a:xfrm>
              <a:off x="1791624" y="5743481"/>
              <a:ext cx="25911" cy="59685"/>
            </a:xfrm>
            <a:custGeom>
              <a:avLst/>
              <a:gdLst/>
              <a:ahLst/>
              <a:cxnLst/>
              <a:rect l="0" t="0" r="0" b="0"/>
              <a:pathLst>
                <a:path w="21908" h="55296">
                  <a:moveTo>
                    <a:pt x="0" y="6680"/>
                  </a:moveTo>
                  <a:lnTo>
                    <a:pt x="0" y="6680"/>
                  </a:lnTo>
                  <a:lnTo>
                    <a:pt x="13335" y="0"/>
                  </a:lnTo>
                  <a:lnTo>
                    <a:pt x="15240" y="0"/>
                  </a:lnTo>
                  <a:lnTo>
                    <a:pt x="15240" y="45758"/>
                  </a:lnTo>
                  <a:cubicBezTo>
                    <a:pt x="15240" y="48629"/>
                    <a:pt x="15240" y="50533"/>
                    <a:pt x="15240" y="51486"/>
                  </a:cubicBezTo>
                  <a:cubicBezTo>
                    <a:pt x="15240" y="52439"/>
                    <a:pt x="16193" y="53391"/>
                    <a:pt x="17145" y="53391"/>
                  </a:cubicBezTo>
                  <a:cubicBezTo>
                    <a:pt x="17145" y="53391"/>
                    <a:pt x="19050" y="54343"/>
                    <a:pt x="21908" y="54343"/>
                  </a:cubicBezTo>
                  <a:lnTo>
                    <a:pt x="21908" y="55296"/>
                  </a:lnTo>
                  <a:lnTo>
                    <a:pt x="953" y="55296"/>
                  </a:lnTo>
                  <a:lnTo>
                    <a:pt x="953" y="54343"/>
                  </a:lnTo>
                  <a:cubicBezTo>
                    <a:pt x="3810" y="54343"/>
                    <a:pt x="5715" y="53391"/>
                    <a:pt x="6668" y="53391"/>
                  </a:cubicBezTo>
                  <a:cubicBezTo>
                    <a:pt x="6668" y="53391"/>
                    <a:pt x="7620" y="52439"/>
                    <a:pt x="7620" y="51486"/>
                  </a:cubicBezTo>
                  <a:cubicBezTo>
                    <a:pt x="8573" y="51486"/>
                    <a:pt x="8573" y="49581"/>
                    <a:pt x="8573" y="45758"/>
                  </a:cubicBezTo>
                  <a:lnTo>
                    <a:pt x="8573" y="16205"/>
                  </a:lnTo>
                  <a:cubicBezTo>
                    <a:pt x="8573" y="12395"/>
                    <a:pt x="8573" y="10490"/>
                    <a:pt x="7620" y="8585"/>
                  </a:cubicBezTo>
                  <a:cubicBezTo>
                    <a:pt x="7620" y="8585"/>
                    <a:pt x="7620" y="7633"/>
                    <a:pt x="6668" y="7633"/>
                  </a:cubicBezTo>
                  <a:cubicBezTo>
                    <a:pt x="6668" y="6680"/>
                    <a:pt x="5715" y="6680"/>
                    <a:pt x="4763" y="6680"/>
                  </a:cubicBezTo>
                  <a:cubicBezTo>
                    <a:pt x="3810" y="6680"/>
                    <a:pt x="2858" y="6680"/>
                    <a:pt x="953" y="7633"/>
                  </a:cubicBezTo>
                  <a:lnTo>
                    <a:pt x="0" y="6680"/>
                  </a:lnTo>
                  <a:close/>
                  <a:moveTo>
                    <a:pt x="-574306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69" name="Freeform 672">
              <a:extLst>
                <a:ext uri="{FF2B5EF4-FFF2-40B4-BE49-F238E27FC236}">
                  <a16:creationId xmlns:a16="http://schemas.microsoft.com/office/drawing/2014/main" id="{FE739EE7-CAB7-30DA-B139-DB7CA13E6E67}"/>
                </a:ext>
              </a:extLst>
            </p:cNvPr>
            <p:cNvSpPr/>
            <p:nvPr/>
          </p:nvSpPr>
          <p:spPr>
            <a:xfrm>
              <a:off x="1831054" y="5743481"/>
              <a:ext cx="42823" cy="59685"/>
            </a:xfrm>
            <a:custGeom>
              <a:avLst/>
              <a:gdLst/>
              <a:ahLst/>
              <a:cxnLst/>
              <a:rect l="0" t="0" r="0" b="0"/>
              <a:pathLst>
                <a:path w="36207" h="55296">
                  <a:moveTo>
                    <a:pt x="36207" y="35281"/>
                  </a:moveTo>
                  <a:lnTo>
                    <a:pt x="36207" y="35281"/>
                  </a:lnTo>
                  <a:lnTo>
                    <a:pt x="36207" y="40996"/>
                  </a:lnTo>
                  <a:lnTo>
                    <a:pt x="29540" y="40996"/>
                  </a:lnTo>
                  <a:lnTo>
                    <a:pt x="29540" y="55296"/>
                  </a:lnTo>
                  <a:lnTo>
                    <a:pt x="22873" y="55296"/>
                  </a:lnTo>
                  <a:lnTo>
                    <a:pt x="22873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4777" y="0"/>
                  </a:lnTo>
                  <a:lnTo>
                    <a:pt x="29540" y="0"/>
                  </a:lnTo>
                  <a:lnTo>
                    <a:pt x="29540" y="35281"/>
                  </a:lnTo>
                  <a:lnTo>
                    <a:pt x="36207" y="35281"/>
                  </a:lnTo>
                  <a:close/>
                  <a:moveTo>
                    <a:pt x="-636245" y="479412"/>
                  </a:moveTo>
                  <a:moveTo>
                    <a:pt x="22873" y="35281"/>
                  </a:moveTo>
                  <a:lnTo>
                    <a:pt x="22873" y="35281"/>
                  </a:lnTo>
                  <a:lnTo>
                    <a:pt x="22873" y="8585"/>
                  </a:lnTo>
                  <a:lnTo>
                    <a:pt x="3810" y="35281"/>
                  </a:lnTo>
                  <a:lnTo>
                    <a:pt x="22873" y="35281"/>
                  </a:lnTo>
                  <a:close/>
                  <a:moveTo>
                    <a:pt x="-636245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0" name="Freeform 673">
              <a:extLst>
                <a:ext uri="{FF2B5EF4-FFF2-40B4-BE49-F238E27FC236}">
                  <a16:creationId xmlns:a16="http://schemas.microsoft.com/office/drawing/2014/main" id="{F63C648B-E8E9-6E96-56F3-6ECC2E3F6836}"/>
                </a:ext>
              </a:extLst>
            </p:cNvPr>
            <p:cNvSpPr/>
            <p:nvPr/>
          </p:nvSpPr>
          <p:spPr>
            <a:xfrm>
              <a:off x="1882892" y="5744509"/>
              <a:ext cx="37192" cy="59685"/>
            </a:xfrm>
            <a:custGeom>
              <a:avLst/>
              <a:gdLst/>
              <a:ahLst/>
              <a:cxnLst/>
              <a:rect l="0" t="0" r="0" b="0"/>
              <a:pathLst>
                <a:path w="31446" h="55296">
                  <a:moveTo>
                    <a:pt x="31446" y="0"/>
                  </a:moveTo>
                  <a:lnTo>
                    <a:pt x="31446" y="0"/>
                  </a:lnTo>
                  <a:lnTo>
                    <a:pt x="28588" y="6680"/>
                  </a:lnTo>
                  <a:lnTo>
                    <a:pt x="12383" y="6680"/>
                  </a:lnTo>
                  <a:lnTo>
                    <a:pt x="8573" y="14300"/>
                  </a:lnTo>
                  <a:cubicBezTo>
                    <a:pt x="15241" y="15252"/>
                    <a:pt x="20955" y="18110"/>
                    <a:pt x="25731" y="21933"/>
                  </a:cubicBezTo>
                  <a:cubicBezTo>
                    <a:pt x="28588" y="25743"/>
                    <a:pt x="30493" y="30505"/>
                    <a:pt x="30493" y="35280"/>
                  </a:cubicBezTo>
                  <a:cubicBezTo>
                    <a:pt x="30493" y="38138"/>
                    <a:pt x="29541" y="40995"/>
                    <a:pt x="28588" y="42900"/>
                  </a:cubicBezTo>
                  <a:cubicBezTo>
                    <a:pt x="27636" y="45758"/>
                    <a:pt x="26683" y="47676"/>
                    <a:pt x="24766" y="49580"/>
                  </a:cubicBezTo>
                  <a:cubicBezTo>
                    <a:pt x="22860" y="50533"/>
                    <a:pt x="20955" y="52438"/>
                    <a:pt x="18098" y="53390"/>
                  </a:cubicBezTo>
                  <a:cubicBezTo>
                    <a:pt x="15241" y="54343"/>
                    <a:pt x="12383" y="55296"/>
                    <a:pt x="9525" y="55296"/>
                  </a:cubicBezTo>
                  <a:cubicBezTo>
                    <a:pt x="5716" y="55296"/>
                    <a:pt x="3810" y="55296"/>
                    <a:pt x="1905" y="53390"/>
                  </a:cubicBezTo>
                  <a:cubicBezTo>
                    <a:pt x="953" y="52438"/>
                    <a:pt x="0" y="51486"/>
                    <a:pt x="0" y="50533"/>
                  </a:cubicBezTo>
                  <a:cubicBezTo>
                    <a:pt x="0" y="49580"/>
                    <a:pt x="0" y="48628"/>
                    <a:pt x="953" y="48628"/>
                  </a:cubicBezTo>
                  <a:cubicBezTo>
                    <a:pt x="953" y="47676"/>
                    <a:pt x="1905" y="47676"/>
                    <a:pt x="2858" y="47676"/>
                  </a:cubicBezTo>
                  <a:cubicBezTo>
                    <a:pt x="3810" y="47676"/>
                    <a:pt x="4763" y="47676"/>
                    <a:pt x="4763" y="47676"/>
                  </a:cubicBezTo>
                  <a:cubicBezTo>
                    <a:pt x="5716" y="47676"/>
                    <a:pt x="6668" y="48628"/>
                    <a:pt x="7621" y="49580"/>
                  </a:cubicBezTo>
                  <a:cubicBezTo>
                    <a:pt x="9525" y="50533"/>
                    <a:pt x="11430" y="51486"/>
                    <a:pt x="13335" y="51486"/>
                  </a:cubicBezTo>
                  <a:cubicBezTo>
                    <a:pt x="17146" y="51486"/>
                    <a:pt x="19050" y="50533"/>
                    <a:pt x="21908" y="47676"/>
                  </a:cubicBezTo>
                  <a:cubicBezTo>
                    <a:pt x="23813" y="45758"/>
                    <a:pt x="25731" y="42900"/>
                    <a:pt x="25731" y="39090"/>
                  </a:cubicBezTo>
                  <a:cubicBezTo>
                    <a:pt x="25731" y="36233"/>
                    <a:pt x="24766" y="32410"/>
                    <a:pt x="21908" y="30505"/>
                  </a:cubicBezTo>
                  <a:cubicBezTo>
                    <a:pt x="20003" y="27648"/>
                    <a:pt x="17146" y="24790"/>
                    <a:pt x="13335" y="23838"/>
                  </a:cubicBezTo>
                  <a:cubicBezTo>
                    <a:pt x="10478" y="21933"/>
                    <a:pt x="6668" y="21933"/>
                    <a:pt x="1905" y="20980"/>
                  </a:cubicBezTo>
                  <a:lnTo>
                    <a:pt x="12383" y="0"/>
                  </a:lnTo>
                  <a:lnTo>
                    <a:pt x="31446" y="0"/>
                  </a:lnTo>
                  <a:close/>
                  <a:moveTo>
                    <a:pt x="-645744" y="47845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1" name="Freeform 674">
              <a:extLst>
                <a:ext uri="{FF2B5EF4-FFF2-40B4-BE49-F238E27FC236}">
                  <a16:creationId xmlns:a16="http://schemas.microsoft.com/office/drawing/2014/main" id="{9F9842AC-11B4-2C39-253E-57CA7D1C532E}"/>
                </a:ext>
              </a:extLst>
            </p:cNvPr>
            <p:cNvSpPr/>
            <p:nvPr/>
          </p:nvSpPr>
          <p:spPr>
            <a:xfrm>
              <a:off x="1924590" y="5760972"/>
              <a:ext cx="107039" cy="91584"/>
            </a:xfrm>
            <a:custGeom>
              <a:avLst/>
              <a:gdLst/>
              <a:ahLst/>
              <a:cxnLst/>
              <a:rect l="0" t="0" r="0" b="0"/>
              <a:pathLst>
                <a:path w="90500" h="84849">
                  <a:moveTo>
                    <a:pt x="0" y="0"/>
                  </a:moveTo>
                  <a:lnTo>
                    <a:pt x="0" y="0"/>
                  </a:lnTo>
                  <a:lnTo>
                    <a:pt x="22860" y="0"/>
                  </a:lnTo>
                  <a:lnTo>
                    <a:pt x="73355" y="62929"/>
                  </a:lnTo>
                  <a:lnTo>
                    <a:pt x="73355" y="14301"/>
                  </a:lnTo>
                  <a:cubicBezTo>
                    <a:pt x="73355" y="9538"/>
                    <a:pt x="73355" y="6681"/>
                    <a:pt x="71450" y="4776"/>
                  </a:cubicBezTo>
                  <a:cubicBezTo>
                    <a:pt x="70497" y="3823"/>
                    <a:pt x="67640" y="2858"/>
                    <a:pt x="64782" y="2858"/>
                  </a:cubicBezTo>
                  <a:lnTo>
                    <a:pt x="61925" y="2858"/>
                  </a:lnTo>
                  <a:lnTo>
                    <a:pt x="61925" y="0"/>
                  </a:lnTo>
                  <a:lnTo>
                    <a:pt x="90500" y="0"/>
                  </a:lnTo>
                  <a:lnTo>
                    <a:pt x="90500" y="2858"/>
                  </a:lnTo>
                  <a:lnTo>
                    <a:pt x="87642" y="2858"/>
                  </a:lnTo>
                  <a:cubicBezTo>
                    <a:pt x="84785" y="2858"/>
                    <a:pt x="81927" y="3823"/>
                    <a:pt x="80022" y="5728"/>
                  </a:cubicBezTo>
                  <a:cubicBezTo>
                    <a:pt x="79070" y="6681"/>
                    <a:pt x="79070" y="9538"/>
                    <a:pt x="79070" y="14301"/>
                  </a:cubicBezTo>
                  <a:lnTo>
                    <a:pt x="79070" y="84849"/>
                  </a:lnTo>
                  <a:lnTo>
                    <a:pt x="77165" y="84849"/>
                  </a:lnTo>
                  <a:lnTo>
                    <a:pt x="21907" y="18123"/>
                  </a:lnTo>
                  <a:lnTo>
                    <a:pt x="21907" y="68644"/>
                  </a:lnTo>
                  <a:cubicBezTo>
                    <a:pt x="21907" y="74359"/>
                    <a:pt x="22860" y="77229"/>
                    <a:pt x="23812" y="79134"/>
                  </a:cubicBezTo>
                  <a:cubicBezTo>
                    <a:pt x="24765" y="80087"/>
                    <a:pt x="27622" y="81039"/>
                    <a:pt x="30480" y="81039"/>
                  </a:cubicBezTo>
                  <a:lnTo>
                    <a:pt x="33337" y="81039"/>
                  </a:lnTo>
                  <a:lnTo>
                    <a:pt x="33337" y="83897"/>
                  </a:lnTo>
                  <a:lnTo>
                    <a:pt x="4762" y="83897"/>
                  </a:lnTo>
                  <a:lnTo>
                    <a:pt x="4762" y="81039"/>
                  </a:lnTo>
                  <a:lnTo>
                    <a:pt x="7620" y="81039"/>
                  </a:lnTo>
                  <a:cubicBezTo>
                    <a:pt x="11430" y="81039"/>
                    <a:pt x="13335" y="80087"/>
                    <a:pt x="15240" y="78182"/>
                  </a:cubicBezTo>
                  <a:cubicBezTo>
                    <a:pt x="16192" y="77229"/>
                    <a:pt x="16192" y="73406"/>
                    <a:pt x="16192" y="68644"/>
                  </a:cubicBezTo>
                  <a:lnTo>
                    <a:pt x="16192" y="11443"/>
                  </a:lnTo>
                  <a:cubicBezTo>
                    <a:pt x="14287" y="8586"/>
                    <a:pt x="12382" y="6681"/>
                    <a:pt x="11430" y="5728"/>
                  </a:cubicBezTo>
                  <a:cubicBezTo>
                    <a:pt x="9525" y="4776"/>
                    <a:pt x="7620" y="3823"/>
                    <a:pt x="5715" y="2858"/>
                  </a:cubicBezTo>
                  <a:cubicBezTo>
                    <a:pt x="4762" y="2858"/>
                    <a:pt x="2857" y="2858"/>
                    <a:pt x="0" y="2858"/>
                  </a:cubicBezTo>
                  <a:lnTo>
                    <a:pt x="0" y="0"/>
                  </a:lnTo>
                  <a:close/>
                  <a:moveTo>
                    <a:pt x="-696252" y="46320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2" name="Freeform 675">
              <a:extLst>
                <a:ext uri="{FF2B5EF4-FFF2-40B4-BE49-F238E27FC236}">
                  <a16:creationId xmlns:a16="http://schemas.microsoft.com/office/drawing/2014/main" id="{9DD4ABD5-C95A-EB4A-0EE7-1369FF01DE33}"/>
                </a:ext>
              </a:extLst>
            </p:cNvPr>
            <p:cNvSpPr/>
            <p:nvPr/>
          </p:nvSpPr>
          <p:spPr>
            <a:xfrm>
              <a:off x="2039515" y="5756860"/>
              <a:ext cx="69892" cy="95696"/>
            </a:xfrm>
            <a:custGeom>
              <a:avLst/>
              <a:gdLst/>
              <a:ahLst/>
              <a:cxnLst/>
              <a:rect l="0" t="0" r="0" b="0"/>
              <a:pathLst>
                <a:path w="59093" h="88659">
                  <a:moveTo>
                    <a:pt x="40043" y="81039"/>
                  </a:moveTo>
                  <a:lnTo>
                    <a:pt x="40043" y="81039"/>
                  </a:lnTo>
                  <a:cubicBezTo>
                    <a:pt x="37123" y="83897"/>
                    <a:pt x="34329" y="85802"/>
                    <a:pt x="31407" y="86754"/>
                  </a:cubicBezTo>
                  <a:cubicBezTo>
                    <a:pt x="28613" y="88659"/>
                    <a:pt x="25693" y="88659"/>
                    <a:pt x="22899" y="88659"/>
                  </a:cubicBezTo>
                  <a:cubicBezTo>
                    <a:pt x="17184" y="88659"/>
                    <a:pt x="11443" y="86754"/>
                    <a:pt x="6681" y="81039"/>
                  </a:cubicBezTo>
                  <a:cubicBezTo>
                    <a:pt x="2858" y="76264"/>
                    <a:pt x="0" y="69596"/>
                    <a:pt x="0" y="61964"/>
                  </a:cubicBezTo>
                  <a:cubicBezTo>
                    <a:pt x="0" y="53391"/>
                    <a:pt x="2858" y="45759"/>
                    <a:pt x="7633" y="39091"/>
                  </a:cubicBezTo>
                  <a:cubicBezTo>
                    <a:pt x="12396" y="32411"/>
                    <a:pt x="19088" y="29553"/>
                    <a:pt x="27598" y="29553"/>
                  </a:cubicBezTo>
                  <a:cubicBezTo>
                    <a:pt x="32424" y="29553"/>
                    <a:pt x="36234" y="30506"/>
                    <a:pt x="40043" y="34316"/>
                  </a:cubicBezTo>
                  <a:lnTo>
                    <a:pt x="40043" y="23838"/>
                  </a:lnTo>
                  <a:cubicBezTo>
                    <a:pt x="40043" y="17158"/>
                    <a:pt x="39027" y="13348"/>
                    <a:pt x="39027" y="11443"/>
                  </a:cubicBezTo>
                  <a:cubicBezTo>
                    <a:pt x="39027" y="10491"/>
                    <a:pt x="38138" y="9538"/>
                    <a:pt x="38138" y="8586"/>
                  </a:cubicBezTo>
                  <a:cubicBezTo>
                    <a:pt x="37123" y="8586"/>
                    <a:pt x="36234" y="7633"/>
                    <a:pt x="35218" y="7633"/>
                  </a:cubicBezTo>
                  <a:cubicBezTo>
                    <a:pt x="34329" y="7633"/>
                    <a:pt x="32424" y="8586"/>
                    <a:pt x="31407" y="8586"/>
                  </a:cubicBezTo>
                  <a:lnTo>
                    <a:pt x="30518" y="6668"/>
                  </a:lnTo>
                  <a:lnTo>
                    <a:pt x="46648" y="0"/>
                  </a:lnTo>
                  <a:lnTo>
                    <a:pt x="49568" y="0"/>
                  </a:lnTo>
                  <a:lnTo>
                    <a:pt x="49568" y="64834"/>
                  </a:lnTo>
                  <a:cubicBezTo>
                    <a:pt x="49568" y="71501"/>
                    <a:pt x="49568" y="75311"/>
                    <a:pt x="50457" y="77216"/>
                  </a:cubicBezTo>
                  <a:cubicBezTo>
                    <a:pt x="50457" y="78169"/>
                    <a:pt x="51474" y="80087"/>
                    <a:pt x="51474" y="80087"/>
                  </a:cubicBezTo>
                  <a:cubicBezTo>
                    <a:pt x="52362" y="81039"/>
                    <a:pt x="53379" y="81039"/>
                    <a:pt x="54268" y="81039"/>
                  </a:cubicBezTo>
                  <a:cubicBezTo>
                    <a:pt x="55284" y="81039"/>
                    <a:pt x="56173" y="81039"/>
                    <a:pt x="58077" y="80087"/>
                  </a:cubicBezTo>
                  <a:lnTo>
                    <a:pt x="59093" y="81992"/>
                  </a:lnTo>
                  <a:lnTo>
                    <a:pt x="42837" y="88659"/>
                  </a:lnTo>
                  <a:lnTo>
                    <a:pt x="40043" y="88659"/>
                  </a:lnTo>
                  <a:lnTo>
                    <a:pt x="40043" y="81039"/>
                  </a:lnTo>
                  <a:close/>
                  <a:moveTo>
                    <a:pt x="-870648" y="467017"/>
                  </a:moveTo>
                  <a:moveTo>
                    <a:pt x="40043" y="76264"/>
                  </a:moveTo>
                  <a:lnTo>
                    <a:pt x="40043" y="76264"/>
                  </a:lnTo>
                  <a:lnTo>
                    <a:pt x="40043" y="47663"/>
                  </a:lnTo>
                  <a:cubicBezTo>
                    <a:pt x="39027" y="44806"/>
                    <a:pt x="39027" y="41948"/>
                    <a:pt x="37123" y="40044"/>
                  </a:cubicBezTo>
                  <a:cubicBezTo>
                    <a:pt x="36234" y="38138"/>
                    <a:pt x="34329" y="36234"/>
                    <a:pt x="32424" y="35268"/>
                  </a:cubicBezTo>
                  <a:cubicBezTo>
                    <a:pt x="30518" y="33363"/>
                    <a:pt x="28613" y="33363"/>
                    <a:pt x="26709" y="33363"/>
                  </a:cubicBezTo>
                  <a:cubicBezTo>
                    <a:pt x="22899" y="33363"/>
                    <a:pt x="19977" y="34316"/>
                    <a:pt x="17184" y="38138"/>
                  </a:cubicBezTo>
                  <a:cubicBezTo>
                    <a:pt x="13348" y="41948"/>
                    <a:pt x="11443" y="48616"/>
                    <a:pt x="11443" y="56249"/>
                  </a:cubicBezTo>
                  <a:cubicBezTo>
                    <a:pt x="11443" y="64834"/>
                    <a:pt x="13348" y="71501"/>
                    <a:pt x="17184" y="75311"/>
                  </a:cubicBezTo>
                  <a:cubicBezTo>
                    <a:pt x="19977" y="80087"/>
                    <a:pt x="24804" y="81992"/>
                    <a:pt x="28613" y="81992"/>
                  </a:cubicBezTo>
                  <a:cubicBezTo>
                    <a:pt x="32424" y="81992"/>
                    <a:pt x="36234" y="80087"/>
                    <a:pt x="40043" y="76264"/>
                  </a:cubicBezTo>
                  <a:lnTo>
                    <a:pt x="40043" y="76264"/>
                  </a:lnTo>
                  <a:close/>
                  <a:moveTo>
                    <a:pt x="-865873" y="467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3" name="Freeform 676">
              <a:extLst>
                <a:ext uri="{FF2B5EF4-FFF2-40B4-BE49-F238E27FC236}">
                  <a16:creationId xmlns:a16="http://schemas.microsoft.com/office/drawing/2014/main" id="{3C4A914A-335C-9842-B25F-1E70971413F9}"/>
                </a:ext>
              </a:extLst>
            </p:cNvPr>
            <p:cNvSpPr/>
            <p:nvPr/>
          </p:nvSpPr>
          <p:spPr>
            <a:xfrm>
              <a:off x="2118420" y="5838149"/>
              <a:ext cx="21330" cy="36025"/>
            </a:xfrm>
            <a:custGeom>
              <a:avLst/>
              <a:gdLst/>
              <a:ahLst/>
              <a:cxnLst/>
              <a:rect l="0" t="0" r="0" b="0"/>
              <a:pathLst>
                <a:path w="18035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3811" y="28601"/>
                    <a:pt x="7621" y="26696"/>
                    <a:pt x="9525" y="23838"/>
                  </a:cubicBezTo>
                  <a:cubicBezTo>
                    <a:pt x="12319" y="20981"/>
                    <a:pt x="13336" y="18123"/>
                    <a:pt x="13336" y="14301"/>
                  </a:cubicBezTo>
                  <a:cubicBezTo>
                    <a:pt x="13336" y="13348"/>
                    <a:pt x="13336" y="13348"/>
                    <a:pt x="12319" y="12396"/>
                  </a:cubicBezTo>
                  <a:cubicBezTo>
                    <a:pt x="12319" y="12396"/>
                    <a:pt x="12319" y="12396"/>
                    <a:pt x="11430" y="12396"/>
                  </a:cubicBezTo>
                  <a:cubicBezTo>
                    <a:pt x="11430" y="12396"/>
                    <a:pt x="10414" y="12396"/>
                    <a:pt x="8510" y="13348"/>
                  </a:cubicBezTo>
                  <a:cubicBezTo>
                    <a:pt x="8510" y="13348"/>
                    <a:pt x="7621" y="13348"/>
                    <a:pt x="6605" y="13348"/>
                  </a:cubicBezTo>
                  <a:cubicBezTo>
                    <a:pt x="4699" y="13348"/>
                    <a:pt x="2794" y="13348"/>
                    <a:pt x="1905" y="12396"/>
                  </a:cubicBezTo>
                  <a:cubicBezTo>
                    <a:pt x="889" y="10491"/>
                    <a:pt x="0" y="9538"/>
                    <a:pt x="0" y="6681"/>
                  </a:cubicBezTo>
                  <a:cubicBezTo>
                    <a:pt x="0" y="4776"/>
                    <a:pt x="889" y="3823"/>
                    <a:pt x="1905" y="1905"/>
                  </a:cubicBezTo>
                  <a:cubicBezTo>
                    <a:pt x="3811" y="953"/>
                    <a:pt x="5716" y="0"/>
                    <a:pt x="7621" y="0"/>
                  </a:cubicBezTo>
                  <a:cubicBezTo>
                    <a:pt x="10414" y="0"/>
                    <a:pt x="13336" y="953"/>
                    <a:pt x="15241" y="2858"/>
                  </a:cubicBezTo>
                  <a:cubicBezTo>
                    <a:pt x="17146" y="5728"/>
                    <a:pt x="18035" y="8586"/>
                    <a:pt x="18035" y="12396"/>
                  </a:cubicBezTo>
                  <a:cubicBezTo>
                    <a:pt x="18035" y="17158"/>
                    <a:pt x="17146" y="20981"/>
                    <a:pt x="14224" y="24791"/>
                  </a:cubicBezTo>
                  <a:cubicBezTo>
                    <a:pt x="11430" y="27648"/>
                    <a:pt x="6605" y="30506"/>
                    <a:pt x="0" y="33376"/>
                  </a:cubicBezTo>
                  <a:lnTo>
                    <a:pt x="0" y="33376"/>
                  </a:lnTo>
                  <a:close/>
                  <a:moveTo>
                    <a:pt x="-965009" y="39170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4" name="Freeform 677">
              <a:extLst>
                <a:ext uri="{FF2B5EF4-FFF2-40B4-BE49-F238E27FC236}">
                  <a16:creationId xmlns:a16="http://schemas.microsoft.com/office/drawing/2014/main" id="{53D5AC3B-0D58-6B74-BD48-0ECAC7D25F74}"/>
                </a:ext>
              </a:extLst>
            </p:cNvPr>
            <p:cNvSpPr/>
            <p:nvPr/>
          </p:nvSpPr>
          <p:spPr>
            <a:xfrm>
              <a:off x="2197280" y="5743481"/>
              <a:ext cx="25987" cy="59685"/>
            </a:xfrm>
            <a:custGeom>
              <a:avLst/>
              <a:gdLst/>
              <a:ahLst/>
              <a:cxnLst/>
              <a:rect l="0" t="0" r="0" b="0"/>
              <a:pathLst>
                <a:path w="21972" h="55296">
                  <a:moveTo>
                    <a:pt x="0" y="6680"/>
                  </a:moveTo>
                  <a:lnTo>
                    <a:pt x="0" y="6680"/>
                  </a:lnTo>
                  <a:lnTo>
                    <a:pt x="13336" y="0"/>
                  </a:lnTo>
                  <a:lnTo>
                    <a:pt x="15241" y="0"/>
                  </a:lnTo>
                  <a:lnTo>
                    <a:pt x="15241" y="45758"/>
                  </a:lnTo>
                  <a:cubicBezTo>
                    <a:pt x="15241" y="48629"/>
                    <a:pt x="15241" y="50533"/>
                    <a:pt x="15241" y="51486"/>
                  </a:cubicBezTo>
                  <a:cubicBezTo>
                    <a:pt x="15241" y="52439"/>
                    <a:pt x="16257" y="53391"/>
                    <a:pt x="17146" y="53391"/>
                  </a:cubicBezTo>
                  <a:cubicBezTo>
                    <a:pt x="17146" y="53391"/>
                    <a:pt x="19050" y="54343"/>
                    <a:pt x="21972" y="54343"/>
                  </a:cubicBezTo>
                  <a:lnTo>
                    <a:pt x="21972" y="55296"/>
                  </a:lnTo>
                  <a:lnTo>
                    <a:pt x="889" y="55296"/>
                  </a:lnTo>
                  <a:lnTo>
                    <a:pt x="889" y="54343"/>
                  </a:lnTo>
                  <a:cubicBezTo>
                    <a:pt x="3811" y="54343"/>
                    <a:pt x="5716" y="53391"/>
                    <a:pt x="6605" y="53391"/>
                  </a:cubicBezTo>
                  <a:cubicBezTo>
                    <a:pt x="6605" y="53391"/>
                    <a:pt x="7621" y="52439"/>
                    <a:pt x="7621" y="51486"/>
                  </a:cubicBezTo>
                  <a:cubicBezTo>
                    <a:pt x="8510" y="51486"/>
                    <a:pt x="8510" y="49581"/>
                    <a:pt x="8510" y="45758"/>
                  </a:cubicBezTo>
                  <a:lnTo>
                    <a:pt x="8510" y="16205"/>
                  </a:lnTo>
                  <a:cubicBezTo>
                    <a:pt x="8510" y="12395"/>
                    <a:pt x="8510" y="10490"/>
                    <a:pt x="7621" y="8585"/>
                  </a:cubicBezTo>
                  <a:cubicBezTo>
                    <a:pt x="7621" y="8585"/>
                    <a:pt x="7621" y="7633"/>
                    <a:pt x="6605" y="7633"/>
                  </a:cubicBezTo>
                  <a:cubicBezTo>
                    <a:pt x="6605" y="6680"/>
                    <a:pt x="5716" y="6680"/>
                    <a:pt x="4699" y="6680"/>
                  </a:cubicBezTo>
                  <a:cubicBezTo>
                    <a:pt x="3811" y="6680"/>
                    <a:pt x="2794" y="6680"/>
                    <a:pt x="889" y="7633"/>
                  </a:cubicBezTo>
                  <a:lnTo>
                    <a:pt x="0" y="6680"/>
                  </a:lnTo>
                  <a:close/>
                  <a:moveTo>
                    <a:pt x="-917282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5" name="Freeform 678">
              <a:extLst>
                <a:ext uri="{FF2B5EF4-FFF2-40B4-BE49-F238E27FC236}">
                  <a16:creationId xmlns:a16="http://schemas.microsoft.com/office/drawing/2014/main" id="{9E8C77B6-5617-8547-1505-0A88D8669BF0}"/>
                </a:ext>
              </a:extLst>
            </p:cNvPr>
            <p:cNvSpPr/>
            <p:nvPr/>
          </p:nvSpPr>
          <p:spPr>
            <a:xfrm>
              <a:off x="2236785" y="5743481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35281"/>
                  </a:moveTo>
                  <a:lnTo>
                    <a:pt x="36195" y="35281"/>
                  </a:lnTo>
                  <a:lnTo>
                    <a:pt x="36195" y="40996"/>
                  </a:lnTo>
                  <a:lnTo>
                    <a:pt x="29464" y="40996"/>
                  </a:lnTo>
                  <a:lnTo>
                    <a:pt x="29464" y="55296"/>
                  </a:lnTo>
                  <a:lnTo>
                    <a:pt x="22859" y="55296"/>
                  </a:lnTo>
                  <a:lnTo>
                    <a:pt x="22859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4764" y="0"/>
                  </a:lnTo>
                  <a:lnTo>
                    <a:pt x="29464" y="0"/>
                  </a:lnTo>
                  <a:lnTo>
                    <a:pt x="29464" y="35281"/>
                  </a:lnTo>
                  <a:lnTo>
                    <a:pt x="36195" y="35281"/>
                  </a:lnTo>
                  <a:close/>
                  <a:moveTo>
                    <a:pt x="-979285" y="479412"/>
                  </a:moveTo>
                  <a:moveTo>
                    <a:pt x="22859" y="35281"/>
                  </a:moveTo>
                  <a:lnTo>
                    <a:pt x="22859" y="35281"/>
                  </a:lnTo>
                  <a:lnTo>
                    <a:pt x="22859" y="8585"/>
                  </a:lnTo>
                  <a:lnTo>
                    <a:pt x="3809" y="35281"/>
                  </a:lnTo>
                  <a:lnTo>
                    <a:pt x="22859" y="35281"/>
                  </a:lnTo>
                  <a:close/>
                  <a:moveTo>
                    <a:pt x="-979285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6" name="Freeform 679">
              <a:extLst>
                <a:ext uri="{FF2B5EF4-FFF2-40B4-BE49-F238E27FC236}">
                  <a16:creationId xmlns:a16="http://schemas.microsoft.com/office/drawing/2014/main" id="{4A36A04F-B407-F012-D4D0-1D2350892768}"/>
                </a:ext>
              </a:extLst>
            </p:cNvPr>
            <p:cNvSpPr/>
            <p:nvPr/>
          </p:nvSpPr>
          <p:spPr>
            <a:xfrm>
              <a:off x="2287406" y="5743481"/>
              <a:ext cx="40557" cy="60713"/>
            </a:xfrm>
            <a:custGeom>
              <a:avLst/>
              <a:gdLst/>
              <a:ahLst/>
              <a:cxnLst/>
              <a:rect l="0" t="0" r="0" b="0"/>
              <a:pathLst>
                <a:path w="34291" h="56249">
                  <a:moveTo>
                    <a:pt x="33402" y="0"/>
                  </a:moveTo>
                  <a:lnTo>
                    <a:pt x="33402" y="0"/>
                  </a:lnTo>
                  <a:lnTo>
                    <a:pt x="33402" y="1905"/>
                  </a:lnTo>
                  <a:cubicBezTo>
                    <a:pt x="30480" y="1905"/>
                    <a:pt x="27686" y="2858"/>
                    <a:pt x="24766" y="3810"/>
                  </a:cubicBezTo>
                  <a:cubicBezTo>
                    <a:pt x="22861" y="4763"/>
                    <a:pt x="20955" y="6680"/>
                    <a:pt x="18161" y="8585"/>
                  </a:cubicBezTo>
                  <a:cubicBezTo>
                    <a:pt x="16257" y="10490"/>
                    <a:pt x="14352" y="13348"/>
                    <a:pt x="13336" y="16205"/>
                  </a:cubicBezTo>
                  <a:cubicBezTo>
                    <a:pt x="11430" y="18110"/>
                    <a:pt x="10541" y="21933"/>
                    <a:pt x="9525" y="24791"/>
                  </a:cubicBezTo>
                  <a:cubicBezTo>
                    <a:pt x="13336" y="22886"/>
                    <a:pt x="17146" y="20981"/>
                    <a:pt x="20955" y="20981"/>
                  </a:cubicBezTo>
                  <a:cubicBezTo>
                    <a:pt x="24766" y="20981"/>
                    <a:pt x="27686" y="22886"/>
                    <a:pt x="30480" y="25743"/>
                  </a:cubicBezTo>
                  <a:cubicBezTo>
                    <a:pt x="33402" y="28601"/>
                    <a:pt x="34291" y="32411"/>
                    <a:pt x="34291" y="37186"/>
                  </a:cubicBezTo>
                  <a:cubicBezTo>
                    <a:pt x="34291" y="41948"/>
                    <a:pt x="33402" y="45758"/>
                    <a:pt x="30480" y="49581"/>
                  </a:cubicBezTo>
                  <a:cubicBezTo>
                    <a:pt x="27686" y="54343"/>
                    <a:pt x="22861" y="56249"/>
                    <a:pt x="17146" y="56249"/>
                  </a:cubicBezTo>
                  <a:cubicBezTo>
                    <a:pt x="13336" y="56249"/>
                    <a:pt x="10541" y="55296"/>
                    <a:pt x="7621" y="52439"/>
                  </a:cubicBezTo>
                  <a:cubicBezTo>
                    <a:pt x="2922" y="47663"/>
                    <a:pt x="0" y="41948"/>
                    <a:pt x="0" y="34328"/>
                  </a:cubicBezTo>
                  <a:cubicBezTo>
                    <a:pt x="0" y="29553"/>
                    <a:pt x="1016" y="24791"/>
                    <a:pt x="2922" y="20028"/>
                  </a:cubicBezTo>
                  <a:cubicBezTo>
                    <a:pt x="4827" y="16205"/>
                    <a:pt x="7621" y="12395"/>
                    <a:pt x="11430" y="8585"/>
                  </a:cubicBezTo>
                  <a:cubicBezTo>
                    <a:pt x="15241" y="5728"/>
                    <a:pt x="19050" y="2858"/>
                    <a:pt x="21972" y="1905"/>
                  </a:cubicBezTo>
                  <a:cubicBezTo>
                    <a:pt x="25782" y="953"/>
                    <a:pt x="28575" y="0"/>
                    <a:pt x="31497" y="0"/>
                  </a:cubicBezTo>
                  <a:lnTo>
                    <a:pt x="33402" y="0"/>
                  </a:lnTo>
                  <a:close/>
                  <a:moveTo>
                    <a:pt x="-986802" y="479412"/>
                  </a:moveTo>
                  <a:moveTo>
                    <a:pt x="8636" y="28601"/>
                  </a:moveTo>
                  <a:lnTo>
                    <a:pt x="8636" y="28601"/>
                  </a:lnTo>
                  <a:cubicBezTo>
                    <a:pt x="8636" y="31458"/>
                    <a:pt x="7621" y="34328"/>
                    <a:pt x="7621" y="37186"/>
                  </a:cubicBezTo>
                  <a:cubicBezTo>
                    <a:pt x="7621" y="39091"/>
                    <a:pt x="8636" y="41948"/>
                    <a:pt x="9525" y="44806"/>
                  </a:cubicBezTo>
                  <a:cubicBezTo>
                    <a:pt x="10541" y="48629"/>
                    <a:pt x="11430" y="50533"/>
                    <a:pt x="13336" y="52439"/>
                  </a:cubicBezTo>
                  <a:cubicBezTo>
                    <a:pt x="15241" y="53391"/>
                    <a:pt x="16257" y="54343"/>
                    <a:pt x="18161" y="54343"/>
                  </a:cubicBezTo>
                  <a:cubicBezTo>
                    <a:pt x="20955" y="54343"/>
                    <a:pt x="22861" y="53391"/>
                    <a:pt x="24766" y="50533"/>
                  </a:cubicBezTo>
                  <a:cubicBezTo>
                    <a:pt x="26671" y="48629"/>
                    <a:pt x="27686" y="45758"/>
                    <a:pt x="27686" y="41948"/>
                  </a:cubicBezTo>
                  <a:cubicBezTo>
                    <a:pt x="27686" y="37186"/>
                    <a:pt x="26671" y="33363"/>
                    <a:pt x="24766" y="29553"/>
                  </a:cubicBezTo>
                  <a:cubicBezTo>
                    <a:pt x="22861" y="26696"/>
                    <a:pt x="20066" y="24791"/>
                    <a:pt x="17146" y="24791"/>
                  </a:cubicBezTo>
                  <a:cubicBezTo>
                    <a:pt x="16257" y="24791"/>
                    <a:pt x="15241" y="24791"/>
                    <a:pt x="14352" y="25743"/>
                  </a:cubicBezTo>
                  <a:cubicBezTo>
                    <a:pt x="12447" y="25743"/>
                    <a:pt x="10541" y="26696"/>
                    <a:pt x="8636" y="28601"/>
                  </a:cubicBezTo>
                  <a:lnTo>
                    <a:pt x="8636" y="28601"/>
                  </a:lnTo>
                  <a:close/>
                  <a:moveTo>
                    <a:pt x="-1015403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7" name="Freeform 680">
              <a:extLst>
                <a:ext uri="{FF2B5EF4-FFF2-40B4-BE49-F238E27FC236}">
                  <a16:creationId xmlns:a16="http://schemas.microsoft.com/office/drawing/2014/main" id="{EDBE1240-9223-441B-3113-F1D0AF706EA9}"/>
                </a:ext>
              </a:extLst>
            </p:cNvPr>
            <p:cNvSpPr/>
            <p:nvPr/>
          </p:nvSpPr>
          <p:spPr>
            <a:xfrm>
              <a:off x="2330216" y="5760972"/>
              <a:ext cx="107099" cy="91584"/>
            </a:xfrm>
            <a:custGeom>
              <a:avLst/>
              <a:gdLst/>
              <a:ahLst/>
              <a:cxnLst/>
              <a:rect l="0" t="0" r="0" b="0"/>
              <a:pathLst>
                <a:path w="90551" h="84849">
                  <a:moveTo>
                    <a:pt x="0" y="0"/>
                  </a:moveTo>
                  <a:lnTo>
                    <a:pt x="0" y="0"/>
                  </a:lnTo>
                  <a:lnTo>
                    <a:pt x="22859" y="0"/>
                  </a:lnTo>
                  <a:lnTo>
                    <a:pt x="73406" y="62929"/>
                  </a:lnTo>
                  <a:lnTo>
                    <a:pt x="73406" y="14301"/>
                  </a:lnTo>
                  <a:cubicBezTo>
                    <a:pt x="73406" y="9538"/>
                    <a:pt x="73406" y="6681"/>
                    <a:pt x="71501" y="4776"/>
                  </a:cubicBezTo>
                  <a:cubicBezTo>
                    <a:pt x="70484" y="3823"/>
                    <a:pt x="67690" y="2858"/>
                    <a:pt x="64770" y="2858"/>
                  </a:cubicBezTo>
                  <a:lnTo>
                    <a:pt x="61976" y="2858"/>
                  </a:lnTo>
                  <a:lnTo>
                    <a:pt x="61976" y="0"/>
                  </a:lnTo>
                  <a:lnTo>
                    <a:pt x="90551" y="0"/>
                  </a:lnTo>
                  <a:lnTo>
                    <a:pt x="90551" y="2858"/>
                  </a:lnTo>
                  <a:lnTo>
                    <a:pt x="87629" y="2858"/>
                  </a:lnTo>
                  <a:cubicBezTo>
                    <a:pt x="84836" y="2858"/>
                    <a:pt x="81915" y="3823"/>
                    <a:pt x="80009" y="5728"/>
                  </a:cubicBezTo>
                  <a:cubicBezTo>
                    <a:pt x="79120" y="6681"/>
                    <a:pt x="79120" y="9538"/>
                    <a:pt x="79120" y="14301"/>
                  </a:cubicBezTo>
                  <a:lnTo>
                    <a:pt x="79120" y="84849"/>
                  </a:lnTo>
                  <a:lnTo>
                    <a:pt x="77215" y="84849"/>
                  </a:lnTo>
                  <a:lnTo>
                    <a:pt x="21970" y="18123"/>
                  </a:lnTo>
                  <a:lnTo>
                    <a:pt x="21970" y="68644"/>
                  </a:lnTo>
                  <a:cubicBezTo>
                    <a:pt x="21970" y="74359"/>
                    <a:pt x="22859" y="77229"/>
                    <a:pt x="23876" y="79134"/>
                  </a:cubicBezTo>
                  <a:cubicBezTo>
                    <a:pt x="24765" y="80087"/>
                    <a:pt x="27686" y="81039"/>
                    <a:pt x="30479" y="81039"/>
                  </a:cubicBezTo>
                  <a:lnTo>
                    <a:pt x="33401" y="81039"/>
                  </a:lnTo>
                  <a:lnTo>
                    <a:pt x="33401" y="83897"/>
                  </a:lnTo>
                  <a:lnTo>
                    <a:pt x="4826" y="83897"/>
                  </a:lnTo>
                  <a:lnTo>
                    <a:pt x="4826" y="81039"/>
                  </a:lnTo>
                  <a:lnTo>
                    <a:pt x="7620" y="81039"/>
                  </a:lnTo>
                  <a:cubicBezTo>
                    <a:pt x="11429" y="81039"/>
                    <a:pt x="13334" y="80087"/>
                    <a:pt x="15240" y="78182"/>
                  </a:cubicBezTo>
                  <a:cubicBezTo>
                    <a:pt x="16256" y="77229"/>
                    <a:pt x="16256" y="73406"/>
                    <a:pt x="16256" y="68644"/>
                  </a:cubicBezTo>
                  <a:lnTo>
                    <a:pt x="16256" y="11443"/>
                  </a:lnTo>
                  <a:cubicBezTo>
                    <a:pt x="14351" y="8586"/>
                    <a:pt x="12445" y="6681"/>
                    <a:pt x="11429" y="5728"/>
                  </a:cubicBezTo>
                  <a:cubicBezTo>
                    <a:pt x="9525" y="4776"/>
                    <a:pt x="7620" y="3823"/>
                    <a:pt x="5715" y="2858"/>
                  </a:cubicBezTo>
                  <a:cubicBezTo>
                    <a:pt x="4826" y="2858"/>
                    <a:pt x="2920" y="2858"/>
                    <a:pt x="0" y="2858"/>
                  </a:cubicBezTo>
                  <a:lnTo>
                    <a:pt x="0" y="0"/>
                  </a:lnTo>
                  <a:close/>
                  <a:moveTo>
                    <a:pt x="-1039203" y="46320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8" name="Freeform 681">
              <a:extLst>
                <a:ext uri="{FF2B5EF4-FFF2-40B4-BE49-F238E27FC236}">
                  <a16:creationId xmlns:a16="http://schemas.microsoft.com/office/drawing/2014/main" id="{10D05EFC-2238-58B0-6147-4629875F1EEE}"/>
                </a:ext>
              </a:extLst>
            </p:cNvPr>
            <p:cNvSpPr/>
            <p:nvPr/>
          </p:nvSpPr>
          <p:spPr>
            <a:xfrm>
              <a:off x="2445126" y="5756860"/>
              <a:ext cx="69848" cy="95696"/>
            </a:xfrm>
            <a:custGeom>
              <a:avLst/>
              <a:gdLst/>
              <a:ahLst/>
              <a:cxnLst/>
              <a:rect l="0" t="0" r="0" b="0"/>
              <a:pathLst>
                <a:path w="59056" h="88659">
                  <a:moveTo>
                    <a:pt x="40006" y="81039"/>
                  </a:moveTo>
                  <a:lnTo>
                    <a:pt x="40006" y="81039"/>
                  </a:lnTo>
                  <a:cubicBezTo>
                    <a:pt x="37212" y="83897"/>
                    <a:pt x="34290" y="85802"/>
                    <a:pt x="31496" y="86754"/>
                  </a:cubicBezTo>
                  <a:cubicBezTo>
                    <a:pt x="28575" y="88659"/>
                    <a:pt x="25782" y="88659"/>
                    <a:pt x="22861" y="88659"/>
                  </a:cubicBezTo>
                  <a:cubicBezTo>
                    <a:pt x="17146" y="88659"/>
                    <a:pt x="11430" y="86754"/>
                    <a:pt x="6732" y="81039"/>
                  </a:cubicBezTo>
                  <a:cubicBezTo>
                    <a:pt x="2922" y="76264"/>
                    <a:pt x="0" y="69596"/>
                    <a:pt x="0" y="61964"/>
                  </a:cubicBezTo>
                  <a:cubicBezTo>
                    <a:pt x="0" y="53391"/>
                    <a:pt x="2922" y="45759"/>
                    <a:pt x="7621" y="39091"/>
                  </a:cubicBezTo>
                  <a:cubicBezTo>
                    <a:pt x="12447" y="32411"/>
                    <a:pt x="19050" y="29553"/>
                    <a:pt x="27687" y="29553"/>
                  </a:cubicBezTo>
                  <a:cubicBezTo>
                    <a:pt x="32386" y="29553"/>
                    <a:pt x="36196" y="30506"/>
                    <a:pt x="40006" y="34316"/>
                  </a:cubicBezTo>
                  <a:lnTo>
                    <a:pt x="40006" y="23838"/>
                  </a:lnTo>
                  <a:cubicBezTo>
                    <a:pt x="40006" y="17158"/>
                    <a:pt x="39116" y="13348"/>
                    <a:pt x="39116" y="11443"/>
                  </a:cubicBezTo>
                  <a:cubicBezTo>
                    <a:pt x="39116" y="10491"/>
                    <a:pt x="38100" y="9538"/>
                    <a:pt x="38100" y="8586"/>
                  </a:cubicBezTo>
                  <a:cubicBezTo>
                    <a:pt x="37212" y="8586"/>
                    <a:pt x="36196" y="7633"/>
                    <a:pt x="35306" y="7633"/>
                  </a:cubicBezTo>
                  <a:cubicBezTo>
                    <a:pt x="34290" y="7633"/>
                    <a:pt x="32386" y="8586"/>
                    <a:pt x="31496" y="8586"/>
                  </a:cubicBezTo>
                  <a:lnTo>
                    <a:pt x="30481" y="6668"/>
                  </a:lnTo>
                  <a:lnTo>
                    <a:pt x="46737" y="0"/>
                  </a:lnTo>
                  <a:lnTo>
                    <a:pt x="49531" y="0"/>
                  </a:lnTo>
                  <a:lnTo>
                    <a:pt x="49531" y="64834"/>
                  </a:lnTo>
                  <a:cubicBezTo>
                    <a:pt x="49531" y="71501"/>
                    <a:pt x="49531" y="75311"/>
                    <a:pt x="50546" y="77216"/>
                  </a:cubicBezTo>
                  <a:cubicBezTo>
                    <a:pt x="50546" y="78169"/>
                    <a:pt x="51436" y="80087"/>
                    <a:pt x="51436" y="80087"/>
                  </a:cubicBezTo>
                  <a:cubicBezTo>
                    <a:pt x="52452" y="81039"/>
                    <a:pt x="53340" y="81039"/>
                    <a:pt x="54356" y="81039"/>
                  </a:cubicBezTo>
                  <a:cubicBezTo>
                    <a:pt x="55246" y="81039"/>
                    <a:pt x="56262" y="81039"/>
                    <a:pt x="58166" y="80087"/>
                  </a:cubicBezTo>
                  <a:lnTo>
                    <a:pt x="59056" y="81992"/>
                  </a:lnTo>
                  <a:lnTo>
                    <a:pt x="42927" y="88659"/>
                  </a:lnTo>
                  <a:lnTo>
                    <a:pt x="40006" y="88659"/>
                  </a:lnTo>
                  <a:lnTo>
                    <a:pt x="40006" y="81039"/>
                  </a:lnTo>
                  <a:close/>
                  <a:moveTo>
                    <a:pt x="-1213586" y="467017"/>
                  </a:moveTo>
                  <a:moveTo>
                    <a:pt x="40006" y="76264"/>
                  </a:moveTo>
                  <a:lnTo>
                    <a:pt x="40006" y="76264"/>
                  </a:lnTo>
                  <a:lnTo>
                    <a:pt x="40006" y="47663"/>
                  </a:lnTo>
                  <a:cubicBezTo>
                    <a:pt x="39116" y="44806"/>
                    <a:pt x="39116" y="41948"/>
                    <a:pt x="37212" y="40044"/>
                  </a:cubicBezTo>
                  <a:cubicBezTo>
                    <a:pt x="36196" y="38138"/>
                    <a:pt x="34290" y="36234"/>
                    <a:pt x="32386" y="35268"/>
                  </a:cubicBezTo>
                  <a:cubicBezTo>
                    <a:pt x="30481" y="33363"/>
                    <a:pt x="28575" y="33363"/>
                    <a:pt x="26671" y="33363"/>
                  </a:cubicBezTo>
                  <a:cubicBezTo>
                    <a:pt x="22861" y="33363"/>
                    <a:pt x="20066" y="34316"/>
                    <a:pt x="17146" y="38138"/>
                  </a:cubicBezTo>
                  <a:cubicBezTo>
                    <a:pt x="13336" y="41948"/>
                    <a:pt x="11430" y="48616"/>
                    <a:pt x="11430" y="56249"/>
                  </a:cubicBezTo>
                  <a:cubicBezTo>
                    <a:pt x="11430" y="64834"/>
                    <a:pt x="13336" y="71501"/>
                    <a:pt x="17146" y="75311"/>
                  </a:cubicBezTo>
                  <a:cubicBezTo>
                    <a:pt x="20066" y="80087"/>
                    <a:pt x="24766" y="81992"/>
                    <a:pt x="28575" y="81992"/>
                  </a:cubicBezTo>
                  <a:cubicBezTo>
                    <a:pt x="32386" y="81992"/>
                    <a:pt x="36196" y="80087"/>
                    <a:pt x="40006" y="76264"/>
                  </a:cubicBezTo>
                  <a:lnTo>
                    <a:pt x="40006" y="76264"/>
                  </a:lnTo>
                  <a:close/>
                  <a:moveTo>
                    <a:pt x="-1208811" y="467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79" name="Freeform 682">
              <a:extLst>
                <a:ext uri="{FF2B5EF4-FFF2-40B4-BE49-F238E27FC236}">
                  <a16:creationId xmlns:a16="http://schemas.microsoft.com/office/drawing/2014/main" id="{2161DFC7-DC1A-CDAF-0D34-28662F759DDD}"/>
                </a:ext>
              </a:extLst>
            </p:cNvPr>
            <p:cNvSpPr/>
            <p:nvPr/>
          </p:nvSpPr>
          <p:spPr>
            <a:xfrm>
              <a:off x="2523986" y="5838149"/>
              <a:ext cx="21481" cy="36025"/>
            </a:xfrm>
            <a:custGeom>
              <a:avLst/>
              <a:gdLst/>
              <a:ahLst/>
              <a:cxnLst/>
              <a:rect l="0" t="0" r="0" b="0"/>
              <a:pathLst>
                <a:path w="18162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3811" y="28601"/>
                    <a:pt x="7621" y="26696"/>
                    <a:pt x="9525" y="23838"/>
                  </a:cubicBezTo>
                  <a:cubicBezTo>
                    <a:pt x="12446" y="20981"/>
                    <a:pt x="13336" y="18123"/>
                    <a:pt x="13336" y="14301"/>
                  </a:cubicBezTo>
                  <a:cubicBezTo>
                    <a:pt x="13336" y="13348"/>
                    <a:pt x="13336" y="13348"/>
                    <a:pt x="12446" y="12396"/>
                  </a:cubicBezTo>
                  <a:cubicBezTo>
                    <a:pt x="12446" y="12396"/>
                    <a:pt x="12446" y="12396"/>
                    <a:pt x="11431" y="12396"/>
                  </a:cubicBezTo>
                  <a:cubicBezTo>
                    <a:pt x="11431" y="12396"/>
                    <a:pt x="10541" y="12396"/>
                    <a:pt x="8637" y="13348"/>
                  </a:cubicBezTo>
                  <a:cubicBezTo>
                    <a:pt x="8637" y="13348"/>
                    <a:pt x="7621" y="13348"/>
                    <a:pt x="6731" y="13348"/>
                  </a:cubicBezTo>
                  <a:cubicBezTo>
                    <a:pt x="4827" y="13348"/>
                    <a:pt x="2921" y="13348"/>
                    <a:pt x="1906" y="12396"/>
                  </a:cubicBezTo>
                  <a:cubicBezTo>
                    <a:pt x="1016" y="10491"/>
                    <a:pt x="0" y="9538"/>
                    <a:pt x="0" y="6681"/>
                  </a:cubicBezTo>
                  <a:cubicBezTo>
                    <a:pt x="0" y="4776"/>
                    <a:pt x="1016" y="3823"/>
                    <a:pt x="1906" y="1905"/>
                  </a:cubicBezTo>
                  <a:cubicBezTo>
                    <a:pt x="3811" y="953"/>
                    <a:pt x="5715" y="0"/>
                    <a:pt x="7621" y="0"/>
                  </a:cubicBezTo>
                  <a:cubicBezTo>
                    <a:pt x="10541" y="0"/>
                    <a:pt x="13336" y="953"/>
                    <a:pt x="15240" y="2858"/>
                  </a:cubicBezTo>
                  <a:cubicBezTo>
                    <a:pt x="17272" y="5728"/>
                    <a:pt x="18162" y="8586"/>
                    <a:pt x="18162" y="12396"/>
                  </a:cubicBezTo>
                  <a:cubicBezTo>
                    <a:pt x="18162" y="17158"/>
                    <a:pt x="17272" y="20981"/>
                    <a:pt x="14352" y="24791"/>
                  </a:cubicBezTo>
                  <a:cubicBezTo>
                    <a:pt x="11431" y="27648"/>
                    <a:pt x="6731" y="30506"/>
                    <a:pt x="0" y="33376"/>
                  </a:cubicBezTo>
                  <a:lnTo>
                    <a:pt x="0" y="33376"/>
                  </a:lnTo>
                  <a:close/>
                  <a:moveTo>
                    <a:pt x="-1307909" y="39170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0" name="Freeform 683">
              <a:extLst>
                <a:ext uri="{FF2B5EF4-FFF2-40B4-BE49-F238E27FC236}">
                  <a16:creationId xmlns:a16="http://schemas.microsoft.com/office/drawing/2014/main" id="{D7208D3E-123B-66E2-859C-03A7F40D845D}"/>
                </a:ext>
              </a:extLst>
            </p:cNvPr>
            <p:cNvSpPr/>
            <p:nvPr/>
          </p:nvSpPr>
          <p:spPr>
            <a:xfrm>
              <a:off x="2604048" y="5743481"/>
              <a:ext cx="24784" cy="59685"/>
            </a:xfrm>
            <a:custGeom>
              <a:avLst/>
              <a:gdLst/>
              <a:ahLst/>
              <a:cxnLst/>
              <a:rect l="0" t="0" r="0" b="0"/>
              <a:pathLst>
                <a:path w="20955" h="55296">
                  <a:moveTo>
                    <a:pt x="0" y="6680"/>
                  </a:moveTo>
                  <a:lnTo>
                    <a:pt x="0" y="6680"/>
                  </a:lnTo>
                  <a:lnTo>
                    <a:pt x="13336" y="0"/>
                  </a:lnTo>
                  <a:lnTo>
                    <a:pt x="14352" y="0"/>
                  </a:lnTo>
                  <a:lnTo>
                    <a:pt x="14352" y="45758"/>
                  </a:lnTo>
                  <a:cubicBezTo>
                    <a:pt x="14352" y="48629"/>
                    <a:pt x="14352" y="50533"/>
                    <a:pt x="14352" y="51486"/>
                  </a:cubicBezTo>
                  <a:cubicBezTo>
                    <a:pt x="15240" y="52439"/>
                    <a:pt x="15240" y="53391"/>
                    <a:pt x="16256" y="53391"/>
                  </a:cubicBezTo>
                  <a:cubicBezTo>
                    <a:pt x="17146" y="53391"/>
                    <a:pt x="19050" y="54343"/>
                    <a:pt x="20955" y="54343"/>
                  </a:cubicBezTo>
                  <a:lnTo>
                    <a:pt x="20955" y="55296"/>
                  </a:lnTo>
                  <a:lnTo>
                    <a:pt x="1017" y="55296"/>
                  </a:lnTo>
                  <a:lnTo>
                    <a:pt x="1017" y="54343"/>
                  </a:lnTo>
                  <a:cubicBezTo>
                    <a:pt x="2921" y="54343"/>
                    <a:pt x="4827" y="53391"/>
                    <a:pt x="5715" y="53391"/>
                  </a:cubicBezTo>
                  <a:cubicBezTo>
                    <a:pt x="6731" y="53391"/>
                    <a:pt x="6731" y="52439"/>
                    <a:pt x="7621" y="51486"/>
                  </a:cubicBezTo>
                  <a:cubicBezTo>
                    <a:pt x="7621" y="51486"/>
                    <a:pt x="7621" y="49581"/>
                    <a:pt x="7621" y="45758"/>
                  </a:cubicBezTo>
                  <a:lnTo>
                    <a:pt x="7621" y="16205"/>
                  </a:lnTo>
                  <a:cubicBezTo>
                    <a:pt x="7621" y="12395"/>
                    <a:pt x="7621" y="10490"/>
                    <a:pt x="7621" y="8585"/>
                  </a:cubicBezTo>
                  <a:cubicBezTo>
                    <a:pt x="6731" y="8585"/>
                    <a:pt x="6731" y="7633"/>
                    <a:pt x="6731" y="7633"/>
                  </a:cubicBezTo>
                  <a:cubicBezTo>
                    <a:pt x="5715" y="6680"/>
                    <a:pt x="4827" y="6680"/>
                    <a:pt x="4827" y="6680"/>
                  </a:cubicBezTo>
                  <a:cubicBezTo>
                    <a:pt x="3811" y="6680"/>
                    <a:pt x="1905" y="6680"/>
                    <a:pt x="0" y="7633"/>
                  </a:cubicBezTo>
                  <a:lnTo>
                    <a:pt x="0" y="6680"/>
                  </a:lnTo>
                  <a:close/>
                  <a:moveTo>
                    <a:pt x="-1261198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1" name="Freeform 684">
              <a:extLst>
                <a:ext uri="{FF2B5EF4-FFF2-40B4-BE49-F238E27FC236}">
                  <a16:creationId xmlns:a16="http://schemas.microsoft.com/office/drawing/2014/main" id="{84EED989-CFDB-994B-F520-14BE024C8B0A}"/>
                </a:ext>
              </a:extLst>
            </p:cNvPr>
            <p:cNvSpPr/>
            <p:nvPr/>
          </p:nvSpPr>
          <p:spPr>
            <a:xfrm>
              <a:off x="2642351" y="5743481"/>
              <a:ext cx="44010" cy="59685"/>
            </a:xfrm>
            <a:custGeom>
              <a:avLst/>
              <a:gdLst/>
              <a:ahLst/>
              <a:cxnLst/>
              <a:rect l="0" t="0" r="0" b="0"/>
              <a:pathLst>
                <a:path w="37210" h="55296">
                  <a:moveTo>
                    <a:pt x="37210" y="35281"/>
                  </a:moveTo>
                  <a:lnTo>
                    <a:pt x="37210" y="35281"/>
                  </a:lnTo>
                  <a:lnTo>
                    <a:pt x="37210" y="40996"/>
                  </a:lnTo>
                  <a:lnTo>
                    <a:pt x="29591" y="40996"/>
                  </a:lnTo>
                  <a:lnTo>
                    <a:pt x="29591" y="55296"/>
                  </a:lnTo>
                  <a:lnTo>
                    <a:pt x="22860" y="55296"/>
                  </a:lnTo>
                  <a:lnTo>
                    <a:pt x="22860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5781" y="0"/>
                  </a:lnTo>
                  <a:lnTo>
                    <a:pt x="29591" y="0"/>
                  </a:lnTo>
                  <a:lnTo>
                    <a:pt x="29591" y="35281"/>
                  </a:lnTo>
                  <a:lnTo>
                    <a:pt x="37210" y="35281"/>
                  </a:lnTo>
                  <a:close/>
                  <a:moveTo>
                    <a:pt x="-1322185" y="479412"/>
                  </a:moveTo>
                  <a:moveTo>
                    <a:pt x="22860" y="35281"/>
                  </a:moveTo>
                  <a:lnTo>
                    <a:pt x="22860" y="35281"/>
                  </a:lnTo>
                  <a:lnTo>
                    <a:pt x="22860" y="8585"/>
                  </a:lnTo>
                  <a:lnTo>
                    <a:pt x="3810" y="35281"/>
                  </a:lnTo>
                  <a:lnTo>
                    <a:pt x="22860" y="35281"/>
                  </a:lnTo>
                  <a:close/>
                  <a:moveTo>
                    <a:pt x="-1322185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2" name="Freeform 685">
              <a:extLst>
                <a:ext uri="{FF2B5EF4-FFF2-40B4-BE49-F238E27FC236}">
                  <a16:creationId xmlns:a16="http://schemas.microsoft.com/office/drawing/2014/main" id="{0CF7ACA8-1C8F-D0B9-67AA-211A2B761C87}"/>
                </a:ext>
              </a:extLst>
            </p:cNvPr>
            <p:cNvSpPr/>
            <p:nvPr/>
          </p:nvSpPr>
          <p:spPr>
            <a:xfrm>
              <a:off x="2695375" y="5743481"/>
              <a:ext cx="37101" cy="60713"/>
            </a:xfrm>
            <a:custGeom>
              <a:avLst/>
              <a:gdLst/>
              <a:ahLst/>
              <a:cxnLst/>
              <a:rect l="0" t="0" r="0" b="0"/>
              <a:pathLst>
                <a:path w="31369" h="56249">
                  <a:moveTo>
                    <a:pt x="11429" y="28601"/>
                  </a:moveTo>
                  <a:lnTo>
                    <a:pt x="11429" y="28601"/>
                  </a:lnTo>
                  <a:cubicBezTo>
                    <a:pt x="6604" y="24791"/>
                    <a:pt x="3810" y="21933"/>
                    <a:pt x="2794" y="20028"/>
                  </a:cubicBezTo>
                  <a:cubicBezTo>
                    <a:pt x="1904" y="17158"/>
                    <a:pt x="888" y="15253"/>
                    <a:pt x="888" y="13348"/>
                  </a:cubicBezTo>
                  <a:cubicBezTo>
                    <a:pt x="888" y="9538"/>
                    <a:pt x="1904" y="6680"/>
                    <a:pt x="4698" y="3810"/>
                  </a:cubicBezTo>
                  <a:cubicBezTo>
                    <a:pt x="7620" y="953"/>
                    <a:pt x="11429" y="0"/>
                    <a:pt x="16129" y="0"/>
                  </a:cubicBezTo>
                  <a:cubicBezTo>
                    <a:pt x="19938" y="0"/>
                    <a:pt x="23748" y="953"/>
                    <a:pt x="26670" y="3810"/>
                  </a:cubicBezTo>
                  <a:cubicBezTo>
                    <a:pt x="28575" y="5728"/>
                    <a:pt x="30479" y="8585"/>
                    <a:pt x="30479" y="11443"/>
                  </a:cubicBezTo>
                  <a:cubicBezTo>
                    <a:pt x="30479" y="13348"/>
                    <a:pt x="29463" y="16205"/>
                    <a:pt x="28575" y="18110"/>
                  </a:cubicBezTo>
                  <a:cubicBezTo>
                    <a:pt x="26670" y="20028"/>
                    <a:pt x="23748" y="22886"/>
                    <a:pt x="19050" y="25743"/>
                  </a:cubicBezTo>
                  <a:cubicBezTo>
                    <a:pt x="23748" y="29553"/>
                    <a:pt x="26670" y="31458"/>
                    <a:pt x="28575" y="34328"/>
                  </a:cubicBezTo>
                  <a:cubicBezTo>
                    <a:pt x="30479" y="37186"/>
                    <a:pt x="31369" y="40043"/>
                    <a:pt x="31369" y="42901"/>
                  </a:cubicBezTo>
                  <a:cubicBezTo>
                    <a:pt x="31369" y="46711"/>
                    <a:pt x="30479" y="49581"/>
                    <a:pt x="27558" y="52439"/>
                  </a:cubicBezTo>
                  <a:cubicBezTo>
                    <a:pt x="23748" y="55296"/>
                    <a:pt x="19938" y="56249"/>
                    <a:pt x="16129" y="56249"/>
                  </a:cubicBezTo>
                  <a:cubicBezTo>
                    <a:pt x="10413" y="56249"/>
                    <a:pt x="6604" y="55296"/>
                    <a:pt x="3810" y="51486"/>
                  </a:cubicBezTo>
                  <a:cubicBezTo>
                    <a:pt x="888" y="48629"/>
                    <a:pt x="0" y="45758"/>
                    <a:pt x="0" y="42901"/>
                  </a:cubicBezTo>
                  <a:cubicBezTo>
                    <a:pt x="0" y="40996"/>
                    <a:pt x="888" y="38138"/>
                    <a:pt x="2794" y="36233"/>
                  </a:cubicBezTo>
                  <a:cubicBezTo>
                    <a:pt x="3810" y="33363"/>
                    <a:pt x="6604" y="31458"/>
                    <a:pt x="11429" y="28601"/>
                  </a:cubicBezTo>
                  <a:lnTo>
                    <a:pt x="11429" y="28601"/>
                  </a:lnTo>
                  <a:close/>
                  <a:moveTo>
                    <a:pt x="-1360336" y="479412"/>
                  </a:moveTo>
                  <a:moveTo>
                    <a:pt x="17145" y="23838"/>
                  </a:moveTo>
                  <a:lnTo>
                    <a:pt x="17145" y="23838"/>
                  </a:lnTo>
                  <a:cubicBezTo>
                    <a:pt x="20954" y="20981"/>
                    <a:pt x="22860" y="19063"/>
                    <a:pt x="23748" y="17158"/>
                  </a:cubicBezTo>
                  <a:cubicBezTo>
                    <a:pt x="23748" y="15253"/>
                    <a:pt x="24764" y="13348"/>
                    <a:pt x="24764" y="11443"/>
                  </a:cubicBezTo>
                  <a:cubicBezTo>
                    <a:pt x="24764" y="8585"/>
                    <a:pt x="23748" y="6680"/>
                    <a:pt x="21844" y="4763"/>
                  </a:cubicBezTo>
                  <a:cubicBezTo>
                    <a:pt x="20954" y="2858"/>
                    <a:pt x="19050" y="2858"/>
                    <a:pt x="16129" y="2858"/>
                  </a:cubicBezTo>
                  <a:cubicBezTo>
                    <a:pt x="13335" y="2858"/>
                    <a:pt x="10413" y="2858"/>
                    <a:pt x="9525" y="4763"/>
                  </a:cubicBezTo>
                  <a:cubicBezTo>
                    <a:pt x="7620" y="6680"/>
                    <a:pt x="6604" y="8585"/>
                    <a:pt x="6604" y="10490"/>
                  </a:cubicBezTo>
                  <a:cubicBezTo>
                    <a:pt x="6604" y="11443"/>
                    <a:pt x="6604" y="13348"/>
                    <a:pt x="7620" y="14300"/>
                  </a:cubicBezTo>
                  <a:cubicBezTo>
                    <a:pt x="8508" y="16205"/>
                    <a:pt x="9525" y="17158"/>
                    <a:pt x="10413" y="18110"/>
                  </a:cubicBezTo>
                  <a:lnTo>
                    <a:pt x="17145" y="23838"/>
                  </a:lnTo>
                  <a:close/>
                  <a:moveTo>
                    <a:pt x="-1355573" y="479412"/>
                  </a:moveTo>
                  <a:moveTo>
                    <a:pt x="13335" y="29553"/>
                  </a:moveTo>
                  <a:lnTo>
                    <a:pt x="13335" y="29553"/>
                  </a:lnTo>
                  <a:cubicBezTo>
                    <a:pt x="10413" y="31458"/>
                    <a:pt x="8508" y="33363"/>
                    <a:pt x="7620" y="36233"/>
                  </a:cubicBezTo>
                  <a:cubicBezTo>
                    <a:pt x="6604" y="38138"/>
                    <a:pt x="6604" y="40043"/>
                    <a:pt x="6604" y="42901"/>
                  </a:cubicBezTo>
                  <a:cubicBezTo>
                    <a:pt x="6604" y="46711"/>
                    <a:pt x="7620" y="49581"/>
                    <a:pt x="9525" y="51486"/>
                  </a:cubicBezTo>
                  <a:cubicBezTo>
                    <a:pt x="11429" y="53391"/>
                    <a:pt x="13335" y="54343"/>
                    <a:pt x="16129" y="54343"/>
                  </a:cubicBezTo>
                  <a:cubicBezTo>
                    <a:pt x="19050" y="54343"/>
                    <a:pt x="21844" y="53391"/>
                    <a:pt x="22860" y="51486"/>
                  </a:cubicBezTo>
                  <a:cubicBezTo>
                    <a:pt x="24764" y="50533"/>
                    <a:pt x="25654" y="48629"/>
                    <a:pt x="25654" y="45758"/>
                  </a:cubicBezTo>
                  <a:cubicBezTo>
                    <a:pt x="25654" y="43853"/>
                    <a:pt x="25654" y="41948"/>
                    <a:pt x="24764" y="40996"/>
                  </a:cubicBezTo>
                  <a:cubicBezTo>
                    <a:pt x="22860" y="38138"/>
                    <a:pt x="19050" y="34328"/>
                    <a:pt x="13335" y="29553"/>
                  </a:cubicBezTo>
                  <a:lnTo>
                    <a:pt x="13335" y="29553"/>
                  </a:lnTo>
                  <a:close/>
                  <a:moveTo>
                    <a:pt x="-1361288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3" name="Freeform 686">
              <a:extLst>
                <a:ext uri="{FF2B5EF4-FFF2-40B4-BE49-F238E27FC236}">
                  <a16:creationId xmlns:a16="http://schemas.microsoft.com/office/drawing/2014/main" id="{799D696F-2274-AE42-6C0F-2DDBE451577A}"/>
                </a:ext>
              </a:extLst>
            </p:cNvPr>
            <p:cNvSpPr/>
            <p:nvPr/>
          </p:nvSpPr>
          <p:spPr>
            <a:xfrm>
              <a:off x="2736983" y="5760972"/>
              <a:ext cx="107098" cy="91584"/>
            </a:xfrm>
            <a:custGeom>
              <a:avLst/>
              <a:gdLst/>
              <a:ahLst/>
              <a:cxnLst/>
              <a:rect l="0" t="0" r="0" b="0"/>
              <a:pathLst>
                <a:path w="90550" h="84849">
                  <a:moveTo>
                    <a:pt x="0" y="0"/>
                  </a:moveTo>
                  <a:lnTo>
                    <a:pt x="0" y="0"/>
                  </a:lnTo>
                  <a:lnTo>
                    <a:pt x="21971" y="0"/>
                  </a:lnTo>
                  <a:lnTo>
                    <a:pt x="73406" y="62929"/>
                  </a:lnTo>
                  <a:lnTo>
                    <a:pt x="73406" y="14301"/>
                  </a:lnTo>
                  <a:cubicBezTo>
                    <a:pt x="73406" y="9538"/>
                    <a:pt x="72390" y="6681"/>
                    <a:pt x="71500" y="4776"/>
                  </a:cubicBezTo>
                  <a:cubicBezTo>
                    <a:pt x="69596" y="3823"/>
                    <a:pt x="67691" y="2858"/>
                    <a:pt x="63881" y="2858"/>
                  </a:cubicBezTo>
                  <a:lnTo>
                    <a:pt x="60959" y="2858"/>
                  </a:lnTo>
                  <a:lnTo>
                    <a:pt x="60959" y="0"/>
                  </a:lnTo>
                  <a:lnTo>
                    <a:pt x="90550" y="0"/>
                  </a:lnTo>
                  <a:lnTo>
                    <a:pt x="90550" y="2858"/>
                  </a:lnTo>
                  <a:lnTo>
                    <a:pt x="87629" y="2858"/>
                  </a:lnTo>
                  <a:cubicBezTo>
                    <a:pt x="83819" y="2858"/>
                    <a:pt x="81025" y="3823"/>
                    <a:pt x="80009" y="5728"/>
                  </a:cubicBezTo>
                  <a:cubicBezTo>
                    <a:pt x="79121" y="6681"/>
                    <a:pt x="78104" y="9538"/>
                    <a:pt x="78104" y="14301"/>
                  </a:cubicBezTo>
                  <a:lnTo>
                    <a:pt x="78104" y="84849"/>
                  </a:lnTo>
                  <a:lnTo>
                    <a:pt x="76200" y="84849"/>
                  </a:lnTo>
                  <a:lnTo>
                    <a:pt x="20954" y="18123"/>
                  </a:lnTo>
                  <a:lnTo>
                    <a:pt x="20954" y="68644"/>
                  </a:lnTo>
                  <a:cubicBezTo>
                    <a:pt x="20954" y="74359"/>
                    <a:pt x="21971" y="77229"/>
                    <a:pt x="22859" y="79134"/>
                  </a:cubicBezTo>
                  <a:cubicBezTo>
                    <a:pt x="24765" y="80087"/>
                    <a:pt x="26669" y="81039"/>
                    <a:pt x="30479" y="81039"/>
                  </a:cubicBezTo>
                  <a:lnTo>
                    <a:pt x="33400" y="81039"/>
                  </a:lnTo>
                  <a:lnTo>
                    <a:pt x="33400" y="83897"/>
                  </a:lnTo>
                  <a:lnTo>
                    <a:pt x="3809" y="83897"/>
                  </a:lnTo>
                  <a:lnTo>
                    <a:pt x="3809" y="81039"/>
                  </a:lnTo>
                  <a:lnTo>
                    <a:pt x="6731" y="81039"/>
                  </a:lnTo>
                  <a:cubicBezTo>
                    <a:pt x="10541" y="81039"/>
                    <a:pt x="13334" y="80087"/>
                    <a:pt x="14350" y="78182"/>
                  </a:cubicBezTo>
                  <a:cubicBezTo>
                    <a:pt x="15240" y="77229"/>
                    <a:pt x="16256" y="73406"/>
                    <a:pt x="16256" y="68644"/>
                  </a:cubicBezTo>
                  <a:lnTo>
                    <a:pt x="16256" y="11443"/>
                  </a:lnTo>
                  <a:cubicBezTo>
                    <a:pt x="13334" y="8586"/>
                    <a:pt x="11429" y="6681"/>
                    <a:pt x="10541" y="5728"/>
                  </a:cubicBezTo>
                  <a:cubicBezTo>
                    <a:pt x="9525" y="4776"/>
                    <a:pt x="7619" y="3823"/>
                    <a:pt x="4825" y="2858"/>
                  </a:cubicBezTo>
                  <a:cubicBezTo>
                    <a:pt x="3809" y="2858"/>
                    <a:pt x="1904" y="2858"/>
                    <a:pt x="0" y="2858"/>
                  </a:cubicBezTo>
                  <a:lnTo>
                    <a:pt x="0" y="0"/>
                  </a:lnTo>
                  <a:close/>
                  <a:moveTo>
                    <a:pt x="-1383119" y="46320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4" name="Freeform 687">
              <a:extLst>
                <a:ext uri="{FF2B5EF4-FFF2-40B4-BE49-F238E27FC236}">
                  <a16:creationId xmlns:a16="http://schemas.microsoft.com/office/drawing/2014/main" id="{8CAD95FF-87A2-6075-43E3-92025F39C86F}"/>
                </a:ext>
              </a:extLst>
            </p:cNvPr>
            <p:cNvSpPr/>
            <p:nvPr/>
          </p:nvSpPr>
          <p:spPr>
            <a:xfrm>
              <a:off x="2851893" y="5756860"/>
              <a:ext cx="68797" cy="95696"/>
            </a:xfrm>
            <a:custGeom>
              <a:avLst/>
              <a:gdLst/>
              <a:ahLst/>
              <a:cxnLst/>
              <a:rect l="0" t="0" r="0" b="0"/>
              <a:pathLst>
                <a:path w="58167" h="88659">
                  <a:moveTo>
                    <a:pt x="39117" y="81039"/>
                  </a:moveTo>
                  <a:lnTo>
                    <a:pt x="39117" y="81039"/>
                  </a:lnTo>
                  <a:cubicBezTo>
                    <a:pt x="36322" y="83897"/>
                    <a:pt x="33402" y="85802"/>
                    <a:pt x="31496" y="86754"/>
                  </a:cubicBezTo>
                  <a:cubicBezTo>
                    <a:pt x="28702" y="88659"/>
                    <a:pt x="25781" y="88659"/>
                    <a:pt x="22987" y="88659"/>
                  </a:cubicBezTo>
                  <a:cubicBezTo>
                    <a:pt x="16256" y="88659"/>
                    <a:pt x="11430" y="86754"/>
                    <a:pt x="6731" y="81039"/>
                  </a:cubicBezTo>
                  <a:cubicBezTo>
                    <a:pt x="1905" y="76264"/>
                    <a:pt x="0" y="69596"/>
                    <a:pt x="0" y="61964"/>
                  </a:cubicBezTo>
                  <a:cubicBezTo>
                    <a:pt x="0" y="53391"/>
                    <a:pt x="1905" y="45759"/>
                    <a:pt x="7621" y="39091"/>
                  </a:cubicBezTo>
                  <a:cubicBezTo>
                    <a:pt x="12446" y="32411"/>
                    <a:pt x="19050" y="29553"/>
                    <a:pt x="26797" y="29553"/>
                  </a:cubicBezTo>
                  <a:cubicBezTo>
                    <a:pt x="31496" y="29553"/>
                    <a:pt x="36322" y="30506"/>
                    <a:pt x="39117" y="34316"/>
                  </a:cubicBezTo>
                  <a:lnTo>
                    <a:pt x="39117" y="23838"/>
                  </a:lnTo>
                  <a:cubicBezTo>
                    <a:pt x="39117" y="17158"/>
                    <a:pt x="39117" y="13348"/>
                    <a:pt x="39117" y="11443"/>
                  </a:cubicBezTo>
                  <a:cubicBezTo>
                    <a:pt x="38227" y="10491"/>
                    <a:pt x="38227" y="9538"/>
                    <a:pt x="37212" y="8586"/>
                  </a:cubicBezTo>
                  <a:cubicBezTo>
                    <a:pt x="36322" y="8586"/>
                    <a:pt x="35306" y="7633"/>
                    <a:pt x="34418" y="7633"/>
                  </a:cubicBezTo>
                  <a:cubicBezTo>
                    <a:pt x="33402" y="7633"/>
                    <a:pt x="32512" y="8586"/>
                    <a:pt x="30608" y="8586"/>
                  </a:cubicBezTo>
                  <a:lnTo>
                    <a:pt x="29592" y="6668"/>
                  </a:lnTo>
                  <a:lnTo>
                    <a:pt x="46737" y="0"/>
                  </a:lnTo>
                  <a:lnTo>
                    <a:pt x="49658" y="0"/>
                  </a:lnTo>
                  <a:lnTo>
                    <a:pt x="49658" y="64834"/>
                  </a:lnTo>
                  <a:cubicBezTo>
                    <a:pt x="49658" y="71501"/>
                    <a:pt x="49658" y="75311"/>
                    <a:pt x="49658" y="77216"/>
                  </a:cubicBezTo>
                  <a:cubicBezTo>
                    <a:pt x="49658" y="78169"/>
                    <a:pt x="50546" y="80087"/>
                    <a:pt x="51562" y="80087"/>
                  </a:cubicBezTo>
                  <a:cubicBezTo>
                    <a:pt x="51562" y="81039"/>
                    <a:pt x="52452" y="81039"/>
                    <a:pt x="53468" y="81039"/>
                  </a:cubicBezTo>
                  <a:cubicBezTo>
                    <a:pt x="54356" y="81039"/>
                    <a:pt x="56262" y="81039"/>
                    <a:pt x="58167" y="80087"/>
                  </a:cubicBezTo>
                  <a:lnTo>
                    <a:pt x="58167" y="81992"/>
                  </a:lnTo>
                  <a:lnTo>
                    <a:pt x="42037" y="88659"/>
                  </a:lnTo>
                  <a:lnTo>
                    <a:pt x="39117" y="88659"/>
                  </a:lnTo>
                  <a:lnTo>
                    <a:pt x="39117" y="81039"/>
                  </a:lnTo>
                  <a:close/>
                  <a:moveTo>
                    <a:pt x="-1557502" y="467017"/>
                  </a:moveTo>
                  <a:moveTo>
                    <a:pt x="39117" y="76264"/>
                  </a:moveTo>
                  <a:lnTo>
                    <a:pt x="39117" y="76264"/>
                  </a:lnTo>
                  <a:lnTo>
                    <a:pt x="39117" y="47663"/>
                  </a:lnTo>
                  <a:cubicBezTo>
                    <a:pt x="39117" y="44806"/>
                    <a:pt x="38227" y="41948"/>
                    <a:pt x="37212" y="40044"/>
                  </a:cubicBezTo>
                  <a:cubicBezTo>
                    <a:pt x="35306" y="38138"/>
                    <a:pt x="34418" y="36234"/>
                    <a:pt x="32512" y="35268"/>
                  </a:cubicBezTo>
                  <a:cubicBezTo>
                    <a:pt x="29592" y="33363"/>
                    <a:pt x="27687" y="33363"/>
                    <a:pt x="25781" y="33363"/>
                  </a:cubicBezTo>
                  <a:cubicBezTo>
                    <a:pt x="22987" y="33363"/>
                    <a:pt x="19050" y="34316"/>
                    <a:pt x="16256" y="38138"/>
                  </a:cubicBezTo>
                  <a:cubicBezTo>
                    <a:pt x="12446" y="41948"/>
                    <a:pt x="10542" y="48616"/>
                    <a:pt x="10542" y="56249"/>
                  </a:cubicBezTo>
                  <a:cubicBezTo>
                    <a:pt x="10542" y="64834"/>
                    <a:pt x="12446" y="71501"/>
                    <a:pt x="16256" y="75311"/>
                  </a:cubicBezTo>
                  <a:cubicBezTo>
                    <a:pt x="20067" y="80087"/>
                    <a:pt x="23877" y="81992"/>
                    <a:pt x="28702" y="81992"/>
                  </a:cubicBezTo>
                  <a:cubicBezTo>
                    <a:pt x="32512" y="81992"/>
                    <a:pt x="35306" y="80087"/>
                    <a:pt x="39117" y="76264"/>
                  </a:cubicBezTo>
                  <a:lnTo>
                    <a:pt x="39117" y="76264"/>
                  </a:lnTo>
                  <a:close/>
                  <a:moveTo>
                    <a:pt x="-1552727" y="467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5" name="Freeform 688">
              <a:extLst>
                <a:ext uri="{FF2B5EF4-FFF2-40B4-BE49-F238E27FC236}">
                  <a16:creationId xmlns:a16="http://schemas.microsoft.com/office/drawing/2014/main" id="{573E6B39-AB80-4332-33EC-17947FABC57F}"/>
                </a:ext>
              </a:extLst>
            </p:cNvPr>
            <p:cNvSpPr/>
            <p:nvPr/>
          </p:nvSpPr>
          <p:spPr>
            <a:xfrm>
              <a:off x="2929702" y="5838149"/>
              <a:ext cx="22531" cy="36025"/>
            </a:xfrm>
            <a:custGeom>
              <a:avLst/>
              <a:gdLst/>
              <a:ahLst/>
              <a:cxnLst/>
              <a:rect l="0" t="0" r="0" b="0"/>
              <a:pathLst>
                <a:path w="19050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4825" y="28601"/>
                    <a:pt x="7619" y="26696"/>
                    <a:pt x="10540" y="23838"/>
                  </a:cubicBezTo>
                  <a:cubicBezTo>
                    <a:pt x="12446" y="20981"/>
                    <a:pt x="13334" y="18123"/>
                    <a:pt x="13334" y="14301"/>
                  </a:cubicBezTo>
                  <a:cubicBezTo>
                    <a:pt x="13334" y="13348"/>
                    <a:pt x="13334" y="13348"/>
                    <a:pt x="13334" y="12396"/>
                  </a:cubicBezTo>
                  <a:cubicBezTo>
                    <a:pt x="12446" y="12396"/>
                    <a:pt x="12446" y="12396"/>
                    <a:pt x="12446" y="12396"/>
                  </a:cubicBezTo>
                  <a:cubicBezTo>
                    <a:pt x="11430" y="12396"/>
                    <a:pt x="10540" y="12396"/>
                    <a:pt x="9525" y="13348"/>
                  </a:cubicBezTo>
                  <a:cubicBezTo>
                    <a:pt x="8635" y="13348"/>
                    <a:pt x="7619" y="13348"/>
                    <a:pt x="6731" y="13348"/>
                  </a:cubicBezTo>
                  <a:cubicBezTo>
                    <a:pt x="4825" y="13348"/>
                    <a:pt x="3809" y="13348"/>
                    <a:pt x="1905" y="12396"/>
                  </a:cubicBezTo>
                  <a:cubicBezTo>
                    <a:pt x="1015" y="10491"/>
                    <a:pt x="0" y="9538"/>
                    <a:pt x="0" y="6681"/>
                  </a:cubicBezTo>
                  <a:cubicBezTo>
                    <a:pt x="0" y="4776"/>
                    <a:pt x="1015" y="3823"/>
                    <a:pt x="2921" y="1905"/>
                  </a:cubicBezTo>
                  <a:cubicBezTo>
                    <a:pt x="3809" y="953"/>
                    <a:pt x="5715" y="0"/>
                    <a:pt x="8635" y="0"/>
                  </a:cubicBezTo>
                  <a:cubicBezTo>
                    <a:pt x="11430" y="0"/>
                    <a:pt x="13334" y="953"/>
                    <a:pt x="15240" y="2858"/>
                  </a:cubicBezTo>
                  <a:cubicBezTo>
                    <a:pt x="18160" y="5728"/>
                    <a:pt x="19050" y="8586"/>
                    <a:pt x="19050" y="12396"/>
                  </a:cubicBezTo>
                  <a:cubicBezTo>
                    <a:pt x="19050" y="17158"/>
                    <a:pt x="17144" y="20981"/>
                    <a:pt x="14350" y="24791"/>
                  </a:cubicBezTo>
                  <a:cubicBezTo>
                    <a:pt x="11430" y="27648"/>
                    <a:pt x="6731" y="30506"/>
                    <a:pt x="0" y="33376"/>
                  </a:cubicBezTo>
                  <a:lnTo>
                    <a:pt x="0" y="33376"/>
                  </a:lnTo>
                  <a:close/>
                  <a:moveTo>
                    <a:pt x="-1650937" y="39170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6" name="Freeform 689">
              <a:extLst>
                <a:ext uri="{FF2B5EF4-FFF2-40B4-BE49-F238E27FC236}">
                  <a16:creationId xmlns:a16="http://schemas.microsoft.com/office/drawing/2014/main" id="{337EFFA0-0D23-1198-09D8-BB6D359675AF}"/>
                </a:ext>
              </a:extLst>
            </p:cNvPr>
            <p:cNvSpPr/>
            <p:nvPr/>
          </p:nvSpPr>
          <p:spPr>
            <a:xfrm>
              <a:off x="3009763" y="5743481"/>
              <a:ext cx="24785" cy="59685"/>
            </a:xfrm>
            <a:custGeom>
              <a:avLst/>
              <a:gdLst/>
              <a:ahLst/>
              <a:cxnLst/>
              <a:rect l="0" t="0" r="0" b="0"/>
              <a:pathLst>
                <a:path w="20956" h="55296">
                  <a:moveTo>
                    <a:pt x="0" y="6680"/>
                  </a:moveTo>
                  <a:lnTo>
                    <a:pt x="0" y="6680"/>
                  </a:lnTo>
                  <a:lnTo>
                    <a:pt x="13335" y="0"/>
                  </a:lnTo>
                  <a:lnTo>
                    <a:pt x="14225" y="0"/>
                  </a:lnTo>
                  <a:lnTo>
                    <a:pt x="14225" y="45758"/>
                  </a:lnTo>
                  <a:cubicBezTo>
                    <a:pt x="14225" y="48629"/>
                    <a:pt x="14225" y="50533"/>
                    <a:pt x="14225" y="51486"/>
                  </a:cubicBezTo>
                  <a:cubicBezTo>
                    <a:pt x="15241" y="52439"/>
                    <a:pt x="15241" y="53391"/>
                    <a:pt x="16129" y="53391"/>
                  </a:cubicBezTo>
                  <a:cubicBezTo>
                    <a:pt x="17145" y="53391"/>
                    <a:pt x="19050" y="54343"/>
                    <a:pt x="20956" y="54343"/>
                  </a:cubicBezTo>
                  <a:lnTo>
                    <a:pt x="20956" y="55296"/>
                  </a:lnTo>
                  <a:lnTo>
                    <a:pt x="890" y="55296"/>
                  </a:lnTo>
                  <a:lnTo>
                    <a:pt x="890" y="54343"/>
                  </a:lnTo>
                  <a:cubicBezTo>
                    <a:pt x="2794" y="54343"/>
                    <a:pt x="4700" y="53391"/>
                    <a:pt x="5716" y="53391"/>
                  </a:cubicBezTo>
                  <a:cubicBezTo>
                    <a:pt x="6604" y="53391"/>
                    <a:pt x="6604" y="52439"/>
                    <a:pt x="7620" y="51486"/>
                  </a:cubicBezTo>
                  <a:cubicBezTo>
                    <a:pt x="7620" y="51486"/>
                    <a:pt x="7620" y="49581"/>
                    <a:pt x="7620" y="45758"/>
                  </a:cubicBezTo>
                  <a:lnTo>
                    <a:pt x="7620" y="16205"/>
                  </a:lnTo>
                  <a:cubicBezTo>
                    <a:pt x="7620" y="12395"/>
                    <a:pt x="7620" y="10490"/>
                    <a:pt x="7620" y="8585"/>
                  </a:cubicBezTo>
                  <a:cubicBezTo>
                    <a:pt x="6604" y="8585"/>
                    <a:pt x="6604" y="7633"/>
                    <a:pt x="6604" y="7633"/>
                  </a:cubicBezTo>
                  <a:cubicBezTo>
                    <a:pt x="5716" y="6680"/>
                    <a:pt x="4700" y="6680"/>
                    <a:pt x="4700" y="6680"/>
                  </a:cubicBezTo>
                  <a:cubicBezTo>
                    <a:pt x="3810" y="6680"/>
                    <a:pt x="1906" y="6680"/>
                    <a:pt x="0" y="7633"/>
                  </a:cubicBezTo>
                  <a:lnTo>
                    <a:pt x="0" y="6680"/>
                  </a:lnTo>
                  <a:close/>
                  <a:moveTo>
                    <a:pt x="-1604225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7" name="Freeform 690">
              <a:extLst>
                <a:ext uri="{FF2B5EF4-FFF2-40B4-BE49-F238E27FC236}">
                  <a16:creationId xmlns:a16="http://schemas.microsoft.com/office/drawing/2014/main" id="{2CA11333-8C37-BB49-3651-0F0085F8F7A7}"/>
                </a:ext>
              </a:extLst>
            </p:cNvPr>
            <p:cNvSpPr/>
            <p:nvPr/>
          </p:nvSpPr>
          <p:spPr>
            <a:xfrm>
              <a:off x="3051372" y="5744509"/>
              <a:ext cx="37251" cy="59685"/>
            </a:xfrm>
            <a:custGeom>
              <a:avLst/>
              <a:gdLst/>
              <a:ahLst/>
              <a:cxnLst/>
              <a:rect l="0" t="0" r="0" b="0"/>
              <a:pathLst>
                <a:path w="31496" h="55296">
                  <a:moveTo>
                    <a:pt x="31496" y="0"/>
                  </a:moveTo>
                  <a:lnTo>
                    <a:pt x="31496" y="0"/>
                  </a:lnTo>
                  <a:lnTo>
                    <a:pt x="28575" y="6680"/>
                  </a:lnTo>
                  <a:lnTo>
                    <a:pt x="12446" y="6680"/>
                  </a:lnTo>
                  <a:lnTo>
                    <a:pt x="8637" y="14300"/>
                  </a:lnTo>
                  <a:cubicBezTo>
                    <a:pt x="15240" y="15252"/>
                    <a:pt x="20956" y="18110"/>
                    <a:pt x="25781" y="21933"/>
                  </a:cubicBezTo>
                  <a:cubicBezTo>
                    <a:pt x="28575" y="25743"/>
                    <a:pt x="30481" y="30505"/>
                    <a:pt x="30481" y="35280"/>
                  </a:cubicBezTo>
                  <a:cubicBezTo>
                    <a:pt x="30481" y="38138"/>
                    <a:pt x="30481" y="40995"/>
                    <a:pt x="28575" y="42900"/>
                  </a:cubicBezTo>
                  <a:cubicBezTo>
                    <a:pt x="27687" y="45758"/>
                    <a:pt x="26671" y="47676"/>
                    <a:pt x="24765" y="49580"/>
                  </a:cubicBezTo>
                  <a:cubicBezTo>
                    <a:pt x="22861" y="50533"/>
                    <a:pt x="20956" y="52438"/>
                    <a:pt x="19050" y="53390"/>
                  </a:cubicBezTo>
                  <a:cubicBezTo>
                    <a:pt x="15240" y="54343"/>
                    <a:pt x="12446" y="55296"/>
                    <a:pt x="9525" y="55296"/>
                  </a:cubicBezTo>
                  <a:cubicBezTo>
                    <a:pt x="5715" y="55296"/>
                    <a:pt x="3811" y="55296"/>
                    <a:pt x="1906" y="53390"/>
                  </a:cubicBezTo>
                  <a:cubicBezTo>
                    <a:pt x="1016" y="52438"/>
                    <a:pt x="0" y="51486"/>
                    <a:pt x="0" y="50533"/>
                  </a:cubicBezTo>
                  <a:cubicBezTo>
                    <a:pt x="0" y="49580"/>
                    <a:pt x="0" y="48628"/>
                    <a:pt x="1016" y="48628"/>
                  </a:cubicBezTo>
                  <a:cubicBezTo>
                    <a:pt x="1906" y="47676"/>
                    <a:pt x="1906" y="47676"/>
                    <a:pt x="2921" y="47676"/>
                  </a:cubicBezTo>
                  <a:cubicBezTo>
                    <a:pt x="3811" y="47676"/>
                    <a:pt x="4827" y="47676"/>
                    <a:pt x="4827" y="47676"/>
                  </a:cubicBezTo>
                  <a:cubicBezTo>
                    <a:pt x="5715" y="47676"/>
                    <a:pt x="6731" y="48628"/>
                    <a:pt x="7621" y="49580"/>
                  </a:cubicBezTo>
                  <a:cubicBezTo>
                    <a:pt x="9525" y="50533"/>
                    <a:pt x="11431" y="51486"/>
                    <a:pt x="13336" y="51486"/>
                  </a:cubicBezTo>
                  <a:cubicBezTo>
                    <a:pt x="17146" y="51486"/>
                    <a:pt x="20066" y="50533"/>
                    <a:pt x="21971" y="47676"/>
                  </a:cubicBezTo>
                  <a:cubicBezTo>
                    <a:pt x="24765" y="45758"/>
                    <a:pt x="25781" y="42900"/>
                    <a:pt x="25781" y="39090"/>
                  </a:cubicBezTo>
                  <a:cubicBezTo>
                    <a:pt x="25781" y="36233"/>
                    <a:pt x="24765" y="32410"/>
                    <a:pt x="22861" y="30505"/>
                  </a:cubicBezTo>
                  <a:cubicBezTo>
                    <a:pt x="20066" y="27648"/>
                    <a:pt x="17146" y="24790"/>
                    <a:pt x="13336" y="23838"/>
                  </a:cubicBezTo>
                  <a:cubicBezTo>
                    <a:pt x="10541" y="21933"/>
                    <a:pt x="6731" y="21933"/>
                    <a:pt x="1906" y="20980"/>
                  </a:cubicBezTo>
                  <a:lnTo>
                    <a:pt x="12446" y="0"/>
                  </a:lnTo>
                  <a:lnTo>
                    <a:pt x="31496" y="0"/>
                  </a:lnTo>
                  <a:close/>
                  <a:moveTo>
                    <a:pt x="-1633677" y="47845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8" name="Freeform 691">
              <a:extLst>
                <a:ext uri="{FF2B5EF4-FFF2-40B4-BE49-F238E27FC236}">
                  <a16:creationId xmlns:a16="http://schemas.microsoft.com/office/drawing/2014/main" id="{5FE7D147-2C84-82E0-5395-4EE03B96C947}"/>
                </a:ext>
              </a:extLst>
            </p:cNvPr>
            <p:cNvSpPr/>
            <p:nvPr/>
          </p:nvSpPr>
          <p:spPr>
            <a:xfrm>
              <a:off x="3098688" y="5743481"/>
              <a:ext cx="41758" cy="60713"/>
            </a:xfrm>
            <a:custGeom>
              <a:avLst/>
              <a:gdLst/>
              <a:ahLst/>
              <a:cxnLst/>
              <a:rect l="0" t="0" r="0" b="0"/>
              <a:pathLst>
                <a:path w="35306" h="56249">
                  <a:moveTo>
                    <a:pt x="0" y="28601"/>
                  </a:moveTo>
                  <a:lnTo>
                    <a:pt x="0" y="28601"/>
                  </a:lnTo>
                  <a:cubicBezTo>
                    <a:pt x="0" y="22886"/>
                    <a:pt x="1015" y="17158"/>
                    <a:pt x="2921" y="12395"/>
                  </a:cubicBezTo>
                  <a:cubicBezTo>
                    <a:pt x="4825" y="8585"/>
                    <a:pt x="7619" y="4763"/>
                    <a:pt x="10540" y="2858"/>
                  </a:cubicBezTo>
                  <a:cubicBezTo>
                    <a:pt x="12446" y="953"/>
                    <a:pt x="15240" y="0"/>
                    <a:pt x="18160" y="0"/>
                  </a:cubicBezTo>
                  <a:cubicBezTo>
                    <a:pt x="21971" y="0"/>
                    <a:pt x="25781" y="1905"/>
                    <a:pt x="28575" y="6680"/>
                  </a:cubicBezTo>
                  <a:cubicBezTo>
                    <a:pt x="33400" y="11443"/>
                    <a:pt x="35306" y="19063"/>
                    <a:pt x="35306" y="27648"/>
                  </a:cubicBezTo>
                  <a:cubicBezTo>
                    <a:pt x="35306" y="34328"/>
                    <a:pt x="34290" y="39091"/>
                    <a:pt x="32384" y="43853"/>
                  </a:cubicBezTo>
                  <a:cubicBezTo>
                    <a:pt x="30480" y="48629"/>
                    <a:pt x="28575" y="51486"/>
                    <a:pt x="25781" y="53391"/>
                  </a:cubicBezTo>
                  <a:cubicBezTo>
                    <a:pt x="22859" y="55296"/>
                    <a:pt x="20065" y="56249"/>
                    <a:pt x="17144" y="56249"/>
                  </a:cubicBezTo>
                  <a:cubicBezTo>
                    <a:pt x="12446" y="56249"/>
                    <a:pt x="7619" y="53391"/>
                    <a:pt x="4825" y="47663"/>
                  </a:cubicBezTo>
                  <a:cubicBezTo>
                    <a:pt x="1905" y="41948"/>
                    <a:pt x="0" y="36233"/>
                    <a:pt x="0" y="28601"/>
                  </a:cubicBezTo>
                  <a:lnTo>
                    <a:pt x="0" y="28601"/>
                  </a:lnTo>
                  <a:close/>
                  <a:moveTo>
                    <a:pt x="-1701331" y="479412"/>
                  </a:moveTo>
                  <a:moveTo>
                    <a:pt x="7619" y="29553"/>
                  </a:moveTo>
                  <a:lnTo>
                    <a:pt x="7619" y="29553"/>
                  </a:lnTo>
                  <a:cubicBezTo>
                    <a:pt x="7619" y="37186"/>
                    <a:pt x="8635" y="42901"/>
                    <a:pt x="10540" y="47663"/>
                  </a:cubicBezTo>
                  <a:cubicBezTo>
                    <a:pt x="12446" y="52439"/>
                    <a:pt x="14350" y="54343"/>
                    <a:pt x="17144" y="54343"/>
                  </a:cubicBezTo>
                  <a:cubicBezTo>
                    <a:pt x="19050" y="54343"/>
                    <a:pt x="20955" y="53391"/>
                    <a:pt x="21971" y="52439"/>
                  </a:cubicBezTo>
                  <a:cubicBezTo>
                    <a:pt x="23875" y="50533"/>
                    <a:pt x="24765" y="48629"/>
                    <a:pt x="25781" y="45758"/>
                  </a:cubicBezTo>
                  <a:cubicBezTo>
                    <a:pt x="26669" y="40996"/>
                    <a:pt x="27685" y="34328"/>
                    <a:pt x="27685" y="25743"/>
                  </a:cubicBezTo>
                  <a:cubicBezTo>
                    <a:pt x="27685" y="20028"/>
                    <a:pt x="26669" y="14300"/>
                    <a:pt x="25781" y="10490"/>
                  </a:cubicBezTo>
                  <a:cubicBezTo>
                    <a:pt x="24765" y="7633"/>
                    <a:pt x="22859" y="5728"/>
                    <a:pt x="21971" y="3810"/>
                  </a:cubicBezTo>
                  <a:cubicBezTo>
                    <a:pt x="20955" y="2858"/>
                    <a:pt x="19050" y="2858"/>
                    <a:pt x="18160" y="2858"/>
                  </a:cubicBezTo>
                  <a:cubicBezTo>
                    <a:pt x="16256" y="2858"/>
                    <a:pt x="14350" y="3810"/>
                    <a:pt x="13334" y="4763"/>
                  </a:cubicBezTo>
                  <a:cubicBezTo>
                    <a:pt x="11430" y="7633"/>
                    <a:pt x="9525" y="10490"/>
                    <a:pt x="8635" y="15253"/>
                  </a:cubicBezTo>
                  <a:cubicBezTo>
                    <a:pt x="8635" y="20028"/>
                    <a:pt x="7619" y="24791"/>
                    <a:pt x="7619" y="29553"/>
                  </a:cubicBezTo>
                  <a:lnTo>
                    <a:pt x="7619" y="29553"/>
                  </a:lnTo>
                  <a:close/>
                  <a:moveTo>
                    <a:pt x="-1702283" y="47941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89" name="Freeform 692">
              <a:extLst>
                <a:ext uri="{FF2B5EF4-FFF2-40B4-BE49-F238E27FC236}">
                  <a16:creationId xmlns:a16="http://schemas.microsoft.com/office/drawing/2014/main" id="{F9F3F9EF-0AE7-B043-33A5-0138670E4153}"/>
                </a:ext>
              </a:extLst>
            </p:cNvPr>
            <p:cNvSpPr/>
            <p:nvPr/>
          </p:nvSpPr>
          <p:spPr>
            <a:xfrm>
              <a:off x="3142699" y="5760972"/>
              <a:ext cx="107100" cy="91584"/>
            </a:xfrm>
            <a:custGeom>
              <a:avLst/>
              <a:gdLst/>
              <a:ahLst/>
              <a:cxnLst/>
              <a:rect l="0" t="0" r="0" b="0"/>
              <a:pathLst>
                <a:path w="90552" h="84849">
                  <a:moveTo>
                    <a:pt x="0" y="0"/>
                  </a:moveTo>
                  <a:lnTo>
                    <a:pt x="0" y="0"/>
                  </a:lnTo>
                  <a:lnTo>
                    <a:pt x="21845" y="0"/>
                  </a:lnTo>
                  <a:lnTo>
                    <a:pt x="73406" y="62929"/>
                  </a:lnTo>
                  <a:lnTo>
                    <a:pt x="73406" y="14301"/>
                  </a:lnTo>
                  <a:cubicBezTo>
                    <a:pt x="73406" y="9538"/>
                    <a:pt x="72390" y="6681"/>
                    <a:pt x="71502" y="4776"/>
                  </a:cubicBezTo>
                  <a:cubicBezTo>
                    <a:pt x="69596" y="3823"/>
                    <a:pt x="67692" y="2858"/>
                    <a:pt x="63881" y="2858"/>
                  </a:cubicBezTo>
                  <a:lnTo>
                    <a:pt x="60961" y="2858"/>
                  </a:lnTo>
                  <a:lnTo>
                    <a:pt x="60961" y="0"/>
                  </a:lnTo>
                  <a:lnTo>
                    <a:pt x="90552" y="0"/>
                  </a:lnTo>
                  <a:lnTo>
                    <a:pt x="90552" y="2858"/>
                  </a:lnTo>
                  <a:lnTo>
                    <a:pt x="87630" y="2858"/>
                  </a:lnTo>
                  <a:cubicBezTo>
                    <a:pt x="83821" y="2858"/>
                    <a:pt x="81027" y="3823"/>
                    <a:pt x="80011" y="5728"/>
                  </a:cubicBezTo>
                  <a:cubicBezTo>
                    <a:pt x="79121" y="6681"/>
                    <a:pt x="78105" y="9538"/>
                    <a:pt x="78105" y="14301"/>
                  </a:cubicBezTo>
                  <a:lnTo>
                    <a:pt x="78105" y="84849"/>
                  </a:lnTo>
                  <a:lnTo>
                    <a:pt x="76200" y="84849"/>
                  </a:lnTo>
                  <a:lnTo>
                    <a:pt x="20955" y="18123"/>
                  </a:lnTo>
                  <a:lnTo>
                    <a:pt x="20955" y="68644"/>
                  </a:lnTo>
                  <a:cubicBezTo>
                    <a:pt x="20955" y="74359"/>
                    <a:pt x="21845" y="77229"/>
                    <a:pt x="22861" y="79134"/>
                  </a:cubicBezTo>
                  <a:cubicBezTo>
                    <a:pt x="24765" y="80087"/>
                    <a:pt x="26671" y="81039"/>
                    <a:pt x="30480" y="81039"/>
                  </a:cubicBezTo>
                  <a:lnTo>
                    <a:pt x="33274" y="81039"/>
                  </a:lnTo>
                  <a:lnTo>
                    <a:pt x="33274" y="83897"/>
                  </a:lnTo>
                  <a:lnTo>
                    <a:pt x="3811" y="83897"/>
                  </a:lnTo>
                  <a:lnTo>
                    <a:pt x="3811" y="81039"/>
                  </a:lnTo>
                  <a:lnTo>
                    <a:pt x="6605" y="81039"/>
                  </a:lnTo>
                  <a:cubicBezTo>
                    <a:pt x="10415" y="81039"/>
                    <a:pt x="13336" y="80087"/>
                    <a:pt x="14224" y="78182"/>
                  </a:cubicBezTo>
                  <a:cubicBezTo>
                    <a:pt x="15240" y="77229"/>
                    <a:pt x="16130" y="73406"/>
                    <a:pt x="16130" y="68644"/>
                  </a:cubicBezTo>
                  <a:lnTo>
                    <a:pt x="16130" y="11443"/>
                  </a:lnTo>
                  <a:cubicBezTo>
                    <a:pt x="13336" y="8586"/>
                    <a:pt x="11430" y="6681"/>
                    <a:pt x="10415" y="5728"/>
                  </a:cubicBezTo>
                  <a:cubicBezTo>
                    <a:pt x="9525" y="4776"/>
                    <a:pt x="7621" y="3823"/>
                    <a:pt x="4699" y="2858"/>
                  </a:cubicBezTo>
                  <a:cubicBezTo>
                    <a:pt x="3811" y="2858"/>
                    <a:pt x="1905" y="2858"/>
                    <a:pt x="0" y="2858"/>
                  </a:cubicBezTo>
                  <a:lnTo>
                    <a:pt x="0" y="0"/>
                  </a:lnTo>
                  <a:close/>
                  <a:moveTo>
                    <a:pt x="-1726145" y="46320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0" name="Freeform 693">
              <a:extLst>
                <a:ext uri="{FF2B5EF4-FFF2-40B4-BE49-F238E27FC236}">
                  <a16:creationId xmlns:a16="http://schemas.microsoft.com/office/drawing/2014/main" id="{E36B3E6D-BE84-9280-7968-258AB7A0C688}"/>
                </a:ext>
              </a:extLst>
            </p:cNvPr>
            <p:cNvSpPr/>
            <p:nvPr/>
          </p:nvSpPr>
          <p:spPr>
            <a:xfrm>
              <a:off x="3257609" y="5756860"/>
              <a:ext cx="69848" cy="95696"/>
            </a:xfrm>
            <a:custGeom>
              <a:avLst/>
              <a:gdLst/>
              <a:ahLst/>
              <a:cxnLst/>
              <a:rect l="0" t="0" r="0" b="0"/>
              <a:pathLst>
                <a:path w="59056" h="88659">
                  <a:moveTo>
                    <a:pt x="39116" y="81039"/>
                  </a:moveTo>
                  <a:lnTo>
                    <a:pt x="39116" y="81039"/>
                  </a:lnTo>
                  <a:cubicBezTo>
                    <a:pt x="36195" y="83897"/>
                    <a:pt x="33401" y="85802"/>
                    <a:pt x="31497" y="86754"/>
                  </a:cubicBezTo>
                  <a:cubicBezTo>
                    <a:pt x="28575" y="88659"/>
                    <a:pt x="25782" y="88659"/>
                    <a:pt x="22860" y="88659"/>
                  </a:cubicBezTo>
                  <a:cubicBezTo>
                    <a:pt x="16257" y="88659"/>
                    <a:pt x="11431" y="86754"/>
                    <a:pt x="6732" y="81039"/>
                  </a:cubicBezTo>
                  <a:cubicBezTo>
                    <a:pt x="1906" y="76264"/>
                    <a:pt x="0" y="69596"/>
                    <a:pt x="0" y="61964"/>
                  </a:cubicBezTo>
                  <a:cubicBezTo>
                    <a:pt x="0" y="53391"/>
                    <a:pt x="1906" y="45759"/>
                    <a:pt x="7620" y="39091"/>
                  </a:cubicBezTo>
                  <a:cubicBezTo>
                    <a:pt x="12447" y="32411"/>
                    <a:pt x="19050" y="29553"/>
                    <a:pt x="26670" y="29553"/>
                  </a:cubicBezTo>
                  <a:cubicBezTo>
                    <a:pt x="31497" y="29553"/>
                    <a:pt x="36195" y="30506"/>
                    <a:pt x="39116" y="34316"/>
                  </a:cubicBezTo>
                  <a:lnTo>
                    <a:pt x="39116" y="23838"/>
                  </a:lnTo>
                  <a:cubicBezTo>
                    <a:pt x="39116" y="17158"/>
                    <a:pt x="39116" y="13348"/>
                    <a:pt x="39116" y="11443"/>
                  </a:cubicBezTo>
                  <a:cubicBezTo>
                    <a:pt x="38100" y="10491"/>
                    <a:pt x="38100" y="9538"/>
                    <a:pt x="37212" y="8586"/>
                  </a:cubicBezTo>
                  <a:cubicBezTo>
                    <a:pt x="36195" y="8586"/>
                    <a:pt x="36195" y="7633"/>
                    <a:pt x="35307" y="7633"/>
                  </a:cubicBezTo>
                  <a:cubicBezTo>
                    <a:pt x="33401" y="7633"/>
                    <a:pt x="32385" y="8586"/>
                    <a:pt x="30481" y="8586"/>
                  </a:cubicBezTo>
                  <a:lnTo>
                    <a:pt x="29591" y="6668"/>
                  </a:lnTo>
                  <a:lnTo>
                    <a:pt x="46737" y="0"/>
                  </a:lnTo>
                  <a:lnTo>
                    <a:pt x="49531" y="0"/>
                  </a:lnTo>
                  <a:lnTo>
                    <a:pt x="49531" y="64834"/>
                  </a:lnTo>
                  <a:cubicBezTo>
                    <a:pt x="49531" y="71501"/>
                    <a:pt x="49531" y="75311"/>
                    <a:pt x="49531" y="77216"/>
                  </a:cubicBezTo>
                  <a:cubicBezTo>
                    <a:pt x="50547" y="78169"/>
                    <a:pt x="50547" y="80087"/>
                    <a:pt x="51435" y="80087"/>
                  </a:cubicBezTo>
                  <a:cubicBezTo>
                    <a:pt x="51435" y="81039"/>
                    <a:pt x="52451" y="81039"/>
                    <a:pt x="53341" y="81039"/>
                  </a:cubicBezTo>
                  <a:cubicBezTo>
                    <a:pt x="54357" y="81039"/>
                    <a:pt x="56262" y="81039"/>
                    <a:pt x="58166" y="80087"/>
                  </a:cubicBezTo>
                  <a:lnTo>
                    <a:pt x="59056" y="81992"/>
                  </a:lnTo>
                  <a:lnTo>
                    <a:pt x="41910" y="88659"/>
                  </a:lnTo>
                  <a:lnTo>
                    <a:pt x="39116" y="88659"/>
                  </a:lnTo>
                  <a:lnTo>
                    <a:pt x="39116" y="81039"/>
                  </a:lnTo>
                  <a:close/>
                  <a:moveTo>
                    <a:pt x="-1900529" y="467017"/>
                  </a:moveTo>
                  <a:moveTo>
                    <a:pt x="39116" y="76264"/>
                  </a:moveTo>
                  <a:lnTo>
                    <a:pt x="39116" y="76264"/>
                  </a:lnTo>
                  <a:lnTo>
                    <a:pt x="39116" y="47663"/>
                  </a:lnTo>
                  <a:cubicBezTo>
                    <a:pt x="39116" y="44806"/>
                    <a:pt x="38100" y="41948"/>
                    <a:pt x="37212" y="40044"/>
                  </a:cubicBezTo>
                  <a:cubicBezTo>
                    <a:pt x="35307" y="38138"/>
                    <a:pt x="34291" y="36234"/>
                    <a:pt x="32385" y="35268"/>
                  </a:cubicBezTo>
                  <a:cubicBezTo>
                    <a:pt x="30481" y="33363"/>
                    <a:pt x="27687" y="33363"/>
                    <a:pt x="25782" y="33363"/>
                  </a:cubicBezTo>
                  <a:cubicBezTo>
                    <a:pt x="22860" y="33363"/>
                    <a:pt x="19050" y="34316"/>
                    <a:pt x="16257" y="38138"/>
                  </a:cubicBezTo>
                  <a:cubicBezTo>
                    <a:pt x="12447" y="41948"/>
                    <a:pt x="10541" y="48616"/>
                    <a:pt x="10541" y="56249"/>
                  </a:cubicBezTo>
                  <a:cubicBezTo>
                    <a:pt x="10541" y="64834"/>
                    <a:pt x="12447" y="71501"/>
                    <a:pt x="16257" y="75311"/>
                  </a:cubicBezTo>
                  <a:cubicBezTo>
                    <a:pt x="20066" y="80087"/>
                    <a:pt x="23876" y="81992"/>
                    <a:pt x="28575" y="81992"/>
                  </a:cubicBezTo>
                  <a:cubicBezTo>
                    <a:pt x="32385" y="81992"/>
                    <a:pt x="35307" y="80087"/>
                    <a:pt x="39116" y="76264"/>
                  </a:cubicBezTo>
                  <a:lnTo>
                    <a:pt x="39116" y="76264"/>
                  </a:lnTo>
                  <a:close/>
                  <a:moveTo>
                    <a:pt x="-1895754" y="467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1" name="Freeform 694">
              <a:extLst>
                <a:ext uri="{FF2B5EF4-FFF2-40B4-BE49-F238E27FC236}">
                  <a16:creationId xmlns:a16="http://schemas.microsoft.com/office/drawing/2014/main" id="{1035356C-1804-943B-E46F-9932CD30EF1A}"/>
                </a:ext>
              </a:extLst>
            </p:cNvPr>
            <p:cNvSpPr/>
            <p:nvPr/>
          </p:nvSpPr>
          <p:spPr>
            <a:xfrm>
              <a:off x="634368" y="5719820"/>
              <a:ext cx="6760" cy="6168"/>
            </a:xfrm>
            <a:custGeom>
              <a:avLst/>
              <a:gdLst/>
              <a:ahLst/>
              <a:cxnLst/>
              <a:rect l="0" t="0" r="0" b="0"/>
              <a:pathLst>
                <a:path w="5716" h="5715">
                  <a:moveTo>
                    <a:pt x="0" y="5715"/>
                  </a:moveTo>
                  <a:lnTo>
                    <a:pt x="0" y="5715"/>
                  </a:lnTo>
                  <a:lnTo>
                    <a:pt x="5716" y="5715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5715"/>
                  </a:lnTo>
                  <a:close/>
                  <a:moveTo>
                    <a:pt x="427022" y="50133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2" name="Freeform 695">
              <a:extLst>
                <a:ext uri="{FF2B5EF4-FFF2-40B4-BE49-F238E27FC236}">
                  <a16:creationId xmlns:a16="http://schemas.microsoft.com/office/drawing/2014/main" id="{060A5542-5E1A-A80F-DE4A-68CA2E278865}"/>
                </a:ext>
              </a:extLst>
            </p:cNvPr>
            <p:cNvSpPr/>
            <p:nvPr/>
          </p:nvSpPr>
          <p:spPr>
            <a:xfrm>
              <a:off x="641129" y="5719820"/>
              <a:ext cx="1054706" cy="6168"/>
            </a:xfrm>
            <a:custGeom>
              <a:avLst/>
              <a:gdLst/>
              <a:ahLst/>
              <a:cxnLst/>
              <a:rect l="0" t="0" r="0" b="0"/>
              <a:pathLst>
                <a:path w="891739" h="5715">
                  <a:moveTo>
                    <a:pt x="0" y="5715"/>
                  </a:moveTo>
                  <a:lnTo>
                    <a:pt x="0" y="5715"/>
                  </a:lnTo>
                  <a:lnTo>
                    <a:pt x="891739" y="5715"/>
                  </a:lnTo>
                  <a:lnTo>
                    <a:pt x="891739" y="0"/>
                  </a:lnTo>
                  <a:lnTo>
                    <a:pt x="0" y="0"/>
                  </a:lnTo>
                  <a:lnTo>
                    <a:pt x="0" y="5715"/>
                  </a:lnTo>
                  <a:close/>
                  <a:moveTo>
                    <a:pt x="421306" y="50133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3" name="Freeform 696">
              <a:extLst>
                <a:ext uri="{FF2B5EF4-FFF2-40B4-BE49-F238E27FC236}">
                  <a16:creationId xmlns:a16="http://schemas.microsoft.com/office/drawing/2014/main" id="{21C5C09E-62C2-FA08-2B77-4C82C1EBD34D}"/>
                </a:ext>
              </a:extLst>
            </p:cNvPr>
            <p:cNvSpPr/>
            <p:nvPr/>
          </p:nvSpPr>
          <p:spPr>
            <a:xfrm>
              <a:off x="1695836" y="5719820"/>
              <a:ext cx="6759" cy="6168"/>
            </a:xfrm>
            <a:custGeom>
              <a:avLst/>
              <a:gdLst/>
              <a:ahLst/>
              <a:cxnLst/>
              <a:rect l="0" t="0" r="0" b="0"/>
              <a:pathLst>
                <a:path w="5715" h="5715">
                  <a:moveTo>
                    <a:pt x="0" y="5715"/>
                  </a:moveTo>
                  <a:lnTo>
                    <a:pt x="0" y="5715"/>
                  </a:lnTo>
                  <a:lnTo>
                    <a:pt x="5715" y="5715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15"/>
                  </a:lnTo>
                  <a:close/>
                  <a:moveTo>
                    <a:pt x="-470433" y="50133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4" name="Freeform 697">
              <a:extLst>
                <a:ext uri="{FF2B5EF4-FFF2-40B4-BE49-F238E27FC236}">
                  <a16:creationId xmlns:a16="http://schemas.microsoft.com/office/drawing/2014/main" id="{D8DCD8F2-13EB-2F2F-359B-24AFC382DC7D}"/>
                </a:ext>
              </a:extLst>
            </p:cNvPr>
            <p:cNvSpPr/>
            <p:nvPr/>
          </p:nvSpPr>
          <p:spPr>
            <a:xfrm>
              <a:off x="1702595" y="5719820"/>
              <a:ext cx="5738950" cy="6168"/>
            </a:xfrm>
            <a:custGeom>
              <a:avLst/>
              <a:gdLst/>
              <a:ahLst/>
              <a:cxnLst/>
              <a:rect l="0" t="0" r="0" b="0"/>
              <a:pathLst>
                <a:path w="4852200" h="5715">
                  <a:moveTo>
                    <a:pt x="0" y="5715"/>
                  </a:moveTo>
                  <a:lnTo>
                    <a:pt x="0" y="5715"/>
                  </a:lnTo>
                  <a:lnTo>
                    <a:pt x="4852200" y="5715"/>
                  </a:lnTo>
                  <a:lnTo>
                    <a:pt x="4852200" y="0"/>
                  </a:lnTo>
                  <a:lnTo>
                    <a:pt x="0" y="0"/>
                  </a:lnTo>
                  <a:lnTo>
                    <a:pt x="0" y="5715"/>
                  </a:lnTo>
                  <a:close/>
                  <a:moveTo>
                    <a:pt x="-476148" y="50133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5" name="Freeform 698">
              <a:extLst>
                <a:ext uri="{FF2B5EF4-FFF2-40B4-BE49-F238E27FC236}">
                  <a16:creationId xmlns:a16="http://schemas.microsoft.com/office/drawing/2014/main" id="{642A1F5E-539B-5988-40F0-472C524A519A}"/>
                </a:ext>
              </a:extLst>
            </p:cNvPr>
            <p:cNvSpPr/>
            <p:nvPr/>
          </p:nvSpPr>
          <p:spPr>
            <a:xfrm>
              <a:off x="7441545" y="5719820"/>
              <a:ext cx="6759" cy="6168"/>
            </a:xfrm>
            <a:custGeom>
              <a:avLst/>
              <a:gdLst/>
              <a:ahLst/>
              <a:cxnLst/>
              <a:rect l="0" t="0" r="0" b="0"/>
              <a:pathLst>
                <a:path w="5715" h="5715">
                  <a:moveTo>
                    <a:pt x="0" y="5715"/>
                  </a:moveTo>
                  <a:lnTo>
                    <a:pt x="0" y="5715"/>
                  </a:lnTo>
                  <a:lnTo>
                    <a:pt x="5715" y="5715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15"/>
                  </a:lnTo>
                  <a:close/>
                  <a:moveTo>
                    <a:pt x="-5328348" y="50133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6" name="Freeform 699">
              <a:extLst>
                <a:ext uri="{FF2B5EF4-FFF2-40B4-BE49-F238E27FC236}">
                  <a16:creationId xmlns:a16="http://schemas.microsoft.com/office/drawing/2014/main" id="{E2A66DDE-5FBB-42E7-E78F-533874B37388}"/>
                </a:ext>
              </a:extLst>
            </p:cNvPr>
            <p:cNvSpPr/>
            <p:nvPr/>
          </p:nvSpPr>
          <p:spPr>
            <a:xfrm>
              <a:off x="634368" y="5725989"/>
              <a:ext cx="6760" cy="158465"/>
            </a:xfrm>
            <a:custGeom>
              <a:avLst/>
              <a:gdLst/>
              <a:ahLst/>
              <a:cxnLst/>
              <a:rect l="0" t="0" r="0" b="0"/>
              <a:pathLst>
                <a:path w="5716" h="146812">
                  <a:moveTo>
                    <a:pt x="0" y="146812"/>
                  </a:moveTo>
                  <a:lnTo>
                    <a:pt x="0" y="146812"/>
                  </a:lnTo>
                  <a:lnTo>
                    <a:pt x="5716" y="146812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146812"/>
                  </a:lnTo>
                  <a:close/>
                  <a:moveTo>
                    <a:pt x="280210" y="4956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7" name="Freeform 700">
              <a:extLst>
                <a:ext uri="{FF2B5EF4-FFF2-40B4-BE49-F238E27FC236}">
                  <a16:creationId xmlns:a16="http://schemas.microsoft.com/office/drawing/2014/main" id="{7E35BA1D-A064-14F6-E5F3-A403EF61DF00}"/>
                </a:ext>
              </a:extLst>
            </p:cNvPr>
            <p:cNvSpPr/>
            <p:nvPr/>
          </p:nvSpPr>
          <p:spPr>
            <a:xfrm>
              <a:off x="1695836" y="5725989"/>
              <a:ext cx="6759" cy="158465"/>
            </a:xfrm>
            <a:custGeom>
              <a:avLst/>
              <a:gdLst/>
              <a:ahLst/>
              <a:cxnLst/>
              <a:rect l="0" t="0" r="0" b="0"/>
              <a:pathLst>
                <a:path w="5715" h="146812">
                  <a:moveTo>
                    <a:pt x="0" y="146812"/>
                  </a:moveTo>
                  <a:lnTo>
                    <a:pt x="0" y="146812"/>
                  </a:lnTo>
                  <a:lnTo>
                    <a:pt x="5715" y="146812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146812"/>
                  </a:lnTo>
                  <a:close/>
                  <a:moveTo>
                    <a:pt x="-617245" y="4956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8" name="Freeform 701">
              <a:extLst>
                <a:ext uri="{FF2B5EF4-FFF2-40B4-BE49-F238E27FC236}">
                  <a16:creationId xmlns:a16="http://schemas.microsoft.com/office/drawing/2014/main" id="{B3F03959-3A68-27A8-F66A-29EF7214118E}"/>
                </a:ext>
              </a:extLst>
            </p:cNvPr>
            <p:cNvSpPr/>
            <p:nvPr/>
          </p:nvSpPr>
          <p:spPr>
            <a:xfrm>
              <a:off x="7441545" y="5725989"/>
              <a:ext cx="6759" cy="158465"/>
            </a:xfrm>
            <a:custGeom>
              <a:avLst/>
              <a:gdLst/>
              <a:ahLst/>
              <a:cxnLst/>
              <a:rect l="0" t="0" r="0" b="0"/>
              <a:pathLst>
                <a:path w="5715" h="146812">
                  <a:moveTo>
                    <a:pt x="0" y="146812"/>
                  </a:moveTo>
                  <a:lnTo>
                    <a:pt x="0" y="146812"/>
                  </a:lnTo>
                  <a:lnTo>
                    <a:pt x="5715" y="146812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146812"/>
                  </a:lnTo>
                  <a:close/>
                  <a:moveTo>
                    <a:pt x="-5475160" y="4956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199" name="Freeform 702">
              <a:extLst>
                <a:ext uri="{FF2B5EF4-FFF2-40B4-BE49-F238E27FC236}">
                  <a16:creationId xmlns:a16="http://schemas.microsoft.com/office/drawing/2014/main" id="{21D8690A-2564-D74A-86C5-4EDE6693A56C}"/>
                </a:ext>
              </a:extLst>
            </p:cNvPr>
            <p:cNvSpPr/>
            <p:nvPr/>
          </p:nvSpPr>
          <p:spPr>
            <a:xfrm>
              <a:off x="724521" y="5924592"/>
              <a:ext cx="95773" cy="93639"/>
            </a:xfrm>
            <a:custGeom>
              <a:avLst/>
              <a:gdLst/>
              <a:ahLst/>
              <a:cxnLst/>
              <a:rect l="0" t="0" r="0" b="0"/>
              <a:pathLst>
                <a:path w="80975" h="86753">
                  <a:moveTo>
                    <a:pt x="40957" y="0"/>
                  </a:moveTo>
                  <a:lnTo>
                    <a:pt x="40957" y="0"/>
                  </a:lnTo>
                  <a:cubicBezTo>
                    <a:pt x="52400" y="0"/>
                    <a:pt x="60972" y="3810"/>
                    <a:pt x="69545" y="12395"/>
                  </a:cubicBezTo>
                  <a:cubicBezTo>
                    <a:pt x="77165" y="20015"/>
                    <a:pt x="80975" y="30505"/>
                    <a:pt x="80975" y="42900"/>
                  </a:cubicBezTo>
                  <a:cubicBezTo>
                    <a:pt x="80975" y="55295"/>
                    <a:pt x="77165" y="65786"/>
                    <a:pt x="69545" y="74358"/>
                  </a:cubicBezTo>
                  <a:cubicBezTo>
                    <a:pt x="60972" y="82943"/>
                    <a:pt x="51435" y="86753"/>
                    <a:pt x="40005" y="86753"/>
                  </a:cubicBezTo>
                  <a:cubicBezTo>
                    <a:pt x="28575" y="86753"/>
                    <a:pt x="19050" y="82943"/>
                    <a:pt x="11430" y="74358"/>
                  </a:cubicBezTo>
                  <a:cubicBezTo>
                    <a:pt x="3810" y="66738"/>
                    <a:pt x="0" y="56248"/>
                    <a:pt x="0" y="42900"/>
                  </a:cubicBezTo>
                  <a:cubicBezTo>
                    <a:pt x="0" y="29553"/>
                    <a:pt x="3810" y="19062"/>
                    <a:pt x="13335" y="10490"/>
                  </a:cubicBezTo>
                  <a:cubicBezTo>
                    <a:pt x="20955" y="2857"/>
                    <a:pt x="30480" y="0"/>
                    <a:pt x="40957" y="0"/>
                  </a:cubicBezTo>
                  <a:lnTo>
                    <a:pt x="40957" y="0"/>
                  </a:lnTo>
                  <a:close/>
                  <a:moveTo>
                    <a:pt x="166801" y="311619"/>
                  </a:moveTo>
                  <a:moveTo>
                    <a:pt x="40005" y="3810"/>
                  </a:moveTo>
                  <a:lnTo>
                    <a:pt x="40005" y="3810"/>
                  </a:lnTo>
                  <a:cubicBezTo>
                    <a:pt x="32385" y="3810"/>
                    <a:pt x="26670" y="6667"/>
                    <a:pt x="21907" y="12395"/>
                  </a:cubicBezTo>
                  <a:cubicBezTo>
                    <a:pt x="16192" y="19062"/>
                    <a:pt x="13335" y="29553"/>
                    <a:pt x="13335" y="42900"/>
                  </a:cubicBezTo>
                  <a:cubicBezTo>
                    <a:pt x="13335" y="56248"/>
                    <a:pt x="16192" y="66738"/>
                    <a:pt x="21907" y="74358"/>
                  </a:cubicBezTo>
                  <a:cubicBezTo>
                    <a:pt x="26670" y="80086"/>
                    <a:pt x="32385" y="81991"/>
                    <a:pt x="40005" y="81991"/>
                  </a:cubicBezTo>
                  <a:cubicBezTo>
                    <a:pt x="47625" y="81991"/>
                    <a:pt x="54305" y="79133"/>
                    <a:pt x="59067" y="73406"/>
                  </a:cubicBezTo>
                  <a:cubicBezTo>
                    <a:pt x="64782" y="66738"/>
                    <a:pt x="66687" y="57200"/>
                    <a:pt x="66687" y="44805"/>
                  </a:cubicBezTo>
                  <a:cubicBezTo>
                    <a:pt x="66687" y="30505"/>
                    <a:pt x="63830" y="19062"/>
                    <a:pt x="59067" y="12395"/>
                  </a:cubicBezTo>
                  <a:cubicBezTo>
                    <a:pt x="54305" y="6667"/>
                    <a:pt x="47625" y="3810"/>
                    <a:pt x="40005" y="3810"/>
                  </a:cubicBezTo>
                  <a:lnTo>
                    <a:pt x="40005" y="3810"/>
                  </a:lnTo>
                  <a:close/>
                  <a:moveTo>
                    <a:pt x="162991" y="31161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0" name="Freeform 703">
              <a:extLst>
                <a:ext uri="{FF2B5EF4-FFF2-40B4-BE49-F238E27FC236}">
                  <a16:creationId xmlns:a16="http://schemas.microsoft.com/office/drawing/2014/main" id="{CACAF567-03A0-298B-C5B2-17DACE38131C}"/>
                </a:ext>
              </a:extLst>
            </p:cNvPr>
            <p:cNvSpPr/>
            <p:nvPr/>
          </p:nvSpPr>
          <p:spPr>
            <a:xfrm>
              <a:off x="828180" y="5935915"/>
              <a:ext cx="40571" cy="81289"/>
            </a:xfrm>
            <a:custGeom>
              <a:avLst/>
              <a:gdLst/>
              <a:ahLst/>
              <a:cxnLst/>
              <a:rect l="0" t="0" r="0" b="0"/>
              <a:pathLst>
                <a:path w="34303" h="75311">
                  <a:moveTo>
                    <a:pt x="19050" y="0"/>
                  </a:moveTo>
                  <a:lnTo>
                    <a:pt x="19050" y="0"/>
                  </a:lnTo>
                  <a:lnTo>
                    <a:pt x="19050" y="18110"/>
                  </a:lnTo>
                  <a:lnTo>
                    <a:pt x="32398" y="18110"/>
                  </a:lnTo>
                  <a:lnTo>
                    <a:pt x="32398" y="21920"/>
                  </a:lnTo>
                  <a:lnTo>
                    <a:pt x="19050" y="21920"/>
                  </a:lnTo>
                  <a:lnTo>
                    <a:pt x="19050" y="59106"/>
                  </a:lnTo>
                  <a:cubicBezTo>
                    <a:pt x="19050" y="62916"/>
                    <a:pt x="20003" y="64821"/>
                    <a:pt x="20968" y="66726"/>
                  </a:cubicBezTo>
                  <a:cubicBezTo>
                    <a:pt x="21921" y="67678"/>
                    <a:pt x="22873" y="68643"/>
                    <a:pt x="24778" y="68643"/>
                  </a:cubicBezTo>
                  <a:cubicBezTo>
                    <a:pt x="25730" y="68643"/>
                    <a:pt x="27635" y="67678"/>
                    <a:pt x="28588" y="66726"/>
                  </a:cubicBezTo>
                  <a:cubicBezTo>
                    <a:pt x="29540" y="65773"/>
                    <a:pt x="30493" y="64821"/>
                    <a:pt x="31446" y="62916"/>
                  </a:cubicBezTo>
                  <a:lnTo>
                    <a:pt x="34303" y="62916"/>
                  </a:lnTo>
                  <a:cubicBezTo>
                    <a:pt x="32398" y="67678"/>
                    <a:pt x="30493" y="70548"/>
                    <a:pt x="27635" y="72453"/>
                  </a:cubicBezTo>
                  <a:cubicBezTo>
                    <a:pt x="25730" y="74358"/>
                    <a:pt x="22873" y="75311"/>
                    <a:pt x="20003" y="75311"/>
                  </a:cubicBezTo>
                  <a:cubicBezTo>
                    <a:pt x="18098" y="75311"/>
                    <a:pt x="16193" y="74358"/>
                    <a:pt x="14288" y="73406"/>
                  </a:cubicBezTo>
                  <a:cubicBezTo>
                    <a:pt x="12383" y="72453"/>
                    <a:pt x="11430" y="71501"/>
                    <a:pt x="10478" y="69596"/>
                  </a:cubicBezTo>
                  <a:cubicBezTo>
                    <a:pt x="9525" y="67678"/>
                    <a:pt x="8573" y="63868"/>
                    <a:pt x="8573" y="60058"/>
                  </a:cubicBezTo>
                  <a:lnTo>
                    <a:pt x="8573" y="21920"/>
                  </a:lnTo>
                  <a:lnTo>
                    <a:pt x="0" y="21920"/>
                  </a:lnTo>
                  <a:lnTo>
                    <a:pt x="0" y="20015"/>
                  </a:lnTo>
                  <a:cubicBezTo>
                    <a:pt x="1905" y="19063"/>
                    <a:pt x="4763" y="18110"/>
                    <a:pt x="6668" y="16205"/>
                  </a:cubicBezTo>
                  <a:cubicBezTo>
                    <a:pt x="9525" y="13348"/>
                    <a:pt x="11430" y="11430"/>
                    <a:pt x="13335" y="8572"/>
                  </a:cubicBezTo>
                  <a:cubicBezTo>
                    <a:pt x="14288" y="6667"/>
                    <a:pt x="15240" y="3810"/>
                    <a:pt x="17145" y="0"/>
                  </a:cubicBezTo>
                  <a:lnTo>
                    <a:pt x="19050" y="0"/>
                  </a:lnTo>
                  <a:close/>
                  <a:moveTo>
                    <a:pt x="68669" y="30112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1" name="Freeform 704">
              <a:extLst>
                <a:ext uri="{FF2B5EF4-FFF2-40B4-BE49-F238E27FC236}">
                  <a16:creationId xmlns:a16="http://schemas.microsoft.com/office/drawing/2014/main" id="{52E27288-6C75-297C-B94B-7D78EB3D076D}"/>
                </a:ext>
              </a:extLst>
            </p:cNvPr>
            <p:cNvSpPr/>
            <p:nvPr/>
          </p:nvSpPr>
          <p:spPr>
            <a:xfrm>
              <a:off x="869879" y="5921508"/>
              <a:ext cx="72115" cy="94668"/>
            </a:xfrm>
            <a:custGeom>
              <a:avLst/>
              <a:gdLst/>
              <a:ahLst/>
              <a:cxnLst/>
              <a:rect l="0" t="0" r="0" b="0"/>
              <a:pathLst>
                <a:path w="60973" h="87706">
                  <a:moveTo>
                    <a:pt x="19050" y="0"/>
                  </a:moveTo>
                  <a:lnTo>
                    <a:pt x="19050" y="0"/>
                  </a:lnTo>
                  <a:lnTo>
                    <a:pt x="19050" y="41948"/>
                  </a:lnTo>
                  <a:cubicBezTo>
                    <a:pt x="23813" y="36221"/>
                    <a:pt x="27623" y="33363"/>
                    <a:pt x="30480" y="31458"/>
                  </a:cubicBezTo>
                  <a:cubicBezTo>
                    <a:pt x="32385" y="30505"/>
                    <a:pt x="35243" y="29553"/>
                    <a:pt x="38100" y="29553"/>
                  </a:cubicBezTo>
                  <a:cubicBezTo>
                    <a:pt x="40958" y="29553"/>
                    <a:pt x="43828" y="30505"/>
                    <a:pt x="46686" y="32411"/>
                  </a:cubicBezTo>
                  <a:cubicBezTo>
                    <a:pt x="48591" y="34316"/>
                    <a:pt x="50496" y="37173"/>
                    <a:pt x="51448" y="40996"/>
                  </a:cubicBezTo>
                  <a:cubicBezTo>
                    <a:pt x="52401" y="42901"/>
                    <a:pt x="52401" y="47663"/>
                    <a:pt x="52401" y="55296"/>
                  </a:cubicBezTo>
                  <a:lnTo>
                    <a:pt x="52401" y="75311"/>
                  </a:lnTo>
                  <a:cubicBezTo>
                    <a:pt x="52401" y="78169"/>
                    <a:pt x="52401" y="81026"/>
                    <a:pt x="53353" y="81991"/>
                  </a:cubicBezTo>
                  <a:cubicBezTo>
                    <a:pt x="53353" y="82944"/>
                    <a:pt x="54306" y="83896"/>
                    <a:pt x="55258" y="84849"/>
                  </a:cubicBezTo>
                  <a:cubicBezTo>
                    <a:pt x="56211" y="84849"/>
                    <a:pt x="58116" y="85801"/>
                    <a:pt x="60973" y="85801"/>
                  </a:cubicBezTo>
                  <a:lnTo>
                    <a:pt x="60973" y="87706"/>
                  </a:lnTo>
                  <a:lnTo>
                    <a:pt x="33338" y="87706"/>
                  </a:lnTo>
                  <a:lnTo>
                    <a:pt x="33338" y="85801"/>
                  </a:lnTo>
                  <a:lnTo>
                    <a:pt x="34291" y="85801"/>
                  </a:lnTo>
                  <a:cubicBezTo>
                    <a:pt x="37148" y="85801"/>
                    <a:pt x="39053" y="84849"/>
                    <a:pt x="40005" y="83896"/>
                  </a:cubicBezTo>
                  <a:cubicBezTo>
                    <a:pt x="40958" y="83896"/>
                    <a:pt x="41923" y="81991"/>
                    <a:pt x="41923" y="81026"/>
                  </a:cubicBezTo>
                  <a:cubicBezTo>
                    <a:pt x="41923" y="80074"/>
                    <a:pt x="41923" y="78169"/>
                    <a:pt x="41923" y="75311"/>
                  </a:cubicBezTo>
                  <a:lnTo>
                    <a:pt x="41923" y="55296"/>
                  </a:lnTo>
                  <a:cubicBezTo>
                    <a:pt x="41923" y="48616"/>
                    <a:pt x="41923" y="44806"/>
                    <a:pt x="40958" y="42901"/>
                  </a:cubicBezTo>
                  <a:cubicBezTo>
                    <a:pt x="40958" y="40996"/>
                    <a:pt x="40005" y="40043"/>
                    <a:pt x="38100" y="39078"/>
                  </a:cubicBezTo>
                  <a:cubicBezTo>
                    <a:pt x="37148" y="38125"/>
                    <a:pt x="35243" y="37173"/>
                    <a:pt x="33338" y="37173"/>
                  </a:cubicBezTo>
                  <a:cubicBezTo>
                    <a:pt x="31433" y="37173"/>
                    <a:pt x="29528" y="38125"/>
                    <a:pt x="26671" y="39078"/>
                  </a:cubicBezTo>
                  <a:cubicBezTo>
                    <a:pt x="24766" y="40043"/>
                    <a:pt x="21908" y="41948"/>
                    <a:pt x="19050" y="44806"/>
                  </a:cubicBezTo>
                  <a:lnTo>
                    <a:pt x="19050" y="75311"/>
                  </a:lnTo>
                  <a:cubicBezTo>
                    <a:pt x="19050" y="79121"/>
                    <a:pt x="19050" y="81026"/>
                    <a:pt x="20003" y="81991"/>
                  </a:cubicBezTo>
                  <a:cubicBezTo>
                    <a:pt x="20003" y="82944"/>
                    <a:pt x="20955" y="83896"/>
                    <a:pt x="21908" y="84849"/>
                  </a:cubicBezTo>
                  <a:cubicBezTo>
                    <a:pt x="23813" y="84849"/>
                    <a:pt x="25718" y="85801"/>
                    <a:pt x="28575" y="85801"/>
                  </a:cubicBezTo>
                  <a:lnTo>
                    <a:pt x="28575" y="87706"/>
                  </a:lnTo>
                  <a:lnTo>
                    <a:pt x="0" y="87706"/>
                  </a:lnTo>
                  <a:lnTo>
                    <a:pt x="0" y="85801"/>
                  </a:lnTo>
                  <a:cubicBezTo>
                    <a:pt x="2858" y="85801"/>
                    <a:pt x="4763" y="84849"/>
                    <a:pt x="6668" y="83896"/>
                  </a:cubicBezTo>
                  <a:cubicBezTo>
                    <a:pt x="7621" y="83896"/>
                    <a:pt x="7621" y="82944"/>
                    <a:pt x="8573" y="81991"/>
                  </a:cubicBezTo>
                  <a:cubicBezTo>
                    <a:pt x="8573" y="81026"/>
                    <a:pt x="8573" y="78169"/>
                    <a:pt x="8573" y="75311"/>
                  </a:cubicBezTo>
                  <a:lnTo>
                    <a:pt x="8573" y="23825"/>
                  </a:lnTo>
                  <a:cubicBezTo>
                    <a:pt x="8573" y="18110"/>
                    <a:pt x="8573" y="13348"/>
                    <a:pt x="8573" y="12395"/>
                  </a:cubicBezTo>
                  <a:cubicBezTo>
                    <a:pt x="8573" y="10478"/>
                    <a:pt x="7621" y="9525"/>
                    <a:pt x="7621" y="9525"/>
                  </a:cubicBezTo>
                  <a:cubicBezTo>
                    <a:pt x="6668" y="8573"/>
                    <a:pt x="5716" y="8573"/>
                    <a:pt x="4763" y="8573"/>
                  </a:cubicBezTo>
                  <a:cubicBezTo>
                    <a:pt x="3810" y="8573"/>
                    <a:pt x="1905" y="8573"/>
                    <a:pt x="0" y="9525"/>
                  </a:cubicBezTo>
                  <a:lnTo>
                    <a:pt x="0" y="7620"/>
                  </a:lnTo>
                  <a:lnTo>
                    <a:pt x="16193" y="0"/>
                  </a:lnTo>
                  <a:lnTo>
                    <a:pt x="19050" y="0"/>
                  </a:lnTo>
                  <a:close/>
                  <a:moveTo>
                    <a:pt x="46762" y="3144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2" name="Freeform 705">
              <a:extLst>
                <a:ext uri="{FF2B5EF4-FFF2-40B4-BE49-F238E27FC236}">
                  <a16:creationId xmlns:a16="http://schemas.microsoft.com/office/drawing/2014/main" id="{ED9863E4-433A-226E-1AA6-EA0A1A38A46F}"/>
                </a:ext>
              </a:extLst>
            </p:cNvPr>
            <p:cNvSpPr/>
            <p:nvPr/>
          </p:nvSpPr>
          <p:spPr>
            <a:xfrm>
              <a:off x="947627" y="5953407"/>
              <a:ext cx="56342" cy="64825"/>
            </a:xfrm>
            <a:custGeom>
              <a:avLst/>
              <a:gdLst/>
              <a:ahLst/>
              <a:cxnLst/>
              <a:rect l="0" t="0" r="0" b="0"/>
              <a:pathLst>
                <a:path w="47637" h="60058">
                  <a:moveTo>
                    <a:pt x="8572" y="22873"/>
                  </a:moveTo>
                  <a:lnTo>
                    <a:pt x="8572" y="22873"/>
                  </a:lnTo>
                  <a:cubicBezTo>
                    <a:pt x="8572" y="31458"/>
                    <a:pt x="10477" y="38138"/>
                    <a:pt x="15240" y="42901"/>
                  </a:cubicBezTo>
                  <a:cubicBezTo>
                    <a:pt x="19050" y="47663"/>
                    <a:pt x="23812" y="49568"/>
                    <a:pt x="29527" y="49568"/>
                  </a:cubicBezTo>
                  <a:cubicBezTo>
                    <a:pt x="33350" y="49568"/>
                    <a:pt x="36207" y="48616"/>
                    <a:pt x="39065" y="46711"/>
                  </a:cubicBezTo>
                  <a:cubicBezTo>
                    <a:pt x="41922" y="44806"/>
                    <a:pt x="43827" y="40996"/>
                    <a:pt x="45732" y="36220"/>
                  </a:cubicBezTo>
                  <a:lnTo>
                    <a:pt x="47637" y="37173"/>
                  </a:lnTo>
                  <a:cubicBezTo>
                    <a:pt x="46685" y="42901"/>
                    <a:pt x="44780" y="48616"/>
                    <a:pt x="40017" y="53391"/>
                  </a:cubicBezTo>
                  <a:cubicBezTo>
                    <a:pt x="36207" y="57201"/>
                    <a:pt x="31445" y="60058"/>
                    <a:pt x="24765" y="60058"/>
                  </a:cubicBezTo>
                  <a:cubicBezTo>
                    <a:pt x="18097" y="60058"/>
                    <a:pt x="12382" y="57201"/>
                    <a:pt x="7620" y="52438"/>
                  </a:cubicBezTo>
                  <a:cubicBezTo>
                    <a:pt x="2857" y="46711"/>
                    <a:pt x="0" y="40043"/>
                    <a:pt x="0" y="30505"/>
                  </a:cubicBezTo>
                  <a:cubicBezTo>
                    <a:pt x="0" y="20968"/>
                    <a:pt x="2857" y="13348"/>
                    <a:pt x="7620" y="8572"/>
                  </a:cubicBezTo>
                  <a:cubicBezTo>
                    <a:pt x="12382" y="2858"/>
                    <a:pt x="19050" y="0"/>
                    <a:pt x="25717" y="0"/>
                  </a:cubicBezTo>
                  <a:cubicBezTo>
                    <a:pt x="32397" y="0"/>
                    <a:pt x="38112" y="1905"/>
                    <a:pt x="41922" y="6668"/>
                  </a:cubicBezTo>
                  <a:cubicBezTo>
                    <a:pt x="45732" y="10490"/>
                    <a:pt x="47637" y="16205"/>
                    <a:pt x="47637" y="22873"/>
                  </a:cubicBezTo>
                  <a:lnTo>
                    <a:pt x="8572" y="22873"/>
                  </a:lnTo>
                  <a:close/>
                  <a:moveTo>
                    <a:pt x="-71400" y="284924"/>
                  </a:moveTo>
                  <a:moveTo>
                    <a:pt x="8572" y="19063"/>
                  </a:moveTo>
                  <a:lnTo>
                    <a:pt x="8572" y="19063"/>
                  </a:lnTo>
                  <a:lnTo>
                    <a:pt x="35255" y="19063"/>
                  </a:lnTo>
                  <a:cubicBezTo>
                    <a:pt x="34302" y="16205"/>
                    <a:pt x="34302" y="13348"/>
                    <a:pt x="33350" y="11443"/>
                  </a:cubicBezTo>
                  <a:cubicBezTo>
                    <a:pt x="32397" y="9525"/>
                    <a:pt x="31445" y="7620"/>
                    <a:pt x="29527" y="6668"/>
                  </a:cubicBezTo>
                  <a:cubicBezTo>
                    <a:pt x="26670" y="4763"/>
                    <a:pt x="24765" y="4763"/>
                    <a:pt x="22860" y="4763"/>
                  </a:cubicBezTo>
                  <a:cubicBezTo>
                    <a:pt x="19050" y="4763"/>
                    <a:pt x="16192" y="5715"/>
                    <a:pt x="13335" y="8572"/>
                  </a:cubicBezTo>
                  <a:cubicBezTo>
                    <a:pt x="11430" y="11443"/>
                    <a:pt x="9525" y="15253"/>
                    <a:pt x="8572" y="19063"/>
                  </a:cubicBezTo>
                  <a:lnTo>
                    <a:pt x="8572" y="19063"/>
                  </a:lnTo>
                  <a:close/>
                  <a:moveTo>
                    <a:pt x="-67590" y="28492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3" name="Freeform 706">
              <a:extLst>
                <a:ext uri="{FF2B5EF4-FFF2-40B4-BE49-F238E27FC236}">
                  <a16:creationId xmlns:a16="http://schemas.microsoft.com/office/drawing/2014/main" id="{56130C5B-78F8-DD5F-8640-2DF723754BCD}"/>
                </a:ext>
              </a:extLst>
            </p:cNvPr>
            <p:cNvSpPr/>
            <p:nvPr/>
          </p:nvSpPr>
          <p:spPr>
            <a:xfrm>
              <a:off x="1009603" y="5953407"/>
              <a:ext cx="49584" cy="62769"/>
            </a:xfrm>
            <a:custGeom>
              <a:avLst/>
              <a:gdLst/>
              <a:ahLst/>
              <a:cxnLst/>
              <a:rect l="0" t="0" r="0" b="0"/>
              <a:pathLst>
                <a:path w="41923" h="58153">
                  <a:moveTo>
                    <a:pt x="20002" y="0"/>
                  </a:moveTo>
                  <a:lnTo>
                    <a:pt x="20002" y="0"/>
                  </a:lnTo>
                  <a:lnTo>
                    <a:pt x="20002" y="13348"/>
                  </a:lnTo>
                  <a:cubicBezTo>
                    <a:pt x="24765" y="4763"/>
                    <a:pt x="29527" y="0"/>
                    <a:pt x="34290" y="0"/>
                  </a:cubicBezTo>
                  <a:cubicBezTo>
                    <a:pt x="36208" y="0"/>
                    <a:pt x="38113" y="952"/>
                    <a:pt x="40018" y="1905"/>
                  </a:cubicBezTo>
                  <a:cubicBezTo>
                    <a:pt x="40970" y="3810"/>
                    <a:pt x="41923" y="5715"/>
                    <a:pt x="41923" y="6668"/>
                  </a:cubicBezTo>
                  <a:cubicBezTo>
                    <a:pt x="41923" y="8572"/>
                    <a:pt x="41923" y="10490"/>
                    <a:pt x="40018" y="11443"/>
                  </a:cubicBezTo>
                  <a:cubicBezTo>
                    <a:pt x="39065" y="12395"/>
                    <a:pt x="38113" y="12395"/>
                    <a:pt x="36208" y="12395"/>
                  </a:cubicBezTo>
                  <a:cubicBezTo>
                    <a:pt x="35255" y="12395"/>
                    <a:pt x="33337" y="12395"/>
                    <a:pt x="31432" y="10490"/>
                  </a:cubicBezTo>
                  <a:cubicBezTo>
                    <a:pt x="29527" y="9525"/>
                    <a:pt x="28575" y="8572"/>
                    <a:pt x="27622" y="8572"/>
                  </a:cubicBezTo>
                  <a:cubicBezTo>
                    <a:pt x="26670" y="8572"/>
                    <a:pt x="26670" y="8572"/>
                    <a:pt x="25717" y="9525"/>
                  </a:cubicBezTo>
                  <a:cubicBezTo>
                    <a:pt x="23812" y="11443"/>
                    <a:pt x="21907" y="14300"/>
                    <a:pt x="20002" y="18110"/>
                  </a:cubicBezTo>
                  <a:lnTo>
                    <a:pt x="20002" y="44806"/>
                  </a:lnTo>
                  <a:cubicBezTo>
                    <a:pt x="20002" y="48616"/>
                    <a:pt x="20002" y="50521"/>
                    <a:pt x="20955" y="52438"/>
                  </a:cubicBezTo>
                  <a:cubicBezTo>
                    <a:pt x="20955" y="53391"/>
                    <a:pt x="21907" y="54343"/>
                    <a:pt x="23812" y="55296"/>
                  </a:cubicBezTo>
                  <a:cubicBezTo>
                    <a:pt x="24765" y="55296"/>
                    <a:pt x="26670" y="56248"/>
                    <a:pt x="29527" y="56248"/>
                  </a:cubicBezTo>
                  <a:lnTo>
                    <a:pt x="29527" y="58153"/>
                  </a:lnTo>
                  <a:lnTo>
                    <a:pt x="952" y="58153"/>
                  </a:lnTo>
                  <a:lnTo>
                    <a:pt x="952" y="56248"/>
                  </a:lnTo>
                  <a:cubicBezTo>
                    <a:pt x="3810" y="56248"/>
                    <a:pt x="5715" y="55296"/>
                    <a:pt x="6667" y="54343"/>
                  </a:cubicBezTo>
                  <a:cubicBezTo>
                    <a:pt x="8572" y="54343"/>
                    <a:pt x="8572" y="53391"/>
                    <a:pt x="9525" y="51473"/>
                  </a:cubicBezTo>
                  <a:cubicBezTo>
                    <a:pt x="9525" y="50521"/>
                    <a:pt x="9525" y="48616"/>
                    <a:pt x="9525" y="45758"/>
                  </a:cubicBezTo>
                  <a:lnTo>
                    <a:pt x="9525" y="23825"/>
                  </a:lnTo>
                  <a:cubicBezTo>
                    <a:pt x="9525" y="17158"/>
                    <a:pt x="9525" y="13348"/>
                    <a:pt x="9525" y="12395"/>
                  </a:cubicBezTo>
                  <a:cubicBezTo>
                    <a:pt x="8572" y="10490"/>
                    <a:pt x="8572" y="9525"/>
                    <a:pt x="7620" y="9525"/>
                  </a:cubicBezTo>
                  <a:cubicBezTo>
                    <a:pt x="6667" y="8572"/>
                    <a:pt x="5715" y="8572"/>
                    <a:pt x="4762" y="8572"/>
                  </a:cubicBezTo>
                  <a:cubicBezTo>
                    <a:pt x="3810" y="8572"/>
                    <a:pt x="1905" y="8572"/>
                    <a:pt x="952" y="9525"/>
                  </a:cubicBezTo>
                  <a:lnTo>
                    <a:pt x="0" y="6668"/>
                  </a:lnTo>
                  <a:lnTo>
                    <a:pt x="17145" y="0"/>
                  </a:lnTo>
                  <a:lnTo>
                    <a:pt x="20002" y="0"/>
                  </a:lnTo>
                  <a:close/>
                  <a:moveTo>
                    <a:pt x="-100927" y="28492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4" name="Freeform 707">
              <a:extLst>
                <a:ext uri="{FF2B5EF4-FFF2-40B4-BE49-F238E27FC236}">
                  <a16:creationId xmlns:a16="http://schemas.microsoft.com/office/drawing/2014/main" id="{268474EA-0DB6-A4A9-AE37-1B0E1A7338AD}"/>
                </a:ext>
              </a:extLst>
            </p:cNvPr>
            <p:cNvSpPr/>
            <p:nvPr/>
          </p:nvSpPr>
          <p:spPr>
            <a:xfrm>
              <a:off x="1097491" y="5953407"/>
              <a:ext cx="73241" cy="62769"/>
            </a:xfrm>
            <a:custGeom>
              <a:avLst/>
              <a:gdLst/>
              <a:ahLst/>
              <a:cxnLst/>
              <a:rect l="0" t="0" r="0" b="0"/>
              <a:pathLst>
                <a:path w="61925" h="58153">
                  <a:moveTo>
                    <a:pt x="20015" y="12395"/>
                  </a:moveTo>
                  <a:lnTo>
                    <a:pt x="20015" y="12395"/>
                  </a:lnTo>
                  <a:cubicBezTo>
                    <a:pt x="26682" y="3810"/>
                    <a:pt x="32397" y="0"/>
                    <a:pt x="39065" y="0"/>
                  </a:cubicBezTo>
                  <a:cubicBezTo>
                    <a:pt x="41922" y="0"/>
                    <a:pt x="44780" y="952"/>
                    <a:pt x="46685" y="2858"/>
                  </a:cubicBezTo>
                  <a:cubicBezTo>
                    <a:pt x="48590" y="3810"/>
                    <a:pt x="50495" y="6668"/>
                    <a:pt x="52400" y="10490"/>
                  </a:cubicBezTo>
                  <a:cubicBezTo>
                    <a:pt x="53352" y="12395"/>
                    <a:pt x="53352" y="16205"/>
                    <a:pt x="53352" y="20968"/>
                  </a:cubicBezTo>
                  <a:lnTo>
                    <a:pt x="53352" y="45758"/>
                  </a:lnTo>
                  <a:cubicBezTo>
                    <a:pt x="53352" y="48616"/>
                    <a:pt x="53352" y="51473"/>
                    <a:pt x="54305" y="52438"/>
                  </a:cubicBezTo>
                  <a:cubicBezTo>
                    <a:pt x="54305" y="53391"/>
                    <a:pt x="55257" y="54343"/>
                    <a:pt x="56210" y="55296"/>
                  </a:cubicBezTo>
                  <a:cubicBezTo>
                    <a:pt x="57162" y="55296"/>
                    <a:pt x="59067" y="56248"/>
                    <a:pt x="61925" y="56248"/>
                  </a:cubicBezTo>
                  <a:lnTo>
                    <a:pt x="61925" y="58153"/>
                  </a:lnTo>
                  <a:lnTo>
                    <a:pt x="34302" y="58153"/>
                  </a:lnTo>
                  <a:lnTo>
                    <a:pt x="34302" y="56248"/>
                  </a:lnTo>
                  <a:lnTo>
                    <a:pt x="35255" y="56248"/>
                  </a:lnTo>
                  <a:cubicBezTo>
                    <a:pt x="38112" y="56248"/>
                    <a:pt x="40017" y="55296"/>
                    <a:pt x="40970" y="54343"/>
                  </a:cubicBezTo>
                  <a:cubicBezTo>
                    <a:pt x="41922" y="54343"/>
                    <a:pt x="42875" y="52438"/>
                    <a:pt x="42875" y="51473"/>
                  </a:cubicBezTo>
                  <a:cubicBezTo>
                    <a:pt x="42875" y="50521"/>
                    <a:pt x="42875" y="48616"/>
                    <a:pt x="42875" y="45758"/>
                  </a:cubicBezTo>
                  <a:lnTo>
                    <a:pt x="42875" y="22873"/>
                  </a:lnTo>
                  <a:cubicBezTo>
                    <a:pt x="42875" y="17158"/>
                    <a:pt x="42875" y="13348"/>
                    <a:pt x="40970" y="11443"/>
                  </a:cubicBezTo>
                  <a:cubicBezTo>
                    <a:pt x="40017" y="8572"/>
                    <a:pt x="38112" y="7620"/>
                    <a:pt x="34302" y="7620"/>
                  </a:cubicBezTo>
                  <a:cubicBezTo>
                    <a:pt x="29540" y="7620"/>
                    <a:pt x="24777" y="10490"/>
                    <a:pt x="20015" y="16205"/>
                  </a:cubicBezTo>
                  <a:lnTo>
                    <a:pt x="20015" y="45758"/>
                  </a:lnTo>
                  <a:cubicBezTo>
                    <a:pt x="20015" y="49568"/>
                    <a:pt x="20015" y="51473"/>
                    <a:pt x="20967" y="52438"/>
                  </a:cubicBezTo>
                  <a:cubicBezTo>
                    <a:pt x="20967" y="53391"/>
                    <a:pt x="21920" y="54343"/>
                    <a:pt x="22872" y="55296"/>
                  </a:cubicBezTo>
                  <a:cubicBezTo>
                    <a:pt x="23825" y="55296"/>
                    <a:pt x="25730" y="56248"/>
                    <a:pt x="29540" y="56248"/>
                  </a:cubicBezTo>
                  <a:lnTo>
                    <a:pt x="29540" y="58153"/>
                  </a:lnTo>
                  <a:lnTo>
                    <a:pt x="952" y="58153"/>
                  </a:lnTo>
                  <a:lnTo>
                    <a:pt x="952" y="56248"/>
                  </a:lnTo>
                  <a:lnTo>
                    <a:pt x="2857" y="56248"/>
                  </a:lnTo>
                  <a:cubicBezTo>
                    <a:pt x="5715" y="56248"/>
                    <a:pt x="7620" y="55296"/>
                    <a:pt x="8572" y="53391"/>
                  </a:cubicBezTo>
                  <a:cubicBezTo>
                    <a:pt x="9525" y="52438"/>
                    <a:pt x="9525" y="49568"/>
                    <a:pt x="9525" y="45758"/>
                  </a:cubicBezTo>
                  <a:lnTo>
                    <a:pt x="9525" y="24790"/>
                  </a:lnTo>
                  <a:cubicBezTo>
                    <a:pt x="9525" y="18110"/>
                    <a:pt x="9525" y="13348"/>
                    <a:pt x="9525" y="12395"/>
                  </a:cubicBezTo>
                  <a:cubicBezTo>
                    <a:pt x="9525" y="10490"/>
                    <a:pt x="8572" y="9525"/>
                    <a:pt x="7620" y="9525"/>
                  </a:cubicBezTo>
                  <a:cubicBezTo>
                    <a:pt x="7620" y="8572"/>
                    <a:pt x="6667" y="8572"/>
                    <a:pt x="5715" y="8572"/>
                  </a:cubicBezTo>
                  <a:cubicBezTo>
                    <a:pt x="3810" y="8572"/>
                    <a:pt x="2857" y="8572"/>
                    <a:pt x="952" y="9525"/>
                  </a:cubicBezTo>
                  <a:lnTo>
                    <a:pt x="0" y="6668"/>
                  </a:lnTo>
                  <a:lnTo>
                    <a:pt x="17157" y="0"/>
                  </a:lnTo>
                  <a:lnTo>
                    <a:pt x="20015" y="0"/>
                  </a:lnTo>
                  <a:lnTo>
                    <a:pt x="20015" y="12395"/>
                  </a:lnTo>
                  <a:close/>
                  <a:moveTo>
                    <a:pt x="-187630" y="28492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5" name="Freeform 708">
              <a:extLst>
                <a:ext uri="{FF2B5EF4-FFF2-40B4-BE49-F238E27FC236}">
                  <a16:creationId xmlns:a16="http://schemas.microsoft.com/office/drawing/2014/main" id="{CE144047-958E-1E34-1BC9-0B3DAEC27FEF}"/>
                </a:ext>
              </a:extLst>
            </p:cNvPr>
            <p:cNvSpPr/>
            <p:nvPr/>
          </p:nvSpPr>
          <p:spPr>
            <a:xfrm>
              <a:off x="1172986" y="5955463"/>
              <a:ext cx="74367" cy="62769"/>
            </a:xfrm>
            <a:custGeom>
              <a:avLst/>
              <a:gdLst/>
              <a:ahLst/>
              <a:cxnLst/>
              <a:rect l="0" t="0" r="0" b="0"/>
              <a:pathLst>
                <a:path w="62877" h="58153">
                  <a:moveTo>
                    <a:pt x="53352" y="0"/>
                  </a:moveTo>
                  <a:lnTo>
                    <a:pt x="53352" y="0"/>
                  </a:lnTo>
                  <a:lnTo>
                    <a:pt x="53352" y="34315"/>
                  </a:lnTo>
                  <a:cubicBezTo>
                    <a:pt x="53352" y="40996"/>
                    <a:pt x="53352" y="44806"/>
                    <a:pt x="53352" y="45758"/>
                  </a:cubicBezTo>
                  <a:cubicBezTo>
                    <a:pt x="53352" y="47663"/>
                    <a:pt x="54305" y="48616"/>
                    <a:pt x="55258" y="48616"/>
                  </a:cubicBezTo>
                  <a:cubicBezTo>
                    <a:pt x="55258" y="49568"/>
                    <a:pt x="56210" y="49568"/>
                    <a:pt x="57162" y="49568"/>
                  </a:cubicBezTo>
                  <a:cubicBezTo>
                    <a:pt x="58115" y="49568"/>
                    <a:pt x="60020" y="49568"/>
                    <a:pt x="61925" y="48616"/>
                  </a:cubicBezTo>
                  <a:lnTo>
                    <a:pt x="62877" y="51486"/>
                  </a:lnTo>
                  <a:lnTo>
                    <a:pt x="45733" y="58153"/>
                  </a:lnTo>
                  <a:lnTo>
                    <a:pt x="42875" y="58153"/>
                  </a:lnTo>
                  <a:lnTo>
                    <a:pt x="42875" y="45758"/>
                  </a:lnTo>
                  <a:cubicBezTo>
                    <a:pt x="38112" y="51486"/>
                    <a:pt x="34302" y="54343"/>
                    <a:pt x="31445" y="56248"/>
                  </a:cubicBezTo>
                  <a:cubicBezTo>
                    <a:pt x="29540" y="57201"/>
                    <a:pt x="26683" y="58153"/>
                    <a:pt x="23825" y="58153"/>
                  </a:cubicBezTo>
                  <a:cubicBezTo>
                    <a:pt x="20967" y="58153"/>
                    <a:pt x="18110" y="57201"/>
                    <a:pt x="15252" y="55296"/>
                  </a:cubicBezTo>
                  <a:cubicBezTo>
                    <a:pt x="13348" y="53391"/>
                    <a:pt x="11442" y="51486"/>
                    <a:pt x="10490" y="48616"/>
                  </a:cubicBezTo>
                  <a:cubicBezTo>
                    <a:pt x="9537" y="45758"/>
                    <a:pt x="9537" y="40996"/>
                    <a:pt x="9537" y="36233"/>
                  </a:cubicBezTo>
                  <a:lnTo>
                    <a:pt x="9537" y="10490"/>
                  </a:lnTo>
                  <a:cubicBezTo>
                    <a:pt x="9537" y="8585"/>
                    <a:pt x="9537" y="6667"/>
                    <a:pt x="8572" y="5715"/>
                  </a:cubicBezTo>
                  <a:cubicBezTo>
                    <a:pt x="7620" y="4763"/>
                    <a:pt x="6667" y="3810"/>
                    <a:pt x="5715" y="2858"/>
                  </a:cubicBezTo>
                  <a:cubicBezTo>
                    <a:pt x="4762" y="2858"/>
                    <a:pt x="2857" y="1905"/>
                    <a:pt x="0" y="1905"/>
                  </a:cubicBezTo>
                  <a:lnTo>
                    <a:pt x="0" y="0"/>
                  </a:lnTo>
                  <a:lnTo>
                    <a:pt x="20015" y="0"/>
                  </a:lnTo>
                  <a:lnTo>
                    <a:pt x="20015" y="37186"/>
                  </a:lnTo>
                  <a:cubicBezTo>
                    <a:pt x="20015" y="42901"/>
                    <a:pt x="20015" y="46711"/>
                    <a:pt x="21920" y="47663"/>
                  </a:cubicBezTo>
                  <a:cubicBezTo>
                    <a:pt x="23825" y="49568"/>
                    <a:pt x="26683" y="50533"/>
                    <a:pt x="28587" y="50533"/>
                  </a:cubicBezTo>
                  <a:cubicBezTo>
                    <a:pt x="30492" y="50533"/>
                    <a:pt x="32398" y="49568"/>
                    <a:pt x="35255" y="48616"/>
                  </a:cubicBezTo>
                  <a:cubicBezTo>
                    <a:pt x="37160" y="47663"/>
                    <a:pt x="40017" y="45758"/>
                    <a:pt x="42875" y="42901"/>
                  </a:cubicBezTo>
                  <a:lnTo>
                    <a:pt x="42875" y="10490"/>
                  </a:lnTo>
                  <a:cubicBezTo>
                    <a:pt x="42875" y="7620"/>
                    <a:pt x="41923" y="4763"/>
                    <a:pt x="40970" y="3810"/>
                  </a:cubicBezTo>
                  <a:cubicBezTo>
                    <a:pt x="40017" y="2858"/>
                    <a:pt x="37160" y="1905"/>
                    <a:pt x="33350" y="1905"/>
                  </a:cubicBezTo>
                  <a:lnTo>
                    <a:pt x="33350" y="0"/>
                  </a:lnTo>
                  <a:lnTo>
                    <a:pt x="53352" y="0"/>
                  </a:lnTo>
                  <a:close/>
                  <a:moveTo>
                    <a:pt x="-240970" y="28301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6" name="Freeform 709">
              <a:extLst>
                <a:ext uri="{FF2B5EF4-FFF2-40B4-BE49-F238E27FC236}">
                  <a16:creationId xmlns:a16="http://schemas.microsoft.com/office/drawing/2014/main" id="{BEE9253B-EDAD-6CEA-597C-9C2050F4EA27}"/>
                </a:ext>
              </a:extLst>
            </p:cNvPr>
            <p:cNvSpPr/>
            <p:nvPr/>
          </p:nvSpPr>
          <p:spPr>
            <a:xfrm>
              <a:off x="1251876" y="5953407"/>
              <a:ext cx="56328" cy="64825"/>
            </a:xfrm>
            <a:custGeom>
              <a:avLst/>
              <a:gdLst/>
              <a:ahLst/>
              <a:cxnLst/>
              <a:rect l="0" t="0" r="0" b="0"/>
              <a:pathLst>
                <a:path w="47625" h="60058">
                  <a:moveTo>
                    <a:pt x="47625" y="37173"/>
                  </a:moveTo>
                  <a:lnTo>
                    <a:pt x="47625" y="37173"/>
                  </a:lnTo>
                  <a:cubicBezTo>
                    <a:pt x="45720" y="43853"/>
                    <a:pt x="42863" y="49568"/>
                    <a:pt x="38100" y="54343"/>
                  </a:cubicBezTo>
                  <a:cubicBezTo>
                    <a:pt x="34290" y="58153"/>
                    <a:pt x="28575" y="60058"/>
                    <a:pt x="23813" y="60058"/>
                  </a:cubicBezTo>
                  <a:cubicBezTo>
                    <a:pt x="17145" y="60058"/>
                    <a:pt x="11430" y="57201"/>
                    <a:pt x="6668" y="51473"/>
                  </a:cubicBezTo>
                  <a:cubicBezTo>
                    <a:pt x="1905" y="46711"/>
                    <a:pt x="0" y="39091"/>
                    <a:pt x="0" y="30505"/>
                  </a:cubicBezTo>
                  <a:cubicBezTo>
                    <a:pt x="0" y="20968"/>
                    <a:pt x="2858" y="14300"/>
                    <a:pt x="7620" y="8572"/>
                  </a:cubicBezTo>
                  <a:cubicBezTo>
                    <a:pt x="13335" y="2858"/>
                    <a:pt x="19050" y="0"/>
                    <a:pt x="26670" y="0"/>
                  </a:cubicBezTo>
                  <a:cubicBezTo>
                    <a:pt x="32385" y="0"/>
                    <a:pt x="37148" y="1905"/>
                    <a:pt x="40005" y="4763"/>
                  </a:cubicBezTo>
                  <a:cubicBezTo>
                    <a:pt x="43815" y="7620"/>
                    <a:pt x="45720" y="10490"/>
                    <a:pt x="45720" y="13348"/>
                  </a:cubicBezTo>
                  <a:cubicBezTo>
                    <a:pt x="45720" y="15253"/>
                    <a:pt x="44768" y="16205"/>
                    <a:pt x="43815" y="17158"/>
                  </a:cubicBezTo>
                  <a:cubicBezTo>
                    <a:pt x="42863" y="18110"/>
                    <a:pt x="41910" y="19063"/>
                    <a:pt x="40005" y="19063"/>
                  </a:cubicBezTo>
                  <a:cubicBezTo>
                    <a:pt x="37148" y="19063"/>
                    <a:pt x="35243" y="18110"/>
                    <a:pt x="34290" y="16205"/>
                  </a:cubicBezTo>
                  <a:cubicBezTo>
                    <a:pt x="33338" y="16205"/>
                    <a:pt x="33338" y="14300"/>
                    <a:pt x="33338" y="11443"/>
                  </a:cubicBezTo>
                  <a:cubicBezTo>
                    <a:pt x="32385" y="9525"/>
                    <a:pt x="32385" y="7620"/>
                    <a:pt x="30480" y="5715"/>
                  </a:cubicBezTo>
                  <a:cubicBezTo>
                    <a:pt x="29528" y="4763"/>
                    <a:pt x="27623" y="4763"/>
                    <a:pt x="24765" y="4763"/>
                  </a:cubicBezTo>
                  <a:cubicBezTo>
                    <a:pt x="20955" y="4763"/>
                    <a:pt x="17145" y="5715"/>
                    <a:pt x="14288" y="8572"/>
                  </a:cubicBezTo>
                  <a:cubicBezTo>
                    <a:pt x="11430" y="13348"/>
                    <a:pt x="9525" y="18110"/>
                    <a:pt x="9525" y="24790"/>
                  </a:cubicBezTo>
                  <a:cubicBezTo>
                    <a:pt x="9525" y="31458"/>
                    <a:pt x="11430" y="37173"/>
                    <a:pt x="14288" y="42901"/>
                  </a:cubicBezTo>
                  <a:cubicBezTo>
                    <a:pt x="18098" y="47663"/>
                    <a:pt x="22860" y="50521"/>
                    <a:pt x="27623" y="50521"/>
                  </a:cubicBezTo>
                  <a:cubicBezTo>
                    <a:pt x="32385" y="50521"/>
                    <a:pt x="35243" y="48616"/>
                    <a:pt x="39053" y="45758"/>
                  </a:cubicBezTo>
                  <a:cubicBezTo>
                    <a:pt x="40958" y="43853"/>
                    <a:pt x="42863" y="40996"/>
                    <a:pt x="45720" y="36220"/>
                  </a:cubicBezTo>
                  <a:lnTo>
                    <a:pt x="47625" y="37173"/>
                  </a:lnTo>
                  <a:close/>
                  <a:moveTo>
                    <a:pt x="-342938" y="28492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7" name="Freeform 710">
              <a:extLst>
                <a:ext uri="{FF2B5EF4-FFF2-40B4-BE49-F238E27FC236}">
                  <a16:creationId xmlns:a16="http://schemas.microsoft.com/office/drawing/2014/main" id="{2001FD61-21D5-68C6-5D2F-B64744AF4F90}"/>
                </a:ext>
              </a:extLst>
            </p:cNvPr>
            <p:cNvSpPr/>
            <p:nvPr/>
          </p:nvSpPr>
          <p:spPr>
            <a:xfrm>
              <a:off x="1317233" y="5921508"/>
              <a:ext cx="33797" cy="94668"/>
            </a:xfrm>
            <a:custGeom>
              <a:avLst/>
              <a:gdLst/>
              <a:ahLst/>
              <a:cxnLst/>
              <a:rect l="0" t="0" r="0" b="0"/>
              <a:pathLst>
                <a:path w="28575" h="87706">
                  <a:moveTo>
                    <a:pt x="20002" y="0"/>
                  </a:moveTo>
                  <a:lnTo>
                    <a:pt x="20002" y="0"/>
                  </a:lnTo>
                  <a:lnTo>
                    <a:pt x="20002" y="75311"/>
                  </a:lnTo>
                  <a:cubicBezTo>
                    <a:pt x="20002" y="78169"/>
                    <a:pt x="20002" y="81026"/>
                    <a:pt x="20955" y="81991"/>
                  </a:cubicBezTo>
                  <a:cubicBezTo>
                    <a:pt x="20955" y="82944"/>
                    <a:pt x="21907" y="83896"/>
                    <a:pt x="22860" y="84849"/>
                  </a:cubicBezTo>
                  <a:cubicBezTo>
                    <a:pt x="23812" y="84849"/>
                    <a:pt x="25717" y="85801"/>
                    <a:pt x="28575" y="85801"/>
                  </a:cubicBezTo>
                  <a:lnTo>
                    <a:pt x="28575" y="87706"/>
                  </a:lnTo>
                  <a:lnTo>
                    <a:pt x="952" y="87706"/>
                  </a:lnTo>
                  <a:lnTo>
                    <a:pt x="952" y="85801"/>
                  </a:lnTo>
                  <a:cubicBezTo>
                    <a:pt x="3810" y="85801"/>
                    <a:pt x="5715" y="84849"/>
                    <a:pt x="6667" y="84849"/>
                  </a:cubicBezTo>
                  <a:cubicBezTo>
                    <a:pt x="7620" y="83896"/>
                    <a:pt x="8572" y="82944"/>
                    <a:pt x="8572" y="81991"/>
                  </a:cubicBezTo>
                  <a:cubicBezTo>
                    <a:pt x="9525" y="81026"/>
                    <a:pt x="9525" y="78169"/>
                    <a:pt x="9525" y="75311"/>
                  </a:cubicBezTo>
                  <a:lnTo>
                    <a:pt x="9525" y="23825"/>
                  </a:lnTo>
                  <a:cubicBezTo>
                    <a:pt x="9525" y="17158"/>
                    <a:pt x="9525" y="13348"/>
                    <a:pt x="9525" y="12395"/>
                  </a:cubicBezTo>
                  <a:cubicBezTo>
                    <a:pt x="8572" y="10478"/>
                    <a:pt x="8572" y="9525"/>
                    <a:pt x="7620" y="9525"/>
                  </a:cubicBezTo>
                  <a:cubicBezTo>
                    <a:pt x="6667" y="8573"/>
                    <a:pt x="6667" y="8573"/>
                    <a:pt x="5715" y="8573"/>
                  </a:cubicBezTo>
                  <a:cubicBezTo>
                    <a:pt x="3810" y="8573"/>
                    <a:pt x="2857" y="8573"/>
                    <a:pt x="952" y="9525"/>
                  </a:cubicBezTo>
                  <a:lnTo>
                    <a:pt x="0" y="7620"/>
                  </a:lnTo>
                  <a:lnTo>
                    <a:pt x="17145" y="0"/>
                  </a:lnTo>
                  <a:lnTo>
                    <a:pt x="20002" y="0"/>
                  </a:lnTo>
                  <a:close/>
                  <a:moveTo>
                    <a:pt x="-331470" y="3144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8" name="Freeform 711">
              <a:extLst>
                <a:ext uri="{FF2B5EF4-FFF2-40B4-BE49-F238E27FC236}">
                  <a16:creationId xmlns:a16="http://schemas.microsoft.com/office/drawing/2014/main" id="{B2B65302-531D-341F-62E6-3B2653CE7343}"/>
                </a:ext>
              </a:extLst>
            </p:cNvPr>
            <p:cNvSpPr/>
            <p:nvPr/>
          </p:nvSpPr>
          <p:spPr>
            <a:xfrm>
              <a:off x="1360042" y="5921508"/>
              <a:ext cx="32685" cy="94668"/>
            </a:xfrm>
            <a:custGeom>
              <a:avLst/>
              <a:gdLst/>
              <a:ahLst/>
              <a:cxnLst/>
              <a:rect l="0" t="0" r="0" b="0"/>
              <a:pathLst>
                <a:path w="27635" h="87706">
                  <a:moveTo>
                    <a:pt x="14287" y="0"/>
                  </a:moveTo>
                  <a:lnTo>
                    <a:pt x="14287" y="0"/>
                  </a:lnTo>
                  <a:cubicBezTo>
                    <a:pt x="16192" y="0"/>
                    <a:pt x="17145" y="953"/>
                    <a:pt x="18097" y="1905"/>
                  </a:cubicBezTo>
                  <a:cubicBezTo>
                    <a:pt x="20015" y="3810"/>
                    <a:pt x="20015" y="4763"/>
                    <a:pt x="20015" y="6668"/>
                  </a:cubicBezTo>
                  <a:cubicBezTo>
                    <a:pt x="20015" y="8573"/>
                    <a:pt x="20015" y="9525"/>
                    <a:pt x="18097" y="11443"/>
                  </a:cubicBezTo>
                  <a:cubicBezTo>
                    <a:pt x="17145" y="12395"/>
                    <a:pt x="16192" y="12395"/>
                    <a:pt x="14287" y="12395"/>
                  </a:cubicBezTo>
                  <a:cubicBezTo>
                    <a:pt x="12382" y="12395"/>
                    <a:pt x="10477" y="12395"/>
                    <a:pt x="9525" y="11443"/>
                  </a:cubicBezTo>
                  <a:cubicBezTo>
                    <a:pt x="8572" y="9525"/>
                    <a:pt x="7620" y="8573"/>
                    <a:pt x="7620" y="6668"/>
                  </a:cubicBezTo>
                  <a:cubicBezTo>
                    <a:pt x="7620" y="4763"/>
                    <a:pt x="8572" y="3810"/>
                    <a:pt x="9525" y="1905"/>
                  </a:cubicBezTo>
                  <a:cubicBezTo>
                    <a:pt x="10477" y="953"/>
                    <a:pt x="12382" y="0"/>
                    <a:pt x="14287" y="0"/>
                  </a:cubicBezTo>
                  <a:lnTo>
                    <a:pt x="14287" y="0"/>
                  </a:lnTo>
                  <a:close/>
                  <a:moveTo>
                    <a:pt x="-367665" y="314477"/>
                  </a:moveTo>
                  <a:moveTo>
                    <a:pt x="19063" y="29553"/>
                  </a:moveTo>
                  <a:lnTo>
                    <a:pt x="19063" y="29553"/>
                  </a:lnTo>
                  <a:lnTo>
                    <a:pt x="19063" y="75311"/>
                  </a:lnTo>
                  <a:cubicBezTo>
                    <a:pt x="19063" y="78169"/>
                    <a:pt x="19063" y="81026"/>
                    <a:pt x="20015" y="81991"/>
                  </a:cubicBezTo>
                  <a:cubicBezTo>
                    <a:pt x="20968" y="82944"/>
                    <a:pt x="20968" y="83896"/>
                    <a:pt x="21920" y="84849"/>
                  </a:cubicBezTo>
                  <a:cubicBezTo>
                    <a:pt x="22873" y="84849"/>
                    <a:pt x="24778" y="85801"/>
                    <a:pt x="27635" y="85801"/>
                  </a:cubicBezTo>
                  <a:lnTo>
                    <a:pt x="27635" y="87706"/>
                  </a:lnTo>
                  <a:lnTo>
                    <a:pt x="0" y="87706"/>
                  </a:lnTo>
                  <a:lnTo>
                    <a:pt x="0" y="85801"/>
                  </a:lnTo>
                  <a:cubicBezTo>
                    <a:pt x="2857" y="85801"/>
                    <a:pt x="4762" y="84849"/>
                    <a:pt x="5715" y="84849"/>
                  </a:cubicBezTo>
                  <a:cubicBezTo>
                    <a:pt x="6667" y="83896"/>
                    <a:pt x="7620" y="82944"/>
                    <a:pt x="8572" y="81991"/>
                  </a:cubicBezTo>
                  <a:cubicBezTo>
                    <a:pt x="8572" y="81026"/>
                    <a:pt x="8572" y="78169"/>
                    <a:pt x="8572" y="75311"/>
                  </a:cubicBezTo>
                  <a:lnTo>
                    <a:pt x="8572" y="53378"/>
                  </a:lnTo>
                  <a:cubicBezTo>
                    <a:pt x="8572" y="47663"/>
                    <a:pt x="8572" y="42901"/>
                    <a:pt x="8572" y="40996"/>
                  </a:cubicBezTo>
                  <a:cubicBezTo>
                    <a:pt x="8572" y="40043"/>
                    <a:pt x="7620" y="39078"/>
                    <a:pt x="6667" y="39078"/>
                  </a:cubicBezTo>
                  <a:cubicBezTo>
                    <a:pt x="6667" y="38125"/>
                    <a:pt x="5715" y="38125"/>
                    <a:pt x="4762" y="38125"/>
                  </a:cubicBezTo>
                  <a:cubicBezTo>
                    <a:pt x="3810" y="38125"/>
                    <a:pt x="1905" y="38125"/>
                    <a:pt x="0" y="39078"/>
                  </a:cubicBezTo>
                  <a:lnTo>
                    <a:pt x="0" y="36221"/>
                  </a:lnTo>
                  <a:lnTo>
                    <a:pt x="16192" y="29553"/>
                  </a:lnTo>
                  <a:lnTo>
                    <a:pt x="19063" y="29553"/>
                  </a:lnTo>
                  <a:close/>
                  <a:moveTo>
                    <a:pt x="-397218" y="3144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09" name="Freeform 712">
              <a:extLst>
                <a:ext uri="{FF2B5EF4-FFF2-40B4-BE49-F238E27FC236}">
                  <a16:creationId xmlns:a16="http://schemas.microsoft.com/office/drawing/2014/main" id="{CDBA721F-96DC-6A76-6EA6-9FDB1552289E}"/>
                </a:ext>
              </a:extLst>
            </p:cNvPr>
            <p:cNvSpPr/>
            <p:nvPr/>
          </p:nvSpPr>
          <p:spPr>
            <a:xfrm>
              <a:off x="1401740" y="5921508"/>
              <a:ext cx="69862" cy="96724"/>
            </a:xfrm>
            <a:custGeom>
              <a:avLst/>
              <a:gdLst/>
              <a:ahLst/>
              <a:cxnLst/>
              <a:rect l="0" t="0" r="0" b="0"/>
              <a:pathLst>
                <a:path w="59068" h="89611">
                  <a:moveTo>
                    <a:pt x="39053" y="81026"/>
                  </a:moveTo>
                  <a:lnTo>
                    <a:pt x="39053" y="81026"/>
                  </a:lnTo>
                  <a:cubicBezTo>
                    <a:pt x="37148" y="83896"/>
                    <a:pt x="34290" y="86754"/>
                    <a:pt x="31433" y="87706"/>
                  </a:cubicBezTo>
                  <a:cubicBezTo>
                    <a:pt x="28575" y="88659"/>
                    <a:pt x="25718" y="89611"/>
                    <a:pt x="22860" y="89611"/>
                  </a:cubicBezTo>
                  <a:cubicBezTo>
                    <a:pt x="17145" y="89611"/>
                    <a:pt x="11430" y="86754"/>
                    <a:pt x="6668" y="81991"/>
                  </a:cubicBezTo>
                  <a:cubicBezTo>
                    <a:pt x="1905" y="76264"/>
                    <a:pt x="0" y="69596"/>
                    <a:pt x="0" y="61963"/>
                  </a:cubicBezTo>
                  <a:cubicBezTo>
                    <a:pt x="0" y="53378"/>
                    <a:pt x="2858" y="46711"/>
                    <a:pt x="7620" y="40043"/>
                  </a:cubicBezTo>
                  <a:cubicBezTo>
                    <a:pt x="12383" y="33363"/>
                    <a:pt x="19050" y="29553"/>
                    <a:pt x="27623" y="29553"/>
                  </a:cubicBezTo>
                  <a:cubicBezTo>
                    <a:pt x="32385" y="29553"/>
                    <a:pt x="36195" y="31458"/>
                    <a:pt x="39053" y="34316"/>
                  </a:cubicBezTo>
                  <a:lnTo>
                    <a:pt x="39053" y="23825"/>
                  </a:lnTo>
                  <a:cubicBezTo>
                    <a:pt x="39053" y="18110"/>
                    <a:pt x="39053" y="13348"/>
                    <a:pt x="39053" y="12395"/>
                  </a:cubicBezTo>
                  <a:cubicBezTo>
                    <a:pt x="39053" y="10478"/>
                    <a:pt x="38100" y="9525"/>
                    <a:pt x="37148" y="9525"/>
                  </a:cubicBezTo>
                  <a:cubicBezTo>
                    <a:pt x="37148" y="8573"/>
                    <a:pt x="36195" y="8573"/>
                    <a:pt x="35243" y="8573"/>
                  </a:cubicBezTo>
                  <a:cubicBezTo>
                    <a:pt x="34290" y="8573"/>
                    <a:pt x="32385" y="8573"/>
                    <a:pt x="30480" y="9525"/>
                  </a:cubicBezTo>
                  <a:lnTo>
                    <a:pt x="30480" y="7620"/>
                  </a:lnTo>
                  <a:lnTo>
                    <a:pt x="46685" y="0"/>
                  </a:lnTo>
                  <a:lnTo>
                    <a:pt x="49543" y="0"/>
                  </a:lnTo>
                  <a:lnTo>
                    <a:pt x="49543" y="65773"/>
                  </a:lnTo>
                  <a:cubicBezTo>
                    <a:pt x="49543" y="72454"/>
                    <a:pt x="49543" y="76264"/>
                    <a:pt x="50495" y="77216"/>
                  </a:cubicBezTo>
                  <a:cubicBezTo>
                    <a:pt x="50495" y="79121"/>
                    <a:pt x="50495" y="80074"/>
                    <a:pt x="51448" y="80074"/>
                  </a:cubicBezTo>
                  <a:cubicBezTo>
                    <a:pt x="52400" y="81026"/>
                    <a:pt x="53353" y="81026"/>
                    <a:pt x="54305" y="81026"/>
                  </a:cubicBezTo>
                  <a:cubicBezTo>
                    <a:pt x="55258" y="81026"/>
                    <a:pt x="56210" y="81026"/>
                    <a:pt x="58115" y="80074"/>
                  </a:cubicBezTo>
                  <a:lnTo>
                    <a:pt x="59068" y="82944"/>
                  </a:lnTo>
                  <a:lnTo>
                    <a:pt x="41923" y="89611"/>
                  </a:lnTo>
                  <a:lnTo>
                    <a:pt x="39053" y="89611"/>
                  </a:lnTo>
                  <a:lnTo>
                    <a:pt x="39053" y="81026"/>
                  </a:lnTo>
                  <a:close/>
                  <a:moveTo>
                    <a:pt x="-483946" y="314477"/>
                  </a:moveTo>
                  <a:moveTo>
                    <a:pt x="39053" y="77216"/>
                  </a:moveTo>
                  <a:lnTo>
                    <a:pt x="39053" y="77216"/>
                  </a:lnTo>
                  <a:lnTo>
                    <a:pt x="39053" y="47663"/>
                  </a:lnTo>
                  <a:cubicBezTo>
                    <a:pt x="39053" y="45758"/>
                    <a:pt x="38100" y="42901"/>
                    <a:pt x="37148" y="40043"/>
                  </a:cubicBezTo>
                  <a:cubicBezTo>
                    <a:pt x="36195" y="38125"/>
                    <a:pt x="34290" y="36221"/>
                    <a:pt x="32385" y="35268"/>
                  </a:cubicBezTo>
                  <a:cubicBezTo>
                    <a:pt x="30480" y="34316"/>
                    <a:pt x="28575" y="33363"/>
                    <a:pt x="26670" y="33363"/>
                  </a:cubicBezTo>
                  <a:cubicBezTo>
                    <a:pt x="22860" y="33363"/>
                    <a:pt x="20003" y="35268"/>
                    <a:pt x="17145" y="38125"/>
                  </a:cubicBezTo>
                  <a:cubicBezTo>
                    <a:pt x="13335" y="42901"/>
                    <a:pt x="11430" y="48616"/>
                    <a:pt x="11430" y="57201"/>
                  </a:cubicBezTo>
                  <a:cubicBezTo>
                    <a:pt x="11430" y="65773"/>
                    <a:pt x="13335" y="71501"/>
                    <a:pt x="16193" y="76264"/>
                  </a:cubicBezTo>
                  <a:cubicBezTo>
                    <a:pt x="20003" y="80074"/>
                    <a:pt x="23813" y="82944"/>
                    <a:pt x="28575" y="82944"/>
                  </a:cubicBezTo>
                  <a:cubicBezTo>
                    <a:pt x="32385" y="82944"/>
                    <a:pt x="36195" y="81026"/>
                    <a:pt x="39053" y="77216"/>
                  </a:cubicBezTo>
                  <a:lnTo>
                    <a:pt x="39053" y="77216"/>
                  </a:lnTo>
                  <a:close/>
                  <a:moveTo>
                    <a:pt x="-480136" y="3144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0" name="Freeform 713">
              <a:extLst>
                <a:ext uri="{FF2B5EF4-FFF2-40B4-BE49-F238E27FC236}">
                  <a16:creationId xmlns:a16="http://schemas.microsoft.com/office/drawing/2014/main" id="{5C5F81EA-6584-19D1-553C-C37D7E0C6E64}"/>
                </a:ext>
              </a:extLst>
            </p:cNvPr>
            <p:cNvSpPr/>
            <p:nvPr/>
          </p:nvSpPr>
          <p:spPr>
            <a:xfrm>
              <a:off x="1477236" y="5953407"/>
              <a:ext cx="56343" cy="64825"/>
            </a:xfrm>
            <a:custGeom>
              <a:avLst/>
              <a:gdLst/>
              <a:ahLst/>
              <a:cxnLst/>
              <a:rect l="0" t="0" r="0" b="0"/>
              <a:pathLst>
                <a:path w="47638" h="60058">
                  <a:moveTo>
                    <a:pt x="9525" y="22873"/>
                  </a:moveTo>
                  <a:lnTo>
                    <a:pt x="9525" y="22873"/>
                  </a:lnTo>
                  <a:cubicBezTo>
                    <a:pt x="9525" y="31458"/>
                    <a:pt x="11430" y="38138"/>
                    <a:pt x="15240" y="42901"/>
                  </a:cubicBezTo>
                  <a:cubicBezTo>
                    <a:pt x="19050" y="47663"/>
                    <a:pt x="23813" y="49568"/>
                    <a:pt x="29528" y="49568"/>
                  </a:cubicBezTo>
                  <a:cubicBezTo>
                    <a:pt x="33350" y="49568"/>
                    <a:pt x="36208" y="48616"/>
                    <a:pt x="39065" y="46711"/>
                  </a:cubicBezTo>
                  <a:cubicBezTo>
                    <a:pt x="41923" y="44806"/>
                    <a:pt x="43828" y="40996"/>
                    <a:pt x="45733" y="36220"/>
                  </a:cubicBezTo>
                  <a:lnTo>
                    <a:pt x="47638" y="37173"/>
                  </a:lnTo>
                  <a:cubicBezTo>
                    <a:pt x="46686" y="42901"/>
                    <a:pt x="44781" y="48616"/>
                    <a:pt x="40970" y="53391"/>
                  </a:cubicBezTo>
                  <a:cubicBezTo>
                    <a:pt x="36208" y="57201"/>
                    <a:pt x="31433" y="60058"/>
                    <a:pt x="24765" y="60058"/>
                  </a:cubicBezTo>
                  <a:cubicBezTo>
                    <a:pt x="18098" y="60058"/>
                    <a:pt x="12383" y="57201"/>
                    <a:pt x="7620" y="52438"/>
                  </a:cubicBezTo>
                  <a:cubicBezTo>
                    <a:pt x="2858" y="46711"/>
                    <a:pt x="0" y="40043"/>
                    <a:pt x="0" y="30505"/>
                  </a:cubicBezTo>
                  <a:cubicBezTo>
                    <a:pt x="0" y="20968"/>
                    <a:pt x="2858" y="13348"/>
                    <a:pt x="7620" y="8572"/>
                  </a:cubicBezTo>
                  <a:cubicBezTo>
                    <a:pt x="12383" y="2858"/>
                    <a:pt x="19050" y="0"/>
                    <a:pt x="26670" y="0"/>
                  </a:cubicBezTo>
                  <a:cubicBezTo>
                    <a:pt x="32398" y="0"/>
                    <a:pt x="38113" y="1905"/>
                    <a:pt x="41923" y="6668"/>
                  </a:cubicBezTo>
                  <a:cubicBezTo>
                    <a:pt x="45733" y="10490"/>
                    <a:pt x="47638" y="16205"/>
                    <a:pt x="47638" y="22873"/>
                  </a:cubicBezTo>
                  <a:lnTo>
                    <a:pt x="9525" y="22873"/>
                  </a:lnTo>
                  <a:close/>
                  <a:moveTo>
                    <a:pt x="-519176" y="284924"/>
                  </a:moveTo>
                  <a:moveTo>
                    <a:pt x="9525" y="19063"/>
                  </a:moveTo>
                  <a:lnTo>
                    <a:pt x="9525" y="19063"/>
                  </a:lnTo>
                  <a:lnTo>
                    <a:pt x="35256" y="19063"/>
                  </a:lnTo>
                  <a:cubicBezTo>
                    <a:pt x="35256" y="16205"/>
                    <a:pt x="34303" y="13348"/>
                    <a:pt x="34303" y="11443"/>
                  </a:cubicBezTo>
                  <a:cubicBezTo>
                    <a:pt x="32398" y="9525"/>
                    <a:pt x="31433" y="7620"/>
                    <a:pt x="29528" y="6668"/>
                  </a:cubicBezTo>
                  <a:cubicBezTo>
                    <a:pt x="27623" y="4763"/>
                    <a:pt x="24765" y="4763"/>
                    <a:pt x="22860" y="4763"/>
                  </a:cubicBezTo>
                  <a:cubicBezTo>
                    <a:pt x="20003" y="4763"/>
                    <a:pt x="16193" y="5715"/>
                    <a:pt x="14288" y="8572"/>
                  </a:cubicBezTo>
                  <a:cubicBezTo>
                    <a:pt x="11430" y="11443"/>
                    <a:pt x="9525" y="15253"/>
                    <a:pt x="9525" y="19063"/>
                  </a:cubicBezTo>
                  <a:lnTo>
                    <a:pt x="9525" y="19063"/>
                  </a:lnTo>
                  <a:close/>
                  <a:moveTo>
                    <a:pt x="-515366" y="28492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1" name="Freeform 714">
              <a:extLst>
                <a:ext uri="{FF2B5EF4-FFF2-40B4-BE49-F238E27FC236}">
                  <a16:creationId xmlns:a16="http://schemas.microsoft.com/office/drawing/2014/main" id="{96CBB3B1-0A53-0D58-79C6-E06219DF5106}"/>
                </a:ext>
              </a:extLst>
            </p:cNvPr>
            <p:cNvSpPr/>
            <p:nvPr/>
          </p:nvSpPr>
          <p:spPr>
            <a:xfrm>
              <a:off x="1545972" y="5953407"/>
              <a:ext cx="45078" cy="64825"/>
            </a:xfrm>
            <a:custGeom>
              <a:avLst/>
              <a:gdLst/>
              <a:ahLst/>
              <a:cxnLst/>
              <a:rect l="0" t="0" r="0" b="0"/>
              <a:pathLst>
                <a:path w="38113" h="60058">
                  <a:moveTo>
                    <a:pt x="34303" y="0"/>
                  </a:moveTo>
                  <a:lnTo>
                    <a:pt x="34303" y="0"/>
                  </a:lnTo>
                  <a:lnTo>
                    <a:pt x="34303" y="19063"/>
                  </a:lnTo>
                  <a:lnTo>
                    <a:pt x="32398" y="19063"/>
                  </a:lnTo>
                  <a:cubicBezTo>
                    <a:pt x="30493" y="13348"/>
                    <a:pt x="28575" y="9525"/>
                    <a:pt x="25718" y="6668"/>
                  </a:cubicBezTo>
                  <a:cubicBezTo>
                    <a:pt x="23813" y="4763"/>
                    <a:pt x="20955" y="3810"/>
                    <a:pt x="17146" y="3810"/>
                  </a:cubicBezTo>
                  <a:cubicBezTo>
                    <a:pt x="14288" y="3810"/>
                    <a:pt x="11430" y="4763"/>
                    <a:pt x="9525" y="5715"/>
                  </a:cubicBezTo>
                  <a:cubicBezTo>
                    <a:pt x="7621" y="7620"/>
                    <a:pt x="7621" y="9525"/>
                    <a:pt x="7621" y="11443"/>
                  </a:cubicBezTo>
                  <a:cubicBezTo>
                    <a:pt x="7621" y="13348"/>
                    <a:pt x="7621" y="15253"/>
                    <a:pt x="9525" y="17158"/>
                  </a:cubicBezTo>
                  <a:cubicBezTo>
                    <a:pt x="10478" y="19063"/>
                    <a:pt x="13335" y="20968"/>
                    <a:pt x="17146" y="22873"/>
                  </a:cubicBezTo>
                  <a:lnTo>
                    <a:pt x="25718" y="26695"/>
                  </a:lnTo>
                  <a:cubicBezTo>
                    <a:pt x="34303" y="30505"/>
                    <a:pt x="38113" y="36220"/>
                    <a:pt x="38113" y="42901"/>
                  </a:cubicBezTo>
                  <a:cubicBezTo>
                    <a:pt x="38113" y="47663"/>
                    <a:pt x="36208" y="52438"/>
                    <a:pt x="32398" y="55296"/>
                  </a:cubicBezTo>
                  <a:cubicBezTo>
                    <a:pt x="28575" y="58153"/>
                    <a:pt x="24766" y="60058"/>
                    <a:pt x="19050" y="60058"/>
                  </a:cubicBezTo>
                  <a:cubicBezTo>
                    <a:pt x="16193" y="60058"/>
                    <a:pt x="12383" y="59106"/>
                    <a:pt x="7621" y="58153"/>
                  </a:cubicBezTo>
                  <a:cubicBezTo>
                    <a:pt x="6668" y="57201"/>
                    <a:pt x="5716" y="57201"/>
                    <a:pt x="4763" y="57201"/>
                  </a:cubicBezTo>
                  <a:cubicBezTo>
                    <a:pt x="3810" y="57201"/>
                    <a:pt x="2858" y="58153"/>
                    <a:pt x="1905" y="59106"/>
                  </a:cubicBezTo>
                  <a:lnTo>
                    <a:pt x="0" y="59106"/>
                  </a:lnTo>
                  <a:lnTo>
                    <a:pt x="0" y="39091"/>
                  </a:lnTo>
                  <a:lnTo>
                    <a:pt x="1905" y="39091"/>
                  </a:lnTo>
                  <a:cubicBezTo>
                    <a:pt x="3810" y="44806"/>
                    <a:pt x="5716" y="48616"/>
                    <a:pt x="8573" y="51473"/>
                  </a:cubicBezTo>
                  <a:cubicBezTo>
                    <a:pt x="12383" y="55296"/>
                    <a:pt x="15241" y="56248"/>
                    <a:pt x="20003" y="56248"/>
                  </a:cubicBezTo>
                  <a:cubicBezTo>
                    <a:pt x="22860" y="56248"/>
                    <a:pt x="24766" y="55296"/>
                    <a:pt x="26671" y="53391"/>
                  </a:cubicBezTo>
                  <a:cubicBezTo>
                    <a:pt x="28575" y="52438"/>
                    <a:pt x="29528" y="50521"/>
                    <a:pt x="29528" y="47663"/>
                  </a:cubicBezTo>
                  <a:cubicBezTo>
                    <a:pt x="29528" y="44806"/>
                    <a:pt x="28575" y="42901"/>
                    <a:pt x="26671" y="40996"/>
                  </a:cubicBezTo>
                  <a:cubicBezTo>
                    <a:pt x="23813" y="39091"/>
                    <a:pt x="20003" y="36220"/>
                    <a:pt x="14288" y="33363"/>
                  </a:cubicBezTo>
                  <a:cubicBezTo>
                    <a:pt x="8573" y="30505"/>
                    <a:pt x="4763" y="27648"/>
                    <a:pt x="2858" y="25743"/>
                  </a:cubicBezTo>
                  <a:cubicBezTo>
                    <a:pt x="953" y="22873"/>
                    <a:pt x="0" y="20015"/>
                    <a:pt x="0" y="16205"/>
                  </a:cubicBezTo>
                  <a:cubicBezTo>
                    <a:pt x="0" y="11443"/>
                    <a:pt x="1905" y="7620"/>
                    <a:pt x="4763" y="4763"/>
                  </a:cubicBezTo>
                  <a:cubicBezTo>
                    <a:pt x="7621" y="1905"/>
                    <a:pt x="12383" y="0"/>
                    <a:pt x="17146" y="0"/>
                  </a:cubicBezTo>
                  <a:cubicBezTo>
                    <a:pt x="19050" y="0"/>
                    <a:pt x="21908" y="952"/>
                    <a:pt x="24766" y="1905"/>
                  </a:cubicBezTo>
                  <a:cubicBezTo>
                    <a:pt x="26671" y="1905"/>
                    <a:pt x="28575" y="2858"/>
                    <a:pt x="29528" y="2858"/>
                  </a:cubicBezTo>
                  <a:cubicBezTo>
                    <a:pt x="29528" y="2858"/>
                    <a:pt x="30493" y="2858"/>
                    <a:pt x="30493" y="1905"/>
                  </a:cubicBezTo>
                  <a:cubicBezTo>
                    <a:pt x="31446" y="1905"/>
                    <a:pt x="31446" y="952"/>
                    <a:pt x="32398" y="0"/>
                  </a:cubicBezTo>
                  <a:lnTo>
                    <a:pt x="34303" y="0"/>
                  </a:lnTo>
                  <a:close/>
                  <a:moveTo>
                    <a:pt x="-554418" y="28492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2" name="Freeform 715">
              <a:extLst>
                <a:ext uri="{FF2B5EF4-FFF2-40B4-BE49-F238E27FC236}">
                  <a16:creationId xmlns:a16="http://schemas.microsoft.com/office/drawing/2014/main" id="{514C5CCD-EFD7-23AF-82DD-940A2148B3BB}"/>
                </a:ext>
              </a:extLst>
            </p:cNvPr>
            <p:cNvSpPr/>
            <p:nvPr/>
          </p:nvSpPr>
          <p:spPr>
            <a:xfrm>
              <a:off x="723394" y="6109816"/>
              <a:ext cx="64229" cy="64829"/>
            </a:xfrm>
            <a:custGeom>
              <a:avLst/>
              <a:gdLst/>
              <a:ahLst/>
              <a:cxnLst/>
              <a:rect l="0" t="0" r="0" b="0"/>
              <a:pathLst>
                <a:path w="54305" h="60062">
                  <a:moveTo>
                    <a:pt x="27623" y="0"/>
                  </a:moveTo>
                  <a:lnTo>
                    <a:pt x="27623" y="0"/>
                  </a:lnTo>
                  <a:cubicBezTo>
                    <a:pt x="36195" y="0"/>
                    <a:pt x="42863" y="3810"/>
                    <a:pt x="47625" y="9538"/>
                  </a:cubicBezTo>
                  <a:cubicBezTo>
                    <a:pt x="52388" y="15254"/>
                    <a:pt x="54305" y="21928"/>
                    <a:pt x="54305" y="28602"/>
                  </a:cubicBezTo>
                  <a:cubicBezTo>
                    <a:pt x="54305" y="34322"/>
                    <a:pt x="53353" y="39088"/>
                    <a:pt x="51435" y="43854"/>
                  </a:cubicBezTo>
                  <a:cubicBezTo>
                    <a:pt x="48578" y="49574"/>
                    <a:pt x="45720" y="53388"/>
                    <a:pt x="40958" y="56248"/>
                  </a:cubicBezTo>
                  <a:cubicBezTo>
                    <a:pt x="37148" y="58155"/>
                    <a:pt x="32385" y="60062"/>
                    <a:pt x="26670" y="60062"/>
                  </a:cubicBezTo>
                  <a:cubicBezTo>
                    <a:pt x="18098" y="60062"/>
                    <a:pt x="11430" y="56248"/>
                    <a:pt x="6668" y="49574"/>
                  </a:cubicBezTo>
                  <a:cubicBezTo>
                    <a:pt x="2858" y="43854"/>
                    <a:pt x="0" y="38134"/>
                    <a:pt x="0" y="30508"/>
                  </a:cubicBezTo>
                  <a:cubicBezTo>
                    <a:pt x="0" y="25742"/>
                    <a:pt x="1905" y="20020"/>
                    <a:pt x="3810" y="15254"/>
                  </a:cubicBezTo>
                  <a:cubicBezTo>
                    <a:pt x="6668" y="10490"/>
                    <a:pt x="10478" y="6680"/>
                    <a:pt x="14288" y="3810"/>
                  </a:cubicBezTo>
                  <a:cubicBezTo>
                    <a:pt x="18098" y="1905"/>
                    <a:pt x="22860" y="0"/>
                    <a:pt x="27623" y="0"/>
                  </a:cubicBezTo>
                  <a:lnTo>
                    <a:pt x="27623" y="0"/>
                  </a:lnTo>
                  <a:close/>
                  <a:moveTo>
                    <a:pt x="-3848" y="140017"/>
                  </a:moveTo>
                  <a:moveTo>
                    <a:pt x="25718" y="3810"/>
                  </a:moveTo>
                  <a:lnTo>
                    <a:pt x="25718" y="3810"/>
                  </a:lnTo>
                  <a:cubicBezTo>
                    <a:pt x="23813" y="3810"/>
                    <a:pt x="20955" y="4763"/>
                    <a:pt x="19050" y="5715"/>
                  </a:cubicBezTo>
                  <a:cubicBezTo>
                    <a:pt x="17145" y="7633"/>
                    <a:pt x="15240" y="9538"/>
                    <a:pt x="13335" y="13348"/>
                  </a:cubicBezTo>
                  <a:cubicBezTo>
                    <a:pt x="12383" y="16208"/>
                    <a:pt x="11430" y="20020"/>
                    <a:pt x="11430" y="25742"/>
                  </a:cubicBezTo>
                  <a:cubicBezTo>
                    <a:pt x="11430" y="33368"/>
                    <a:pt x="13335" y="40994"/>
                    <a:pt x="16193" y="46714"/>
                  </a:cubicBezTo>
                  <a:cubicBezTo>
                    <a:pt x="20003" y="52434"/>
                    <a:pt x="23813" y="55295"/>
                    <a:pt x="29528" y="55295"/>
                  </a:cubicBezTo>
                  <a:cubicBezTo>
                    <a:pt x="33338" y="55295"/>
                    <a:pt x="37148" y="54342"/>
                    <a:pt x="39053" y="50528"/>
                  </a:cubicBezTo>
                  <a:cubicBezTo>
                    <a:pt x="41910" y="47668"/>
                    <a:pt x="42863" y="41948"/>
                    <a:pt x="42863" y="33368"/>
                  </a:cubicBezTo>
                  <a:cubicBezTo>
                    <a:pt x="42863" y="23834"/>
                    <a:pt x="40958" y="16208"/>
                    <a:pt x="37148" y="10490"/>
                  </a:cubicBezTo>
                  <a:cubicBezTo>
                    <a:pt x="34290" y="5715"/>
                    <a:pt x="30480" y="3810"/>
                    <a:pt x="25718" y="3810"/>
                  </a:cubicBezTo>
                  <a:lnTo>
                    <a:pt x="25718" y="3810"/>
                  </a:lnTo>
                  <a:close/>
                  <a:moveTo>
                    <a:pt x="-7658" y="140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3" name="Freeform 716">
              <a:extLst>
                <a:ext uri="{FF2B5EF4-FFF2-40B4-BE49-F238E27FC236}">
                  <a16:creationId xmlns:a16="http://schemas.microsoft.com/office/drawing/2014/main" id="{AAEB070A-4759-AB07-B52F-832AAD1F6B5B}"/>
                </a:ext>
              </a:extLst>
            </p:cNvPr>
            <p:cNvSpPr/>
            <p:nvPr/>
          </p:nvSpPr>
          <p:spPr>
            <a:xfrm>
              <a:off x="800016" y="6077917"/>
              <a:ext cx="58595" cy="94670"/>
            </a:xfrm>
            <a:custGeom>
              <a:avLst/>
              <a:gdLst/>
              <a:ahLst/>
              <a:cxnLst/>
              <a:rect l="0" t="0" r="0" b="0"/>
              <a:pathLst>
                <a:path w="49542" h="87708">
                  <a:moveTo>
                    <a:pt x="20955" y="36233"/>
                  </a:moveTo>
                  <a:lnTo>
                    <a:pt x="20955" y="36233"/>
                  </a:lnTo>
                  <a:lnTo>
                    <a:pt x="20955" y="72455"/>
                  </a:lnTo>
                  <a:cubicBezTo>
                    <a:pt x="20955" y="78175"/>
                    <a:pt x="21907" y="81035"/>
                    <a:pt x="22860" y="82941"/>
                  </a:cubicBezTo>
                  <a:cubicBezTo>
                    <a:pt x="24765" y="84848"/>
                    <a:pt x="26670" y="85801"/>
                    <a:pt x="28575" y="85801"/>
                  </a:cubicBezTo>
                  <a:lnTo>
                    <a:pt x="34290" y="85801"/>
                  </a:lnTo>
                  <a:lnTo>
                    <a:pt x="34290" y="87708"/>
                  </a:lnTo>
                  <a:lnTo>
                    <a:pt x="0" y="87708"/>
                  </a:lnTo>
                  <a:lnTo>
                    <a:pt x="0" y="85801"/>
                  </a:lnTo>
                  <a:lnTo>
                    <a:pt x="2857" y="85801"/>
                  </a:lnTo>
                  <a:cubicBezTo>
                    <a:pt x="4762" y="85801"/>
                    <a:pt x="5715" y="84848"/>
                    <a:pt x="7620" y="83895"/>
                  </a:cubicBezTo>
                  <a:cubicBezTo>
                    <a:pt x="8572" y="83895"/>
                    <a:pt x="9525" y="81987"/>
                    <a:pt x="10477" y="81035"/>
                  </a:cubicBezTo>
                  <a:cubicBezTo>
                    <a:pt x="10477" y="79127"/>
                    <a:pt x="11430" y="77221"/>
                    <a:pt x="11430" y="72455"/>
                  </a:cubicBezTo>
                  <a:lnTo>
                    <a:pt x="11430" y="36233"/>
                  </a:lnTo>
                  <a:lnTo>
                    <a:pt x="0" y="36233"/>
                  </a:lnTo>
                  <a:lnTo>
                    <a:pt x="0" y="31458"/>
                  </a:lnTo>
                  <a:lnTo>
                    <a:pt x="11430" y="31458"/>
                  </a:lnTo>
                  <a:lnTo>
                    <a:pt x="11430" y="27648"/>
                  </a:lnTo>
                  <a:cubicBezTo>
                    <a:pt x="11430" y="21933"/>
                    <a:pt x="11430" y="17158"/>
                    <a:pt x="13335" y="13348"/>
                  </a:cubicBezTo>
                  <a:cubicBezTo>
                    <a:pt x="15240" y="9538"/>
                    <a:pt x="18097" y="6668"/>
                    <a:pt x="21907" y="3810"/>
                  </a:cubicBezTo>
                  <a:cubicBezTo>
                    <a:pt x="25717" y="1905"/>
                    <a:pt x="29527" y="0"/>
                    <a:pt x="34290" y="0"/>
                  </a:cubicBezTo>
                  <a:cubicBezTo>
                    <a:pt x="39052" y="0"/>
                    <a:pt x="42862" y="1905"/>
                    <a:pt x="46685" y="4763"/>
                  </a:cubicBezTo>
                  <a:cubicBezTo>
                    <a:pt x="48590" y="6668"/>
                    <a:pt x="49542" y="8585"/>
                    <a:pt x="49542" y="10490"/>
                  </a:cubicBezTo>
                  <a:cubicBezTo>
                    <a:pt x="49542" y="12395"/>
                    <a:pt x="49542" y="13348"/>
                    <a:pt x="48590" y="14300"/>
                  </a:cubicBezTo>
                  <a:cubicBezTo>
                    <a:pt x="47638" y="15253"/>
                    <a:pt x="45733" y="16205"/>
                    <a:pt x="44780" y="16205"/>
                  </a:cubicBezTo>
                  <a:cubicBezTo>
                    <a:pt x="43815" y="16205"/>
                    <a:pt x="42862" y="15253"/>
                    <a:pt x="41910" y="15253"/>
                  </a:cubicBezTo>
                  <a:cubicBezTo>
                    <a:pt x="40957" y="14300"/>
                    <a:pt x="40005" y="12395"/>
                    <a:pt x="38100" y="10490"/>
                  </a:cubicBezTo>
                  <a:cubicBezTo>
                    <a:pt x="36195" y="8585"/>
                    <a:pt x="35242" y="6668"/>
                    <a:pt x="34290" y="5715"/>
                  </a:cubicBezTo>
                  <a:cubicBezTo>
                    <a:pt x="32385" y="5715"/>
                    <a:pt x="31432" y="4763"/>
                    <a:pt x="29527" y="4763"/>
                  </a:cubicBezTo>
                  <a:cubicBezTo>
                    <a:pt x="27622" y="4763"/>
                    <a:pt x="25717" y="5715"/>
                    <a:pt x="24765" y="6668"/>
                  </a:cubicBezTo>
                  <a:cubicBezTo>
                    <a:pt x="23812" y="7620"/>
                    <a:pt x="22860" y="8585"/>
                    <a:pt x="21907" y="11443"/>
                  </a:cubicBezTo>
                  <a:cubicBezTo>
                    <a:pt x="20955" y="13348"/>
                    <a:pt x="20955" y="19063"/>
                    <a:pt x="20955" y="27648"/>
                  </a:cubicBezTo>
                  <a:lnTo>
                    <a:pt x="20955" y="31458"/>
                  </a:lnTo>
                  <a:lnTo>
                    <a:pt x="35242" y="31458"/>
                  </a:lnTo>
                  <a:lnTo>
                    <a:pt x="35242" y="36233"/>
                  </a:lnTo>
                  <a:lnTo>
                    <a:pt x="20955" y="36233"/>
                  </a:lnTo>
                  <a:close/>
                  <a:moveTo>
                    <a:pt x="-75311" y="16957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4" name="Freeform 717">
              <a:extLst>
                <a:ext uri="{FF2B5EF4-FFF2-40B4-BE49-F238E27FC236}">
                  <a16:creationId xmlns:a16="http://schemas.microsoft.com/office/drawing/2014/main" id="{BDE62D36-9BA1-2C03-4F8A-21D50B74DC5C}"/>
                </a:ext>
              </a:extLst>
            </p:cNvPr>
            <p:cNvSpPr/>
            <p:nvPr/>
          </p:nvSpPr>
          <p:spPr>
            <a:xfrm>
              <a:off x="884524" y="6077917"/>
              <a:ext cx="33797" cy="94670"/>
            </a:xfrm>
            <a:custGeom>
              <a:avLst/>
              <a:gdLst/>
              <a:ahLst/>
              <a:cxnLst/>
              <a:rect l="0" t="0" r="0" b="0"/>
              <a:pathLst>
                <a:path w="28575" h="87708">
                  <a:moveTo>
                    <a:pt x="15240" y="0"/>
                  </a:moveTo>
                  <a:lnTo>
                    <a:pt x="15240" y="0"/>
                  </a:lnTo>
                  <a:cubicBezTo>
                    <a:pt x="17145" y="0"/>
                    <a:pt x="18097" y="953"/>
                    <a:pt x="19050" y="1905"/>
                  </a:cubicBezTo>
                  <a:cubicBezTo>
                    <a:pt x="20955" y="3810"/>
                    <a:pt x="20955" y="4763"/>
                    <a:pt x="20955" y="6668"/>
                  </a:cubicBezTo>
                  <a:cubicBezTo>
                    <a:pt x="20955" y="8585"/>
                    <a:pt x="20955" y="9538"/>
                    <a:pt x="19050" y="11443"/>
                  </a:cubicBezTo>
                  <a:cubicBezTo>
                    <a:pt x="18097" y="12395"/>
                    <a:pt x="17145" y="12395"/>
                    <a:pt x="15240" y="12395"/>
                  </a:cubicBezTo>
                  <a:cubicBezTo>
                    <a:pt x="13335" y="12395"/>
                    <a:pt x="11430" y="12395"/>
                    <a:pt x="10477" y="11443"/>
                  </a:cubicBezTo>
                  <a:cubicBezTo>
                    <a:pt x="9525" y="9538"/>
                    <a:pt x="8572" y="8585"/>
                    <a:pt x="8572" y="6668"/>
                  </a:cubicBezTo>
                  <a:cubicBezTo>
                    <a:pt x="8572" y="4763"/>
                    <a:pt x="9525" y="3810"/>
                    <a:pt x="10477" y="1905"/>
                  </a:cubicBezTo>
                  <a:cubicBezTo>
                    <a:pt x="11430" y="953"/>
                    <a:pt x="13335" y="0"/>
                    <a:pt x="15240" y="0"/>
                  </a:cubicBezTo>
                  <a:lnTo>
                    <a:pt x="15240" y="0"/>
                  </a:lnTo>
                  <a:close/>
                  <a:moveTo>
                    <a:pt x="-110528" y="169570"/>
                  </a:moveTo>
                  <a:moveTo>
                    <a:pt x="20002" y="29553"/>
                  </a:moveTo>
                  <a:lnTo>
                    <a:pt x="20002" y="29553"/>
                  </a:lnTo>
                  <a:lnTo>
                    <a:pt x="20002" y="75315"/>
                  </a:lnTo>
                  <a:cubicBezTo>
                    <a:pt x="20002" y="78175"/>
                    <a:pt x="20002" y="81035"/>
                    <a:pt x="20955" y="81987"/>
                  </a:cubicBezTo>
                  <a:cubicBezTo>
                    <a:pt x="20955" y="82941"/>
                    <a:pt x="21908" y="83895"/>
                    <a:pt x="22860" y="84848"/>
                  </a:cubicBezTo>
                  <a:cubicBezTo>
                    <a:pt x="23813" y="84848"/>
                    <a:pt x="25717" y="85801"/>
                    <a:pt x="28575" y="85801"/>
                  </a:cubicBezTo>
                  <a:lnTo>
                    <a:pt x="28575" y="87708"/>
                  </a:lnTo>
                  <a:lnTo>
                    <a:pt x="952" y="87708"/>
                  </a:lnTo>
                  <a:lnTo>
                    <a:pt x="952" y="85801"/>
                  </a:lnTo>
                  <a:cubicBezTo>
                    <a:pt x="3810" y="85801"/>
                    <a:pt x="5715" y="84848"/>
                    <a:pt x="6667" y="84848"/>
                  </a:cubicBezTo>
                  <a:cubicBezTo>
                    <a:pt x="7620" y="83895"/>
                    <a:pt x="8572" y="82941"/>
                    <a:pt x="9525" y="81987"/>
                  </a:cubicBezTo>
                  <a:cubicBezTo>
                    <a:pt x="9525" y="81035"/>
                    <a:pt x="9525" y="78175"/>
                    <a:pt x="9525" y="75315"/>
                  </a:cubicBezTo>
                  <a:lnTo>
                    <a:pt x="9525" y="53387"/>
                  </a:lnTo>
                  <a:cubicBezTo>
                    <a:pt x="9525" y="47667"/>
                    <a:pt x="9525" y="42901"/>
                    <a:pt x="9525" y="40996"/>
                  </a:cubicBezTo>
                  <a:cubicBezTo>
                    <a:pt x="9525" y="40043"/>
                    <a:pt x="8572" y="39091"/>
                    <a:pt x="7620" y="39091"/>
                  </a:cubicBezTo>
                  <a:cubicBezTo>
                    <a:pt x="7620" y="38138"/>
                    <a:pt x="6667" y="38138"/>
                    <a:pt x="5715" y="38138"/>
                  </a:cubicBezTo>
                  <a:cubicBezTo>
                    <a:pt x="4763" y="38138"/>
                    <a:pt x="2858" y="38138"/>
                    <a:pt x="952" y="39091"/>
                  </a:cubicBezTo>
                  <a:lnTo>
                    <a:pt x="0" y="36233"/>
                  </a:lnTo>
                  <a:lnTo>
                    <a:pt x="17145" y="29553"/>
                  </a:lnTo>
                  <a:lnTo>
                    <a:pt x="20002" y="29553"/>
                  </a:lnTo>
                  <a:close/>
                  <a:moveTo>
                    <a:pt x="-140081" y="16957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5" name="Freeform 718">
              <a:extLst>
                <a:ext uri="{FF2B5EF4-FFF2-40B4-BE49-F238E27FC236}">
                  <a16:creationId xmlns:a16="http://schemas.microsoft.com/office/drawing/2014/main" id="{CE6D2C30-D37E-F0B5-5218-B9BA72EE8DA5}"/>
                </a:ext>
              </a:extLst>
            </p:cNvPr>
            <p:cNvSpPr/>
            <p:nvPr/>
          </p:nvSpPr>
          <p:spPr>
            <a:xfrm>
              <a:off x="922842" y="6109816"/>
              <a:ext cx="73241" cy="62771"/>
            </a:xfrm>
            <a:custGeom>
              <a:avLst/>
              <a:gdLst/>
              <a:ahLst/>
              <a:cxnLst/>
              <a:rect l="0" t="0" r="0" b="0"/>
              <a:pathLst>
                <a:path w="61925" h="58155">
                  <a:moveTo>
                    <a:pt x="20002" y="12395"/>
                  </a:moveTo>
                  <a:lnTo>
                    <a:pt x="20002" y="12395"/>
                  </a:lnTo>
                  <a:cubicBezTo>
                    <a:pt x="26670" y="3810"/>
                    <a:pt x="32385" y="0"/>
                    <a:pt x="39052" y="0"/>
                  </a:cubicBezTo>
                  <a:cubicBezTo>
                    <a:pt x="41910" y="0"/>
                    <a:pt x="44767" y="953"/>
                    <a:pt x="46672" y="2857"/>
                  </a:cubicBezTo>
                  <a:cubicBezTo>
                    <a:pt x="48577" y="3810"/>
                    <a:pt x="50482" y="6680"/>
                    <a:pt x="52400" y="10490"/>
                  </a:cubicBezTo>
                  <a:cubicBezTo>
                    <a:pt x="52400" y="12395"/>
                    <a:pt x="53352" y="16208"/>
                    <a:pt x="53352" y="20974"/>
                  </a:cubicBezTo>
                  <a:lnTo>
                    <a:pt x="53352" y="45762"/>
                  </a:lnTo>
                  <a:cubicBezTo>
                    <a:pt x="53352" y="48622"/>
                    <a:pt x="53352" y="51482"/>
                    <a:pt x="54305" y="52434"/>
                  </a:cubicBezTo>
                  <a:cubicBezTo>
                    <a:pt x="54305" y="53388"/>
                    <a:pt x="55257" y="54342"/>
                    <a:pt x="56210" y="55295"/>
                  </a:cubicBezTo>
                  <a:cubicBezTo>
                    <a:pt x="57162" y="55295"/>
                    <a:pt x="59067" y="56248"/>
                    <a:pt x="61925" y="56248"/>
                  </a:cubicBezTo>
                  <a:lnTo>
                    <a:pt x="61925" y="58155"/>
                  </a:lnTo>
                  <a:lnTo>
                    <a:pt x="34290" y="58155"/>
                  </a:lnTo>
                  <a:lnTo>
                    <a:pt x="34290" y="56248"/>
                  </a:lnTo>
                  <a:lnTo>
                    <a:pt x="35242" y="56248"/>
                  </a:lnTo>
                  <a:cubicBezTo>
                    <a:pt x="38100" y="56248"/>
                    <a:pt x="40005" y="55295"/>
                    <a:pt x="40957" y="54342"/>
                  </a:cubicBezTo>
                  <a:cubicBezTo>
                    <a:pt x="41910" y="54342"/>
                    <a:pt x="42862" y="52434"/>
                    <a:pt x="42862" y="51482"/>
                  </a:cubicBezTo>
                  <a:cubicBezTo>
                    <a:pt x="42862" y="50528"/>
                    <a:pt x="42862" y="48622"/>
                    <a:pt x="42862" y="45762"/>
                  </a:cubicBezTo>
                  <a:lnTo>
                    <a:pt x="42862" y="22882"/>
                  </a:lnTo>
                  <a:cubicBezTo>
                    <a:pt x="42862" y="17162"/>
                    <a:pt x="42862" y="13348"/>
                    <a:pt x="40957" y="11443"/>
                  </a:cubicBezTo>
                  <a:cubicBezTo>
                    <a:pt x="40005" y="8585"/>
                    <a:pt x="37147" y="7633"/>
                    <a:pt x="34290" y="7633"/>
                  </a:cubicBezTo>
                  <a:cubicBezTo>
                    <a:pt x="29527" y="7633"/>
                    <a:pt x="24765" y="10490"/>
                    <a:pt x="20002" y="16208"/>
                  </a:cubicBezTo>
                  <a:lnTo>
                    <a:pt x="20002" y="45762"/>
                  </a:lnTo>
                  <a:cubicBezTo>
                    <a:pt x="20002" y="49574"/>
                    <a:pt x="20002" y="51482"/>
                    <a:pt x="20955" y="52434"/>
                  </a:cubicBezTo>
                  <a:cubicBezTo>
                    <a:pt x="20955" y="53388"/>
                    <a:pt x="21907" y="54342"/>
                    <a:pt x="22860" y="55295"/>
                  </a:cubicBezTo>
                  <a:cubicBezTo>
                    <a:pt x="23812" y="55295"/>
                    <a:pt x="25717" y="56248"/>
                    <a:pt x="28575" y="56248"/>
                  </a:cubicBezTo>
                  <a:lnTo>
                    <a:pt x="28575" y="58155"/>
                  </a:lnTo>
                  <a:lnTo>
                    <a:pt x="952" y="58155"/>
                  </a:lnTo>
                  <a:lnTo>
                    <a:pt x="952" y="56248"/>
                  </a:lnTo>
                  <a:lnTo>
                    <a:pt x="2857" y="56248"/>
                  </a:lnTo>
                  <a:cubicBezTo>
                    <a:pt x="5715" y="56248"/>
                    <a:pt x="7620" y="55295"/>
                    <a:pt x="8572" y="53388"/>
                  </a:cubicBezTo>
                  <a:cubicBezTo>
                    <a:pt x="9525" y="52434"/>
                    <a:pt x="9525" y="49574"/>
                    <a:pt x="9525" y="45762"/>
                  </a:cubicBezTo>
                  <a:lnTo>
                    <a:pt x="9525" y="24788"/>
                  </a:lnTo>
                  <a:cubicBezTo>
                    <a:pt x="9525" y="18114"/>
                    <a:pt x="9525" y="13348"/>
                    <a:pt x="9525" y="12395"/>
                  </a:cubicBezTo>
                  <a:cubicBezTo>
                    <a:pt x="8572" y="10490"/>
                    <a:pt x="8572" y="9538"/>
                    <a:pt x="7620" y="9538"/>
                  </a:cubicBezTo>
                  <a:cubicBezTo>
                    <a:pt x="7620" y="8585"/>
                    <a:pt x="6667" y="8585"/>
                    <a:pt x="5715" y="8585"/>
                  </a:cubicBezTo>
                  <a:cubicBezTo>
                    <a:pt x="3810" y="8585"/>
                    <a:pt x="2857" y="8585"/>
                    <a:pt x="952" y="9538"/>
                  </a:cubicBezTo>
                  <a:lnTo>
                    <a:pt x="0" y="6680"/>
                  </a:lnTo>
                  <a:lnTo>
                    <a:pt x="17145" y="0"/>
                  </a:lnTo>
                  <a:lnTo>
                    <a:pt x="20002" y="0"/>
                  </a:lnTo>
                  <a:lnTo>
                    <a:pt x="20002" y="12395"/>
                  </a:lnTo>
                  <a:close/>
                  <a:moveTo>
                    <a:pt x="-184874" y="140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6" name="Freeform 719">
              <a:extLst>
                <a:ext uri="{FF2B5EF4-FFF2-40B4-BE49-F238E27FC236}">
                  <a16:creationId xmlns:a16="http://schemas.microsoft.com/office/drawing/2014/main" id="{D4AAC67D-22FB-6151-D1C5-3F5599AB9C83}"/>
                </a:ext>
              </a:extLst>
            </p:cNvPr>
            <p:cNvSpPr/>
            <p:nvPr/>
          </p:nvSpPr>
          <p:spPr>
            <a:xfrm>
              <a:off x="997211" y="6092325"/>
              <a:ext cx="40556" cy="81291"/>
            </a:xfrm>
            <a:custGeom>
              <a:avLst/>
              <a:gdLst/>
              <a:ahLst/>
              <a:cxnLst/>
              <a:rect l="0" t="0" r="0" b="0"/>
              <a:pathLst>
                <a:path w="34290" h="75313">
                  <a:moveTo>
                    <a:pt x="19050" y="0"/>
                  </a:moveTo>
                  <a:lnTo>
                    <a:pt x="19050" y="0"/>
                  </a:lnTo>
                  <a:lnTo>
                    <a:pt x="19050" y="18110"/>
                  </a:lnTo>
                  <a:lnTo>
                    <a:pt x="32385" y="18110"/>
                  </a:lnTo>
                  <a:lnTo>
                    <a:pt x="32385" y="21920"/>
                  </a:lnTo>
                  <a:lnTo>
                    <a:pt x="19050" y="21920"/>
                  </a:lnTo>
                  <a:lnTo>
                    <a:pt x="19050" y="59107"/>
                  </a:lnTo>
                  <a:cubicBezTo>
                    <a:pt x="19050" y="62919"/>
                    <a:pt x="20003" y="64827"/>
                    <a:pt x="20955" y="66733"/>
                  </a:cubicBezTo>
                  <a:cubicBezTo>
                    <a:pt x="21908" y="67687"/>
                    <a:pt x="22860" y="68639"/>
                    <a:pt x="24765" y="68639"/>
                  </a:cubicBezTo>
                  <a:cubicBezTo>
                    <a:pt x="26670" y="68639"/>
                    <a:pt x="27623" y="67687"/>
                    <a:pt x="28575" y="66733"/>
                  </a:cubicBezTo>
                  <a:cubicBezTo>
                    <a:pt x="30480" y="65779"/>
                    <a:pt x="31433" y="64827"/>
                    <a:pt x="31433" y="62919"/>
                  </a:cubicBezTo>
                  <a:lnTo>
                    <a:pt x="34290" y="62919"/>
                  </a:lnTo>
                  <a:cubicBezTo>
                    <a:pt x="32385" y="67687"/>
                    <a:pt x="30480" y="70547"/>
                    <a:pt x="27623" y="72453"/>
                  </a:cubicBezTo>
                  <a:cubicBezTo>
                    <a:pt x="25718" y="74360"/>
                    <a:pt x="22860" y="75313"/>
                    <a:pt x="20003" y="75313"/>
                  </a:cubicBezTo>
                  <a:cubicBezTo>
                    <a:pt x="18098" y="75313"/>
                    <a:pt x="16193" y="74360"/>
                    <a:pt x="14288" y="73407"/>
                  </a:cubicBezTo>
                  <a:cubicBezTo>
                    <a:pt x="12383" y="72453"/>
                    <a:pt x="11430" y="71500"/>
                    <a:pt x="10478" y="69593"/>
                  </a:cubicBezTo>
                  <a:cubicBezTo>
                    <a:pt x="9525" y="67687"/>
                    <a:pt x="9525" y="63873"/>
                    <a:pt x="9525" y="60059"/>
                  </a:cubicBezTo>
                  <a:lnTo>
                    <a:pt x="9525" y="21920"/>
                  </a:lnTo>
                  <a:lnTo>
                    <a:pt x="0" y="21920"/>
                  </a:lnTo>
                  <a:lnTo>
                    <a:pt x="0" y="20015"/>
                  </a:lnTo>
                  <a:cubicBezTo>
                    <a:pt x="2858" y="19062"/>
                    <a:pt x="4763" y="18110"/>
                    <a:pt x="7620" y="16205"/>
                  </a:cubicBezTo>
                  <a:cubicBezTo>
                    <a:pt x="9525" y="13347"/>
                    <a:pt x="11430" y="11443"/>
                    <a:pt x="13335" y="8585"/>
                  </a:cubicBezTo>
                  <a:cubicBezTo>
                    <a:pt x="14288" y="6667"/>
                    <a:pt x="16193" y="3810"/>
                    <a:pt x="17145" y="0"/>
                  </a:cubicBezTo>
                  <a:lnTo>
                    <a:pt x="19050" y="0"/>
                  </a:lnTo>
                  <a:close/>
                  <a:moveTo>
                    <a:pt x="-219151" y="15622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7" name="Freeform 720">
              <a:extLst>
                <a:ext uri="{FF2B5EF4-FFF2-40B4-BE49-F238E27FC236}">
                  <a16:creationId xmlns:a16="http://schemas.microsoft.com/office/drawing/2014/main" id="{6459A0BB-7BB1-81B6-96FA-CCF34EE7E5AB}"/>
                </a:ext>
              </a:extLst>
            </p:cNvPr>
            <p:cNvSpPr/>
            <p:nvPr/>
          </p:nvSpPr>
          <p:spPr>
            <a:xfrm>
              <a:off x="1043401" y="6109816"/>
              <a:ext cx="56343" cy="64829"/>
            </a:xfrm>
            <a:custGeom>
              <a:avLst/>
              <a:gdLst/>
              <a:ahLst/>
              <a:cxnLst/>
              <a:rect l="0" t="0" r="0" b="0"/>
              <a:pathLst>
                <a:path w="47638" h="60062">
                  <a:moveTo>
                    <a:pt x="8585" y="22882"/>
                  </a:moveTo>
                  <a:lnTo>
                    <a:pt x="8585" y="22882"/>
                  </a:lnTo>
                  <a:cubicBezTo>
                    <a:pt x="8585" y="31462"/>
                    <a:pt x="10490" y="38134"/>
                    <a:pt x="14300" y="42902"/>
                  </a:cubicBezTo>
                  <a:cubicBezTo>
                    <a:pt x="19063" y="47668"/>
                    <a:pt x="23825" y="49574"/>
                    <a:pt x="29540" y="49574"/>
                  </a:cubicBezTo>
                  <a:cubicBezTo>
                    <a:pt x="32398" y="49574"/>
                    <a:pt x="36208" y="48622"/>
                    <a:pt x="39065" y="46714"/>
                  </a:cubicBezTo>
                  <a:cubicBezTo>
                    <a:pt x="40970" y="44808"/>
                    <a:pt x="43828" y="40994"/>
                    <a:pt x="45733" y="36228"/>
                  </a:cubicBezTo>
                  <a:lnTo>
                    <a:pt x="47638" y="37182"/>
                  </a:lnTo>
                  <a:cubicBezTo>
                    <a:pt x="46685" y="42902"/>
                    <a:pt x="43828" y="48622"/>
                    <a:pt x="40018" y="53388"/>
                  </a:cubicBezTo>
                  <a:cubicBezTo>
                    <a:pt x="36208" y="57202"/>
                    <a:pt x="30493" y="60062"/>
                    <a:pt x="24778" y="60062"/>
                  </a:cubicBezTo>
                  <a:cubicBezTo>
                    <a:pt x="18110" y="60062"/>
                    <a:pt x="11443" y="57202"/>
                    <a:pt x="6680" y="52434"/>
                  </a:cubicBezTo>
                  <a:cubicBezTo>
                    <a:pt x="1905" y="46714"/>
                    <a:pt x="0" y="40042"/>
                    <a:pt x="0" y="30508"/>
                  </a:cubicBezTo>
                  <a:cubicBezTo>
                    <a:pt x="0" y="20974"/>
                    <a:pt x="1905" y="13348"/>
                    <a:pt x="7633" y="8585"/>
                  </a:cubicBezTo>
                  <a:cubicBezTo>
                    <a:pt x="12395" y="2857"/>
                    <a:pt x="18110" y="0"/>
                    <a:pt x="25730" y="0"/>
                  </a:cubicBezTo>
                  <a:cubicBezTo>
                    <a:pt x="32398" y="0"/>
                    <a:pt x="37160" y="1905"/>
                    <a:pt x="40970" y="6680"/>
                  </a:cubicBezTo>
                  <a:cubicBezTo>
                    <a:pt x="45733" y="10490"/>
                    <a:pt x="47638" y="16208"/>
                    <a:pt x="47638" y="22882"/>
                  </a:cubicBezTo>
                  <a:lnTo>
                    <a:pt x="8585" y="22882"/>
                  </a:lnTo>
                  <a:close/>
                  <a:moveTo>
                    <a:pt x="-297291" y="140017"/>
                  </a:moveTo>
                  <a:moveTo>
                    <a:pt x="8585" y="19068"/>
                  </a:moveTo>
                  <a:lnTo>
                    <a:pt x="8585" y="19068"/>
                  </a:lnTo>
                  <a:lnTo>
                    <a:pt x="34303" y="19068"/>
                  </a:lnTo>
                  <a:cubicBezTo>
                    <a:pt x="34303" y="16208"/>
                    <a:pt x="34303" y="13348"/>
                    <a:pt x="33350" y="11443"/>
                  </a:cubicBezTo>
                  <a:cubicBezTo>
                    <a:pt x="32398" y="9538"/>
                    <a:pt x="30493" y="7633"/>
                    <a:pt x="28588" y="6680"/>
                  </a:cubicBezTo>
                  <a:cubicBezTo>
                    <a:pt x="26683" y="4763"/>
                    <a:pt x="24778" y="4763"/>
                    <a:pt x="21920" y="4763"/>
                  </a:cubicBezTo>
                  <a:cubicBezTo>
                    <a:pt x="19063" y="4763"/>
                    <a:pt x="16205" y="5715"/>
                    <a:pt x="13348" y="8585"/>
                  </a:cubicBezTo>
                  <a:cubicBezTo>
                    <a:pt x="10490" y="11443"/>
                    <a:pt x="8585" y="15254"/>
                    <a:pt x="8585" y="19068"/>
                  </a:cubicBezTo>
                  <a:lnTo>
                    <a:pt x="8585" y="19068"/>
                  </a:lnTo>
                  <a:close/>
                  <a:moveTo>
                    <a:pt x="-293477" y="140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8" name="Freeform 721">
              <a:extLst>
                <a:ext uri="{FF2B5EF4-FFF2-40B4-BE49-F238E27FC236}">
                  <a16:creationId xmlns:a16="http://schemas.microsoft.com/office/drawing/2014/main" id="{6BA3F0CD-6934-5E75-E120-168EB9CC639B}"/>
                </a:ext>
              </a:extLst>
            </p:cNvPr>
            <p:cNvSpPr/>
            <p:nvPr/>
          </p:nvSpPr>
          <p:spPr>
            <a:xfrm>
              <a:off x="1105377" y="6109816"/>
              <a:ext cx="49584" cy="62771"/>
            </a:xfrm>
            <a:custGeom>
              <a:avLst/>
              <a:gdLst/>
              <a:ahLst/>
              <a:cxnLst/>
              <a:rect l="0" t="0" r="0" b="0"/>
              <a:pathLst>
                <a:path w="41923" h="58155">
                  <a:moveTo>
                    <a:pt x="19063" y="0"/>
                  </a:moveTo>
                  <a:lnTo>
                    <a:pt x="19063" y="0"/>
                  </a:lnTo>
                  <a:lnTo>
                    <a:pt x="19063" y="13348"/>
                  </a:lnTo>
                  <a:cubicBezTo>
                    <a:pt x="23825" y="4763"/>
                    <a:pt x="28588" y="0"/>
                    <a:pt x="34303" y="0"/>
                  </a:cubicBezTo>
                  <a:cubicBezTo>
                    <a:pt x="36208" y="0"/>
                    <a:pt x="38113" y="953"/>
                    <a:pt x="39065" y="1905"/>
                  </a:cubicBezTo>
                  <a:cubicBezTo>
                    <a:pt x="40970" y="3810"/>
                    <a:pt x="41923" y="5715"/>
                    <a:pt x="41923" y="6680"/>
                  </a:cubicBezTo>
                  <a:cubicBezTo>
                    <a:pt x="41923" y="8585"/>
                    <a:pt x="40970" y="10490"/>
                    <a:pt x="40018" y="11443"/>
                  </a:cubicBezTo>
                  <a:cubicBezTo>
                    <a:pt x="39065" y="12395"/>
                    <a:pt x="38113" y="12395"/>
                    <a:pt x="36208" y="12395"/>
                  </a:cubicBezTo>
                  <a:cubicBezTo>
                    <a:pt x="35255" y="12395"/>
                    <a:pt x="33350" y="12395"/>
                    <a:pt x="31445" y="10490"/>
                  </a:cubicBezTo>
                  <a:cubicBezTo>
                    <a:pt x="29540" y="9538"/>
                    <a:pt x="28588" y="8585"/>
                    <a:pt x="27635" y="8585"/>
                  </a:cubicBezTo>
                  <a:cubicBezTo>
                    <a:pt x="26683" y="8585"/>
                    <a:pt x="25730" y="8585"/>
                    <a:pt x="24778" y="9538"/>
                  </a:cubicBezTo>
                  <a:cubicBezTo>
                    <a:pt x="22873" y="11443"/>
                    <a:pt x="20968" y="14301"/>
                    <a:pt x="19063" y="18114"/>
                  </a:cubicBezTo>
                  <a:lnTo>
                    <a:pt x="19063" y="44808"/>
                  </a:lnTo>
                  <a:cubicBezTo>
                    <a:pt x="19063" y="48622"/>
                    <a:pt x="20015" y="50528"/>
                    <a:pt x="20968" y="52434"/>
                  </a:cubicBezTo>
                  <a:cubicBezTo>
                    <a:pt x="20968" y="53388"/>
                    <a:pt x="21920" y="54342"/>
                    <a:pt x="22873" y="55295"/>
                  </a:cubicBezTo>
                  <a:cubicBezTo>
                    <a:pt x="24778" y="55295"/>
                    <a:pt x="26683" y="56248"/>
                    <a:pt x="29540" y="56248"/>
                  </a:cubicBezTo>
                  <a:lnTo>
                    <a:pt x="29540" y="58155"/>
                  </a:lnTo>
                  <a:lnTo>
                    <a:pt x="0" y="58155"/>
                  </a:lnTo>
                  <a:lnTo>
                    <a:pt x="0" y="56248"/>
                  </a:lnTo>
                  <a:cubicBezTo>
                    <a:pt x="2858" y="56248"/>
                    <a:pt x="5715" y="55295"/>
                    <a:pt x="6668" y="54342"/>
                  </a:cubicBezTo>
                  <a:cubicBezTo>
                    <a:pt x="7620" y="54342"/>
                    <a:pt x="8573" y="53388"/>
                    <a:pt x="8573" y="51482"/>
                  </a:cubicBezTo>
                  <a:cubicBezTo>
                    <a:pt x="9525" y="50528"/>
                    <a:pt x="9525" y="48622"/>
                    <a:pt x="9525" y="45762"/>
                  </a:cubicBezTo>
                  <a:lnTo>
                    <a:pt x="9525" y="23834"/>
                  </a:lnTo>
                  <a:cubicBezTo>
                    <a:pt x="9525" y="17162"/>
                    <a:pt x="9525" y="13348"/>
                    <a:pt x="8573" y="12395"/>
                  </a:cubicBezTo>
                  <a:cubicBezTo>
                    <a:pt x="8573" y="10490"/>
                    <a:pt x="7620" y="9538"/>
                    <a:pt x="7620" y="9538"/>
                  </a:cubicBezTo>
                  <a:cubicBezTo>
                    <a:pt x="6668" y="8585"/>
                    <a:pt x="5715" y="8585"/>
                    <a:pt x="4763" y="8585"/>
                  </a:cubicBezTo>
                  <a:cubicBezTo>
                    <a:pt x="3810" y="8585"/>
                    <a:pt x="1905" y="8585"/>
                    <a:pt x="0" y="9538"/>
                  </a:cubicBezTo>
                  <a:lnTo>
                    <a:pt x="0" y="6680"/>
                  </a:lnTo>
                  <a:lnTo>
                    <a:pt x="17158" y="0"/>
                  </a:lnTo>
                  <a:lnTo>
                    <a:pt x="19063" y="0"/>
                  </a:lnTo>
                  <a:close/>
                  <a:moveTo>
                    <a:pt x="-326809" y="140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19" name="Freeform 722">
              <a:extLst>
                <a:ext uri="{FF2B5EF4-FFF2-40B4-BE49-F238E27FC236}">
                  <a16:creationId xmlns:a16="http://schemas.microsoft.com/office/drawing/2014/main" id="{A156808A-E123-F74F-F9D5-4E44E9217CBF}"/>
                </a:ext>
              </a:extLst>
            </p:cNvPr>
            <p:cNvSpPr/>
            <p:nvPr/>
          </p:nvSpPr>
          <p:spPr>
            <a:xfrm>
              <a:off x="1160594" y="6109816"/>
              <a:ext cx="55217" cy="64829"/>
            </a:xfrm>
            <a:custGeom>
              <a:avLst/>
              <a:gdLst/>
              <a:ahLst/>
              <a:cxnLst/>
              <a:rect l="0" t="0" r="0" b="0"/>
              <a:pathLst>
                <a:path w="46686" h="60062">
                  <a:moveTo>
                    <a:pt x="8573" y="22882"/>
                  </a:moveTo>
                  <a:lnTo>
                    <a:pt x="8573" y="22882"/>
                  </a:lnTo>
                  <a:cubicBezTo>
                    <a:pt x="8573" y="31462"/>
                    <a:pt x="10478" y="38134"/>
                    <a:pt x="14288" y="42902"/>
                  </a:cubicBezTo>
                  <a:cubicBezTo>
                    <a:pt x="18098" y="47668"/>
                    <a:pt x="22873" y="49574"/>
                    <a:pt x="28588" y="49574"/>
                  </a:cubicBezTo>
                  <a:cubicBezTo>
                    <a:pt x="32398" y="49574"/>
                    <a:pt x="35255" y="48622"/>
                    <a:pt x="38113" y="46714"/>
                  </a:cubicBezTo>
                  <a:cubicBezTo>
                    <a:pt x="40970" y="44808"/>
                    <a:pt x="43828" y="40994"/>
                    <a:pt x="45733" y="36228"/>
                  </a:cubicBezTo>
                  <a:lnTo>
                    <a:pt x="46686" y="37182"/>
                  </a:lnTo>
                  <a:cubicBezTo>
                    <a:pt x="46686" y="42902"/>
                    <a:pt x="43828" y="48622"/>
                    <a:pt x="40018" y="53388"/>
                  </a:cubicBezTo>
                  <a:cubicBezTo>
                    <a:pt x="35255" y="57202"/>
                    <a:pt x="30493" y="60062"/>
                    <a:pt x="23826" y="60062"/>
                  </a:cubicBezTo>
                  <a:cubicBezTo>
                    <a:pt x="17145" y="60062"/>
                    <a:pt x="11430" y="57202"/>
                    <a:pt x="6668" y="52434"/>
                  </a:cubicBezTo>
                  <a:cubicBezTo>
                    <a:pt x="1905" y="46714"/>
                    <a:pt x="0" y="40042"/>
                    <a:pt x="0" y="30508"/>
                  </a:cubicBezTo>
                  <a:cubicBezTo>
                    <a:pt x="0" y="20974"/>
                    <a:pt x="1905" y="13348"/>
                    <a:pt x="6668" y="8585"/>
                  </a:cubicBezTo>
                  <a:cubicBezTo>
                    <a:pt x="11430" y="2857"/>
                    <a:pt x="18098" y="0"/>
                    <a:pt x="25730" y="0"/>
                  </a:cubicBezTo>
                  <a:cubicBezTo>
                    <a:pt x="31445" y="0"/>
                    <a:pt x="37161" y="1905"/>
                    <a:pt x="40970" y="6680"/>
                  </a:cubicBezTo>
                  <a:cubicBezTo>
                    <a:pt x="44780" y="10490"/>
                    <a:pt x="46686" y="16208"/>
                    <a:pt x="46686" y="22882"/>
                  </a:cubicBezTo>
                  <a:lnTo>
                    <a:pt x="8573" y="22882"/>
                  </a:lnTo>
                  <a:close/>
                  <a:moveTo>
                    <a:pt x="-396376" y="140017"/>
                  </a:moveTo>
                  <a:moveTo>
                    <a:pt x="8573" y="19068"/>
                  </a:moveTo>
                  <a:lnTo>
                    <a:pt x="8573" y="19068"/>
                  </a:lnTo>
                  <a:lnTo>
                    <a:pt x="34303" y="19068"/>
                  </a:lnTo>
                  <a:cubicBezTo>
                    <a:pt x="34303" y="16208"/>
                    <a:pt x="33351" y="13348"/>
                    <a:pt x="33351" y="11443"/>
                  </a:cubicBezTo>
                  <a:cubicBezTo>
                    <a:pt x="32398" y="9538"/>
                    <a:pt x="30493" y="7633"/>
                    <a:pt x="28588" y="6680"/>
                  </a:cubicBezTo>
                  <a:cubicBezTo>
                    <a:pt x="26683" y="4763"/>
                    <a:pt x="24778" y="4763"/>
                    <a:pt x="21920" y="4763"/>
                  </a:cubicBezTo>
                  <a:cubicBezTo>
                    <a:pt x="19050" y="4763"/>
                    <a:pt x="15240" y="5715"/>
                    <a:pt x="13335" y="8585"/>
                  </a:cubicBezTo>
                  <a:cubicBezTo>
                    <a:pt x="10478" y="11443"/>
                    <a:pt x="8573" y="15254"/>
                    <a:pt x="8573" y="19068"/>
                  </a:cubicBezTo>
                  <a:lnTo>
                    <a:pt x="8573" y="19068"/>
                  </a:lnTo>
                  <a:close/>
                  <a:moveTo>
                    <a:pt x="-392562" y="140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0" name="Freeform 723">
              <a:extLst>
                <a:ext uri="{FF2B5EF4-FFF2-40B4-BE49-F238E27FC236}">
                  <a16:creationId xmlns:a16="http://schemas.microsoft.com/office/drawing/2014/main" id="{DE3B8DB5-ABDE-997E-D6A8-61D10EFEC179}"/>
                </a:ext>
              </a:extLst>
            </p:cNvPr>
            <p:cNvSpPr/>
            <p:nvPr/>
          </p:nvSpPr>
          <p:spPr>
            <a:xfrm>
              <a:off x="1228203" y="6109816"/>
              <a:ext cx="45078" cy="64829"/>
            </a:xfrm>
            <a:custGeom>
              <a:avLst/>
              <a:gdLst/>
              <a:ahLst/>
              <a:cxnLst/>
              <a:rect l="0" t="0" r="0" b="0"/>
              <a:pathLst>
                <a:path w="38113" h="60062">
                  <a:moveTo>
                    <a:pt x="34303" y="0"/>
                  </a:moveTo>
                  <a:lnTo>
                    <a:pt x="34303" y="0"/>
                  </a:lnTo>
                  <a:lnTo>
                    <a:pt x="34303" y="19068"/>
                  </a:lnTo>
                  <a:lnTo>
                    <a:pt x="32398" y="19068"/>
                  </a:lnTo>
                  <a:cubicBezTo>
                    <a:pt x="30493" y="13348"/>
                    <a:pt x="28588" y="9538"/>
                    <a:pt x="25730" y="6680"/>
                  </a:cubicBezTo>
                  <a:cubicBezTo>
                    <a:pt x="23825" y="4763"/>
                    <a:pt x="20968" y="3810"/>
                    <a:pt x="17145" y="3810"/>
                  </a:cubicBezTo>
                  <a:cubicBezTo>
                    <a:pt x="14288" y="3810"/>
                    <a:pt x="11430" y="4763"/>
                    <a:pt x="9525" y="5715"/>
                  </a:cubicBezTo>
                  <a:cubicBezTo>
                    <a:pt x="8573" y="7633"/>
                    <a:pt x="7620" y="9538"/>
                    <a:pt x="7620" y="11443"/>
                  </a:cubicBezTo>
                  <a:cubicBezTo>
                    <a:pt x="7620" y="13348"/>
                    <a:pt x="7620" y="15254"/>
                    <a:pt x="9525" y="17162"/>
                  </a:cubicBezTo>
                  <a:cubicBezTo>
                    <a:pt x="10477" y="19068"/>
                    <a:pt x="13335" y="20974"/>
                    <a:pt x="17145" y="22882"/>
                  </a:cubicBezTo>
                  <a:lnTo>
                    <a:pt x="25730" y="26694"/>
                  </a:lnTo>
                  <a:cubicBezTo>
                    <a:pt x="34303" y="30508"/>
                    <a:pt x="38113" y="36228"/>
                    <a:pt x="38113" y="42902"/>
                  </a:cubicBezTo>
                  <a:cubicBezTo>
                    <a:pt x="38113" y="47668"/>
                    <a:pt x="36208" y="52434"/>
                    <a:pt x="32398" y="55295"/>
                  </a:cubicBezTo>
                  <a:cubicBezTo>
                    <a:pt x="28588" y="58155"/>
                    <a:pt x="24778" y="60062"/>
                    <a:pt x="20015" y="60062"/>
                  </a:cubicBezTo>
                  <a:cubicBezTo>
                    <a:pt x="16192" y="60062"/>
                    <a:pt x="12382" y="59108"/>
                    <a:pt x="7620" y="58155"/>
                  </a:cubicBezTo>
                  <a:cubicBezTo>
                    <a:pt x="6667" y="57202"/>
                    <a:pt x="5715" y="57202"/>
                    <a:pt x="4763" y="57202"/>
                  </a:cubicBezTo>
                  <a:cubicBezTo>
                    <a:pt x="3810" y="57202"/>
                    <a:pt x="2857" y="58155"/>
                    <a:pt x="1905" y="59108"/>
                  </a:cubicBezTo>
                  <a:lnTo>
                    <a:pt x="0" y="59108"/>
                  </a:lnTo>
                  <a:lnTo>
                    <a:pt x="0" y="39088"/>
                  </a:lnTo>
                  <a:lnTo>
                    <a:pt x="1905" y="39088"/>
                  </a:lnTo>
                  <a:cubicBezTo>
                    <a:pt x="3810" y="44808"/>
                    <a:pt x="5715" y="48622"/>
                    <a:pt x="8573" y="51482"/>
                  </a:cubicBezTo>
                  <a:cubicBezTo>
                    <a:pt x="12382" y="55295"/>
                    <a:pt x="16192" y="56248"/>
                    <a:pt x="20015" y="56248"/>
                  </a:cubicBezTo>
                  <a:cubicBezTo>
                    <a:pt x="22873" y="56248"/>
                    <a:pt x="24778" y="55295"/>
                    <a:pt x="26683" y="53388"/>
                  </a:cubicBezTo>
                  <a:cubicBezTo>
                    <a:pt x="28588" y="52434"/>
                    <a:pt x="29540" y="50528"/>
                    <a:pt x="29540" y="47668"/>
                  </a:cubicBezTo>
                  <a:cubicBezTo>
                    <a:pt x="29540" y="44808"/>
                    <a:pt x="28588" y="42902"/>
                    <a:pt x="26683" y="40994"/>
                  </a:cubicBezTo>
                  <a:cubicBezTo>
                    <a:pt x="24778" y="39088"/>
                    <a:pt x="20015" y="36228"/>
                    <a:pt x="14288" y="33368"/>
                  </a:cubicBezTo>
                  <a:cubicBezTo>
                    <a:pt x="8573" y="30508"/>
                    <a:pt x="4763" y="27648"/>
                    <a:pt x="2857" y="25742"/>
                  </a:cubicBezTo>
                  <a:cubicBezTo>
                    <a:pt x="952" y="22882"/>
                    <a:pt x="0" y="20020"/>
                    <a:pt x="0" y="16208"/>
                  </a:cubicBezTo>
                  <a:cubicBezTo>
                    <a:pt x="0" y="11443"/>
                    <a:pt x="1905" y="7633"/>
                    <a:pt x="4763" y="4763"/>
                  </a:cubicBezTo>
                  <a:cubicBezTo>
                    <a:pt x="7620" y="1905"/>
                    <a:pt x="12382" y="0"/>
                    <a:pt x="17145" y="0"/>
                  </a:cubicBezTo>
                  <a:cubicBezTo>
                    <a:pt x="19063" y="0"/>
                    <a:pt x="21920" y="953"/>
                    <a:pt x="24778" y="1905"/>
                  </a:cubicBezTo>
                  <a:cubicBezTo>
                    <a:pt x="27635" y="1905"/>
                    <a:pt x="28588" y="2857"/>
                    <a:pt x="29540" y="2857"/>
                  </a:cubicBezTo>
                  <a:cubicBezTo>
                    <a:pt x="29540" y="2857"/>
                    <a:pt x="30493" y="2857"/>
                    <a:pt x="30493" y="1905"/>
                  </a:cubicBezTo>
                  <a:cubicBezTo>
                    <a:pt x="31445" y="1905"/>
                    <a:pt x="31445" y="953"/>
                    <a:pt x="32398" y="0"/>
                  </a:cubicBezTo>
                  <a:lnTo>
                    <a:pt x="34303" y="0"/>
                  </a:lnTo>
                  <a:close/>
                  <a:moveTo>
                    <a:pt x="-430657" y="14001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1" name="Freeform 724">
              <a:extLst>
                <a:ext uri="{FF2B5EF4-FFF2-40B4-BE49-F238E27FC236}">
                  <a16:creationId xmlns:a16="http://schemas.microsoft.com/office/drawing/2014/main" id="{04D3F521-F800-1234-5D82-F46926087B46}"/>
                </a:ext>
              </a:extLst>
            </p:cNvPr>
            <p:cNvSpPr/>
            <p:nvPr/>
          </p:nvSpPr>
          <p:spPr>
            <a:xfrm>
              <a:off x="1282294" y="6092325"/>
              <a:ext cx="39444" cy="81291"/>
            </a:xfrm>
            <a:custGeom>
              <a:avLst/>
              <a:gdLst/>
              <a:ahLst/>
              <a:cxnLst/>
              <a:rect l="0" t="0" r="0" b="0"/>
              <a:pathLst>
                <a:path w="33350" h="75313">
                  <a:moveTo>
                    <a:pt x="19050" y="0"/>
                  </a:moveTo>
                  <a:lnTo>
                    <a:pt x="19050" y="0"/>
                  </a:lnTo>
                  <a:lnTo>
                    <a:pt x="19050" y="18110"/>
                  </a:lnTo>
                  <a:lnTo>
                    <a:pt x="32397" y="18110"/>
                  </a:lnTo>
                  <a:lnTo>
                    <a:pt x="32397" y="21920"/>
                  </a:lnTo>
                  <a:lnTo>
                    <a:pt x="19050" y="21920"/>
                  </a:lnTo>
                  <a:lnTo>
                    <a:pt x="19050" y="59107"/>
                  </a:lnTo>
                  <a:cubicBezTo>
                    <a:pt x="19050" y="62919"/>
                    <a:pt x="19050" y="64827"/>
                    <a:pt x="20002" y="66733"/>
                  </a:cubicBezTo>
                  <a:cubicBezTo>
                    <a:pt x="20955" y="67687"/>
                    <a:pt x="22860" y="68639"/>
                    <a:pt x="24765" y="68639"/>
                  </a:cubicBezTo>
                  <a:cubicBezTo>
                    <a:pt x="25717" y="68639"/>
                    <a:pt x="26670" y="67687"/>
                    <a:pt x="28575" y="66733"/>
                  </a:cubicBezTo>
                  <a:cubicBezTo>
                    <a:pt x="29540" y="65779"/>
                    <a:pt x="30492" y="64827"/>
                    <a:pt x="31445" y="62919"/>
                  </a:cubicBezTo>
                  <a:lnTo>
                    <a:pt x="33350" y="62919"/>
                  </a:lnTo>
                  <a:cubicBezTo>
                    <a:pt x="32397" y="67687"/>
                    <a:pt x="30492" y="70547"/>
                    <a:pt x="27622" y="72453"/>
                  </a:cubicBezTo>
                  <a:cubicBezTo>
                    <a:pt x="24765" y="74360"/>
                    <a:pt x="21907" y="75313"/>
                    <a:pt x="19050" y="75313"/>
                  </a:cubicBezTo>
                  <a:cubicBezTo>
                    <a:pt x="17145" y="75313"/>
                    <a:pt x="16192" y="74360"/>
                    <a:pt x="14287" y="73407"/>
                  </a:cubicBezTo>
                  <a:cubicBezTo>
                    <a:pt x="12382" y="72453"/>
                    <a:pt x="10477" y="71500"/>
                    <a:pt x="9525" y="69593"/>
                  </a:cubicBezTo>
                  <a:cubicBezTo>
                    <a:pt x="9525" y="67687"/>
                    <a:pt x="8572" y="63873"/>
                    <a:pt x="8572" y="60059"/>
                  </a:cubicBezTo>
                  <a:lnTo>
                    <a:pt x="8572" y="21920"/>
                  </a:lnTo>
                  <a:lnTo>
                    <a:pt x="0" y="21920"/>
                  </a:lnTo>
                  <a:lnTo>
                    <a:pt x="0" y="20015"/>
                  </a:lnTo>
                  <a:cubicBezTo>
                    <a:pt x="1905" y="19062"/>
                    <a:pt x="4762" y="18110"/>
                    <a:pt x="6667" y="16205"/>
                  </a:cubicBezTo>
                  <a:cubicBezTo>
                    <a:pt x="8572" y="13347"/>
                    <a:pt x="11430" y="11443"/>
                    <a:pt x="13335" y="8585"/>
                  </a:cubicBezTo>
                  <a:cubicBezTo>
                    <a:pt x="14287" y="6667"/>
                    <a:pt x="15240" y="3810"/>
                    <a:pt x="17145" y="0"/>
                  </a:cubicBezTo>
                  <a:lnTo>
                    <a:pt x="19050" y="0"/>
                  </a:lnTo>
                  <a:close/>
                  <a:moveTo>
                    <a:pt x="-460185" y="156222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2" name="Freeform 725">
              <a:extLst>
                <a:ext uri="{FF2B5EF4-FFF2-40B4-BE49-F238E27FC236}">
                  <a16:creationId xmlns:a16="http://schemas.microsoft.com/office/drawing/2014/main" id="{EADD6D4E-FF57-0ACB-82E9-C6A6C7AB5C9F}"/>
                </a:ext>
              </a:extLst>
            </p:cNvPr>
            <p:cNvSpPr/>
            <p:nvPr/>
          </p:nvSpPr>
          <p:spPr>
            <a:xfrm>
              <a:off x="1782612" y="5987362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44805"/>
                  </a:moveTo>
                  <a:lnTo>
                    <a:pt x="36195" y="44805"/>
                  </a:lnTo>
                  <a:lnTo>
                    <a:pt x="32385" y="55296"/>
                  </a:lnTo>
                  <a:lnTo>
                    <a:pt x="0" y="55296"/>
                  </a:lnTo>
                  <a:lnTo>
                    <a:pt x="0" y="54343"/>
                  </a:lnTo>
                  <a:cubicBezTo>
                    <a:pt x="9525" y="45758"/>
                    <a:pt x="16193" y="39091"/>
                    <a:pt x="20003" y="33363"/>
                  </a:cubicBezTo>
                  <a:cubicBezTo>
                    <a:pt x="23813" y="27648"/>
                    <a:pt x="25718" y="22885"/>
                    <a:pt x="25718" y="18110"/>
                  </a:cubicBezTo>
                  <a:cubicBezTo>
                    <a:pt x="25718" y="15253"/>
                    <a:pt x="24765" y="12395"/>
                    <a:pt x="22860" y="9538"/>
                  </a:cubicBezTo>
                  <a:cubicBezTo>
                    <a:pt x="20003" y="7633"/>
                    <a:pt x="18098" y="6680"/>
                    <a:pt x="15240" y="6680"/>
                  </a:cubicBezTo>
                  <a:cubicBezTo>
                    <a:pt x="12383" y="6680"/>
                    <a:pt x="9525" y="7633"/>
                    <a:pt x="7620" y="8585"/>
                  </a:cubicBezTo>
                  <a:cubicBezTo>
                    <a:pt x="5715" y="10490"/>
                    <a:pt x="3810" y="12395"/>
                    <a:pt x="2858" y="15253"/>
                  </a:cubicBezTo>
                  <a:lnTo>
                    <a:pt x="1905" y="15253"/>
                  </a:lnTo>
                  <a:cubicBezTo>
                    <a:pt x="1905" y="10490"/>
                    <a:pt x="3810" y="6680"/>
                    <a:pt x="6668" y="3810"/>
                  </a:cubicBezTo>
                  <a:cubicBezTo>
                    <a:pt x="9525" y="1905"/>
                    <a:pt x="13335" y="0"/>
                    <a:pt x="17145" y="0"/>
                  </a:cubicBezTo>
                  <a:cubicBezTo>
                    <a:pt x="21908" y="0"/>
                    <a:pt x="24765" y="1905"/>
                    <a:pt x="28575" y="4762"/>
                  </a:cubicBezTo>
                  <a:cubicBezTo>
                    <a:pt x="31433" y="7633"/>
                    <a:pt x="32385" y="10490"/>
                    <a:pt x="32385" y="14300"/>
                  </a:cubicBezTo>
                  <a:cubicBezTo>
                    <a:pt x="32385" y="17158"/>
                    <a:pt x="32385" y="20015"/>
                    <a:pt x="30480" y="22885"/>
                  </a:cubicBezTo>
                  <a:cubicBezTo>
                    <a:pt x="28575" y="26695"/>
                    <a:pt x="25718" y="31458"/>
                    <a:pt x="20955" y="36233"/>
                  </a:cubicBezTo>
                  <a:cubicBezTo>
                    <a:pt x="14288" y="43853"/>
                    <a:pt x="10478" y="48616"/>
                    <a:pt x="8573" y="49581"/>
                  </a:cubicBezTo>
                  <a:lnTo>
                    <a:pt x="22860" y="49581"/>
                  </a:lnTo>
                  <a:cubicBezTo>
                    <a:pt x="25718" y="49581"/>
                    <a:pt x="27623" y="49581"/>
                    <a:pt x="28575" y="49581"/>
                  </a:cubicBezTo>
                  <a:cubicBezTo>
                    <a:pt x="30480" y="49581"/>
                    <a:pt x="31433" y="48616"/>
                    <a:pt x="32385" y="47663"/>
                  </a:cubicBezTo>
                  <a:cubicBezTo>
                    <a:pt x="33338" y="47663"/>
                    <a:pt x="33338" y="46710"/>
                    <a:pt x="34290" y="44805"/>
                  </a:cubicBezTo>
                  <a:lnTo>
                    <a:pt x="36195" y="44805"/>
                  </a:lnTo>
                  <a:close/>
                  <a:moveTo>
                    <a:pt x="-830757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3" name="Freeform 726">
              <a:extLst>
                <a:ext uri="{FF2B5EF4-FFF2-40B4-BE49-F238E27FC236}">
                  <a16:creationId xmlns:a16="http://schemas.microsoft.com/office/drawing/2014/main" id="{98CE3F1A-69CE-BD7E-A0AD-10234EB983D2}"/>
                </a:ext>
              </a:extLst>
            </p:cNvPr>
            <p:cNvSpPr/>
            <p:nvPr/>
          </p:nvSpPr>
          <p:spPr>
            <a:xfrm>
              <a:off x="1833307" y="5987362"/>
              <a:ext cx="36065" cy="60712"/>
            </a:xfrm>
            <a:custGeom>
              <a:avLst/>
              <a:gdLst/>
              <a:ahLst/>
              <a:cxnLst/>
              <a:rect l="0" t="0" r="0" b="0"/>
              <a:pathLst>
                <a:path w="30493" h="56248">
                  <a:moveTo>
                    <a:pt x="952" y="11443"/>
                  </a:moveTo>
                  <a:lnTo>
                    <a:pt x="952" y="11443"/>
                  </a:lnTo>
                  <a:cubicBezTo>
                    <a:pt x="1905" y="7633"/>
                    <a:pt x="4762" y="5715"/>
                    <a:pt x="6667" y="2857"/>
                  </a:cubicBezTo>
                  <a:cubicBezTo>
                    <a:pt x="8572" y="952"/>
                    <a:pt x="12395" y="0"/>
                    <a:pt x="15252" y="0"/>
                  </a:cubicBezTo>
                  <a:cubicBezTo>
                    <a:pt x="20015" y="0"/>
                    <a:pt x="22872" y="1905"/>
                    <a:pt x="25730" y="4762"/>
                  </a:cubicBezTo>
                  <a:cubicBezTo>
                    <a:pt x="27635" y="6680"/>
                    <a:pt x="28588" y="8585"/>
                    <a:pt x="28588" y="11443"/>
                  </a:cubicBezTo>
                  <a:cubicBezTo>
                    <a:pt x="28588" y="15253"/>
                    <a:pt x="25730" y="19063"/>
                    <a:pt x="20968" y="23838"/>
                  </a:cubicBezTo>
                  <a:cubicBezTo>
                    <a:pt x="23825" y="24790"/>
                    <a:pt x="26682" y="26695"/>
                    <a:pt x="28588" y="29553"/>
                  </a:cubicBezTo>
                  <a:cubicBezTo>
                    <a:pt x="29540" y="31458"/>
                    <a:pt x="30493" y="34315"/>
                    <a:pt x="30493" y="38138"/>
                  </a:cubicBezTo>
                  <a:cubicBezTo>
                    <a:pt x="30493" y="42901"/>
                    <a:pt x="29540" y="46710"/>
                    <a:pt x="26682" y="49581"/>
                  </a:cubicBezTo>
                  <a:cubicBezTo>
                    <a:pt x="22872" y="54343"/>
                    <a:pt x="17157" y="56248"/>
                    <a:pt x="9525" y="56248"/>
                  </a:cubicBezTo>
                  <a:cubicBezTo>
                    <a:pt x="5715" y="56248"/>
                    <a:pt x="2857" y="56248"/>
                    <a:pt x="1905" y="55296"/>
                  </a:cubicBezTo>
                  <a:cubicBezTo>
                    <a:pt x="952" y="54343"/>
                    <a:pt x="0" y="53391"/>
                    <a:pt x="0" y="52438"/>
                  </a:cubicBezTo>
                  <a:cubicBezTo>
                    <a:pt x="0" y="51486"/>
                    <a:pt x="0" y="50533"/>
                    <a:pt x="952" y="50533"/>
                  </a:cubicBezTo>
                  <a:cubicBezTo>
                    <a:pt x="1905" y="49581"/>
                    <a:pt x="1905" y="49581"/>
                    <a:pt x="2857" y="49581"/>
                  </a:cubicBezTo>
                  <a:cubicBezTo>
                    <a:pt x="3810" y="49581"/>
                    <a:pt x="4762" y="49581"/>
                    <a:pt x="4762" y="49581"/>
                  </a:cubicBezTo>
                  <a:cubicBezTo>
                    <a:pt x="5715" y="49581"/>
                    <a:pt x="6667" y="50533"/>
                    <a:pt x="8572" y="51486"/>
                  </a:cubicBezTo>
                  <a:cubicBezTo>
                    <a:pt x="9525" y="52438"/>
                    <a:pt x="11443" y="52438"/>
                    <a:pt x="11443" y="52438"/>
                  </a:cubicBezTo>
                  <a:cubicBezTo>
                    <a:pt x="12395" y="53391"/>
                    <a:pt x="13347" y="53391"/>
                    <a:pt x="14300" y="53391"/>
                  </a:cubicBezTo>
                  <a:cubicBezTo>
                    <a:pt x="17157" y="53391"/>
                    <a:pt x="20015" y="52438"/>
                    <a:pt x="21920" y="49581"/>
                  </a:cubicBezTo>
                  <a:cubicBezTo>
                    <a:pt x="23825" y="47663"/>
                    <a:pt x="24777" y="45758"/>
                    <a:pt x="24777" y="42901"/>
                  </a:cubicBezTo>
                  <a:cubicBezTo>
                    <a:pt x="24777" y="40043"/>
                    <a:pt x="24777" y="38138"/>
                    <a:pt x="23825" y="36233"/>
                  </a:cubicBezTo>
                  <a:cubicBezTo>
                    <a:pt x="22872" y="35280"/>
                    <a:pt x="21920" y="33363"/>
                    <a:pt x="20968" y="33363"/>
                  </a:cubicBezTo>
                  <a:cubicBezTo>
                    <a:pt x="20015" y="31458"/>
                    <a:pt x="18110" y="30505"/>
                    <a:pt x="16205" y="30505"/>
                  </a:cubicBezTo>
                  <a:cubicBezTo>
                    <a:pt x="14300" y="29553"/>
                    <a:pt x="12395" y="28600"/>
                    <a:pt x="10477" y="28600"/>
                  </a:cubicBezTo>
                  <a:lnTo>
                    <a:pt x="9525" y="28600"/>
                  </a:lnTo>
                  <a:lnTo>
                    <a:pt x="9525" y="27648"/>
                  </a:lnTo>
                  <a:cubicBezTo>
                    <a:pt x="11443" y="27648"/>
                    <a:pt x="13347" y="26695"/>
                    <a:pt x="15252" y="25743"/>
                  </a:cubicBezTo>
                  <a:cubicBezTo>
                    <a:pt x="17157" y="23838"/>
                    <a:pt x="19063" y="22885"/>
                    <a:pt x="20015" y="20980"/>
                  </a:cubicBezTo>
                  <a:cubicBezTo>
                    <a:pt x="20968" y="19063"/>
                    <a:pt x="21920" y="17158"/>
                    <a:pt x="21920" y="15253"/>
                  </a:cubicBezTo>
                  <a:cubicBezTo>
                    <a:pt x="21920" y="12395"/>
                    <a:pt x="20968" y="9538"/>
                    <a:pt x="19063" y="8585"/>
                  </a:cubicBezTo>
                  <a:cubicBezTo>
                    <a:pt x="17157" y="6680"/>
                    <a:pt x="15252" y="5715"/>
                    <a:pt x="12395" y="5715"/>
                  </a:cubicBezTo>
                  <a:cubicBezTo>
                    <a:pt x="8572" y="5715"/>
                    <a:pt x="4762" y="7633"/>
                    <a:pt x="1905" y="12395"/>
                  </a:cubicBezTo>
                  <a:lnTo>
                    <a:pt x="952" y="11443"/>
                  </a:lnTo>
                  <a:close/>
                  <a:moveTo>
                    <a:pt x="-840258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4" name="Freeform 727">
              <a:extLst>
                <a:ext uri="{FF2B5EF4-FFF2-40B4-BE49-F238E27FC236}">
                  <a16:creationId xmlns:a16="http://schemas.microsoft.com/office/drawing/2014/main" id="{C7FE28EC-0DC8-5EF7-A953-26432BFA1C71}"/>
                </a:ext>
              </a:extLst>
            </p:cNvPr>
            <p:cNvSpPr/>
            <p:nvPr/>
          </p:nvSpPr>
          <p:spPr>
            <a:xfrm>
              <a:off x="1879512" y="5987362"/>
              <a:ext cx="43951" cy="59685"/>
            </a:xfrm>
            <a:custGeom>
              <a:avLst/>
              <a:gdLst/>
              <a:ahLst/>
              <a:cxnLst/>
              <a:rect l="0" t="0" r="0" b="0"/>
              <a:pathLst>
                <a:path w="37160" h="55296">
                  <a:moveTo>
                    <a:pt x="37160" y="35280"/>
                  </a:moveTo>
                  <a:lnTo>
                    <a:pt x="37160" y="35280"/>
                  </a:lnTo>
                  <a:lnTo>
                    <a:pt x="37160" y="40996"/>
                  </a:lnTo>
                  <a:lnTo>
                    <a:pt x="29540" y="40996"/>
                  </a:lnTo>
                  <a:lnTo>
                    <a:pt x="29540" y="55296"/>
                  </a:lnTo>
                  <a:lnTo>
                    <a:pt x="22860" y="55296"/>
                  </a:lnTo>
                  <a:lnTo>
                    <a:pt x="22860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4765" y="0"/>
                  </a:lnTo>
                  <a:lnTo>
                    <a:pt x="29540" y="0"/>
                  </a:lnTo>
                  <a:lnTo>
                    <a:pt x="29540" y="35280"/>
                  </a:lnTo>
                  <a:lnTo>
                    <a:pt x="37160" y="35280"/>
                  </a:lnTo>
                  <a:close/>
                  <a:moveTo>
                    <a:pt x="-903160" y="253466"/>
                  </a:moveTo>
                  <a:moveTo>
                    <a:pt x="22860" y="35280"/>
                  </a:moveTo>
                  <a:lnTo>
                    <a:pt x="22860" y="35280"/>
                  </a:lnTo>
                  <a:lnTo>
                    <a:pt x="22860" y="8585"/>
                  </a:lnTo>
                  <a:lnTo>
                    <a:pt x="3810" y="35280"/>
                  </a:lnTo>
                  <a:lnTo>
                    <a:pt x="22860" y="35280"/>
                  </a:lnTo>
                  <a:close/>
                  <a:moveTo>
                    <a:pt x="-903160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5" name="Freeform 728">
              <a:extLst>
                <a:ext uri="{FF2B5EF4-FFF2-40B4-BE49-F238E27FC236}">
                  <a16:creationId xmlns:a16="http://schemas.microsoft.com/office/drawing/2014/main" id="{6479247C-112F-B76D-4D0C-4592ECBFDF1A}"/>
                </a:ext>
              </a:extLst>
            </p:cNvPr>
            <p:cNvSpPr/>
            <p:nvPr/>
          </p:nvSpPr>
          <p:spPr>
            <a:xfrm>
              <a:off x="1927970" y="6004853"/>
              <a:ext cx="104785" cy="92611"/>
            </a:xfrm>
            <a:custGeom>
              <a:avLst/>
              <a:gdLst/>
              <a:ahLst/>
              <a:cxnLst/>
              <a:rect l="0" t="0" r="0" b="0"/>
              <a:pathLst>
                <a:path w="88595" h="85801">
                  <a:moveTo>
                    <a:pt x="59068" y="2858"/>
                  </a:moveTo>
                  <a:lnTo>
                    <a:pt x="59068" y="2858"/>
                  </a:lnTo>
                  <a:lnTo>
                    <a:pt x="59068" y="0"/>
                  </a:lnTo>
                  <a:lnTo>
                    <a:pt x="88595" y="0"/>
                  </a:lnTo>
                  <a:lnTo>
                    <a:pt x="88595" y="2858"/>
                  </a:lnTo>
                  <a:lnTo>
                    <a:pt x="85738" y="2858"/>
                  </a:lnTo>
                  <a:cubicBezTo>
                    <a:pt x="81928" y="2858"/>
                    <a:pt x="79070" y="3810"/>
                    <a:pt x="78118" y="6680"/>
                  </a:cubicBezTo>
                  <a:cubicBezTo>
                    <a:pt x="77165" y="7633"/>
                    <a:pt x="76213" y="11443"/>
                    <a:pt x="76213" y="15253"/>
                  </a:cubicBezTo>
                  <a:lnTo>
                    <a:pt x="76213" y="49581"/>
                  </a:lnTo>
                  <a:cubicBezTo>
                    <a:pt x="76213" y="58153"/>
                    <a:pt x="75260" y="63881"/>
                    <a:pt x="74308" y="68644"/>
                  </a:cubicBezTo>
                  <a:cubicBezTo>
                    <a:pt x="72403" y="73406"/>
                    <a:pt x="68593" y="77229"/>
                    <a:pt x="63830" y="81039"/>
                  </a:cubicBezTo>
                  <a:cubicBezTo>
                    <a:pt x="59068" y="83896"/>
                    <a:pt x="52400" y="85801"/>
                    <a:pt x="44780" y="85801"/>
                  </a:cubicBezTo>
                  <a:cubicBezTo>
                    <a:pt x="35243" y="85801"/>
                    <a:pt x="28575" y="83896"/>
                    <a:pt x="23813" y="81039"/>
                  </a:cubicBezTo>
                  <a:cubicBezTo>
                    <a:pt x="19050" y="78181"/>
                    <a:pt x="15240" y="73406"/>
                    <a:pt x="13335" y="68644"/>
                  </a:cubicBezTo>
                  <a:cubicBezTo>
                    <a:pt x="12383" y="64834"/>
                    <a:pt x="11430" y="58153"/>
                    <a:pt x="11430" y="47676"/>
                  </a:cubicBezTo>
                  <a:lnTo>
                    <a:pt x="11430" y="15253"/>
                  </a:lnTo>
                  <a:cubicBezTo>
                    <a:pt x="11430" y="10490"/>
                    <a:pt x="11430" y="6680"/>
                    <a:pt x="9525" y="4775"/>
                  </a:cubicBezTo>
                  <a:cubicBezTo>
                    <a:pt x="8573" y="3810"/>
                    <a:pt x="5715" y="2858"/>
                    <a:pt x="2858" y="2858"/>
                  </a:cubicBezTo>
                  <a:lnTo>
                    <a:pt x="0" y="2858"/>
                  </a:lnTo>
                  <a:lnTo>
                    <a:pt x="0" y="0"/>
                  </a:lnTo>
                  <a:lnTo>
                    <a:pt x="35243" y="0"/>
                  </a:lnTo>
                  <a:lnTo>
                    <a:pt x="35243" y="2858"/>
                  </a:lnTo>
                  <a:lnTo>
                    <a:pt x="32385" y="2858"/>
                  </a:lnTo>
                  <a:cubicBezTo>
                    <a:pt x="28575" y="2858"/>
                    <a:pt x="26670" y="3810"/>
                    <a:pt x="24765" y="5728"/>
                  </a:cubicBezTo>
                  <a:cubicBezTo>
                    <a:pt x="23813" y="7633"/>
                    <a:pt x="23813" y="10490"/>
                    <a:pt x="23813" y="15253"/>
                  </a:cubicBezTo>
                  <a:lnTo>
                    <a:pt x="23813" y="51486"/>
                  </a:lnTo>
                  <a:cubicBezTo>
                    <a:pt x="23813" y="54343"/>
                    <a:pt x="23813" y="58153"/>
                    <a:pt x="24765" y="62929"/>
                  </a:cubicBezTo>
                  <a:cubicBezTo>
                    <a:pt x="24765" y="66739"/>
                    <a:pt x="25718" y="69596"/>
                    <a:pt x="27623" y="72454"/>
                  </a:cubicBezTo>
                  <a:cubicBezTo>
                    <a:pt x="29528" y="74359"/>
                    <a:pt x="31433" y="76276"/>
                    <a:pt x="34290" y="78181"/>
                  </a:cubicBezTo>
                  <a:cubicBezTo>
                    <a:pt x="37148" y="80086"/>
                    <a:pt x="40958" y="80086"/>
                    <a:pt x="44780" y="80086"/>
                  </a:cubicBezTo>
                  <a:cubicBezTo>
                    <a:pt x="50495" y="80086"/>
                    <a:pt x="55258" y="79134"/>
                    <a:pt x="60020" y="77229"/>
                  </a:cubicBezTo>
                  <a:cubicBezTo>
                    <a:pt x="63830" y="74359"/>
                    <a:pt x="66688" y="71501"/>
                    <a:pt x="68593" y="67691"/>
                  </a:cubicBezTo>
                  <a:cubicBezTo>
                    <a:pt x="70498" y="63881"/>
                    <a:pt x="70498" y="58153"/>
                    <a:pt x="70498" y="48628"/>
                  </a:cubicBezTo>
                  <a:lnTo>
                    <a:pt x="70498" y="15253"/>
                  </a:lnTo>
                  <a:cubicBezTo>
                    <a:pt x="70498" y="9538"/>
                    <a:pt x="70498" y="6680"/>
                    <a:pt x="69545" y="5728"/>
                  </a:cubicBezTo>
                  <a:cubicBezTo>
                    <a:pt x="67640" y="3810"/>
                    <a:pt x="64783" y="2858"/>
                    <a:pt x="61925" y="2858"/>
                  </a:cubicBezTo>
                  <a:lnTo>
                    <a:pt x="59068" y="2858"/>
                  </a:lnTo>
                  <a:close/>
                  <a:moveTo>
                    <a:pt x="-927913" y="23726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6" name="Freeform 729">
              <a:extLst>
                <a:ext uri="{FF2B5EF4-FFF2-40B4-BE49-F238E27FC236}">
                  <a16:creationId xmlns:a16="http://schemas.microsoft.com/office/drawing/2014/main" id="{51C1437B-A0D3-BBFC-CCAF-0324A31F7313}"/>
                </a:ext>
              </a:extLst>
            </p:cNvPr>
            <p:cNvSpPr/>
            <p:nvPr/>
          </p:nvSpPr>
          <p:spPr>
            <a:xfrm>
              <a:off x="2042895" y="6082030"/>
              <a:ext cx="21449" cy="36025"/>
            </a:xfrm>
            <a:custGeom>
              <a:avLst/>
              <a:gdLst/>
              <a:ahLst/>
              <a:cxnLst/>
              <a:rect l="0" t="0" r="0" b="0"/>
              <a:pathLst>
                <a:path w="18135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3823" y="28600"/>
                    <a:pt x="7633" y="26696"/>
                    <a:pt x="9538" y="23838"/>
                  </a:cubicBezTo>
                  <a:cubicBezTo>
                    <a:pt x="12421" y="20981"/>
                    <a:pt x="13310" y="18123"/>
                    <a:pt x="13310" y="14300"/>
                  </a:cubicBezTo>
                  <a:cubicBezTo>
                    <a:pt x="13310" y="14300"/>
                    <a:pt x="13310" y="13348"/>
                    <a:pt x="12421" y="12395"/>
                  </a:cubicBezTo>
                  <a:cubicBezTo>
                    <a:pt x="12421" y="12395"/>
                    <a:pt x="12421" y="12395"/>
                    <a:pt x="11404" y="12395"/>
                  </a:cubicBezTo>
                  <a:cubicBezTo>
                    <a:pt x="11404" y="12395"/>
                    <a:pt x="10490" y="12395"/>
                    <a:pt x="8585" y="13348"/>
                  </a:cubicBezTo>
                  <a:cubicBezTo>
                    <a:pt x="8585" y="13348"/>
                    <a:pt x="7633" y="14300"/>
                    <a:pt x="6680" y="14300"/>
                  </a:cubicBezTo>
                  <a:cubicBezTo>
                    <a:pt x="4775" y="14300"/>
                    <a:pt x="2870" y="13348"/>
                    <a:pt x="1905" y="12395"/>
                  </a:cubicBezTo>
                  <a:cubicBezTo>
                    <a:pt x="952" y="11443"/>
                    <a:pt x="0" y="9538"/>
                    <a:pt x="0" y="7633"/>
                  </a:cubicBezTo>
                  <a:cubicBezTo>
                    <a:pt x="0" y="5728"/>
                    <a:pt x="952" y="3810"/>
                    <a:pt x="1905" y="1905"/>
                  </a:cubicBezTo>
                  <a:cubicBezTo>
                    <a:pt x="3823" y="953"/>
                    <a:pt x="5728" y="0"/>
                    <a:pt x="7633" y="0"/>
                  </a:cubicBezTo>
                  <a:cubicBezTo>
                    <a:pt x="10490" y="0"/>
                    <a:pt x="13310" y="953"/>
                    <a:pt x="15215" y="3810"/>
                  </a:cubicBezTo>
                  <a:cubicBezTo>
                    <a:pt x="17119" y="5728"/>
                    <a:pt x="18135" y="8585"/>
                    <a:pt x="18135" y="12395"/>
                  </a:cubicBezTo>
                  <a:cubicBezTo>
                    <a:pt x="18135" y="17158"/>
                    <a:pt x="17119" y="20981"/>
                    <a:pt x="14326" y="24790"/>
                  </a:cubicBezTo>
                  <a:cubicBezTo>
                    <a:pt x="10490" y="28600"/>
                    <a:pt x="6680" y="31458"/>
                    <a:pt x="0" y="33376"/>
                  </a:cubicBezTo>
                  <a:lnTo>
                    <a:pt x="0" y="33376"/>
                  </a:lnTo>
                  <a:close/>
                  <a:moveTo>
                    <a:pt x="-1127100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7" name="Freeform 730">
              <a:extLst>
                <a:ext uri="{FF2B5EF4-FFF2-40B4-BE49-F238E27FC236}">
                  <a16:creationId xmlns:a16="http://schemas.microsoft.com/office/drawing/2014/main" id="{670BC355-858D-E6F9-DD5B-6629A290765A}"/>
                </a:ext>
              </a:extLst>
            </p:cNvPr>
            <p:cNvSpPr/>
            <p:nvPr/>
          </p:nvSpPr>
          <p:spPr>
            <a:xfrm>
              <a:off x="2100395" y="5987362"/>
              <a:ext cx="41606" cy="59685"/>
            </a:xfrm>
            <a:custGeom>
              <a:avLst/>
              <a:gdLst/>
              <a:ahLst/>
              <a:cxnLst/>
              <a:rect l="0" t="0" r="0" b="0"/>
              <a:pathLst>
                <a:path w="35178" h="55296">
                  <a:moveTo>
                    <a:pt x="35178" y="44805"/>
                  </a:moveTo>
                  <a:lnTo>
                    <a:pt x="35178" y="44805"/>
                  </a:lnTo>
                  <a:lnTo>
                    <a:pt x="31369" y="55296"/>
                  </a:lnTo>
                  <a:lnTo>
                    <a:pt x="0" y="55296"/>
                  </a:lnTo>
                  <a:lnTo>
                    <a:pt x="0" y="54343"/>
                  </a:lnTo>
                  <a:cubicBezTo>
                    <a:pt x="9525" y="45758"/>
                    <a:pt x="16128" y="39091"/>
                    <a:pt x="19938" y="33363"/>
                  </a:cubicBezTo>
                  <a:cubicBezTo>
                    <a:pt x="23749" y="27648"/>
                    <a:pt x="25653" y="22885"/>
                    <a:pt x="25653" y="18110"/>
                  </a:cubicBezTo>
                  <a:cubicBezTo>
                    <a:pt x="25653" y="15253"/>
                    <a:pt x="24764" y="12395"/>
                    <a:pt x="21844" y="9538"/>
                  </a:cubicBezTo>
                  <a:cubicBezTo>
                    <a:pt x="19938" y="7633"/>
                    <a:pt x="17144" y="6680"/>
                    <a:pt x="14224" y="6680"/>
                  </a:cubicBezTo>
                  <a:cubicBezTo>
                    <a:pt x="12319" y="6680"/>
                    <a:pt x="9525" y="7633"/>
                    <a:pt x="7619" y="8585"/>
                  </a:cubicBezTo>
                  <a:cubicBezTo>
                    <a:pt x="5714" y="10490"/>
                    <a:pt x="3810" y="12395"/>
                    <a:pt x="2794" y="15253"/>
                  </a:cubicBezTo>
                  <a:lnTo>
                    <a:pt x="888" y="15253"/>
                  </a:lnTo>
                  <a:cubicBezTo>
                    <a:pt x="1905" y="10490"/>
                    <a:pt x="3810" y="6680"/>
                    <a:pt x="6603" y="3810"/>
                  </a:cubicBezTo>
                  <a:cubicBezTo>
                    <a:pt x="9525" y="1905"/>
                    <a:pt x="12319" y="0"/>
                    <a:pt x="17144" y="0"/>
                  </a:cubicBezTo>
                  <a:cubicBezTo>
                    <a:pt x="20955" y="0"/>
                    <a:pt x="24764" y="1905"/>
                    <a:pt x="27558" y="4762"/>
                  </a:cubicBezTo>
                  <a:cubicBezTo>
                    <a:pt x="30480" y="7633"/>
                    <a:pt x="32385" y="10490"/>
                    <a:pt x="32385" y="14300"/>
                  </a:cubicBezTo>
                  <a:cubicBezTo>
                    <a:pt x="32385" y="17158"/>
                    <a:pt x="31369" y="20015"/>
                    <a:pt x="30480" y="22885"/>
                  </a:cubicBezTo>
                  <a:cubicBezTo>
                    <a:pt x="28575" y="26695"/>
                    <a:pt x="24764" y="31458"/>
                    <a:pt x="20955" y="36233"/>
                  </a:cubicBezTo>
                  <a:cubicBezTo>
                    <a:pt x="14224" y="43853"/>
                    <a:pt x="9525" y="48616"/>
                    <a:pt x="8508" y="49581"/>
                  </a:cubicBezTo>
                  <a:lnTo>
                    <a:pt x="22860" y="49581"/>
                  </a:lnTo>
                  <a:cubicBezTo>
                    <a:pt x="25653" y="49581"/>
                    <a:pt x="27558" y="49581"/>
                    <a:pt x="28575" y="49581"/>
                  </a:cubicBezTo>
                  <a:cubicBezTo>
                    <a:pt x="29463" y="49581"/>
                    <a:pt x="30480" y="48616"/>
                    <a:pt x="31369" y="47663"/>
                  </a:cubicBezTo>
                  <a:cubicBezTo>
                    <a:pt x="32385" y="47663"/>
                    <a:pt x="33274" y="46710"/>
                    <a:pt x="34289" y="44805"/>
                  </a:cubicBezTo>
                  <a:lnTo>
                    <a:pt x="35178" y="44805"/>
                  </a:lnTo>
                  <a:close/>
                  <a:moveTo>
                    <a:pt x="-1099439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8" name="Freeform 731">
              <a:extLst>
                <a:ext uri="{FF2B5EF4-FFF2-40B4-BE49-F238E27FC236}">
                  <a16:creationId xmlns:a16="http://schemas.microsoft.com/office/drawing/2014/main" id="{C39A6077-C7D6-8137-9272-6FF0D8462C7F}"/>
                </a:ext>
              </a:extLst>
            </p:cNvPr>
            <p:cNvSpPr/>
            <p:nvPr/>
          </p:nvSpPr>
          <p:spPr>
            <a:xfrm>
              <a:off x="2151016" y="5987362"/>
              <a:ext cx="36049" cy="60712"/>
            </a:xfrm>
            <a:custGeom>
              <a:avLst/>
              <a:gdLst/>
              <a:ahLst/>
              <a:cxnLst/>
              <a:rect l="0" t="0" r="0" b="0"/>
              <a:pathLst>
                <a:path w="30479" h="56248">
                  <a:moveTo>
                    <a:pt x="0" y="11443"/>
                  </a:moveTo>
                  <a:lnTo>
                    <a:pt x="0" y="11443"/>
                  </a:lnTo>
                  <a:cubicBezTo>
                    <a:pt x="1904" y="7633"/>
                    <a:pt x="3809" y="5715"/>
                    <a:pt x="6731" y="2857"/>
                  </a:cubicBezTo>
                  <a:cubicBezTo>
                    <a:pt x="8636" y="952"/>
                    <a:pt x="11429" y="0"/>
                    <a:pt x="15239" y="0"/>
                  </a:cubicBezTo>
                  <a:cubicBezTo>
                    <a:pt x="19050" y="0"/>
                    <a:pt x="22859" y="1905"/>
                    <a:pt x="24764" y="4762"/>
                  </a:cubicBezTo>
                  <a:cubicBezTo>
                    <a:pt x="26670" y="6680"/>
                    <a:pt x="27686" y="8585"/>
                    <a:pt x="27686" y="11443"/>
                  </a:cubicBezTo>
                  <a:cubicBezTo>
                    <a:pt x="27686" y="15253"/>
                    <a:pt x="25781" y="19063"/>
                    <a:pt x="20065" y="23838"/>
                  </a:cubicBezTo>
                  <a:cubicBezTo>
                    <a:pt x="23876" y="24790"/>
                    <a:pt x="25781" y="26695"/>
                    <a:pt x="27686" y="29553"/>
                  </a:cubicBezTo>
                  <a:cubicBezTo>
                    <a:pt x="29590" y="31458"/>
                    <a:pt x="30479" y="34315"/>
                    <a:pt x="30479" y="38138"/>
                  </a:cubicBezTo>
                  <a:cubicBezTo>
                    <a:pt x="30479" y="42901"/>
                    <a:pt x="28575" y="46710"/>
                    <a:pt x="25781" y="49581"/>
                  </a:cubicBezTo>
                  <a:cubicBezTo>
                    <a:pt x="21970" y="54343"/>
                    <a:pt x="16256" y="56248"/>
                    <a:pt x="8636" y="56248"/>
                  </a:cubicBezTo>
                  <a:cubicBezTo>
                    <a:pt x="5714" y="56248"/>
                    <a:pt x="2920" y="56248"/>
                    <a:pt x="1904" y="55296"/>
                  </a:cubicBezTo>
                  <a:cubicBezTo>
                    <a:pt x="0" y="54343"/>
                    <a:pt x="0" y="53391"/>
                    <a:pt x="0" y="52438"/>
                  </a:cubicBezTo>
                  <a:cubicBezTo>
                    <a:pt x="0" y="51486"/>
                    <a:pt x="0" y="50533"/>
                    <a:pt x="1015" y="50533"/>
                  </a:cubicBezTo>
                  <a:cubicBezTo>
                    <a:pt x="1015" y="49581"/>
                    <a:pt x="1904" y="49581"/>
                    <a:pt x="2920" y="49581"/>
                  </a:cubicBezTo>
                  <a:cubicBezTo>
                    <a:pt x="3809" y="49581"/>
                    <a:pt x="3809" y="49581"/>
                    <a:pt x="4826" y="49581"/>
                  </a:cubicBezTo>
                  <a:cubicBezTo>
                    <a:pt x="5714" y="49581"/>
                    <a:pt x="6731" y="50533"/>
                    <a:pt x="7620" y="51486"/>
                  </a:cubicBezTo>
                  <a:cubicBezTo>
                    <a:pt x="9525" y="52438"/>
                    <a:pt x="10540" y="52438"/>
                    <a:pt x="11429" y="52438"/>
                  </a:cubicBezTo>
                  <a:cubicBezTo>
                    <a:pt x="12445" y="53391"/>
                    <a:pt x="13334" y="53391"/>
                    <a:pt x="14351" y="53391"/>
                  </a:cubicBezTo>
                  <a:cubicBezTo>
                    <a:pt x="17145" y="53391"/>
                    <a:pt x="19050" y="52438"/>
                    <a:pt x="21970" y="49581"/>
                  </a:cubicBezTo>
                  <a:cubicBezTo>
                    <a:pt x="23876" y="47663"/>
                    <a:pt x="24764" y="45758"/>
                    <a:pt x="24764" y="42901"/>
                  </a:cubicBezTo>
                  <a:cubicBezTo>
                    <a:pt x="24764" y="40043"/>
                    <a:pt x="23876" y="38138"/>
                    <a:pt x="22859" y="36233"/>
                  </a:cubicBezTo>
                  <a:cubicBezTo>
                    <a:pt x="22859" y="35280"/>
                    <a:pt x="21970" y="33363"/>
                    <a:pt x="20954" y="33363"/>
                  </a:cubicBezTo>
                  <a:cubicBezTo>
                    <a:pt x="20065" y="31458"/>
                    <a:pt x="18161" y="30505"/>
                    <a:pt x="16256" y="30505"/>
                  </a:cubicBezTo>
                  <a:cubicBezTo>
                    <a:pt x="14351" y="29553"/>
                    <a:pt x="12445" y="28600"/>
                    <a:pt x="9525" y="28600"/>
                  </a:cubicBezTo>
                  <a:lnTo>
                    <a:pt x="8636" y="28600"/>
                  </a:lnTo>
                  <a:lnTo>
                    <a:pt x="8636" y="27648"/>
                  </a:lnTo>
                  <a:cubicBezTo>
                    <a:pt x="10540" y="27648"/>
                    <a:pt x="13334" y="26695"/>
                    <a:pt x="15239" y="25743"/>
                  </a:cubicBezTo>
                  <a:cubicBezTo>
                    <a:pt x="17145" y="23838"/>
                    <a:pt x="19050" y="22885"/>
                    <a:pt x="20065" y="20980"/>
                  </a:cubicBezTo>
                  <a:cubicBezTo>
                    <a:pt x="20954" y="19063"/>
                    <a:pt x="20954" y="17158"/>
                    <a:pt x="20954" y="15253"/>
                  </a:cubicBezTo>
                  <a:cubicBezTo>
                    <a:pt x="20954" y="12395"/>
                    <a:pt x="20065" y="9538"/>
                    <a:pt x="18161" y="8585"/>
                  </a:cubicBezTo>
                  <a:cubicBezTo>
                    <a:pt x="17145" y="6680"/>
                    <a:pt x="14351" y="5715"/>
                    <a:pt x="12445" y="5715"/>
                  </a:cubicBezTo>
                  <a:cubicBezTo>
                    <a:pt x="7620" y="5715"/>
                    <a:pt x="4826" y="7633"/>
                    <a:pt x="1904" y="12395"/>
                  </a:cubicBezTo>
                  <a:lnTo>
                    <a:pt x="0" y="11443"/>
                  </a:lnTo>
                  <a:close/>
                  <a:moveTo>
                    <a:pt x="-1108876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29" name="Freeform 732">
              <a:extLst>
                <a:ext uri="{FF2B5EF4-FFF2-40B4-BE49-F238E27FC236}">
                  <a16:creationId xmlns:a16="http://schemas.microsoft.com/office/drawing/2014/main" id="{28AD3C22-5E9B-4651-08AB-E2B0ED6F739F}"/>
                </a:ext>
              </a:extLst>
            </p:cNvPr>
            <p:cNvSpPr/>
            <p:nvPr/>
          </p:nvSpPr>
          <p:spPr>
            <a:xfrm>
              <a:off x="2199533" y="5987362"/>
              <a:ext cx="40557" cy="60712"/>
            </a:xfrm>
            <a:custGeom>
              <a:avLst/>
              <a:gdLst/>
              <a:ahLst/>
              <a:cxnLst/>
              <a:rect l="0" t="0" r="0" b="0"/>
              <a:pathLst>
                <a:path w="34291" h="56248">
                  <a:moveTo>
                    <a:pt x="33402" y="0"/>
                  </a:moveTo>
                  <a:lnTo>
                    <a:pt x="33402" y="0"/>
                  </a:lnTo>
                  <a:lnTo>
                    <a:pt x="33402" y="1905"/>
                  </a:lnTo>
                  <a:cubicBezTo>
                    <a:pt x="29592" y="1905"/>
                    <a:pt x="26670" y="2857"/>
                    <a:pt x="24766" y="3810"/>
                  </a:cubicBezTo>
                  <a:cubicBezTo>
                    <a:pt x="21972" y="4762"/>
                    <a:pt x="20067" y="6680"/>
                    <a:pt x="18161" y="8585"/>
                  </a:cubicBezTo>
                  <a:cubicBezTo>
                    <a:pt x="16256" y="10490"/>
                    <a:pt x="14352" y="13348"/>
                    <a:pt x="12447" y="16205"/>
                  </a:cubicBezTo>
                  <a:cubicBezTo>
                    <a:pt x="11431" y="18110"/>
                    <a:pt x="9525" y="21933"/>
                    <a:pt x="8509" y="25743"/>
                  </a:cubicBezTo>
                  <a:cubicBezTo>
                    <a:pt x="12447" y="22885"/>
                    <a:pt x="16256" y="20980"/>
                    <a:pt x="20956" y="20980"/>
                  </a:cubicBezTo>
                  <a:cubicBezTo>
                    <a:pt x="23877" y="20980"/>
                    <a:pt x="27686" y="22885"/>
                    <a:pt x="30481" y="25743"/>
                  </a:cubicBezTo>
                  <a:cubicBezTo>
                    <a:pt x="33402" y="28600"/>
                    <a:pt x="34291" y="32410"/>
                    <a:pt x="34291" y="37185"/>
                  </a:cubicBezTo>
                  <a:cubicBezTo>
                    <a:pt x="34291" y="41948"/>
                    <a:pt x="33402" y="45758"/>
                    <a:pt x="30481" y="49581"/>
                  </a:cubicBezTo>
                  <a:cubicBezTo>
                    <a:pt x="26670" y="54343"/>
                    <a:pt x="22861" y="56248"/>
                    <a:pt x="17145" y="56248"/>
                  </a:cubicBezTo>
                  <a:cubicBezTo>
                    <a:pt x="13336" y="56248"/>
                    <a:pt x="10542" y="55296"/>
                    <a:pt x="7620" y="53391"/>
                  </a:cubicBezTo>
                  <a:cubicBezTo>
                    <a:pt x="2794" y="48616"/>
                    <a:pt x="0" y="41948"/>
                    <a:pt x="0" y="34315"/>
                  </a:cubicBezTo>
                  <a:cubicBezTo>
                    <a:pt x="0" y="29553"/>
                    <a:pt x="889" y="24790"/>
                    <a:pt x="2794" y="20980"/>
                  </a:cubicBezTo>
                  <a:cubicBezTo>
                    <a:pt x="4700" y="16205"/>
                    <a:pt x="7620" y="12395"/>
                    <a:pt x="11431" y="8585"/>
                  </a:cubicBezTo>
                  <a:cubicBezTo>
                    <a:pt x="15241" y="5715"/>
                    <a:pt x="18161" y="2857"/>
                    <a:pt x="21972" y="1905"/>
                  </a:cubicBezTo>
                  <a:cubicBezTo>
                    <a:pt x="24766" y="952"/>
                    <a:pt x="27686" y="0"/>
                    <a:pt x="30481" y="0"/>
                  </a:cubicBezTo>
                  <a:lnTo>
                    <a:pt x="33402" y="0"/>
                  </a:lnTo>
                  <a:close/>
                  <a:moveTo>
                    <a:pt x="-1138453" y="253466"/>
                  </a:moveTo>
                  <a:moveTo>
                    <a:pt x="8509" y="28600"/>
                  </a:moveTo>
                  <a:lnTo>
                    <a:pt x="8509" y="28600"/>
                  </a:lnTo>
                  <a:cubicBezTo>
                    <a:pt x="7620" y="31458"/>
                    <a:pt x="7620" y="35280"/>
                    <a:pt x="7620" y="37185"/>
                  </a:cubicBezTo>
                  <a:cubicBezTo>
                    <a:pt x="7620" y="40043"/>
                    <a:pt x="7620" y="41948"/>
                    <a:pt x="8509" y="45758"/>
                  </a:cubicBezTo>
                  <a:cubicBezTo>
                    <a:pt x="9525" y="48616"/>
                    <a:pt x="11431" y="50533"/>
                    <a:pt x="13336" y="52438"/>
                  </a:cubicBezTo>
                  <a:cubicBezTo>
                    <a:pt x="14352" y="53391"/>
                    <a:pt x="16256" y="54343"/>
                    <a:pt x="18161" y="54343"/>
                  </a:cubicBezTo>
                  <a:cubicBezTo>
                    <a:pt x="20956" y="54343"/>
                    <a:pt x="22861" y="53391"/>
                    <a:pt x="24766" y="51486"/>
                  </a:cubicBezTo>
                  <a:cubicBezTo>
                    <a:pt x="26670" y="48616"/>
                    <a:pt x="26670" y="45758"/>
                    <a:pt x="26670" y="41948"/>
                  </a:cubicBezTo>
                  <a:cubicBezTo>
                    <a:pt x="26670" y="37185"/>
                    <a:pt x="26670" y="33363"/>
                    <a:pt x="24766" y="29553"/>
                  </a:cubicBezTo>
                  <a:cubicBezTo>
                    <a:pt x="22861" y="26695"/>
                    <a:pt x="20067" y="24790"/>
                    <a:pt x="17145" y="24790"/>
                  </a:cubicBezTo>
                  <a:cubicBezTo>
                    <a:pt x="15241" y="24790"/>
                    <a:pt x="14352" y="24790"/>
                    <a:pt x="13336" y="25743"/>
                  </a:cubicBezTo>
                  <a:cubicBezTo>
                    <a:pt x="12447" y="25743"/>
                    <a:pt x="10542" y="26695"/>
                    <a:pt x="8509" y="28600"/>
                  </a:cubicBezTo>
                  <a:lnTo>
                    <a:pt x="8509" y="28600"/>
                  </a:lnTo>
                  <a:close/>
                  <a:moveTo>
                    <a:pt x="-1167053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0" name="Freeform 733">
              <a:extLst>
                <a:ext uri="{FF2B5EF4-FFF2-40B4-BE49-F238E27FC236}">
                  <a16:creationId xmlns:a16="http://schemas.microsoft.com/office/drawing/2014/main" id="{1B1D48F5-080E-9705-BEF8-963798A3780C}"/>
                </a:ext>
              </a:extLst>
            </p:cNvPr>
            <p:cNvSpPr/>
            <p:nvPr/>
          </p:nvSpPr>
          <p:spPr>
            <a:xfrm>
              <a:off x="2244596" y="6004853"/>
              <a:ext cx="104847" cy="92611"/>
            </a:xfrm>
            <a:custGeom>
              <a:avLst/>
              <a:gdLst/>
              <a:ahLst/>
              <a:cxnLst/>
              <a:rect l="0" t="0" r="0" b="0"/>
              <a:pathLst>
                <a:path w="88647" h="85801">
                  <a:moveTo>
                    <a:pt x="59056" y="2858"/>
                  </a:moveTo>
                  <a:lnTo>
                    <a:pt x="59056" y="2858"/>
                  </a:lnTo>
                  <a:lnTo>
                    <a:pt x="59056" y="0"/>
                  </a:lnTo>
                  <a:lnTo>
                    <a:pt x="88647" y="0"/>
                  </a:lnTo>
                  <a:lnTo>
                    <a:pt x="88647" y="2858"/>
                  </a:lnTo>
                  <a:lnTo>
                    <a:pt x="85725" y="2858"/>
                  </a:lnTo>
                  <a:cubicBezTo>
                    <a:pt x="82931" y="2858"/>
                    <a:pt x="80011" y="3810"/>
                    <a:pt x="78106" y="6680"/>
                  </a:cubicBezTo>
                  <a:cubicBezTo>
                    <a:pt x="77217" y="7633"/>
                    <a:pt x="77217" y="11443"/>
                    <a:pt x="77217" y="15253"/>
                  </a:cubicBezTo>
                  <a:lnTo>
                    <a:pt x="77217" y="49581"/>
                  </a:lnTo>
                  <a:cubicBezTo>
                    <a:pt x="77217" y="58153"/>
                    <a:pt x="76200" y="63881"/>
                    <a:pt x="74295" y="68644"/>
                  </a:cubicBezTo>
                  <a:cubicBezTo>
                    <a:pt x="72391" y="73406"/>
                    <a:pt x="69597" y="77229"/>
                    <a:pt x="64770" y="81039"/>
                  </a:cubicBezTo>
                  <a:cubicBezTo>
                    <a:pt x="60072" y="83896"/>
                    <a:pt x="53341" y="85801"/>
                    <a:pt x="44831" y="85801"/>
                  </a:cubicBezTo>
                  <a:cubicBezTo>
                    <a:pt x="36195" y="85801"/>
                    <a:pt x="28575" y="83896"/>
                    <a:pt x="23877" y="81039"/>
                  </a:cubicBezTo>
                  <a:cubicBezTo>
                    <a:pt x="20067" y="78181"/>
                    <a:pt x="16256" y="73406"/>
                    <a:pt x="14352" y="68644"/>
                  </a:cubicBezTo>
                  <a:cubicBezTo>
                    <a:pt x="13336" y="64834"/>
                    <a:pt x="12447" y="58153"/>
                    <a:pt x="12447" y="47676"/>
                  </a:cubicBezTo>
                  <a:lnTo>
                    <a:pt x="12447" y="15253"/>
                  </a:lnTo>
                  <a:cubicBezTo>
                    <a:pt x="12447" y="10490"/>
                    <a:pt x="11431" y="6680"/>
                    <a:pt x="10542" y="4775"/>
                  </a:cubicBezTo>
                  <a:cubicBezTo>
                    <a:pt x="8636" y="3810"/>
                    <a:pt x="6731" y="2858"/>
                    <a:pt x="2922" y="2858"/>
                  </a:cubicBezTo>
                  <a:lnTo>
                    <a:pt x="0" y="2858"/>
                  </a:lnTo>
                  <a:lnTo>
                    <a:pt x="0" y="0"/>
                  </a:lnTo>
                  <a:lnTo>
                    <a:pt x="36195" y="0"/>
                  </a:lnTo>
                  <a:lnTo>
                    <a:pt x="36195" y="2858"/>
                  </a:lnTo>
                  <a:lnTo>
                    <a:pt x="33402" y="2858"/>
                  </a:lnTo>
                  <a:cubicBezTo>
                    <a:pt x="29592" y="2858"/>
                    <a:pt x="26670" y="3810"/>
                    <a:pt x="25781" y="5728"/>
                  </a:cubicBezTo>
                  <a:cubicBezTo>
                    <a:pt x="24766" y="7633"/>
                    <a:pt x="23877" y="10490"/>
                    <a:pt x="23877" y="15253"/>
                  </a:cubicBezTo>
                  <a:lnTo>
                    <a:pt x="23877" y="51486"/>
                  </a:lnTo>
                  <a:cubicBezTo>
                    <a:pt x="23877" y="54343"/>
                    <a:pt x="24766" y="58153"/>
                    <a:pt x="24766" y="62929"/>
                  </a:cubicBezTo>
                  <a:cubicBezTo>
                    <a:pt x="25781" y="66739"/>
                    <a:pt x="26670" y="69596"/>
                    <a:pt x="28575" y="72454"/>
                  </a:cubicBezTo>
                  <a:cubicBezTo>
                    <a:pt x="29592" y="74359"/>
                    <a:pt x="32386" y="76276"/>
                    <a:pt x="35306" y="78181"/>
                  </a:cubicBezTo>
                  <a:cubicBezTo>
                    <a:pt x="38100" y="80086"/>
                    <a:pt x="41022" y="80086"/>
                    <a:pt x="45720" y="80086"/>
                  </a:cubicBezTo>
                  <a:cubicBezTo>
                    <a:pt x="51436" y="80086"/>
                    <a:pt x="56261" y="79134"/>
                    <a:pt x="60072" y="77229"/>
                  </a:cubicBezTo>
                  <a:cubicBezTo>
                    <a:pt x="64770" y="74359"/>
                    <a:pt x="67692" y="71501"/>
                    <a:pt x="69597" y="67691"/>
                  </a:cubicBezTo>
                  <a:cubicBezTo>
                    <a:pt x="70486" y="63881"/>
                    <a:pt x="71502" y="58153"/>
                    <a:pt x="71502" y="48628"/>
                  </a:cubicBezTo>
                  <a:lnTo>
                    <a:pt x="71502" y="15253"/>
                  </a:lnTo>
                  <a:cubicBezTo>
                    <a:pt x="71502" y="9538"/>
                    <a:pt x="70486" y="6680"/>
                    <a:pt x="69597" y="5728"/>
                  </a:cubicBezTo>
                  <a:cubicBezTo>
                    <a:pt x="68581" y="3810"/>
                    <a:pt x="65786" y="2858"/>
                    <a:pt x="62866" y="2858"/>
                  </a:cubicBezTo>
                  <a:lnTo>
                    <a:pt x="59056" y="2858"/>
                  </a:lnTo>
                  <a:close/>
                  <a:moveTo>
                    <a:pt x="-1195616" y="23726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1" name="Freeform 734">
              <a:extLst>
                <a:ext uri="{FF2B5EF4-FFF2-40B4-BE49-F238E27FC236}">
                  <a16:creationId xmlns:a16="http://schemas.microsoft.com/office/drawing/2014/main" id="{595C9190-C3C4-3298-F72A-0F28F8DDD6D9}"/>
                </a:ext>
              </a:extLst>
            </p:cNvPr>
            <p:cNvSpPr/>
            <p:nvPr/>
          </p:nvSpPr>
          <p:spPr>
            <a:xfrm>
              <a:off x="2359506" y="6082030"/>
              <a:ext cx="22531" cy="36025"/>
            </a:xfrm>
            <a:custGeom>
              <a:avLst/>
              <a:gdLst/>
              <a:ahLst/>
              <a:cxnLst/>
              <a:rect l="0" t="0" r="0" b="0"/>
              <a:pathLst>
                <a:path w="19050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4825" y="28600"/>
                    <a:pt x="7619" y="26696"/>
                    <a:pt x="10541" y="23838"/>
                  </a:cubicBezTo>
                  <a:cubicBezTo>
                    <a:pt x="12446" y="20981"/>
                    <a:pt x="13335" y="18123"/>
                    <a:pt x="13335" y="14300"/>
                  </a:cubicBezTo>
                  <a:cubicBezTo>
                    <a:pt x="13335" y="14300"/>
                    <a:pt x="13335" y="13348"/>
                    <a:pt x="13335" y="12395"/>
                  </a:cubicBezTo>
                  <a:cubicBezTo>
                    <a:pt x="12446" y="12395"/>
                    <a:pt x="12446" y="12395"/>
                    <a:pt x="12446" y="12395"/>
                  </a:cubicBezTo>
                  <a:cubicBezTo>
                    <a:pt x="11430" y="12395"/>
                    <a:pt x="10541" y="12395"/>
                    <a:pt x="9525" y="13348"/>
                  </a:cubicBezTo>
                  <a:cubicBezTo>
                    <a:pt x="8636" y="13348"/>
                    <a:pt x="7619" y="14300"/>
                    <a:pt x="6730" y="14300"/>
                  </a:cubicBezTo>
                  <a:cubicBezTo>
                    <a:pt x="4825" y="14300"/>
                    <a:pt x="3810" y="13348"/>
                    <a:pt x="1905" y="12395"/>
                  </a:cubicBezTo>
                  <a:cubicBezTo>
                    <a:pt x="1016" y="11443"/>
                    <a:pt x="0" y="9538"/>
                    <a:pt x="0" y="7633"/>
                  </a:cubicBezTo>
                  <a:cubicBezTo>
                    <a:pt x="0" y="5728"/>
                    <a:pt x="1016" y="3810"/>
                    <a:pt x="2921" y="1905"/>
                  </a:cubicBezTo>
                  <a:cubicBezTo>
                    <a:pt x="3810" y="953"/>
                    <a:pt x="5714" y="0"/>
                    <a:pt x="8636" y="0"/>
                  </a:cubicBezTo>
                  <a:cubicBezTo>
                    <a:pt x="11430" y="0"/>
                    <a:pt x="13335" y="953"/>
                    <a:pt x="15239" y="3810"/>
                  </a:cubicBezTo>
                  <a:cubicBezTo>
                    <a:pt x="18161" y="5728"/>
                    <a:pt x="19050" y="8585"/>
                    <a:pt x="19050" y="12395"/>
                  </a:cubicBezTo>
                  <a:cubicBezTo>
                    <a:pt x="19050" y="17158"/>
                    <a:pt x="17144" y="20981"/>
                    <a:pt x="14350" y="24790"/>
                  </a:cubicBezTo>
                  <a:cubicBezTo>
                    <a:pt x="11430" y="28600"/>
                    <a:pt x="6730" y="31458"/>
                    <a:pt x="0" y="33376"/>
                  </a:cubicBezTo>
                  <a:lnTo>
                    <a:pt x="0" y="33376"/>
                  </a:lnTo>
                  <a:close/>
                  <a:moveTo>
                    <a:pt x="-1394791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2" name="Freeform 735">
              <a:extLst>
                <a:ext uri="{FF2B5EF4-FFF2-40B4-BE49-F238E27FC236}">
                  <a16:creationId xmlns:a16="http://schemas.microsoft.com/office/drawing/2014/main" id="{1D8B2567-CE0C-2C1B-C64B-FF3DE3419AFA}"/>
                </a:ext>
              </a:extLst>
            </p:cNvPr>
            <p:cNvSpPr/>
            <p:nvPr/>
          </p:nvSpPr>
          <p:spPr>
            <a:xfrm>
              <a:off x="2430556" y="5987362"/>
              <a:ext cx="41608" cy="59685"/>
            </a:xfrm>
            <a:custGeom>
              <a:avLst/>
              <a:gdLst/>
              <a:ahLst/>
              <a:cxnLst/>
              <a:rect l="0" t="0" r="0" b="0"/>
              <a:pathLst>
                <a:path w="35179" h="55296">
                  <a:moveTo>
                    <a:pt x="35179" y="44805"/>
                  </a:moveTo>
                  <a:lnTo>
                    <a:pt x="35179" y="44805"/>
                  </a:lnTo>
                  <a:lnTo>
                    <a:pt x="31368" y="55296"/>
                  </a:lnTo>
                  <a:lnTo>
                    <a:pt x="0" y="55296"/>
                  </a:lnTo>
                  <a:lnTo>
                    <a:pt x="0" y="54343"/>
                  </a:lnTo>
                  <a:cubicBezTo>
                    <a:pt x="8509" y="45758"/>
                    <a:pt x="15240" y="39091"/>
                    <a:pt x="19050" y="33363"/>
                  </a:cubicBezTo>
                  <a:cubicBezTo>
                    <a:pt x="22859" y="27648"/>
                    <a:pt x="24765" y="22885"/>
                    <a:pt x="24765" y="18110"/>
                  </a:cubicBezTo>
                  <a:cubicBezTo>
                    <a:pt x="24765" y="15253"/>
                    <a:pt x="23748" y="12395"/>
                    <a:pt x="21843" y="9538"/>
                  </a:cubicBezTo>
                  <a:cubicBezTo>
                    <a:pt x="19939" y="7633"/>
                    <a:pt x="17145" y="6680"/>
                    <a:pt x="14223" y="6680"/>
                  </a:cubicBezTo>
                  <a:cubicBezTo>
                    <a:pt x="11429" y="6680"/>
                    <a:pt x="9525" y="7633"/>
                    <a:pt x="7620" y="8585"/>
                  </a:cubicBezTo>
                  <a:cubicBezTo>
                    <a:pt x="4698" y="10490"/>
                    <a:pt x="3809" y="12395"/>
                    <a:pt x="2793" y="15253"/>
                  </a:cubicBezTo>
                  <a:lnTo>
                    <a:pt x="889" y="15253"/>
                  </a:lnTo>
                  <a:cubicBezTo>
                    <a:pt x="1904" y="10490"/>
                    <a:pt x="3809" y="6680"/>
                    <a:pt x="6604" y="3810"/>
                  </a:cubicBezTo>
                  <a:cubicBezTo>
                    <a:pt x="8509" y="1905"/>
                    <a:pt x="12318" y="0"/>
                    <a:pt x="16129" y="0"/>
                  </a:cubicBezTo>
                  <a:cubicBezTo>
                    <a:pt x="20954" y="0"/>
                    <a:pt x="24765" y="1905"/>
                    <a:pt x="27559" y="4762"/>
                  </a:cubicBezTo>
                  <a:cubicBezTo>
                    <a:pt x="30479" y="7633"/>
                    <a:pt x="32384" y="10490"/>
                    <a:pt x="32384" y="14300"/>
                  </a:cubicBezTo>
                  <a:cubicBezTo>
                    <a:pt x="32384" y="17158"/>
                    <a:pt x="31368" y="20015"/>
                    <a:pt x="30479" y="22885"/>
                  </a:cubicBezTo>
                  <a:cubicBezTo>
                    <a:pt x="28575" y="26695"/>
                    <a:pt x="24765" y="31458"/>
                    <a:pt x="20954" y="36233"/>
                  </a:cubicBezTo>
                  <a:cubicBezTo>
                    <a:pt x="14223" y="43853"/>
                    <a:pt x="9525" y="48616"/>
                    <a:pt x="7620" y="49581"/>
                  </a:cubicBezTo>
                  <a:lnTo>
                    <a:pt x="21843" y="49581"/>
                  </a:lnTo>
                  <a:cubicBezTo>
                    <a:pt x="24765" y="49581"/>
                    <a:pt x="26670" y="49581"/>
                    <a:pt x="28575" y="49581"/>
                  </a:cubicBezTo>
                  <a:cubicBezTo>
                    <a:pt x="29464" y="49581"/>
                    <a:pt x="30479" y="48616"/>
                    <a:pt x="31368" y="47663"/>
                  </a:cubicBezTo>
                  <a:cubicBezTo>
                    <a:pt x="32384" y="47663"/>
                    <a:pt x="33273" y="46710"/>
                    <a:pt x="34290" y="44805"/>
                  </a:cubicBezTo>
                  <a:lnTo>
                    <a:pt x="35179" y="44805"/>
                  </a:lnTo>
                  <a:close/>
                  <a:moveTo>
                    <a:pt x="-1378585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3" name="Freeform 736">
              <a:extLst>
                <a:ext uri="{FF2B5EF4-FFF2-40B4-BE49-F238E27FC236}">
                  <a16:creationId xmlns:a16="http://schemas.microsoft.com/office/drawing/2014/main" id="{D092DA84-E426-2432-F4D9-FE0C4CBC55B8}"/>
                </a:ext>
              </a:extLst>
            </p:cNvPr>
            <p:cNvSpPr/>
            <p:nvPr/>
          </p:nvSpPr>
          <p:spPr>
            <a:xfrm>
              <a:off x="2477872" y="5987362"/>
              <a:ext cx="43861" cy="59685"/>
            </a:xfrm>
            <a:custGeom>
              <a:avLst/>
              <a:gdLst/>
              <a:ahLst/>
              <a:cxnLst/>
              <a:rect l="0" t="0" r="0" b="0"/>
              <a:pathLst>
                <a:path w="37084" h="55296">
                  <a:moveTo>
                    <a:pt x="37084" y="35280"/>
                  </a:moveTo>
                  <a:lnTo>
                    <a:pt x="37084" y="35280"/>
                  </a:lnTo>
                  <a:lnTo>
                    <a:pt x="37084" y="40996"/>
                  </a:lnTo>
                  <a:lnTo>
                    <a:pt x="29463" y="40996"/>
                  </a:lnTo>
                  <a:lnTo>
                    <a:pt x="29463" y="55296"/>
                  </a:lnTo>
                  <a:lnTo>
                    <a:pt x="22859" y="55296"/>
                  </a:lnTo>
                  <a:lnTo>
                    <a:pt x="22859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5653" y="0"/>
                  </a:lnTo>
                  <a:lnTo>
                    <a:pt x="29463" y="0"/>
                  </a:lnTo>
                  <a:lnTo>
                    <a:pt x="29463" y="35280"/>
                  </a:lnTo>
                  <a:lnTo>
                    <a:pt x="37084" y="35280"/>
                  </a:lnTo>
                  <a:close/>
                  <a:moveTo>
                    <a:pt x="-1409065" y="253466"/>
                  </a:moveTo>
                  <a:moveTo>
                    <a:pt x="22859" y="35280"/>
                  </a:moveTo>
                  <a:lnTo>
                    <a:pt x="22859" y="35280"/>
                  </a:lnTo>
                  <a:lnTo>
                    <a:pt x="22859" y="8585"/>
                  </a:lnTo>
                  <a:lnTo>
                    <a:pt x="3809" y="35280"/>
                  </a:lnTo>
                  <a:lnTo>
                    <a:pt x="22859" y="35280"/>
                  </a:lnTo>
                  <a:close/>
                  <a:moveTo>
                    <a:pt x="-1409065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4" name="Freeform 737">
              <a:extLst>
                <a:ext uri="{FF2B5EF4-FFF2-40B4-BE49-F238E27FC236}">
                  <a16:creationId xmlns:a16="http://schemas.microsoft.com/office/drawing/2014/main" id="{32DC5A4B-E6A8-07A2-FC89-0EA56F1A93A3}"/>
                </a:ext>
              </a:extLst>
            </p:cNvPr>
            <p:cNvSpPr/>
            <p:nvPr/>
          </p:nvSpPr>
          <p:spPr>
            <a:xfrm>
              <a:off x="2529694" y="5987362"/>
              <a:ext cx="36049" cy="60712"/>
            </a:xfrm>
            <a:custGeom>
              <a:avLst/>
              <a:gdLst/>
              <a:ahLst/>
              <a:cxnLst/>
              <a:rect l="0" t="0" r="0" b="0"/>
              <a:pathLst>
                <a:path w="30479" h="56248">
                  <a:moveTo>
                    <a:pt x="0" y="11443"/>
                  </a:moveTo>
                  <a:lnTo>
                    <a:pt x="0" y="11443"/>
                  </a:lnTo>
                  <a:cubicBezTo>
                    <a:pt x="1904" y="7633"/>
                    <a:pt x="3810" y="5715"/>
                    <a:pt x="6604" y="2857"/>
                  </a:cubicBezTo>
                  <a:cubicBezTo>
                    <a:pt x="8509" y="952"/>
                    <a:pt x="11429" y="0"/>
                    <a:pt x="15239" y="0"/>
                  </a:cubicBezTo>
                  <a:cubicBezTo>
                    <a:pt x="19050" y="0"/>
                    <a:pt x="22860" y="1905"/>
                    <a:pt x="24764" y="4762"/>
                  </a:cubicBezTo>
                  <a:cubicBezTo>
                    <a:pt x="26669" y="6680"/>
                    <a:pt x="27685" y="8585"/>
                    <a:pt x="27685" y="11443"/>
                  </a:cubicBezTo>
                  <a:cubicBezTo>
                    <a:pt x="27685" y="15253"/>
                    <a:pt x="25781" y="19063"/>
                    <a:pt x="20066" y="23838"/>
                  </a:cubicBezTo>
                  <a:cubicBezTo>
                    <a:pt x="23876" y="24790"/>
                    <a:pt x="25781" y="26695"/>
                    <a:pt x="27685" y="29553"/>
                  </a:cubicBezTo>
                  <a:cubicBezTo>
                    <a:pt x="29591" y="31458"/>
                    <a:pt x="30479" y="34315"/>
                    <a:pt x="30479" y="38138"/>
                  </a:cubicBezTo>
                  <a:cubicBezTo>
                    <a:pt x="30479" y="42901"/>
                    <a:pt x="28575" y="46710"/>
                    <a:pt x="25781" y="49581"/>
                  </a:cubicBezTo>
                  <a:cubicBezTo>
                    <a:pt x="21970" y="54343"/>
                    <a:pt x="16256" y="56248"/>
                    <a:pt x="8509" y="56248"/>
                  </a:cubicBezTo>
                  <a:cubicBezTo>
                    <a:pt x="5714" y="56248"/>
                    <a:pt x="2794" y="56248"/>
                    <a:pt x="1904" y="55296"/>
                  </a:cubicBezTo>
                  <a:cubicBezTo>
                    <a:pt x="0" y="54343"/>
                    <a:pt x="0" y="53391"/>
                    <a:pt x="0" y="52438"/>
                  </a:cubicBezTo>
                  <a:cubicBezTo>
                    <a:pt x="0" y="51486"/>
                    <a:pt x="0" y="50533"/>
                    <a:pt x="888" y="50533"/>
                  </a:cubicBezTo>
                  <a:cubicBezTo>
                    <a:pt x="888" y="49581"/>
                    <a:pt x="1904" y="49581"/>
                    <a:pt x="2794" y="49581"/>
                  </a:cubicBezTo>
                  <a:cubicBezTo>
                    <a:pt x="3810" y="49581"/>
                    <a:pt x="3810" y="49581"/>
                    <a:pt x="4698" y="49581"/>
                  </a:cubicBezTo>
                  <a:cubicBezTo>
                    <a:pt x="5714" y="49581"/>
                    <a:pt x="6604" y="50533"/>
                    <a:pt x="7619" y="51486"/>
                  </a:cubicBezTo>
                  <a:cubicBezTo>
                    <a:pt x="9525" y="52438"/>
                    <a:pt x="10413" y="52438"/>
                    <a:pt x="11429" y="52438"/>
                  </a:cubicBezTo>
                  <a:cubicBezTo>
                    <a:pt x="12445" y="53391"/>
                    <a:pt x="13335" y="53391"/>
                    <a:pt x="14351" y="53391"/>
                  </a:cubicBezTo>
                  <a:cubicBezTo>
                    <a:pt x="17144" y="53391"/>
                    <a:pt x="19050" y="52438"/>
                    <a:pt x="21970" y="49581"/>
                  </a:cubicBezTo>
                  <a:cubicBezTo>
                    <a:pt x="23876" y="47663"/>
                    <a:pt x="24764" y="45758"/>
                    <a:pt x="24764" y="42901"/>
                  </a:cubicBezTo>
                  <a:cubicBezTo>
                    <a:pt x="24764" y="40043"/>
                    <a:pt x="23876" y="38138"/>
                    <a:pt x="22860" y="36233"/>
                  </a:cubicBezTo>
                  <a:cubicBezTo>
                    <a:pt x="22860" y="35280"/>
                    <a:pt x="21970" y="33363"/>
                    <a:pt x="20954" y="33363"/>
                  </a:cubicBezTo>
                  <a:cubicBezTo>
                    <a:pt x="20066" y="31458"/>
                    <a:pt x="18160" y="30505"/>
                    <a:pt x="16256" y="30505"/>
                  </a:cubicBezTo>
                  <a:cubicBezTo>
                    <a:pt x="14351" y="29553"/>
                    <a:pt x="12445" y="28600"/>
                    <a:pt x="9525" y="28600"/>
                  </a:cubicBezTo>
                  <a:lnTo>
                    <a:pt x="8509" y="28600"/>
                  </a:lnTo>
                  <a:lnTo>
                    <a:pt x="8509" y="27648"/>
                  </a:lnTo>
                  <a:cubicBezTo>
                    <a:pt x="10413" y="27648"/>
                    <a:pt x="13335" y="26695"/>
                    <a:pt x="15239" y="25743"/>
                  </a:cubicBezTo>
                  <a:cubicBezTo>
                    <a:pt x="17144" y="23838"/>
                    <a:pt x="19050" y="22885"/>
                    <a:pt x="20066" y="20980"/>
                  </a:cubicBezTo>
                  <a:cubicBezTo>
                    <a:pt x="20954" y="19063"/>
                    <a:pt x="20954" y="17158"/>
                    <a:pt x="20954" y="15253"/>
                  </a:cubicBezTo>
                  <a:cubicBezTo>
                    <a:pt x="20954" y="12395"/>
                    <a:pt x="20066" y="9538"/>
                    <a:pt x="18160" y="8585"/>
                  </a:cubicBezTo>
                  <a:cubicBezTo>
                    <a:pt x="17144" y="6680"/>
                    <a:pt x="14351" y="5715"/>
                    <a:pt x="12445" y="5715"/>
                  </a:cubicBezTo>
                  <a:cubicBezTo>
                    <a:pt x="7619" y="5715"/>
                    <a:pt x="4698" y="7633"/>
                    <a:pt x="1904" y="12395"/>
                  </a:cubicBezTo>
                  <a:lnTo>
                    <a:pt x="0" y="11443"/>
                  </a:lnTo>
                  <a:close/>
                  <a:moveTo>
                    <a:pt x="-1429043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5" name="Freeform 738">
              <a:extLst>
                <a:ext uri="{FF2B5EF4-FFF2-40B4-BE49-F238E27FC236}">
                  <a16:creationId xmlns:a16="http://schemas.microsoft.com/office/drawing/2014/main" id="{DB1FDA09-4352-A4DE-BF7B-3610BA35184E}"/>
                </a:ext>
              </a:extLst>
            </p:cNvPr>
            <p:cNvSpPr/>
            <p:nvPr/>
          </p:nvSpPr>
          <p:spPr>
            <a:xfrm>
              <a:off x="2575958" y="6002797"/>
              <a:ext cx="104696" cy="92611"/>
            </a:xfrm>
            <a:custGeom>
              <a:avLst/>
              <a:gdLst/>
              <a:ahLst/>
              <a:cxnLst/>
              <a:rect l="0" t="0" r="0" b="0"/>
              <a:pathLst>
                <a:path w="88519" h="85801">
                  <a:moveTo>
                    <a:pt x="56134" y="58153"/>
                  </a:moveTo>
                  <a:lnTo>
                    <a:pt x="56134" y="58153"/>
                  </a:lnTo>
                  <a:lnTo>
                    <a:pt x="23748" y="58153"/>
                  </a:lnTo>
                  <a:lnTo>
                    <a:pt x="18034" y="70549"/>
                  </a:lnTo>
                  <a:cubicBezTo>
                    <a:pt x="17144" y="74359"/>
                    <a:pt x="16128" y="76264"/>
                    <a:pt x="16128" y="78181"/>
                  </a:cubicBezTo>
                  <a:cubicBezTo>
                    <a:pt x="16128" y="79134"/>
                    <a:pt x="17144" y="80086"/>
                    <a:pt x="18034" y="81039"/>
                  </a:cubicBezTo>
                  <a:cubicBezTo>
                    <a:pt x="19050" y="81991"/>
                    <a:pt x="21844" y="82944"/>
                    <a:pt x="25653" y="82944"/>
                  </a:cubicBezTo>
                  <a:lnTo>
                    <a:pt x="25653" y="85801"/>
                  </a:lnTo>
                  <a:lnTo>
                    <a:pt x="0" y="85801"/>
                  </a:lnTo>
                  <a:lnTo>
                    <a:pt x="0" y="82944"/>
                  </a:lnTo>
                  <a:cubicBezTo>
                    <a:pt x="2794" y="82944"/>
                    <a:pt x="5715" y="81991"/>
                    <a:pt x="6603" y="81039"/>
                  </a:cubicBezTo>
                  <a:cubicBezTo>
                    <a:pt x="8509" y="79134"/>
                    <a:pt x="10413" y="75311"/>
                    <a:pt x="13335" y="68644"/>
                  </a:cubicBezTo>
                  <a:lnTo>
                    <a:pt x="42798" y="0"/>
                  </a:lnTo>
                  <a:lnTo>
                    <a:pt x="44703" y="0"/>
                  </a:lnTo>
                  <a:lnTo>
                    <a:pt x="74294" y="69596"/>
                  </a:lnTo>
                  <a:cubicBezTo>
                    <a:pt x="76200" y="75311"/>
                    <a:pt x="78104" y="79134"/>
                    <a:pt x="80010" y="81039"/>
                  </a:cubicBezTo>
                  <a:cubicBezTo>
                    <a:pt x="81915" y="81991"/>
                    <a:pt x="84709" y="82944"/>
                    <a:pt x="88519" y="82944"/>
                  </a:cubicBezTo>
                  <a:lnTo>
                    <a:pt x="88519" y="85801"/>
                  </a:lnTo>
                  <a:lnTo>
                    <a:pt x="55244" y="85801"/>
                  </a:lnTo>
                  <a:lnTo>
                    <a:pt x="55244" y="82944"/>
                  </a:lnTo>
                  <a:cubicBezTo>
                    <a:pt x="59054" y="82944"/>
                    <a:pt x="60960" y="82944"/>
                    <a:pt x="61848" y="81991"/>
                  </a:cubicBezTo>
                  <a:cubicBezTo>
                    <a:pt x="62865" y="81039"/>
                    <a:pt x="63753" y="80086"/>
                    <a:pt x="63753" y="78181"/>
                  </a:cubicBezTo>
                  <a:cubicBezTo>
                    <a:pt x="63753" y="76264"/>
                    <a:pt x="62865" y="73406"/>
                    <a:pt x="60960" y="69596"/>
                  </a:cubicBezTo>
                  <a:lnTo>
                    <a:pt x="56134" y="58153"/>
                  </a:lnTo>
                  <a:close/>
                  <a:moveTo>
                    <a:pt x="-1529169" y="239166"/>
                  </a:moveTo>
                  <a:moveTo>
                    <a:pt x="54228" y="53391"/>
                  </a:moveTo>
                  <a:lnTo>
                    <a:pt x="54228" y="53391"/>
                  </a:lnTo>
                  <a:lnTo>
                    <a:pt x="40004" y="19063"/>
                  </a:lnTo>
                  <a:lnTo>
                    <a:pt x="25653" y="53391"/>
                  </a:lnTo>
                  <a:lnTo>
                    <a:pt x="54228" y="53391"/>
                  </a:lnTo>
                  <a:close/>
                  <a:moveTo>
                    <a:pt x="-1524407" y="2391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6" name="Freeform 739">
              <a:extLst>
                <a:ext uri="{FF2B5EF4-FFF2-40B4-BE49-F238E27FC236}">
                  <a16:creationId xmlns:a16="http://schemas.microsoft.com/office/drawing/2014/main" id="{090F8A71-9A4E-D813-3890-9AAD1BBD2646}"/>
                </a:ext>
              </a:extLst>
            </p:cNvPr>
            <p:cNvSpPr/>
            <p:nvPr/>
          </p:nvSpPr>
          <p:spPr>
            <a:xfrm>
              <a:off x="2684109" y="6032639"/>
              <a:ext cx="113707" cy="62769"/>
            </a:xfrm>
            <a:custGeom>
              <a:avLst/>
              <a:gdLst/>
              <a:ahLst/>
              <a:cxnLst/>
              <a:rect l="0" t="0" r="0" b="0"/>
              <a:pathLst>
                <a:path w="96138" h="58153">
                  <a:moveTo>
                    <a:pt x="19050" y="12395"/>
                  </a:moveTo>
                  <a:lnTo>
                    <a:pt x="19050" y="12395"/>
                  </a:lnTo>
                  <a:cubicBezTo>
                    <a:pt x="23748" y="7633"/>
                    <a:pt x="25654" y="5715"/>
                    <a:pt x="26670" y="4762"/>
                  </a:cubicBezTo>
                  <a:cubicBezTo>
                    <a:pt x="28575" y="3810"/>
                    <a:pt x="30479" y="1905"/>
                    <a:pt x="32385" y="953"/>
                  </a:cubicBezTo>
                  <a:cubicBezTo>
                    <a:pt x="34289" y="0"/>
                    <a:pt x="37083" y="0"/>
                    <a:pt x="38988" y="0"/>
                  </a:cubicBezTo>
                  <a:cubicBezTo>
                    <a:pt x="41910" y="0"/>
                    <a:pt x="45720" y="953"/>
                    <a:pt x="47625" y="2857"/>
                  </a:cubicBezTo>
                  <a:cubicBezTo>
                    <a:pt x="50419" y="4762"/>
                    <a:pt x="52323" y="8585"/>
                    <a:pt x="53339" y="12395"/>
                  </a:cubicBezTo>
                  <a:cubicBezTo>
                    <a:pt x="57150" y="6668"/>
                    <a:pt x="60960" y="3810"/>
                    <a:pt x="63754" y="1905"/>
                  </a:cubicBezTo>
                  <a:cubicBezTo>
                    <a:pt x="66675" y="953"/>
                    <a:pt x="69469" y="0"/>
                    <a:pt x="72389" y="0"/>
                  </a:cubicBezTo>
                  <a:cubicBezTo>
                    <a:pt x="75183" y="0"/>
                    <a:pt x="78104" y="953"/>
                    <a:pt x="80898" y="1905"/>
                  </a:cubicBezTo>
                  <a:cubicBezTo>
                    <a:pt x="82804" y="3810"/>
                    <a:pt x="84708" y="6668"/>
                    <a:pt x="85725" y="9538"/>
                  </a:cubicBezTo>
                  <a:cubicBezTo>
                    <a:pt x="86613" y="12395"/>
                    <a:pt x="87629" y="16205"/>
                    <a:pt x="87629" y="20968"/>
                  </a:cubicBezTo>
                  <a:lnTo>
                    <a:pt x="87629" y="44806"/>
                  </a:lnTo>
                  <a:cubicBezTo>
                    <a:pt x="87629" y="48616"/>
                    <a:pt x="87629" y="51486"/>
                    <a:pt x="88519" y="52438"/>
                  </a:cubicBezTo>
                  <a:cubicBezTo>
                    <a:pt x="88519" y="53391"/>
                    <a:pt x="89535" y="54343"/>
                    <a:pt x="90423" y="55296"/>
                  </a:cubicBezTo>
                  <a:cubicBezTo>
                    <a:pt x="91439" y="55296"/>
                    <a:pt x="93345" y="55296"/>
                    <a:pt x="96138" y="55296"/>
                  </a:cubicBezTo>
                  <a:lnTo>
                    <a:pt x="96138" y="58153"/>
                  </a:lnTo>
                  <a:lnTo>
                    <a:pt x="68579" y="58153"/>
                  </a:lnTo>
                  <a:lnTo>
                    <a:pt x="68579" y="55296"/>
                  </a:lnTo>
                  <a:lnTo>
                    <a:pt x="69469" y="55296"/>
                  </a:lnTo>
                  <a:cubicBezTo>
                    <a:pt x="71373" y="55296"/>
                    <a:pt x="73279" y="55296"/>
                    <a:pt x="75183" y="54343"/>
                  </a:cubicBezTo>
                  <a:cubicBezTo>
                    <a:pt x="76200" y="53391"/>
                    <a:pt x="76200" y="52438"/>
                    <a:pt x="77088" y="51486"/>
                  </a:cubicBezTo>
                  <a:cubicBezTo>
                    <a:pt x="77088" y="50533"/>
                    <a:pt x="77088" y="48616"/>
                    <a:pt x="77088" y="44806"/>
                  </a:cubicBezTo>
                  <a:lnTo>
                    <a:pt x="77088" y="20968"/>
                  </a:lnTo>
                  <a:cubicBezTo>
                    <a:pt x="77088" y="16205"/>
                    <a:pt x="76200" y="13348"/>
                    <a:pt x="75183" y="11443"/>
                  </a:cubicBezTo>
                  <a:cubicBezTo>
                    <a:pt x="74295" y="8585"/>
                    <a:pt x="71373" y="7633"/>
                    <a:pt x="67563" y="7633"/>
                  </a:cubicBezTo>
                  <a:cubicBezTo>
                    <a:pt x="65658" y="7633"/>
                    <a:pt x="63754" y="7633"/>
                    <a:pt x="60960" y="8585"/>
                  </a:cubicBezTo>
                  <a:cubicBezTo>
                    <a:pt x="59054" y="10490"/>
                    <a:pt x="56133" y="12395"/>
                    <a:pt x="53339" y="15253"/>
                  </a:cubicBezTo>
                  <a:lnTo>
                    <a:pt x="53339" y="16205"/>
                  </a:lnTo>
                  <a:lnTo>
                    <a:pt x="53339" y="18110"/>
                  </a:lnTo>
                  <a:lnTo>
                    <a:pt x="53339" y="44806"/>
                  </a:lnTo>
                  <a:cubicBezTo>
                    <a:pt x="53339" y="49568"/>
                    <a:pt x="53339" y="51486"/>
                    <a:pt x="54229" y="52438"/>
                  </a:cubicBezTo>
                  <a:cubicBezTo>
                    <a:pt x="54229" y="53391"/>
                    <a:pt x="55245" y="54343"/>
                    <a:pt x="56133" y="55296"/>
                  </a:cubicBezTo>
                  <a:cubicBezTo>
                    <a:pt x="58038" y="55296"/>
                    <a:pt x="59944" y="55296"/>
                    <a:pt x="62864" y="55296"/>
                  </a:cubicBezTo>
                  <a:lnTo>
                    <a:pt x="62864" y="58153"/>
                  </a:lnTo>
                  <a:lnTo>
                    <a:pt x="34289" y="58153"/>
                  </a:lnTo>
                  <a:lnTo>
                    <a:pt x="34289" y="55296"/>
                  </a:lnTo>
                  <a:cubicBezTo>
                    <a:pt x="37083" y="55296"/>
                    <a:pt x="38988" y="55296"/>
                    <a:pt x="40894" y="54343"/>
                  </a:cubicBezTo>
                  <a:cubicBezTo>
                    <a:pt x="41910" y="54343"/>
                    <a:pt x="42798" y="52438"/>
                    <a:pt x="42798" y="51486"/>
                  </a:cubicBezTo>
                  <a:cubicBezTo>
                    <a:pt x="42798" y="50533"/>
                    <a:pt x="42798" y="48616"/>
                    <a:pt x="42798" y="44806"/>
                  </a:cubicBezTo>
                  <a:lnTo>
                    <a:pt x="42798" y="20968"/>
                  </a:lnTo>
                  <a:cubicBezTo>
                    <a:pt x="42798" y="16205"/>
                    <a:pt x="42798" y="13348"/>
                    <a:pt x="40894" y="11443"/>
                  </a:cubicBezTo>
                  <a:cubicBezTo>
                    <a:pt x="38988" y="8585"/>
                    <a:pt x="37083" y="7633"/>
                    <a:pt x="33273" y="7633"/>
                  </a:cubicBezTo>
                  <a:cubicBezTo>
                    <a:pt x="31369" y="7633"/>
                    <a:pt x="29463" y="7633"/>
                    <a:pt x="26670" y="8585"/>
                  </a:cubicBezTo>
                  <a:cubicBezTo>
                    <a:pt x="23748" y="10490"/>
                    <a:pt x="20954" y="12395"/>
                    <a:pt x="19050" y="15253"/>
                  </a:cubicBezTo>
                  <a:lnTo>
                    <a:pt x="19050" y="44806"/>
                  </a:lnTo>
                  <a:cubicBezTo>
                    <a:pt x="19050" y="48616"/>
                    <a:pt x="19050" y="51486"/>
                    <a:pt x="19938" y="52438"/>
                  </a:cubicBezTo>
                  <a:cubicBezTo>
                    <a:pt x="20954" y="53391"/>
                    <a:pt x="20954" y="54343"/>
                    <a:pt x="21844" y="55296"/>
                  </a:cubicBezTo>
                  <a:cubicBezTo>
                    <a:pt x="22860" y="55296"/>
                    <a:pt x="25654" y="55296"/>
                    <a:pt x="28575" y="55296"/>
                  </a:cubicBezTo>
                  <a:lnTo>
                    <a:pt x="28575" y="58153"/>
                  </a:lnTo>
                  <a:lnTo>
                    <a:pt x="888" y="58153"/>
                  </a:lnTo>
                  <a:lnTo>
                    <a:pt x="888" y="55296"/>
                  </a:lnTo>
                  <a:cubicBezTo>
                    <a:pt x="2794" y="55296"/>
                    <a:pt x="4698" y="55296"/>
                    <a:pt x="5714" y="55296"/>
                  </a:cubicBezTo>
                  <a:cubicBezTo>
                    <a:pt x="6604" y="54343"/>
                    <a:pt x="7620" y="53391"/>
                    <a:pt x="8508" y="52438"/>
                  </a:cubicBezTo>
                  <a:cubicBezTo>
                    <a:pt x="8508" y="51486"/>
                    <a:pt x="9525" y="48616"/>
                    <a:pt x="9525" y="44806"/>
                  </a:cubicBezTo>
                  <a:lnTo>
                    <a:pt x="9525" y="23838"/>
                  </a:lnTo>
                  <a:cubicBezTo>
                    <a:pt x="9525" y="17158"/>
                    <a:pt x="8508" y="13348"/>
                    <a:pt x="8508" y="11443"/>
                  </a:cubicBezTo>
                  <a:cubicBezTo>
                    <a:pt x="8508" y="10490"/>
                    <a:pt x="7620" y="9538"/>
                    <a:pt x="7620" y="8585"/>
                  </a:cubicBezTo>
                  <a:cubicBezTo>
                    <a:pt x="6604" y="8585"/>
                    <a:pt x="5714" y="8585"/>
                    <a:pt x="4698" y="8585"/>
                  </a:cubicBezTo>
                  <a:cubicBezTo>
                    <a:pt x="3810" y="8585"/>
                    <a:pt x="1904" y="8585"/>
                    <a:pt x="888" y="9538"/>
                  </a:cubicBezTo>
                  <a:lnTo>
                    <a:pt x="0" y="6668"/>
                  </a:lnTo>
                  <a:lnTo>
                    <a:pt x="16129" y="0"/>
                  </a:lnTo>
                  <a:lnTo>
                    <a:pt x="19050" y="0"/>
                  </a:lnTo>
                  <a:lnTo>
                    <a:pt x="19050" y="12395"/>
                  </a:lnTo>
                  <a:close/>
                  <a:moveTo>
                    <a:pt x="-1602499" y="21151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7" name="Freeform 740">
              <a:extLst>
                <a:ext uri="{FF2B5EF4-FFF2-40B4-BE49-F238E27FC236}">
                  <a16:creationId xmlns:a16="http://schemas.microsoft.com/office/drawing/2014/main" id="{4C93CFDB-99DC-AE46-011A-68DF7F4D9C86}"/>
                </a:ext>
              </a:extLst>
            </p:cNvPr>
            <p:cNvSpPr/>
            <p:nvPr/>
          </p:nvSpPr>
          <p:spPr>
            <a:xfrm>
              <a:off x="2805779" y="6082030"/>
              <a:ext cx="21329" cy="36025"/>
            </a:xfrm>
            <a:custGeom>
              <a:avLst/>
              <a:gdLst/>
              <a:ahLst/>
              <a:cxnLst/>
              <a:rect l="0" t="0" r="0" b="0"/>
              <a:pathLst>
                <a:path w="18034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4699" y="28600"/>
                    <a:pt x="7619" y="26696"/>
                    <a:pt x="9525" y="23838"/>
                  </a:cubicBezTo>
                  <a:cubicBezTo>
                    <a:pt x="12318" y="20981"/>
                    <a:pt x="13334" y="18123"/>
                    <a:pt x="13334" y="14300"/>
                  </a:cubicBezTo>
                  <a:cubicBezTo>
                    <a:pt x="13334" y="14300"/>
                    <a:pt x="13334" y="13348"/>
                    <a:pt x="13334" y="12395"/>
                  </a:cubicBezTo>
                  <a:cubicBezTo>
                    <a:pt x="12318" y="12395"/>
                    <a:pt x="12318" y="12395"/>
                    <a:pt x="12318" y="12395"/>
                  </a:cubicBezTo>
                  <a:cubicBezTo>
                    <a:pt x="11430" y="12395"/>
                    <a:pt x="10413" y="12395"/>
                    <a:pt x="9525" y="13348"/>
                  </a:cubicBezTo>
                  <a:cubicBezTo>
                    <a:pt x="8509" y="13348"/>
                    <a:pt x="7619" y="14300"/>
                    <a:pt x="6603" y="14300"/>
                  </a:cubicBezTo>
                  <a:cubicBezTo>
                    <a:pt x="4699" y="14300"/>
                    <a:pt x="2793" y="13348"/>
                    <a:pt x="1905" y="12395"/>
                  </a:cubicBezTo>
                  <a:cubicBezTo>
                    <a:pt x="888" y="11443"/>
                    <a:pt x="0" y="9538"/>
                    <a:pt x="0" y="7633"/>
                  </a:cubicBezTo>
                  <a:cubicBezTo>
                    <a:pt x="0" y="5728"/>
                    <a:pt x="888" y="3810"/>
                    <a:pt x="2793" y="1905"/>
                  </a:cubicBezTo>
                  <a:cubicBezTo>
                    <a:pt x="3809" y="953"/>
                    <a:pt x="5715" y="0"/>
                    <a:pt x="7619" y="0"/>
                  </a:cubicBezTo>
                  <a:cubicBezTo>
                    <a:pt x="10413" y="0"/>
                    <a:pt x="13334" y="953"/>
                    <a:pt x="15240" y="3810"/>
                  </a:cubicBezTo>
                  <a:cubicBezTo>
                    <a:pt x="17144" y="5728"/>
                    <a:pt x="18034" y="8585"/>
                    <a:pt x="18034" y="12395"/>
                  </a:cubicBezTo>
                  <a:cubicBezTo>
                    <a:pt x="18034" y="17158"/>
                    <a:pt x="17144" y="20981"/>
                    <a:pt x="14224" y="24790"/>
                  </a:cubicBezTo>
                  <a:cubicBezTo>
                    <a:pt x="11430" y="28600"/>
                    <a:pt x="6603" y="31458"/>
                    <a:pt x="0" y="33376"/>
                  </a:cubicBezTo>
                  <a:lnTo>
                    <a:pt x="0" y="33376"/>
                  </a:lnTo>
                  <a:close/>
                  <a:moveTo>
                    <a:pt x="-1772108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8" name="Freeform 741">
              <a:extLst>
                <a:ext uri="{FF2B5EF4-FFF2-40B4-BE49-F238E27FC236}">
                  <a16:creationId xmlns:a16="http://schemas.microsoft.com/office/drawing/2014/main" id="{777A45FF-7B8C-624F-DBFE-DA0ED1390CC8}"/>
                </a:ext>
              </a:extLst>
            </p:cNvPr>
            <p:cNvSpPr/>
            <p:nvPr/>
          </p:nvSpPr>
          <p:spPr>
            <a:xfrm>
              <a:off x="2884639" y="5987362"/>
              <a:ext cx="25986" cy="59685"/>
            </a:xfrm>
            <a:custGeom>
              <a:avLst/>
              <a:gdLst/>
              <a:ahLst/>
              <a:cxnLst/>
              <a:rect l="0" t="0" r="0" b="0"/>
              <a:pathLst>
                <a:path w="21971" h="55296">
                  <a:moveTo>
                    <a:pt x="0" y="6680"/>
                  </a:moveTo>
                  <a:lnTo>
                    <a:pt x="0" y="6680"/>
                  </a:lnTo>
                  <a:lnTo>
                    <a:pt x="13334" y="0"/>
                  </a:lnTo>
                  <a:lnTo>
                    <a:pt x="15240" y="0"/>
                  </a:lnTo>
                  <a:lnTo>
                    <a:pt x="15240" y="45758"/>
                  </a:lnTo>
                  <a:cubicBezTo>
                    <a:pt x="15240" y="49581"/>
                    <a:pt x="15240" y="51486"/>
                    <a:pt x="15240" y="51486"/>
                  </a:cubicBezTo>
                  <a:cubicBezTo>
                    <a:pt x="15240" y="52438"/>
                    <a:pt x="16256" y="53391"/>
                    <a:pt x="17144" y="53391"/>
                  </a:cubicBezTo>
                  <a:cubicBezTo>
                    <a:pt x="17144" y="54343"/>
                    <a:pt x="19050" y="54343"/>
                    <a:pt x="21971" y="54343"/>
                  </a:cubicBezTo>
                  <a:lnTo>
                    <a:pt x="21971" y="55296"/>
                  </a:lnTo>
                  <a:lnTo>
                    <a:pt x="1015" y="55296"/>
                  </a:lnTo>
                  <a:lnTo>
                    <a:pt x="1015" y="54343"/>
                  </a:lnTo>
                  <a:cubicBezTo>
                    <a:pt x="3809" y="54343"/>
                    <a:pt x="5715" y="54343"/>
                    <a:pt x="6731" y="53391"/>
                  </a:cubicBezTo>
                  <a:cubicBezTo>
                    <a:pt x="6731" y="53391"/>
                    <a:pt x="7619" y="52438"/>
                    <a:pt x="7619" y="52438"/>
                  </a:cubicBezTo>
                  <a:cubicBezTo>
                    <a:pt x="8635" y="51486"/>
                    <a:pt x="8635" y="49581"/>
                    <a:pt x="8635" y="45758"/>
                  </a:cubicBezTo>
                  <a:lnTo>
                    <a:pt x="8635" y="17158"/>
                  </a:lnTo>
                  <a:cubicBezTo>
                    <a:pt x="8635" y="13348"/>
                    <a:pt x="8635" y="10490"/>
                    <a:pt x="7619" y="9538"/>
                  </a:cubicBezTo>
                  <a:cubicBezTo>
                    <a:pt x="7619" y="8585"/>
                    <a:pt x="7619" y="7633"/>
                    <a:pt x="6731" y="7633"/>
                  </a:cubicBezTo>
                  <a:cubicBezTo>
                    <a:pt x="6731" y="6680"/>
                    <a:pt x="5715" y="6680"/>
                    <a:pt x="4825" y="6680"/>
                  </a:cubicBezTo>
                  <a:cubicBezTo>
                    <a:pt x="3809" y="6680"/>
                    <a:pt x="2921" y="7633"/>
                    <a:pt x="1015" y="7633"/>
                  </a:cubicBezTo>
                  <a:lnTo>
                    <a:pt x="0" y="6680"/>
                  </a:lnTo>
                  <a:close/>
                  <a:moveTo>
                    <a:pt x="-1724381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39" name="Freeform 742">
              <a:extLst>
                <a:ext uri="{FF2B5EF4-FFF2-40B4-BE49-F238E27FC236}">
                  <a16:creationId xmlns:a16="http://schemas.microsoft.com/office/drawing/2014/main" id="{AB2EB96A-265B-CDDA-B5AC-48500BDC0F02}"/>
                </a:ext>
              </a:extLst>
            </p:cNvPr>
            <p:cNvSpPr/>
            <p:nvPr/>
          </p:nvSpPr>
          <p:spPr>
            <a:xfrm>
              <a:off x="2926397" y="5987362"/>
              <a:ext cx="36049" cy="60712"/>
            </a:xfrm>
            <a:custGeom>
              <a:avLst/>
              <a:gdLst/>
              <a:ahLst/>
              <a:cxnLst/>
              <a:rect l="0" t="0" r="0" b="0"/>
              <a:pathLst>
                <a:path w="30479" h="56248">
                  <a:moveTo>
                    <a:pt x="888" y="11443"/>
                  </a:moveTo>
                  <a:lnTo>
                    <a:pt x="888" y="11443"/>
                  </a:lnTo>
                  <a:cubicBezTo>
                    <a:pt x="1904" y="7633"/>
                    <a:pt x="4699" y="5715"/>
                    <a:pt x="6603" y="2857"/>
                  </a:cubicBezTo>
                  <a:cubicBezTo>
                    <a:pt x="8509" y="952"/>
                    <a:pt x="12319" y="0"/>
                    <a:pt x="15240" y="0"/>
                  </a:cubicBezTo>
                  <a:cubicBezTo>
                    <a:pt x="19938" y="0"/>
                    <a:pt x="22859" y="1905"/>
                    <a:pt x="25653" y="4762"/>
                  </a:cubicBezTo>
                  <a:cubicBezTo>
                    <a:pt x="27559" y="6680"/>
                    <a:pt x="28575" y="8585"/>
                    <a:pt x="28575" y="11443"/>
                  </a:cubicBezTo>
                  <a:cubicBezTo>
                    <a:pt x="28575" y="15253"/>
                    <a:pt x="25653" y="19063"/>
                    <a:pt x="20954" y="23838"/>
                  </a:cubicBezTo>
                  <a:cubicBezTo>
                    <a:pt x="23749" y="24790"/>
                    <a:pt x="26669" y="26695"/>
                    <a:pt x="28575" y="29553"/>
                  </a:cubicBezTo>
                  <a:cubicBezTo>
                    <a:pt x="29463" y="31458"/>
                    <a:pt x="30479" y="34315"/>
                    <a:pt x="30479" y="38138"/>
                  </a:cubicBezTo>
                  <a:cubicBezTo>
                    <a:pt x="30479" y="42901"/>
                    <a:pt x="29463" y="46710"/>
                    <a:pt x="26669" y="49581"/>
                  </a:cubicBezTo>
                  <a:cubicBezTo>
                    <a:pt x="22859" y="54343"/>
                    <a:pt x="17144" y="56248"/>
                    <a:pt x="9525" y="56248"/>
                  </a:cubicBezTo>
                  <a:cubicBezTo>
                    <a:pt x="5715" y="56248"/>
                    <a:pt x="2794" y="56248"/>
                    <a:pt x="1904" y="55296"/>
                  </a:cubicBezTo>
                  <a:cubicBezTo>
                    <a:pt x="888" y="54343"/>
                    <a:pt x="0" y="53391"/>
                    <a:pt x="0" y="52438"/>
                  </a:cubicBezTo>
                  <a:cubicBezTo>
                    <a:pt x="0" y="51486"/>
                    <a:pt x="0" y="50533"/>
                    <a:pt x="888" y="50533"/>
                  </a:cubicBezTo>
                  <a:cubicBezTo>
                    <a:pt x="1904" y="49581"/>
                    <a:pt x="1904" y="49581"/>
                    <a:pt x="2794" y="49581"/>
                  </a:cubicBezTo>
                  <a:cubicBezTo>
                    <a:pt x="3809" y="49581"/>
                    <a:pt x="4699" y="49581"/>
                    <a:pt x="4699" y="49581"/>
                  </a:cubicBezTo>
                  <a:cubicBezTo>
                    <a:pt x="5715" y="49581"/>
                    <a:pt x="6603" y="50533"/>
                    <a:pt x="8509" y="51486"/>
                  </a:cubicBezTo>
                  <a:cubicBezTo>
                    <a:pt x="9525" y="52438"/>
                    <a:pt x="11429" y="52438"/>
                    <a:pt x="11429" y="52438"/>
                  </a:cubicBezTo>
                  <a:cubicBezTo>
                    <a:pt x="12319" y="53391"/>
                    <a:pt x="13334" y="53391"/>
                    <a:pt x="14224" y="53391"/>
                  </a:cubicBezTo>
                  <a:cubicBezTo>
                    <a:pt x="17144" y="53391"/>
                    <a:pt x="19938" y="52438"/>
                    <a:pt x="21844" y="49581"/>
                  </a:cubicBezTo>
                  <a:cubicBezTo>
                    <a:pt x="23749" y="47663"/>
                    <a:pt x="24765" y="45758"/>
                    <a:pt x="24765" y="42901"/>
                  </a:cubicBezTo>
                  <a:cubicBezTo>
                    <a:pt x="24765" y="40043"/>
                    <a:pt x="24765" y="38138"/>
                    <a:pt x="23749" y="36233"/>
                  </a:cubicBezTo>
                  <a:cubicBezTo>
                    <a:pt x="22859" y="35280"/>
                    <a:pt x="21844" y="33363"/>
                    <a:pt x="20954" y="33363"/>
                  </a:cubicBezTo>
                  <a:cubicBezTo>
                    <a:pt x="19938" y="31458"/>
                    <a:pt x="18034" y="30505"/>
                    <a:pt x="16128" y="30505"/>
                  </a:cubicBezTo>
                  <a:cubicBezTo>
                    <a:pt x="14224" y="29553"/>
                    <a:pt x="12319" y="28600"/>
                    <a:pt x="10413" y="28600"/>
                  </a:cubicBezTo>
                  <a:lnTo>
                    <a:pt x="9525" y="28600"/>
                  </a:lnTo>
                  <a:lnTo>
                    <a:pt x="9525" y="27648"/>
                  </a:lnTo>
                  <a:cubicBezTo>
                    <a:pt x="11429" y="27648"/>
                    <a:pt x="13334" y="26695"/>
                    <a:pt x="15240" y="25743"/>
                  </a:cubicBezTo>
                  <a:cubicBezTo>
                    <a:pt x="17144" y="23838"/>
                    <a:pt x="19050" y="22885"/>
                    <a:pt x="19938" y="20980"/>
                  </a:cubicBezTo>
                  <a:cubicBezTo>
                    <a:pt x="20954" y="19063"/>
                    <a:pt x="21844" y="17158"/>
                    <a:pt x="21844" y="15253"/>
                  </a:cubicBezTo>
                  <a:cubicBezTo>
                    <a:pt x="21844" y="12395"/>
                    <a:pt x="20954" y="9538"/>
                    <a:pt x="19050" y="8585"/>
                  </a:cubicBezTo>
                  <a:cubicBezTo>
                    <a:pt x="17144" y="6680"/>
                    <a:pt x="15240" y="5715"/>
                    <a:pt x="12319" y="5715"/>
                  </a:cubicBezTo>
                  <a:cubicBezTo>
                    <a:pt x="8509" y="5715"/>
                    <a:pt x="4699" y="7633"/>
                    <a:pt x="1904" y="12395"/>
                  </a:cubicBezTo>
                  <a:lnTo>
                    <a:pt x="888" y="11443"/>
                  </a:lnTo>
                  <a:close/>
                  <a:moveTo>
                    <a:pt x="-1764450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0" name="Freeform 743">
              <a:extLst>
                <a:ext uri="{FF2B5EF4-FFF2-40B4-BE49-F238E27FC236}">
                  <a16:creationId xmlns:a16="http://schemas.microsoft.com/office/drawing/2014/main" id="{0B9426D2-A69E-235F-4A74-01FBEB10E987}"/>
                </a:ext>
              </a:extLst>
            </p:cNvPr>
            <p:cNvSpPr/>
            <p:nvPr/>
          </p:nvSpPr>
          <p:spPr>
            <a:xfrm>
              <a:off x="2974765" y="5988390"/>
              <a:ext cx="40556" cy="60713"/>
            </a:xfrm>
            <a:custGeom>
              <a:avLst/>
              <a:gdLst/>
              <a:ahLst/>
              <a:cxnLst/>
              <a:rect l="0" t="0" r="0" b="0"/>
              <a:pathLst>
                <a:path w="34290" h="56249">
                  <a:moveTo>
                    <a:pt x="4825" y="0"/>
                  </a:moveTo>
                  <a:lnTo>
                    <a:pt x="4825" y="0"/>
                  </a:lnTo>
                  <a:lnTo>
                    <a:pt x="34290" y="0"/>
                  </a:lnTo>
                  <a:lnTo>
                    <a:pt x="34290" y="1905"/>
                  </a:lnTo>
                  <a:lnTo>
                    <a:pt x="16256" y="56249"/>
                  </a:lnTo>
                  <a:lnTo>
                    <a:pt x="11430" y="56249"/>
                  </a:lnTo>
                  <a:lnTo>
                    <a:pt x="27685" y="6681"/>
                  </a:lnTo>
                  <a:lnTo>
                    <a:pt x="13334" y="6681"/>
                  </a:lnTo>
                  <a:cubicBezTo>
                    <a:pt x="9525" y="6681"/>
                    <a:pt x="7619" y="7633"/>
                    <a:pt x="6731" y="7633"/>
                  </a:cubicBezTo>
                  <a:cubicBezTo>
                    <a:pt x="3809" y="9538"/>
                    <a:pt x="2921" y="11443"/>
                    <a:pt x="1015" y="13348"/>
                  </a:cubicBezTo>
                  <a:lnTo>
                    <a:pt x="0" y="13348"/>
                  </a:lnTo>
                  <a:lnTo>
                    <a:pt x="4825" y="0"/>
                  </a:lnTo>
                  <a:close/>
                  <a:moveTo>
                    <a:pt x="-1794853" y="25251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1" name="Freeform 744">
              <a:extLst>
                <a:ext uri="{FF2B5EF4-FFF2-40B4-BE49-F238E27FC236}">
                  <a16:creationId xmlns:a16="http://schemas.microsoft.com/office/drawing/2014/main" id="{7ABBC836-5353-F1BE-EE5E-5D24FA1A3F7E}"/>
                </a:ext>
              </a:extLst>
            </p:cNvPr>
            <p:cNvSpPr/>
            <p:nvPr/>
          </p:nvSpPr>
          <p:spPr>
            <a:xfrm>
              <a:off x="3026587" y="6002797"/>
              <a:ext cx="89073" cy="94668"/>
            </a:xfrm>
            <a:custGeom>
              <a:avLst/>
              <a:gdLst/>
              <a:ahLst/>
              <a:cxnLst/>
              <a:rect l="0" t="0" r="0" b="0"/>
              <a:pathLst>
                <a:path w="75310" h="87706">
                  <a:moveTo>
                    <a:pt x="71500" y="0"/>
                  </a:moveTo>
                  <a:lnTo>
                    <a:pt x="71500" y="0"/>
                  </a:lnTo>
                  <a:lnTo>
                    <a:pt x="73406" y="28601"/>
                  </a:lnTo>
                  <a:lnTo>
                    <a:pt x="71500" y="28601"/>
                  </a:lnTo>
                  <a:cubicBezTo>
                    <a:pt x="68579" y="20015"/>
                    <a:pt x="64769" y="14300"/>
                    <a:pt x="60960" y="10490"/>
                  </a:cubicBezTo>
                  <a:cubicBezTo>
                    <a:pt x="56260" y="6680"/>
                    <a:pt x="50545" y="4763"/>
                    <a:pt x="43815" y="4763"/>
                  </a:cubicBezTo>
                  <a:cubicBezTo>
                    <a:pt x="38100" y="4763"/>
                    <a:pt x="33400" y="6680"/>
                    <a:pt x="28575" y="8585"/>
                  </a:cubicBezTo>
                  <a:cubicBezTo>
                    <a:pt x="23875" y="11443"/>
                    <a:pt x="20954" y="16205"/>
                    <a:pt x="18160" y="22885"/>
                  </a:cubicBezTo>
                  <a:cubicBezTo>
                    <a:pt x="15240" y="28601"/>
                    <a:pt x="14350" y="36233"/>
                    <a:pt x="14350" y="45758"/>
                  </a:cubicBezTo>
                  <a:cubicBezTo>
                    <a:pt x="14350" y="53391"/>
                    <a:pt x="15240" y="59106"/>
                    <a:pt x="18160" y="64834"/>
                  </a:cubicBezTo>
                  <a:cubicBezTo>
                    <a:pt x="20066" y="70549"/>
                    <a:pt x="23875" y="74359"/>
                    <a:pt x="28575" y="78181"/>
                  </a:cubicBezTo>
                  <a:cubicBezTo>
                    <a:pt x="33400" y="81039"/>
                    <a:pt x="39116" y="81991"/>
                    <a:pt x="45719" y="81991"/>
                  </a:cubicBezTo>
                  <a:cubicBezTo>
                    <a:pt x="50545" y="81991"/>
                    <a:pt x="55244" y="81039"/>
                    <a:pt x="60070" y="79134"/>
                  </a:cubicBezTo>
                  <a:cubicBezTo>
                    <a:pt x="63881" y="76264"/>
                    <a:pt x="68579" y="71501"/>
                    <a:pt x="73406" y="64834"/>
                  </a:cubicBezTo>
                  <a:lnTo>
                    <a:pt x="75310" y="65786"/>
                  </a:lnTo>
                  <a:cubicBezTo>
                    <a:pt x="71500" y="73406"/>
                    <a:pt x="65785" y="79134"/>
                    <a:pt x="60960" y="81991"/>
                  </a:cubicBezTo>
                  <a:cubicBezTo>
                    <a:pt x="55244" y="85801"/>
                    <a:pt x="48641" y="87706"/>
                    <a:pt x="41020" y="87706"/>
                  </a:cubicBezTo>
                  <a:cubicBezTo>
                    <a:pt x="26669" y="87706"/>
                    <a:pt x="16256" y="81991"/>
                    <a:pt x="8635" y="72454"/>
                  </a:cubicBezTo>
                  <a:cubicBezTo>
                    <a:pt x="2920" y="64834"/>
                    <a:pt x="0" y="55296"/>
                    <a:pt x="0" y="44806"/>
                  </a:cubicBezTo>
                  <a:cubicBezTo>
                    <a:pt x="0" y="37186"/>
                    <a:pt x="1904" y="29553"/>
                    <a:pt x="5715" y="21933"/>
                  </a:cubicBezTo>
                  <a:cubicBezTo>
                    <a:pt x="9525" y="15253"/>
                    <a:pt x="14350" y="9538"/>
                    <a:pt x="20954" y="5715"/>
                  </a:cubicBezTo>
                  <a:cubicBezTo>
                    <a:pt x="27685" y="1905"/>
                    <a:pt x="35306" y="0"/>
                    <a:pt x="42925" y="0"/>
                  </a:cubicBezTo>
                  <a:cubicBezTo>
                    <a:pt x="48641" y="0"/>
                    <a:pt x="54356" y="1905"/>
                    <a:pt x="60070" y="4763"/>
                  </a:cubicBezTo>
                  <a:cubicBezTo>
                    <a:pt x="61975" y="5715"/>
                    <a:pt x="62865" y="5715"/>
                    <a:pt x="63881" y="5715"/>
                  </a:cubicBezTo>
                  <a:cubicBezTo>
                    <a:pt x="64769" y="5715"/>
                    <a:pt x="65785" y="5715"/>
                    <a:pt x="66675" y="4763"/>
                  </a:cubicBezTo>
                  <a:cubicBezTo>
                    <a:pt x="67691" y="3810"/>
                    <a:pt x="68579" y="1905"/>
                    <a:pt x="69595" y="0"/>
                  </a:cubicBezTo>
                  <a:lnTo>
                    <a:pt x="71500" y="0"/>
                  </a:lnTo>
                  <a:close/>
                  <a:moveTo>
                    <a:pt x="-1852016" y="2391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2" name="Freeform 745">
              <a:extLst>
                <a:ext uri="{FF2B5EF4-FFF2-40B4-BE49-F238E27FC236}">
                  <a16:creationId xmlns:a16="http://schemas.microsoft.com/office/drawing/2014/main" id="{73B839A8-B534-783F-718A-59DE0FC2E015}"/>
                </a:ext>
              </a:extLst>
            </p:cNvPr>
            <p:cNvSpPr/>
            <p:nvPr/>
          </p:nvSpPr>
          <p:spPr>
            <a:xfrm>
              <a:off x="3127978" y="6032639"/>
              <a:ext cx="45062" cy="64825"/>
            </a:xfrm>
            <a:custGeom>
              <a:avLst/>
              <a:gdLst/>
              <a:ahLst/>
              <a:cxnLst/>
              <a:rect l="0" t="0" r="0" b="0"/>
              <a:pathLst>
                <a:path w="38100" h="60058">
                  <a:moveTo>
                    <a:pt x="34290" y="0"/>
                  </a:moveTo>
                  <a:lnTo>
                    <a:pt x="34290" y="0"/>
                  </a:lnTo>
                  <a:lnTo>
                    <a:pt x="34290" y="19063"/>
                  </a:lnTo>
                  <a:lnTo>
                    <a:pt x="32385" y="19063"/>
                  </a:lnTo>
                  <a:cubicBezTo>
                    <a:pt x="30479" y="13348"/>
                    <a:pt x="28575" y="9538"/>
                    <a:pt x="25781" y="6668"/>
                  </a:cubicBezTo>
                  <a:cubicBezTo>
                    <a:pt x="23875" y="4762"/>
                    <a:pt x="20954" y="3810"/>
                    <a:pt x="17144" y="3810"/>
                  </a:cubicBezTo>
                  <a:cubicBezTo>
                    <a:pt x="14350" y="3810"/>
                    <a:pt x="11429" y="4762"/>
                    <a:pt x="9525" y="5715"/>
                  </a:cubicBezTo>
                  <a:cubicBezTo>
                    <a:pt x="7619" y="7633"/>
                    <a:pt x="7619" y="9538"/>
                    <a:pt x="7619" y="11443"/>
                  </a:cubicBezTo>
                  <a:cubicBezTo>
                    <a:pt x="7619" y="13348"/>
                    <a:pt x="7619" y="15253"/>
                    <a:pt x="9525" y="17158"/>
                  </a:cubicBezTo>
                  <a:cubicBezTo>
                    <a:pt x="10541" y="18110"/>
                    <a:pt x="13335" y="20015"/>
                    <a:pt x="17144" y="21933"/>
                  </a:cubicBezTo>
                  <a:lnTo>
                    <a:pt x="25781" y="26695"/>
                  </a:lnTo>
                  <a:cubicBezTo>
                    <a:pt x="34290" y="30505"/>
                    <a:pt x="38100" y="36233"/>
                    <a:pt x="38100" y="42901"/>
                  </a:cubicBezTo>
                  <a:cubicBezTo>
                    <a:pt x="38100" y="47663"/>
                    <a:pt x="36194" y="51486"/>
                    <a:pt x="32385" y="55296"/>
                  </a:cubicBezTo>
                  <a:cubicBezTo>
                    <a:pt x="28575" y="58153"/>
                    <a:pt x="24765" y="60058"/>
                    <a:pt x="20066" y="60058"/>
                  </a:cubicBezTo>
                  <a:cubicBezTo>
                    <a:pt x="16256" y="60058"/>
                    <a:pt x="12445" y="59106"/>
                    <a:pt x="7619" y="58153"/>
                  </a:cubicBezTo>
                  <a:cubicBezTo>
                    <a:pt x="6731" y="57201"/>
                    <a:pt x="5715" y="57201"/>
                    <a:pt x="4825" y="57201"/>
                  </a:cubicBezTo>
                  <a:cubicBezTo>
                    <a:pt x="3810" y="57201"/>
                    <a:pt x="2920" y="58153"/>
                    <a:pt x="1904" y="59106"/>
                  </a:cubicBezTo>
                  <a:lnTo>
                    <a:pt x="0" y="59106"/>
                  </a:lnTo>
                  <a:lnTo>
                    <a:pt x="0" y="39091"/>
                  </a:lnTo>
                  <a:lnTo>
                    <a:pt x="1904" y="39091"/>
                  </a:lnTo>
                  <a:cubicBezTo>
                    <a:pt x="3810" y="44806"/>
                    <a:pt x="5715" y="48616"/>
                    <a:pt x="8635" y="51486"/>
                  </a:cubicBezTo>
                  <a:cubicBezTo>
                    <a:pt x="12445" y="54343"/>
                    <a:pt x="15240" y="56248"/>
                    <a:pt x="20066" y="56248"/>
                  </a:cubicBezTo>
                  <a:cubicBezTo>
                    <a:pt x="22860" y="56248"/>
                    <a:pt x="24765" y="55296"/>
                    <a:pt x="26669" y="53391"/>
                  </a:cubicBezTo>
                  <a:cubicBezTo>
                    <a:pt x="28575" y="51486"/>
                    <a:pt x="29591" y="49568"/>
                    <a:pt x="29591" y="47663"/>
                  </a:cubicBezTo>
                  <a:cubicBezTo>
                    <a:pt x="29591" y="44806"/>
                    <a:pt x="28575" y="41948"/>
                    <a:pt x="26669" y="40043"/>
                  </a:cubicBezTo>
                  <a:cubicBezTo>
                    <a:pt x="23875" y="38138"/>
                    <a:pt x="20066" y="36233"/>
                    <a:pt x="14350" y="33363"/>
                  </a:cubicBezTo>
                  <a:cubicBezTo>
                    <a:pt x="8635" y="30505"/>
                    <a:pt x="4825" y="27648"/>
                    <a:pt x="2920" y="24790"/>
                  </a:cubicBezTo>
                  <a:cubicBezTo>
                    <a:pt x="1016" y="22885"/>
                    <a:pt x="0" y="20015"/>
                    <a:pt x="0" y="16205"/>
                  </a:cubicBezTo>
                  <a:cubicBezTo>
                    <a:pt x="0" y="11443"/>
                    <a:pt x="1904" y="7633"/>
                    <a:pt x="4825" y="4762"/>
                  </a:cubicBezTo>
                  <a:cubicBezTo>
                    <a:pt x="7619" y="1905"/>
                    <a:pt x="12445" y="0"/>
                    <a:pt x="17144" y="0"/>
                  </a:cubicBezTo>
                  <a:cubicBezTo>
                    <a:pt x="19050" y="0"/>
                    <a:pt x="21970" y="953"/>
                    <a:pt x="24765" y="1905"/>
                  </a:cubicBezTo>
                  <a:cubicBezTo>
                    <a:pt x="27685" y="1905"/>
                    <a:pt x="28575" y="1905"/>
                    <a:pt x="29591" y="1905"/>
                  </a:cubicBezTo>
                  <a:cubicBezTo>
                    <a:pt x="29591" y="1905"/>
                    <a:pt x="30479" y="1905"/>
                    <a:pt x="30479" y="1905"/>
                  </a:cubicBezTo>
                  <a:cubicBezTo>
                    <a:pt x="31495" y="1905"/>
                    <a:pt x="31495" y="953"/>
                    <a:pt x="32385" y="0"/>
                  </a:cubicBezTo>
                  <a:lnTo>
                    <a:pt x="34290" y="0"/>
                  </a:lnTo>
                  <a:close/>
                  <a:moveTo>
                    <a:pt x="-1965389" y="21151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3" name="Freeform 746">
              <a:extLst>
                <a:ext uri="{FF2B5EF4-FFF2-40B4-BE49-F238E27FC236}">
                  <a16:creationId xmlns:a16="http://schemas.microsoft.com/office/drawing/2014/main" id="{AA8A1101-3E65-63AA-2291-A0F2C58A8FC2}"/>
                </a:ext>
              </a:extLst>
            </p:cNvPr>
            <p:cNvSpPr/>
            <p:nvPr/>
          </p:nvSpPr>
          <p:spPr>
            <a:xfrm>
              <a:off x="3186560" y="6082030"/>
              <a:ext cx="21481" cy="36025"/>
            </a:xfrm>
            <a:custGeom>
              <a:avLst/>
              <a:gdLst/>
              <a:ahLst/>
              <a:cxnLst/>
              <a:rect l="0" t="0" r="0" b="0"/>
              <a:pathLst>
                <a:path w="18162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3811" y="28600"/>
                    <a:pt x="7621" y="26696"/>
                    <a:pt x="9525" y="23838"/>
                  </a:cubicBezTo>
                  <a:cubicBezTo>
                    <a:pt x="12446" y="20981"/>
                    <a:pt x="13336" y="18123"/>
                    <a:pt x="13336" y="14300"/>
                  </a:cubicBezTo>
                  <a:cubicBezTo>
                    <a:pt x="13336" y="14300"/>
                    <a:pt x="13336" y="13348"/>
                    <a:pt x="12446" y="12395"/>
                  </a:cubicBezTo>
                  <a:cubicBezTo>
                    <a:pt x="12446" y="12395"/>
                    <a:pt x="12446" y="12395"/>
                    <a:pt x="11431" y="12395"/>
                  </a:cubicBezTo>
                  <a:cubicBezTo>
                    <a:pt x="11431" y="12395"/>
                    <a:pt x="10541" y="12395"/>
                    <a:pt x="8637" y="13348"/>
                  </a:cubicBezTo>
                  <a:cubicBezTo>
                    <a:pt x="7621" y="13348"/>
                    <a:pt x="7621" y="14300"/>
                    <a:pt x="6731" y="14300"/>
                  </a:cubicBezTo>
                  <a:cubicBezTo>
                    <a:pt x="4827" y="14300"/>
                    <a:pt x="2921" y="13348"/>
                    <a:pt x="1906" y="12395"/>
                  </a:cubicBezTo>
                  <a:cubicBezTo>
                    <a:pt x="0" y="11443"/>
                    <a:pt x="0" y="9538"/>
                    <a:pt x="0" y="7633"/>
                  </a:cubicBezTo>
                  <a:cubicBezTo>
                    <a:pt x="0" y="5728"/>
                    <a:pt x="1016" y="3810"/>
                    <a:pt x="1906" y="1905"/>
                  </a:cubicBezTo>
                  <a:cubicBezTo>
                    <a:pt x="3811" y="953"/>
                    <a:pt x="5715" y="0"/>
                    <a:pt x="7621" y="0"/>
                  </a:cubicBezTo>
                  <a:cubicBezTo>
                    <a:pt x="10541" y="0"/>
                    <a:pt x="13336" y="953"/>
                    <a:pt x="15240" y="3810"/>
                  </a:cubicBezTo>
                  <a:cubicBezTo>
                    <a:pt x="17146" y="5728"/>
                    <a:pt x="18162" y="8585"/>
                    <a:pt x="18162" y="12395"/>
                  </a:cubicBezTo>
                  <a:cubicBezTo>
                    <a:pt x="18162" y="17158"/>
                    <a:pt x="17146" y="20981"/>
                    <a:pt x="13336" y="24790"/>
                  </a:cubicBezTo>
                  <a:cubicBezTo>
                    <a:pt x="10541" y="28600"/>
                    <a:pt x="6731" y="31458"/>
                    <a:pt x="0" y="33376"/>
                  </a:cubicBezTo>
                  <a:lnTo>
                    <a:pt x="0" y="33376"/>
                  </a:lnTo>
                  <a:close/>
                  <a:moveTo>
                    <a:pt x="-2094052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4" name="Freeform 747">
              <a:extLst>
                <a:ext uri="{FF2B5EF4-FFF2-40B4-BE49-F238E27FC236}">
                  <a16:creationId xmlns:a16="http://schemas.microsoft.com/office/drawing/2014/main" id="{23B4EDA1-1345-BAEB-9272-13BB8D3F3101}"/>
                </a:ext>
              </a:extLst>
            </p:cNvPr>
            <p:cNvSpPr/>
            <p:nvPr/>
          </p:nvSpPr>
          <p:spPr>
            <a:xfrm>
              <a:off x="3256558" y="5987362"/>
              <a:ext cx="41608" cy="59685"/>
            </a:xfrm>
            <a:custGeom>
              <a:avLst/>
              <a:gdLst/>
              <a:ahLst/>
              <a:cxnLst/>
              <a:rect l="0" t="0" r="0" b="0"/>
              <a:pathLst>
                <a:path w="35179" h="55296">
                  <a:moveTo>
                    <a:pt x="35179" y="44805"/>
                  </a:moveTo>
                  <a:lnTo>
                    <a:pt x="35179" y="44805"/>
                  </a:lnTo>
                  <a:lnTo>
                    <a:pt x="31369" y="55296"/>
                  </a:lnTo>
                  <a:lnTo>
                    <a:pt x="0" y="55296"/>
                  </a:lnTo>
                  <a:lnTo>
                    <a:pt x="0" y="54343"/>
                  </a:lnTo>
                  <a:cubicBezTo>
                    <a:pt x="9525" y="45758"/>
                    <a:pt x="16129" y="39091"/>
                    <a:pt x="19938" y="33363"/>
                  </a:cubicBezTo>
                  <a:cubicBezTo>
                    <a:pt x="23748" y="27648"/>
                    <a:pt x="25654" y="22885"/>
                    <a:pt x="25654" y="18110"/>
                  </a:cubicBezTo>
                  <a:cubicBezTo>
                    <a:pt x="25654" y="15253"/>
                    <a:pt x="24764" y="12395"/>
                    <a:pt x="21844" y="9538"/>
                  </a:cubicBezTo>
                  <a:cubicBezTo>
                    <a:pt x="19938" y="7633"/>
                    <a:pt x="17145" y="6680"/>
                    <a:pt x="14223" y="6680"/>
                  </a:cubicBezTo>
                  <a:cubicBezTo>
                    <a:pt x="12319" y="6680"/>
                    <a:pt x="9525" y="7633"/>
                    <a:pt x="7620" y="8585"/>
                  </a:cubicBezTo>
                  <a:cubicBezTo>
                    <a:pt x="5714" y="10490"/>
                    <a:pt x="3810" y="12395"/>
                    <a:pt x="2794" y="15253"/>
                  </a:cubicBezTo>
                  <a:lnTo>
                    <a:pt x="888" y="15253"/>
                  </a:lnTo>
                  <a:cubicBezTo>
                    <a:pt x="1904" y="10490"/>
                    <a:pt x="3810" y="6680"/>
                    <a:pt x="6604" y="3810"/>
                  </a:cubicBezTo>
                  <a:cubicBezTo>
                    <a:pt x="9525" y="1905"/>
                    <a:pt x="12319" y="0"/>
                    <a:pt x="17145" y="0"/>
                  </a:cubicBezTo>
                  <a:cubicBezTo>
                    <a:pt x="20954" y="0"/>
                    <a:pt x="24764" y="1905"/>
                    <a:pt x="27558" y="4762"/>
                  </a:cubicBezTo>
                  <a:cubicBezTo>
                    <a:pt x="30479" y="7633"/>
                    <a:pt x="32385" y="10490"/>
                    <a:pt x="32385" y="14300"/>
                  </a:cubicBezTo>
                  <a:cubicBezTo>
                    <a:pt x="32385" y="17158"/>
                    <a:pt x="31369" y="20015"/>
                    <a:pt x="30479" y="22885"/>
                  </a:cubicBezTo>
                  <a:cubicBezTo>
                    <a:pt x="28575" y="26695"/>
                    <a:pt x="24764" y="31458"/>
                    <a:pt x="20954" y="36233"/>
                  </a:cubicBezTo>
                  <a:cubicBezTo>
                    <a:pt x="14223" y="43853"/>
                    <a:pt x="9525" y="48616"/>
                    <a:pt x="8508" y="49581"/>
                  </a:cubicBezTo>
                  <a:lnTo>
                    <a:pt x="22860" y="49581"/>
                  </a:lnTo>
                  <a:cubicBezTo>
                    <a:pt x="25654" y="49581"/>
                    <a:pt x="27558" y="49581"/>
                    <a:pt x="28575" y="49581"/>
                  </a:cubicBezTo>
                  <a:cubicBezTo>
                    <a:pt x="29463" y="49581"/>
                    <a:pt x="30479" y="48616"/>
                    <a:pt x="31369" y="47663"/>
                  </a:cubicBezTo>
                  <a:cubicBezTo>
                    <a:pt x="32385" y="47663"/>
                    <a:pt x="33273" y="46710"/>
                    <a:pt x="34289" y="44805"/>
                  </a:cubicBezTo>
                  <a:lnTo>
                    <a:pt x="35179" y="44805"/>
                  </a:lnTo>
                  <a:close/>
                  <a:moveTo>
                    <a:pt x="-2076958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5" name="Freeform 748">
              <a:extLst>
                <a:ext uri="{FF2B5EF4-FFF2-40B4-BE49-F238E27FC236}">
                  <a16:creationId xmlns:a16="http://schemas.microsoft.com/office/drawing/2014/main" id="{83AA28E0-CC8D-E99B-E10A-C53454069FDC}"/>
                </a:ext>
              </a:extLst>
            </p:cNvPr>
            <p:cNvSpPr/>
            <p:nvPr/>
          </p:nvSpPr>
          <p:spPr>
            <a:xfrm>
              <a:off x="3303874" y="5987362"/>
              <a:ext cx="43861" cy="59685"/>
            </a:xfrm>
            <a:custGeom>
              <a:avLst/>
              <a:gdLst/>
              <a:ahLst/>
              <a:cxnLst/>
              <a:rect l="0" t="0" r="0" b="0"/>
              <a:pathLst>
                <a:path w="37084" h="55296">
                  <a:moveTo>
                    <a:pt x="37084" y="35280"/>
                  </a:moveTo>
                  <a:lnTo>
                    <a:pt x="37084" y="35280"/>
                  </a:lnTo>
                  <a:lnTo>
                    <a:pt x="37084" y="40996"/>
                  </a:lnTo>
                  <a:lnTo>
                    <a:pt x="29465" y="40996"/>
                  </a:lnTo>
                  <a:lnTo>
                    <a:pt x="29465" y="55296"/>
                  </a:lnTo>
                  <a:lnTo>
                    <a:pt x="23750" y="55296"/>
                  </a:lnTo>
                  <a:lnTo>
                    <a:pt x="23750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5654" y="0"/>
                  </a:lnTo>
                  <a:lnTo>
                    <a:pt x="29465" y="0"/>
                  </a:lnTo>
                  <a:lnTo>
                    <a:pt x="29465" y="35280"/>
                  </a:lnTo>
                  <a:lnTo>
                    <a:pt x="37084" y="35280"/>
                  </a:lnTo>
                  <a:close/>
                  <a:moveTo>
                    <a:pt x="-2107437" y="253466"/>
                  </a:moveTo>
                  <a:moveTo>
                    <a:pt x="23750" y="35280"/>
                  </a:moveTo>
                  <a:lnTo>
                    <a:pt x="23750" y="35280"/>
                  </a:lnTo>
                  <a:lnTo>
                    <a:pt x="23750" y="8585"/>
                  </a:lnTo>
                  <a:lnTo>
                    <a:pt x="4700" y="35280"/>
                  </a:lnTo>
                  <a:lnTo>
                    <a:pt x="23750" y="35280"/>
                  </a:lnTo>
                  <a:close/>
                  <a:moveTo>
                    <a:pt x="-2107437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6" name="Freeform 749">
              <a:extLst>
                <a:ext uri="{FF2B5EF4-FFF2-40B4-BE49-F238E27FC236}">
                  <a16:creationId xmlns:a16="http://schemas.microsoft.com/office/drawing/2014/main" id="{DA720F63-CCC1-EDF3-0260-6C1BAA08B538}"/>
                </a:ext>
              </a:extLst>
            </p:cNvPr>
            <p:cNvSpPr/>
            <p:nvPr/>
          </p:nvSpPr>
          <p:spPr>
            <a:xfrm>
              <a:off x="3353443" y="5987362"/>
              <a:ext cx="42810" cy="59685"/>
            </a:xfrm>
            <a:custGeom>
              <a:avLst/>
              <a:gdLst/>
              <a:ahLst/>
              <a:cxnLst/>
              <a:rect l="0" t="0" r="0" b="0"/>
              <a:pathLst>
                <a:path w="36196" h="55296">
                  <a:moveTo>
                    <a:pt x="36196" y="44805"/>
                  </a:moveTo>
                  <a:lnTo>
                    <a:pt x="36196" y="44805"/>
                  </a:lnTo>
                  <a:lnTo>
                    <a:pt x="32386" y="55296"/>
                  </a:lnTo>
                  <a:lnTo>
                    <a:pt x="0" y="55296"/>
                  </a:lnTo>
                  <a:lnTo>
                    <a:pt x="0" y="54343"/>
                  </a:lnTo>
                  <a:cubicBezTo>
                    <a:pt x="9525" y="45758"/>
                    <a:pt x="16130" y="39091"/>
                    <a:pt x="19940" y="33363"/>
                  </a:cubicBezTo>
                  <a:cubicBezTo>
                    <a:pt x="23749" y="27648"/>
                    <a:pt x="25655" y="22885"/>
                    <a:pt x="25655" y="18110"/>
                  </a:cubicBezTo>
                  <a:cubicBezTo>
                    <a:pt x="25655" y="15253"/>
                    <a:pt x="24765" y="12395"/>
                    <a:pt x="22861" y="9538"/>
                  </a:cubicBezTo>
                  <a:cubicBezTo>
                    <a:pt x="19940" y="7633"/>
                    <a:pt x="18034" y="6680"/>
                    <a:pt x="15240" y="6680"/>
                  </a:cubicBezTo>
                  <a:cubicBezTo>
                    <a:pt x="12319" y="6680"/>
                    <a:pt x="9525" y="7633"/>
                    <a:pt x="7621" y="8585"/>
                  </a:cubicBezTo>
                  <a:cubicBezTo>
                    <a:pt x="5715" y="10490"/>
                    <a:pt x="3811" y="12395"/>
                    <a:pt x="2794" y="15253"/>
                  </a:cubicBezTo>
                  <a:lnTo>
                    <a:pt x="1906" y="15253"/>
                  </a:lnTo>
                  <a:cubicBezTo>
                    <a:pt x="1906" y="10490"/>
                    <a:pt x="3811" y="6680"/>
                    <a:pt x="6605" y="3810"/>
                  </a:cubicBezTo>
                  <a:cubicBezTo>
                    <a:pt x="9525" y="1905"/>
                    <a:pt x="13336" y="0"/>
                    <a:pt x="17146" y="0"/>
                  </a:cubicBezTo>
                  <a:cubicBezTo>
                    <a:pt x="21844" y="0"/>
                    <a:pt x="24765" y="1905"/>
                    <a:pt x="28575" y="4762"/>
                  </a:cubicBezTo>
                  <a:cubicBezTo>
                    <a:pt x="31369" y="7633"/>
                    <a:pt x="32386" y="10490"/>
                    <a:pt x="32386" y="14300"/>
                  </a:cubicBezTo>
                  <a:cubicBezTo>
                    <a:pt x="32386" y="17158"/>
                    <a:pt x="32386" y="20015"/>
                    <a:pt x="30481" y="22885"/>
                  </a:cubicBezTo>
                  <a:cubicBezTo>
                    <a:pt x="28575" y="26695"/>
                    <a:pt x="25655" y="31458"/>
                    <a:pt x="20956" y="36233"/>
                  </a:cubicBezTo>
                  <a:cubicBezTo>
                    <a:pt x="14224" y="43853"/>
                    <a:pt x="10415" y="48616"/>
                    <a:pt x="8509" y="49581"/>
                  </a:cubicBezTo>
                  <a:lnTo>
                    <a:pt x="22861" y="49581"/>
                  </a:lnTo>
                  <a:cubicBezTo>
                    <a:pt x="25655" y="49581"/>
                    <a:pt x="27559" y="49581"/>
                    <a:pt x="28575" y="49581"/>
                  </a:cubicBezTo>
                  <a:cubicBezTo>
                    <a:pt x="30481" y="49581"/>
                    <a:pt x="31369" y="48616"/>
                    <a:pt x="32386" y="47663"/>
                  </a:cubicBezTo>
                  <a:cubicBezTo>
                    <a:pt x="33274" y="47663"/>
                    <a:pt x="33274" y="46710"/>
                    <a:pt x="34290" y="44805"/>
                  </a:cubicBezTo>
                  <a:lnTo>
                    <a:pt x="36196" y="44805"/>
                  </a:lnTo>
                  <a:close/>
                  <a:moveTo>
                    <a:pt x="-2158872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7" name="Freeform 750">
              <a:extLst>
                <a:ext uri="{FF2B5EF4-FFF2-40B4-BE49-F238E27FC236}">
                  <a16:creationId xmlns:a16="http://schemas.microsoft.com/office/drawing/2014/main" id="{C65D5124-79A3-43F4-7497-81314C4B57F6}"/>
                </a:ext>
              </a:extLst>
            </p:cNvPr>
            <p:cNvSpPr/>
            <p:nvPr/>
          </p:nvSpPr>
          <p:spPr>
            <a:xfrm>
              <a:off x="3407518" y="6002797"/>
              <a:ext cx="88924" cy="94668"/>
            </a:xfrm>
            <a:custGeom>
              <a:avLst/>
              <a:gdLst/>
              <a:ahLst/>
              <a:cxnLst/>
              <a:rect l="0" t="0" r="0" b="0"/>
              <a:pathLst>
                <a:path w="75184" h="87706">
                  <a:moveTo>
                    <a:pt x="71373" y="0"/>
                  </a:moveTo>
                  <a:lnTo>
                    <a:pt x="71373" y="0"/>
                  </a:lnTo>
                  <a:lnTo>
                    <a:pt x="73278" y="28601"/>
                  </a:lnTo>
                  <a:lnTo>
                    <a:pt x="71373" y="28601"/>
                  </a:lnTo>
                  <a:cubicBezTo>
                    <a:pt x="68579" y="20015"/>
                    <a:pt x="64769" y="14300"/>
                    <a:pt x="59944" y="10490"/>
                  </a:cubicBezTo>
                  <a:cubicBezTo>
                    <a:pt x="55244" y="6680"/>
                    <a:pt x="49529" y="4763"/>
                    <a:pt x="42798" y="4763"/>
                  </a:cubicBezTo>
                  <a:cubicBezTo>
                    <a:pt x="38100" y="4763"/>
                    <a:pt x="32385" y="6680"/>
                    <a:pt x="28575" y="8585"/>
                  </a:cubicBezTo>
                  <a:cubicBezTo>
                    <a:pt x="23748" y="11443"/>
                    <a:pt x="19938" y="16205"/>
                    <a:pt x="18034" y="22885"/>
                  </a:cubicBezTo>
                  <a:cubicBezTo>
                    <a:pt x="15240" y="28601"/>
                    <a:pt x="14223" y="36233"/>
                    <a:pt x="14223" y="45758"/>
                  </a:cubicBezTo>
                  <a:cubicBezTo>
                    <a:pt x="14223" y="53391"/>
                    <a:pt x="15240" y="59106"/>
                    <a:pt x="17144" y="64834"/>
                  </a:cubicBezTo>
                  <a:cubicBezTo>
                    <a:pt x="19938" y="70549"/>
                    <a:pt x="23748" y="74359"/>
                    <a:pt x="28575" y="78181"/>
                  </a:cubicBezTo>
                  <a:cubicBezTo>
                    <a:pt x="33273" y="81039"/>
                    <a:pt x="38988" y="81991"/>
                    <a:pt x="44703" y="81991"/>
                  </a:cubicBezTo>
                  <a:cubicBezTo>
                    <a:pt x="50419" y="81991"/>
                    <a:pt x="55244" y="81039"/>
                    <a:pt x="59054" y="79134"/>
                  </a:cubicBezTo>
                  <a:cubicBezTo>
                    <a:pt x="63753" y="76264"/>
                    <a:pt x="67563" y="71501"/>
                    <a:pt x="73278" y="64834"/>
                  </a:cubicBezTo>
                  <a:lnTo>
                    <a:pt x="75184" y="65786"/>
                  </a:lnTo>
                  <a:cubicBezTo>
                    <a:pt x="70485" y="73406"/>
                    <a:pt x="65659" y="79134"/>
                    <a:pt x="59944" y="81991"/>
                  </a:cubicBezTo>
                  <a:cubicBezTo>
                    <a:pt x="54228" y="85801"/>
                    <a:pt x="47625" y="87706"/>
                    <a:pt x="40004" y="87706"/>
                  </a:cubicBezTo>
                  <a:cubicBezTo>
                    <a:pt x="26669" y="87706"/>
                    <a:pt x="16128" y="81991"/>
                    <a:pt x="8509" y="72454"/>
                  </a:cubicBezTo>
                  <a:cubicBezTo>
                    <a:pt x="2794" y="64834"/>
                    <a:pt x="0" y="55296"/>
                    <a:pt x="0" y="44806"/>
                  </a:cubicBezTo>
                  <a:cubicBezTo>
                    <a:pt x="0" y="37186"/>
                    <a:pt x="1904" y="29553"/>
                    <a:pt x="5715" y="21933"/>
                  </a:cubicBezTo>
                  <a:cubicBezTo>
                    <a:pt x="9525" y="15253"/>
                    <a:pt x="14223" y="9538"/>
                    <a:pt x="20954" y="5715"/>
                  </a:cubicBezTo>
                  <a:cubicBezTo>
                    <a:pt x="27559" y="1905"/>
                    <a:pt x="34290" y="0"/>
                    <a:pt x="41910" y="0"/>
                  </a:cubicBezTo>
                  <a:cubicBezTo>
                    <a:pt x="48513" y="0"/>
                    <a:pt x="54228" y="1905"/>
                    <a:pt x="59944" y="4763"/>
                  </a:cubicBezTo>
                  <a:cubicBezTo>
                    <a:pt x="61848" y="5715"/>
                    <a:pt x="62865" y="5715"/>
                    <a:pt x="63753" y="5715"/>
                  </a:cubicBezTo>
                  <a:cubicBezTo>
                    <a:pt x="64769" y="5715"/>
                    <a:pt x="65659" y="5715"/>
                    <a:pt x="66675" y="4763"/>
                  </a:cubicBezTo>
                  <a:cubicBezTo>
                    <a:pt x="67563" y="3810"/>
                    <a:pt x="68579" y="1905"/>
                    <a:pt x="68579" y="0"/>
                  </a:cubicBezTo>
                  <a:lnTo>
                    <a:pt x="71373" y="0"/>
                  </a:lnTo>
                  <a:close/>
                  <a:moveTo>
                    <a:pt x="-2174088" y="2391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8" name="Freeform 751">
              <a:extLst>
                <a:ext uri="{FF2B5EF4-FFF2-40B4-BE49-F238E27FC236}">
                  <a16:creationId xmlns:a16="http://schemas.microsoft.com/office/drawing/2014/main" id="{3A1A11AB-66C7-92C6-DF60-518844646137}"/>
                </a:ext>
              </a:extLst>
            </p:cNvPr>
            <p:cNvSpPr/>
            <p:nvPr/>
          </p:nvSpPr>
          <p:spPr>
            <a:xfrm>
              <a:off x="3504403" y="6032639"/>
              <a:ext cx="113858" cy="62769"/>
            </a:xfrm>
            <a:custGeom>
              <a:avLst/>
              <a:gdLst/>
              <a:ahLst/>
              <a:cxnLst/>
              <a:rect l="0" t="0" r="0" b="0"/>
              <a:pathLst>
                <a:path w="96266" h="58153">
                  <a:moveTo>
                    <a:pt x="19050" y="12395"/>
                  </a:moveTo>
                  <a:lnTo>
                    <a:pt x="19050" y="12395"/>
                  </a:lnTo>
                  <a:cubicBezTo>
                    <a:pt x="23748" y="7633"/>
                    <a:pt x="25654" y="5715"/>
                    <a:pt x="26670" y="4762"/>
                  </a:cubicBezTo>
                  <a:cubicBezTo>
                    <a:pt x="28575" y="3810"/>
                    <a:pt x="30479" y="1905"/>
                    <a:pt x="32385" y="953"/>
                  </a:cubicBezTo>
                  <a:cubicBezTo>
                    <a:pt x="34289" y="0"/>
                    <a:pt x="37210" y="0"/>
                    <a:pt x="39116" y="0"/>
                  </a:cubicBezTo>
                  <a:cubicBezTo>
                    <a:pt x="41910" y="0"/>
                    <a:pt x="45720" y="953"/>
                    <a:pt x="47625" y="2857"/>
                  </a:cubicBezTo>
                  <a:cubicBezTo>
                    <a:pt x="50545" y="4762"/>
                    <a:pt x="52451" y="8585"/>
                    <a:pt x="53339" y="12395"/>
                  </a:cubicBezTo>
                  <a:cubicBezTo>
                    <a:pt x="57150" y="6668"/>
                    <a:pt x="60960" y="3810"/>
                    <a:pt x="63881" y="1905"/>
                  </a:cubicBezTo>
                  <a:cubicBezTo>
                    <a:pt x="66675" y="953"/>
                    <a:pt x="69595" y="0"/>
                    <a:pt x="72389" y="0"/>
                  </a:cubicBezTo>
                  <a:cubicBezTo>
                    <a:pt x="75310" y="0"/>
                    <a:pt x="78104" y="953"/>
                    <a:pt x="81026" y="1905"/>
                  </a:cubicBezTo>
                  <a:cubicBezTo>
                    <a:pt x="82931" y="3810"/>
                    <a:pt x="84835" y="6668"/>
                    <a:pt x="85725" y="9538"/>
                  </a:cubicBezTo>
                  <a:cubicBezTo>
                    <a:pt x="86741" y="12395"/>
                    <a:pt x="87629" y="16205"/>
                    <a:pt x="87629" y="20968"/>
                  </a:cubicBezTo>
                  <a:lnTo>
                    <a:pt x="87629" y="44806"/>
                  </a:lnTo>
                  <a:cubicBezTo>
                    <a:pt x="87629" y="48616"/>
                    <a:pt x="87629" y="51486"/>
                    <a:pt x="88645" y="52438"/>
                  </a:cubicBezTo>
                  <a:cubicBezTo>
                    <a:pt x="88645" y="53391"/>
                    <a:pt x="89535" y="54343"/>
                    <a:pt x="90551" y="55296"/>
                  </a:cubicBezTo>
                  <a:cubicBezTo>
                    <a:pt x="91439" y="55296"/>
                    <a:pt x="93345" y="55296"/>
                    <a:pt x="96266" y="55296"/>
                  </a:cubicBezTo>
                  <a:lnTo>
                    <a:pt x="96266" y="58153"/>
                  </a:lnTo>
                  <a:lnTo>
                    <a:pt x="68579" y="58153"/>
                  </a:lnTo>
                  <a:lnTo>
                    <a:pt x="68579" y="55296"/>
                  </a:lnTo>
                  <a:lnTo>
                    <a:pt x="69595" y="55296"/>
                  </a:lnTo>
                  <a:cubicBezTo>
                    <a:pt x="71501" y="55296"/>
                    <a:pt x="73406" y="55296"/>
                    <a:pt x="75310" y="54343"/>
                  </a:cubicBezTo>
                  <a:cubicBezTo>
                    <a:pt x="76200" y="53391"/>
                    <a:pt x="76200" y="52438"/>
                    <a:pt x="77216" y="51486"/>
                  </a:cubicBezTo>
                  <a:cubicBezTo>
                    <a:pt x="77216" y="50533"/>
                    <a:pt x="77216" y="48616"/>
                    <a:pt x="77216" y="44806"/>
                  </a:cubicBezTo>
                  <a:lnTo>
                    <a:pt x="77216" y="20968"/>
                  </a:lnTo>
                  <a:cubicBezTo>
                    <a:pt x="77216" y="16205"/>
                    <a:pt x="77216" y="13348"/>
                    <a:pt x="75310" y="11443"/>
                  </a:cubicBezTo>
                  <a:cubicBezTo>
                    <a:pt x="74295" y="8585"/>
                    <a:pt x="71501" y="7633"/>
                    <a:pt x="67691" y="7633"/>
                  </a:cubicBezTo>
                  <a:cubicBezTo>
                    <a:pt x="65785" y="7633"/>
                    <a:pt x="63881" y="7633"/>
                    <a:pt x="60960" y="8585"/>
                  </a:cubicBezTo>
                  <a:cubicBezTo>
                    <a:pt x="59054" y="10490"/>
                    <a:pt x="56260" y="12395"/>
                    <a:pt x="53339" y="15253"/>
                  </a:cubicBezTo>
                  <a:lnTo>
                    <a:pt x="53339" y="16205"/>
                  </a:lnTo>
                  <a:lnTo>
                    <a:pt x="53339" y="18110"/>
                  </a:lnTo>
                  <a:lnTo>
                    <a:pt x="53339" y="44806"/>
                  </a:lnTo>
                  <a:cubicBezTo>
                    <a:pt x="53339" y="49568"/>
                    <a:pt x="53339" y="51486"/>
                    <a:pt x="54356" y="52438"/>
                  </a:cubicBezTo>
                  <a:cubicBezTo>
                    <a:pt x="54356" y="53391"/>
                    <a:pt x="55245" y="54343"/>
                    <a:pt x="56260" y="55296"/>
                  </a:cubicBezTo>
                  <a:cubicBezTo>
                    <a:pt x="58166" y="55296"/>
                    <a:pt x="60070" y="55296"/>
                    <a:pt x="62864" y="55296"/>
                  </a:cubicBezTo>
                  <a:lnTo>
                    <a:pt x="62864" y="58153"/>
                  </a:lnTo>
                  <a:lnTo>
                    <a:pt x="34289" y="58153"/>
                  </a:lnTo>
                  <a:lnTo>
                    <a:pt x="34289" y="55296"/>
                  </a:lnTo>
                  <a:cubicBezTo>
                    <a:pt x="37210" y="55296"/>
                    <a:pt x="39116" y="55296"/>
                    <a:pt x="41020" y="54343"/>
                  </a:cubicBezTo>
                  <a:cubicBezTo>
                    <a:pt x="41910" y="54343"/>
                    <a:pt x="42926" y="52438"/>
                    <a:pt x="42926" y="51486"/>
                  </a:cubicBezTo>
                  <a:cubicBezTo>
                    <a:pt x="42926" y="50533"/>
                    <a:pt x="42926" y="48616"/>
                    <a:pt x="42926" y="44806"/>
                  </a:cubicBezTo>
                  <a:lnTo>
                    <a:pt x="42926" y="20968"/>
                  </a:lnTo>
                  <a:cubicBezTo>
                    <a:pt x="42926" y="16205"/>
                    <a:pt x="42926" y="13348"/>
                    <a:pt x="41020" y="11443"/>
                  </a:cubicBezTo>
                  <a:cubicBezTo>
                    <a:pt x="39116" y="8585"/>
                    <a:pt x="37210" y="7633"/>
                    <a:pt x="33401" y="7633"/>
                  </a:cubicBezTo>
                  <a:cubicBezTo>
                    <a:pt x="31495" y="7633"/>
                    <a:pt x="29591" y="7633"/>
                    <a:pt x="26670" y="8585"/>
                  </a:cubicBezTo>
                  <a:cubicBezTo>
                    <a:pt x="23748" y="10490"/>
                    <a:pt x="20954" y="12395"/>
                    <a:pt x="19050" y="15253"/>
                  </a:cubicBezTo>
                  <a:lnTo>
                    <a:pt x="19050" y="44806"/>
                  </a:lnTo>
                  <a:cubicBezTo>
                    <a:pt x="19050" y="48616"/>
                    <a:pt x="19938" y="51486"/>
                    <a:pt x="19938" y="52438"/>
                  </a:cubicBezTo>
                  <a:cubicBezTo>
                    <a:pt x="20954" y="53391"/>
                    <a:pt x="20954" y="54343"/>
                    <a:pt x="21844" y="55296"/>
                  </a:cubicBezTo>
                  <a:cubicBezTo>
                    <a:pt x="22860" y="55296"/>
                    <a:pt x="25654" y="55296"/>
                    <a:pt x="28575" y="55296"/>
                  </a:cubicBezTo>
                  <a:lnTo>
                    <a:pt x="28575" y="58153"/>
                  </a:lnTo>
                  <a:lnTo>
                    <a:pt x="888" y="58153"/>
                  </a:lnTo>
                  <a:lnTo>
                    <a:pt x="888" y="55296"/>
                  </a:lnTo>
                  <a:cubicBezTo>
                    <a:pt x="2794" y="55296"/>
                    <a:pt x="4698" y="55296"/>
                    <a:pt x="5714" y="55296"/>
                  </a:cubicBezTo>
                  <a:cubicBezTo>
                    <a:pt x="6604" y="54343"/>
                    <a:pt x="7620" y="53391"/>
                    <a:pt x="8508" y="52438"/>
                  </a:cubicBezTo>
                  <a:cubicBezTo>
                    <a:pt x="8508" y="51486"/>
                    <a:pt x="9525" y="48616"/>
                    <a:pt x="9525" y="44806"/>
                  </a:cubicBezTo>
                  <a:lnTo>
                    <a:pt x="9525" y="23838"/>
                  </a:lnTo>
                  <a:cubicBezTo>
                    <a:pt x="9525" y="17158"/>
                    <a:pt x="8508" y="13348"/>
                    <a:pt x="8508" y="11443"/>
                  </a:cubicBezTo>
                  <a:cubicBezTo>
                    <a:pt x="8508" y="10490"/>
                    <a:pt x="7620" y="9538"/>
                    <a:pt x="7620" y="8585"/>
                  </a:cubicBezTo>
                  <a:cubicBezTo>
                    <a:pt x="6604" y="8585"/>
                    <a:pt x="5714" y="8585"/>
                    <a:pt x="4698" y="8585"/>
                  </a:cubicBezTo>
                  <a:cubicBezTo>
                    <a:pt x="3810" y="8585"/>
                    <a:pt x="1904" y="8585"/>
                    <a:pt x="888" y="9538"/>
                  </a:cubicBezTo>
                  <a:lnTo>
                    <a:pt x="0" y="6668"/>
                  </a:lnTo>
                  <a:lnTo>
                    <a:pt x="16129" y="0"/>
                  </a:lnTo>
                  <a:lnTo>
                    <a:pt x="19050" y="0"/>
                  </a:lnTo>
                  <a:lnTo>
                    <a:pt x="19050" y="12395"/>
                  </a:lnTo>
                  <a:close/>
                  <a:moveTo>
                    <a:pt x="-2296046" y="21151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49" name="Freeform 752">
              <a:extLst>
                <a:ext uri="{FF2B5EF4-FFF2-40B4-BE49-F238E27FC236}">
                  <a16:creationId xmlns:a16="http://schemas.microsoft.com/office/drawing/2014/main" id="{CB087C96-0117-A143-CE0E-5EA40016BE1C}"/>
                </a:ext>
              </a:extLst>
            </p:cNvPr>
            <p:cNvSpPr/>
            <p:nvPr/>
          </p:nvSpPr>
          <p:spPr>
            <a:xfrm>
              <a:off x="3626073" y="6082030"/>
              <a:ext cx="21479" cy="36025"/>
            </a:xfrm>
            <a:custGeom>
              <a:avLst/>
              <a:gdLst/>
              <a:ahLst/>
              <a:cxnLst/>
              <a:rect l="0" t="0" r="0" b="0"/>
              <a:pathLst>
                <a:path w="18161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3809" y="28600"/>
                    <a:pt x="7619" y="26696"/>
                    <a:pt x="9525" y="23838"/>
                  </a:cubicBezTo>
                  <a:cubicBezTo>
                    <a:pt x="12446" y="20981"/>
                    <a:pt x="13334" y="18123"/>
                    <a:pt x="13334" y="14300"/>
                  </a:cubicBezTo>
                  <a:cubicBezTo>
                    <a:pt x="13334" y="14300"/>
                    <a:pt x="13334" y="13348"/>
                    <a:pt x="12446" y="12395"/>
                  </a:cubicBezTo>
                  <a:cubicBezTo>
                    <a:pt x="12446" y="12395"/>
                    <a:pt x="12446" y="12395"/>
                    <a:pt x="12446" y="12395"/>
                  </a:cubicBezTo>
                  <a:cubicBezTo>
                    <a:pt x="11430" y="12395"/>
                    <a:pt x="10540" y="12395"/>
                    <a:pt x="8636" y="13348"/>
                  </a:cubicBezTo>
                  <a:cubicBezTo>
                    <a:pt x="8636" y="13348"/>
                    <a:pt x="7619" y="14300"/>
                    <a:pt x="6731" y="14300"/>
                  </a:cubicBezTo>
                  <a:cubicBezTo>
                    <a:pt x="4825" y="14300"/>
                    <a:pt x="2921" y="13348"/>
                    <a:pt x="1905" y="12395"/>
                  </a:cubicBezTo>
                  <a:cubicBezTo>
                    <a:pt x="1015" y="11443"/>
                    <a:pt x="0" y="9538"/>
                    <a:pt x="0" y="7633"/>
                  </a:cubicBezTo>
                  <a:cubicBezTo>
                    <a:pt x="0" y="5728"/>
                    <a:pt x="1015" y="3810"/>
                    <a:pt x="1905" y="1905"/>
                  </a:cubicBezTo>
                  <a:cubicBezTo>
                    <a:pt x="3809" y="953"/>
                    <a:pt x="5715" y="0"/>
                    <a:pt x="7619" y="0"/>
                  </a:cubicBezTo>
                  <a:cubicBezTo>
                    <a:pt x="10540" y="0"/>
                    <a:pt x="13334" y="953"/>
                    <a:pt x="15240" y="3810"/>
                  </a:cubicBezTo>
                  <a:cubicBezTo>
                    <a:pt x="17144" y="5728"/>
                    <a:pt x="18161" y="8585"/>
                    <a:pt x="18161" y="12395"/>
                  </a:cubicBezTo>
                  <a:cubicBezTo>
                    <a:pt x="18161" y="17158"/>
                    <a:pt x="17144" y="20981"/>
                    <a:pt x="14350" y="24790"/>
                  </a:cubicBezTo>
                  <a:cubicBezTo>
                    <a:pt x="11430" y="28600"/>
                    <a:pt x="6731" y="31458"/>
                    <a:pt x="0" y="33376"/>
                  </a:cubicBezTo>
                  <a:lnTo>
                    <a:pt x="0" y="33376"/>
                  </a:lnTo>
                  <a:close/>
                  <a:moveTo>
                    <a:pt x="-2465655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0" name="Freeform 753">
              <a:extLst>
                <a:ext uri="{FF2B5EF4-FFF2-40B4-BE49-F238E27FC236}">
                  <a16:creationId xmlns:a16="http://schemas.microsoft.com/office/drawing/2014/main" id="{B712B46B-9EDC-0F69-B694-620A5A96D1ED}"/>
                </a:ext>
              </a:extLst>
            </p:cNvPr>
            <p:cNvSpPr/>
            <p:nvPr/>
          </p:nvSpPr>
          <p:spPr>
            <a:xfrm>
              <a:off x="3695921" y="5987362"/>
              <a:ext cx="42809" cy="59685"/>
            </a:xfrm>
            <a:custGeom>
              <a:avLst/>
              <a:gdLst/>
              <a:ahLst/>
              <a:cxnLst/>
              <a:rect l="0" t="0" r="0" b="0"/>
              <a:pathLst>
                <a:path w="36195" h="55296">
                  <a:moveTo>
                    <a:pt x="36195" y="44805"/>
                  </a:moveTo>
                  <a:lnTo>
                    <a:pt x="36195" y="44805"/>
                  </a:lnTo>
                  <a:lnTo>
                    <a:pt x="32385" y="55296"/>
                  </a:lnTo>
                  <a:lnTo>
                    <a:pt x="0" y="55296"/>
                  </a:lnTo>
                  <a:lnTo>
                    <a:pt x="0" y="54343"/>
                  </a:lnTo>
                  <a:cubicBezTo>
                    <a:pt x="9525" y="45758"/>
                    <a:pt x="16256" y="39091"/>
                    <a:pt x="20066" y="33363"/>
                  </a:cubicBezTo>
                  <a:cubicBezTo>
                    <a:pt x="23876" y="27648"/>
                    <a:pt x="25781" y="22885"/>
                    <a:pt x="25781" y="18110"/>
                  </a:cubicBezTo>
                  <a:cubicBezTo>
                    <a:pt x="25781" y="15253"/>
                    <a:pt x="24764" y="12395"/>
                    <a:pt x="22860" y="9538"/>
                  </a:cubicBezTo>
                  <a:cubicBezTo>
                    <a:pt x="20066" y="7633"/>
                    <a:pt x="18160" y="6680"/>
                    <a:pt x="15239" y="6680"/>
                  </a:cubicBezTo>
                  <a:cubicBezTo>
                    <a:pt x="12445" y="6680"/>
                    <a:pt x="9525" y="7633"/>
                    <a:pt x="7620" y="8585"/>
                  </a:cubicBezTo>
                  <a:cubicBezTo>
                    <a:pt x="5714" y="10490"/>
                    <a:pt x="3810" y="12395"/>
                    <a:pt x="2920" y="15253"/>
                  </a:cubicBezTo>
                  <a:lnTo>
                    <a:pt x="1904" y="15253"/>
                  </a:lnTo>
                  <a:cubicBezTo>
                    <a:pt x="1904" y="10490"/>
                    <a:pt x="3810" y="6680"/>
                    <a:pt x="6731" y="3810"/>
                  </a:cubicBezTo>
                  <a:cubicBezTo>
                    <a:pt x="9525" y="1905"/>
                    <a:pt x="13335" y="0"/>
                    <a:pt x="17145" y="0"/>
                  </a:cubicBezTo>
                  <a:cubicBezTo>
                    <a:pt x="21970" y="0"/>
                    <a:pt x="24764" y="1905"/>
                    <a:pt x="28575" y="4762"/>
                  </a:cubicBezTo>
                  <a:cubicBezTo>
                    <a:pt x="31495" y="7633"/>
                    <a:pt x="32385" y="10490"/>
                    <a:pt x="32385" y="14300"/>
                  </a:cubicBezTo>
                  <a:cubicBezTo>
                    <a:pt x="32385" y="17158"/>
                    <a:pt x="32385" y="20015"/>
                    <a:pt x="30479" y="22885"/>
                  </a:cubicBezTo>
                  <a:cubicBezTo>
                    <a:pt x="28575" y="26695"/>
                    <a:pt x="25781" y="31458"/>
                    <a:pt x="20954" y="36233"/>
                  </a:cubicBezTo>
                  <a:cubicBezTo>
                    <a:pt x="14351" y="43853"/>
                    <a:pt x="10541" y="48616"/>
                    <a:pt x="8635" y="49581"/>
                  </a:cubicBezTo>
                  <a:lnTo>
                    <a:pt x="22860" y="49581"/>
                  </a:lnTo>
                  <a:cubicBezTo>
                    <a:pt x="25781" y="49581"/>
                    <a:pt x="27685" y="49581"/>
                    <a:pt x="28575" y="49581"/>
                  </a:cubicBezTo>
                  <a:cubicBezTo>
                    <a:pt x="30479" y="49581"/>
                    <a:pt x="31495" y="48616"/>
                    <a:pt x="32385" y="47663"/>
                  </a:cubicBezTo>
                  <a:cubicBezTo>
                    <a:pt x="33401" y="47663"/>
                    <a:pt x="33401" y="46710"/>
                    <a:pt x="34289" y="44805"/>
                  </a:cubicBezTo>
                  <a:lnTo>
                    <a:pt x="36195" y="44805"/>
                  </a:lnTo>
                  <a:close/>
                  <a:moveTo>
                    <a:pt x="-2448433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1" name="Freeform 754">
              <a:extLst>
                <a:ext uri="{FF2B5EF4-FFF2-40B4-BE49-F238E27FC236}">
                  <a16:creationId xmlns:a16="http://schemas.microsoft.com/office/drawing/2014/main" id="{953D9653-231D-FB09-CDC3-FBDB7A850EEB}"/>
                </a:ext>
              </a:extLst>
            </p:cNvPr>
            <p:cNvSpPr/>
            <p:nvPr/>
          </p:nvSpPr>
          <p:spPr>
            <a:xfrm>
              <a:off x="3744438" y="5987362"/>
              <a:ext cx="42810" cy="59685"/>
            </a:xfrm>
            <a:custGeom>
              <a:avLst/>
              <a:gdLst/>
              <a:ahLst/>
              <a:cxnLst/>
              <a:rect l="0" t="0" r="0" b="0"/>
              <a:pathLst>
                <a:path w="36196" h="55296">
                  <a:moveTo>
                    <a:pt x="36196" y="35280"/>
                  </a:moveTo>
                  <a:lnTo>
                    <a:pt x="36196" y="35280"/>
                  </a:lnTo>
                  <a:lnTo>
                    <a:pt x="36196" y="40996"/>
                  </a:lnTo>
                  <a:lnTo>
                    <a:pt x="29465" y="40996"/>
                  </a:lnTo>
                  <a:lnTo>
                    <a:pt x="29465" y="55296"/>
                  </a:lnTo>
                  <a:lnTo>
                    <a:pt x="22861" y="55296"/>
                  </a:lnTo>
                  <a:lnTo>
                    <a:pt x="22861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4765" y="0"/>
                  </a:lnTo>
                  <a:lnTo>
                    <a:pt x="29465" y="0"/>
                  </a:lnTo>
                  <a:lnTo>
                    <a:pt x="29465" y="35280"/>
                  </a:lnTo>
                  <a:lnTo>
                    <a:pt x="36196" y="35280"/>
                  </a:lnTo>
                  <a:close/>
                  <a:moveTo>
                    <a:pt x="-2479928" y="253466"/>
                  </a:moveTo>
                  <a:moveTo>
                    <a:pt x="22861" y="35280"/>
                  </a:moveTo>
                  <a:lnTo>
                    <a:pt x="22861" y="35280"/>
                  </a:lnTo>
                  <a:lnTo>
                    <a:pt x="22861" y="8585"/>
                  </a:lnTo>
                  <a:lnTo>
                    <a:pt x="3811" y="35280"/>
                  </a:lnTo>
                  <a:lnTo>
                    <a:pt x="22861" y="35280"/>
                  </a:lnTo>
                  <a:close/>
                  <a:moveTo>
                    <a:pt x="-2479928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2" name="Freeform 755">
              <a:extLst>
                <a:ext uri="{FF2B5EF4-FFF2-40B4-BE49-F238E27FC236}">
                  <a16:creationId xmlns:a16="http://schemas.microsoft.com/office/drawing/2014/main" id="{24B73DF6-1263-87F9-46C3-9ECE0C01C804}"/>
                </a:ext>
              </a:extLst>
            </p:cNvPr>
            <p:cNvSpPr/>
            <p:nvPr/>
          </p:nvSpPr>
          <p:spPr>
            <a:xfrm>
              <a:off x="3792806" y="5987362"/>
              <a:ext cx="44012" cy="59685"/>
            </a:xfrm>
            <a:custGeom>
              <a:avLst/>
              <a:gdLst/>
              <a:ahLst/>
              <a:cxnLst/>
              <a:rect l="0" t="0" r="0" b="0"/>
              <a:pathLst>
                <a:path w="37212" h="55296">
                  <a:moveTo>
                    <a:pt x="37212" y="35280"/>
                  </a:moveTo>
                  <a:lnTo>
                    <a:pt x="37212" y="35280"/>
                  </a:lnTo>
                  <a:lnTo>
                    <a:pt x="37212" y="40996"/>
                  </a:lnTo>
                  <a:lnTo>
                    <a:pt x="29592" y="40996"/>
                  </a:lnTo>
                  <a:lnTo>
                    <a:pt x="29592" y="55296"/>
                  </a:lnTo>
                  <a:lnTo>
                    <a:pt x="22861" y="55296"/>
                  </a:lnTo>
                  <a:lnTo>
                    <a:pt x="22861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4765" y="0"/>
                  </a:lnTo>
                  <a:lnTo>
                    <a:pt x="29592" y="0"/>
                  </a:lnTo>
                  <a:lnTo>
                    <a:pt x="29592" y="35280"/>
                  </a:lnTo>
                  <a:lnTo>
                    <a:pt x="37212" y="35280"/>
                  </a:lnTo>
                  <a:close/>
                  <a:moveTo>
                    <a:pt x="-2520822" y="253466"/>
                  </a:moveTo>
                  <a:moveTo>
                    <a:pt x="22861" y="35280"/>
                  </a:moveTo>
                  <a:lnTo>
                    <a:pt x="22861" y="35280"/>
                  </a:lnTo>
                  <a:lnTo>
                    <a:pt x="22861" y="8585"/>
                  </a:lnTo>
                  <a:lnTo>
                    <a:pt x="3811" y="35280"/>
                  </a:lnTo>
                  <a:lnTo>
                    <a:pt x="22861" y="35280"/>
                  </a:lnTo>
                  <a:close/>
                  <a:moveTo>
                    <a:pt x="-2520822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3" name="Freeform 756">
              <a:extLst>
                <a:ext uri="{FF2B5EF4-FFF2-40B4-BE49-F238E27FC236}">
                  <a16:creationId xmlns:a16="http://schemas.microsoft.com/office/drawing/2014/main" id="{D2A3931A-1B2F-AB7A-21D8-9AE15739F8D1}"/>
                </a:ext>
              </a:extLst>
            </p:cNvPr>
            <p:cNvSpPr/>
            <p:nvPr/>
          </p:nvSpPr>
          <p:spPr>
            <a:xfrm>
              <a:off x="3845830" y="6002797"/>
              <a:ext cx="87873" cy="94668"/>
            </a:xfrm>
            <a:custGeom>
              <a:avLst/>
              <a:gdLst/>
              <a:ahLst/>
              <a:cxnLst/>
              <a:rect l="0" t="0" r="0" b="0"/>
              <a:pathLst>
                <a:path w="74296" h="87706">
                  <a:moveTo>
                    <a:pt x="70486" y="0"/>
                  </a:moveTo>
                  <a:lnTo>
                    <a:pt x="70486" y="0"/>
                  </a:lnTo>
                  <a:lnTo>
                    <a:pt x="72390" y="28601"/>
                  </a:lnTo>
                  <a:lnTo>
                    <a:pt x="70486" y="28601"/>
                  </a:lnTo>
                  <a:cubicBezTo>
                    <a:pt x="68581" y="20015"/>
                    <a:pt x="64771" y="14300"/>
                    <a:pt x="60071" y="10490"/>
                  </a:cubicBezTo>
                  <a:cubicBezTo>
                    <a:pt x="55246" y="6680"/>
                    <a:pt x="49531" y="4763"/>
                    <a:pt x="42927" y="4763"/>
                  </a:cubicBezTo>
                  <a:cubicBezTo>
                    <a:pt x="37212" y="4763"/>
                    <a:pt x="32386" y="6680"/>
                    <a:pt x="27687" y="8585"/>
                  </a:cubicBezTo>
                  <a:cubicBezTo>
                    <a:pt x="23877" y="11443"/>
                    <a:pt x="19940" y="16205"/>
                    <a:pt x="17146" y="22885"/>
                  </a:cubicBezTo>
                  <a:cubicBezTo>
                    <a:pt x="15240" y="28601"/>
                    <a:pt x="13336" y="36233"/>
                    <a:pt x="13336" y="45758"/>
                  </a:cubicBezTo>
                  <a:cubicBezTo>
                    <a:pt x="13336" y="53391"/>
                    <a:pt x="15240" y="59106"/>
                    <a:pt x="17146" y="64834"/>
                  </a:cubicBezTo>
                  <a:cubicBezTo>
                    <a:pt x="19940" y="70549"/>
                    <a:pt x="22861" y="74359"/>
                    <a:pt x="28575" y="78181"/>
                  </a:cubicBezTo>
                  <a:cubicBezTo>
                    <a:pt x="33402" y="81039"/>
                    <a:pt x="38100" y="81991"/>
                    <a:pt x="44831" y="81991"/>
                  </a:cubicBezTo>
                  <a:cubicBezTo>
                    <a:pt x="50546" y="81991"/>
                    <a:pt x="55246" y="81039"/>
                    <a:pt x="59056" y="79134"/>
                  </a:cubicBezTo>
                  <a:cubicBezTo>
                    <a:pt x="62865" y="76264"/>
                    <a:pt x="67691" y="71501"/>
                    <a:pt x="72390" y="64834"/>
                  </a:cubicBezTo>
                  <a:lnTo>
                    <a:pt x="74296" y="65786"/>
                  </a:lnTo>
                  <a:cubicBezTo>
                    <a:pt x="70486" y="73406"/>
                    <a:pt x="65787" y="79134"/>
                    <a:pt x="60071" y="81991"/>
                  </a:cubicBezTo>
                  <a:cubicBezTo>
                    <a:pt x="54356" y="85801"/>
                    <a:pt x="47625" y="87706"/>
                    <a:pt x="40006" y="87706"/>
                  </a:cubicBezTo>
                  <a:cubicBezTo>
                    <a:pt x="26671" y="87706"/>
                    <a:pt x="15240" y="81991"/>
                    <a:pt x="8509" y="72454"/>
                  </a:cubicBezTo>
                  <a:cubicBezTo>
                    <a:pt x="2794" y="64834"/>
                    <a:pt x="0" y="55296"/>
                    <a:pt x="0" y="44806"/>
                  </a:cubicBezTo>
                  <a:cubicBezTo>
                    <a:pt x="0" y="37186"/>
                    <a:pt x="1906" y="29553"/>
                    <a:pt x="5715" y="21933"/>
                  </a:cubicBezTo>
                  <a:cubicBezTo>
                    <a:pt x="8509" y="15253"/>
                    <a:pt x="14225" y="9538"/>
                    <a:pt x="20956" y="5715"/>
                  </a:cubicBezTo>
                  <a:cubicBezTo>
                    <a:pt x="27687" y="1905"/>
                    <a:pt x="34290" y="0"/>
                    <a:pt x="41911" y="0"/>
                  </a:cubicBezTo>
                  <a:cubicBezTo>
                    <a:pt x="47625" y="0"/>
                    <a:pt x="54356" y="1905"/>
                    <a:pt x="60071" y="4763"/>
                  </a:cubicBezTo>
                  <a:cubicBezTo>
                    <a:pt x="61977" y="5715"/>
                    <a:pt x="62865" y="5715"/>
                    <a:pt x="63881" y="5715"/>
                  </a:cubicBezTo>
                  <a:cubicBezTo>
                    <a:pt x="64771" y="5715"/>
                    <a:pt x="65787" y="5715"/>
                    <a:pt x="66675" y="4763"/>
                  </a:cubicBezTo>
                  <a:cubicBezTo>
                    <a:pt x="67691" y="3810"/>
                    <a:pt x="68581" y="1905"/>
                    <a:pt x="68581" y="0"/>
                  </a:cubicBezTo>
                  <a:lnTo>
                    <a:pt x="70486" y="0"/>
                  </a:lnTo>
                  <a:close/>
                  <a:moveTo>
                    <a:pt x="-2544673" y="2391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4" name="Freeform 757">
              <a:extLst>
                <a:ext uri="{FF2B5EF4-FFF2-40B4-BE49-F238E27FC236}">
                  <a16:creationId xmlns:a16="http://schemas.microsoft.com/office/drawing/2014/main" id="{95908E81-A1E8-14CF-648E-F702FBA323AC}"/>
                </a:ext>
              </a:extLst>
            </p:cNvPr>
            <p:cNvSpPr/>
            <p:nvPr/>
          </p:nvSpPr>
          <p:spPr>
            <a:xfrm>
              <a:off x="3942715" y="6032639"/>
              <a:ext cx="113858" cy="62769"/>
            </a:xfrm>
            <a:custGeom>
              <a:avLst/>
              <a:gdLst/>
              <a:ahLst/>
              <a:cxnLst/>
              <a:rect l="0" t="0" r="0" b="0"/>
              <a:pathLst>
                <a:path w="96266" h="58153">
                  <a:moveTo>
                    <a:pt x="19050" y="12395"/>
                  </a:moveTo>
                  <a:lnTo>
                    <a:pt x="19050" y="12395"/>
                  </a:lnTo>
                  <a:cubicBezTo>
                    <a:pt x="22860" y="7633"/>
                    <a:pt x="25781" y="5715"/>
                    <a:pt x="26671" y="4762"/>
                  </a:cubicBezTo>
                  <a:cubicBezTo>
                    <a:pt x="28575" y="3810"/>
                    <a:pt x="30481" y="1905"/>
                    <a:pt x="32385" y="953"/>
                  </a:cubicBezTo>
                  <a:cubicBezTo>
                    <a:pt x="34291" y="0"/>
                    <a:pt x="36196" y="0"/>
                    <a:pt x="39116" y="0"/>
                  </a:cubicBezTo>
                  <a:cubicBezTo>
                    <a:pt x="41910" y="0"/>
                    <a:pt x="45721" y="953"/>
                    <a:pt x="47625" y="2857"/>
                  </a:cubicBezTo>
                  <a:cubicBezTo>
                    <a:pt x="50547" y="4762"/>
                    <a:pt x="52451" y="8585"/>
                    <a:pt x="53341" y="12395"/>
                  </a:cubicBezTo>
                  <a:cubicBezTo>
                    <a:pt x="57150" y="6668"/>
                    <a:pt x="60960" y="3810"/>
                    <a:pt x="63881" y="1905"/>
                  </a:cubicBezTo>
                  <a:cubicBezTo>
                    <a:pt x="66675" y="953"/>
                    <a:pt x="69597" y="0"/>
                    <a:pt x="72391" y="0"/>
                  </a:cubicBezTo>
                  <a:cubicBezTo>
                    <a:pt x="75312" y="0"/>
                    <a:pt x="78106" y="953"/>
                    <a:pt x="80010" y="1905"/>
                  </a:cubicBezTo>
                  <a:cubicBezTo>
                    <a:pt x="82931" y="3810"/>
                    <a:pt x="84837" y="6668"/>
                    <a:pt x="85725" y="9538"/>
                  </a:cubicBezTo>
                  <a:cubicBezTo>
                    <a:pt x="86741" y="12395"/>
                    <a:pt x="87631" y="16205"/>
                    <a:pt x="87631" y="20968"/>
                  </a:cubicBezTo>
                  <a:lnTo>
                    <a:pt x="87631" y="44806"/>
                  </a:lnTo>
                  <a:cubicBezTo>
                    <a:pt x="87631" y="48616"/>
                    <a:pt x="87631" y="51486"/>
                    <a:pt x="88647" y="52438"/>
                  </a:cubicBezTo>
                  <a:cubicBezTo>
                    <a:pt x="88647" y="53391"/>
                    <a:pt x="89535" y="54343"/>
                    <a:pt x="90551" y="55296"/>
                  </a:cubicBezTo>
                  <a:cubicBezTo>
                    <a:pt x="91441" y="55296"/>
                    <a:pt x="93346" y="55296"/>
                    <a:pt x="96266" y="55296"/>
                  </a:cubicBezTo>
                  <a:lnTo>
                    <a:pt x="96266" y="58153"/>
                  </a:lnTo>
                  <a:lnTo>
                    <a:pt x="67691" y="58153"/>
                  </a:lnTo>
                  <a:lnTo>
                    <a:pt x="67691" y="55296"/>
                  </a:lnTo>
                  <a:lnTo>
                    <a:pt x="69597" y="55296"/>
                  </a:lnTo>
                  <a:cubicBezTo>
                    <a:pt x="71501" y="55296"/>
                    <a:pt x="73406" y="55296"/>
                    <a:pt x="75312" y="54343"/>
                  </a:cubicBezTo>
                  <a:cubicBezTo>
                    <a:pt x="76200" y="53391"/>
                    <a:pt x="76200" y="52438"/>
                    <a:pt x="77216" y="51486"/>
                  </a:cubicBezTo>
                  <a:cubicBezTo>
                    <a:pt x="77216" y="50533"/>
                    <a:pt x="77216" y="48616"/>
                    <a:pt x="77216" y="44806"/>
                  </a:cubicBezTo>
                  <a:lnTo>
                    <a:pt x="77216" y="20968"/>
                  </a:lnTo>
                  <a:cubicBezTo>
                    <a:pt x="77216" y="16205"/>
                    <a:pt x="76200" y="13348"/>
                    <a:pt x="75312" y="11443"/>
                  </a:cubicBezTo>
                  <a:cubicBezTo>
                    <a:pt x="74296" y="8585"/>
                    <a:pt x="71501" y="7633"/>
                    <a:pt x="67691" y="7633"/>
                  </a:cubicBezTo>
                  <a:cubicBezTo>
                    <a:pt x="65787" y="7633"/>
                    <a:pt x="63881" y="7633"/>
                    <a:pt x="60960" y="8585"/>
                  </a:cubicBezTo>
                  <a:cubicBezTo>
                    <a:pt x="59056" y="10490"/>
                    <a:pt x="56262" y="12395"/>
                    <a:pt x="53341" y="15253"/>
                  </a:cubicBezTo>
                  <a:lnTo>
                    <a:pt x="53341" y="16205"/>
                  </a:lnTo>
                  <a:lnTo>
                    <a:pt x="53341" y="18110"/>
                  </a:lnTo>
                  <a:lnTo>
                    <a:pt x="53341" y="44806"/>
                  </a:lnTo>
                  <a:cubicBezTo>
                    <a:pt x="53341" y="49568"/>
                    <a:pt x="53341" y="51486"/>
                    <a:pt x="54356" y="52438"/>
                  </a:cubicBezTo>
                  <a:cubicBezTo>
                    <a:pt x="54356" y="53391"/>
                    <a:pt x="55246" y="54343"/>
                    <a:pt x="56262" y="55296"/>
                  </a:cubicBezTo>
                  <a:cubicBezTo>
                    <a:pt x="57150" y="55296"/>
                    <a:pt x="60072" y="55296"/>
                    <a:pt x="62866" y="55296"/>
                  </a:cubicBezTo>
                  <a:lnTo>
                    <a:pt x="62866" y="58153"/>
                  </a:lnTo>
                  <a:lnTo>
                    <a:pt x="34291" y="58153"/>
                  </a:lnTo>
                  <a:lnTo>
                    <a:pt x="34291" y="55296"/>
                  </a:lnTo>
                  <a:cubicBezTo>
                    <a:pt x="37212" y="55296"/>
                    <a:pt x="39116" y="55296"/>
                    <a:pt x="40006" y="54343"/>
                  </a:cubicBezTo>
                  <a:cubicBezTo>
                    <a:pt x="41910" y="54343"/>
                    <a:pt x="42926" y="52438"/>
                    <a:pt x="42926" y="51486"/>
                  </a:cubicBezTo>
                  <a:cubicBezTo>
                    <a:pt x="42926" y="50533"/>
                    <a:pt x="42926" y="48616"/>
                    <a:pt x="42926" y="44806"/>
                  </a:cubicBezTo>
                  <a:lnTo>
                    <a:pt x="42926" y="20968"/>
                  </a:lnTo>
                  <a:cubicBezTo>
                    <a:pt x="42926" y="16205"/>
                    <a:pt x="42926" y="13348"/>
                    <a:pt x="41022" y="11443"/>
                  </a:cubicBezTo>
                  <a:cubicBezTo>
                    <a:pt x="39116" y="8585"/>
                    <a:pt x="37212" y="7633"/>
                    <a:pt x="33401" y="7633"/>
                  </a:cubicBezTo>
                  <a:cubicBezTo>
                    <a:pt x="31497" y="7633"/>
                    <a:pt x="29591" y="7633"/>
                    <a:pt x="26671" y="8585"/>
                  </a:cubicBezTo>
                  <a:cubicBezTo>
                    <a:pt x="23876" y="10490"/>
                    <a:pt x="20956" y="12395"/>
                    <a:pt x="19050" y="15253"/>
                  </a:cubicBezTo>
                  <a:lnTo>
                    <a:pt x="19050" y="44806"/>
                  </a:lnTo>
                  <a:cubicBezTo>
                    <a:pt x="19050" y="48616"/>
                    <a:pt x="19050" y="51486"/>
                    <a:pt x="20066" y="52438"/>
                  </a:cubicBezTo>
                  <a:cubicBezTo>
                    <a:pt x="20066" y="53391"/>
                    <a:pt x="20956" y="54343"/>
                    <a:pt x="21972" y="55296"/>
                  </a:cubicBezTo>
                  <a:cubicBezTo>
                    <a:pt x="22860" y="55296"/>
                    <a:pt x="25781" y="55296"/>
                    <a:pt x="28575" y="55296"/>
                  </a:cubicBezTo>
                  <a:lnTo>
                    <a:pt x="28575" y="58153"/>
                  </a:lnTo>
                  <a:lnTo>
                    <a:pt x="1016" y="58153"/>
                  </a:lnTo>
                  <a:lnTo>
                    <a:pt x="1016" y="55296"/>
                  </a:lnTo>
                  <a:cubicBezTo>
                    <a:pt x="2922" y="55296"/>
                    <a:pt x="4826" y="55296"/>
                    <a:pt x="5716" y="55296"/>
                  </a:cubicBezTo>
                  <a:cubicBezTo>
                    <a:pt x="6731" y="54343"/>
                    <a:pt x="7621" y="53391"/>
                    <a:pt x="8637" y="52438"/>
                  </a:cubicBezTo>
                  <a:cubicBezTo>
                    <a:pt x="8637" y="51486"/>
                    <a:pt x="8637" y="48616"/>
                    <a:pt x="8637" y="44806"/>
                  </a:cubicBezTo>
                  <a:lnTo>
                    <a:pt x="8637" y="23838"/>
                  </a:lnTo>
                  <a:cubicBezTo>
                    <a:pt x="8637" y="17158"/>
                    <a:pt x="8637" y="13348"/>
                    <a:pt x="8637" y="11443"/>
                  </a:cubicBezTo>
                  <a:cubicBezTo>
                    <a:pt x="8637" y="10490"/>
                    <a:pt x="7621" y="9538"/>
                    <a:pt x="6731" y="8585"/>
                  </a:cubicBezTo>
                  <a:cubicBezTo>
                    <a:pt x="6731" y="8585"/>
                    <a:pt x="5716" y="8585"/>
                    <a:pt x="4826" y="8585"/>
                  </a:cubicBezTo>
                  <a:cubicBezTo>
                    <a:pt x="3810" y="8585"/>
                    <a:pt x="1906" y="8585"/>
                    <a:pt x="1016" y="9538"/>
                  </a:cubicBezTo>
                  <a:lnTo>
                    <a:pt x="0" y="6668"/>
                  </a:lnTo>
                  <a:lnTo>
                    <a:pt x="16256" y="0"/>
                  </a:lnTo>
                  <a:lnTo>
                    <a:pt x="19050" y="0"/>
                  </a:lnTo>
                  <a:lnTo>
                    <a:pt x="19050" y="12395"/>
                  </a:lnTo>
                  <a:close/>
                  <a:moveTo>
                    <a:pt x="-2666631" y="21151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5" name="Freeform 758">
              <a:extLst>
                <a:ext uri="{FF2B5EF4-FFF2-40B4-BE49-F238E27FC236}">
                  <a16:creationId xmlns:a16="http://schemas.microsoft.com/office/drawing/2014/main" id="{892C521B-B16F-813C-9409-E92AE5001D47}"/>
                </a:ext>
              </a:extLst>
            </p:cNvPr>
            <p:cNvSpPr/>
            <p:nvPr/>
          </p:nvSpPr>
          <p:spPr>
            <a:xfrm>
              <a:off x="4062132" y="6082030"/>
              <a:ext cx="22531" cy="36025"/>
            </a:xfrm>
            <a:custGeom>
              <a:avLst/>
              <a:gdLst/>
              <a:ahLst/>
              <a:cxnLst/>
              <a:rect l="0" t="0" r="0" b="0"/>
              <a:pathLst>
                <a:path w="19050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4825" y="28600"/>
                    <a:pt x="7619" y="26696"/>
                    <a:pt x="10540" y="23838"/>
                  </a:cubicBezTo>
                  <a:cubicBezTo>
                    <a:pt x="12446" y="20981"/>
                    <a:pt x="13334" y="18123"/>
                    <a:pt x="13334" y="14300"/>
                  </a:cubicBezTo>
                  <a:cubicBezTo>
                    <a:pt x="13334" y="14300"/>
                    <a:pt x="13334" y="13348"/>
                    <a:pt x="13334" y="12395"/>
                  </a:cubicBezTo>
                  <a:cubicBezTo>
                    <a:pt x="12446" y="12395"/>
                    <a:pt x="12446" y="12395"/>
                    <a:pt x="12446" y="12395"/>
                  </a:cubicBezTo>
                  <a:cubicBezTo>
                    <a:pt x="11430" y="12395"/>
                    <a:pt x="10540" y="12395"/>
                    <a:pt x="9525" y="13348"/>
                  </a:cubicBezTo>
                  <a:cubicBezTo>
                    <a:pt x="8635" y="13348"/>
                    <a:pt x="7619" y="14300"/>
                    <a:pt x="6731" y="14300"/>
                  </a:cubicBezTo>
                  <a:cubicBezTo>
                    <a:pt x="4825" y="14300"/>
                    <a:pt x="2921" y="13348"/>
                    <a:pt x="1905" y="12395"/>
                  </a:cubicBezTo>
                  <a:cubicBezTo>
                    <a:pt x="1015" y="11443"/>
                    <a:pt x="0" y="9538"/>
                    <a:pt x="0" y="7633"/>
                  </a:cubicBezTo>
                  <a:cubicBezTo>
                    <a:pt x="0" y="5728"/>
                    <a:pt x="1015" y="3810"/>
                    <a:pt x="2921" y="1905"/>
                  </a:cubicBezTo>
                  <a:cubicBezTo>
                    <a:pt x="3809" y="953"/>
                    <a:pt x="5715" y="0"/>
                    <a:pt x="8635" y="0"/>
                  </a:cubicBezTo>
                  <a:cubicBezTo>
                    <a:pt x="11430" y="0"/>
                    <a:pt x="13334" y="953"/>
                    <a:pt x="15240" y="3810"/>
                  </a:cubicBezTo>
                  <a:cubicBezTo>
                    <a:pt x="17144" y="5728"/>
                    <a:pt x="19050" y="8585"/>
                    <a:pt x="19050" y="12395"/>
                  </a:cubicBezTo>
                  <a:cubicBezTo>
                    <a:pt x="19050" y="17158"/>
                    <a:pt x="17144" y="20981"/>
                    <a:pt x="14350" y="24790"/>
                  </a:cubicBezTo>
                  <a:cubicBezTo>
                    <a:pt x="11430" y="28600"/>
                    <a:pt x="6731" y="31458"/>
                    <a:pt x="0" y="33376"/>
                  </a:cubicBezTo>
                  <a:lnTo>
                    <a:pt x="0" y="33376"/>
                  </a:lnTo>
                  <a:close/>
                  <a:moveTo>
                    <a:pt x="-2834336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6" name="Freeform 759">
              <a:extLst>
                <a:ext uri="{FF2B5EF4-FFF2-40B4-BE49-F238E27FC236}">
                  <a16:creationId xmlns:a16="http://schemas.microsoft.com/office/drawing/2014/main" id="{466D5584-5F82-C14C-A004-F33B3A0C70D7}"/>
                </a:ext>
              </a:extLst>
            </p:cNvPr>
            <p:cNvSpPr/>
            <p:nvPr/>
          </p:nvSpPr>
          <p:spPr>
            <a:xfrm>
              <a:off x="4142193" y="5987362"/>
              <a:ext cx="24785" cy="59685"/>
            </a:xfrm>
            <a:custGeom>
              <a:avLst/>
              <a:gdLst/>
              <a:ahLst/>
              <a:cxnLst/>
              <a:rect l="0" t="0" r="0" b="0"/>
              <a:pathLst>
                <a:path w="20956" h="55296">
                  <a:moveTo>
                    <a:pt x="0" y="6680"/>
                  </a:moveTo>
                  <a:lnTo>
                    <a:pt x="0" y="6680"/>
                  </a:lnTo>
                  <a:lnTo>
                    <a:pt x="12319" y="0"/>
                  </a:lnTo>
                  <a:lnTo>
                    <a:pt x="14225" y="0"/>
                  </a:lnTo>
                  <a:lnTo>
                    <a:pt x="14225" y="45758"/>
                  </a:lnTo>
                  <a:cubicBezTo>
                    <a:pt x="14225" y="49581"/>
                    <a:pt x="14225" y="51486"/>
                    <a:pt x="14225" y="51486"/>
                  </a:cubicBezTo>
                  <a:cubicBezTo>
                    <a:pt x="14225" y="52438"/>
                    <a:pt x="15241" y="53391"/>
                    <a:pt x="16129" y="53391"/>
                  </a:cubicBezTo>
                  <a:cubicBezTo>
                    <a:pt x="17145" y="54343"/>
                    <a:pt x="18035" y="54343"/>
                    <a:pt x="20956" y="54343"/>
                  </a:cubicBezTo>
                  <a:lnTo>
                    <a:pt x="20956" y="55296"/>
                  </a:lnTo>
                  <a:lnTo>
                    <a:pt x="890" y="55296"/>
                  </a:lnTo>
                  <a:lnTo>
                    <a:pt x="890" y="54343"/>
                  </a:lnTo>
                  <a:cubicBezTo>
                    <a:pt x="2794" y="54343"/>
                    <a:pt x="4700" y="54343"/>
                    <a:pt x="5716" y="53391"/>
                  </a:cubicBezTo>
                  <a:cubicBezTo>
                    <a:pt x="6604" y="53391"/>
                    <a:pt x="6604" y="52438"/>
                    <a:pt x="6604" y="52438"/>
                  </a:cubicBezTo>
                  <a:cubicBezTo>
                    <a:pt x="7620" y="51486"/>
                    <a:pt x="7620" y="49581"/>
                    <a:pt x="7620" y="45758"/>
                  </a:cubicBezTo>
                  <a:lnTo>
                    <a:pt x="7620" y="17158"/>
                  </a:lnTo>
                  <a:cubicBezTo>
                    <a:pt x="7620" y="13348"/>
                    <a:pt x="7620" y="10490"/>
                    <a:pt x="6604" y="9538"/>
                  </a:cubicBezTo>
                  <a:cubicBezTo>
                    <a:pt x="6604" y="8585"/>
                    <a:pt x="6604" y="7633"/>
                    <a:pt x="5716" y="7633"/>
                  </a:cubicBezTo>
                  <a:cubicBezTo>
                    <a:pt x="5716" y="6680"/>
                    <a:pt x="4700" y="6680"/>
                    <a:pt x="4700" y="6680"/>
                  </a:cubicBezTo>
                  <a:cubicBezTo>
                    <a:pt x="2794" y="6680"/>
                    <a:pt x="1906" y="7633"/>
                    <a:pt x="0" y="7633"/>
                  </a:cubicBezTo>
                  <a:lnTo>
                    <a:pt x="0" y="6680"/>
                  </a:lnTo>
                  <a:close/>
                  <a:moveTo>
                    <a:pt x="-2787624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7" name="Freeform 760">
              <a:extLst>
                <a:ext uri="{FF2B5EF4-FFF2-40B4-BE49-F238E27FC236}">
                  <a16:creationId xmlns:a16="http://schemas.microsoft.com/office/drawing/2014/main" id="{A97347CF-53D3-67E7-C813-1A10278B5249}"/>
                </a:ext>
              </a:extLst>
            </p:cNvPr>
            <p:cNvSpPr/>
            <p:nvPr/>
          </p:nvSpPr>
          <p:spPr>
            <a:xfrm>
              <a:off x="4180496" y="5987362"/>
              <a:ext cx="44012" cy="59685"/>
            </a:xfrm>
            <a:custGeom>
              <a:avLst/>
              <a:gdLst/>
              <a:ahLst/>
              <a:cxnLst/>
              <a:rect l="0" t="0" r="0" b="0"/>
              <a:pathLst>
                <a:path w="37212" h="55296">
                  <a:moveTo>
                    <a:pt x="37212" y="35280"/>
                  </a:moveTo>
                  <a:lnTo>
                    <a:pt x="37212" y="35280"/>
                  </a:lnTo>
                  <a:lnTo>
                    <a:pt x="37212" y="40996"/>
                  </a:lnTo>
                  <a:lnTo>
                    <a:pt x="29591" y="40996"/>
                  </a:lnTo>
                  <a:lnTo>
                    <a:pt x="29591" y="55296"/>
                  </a:lnTo>
                  <a:lnTo>
                    <a:pt x="22860" y="55296"/>
                  </a:lnTo>
                  <a:lnTo>
                    <a:pt x="22860" y="40996"/>
                  </a:lnTo>
                  <a:lnTo>
                    <a:pt x="0" y="40996"/>
                  </a:lnTo>
                  <a:lnTo>
                    <a:pt x="0" y="36233"/>
                  </a:lnTo>
                  <a:lnTo>
                    <a:pt x="24765" y="0"/>
                  </a:lnTo>
                  <a:lnTo>
                    <a:pt x="29591" y="0"/>
                  </a:lnTo>
                  <a:lnTo>
                    <a:pt x="29591" y="35280"/>
                  </a:lnTo>
                  <a:lnTo>
                    <a:pt x="37212" y="35280"/>
                  </a:lnTo>
                  <a:close/>
                  <a:moveTo>
                    <a:pt x="-2848609" y="253466"/>
                  </a:moveTo>
                  <a:moveTo>
                    <a:pt x="22860" y="35280"/>
                  </a:moveTo>
                  <a:lnTo>
                    <a:pt x="22860" y="35280"/>
                  </a:lnTo>
                  <a:lnTo>
                    <a:pt x="22860" y="8585"/>
                  </a:lnTo>
                  <a:lnTo>
                    <a:pt x="3810" y="35280"/>
                  </a:lnTo>
                  <a:lnTo>
                    <a:pt x="22860" y="35280"/>
                  </a:lnTo>
                  <a:close/>
                  <a:moveTo>
                    <a:pt x="-2848609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8" name="Freeform 761">
              <a:extLst>
                <a:ext uri="{FF2B5EF4-FFF2-40B4-BE49-F238E27FC236}">
                  <a16:creationId xmlns:a16="http://schemas.microsoft.com/office/drawing/2014/main" id="{4FF129EB-2F42-CA25-A5A8-683EF9F94C37}"/>
                </a:ext>
              </a:extLst>
            </p:cNvPr>
            <p:cNvSpPr/>
            <p:nvPr/>
          </p:nvSpPr>
          <p:spPr>
            <a:xfrm>
              <a:off x="4231267" y="5988390"/>
              <a:ext cx="40555" cy="60713"/>
            </a:xfrm>
            <a:custGeom>
              <a:avLst/>
              <a:gdLst/>
              <a:ahLst/>
              <a:cxnLst/>
              <a:rect l="0" t="0" r="0" b="0"/>
              <a:pathLst>
                <a:path w="34289" h="56249">
                  <a:moveTo>
                    <a:pt x="5714" y="0"/>
                  </a:moveTo>
                  <a:lnTo>
                    <a:pt x="5714" y="0"/>
                  </a:lnTo>
                  <a:lnTo>
                    <a:pt x="34289" y="0"/>
                  </a:lnTo>
                  <a:lnTo>
                    <a:pt x="34289" y="1905"/>
                  </a:lnTo>
                  <a:lnTo>
                    <a:pt x="16129" y="56249"/>
                  </a:lnTo>
                  <a:lnTo>
                    <a:pt x="11429" y="56249"/>
                  </a:lnTo>
                  <a:lnTo>
                    <a:pt x="27558" y="6681"/>
                  </a:lnTo>
                  <a:lnTo>
                    <a:pt x="13335" y="6681"/>
                  </a:lnTo>
                  <a:cubicBezTo>
                    <a:pt x="10413" y="6681"/>
                    <a:pt x="7620" y="7633"/>
                    <a:pt x="6604" y="7633"/>
                  </a:cubicBezTo>
                  <a:cubicBezTo>
                    <a:pt x="4698" y="9538"/>
                    <a:pt x="2794" y="11443"/>
                    <a:pt x="888" y="13348"/>
                  </a:cubicBezTo>
                  <a:lnTo>
                    <a:pt x="0" y="13348"/>
                  </a:lnTo>
                  <a:lnTo>
                    <a:pt x="5714" y="0"/>
                  </a:lnTo>
                  <a:close/>
                  <a:moveTo>
                    <a:pt x="-2857208" y="252514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59" name="Freeform 762">
              <a:extLst>
                <a:ext uri="{FF2B5EF4-FFF2-40B4-BE49-F238E27FC236}">
                  <a16:creationId xmlns:a16="http://schemas.microsoft.com/office/drawing/2014/main" id="{2FBAB7BD-8422-1EC0-C5B7-BDD576587DD1}"/>
                </a:ext>
              </a:extLst>
            </p:cNvPr>
            <p:cNvSpPr/>
            <p:nvPr/>
          </p:nvSpPr>
          <p:spPr>
            <a:xfrm>
              <a:off x="4278583" y="6004853"/>
              <a:ext cx="75405" cy="90555"/>
            </a:xfrm>
            <a:custGeom>
              <a:avLst/>
              <a:gdLst/>
              <a:ahLst/>
              <a:cxnLst/>
              <a:rect l="0" t="0" r="0" b="0"/>
              <a:pathLst>
                <a:path w="63754" h="83896">
                  <a:moveTo>
                    <a:pt x="23750" y="44806"/>
                  </a:moveTo>
                  <a:lnTo>
                    <a:pt x="23750" y="44806"/>
                  </a:lnTo>
                  <a:lnTo>
                    <a:pt x="23750" y="68644"/>
                  </a:lnTo>
                  <a:cubicBezTo>
                    <a:pt x="23750" y="74359"/>
                    <a:pt x="24766" y="77229"/>
                    <a:pt x="25654" y="79134"/>
                  </a:cubicBezTo>
                  <a:cubicBezTo>
                    <a:pt x="27559" y="80086"/>
                    <a:pt x="29465" y="81039"/>
                    <a:pt x="32385" y="81039"/>
                  </a:cubicBezTo>
                  <a:lnTo>
                    <a:pt x="36196" y="81039"/>
                  </a:lnTo>
                  <a:lnTo>
                    <a:pt x="36196" y="83896"/>
                  </a:lnTo>
                  <a:lnTo>
                    <a:pt x="0" y="83896"/>
                  </a:lnTo>
                  <a:lnTo>
                    <a:pt x="0" y="81039"/>
                  </a:lnTo>
                  <a:lnTo>
                    <a:pt x="3810" y="81039"/>
                  </a:lnTo>
                  <a:cubicBezTo>
                    <a:pt x="6604" y="81039"/>
                    <a:pt x="9525" y="80086"/>
                    <a:pt x="10415" y="78181"/>
                  </a:cubicBezTo>
                  <a:cubicBezTo>
                    <a:pt x="11431" y="76276"/>
                    <a:pt x="12319" y="73406"/>
                    <a:pt x="12319" y="68644"/>
                  </a:cubicBezTo>
                  <a:lnTo>
                    <a:pt x="12319" y="15253"/>
                  </a:lnTo>
                  <a:cubicBezTo>
                    <a:pt x="12319" y="9538"/>
                    <a:pt x="11431" y="6680"/>
                    <a:pt x="10415" y="5728"/>
                  </a:cubicBezTo>
                  <a:cubicBezTo>
                    <a:pt x="8509" y="3810"/>
                    <a:pt x="6604" y="2858"/>
                    <a:pt x="3810" y="2858"/>
                  </a:cubicBezTo>
                  <a:lnTo>
                    <a:pt x="0" y="2858"/>
                  </a:lnTo>
                  <a:lnTo>
                    <a:pt x="0" y="0"/>
                  </a:lnTo>
                  <a:lnTo>
                    <a:pt x="30481" y="0"/>
                  </a:lnTo>
                  <a:cubicBezTo>
                    <a:pt x="38100" y="0"/>
                    <a:pt x="43816" y="953"/>
                    <a:pt x="48515" y="2858"/>
                  </a:cubicBezTo>
                  <a:cubicBezTo>
                    <a:pt x="52325" y="3810"/>
                    <a:pt x="56134" y="6680"/>
                    <a:pt x="59056" y="10490"/>
                  </a:cubicBezTo>
                  <a:cubicBezTo>
                    <a:pt x="61850" y="14300"/>
                    <a:pt x="63754" y="18110"/>
                    <a:pt x="63754" y="23838"/>
                  </a:cubicBezTo>
                  <a:cubicBezTo>
                    <a:pt x="63754" y="30505"/>
                    <a:pt x="60960" y="36233"/>
                    <a:pt x="57150" y="40043"/>
                  </a:cubicBezTo>
                  <a:cubicBezTo>
                    <a:pt x="52325" y="43853"/>
                    <a:pt x="45721" y="46711"/>
                    <a:pt x="38100" y="46711"/>
                  </a:cubicBezTo>
                  <a:cubicBezTo>
                    <a:pt x="36196" y="46711"/>
                    <a:pt x="33275" y="46711"/>
                    <a:pt x="31369" y="45758"/>
                  </a:cubicBezTo>
                  <a:cubicBezTo>
                    <a:pt x="29465" y="45758"/>
                    <a:pt x="26671" y="44806"/>
                    <a:pt x="23750" y="44806"/>
                  </a:cubicBezTo>
                  <a:lnTo>
                    <a:pt x="23750" y="44806"/>
                  </a:lnTo>
                  <a:close/>
                  <a:moveTo>
                    <a:pt x="-2957271" y="237261"/>
                  </a:moveTo>
                  <a:moveTo>
                    <a:pt x="23750" y="40996"/>
                  </a:moveTo>
                  <a:lnTo>
                    <a:pt x="23750" y="40996"/>
                  </a:lnTo>
                  <a:cubicBezTo>
                    <a:pt x="25654" y="41948"/>
                    <a:pt x="27559" y="41948"/>
                    <a:pt x="29465" y="41948"/>
                  </a:cubicBezTo>
                  <a:cubicBezTo>
                    <a:pt x="31369" y="41948"/>
                    <a:pt x="32385" y="42901"/>
                    <a:pt x="34291" y="42901"/>
                  </a:cubicBezTo>
                  <a:cubicBezTo>
                    <a:pt x="38100" y="42901"/>
                    <a:pt x="41910" y="40996"/>
                    <a:pt x="44704" y="37186"/>
                  </a:cubicBezTo>
                  <a:cubicBezTo>
                    <a:pt x="48515" y="34328"/>
                    <a:pt x="49531" y="29553"/>
                    <a:pt x="49531" y="24791"/>
                  </a:cubicBezTo>
                  <a:cubicBezTo>
                    <a:pt x="49531" y="20980"/>
                    <a:pt x="48515" y="18110"/>
                    <a:pt x="47625" y="14300"/>
                  </a:cubicBezTo>
                  <a:cubicBezTo>
                    <a:pt x="45721" y="11443"/>
                    <a:pt x="43816" y="9538"/>
                    <a:pt x="40894" y="7633"/>
                  </a:cubicBezTo>
                  <a:cubicBezTo>
                    <a:pt x="38100" y="5728"/>
                    <a:pt x="35179" y="5728"/>
                    <a:pt x="32385" y="5728"/>
                  </a:cubicBezTo>
                  <a:cubicBezTo>
                    <a:pt x="29465" y="5728"/>
                    <a:pt x="27559" y="5728"/>
                    <a:pt x="23750" y="6680"/>
                  </a:cubicBezTo>
                  <a:lnTo>
                    <a:pt x="23750" y="40996"/>
                  </a:lnTo>
                  <a:close/>
                  <a:moveTo>
                    <a:pt x="-2953461" y="237261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0" name="Freeform 763">
              <a:extLst>
                <a:ext uri="{FF2B5EF4-FFF2-40B4-BE49-F238E27FC236}">
                  <a16:creationId xmlns:a16="http://schemas.microsoft.com/office/drawing/2014/main" id="{0C8AB9D8-356D-FB0A-EEE5-2B4FF96FB408}"/>
                </a:ext>
              </a:extLst>
            </p:cNvPr>
            <p:cNvSpPr/>
            <p:nvPr/>
          </p:nvSpPr>
          <p:spPr>
            <a:xfrm>
              <a:off x="4364203" y="6032639"/>
              <a:ext cx="113707" cy="62769"/>
            </a:xfrm>
            <a:custGeom>
              <a:avLst/>
              <a:gdLst/>
              <a:ahLst/>
              <a:cxnLst/>
              <a:rect l="0" t="0" r="0" b="0"/>
              <a:pathLst>
                <a:path w="96138" h="58153">
                  <a:moveTo>
                    <a:pt x="19050" y="12395"/>
                  </a:moveTo>
                  <a:lnTo>
                    <a:pt x="19050" y="12395"/>
                  </a:lnTo>
                  <a:cubicBezTo>
                    <a:pt x="23749" y="7633"/>
                    <a:pt x="25653" y="5715"/>
                    <a:pt x="26669" y="4762"/>
                  </a:cubicBezTo>
                  <a:cubicBezTo>
                    <a:pt x="28575" y="3810"/>
                    <a:pt x="30479" y="1905"/>
                    <a:pt x="32385" y="953"/>
                  </a:cubicBezTo>
                  <a:cubicBezTo>
                    <a:pt x="34290" y="0"/>
                    <a:pt x="37084" y="0"/>
                    <a:pt x="38988" y="0"/>
                  </a:cubicBezTo>
                  <a:cubicBezTo>
                    <a:pt x="42798" y="0"/>
                    <a:pt x="45719" y="953"/>
                    <a:pt x="47624" y="2857"/>
                  </a:cubicBezTo>
                  <a:cubicBezTo>
                    <a:pt x="50418" y="4762"/>
                    <a:pt x="52323" y="8585"/>
                    <a:pt x="53340" y="12395"/>
                  </a:cubicBezTo>
                  <a:cubicBezTo>
                    <a:pt x="57149" y="6668"/>
                    <a:pt x="60960" y="3810"/>
                    <a:pt x="63754" y="1905"/>
                  </a:cubicBezTo>
                  <a:cubicBezTo>
                    <a:pt x="66674" y="953"/>
                    <a:pt x="69468" y="0"/>
                    <a:pt x="72390" y="0"/>
                  </a:cubicBezTo>
                  <a:cubicBezTo>
                    <a:pt x="75184" y="0"/>
                    <a:pt x="78104" y="953"/>
                    <a:pt x="80898" y="1905"/>
                  </a:cubicBezTo>
                  <a:cubicBezTo>
                    <a:pt x="82804" y="3810"/>
                    <a:pt x="84709" y="6668"/>
                    <a:pt x="85724" y="9538"/>
                  </a:cubicBezTo>
                  <a:cubicBezTo>
                    <a:pt x="86613" y="12395"/>
                    <a:pt x="87629" y="16205"/>
                    <a:pt x="87629" y="20968"/>
                  </a:cubicBezTo>
                  <a:lnTo>
                    <a:pt x="87629" y="44806"/>
                  </a:lnTo>
                  <a:cubicBezTo>
                    <a:pt x="87629" y="48616"/>
                    <a:pt x="87629" y="51486"/>
                    <a:pt x="88518" y="52438"/>
                  </a:cubicBezTo>
                  <a:cubicBezTo>
                    <a:pt x="88518" y="53391"/>
                    <a:pt x="89535" y="54343"/>
                    <a:pt x="90423" y="55296"/>
                  </a:cubicBezTo>
                  <a:cubicBezTo>
                    <a:pt x="91440" y="55296"/>
                    <a:pt x="93344" y="55296"/>
                    <a:pt x="96138" y="55296"/>
                  </a:cubicBezTo>
                  <a:lnTo>
                    <a:pt x="96138" y="58153"/>
                  </a:lnTo>
                  <a:lnTo>
                    <a:pt x="68579" y="58153"/>
                  </a:lnTo>
                  <a:lnTo>
                    <a:pt x="68579" y="55296"/>
                  </a:lnTo>
                  <a:lnTo>
                    <a:pt x="69468" y="55296"/>
                  </a:lnTo>
                  <a:cubicBezTo>
                    <a:pt x="71373" y="55296"/>
                    <a:pt x="73279" y="55296"/>
                    <a:pt x="75184" y="54343"/>
                  </a:cubicBezTo>
                  <a:cubicBezTo>
                    <a:pt x="76199" y="53391"/>
                    <a:pt x="77088" y="52438"/>
                    <a:pt x="77088" y="51486"/>
                  </a:cubicBezTo>
                  <a:cubicBezTo>
                    <a:pt x="77088" y="50533"/>
                    <a:pt x="77088" y="48616"/>
                    <a:pt x="77088" y="44806"/>
                  </a:cubicBezTo>
                  <a:lnTo>
                    <a:pt x="77088" y="20968"/>
                  </a:lnTo>
                  <a:cubicBezTo>
                    <a:pt x="77088" y="16205"/>
                    <a:pt x="77088" y="13348"/>
                    <a:pt x="75184" y="11443"/>
                  </a:cubicBezTo>
                  <a:cubicBezTo>
                    <a:pt x="74294" y="8585"/>
                    <a:pt x="71373" y="7633"/>
                    <a:pt x="67563" y="7633"/>
                  </a:cubicBezTo>
                  <a:cubicBezTo>
                    <a:pt x="65659" y="7633"/>
                    <a:pt x="63754" y="7633"/>
                    <a:pt x="61848" y="8585"/>
                  </a:cubicBezTo>
                  <a:cubicBezTo>
                    <a:pt x="59054" y="10490"/>
                    <a:pt x="56134" y="12395"/>
                    <a:pt x="53340" y="15253"/>
                  </a:cubicBezTo>
                  <a:lnTo>
                    <a:pt x="53340" y="16205"/>
                  </a:lnTo>
                  <a:lnTo>
                    <a:pt x="53340" y="18110"/>
                  </a:lnTo>
                  <a:lnTo>
                    <a:pt x="53340" y="44806"/>
                  </a:lnTo>
                  <a:cubicBezTo>
                    <a:pt x="53340" y="49568"/>
                    <a:pt x="53340" y="51486"/>
                    <a:pt x="54229" y="52438"/>
                  </a:cubicBezTo>
                  <a:cubicBezTo>
                    <a:pt x="54229" y="53391"/>
                    <a:pt x="55244" y="54343"/>
                    <a:pt x="56134" y="55296"/>
                  </a:cubicBezTo>
                  <a:cubicBezTo>
                    <a:pt x="58038" y="55296"/>
                    <a:pt x="59943" y="55296"/>
                    <a:pt x="62865" y="55296"/>
                  </a:cubicBezTo>
                  <a:lnTo>
                    <a:pt x="62865" y="58153"/>
                  </a:lnTo>
                  <a:lnTo>
                    <a:pt x="34290" y="58153"/>
                  </a:lnTo>
                  <a:lnTo>
                    <a:pt x="34290" y="55296"/>
                  </a:lnTo>
                  <a:cubicBezTo>
                    <a:pt x="37084" y="55296"/>
                    <a:pt x="38988" y="55296"/>
                    <a:pt x="40893" y="54343"/>
                  </a:cubicBezTo>
                  <a:cubicBezTo>
                    <a:pt x="41910" y="54343"/>
                    <a:pt x="42798" y="52438"/>
                    <a:pt x="42798" y="51486"/>
                  </a:cubicBezTo>
                  <a:cubicBezTo>
                    <a:pt x="42798" y="50533"/>
                    <a:pt x="43815" y="48616"/>
                    <a:pt x="43815" y="44806"/>
                  </a:cubicBezTo>
                  <a:lnTo>
                    <a:pt x="43815" y="20968"/>
                  </a:lnTo>
                  <a:cubicBezTo>
                    <a:pt x="43815" y="16205"/>
                    <a:pt x="42798" y="13348"/>
                    <a:pt x="40893" y="11443"/>
                  </a:cubicBezTo>
                  <a:cubicBezTo>
                    <a:pt x="40004" y="8585"/>
                    <a:pt x="37084" y="7633"/>
                    <a:pt x="33273" y="7633"/>
                  </a:cubicBezTo>
                  <a:cubicBezTo>
                    <a:pt x="31368" y="7633"/>
                    <a:pt x="29463" y="7633"/>
                    <a:pt x="27559" y="8585"/>
                  </a:cubicBezTo>
                  <a:cubicBezTo>
                    <a:pt x="23749" y="10490"/>
                    <a:pt x="20955" y="12395"/>
                    <a:pt x="19050" y="15253"/>
                  </a:cubicBezTo>
                  <a:lnTo>
                    <a:pt x="19050" y="44806"/>
                  </a:lnTo>
                  <a:cubicBezTo>
                    <a:pt x="19050" y="48616"/>
                    <a:pt x="19938" y="51486"/>
                    <a:pt x="19938" y="52438"/>
                  </a:cubicBezTo>
                  <a:cubicBezTo>
                    <a:pt x="20955" y="53391"/>
                    <a:pt x="20955" y="54343"/>
                    <a:pt x="22859" y="55296"/>
                  </a:cubicBezTo>
                  <a:cubicBezTo>
                    <a:pt x="23749" y="55296"/>
                    <a:pt x="25653" y="55296"/>
                    <a:pt x="28575" y="55296"/>
                  </a:cubicBezTo>
                  <a:lnTo>
                    <a:pt x="28575" y="58153"/>
                  </a:lnTo>
                  <a:lnTo>
                    <a:pt x="888" y="58153"/>
                  </a:lnTo>
                  <a:lnTo>
                    <a:pt x="888" y="55296"/>
                  </a:lnTo>
                  <a:cubicBezTo>
                    <a:pt x="2793" y="55296"/>
                    <a:pt x="4699" y="55296"/>
                    <a:pt x="5715" y="55296"/>
                  </a:cubicBezTo>
                  <a:cubicBezTo>
                    <a:pt x="6603" y="54343"/>
                    <a:pt x="7619" y="53391"/>
                    <a:pt x="8509" y="52438"/>
                  </a:cubicBezTo>
                  <a:cubicBezTo>
                    <a:pt x="8509" y="51486"/>
                    <a:pt x="9525" y="48616"/>
                    <a:pt x="9525" y="44806"/>
                  </a:cubicBezTo>
                  <a:lnTo>
                    <a:pt x="9525" y="23838"/>
                  </a:lnTo>
                  <a:cubicBezTo>
                    <a:pt x="9525" y="17158"/>
                    <a:pt x="9525" y="13348"/>
                    <a:pt x="8509" y="11443"/>
                  </a:cubicBezTo>
                  <a:cubicBezTo>
                    <a:pt x="8509" y="10490"/>
                    <a:pt x="7619" y="9538"/>
                    <a:pt x="7619" y="8585"/>
                  </a:cubicBezTo>
                  <a:cubicBezTo>
                    <a:pt x="6603" y="8585"/>
                    <a:pt x="5715" y="8585"/>
                    <a:pt x="4699" y="8585"/>
                  </a:cubicBezTo>
                  <a:cubicBezTo>
                    <a:pt x="3809" y="8585"/>
                    <a:pt x="1905" y="8585"/>
                    <a:pt x="888" y="9538"/>
                  </a:cubicBezTo>
                  <a:lnTo>
                    <a:pt x="0" y="6668"/>
                  </a:lnTo>
                  <a:lnTo>
                    <a:pt x="17144" y="0"/>
                  </a:lnTo>
                  <a:lnTo>
                    <a:pt x="19050" y="0"/>
                  </a:lnTo>
                  <a:lnTo>
                    <a:pt x="19050" y="12395"/>
                  </a:lnTo>
                  <a:close/>
                  <a:moveTo>
                    <a:pt x="-3022994" y="21151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1" name="Freeform 764">
              <a:extLst>
                <a:ext uri="{FF2B5EF4-FFF2-40B4-BE49-F238E27FC236}">
                  <a16:creationId xmlns:a16="http://schemas.microsoft.com/office/drawing/2014/main" id="{27AC4005-D530-1AB0-C26C-63E716EB5ABA}"/>
                </a:ext>
              </a:extLst>
            </p:cNvPr>
            <p:cNvSpPr/>
            <p:nvPr/>
          </p:nvSpPr>
          <p:spPr>
            <a:xfrm>
              <a:off x="4484671" y="6082030"/>
              <a:ext cx="21479" cy="36025"/>
            </a:xfrm>
            <a:custGeom>
              <a:avLst/>
              <a:gdLst/>
              <a:ahLst/>
              <a:cxnLst/>
              <a:rect l="0" t="0" r="0" b="0"/>
              <a:pathLst>
                <a:path w="18161" h="33376">
                  <a:moveTo>
                    <a:pt x="0" y="33376"/>
                  </a:moveTo>
                  <a:lnTo>
                    <a:pt x="0" y="33376"/>
                  </a:lnTo>
                  <a:lnTo>
                    <a:pt x="0" y="30506"/>
                  </a:lnTo>
                  <a:cubicBezTo>
                    <a:pt x="3809" y="28600"/>
                    <a:pt x="6731" y="26696"/>
                    <a:pt x="9525" y="23838"/>
                  </a:cubicBezTo>
                  <a:cubicBezTo>
                    <a:pt x="11430" y="20981"/>
                    <a:pt x="13334" y="18123"/>
                    <a:pt x="13334" y="14300"/>
                  </a:cubicBezTo>
                  <a:cubicBezTo>
                    <a:pt x="13334" y="14300"/>
                    <a:pt x="12445" y="13348"/>
                    <a:pt x="12445" y="12395"/>
                  </a:cubicBezTo>
                  <a:cubicBezTo>
                    <a:pt x="12445" y="12395"/>
                    <a:pt x="11430" y="12395"/>
                    <a:pt x="11430" y="12395"/>
                  </a:cubicBezTo>
                  <a:cubicBezTo>
                    <a:pt x="11430" y="12395"/>
                    <a:pt x="10540" y="12395"/>
                    <a:pt x="8636" y="13348"/>
                  </a:cubicBezTo>
                  <a:cubicBezTo>
                    <a:pt x="7619" y="13348"/>
                    <a:pt x="6731" y="14300"/>
                    <a:pt x="5714" y="14300"/>
                  </a:cubicBezTo>
                  <a:cubicBezTo>
                    <a:pt x="3809" y="14300"/>
                    <a:pt x="2920" y="13348"/>
                    <a:pt x="1015" y="12395"/>
                  </a:cubicBezTo>
                  <a:cubicBezTo>
                    <a:pt x="0" y="11443"/>
                    <a:pt x="0" y="9538"/>
                    <a:pt x="0" y="7633"/>
                  </a:cubicBezTo>
                  <a:cubicBezTo>
                    <a:pt x="0" y="5728"/>
                    <a:pt x="0" y="3810"/>
                    <a:pt x="1905" y="1905"/>
                  </a:cubicBezTo>
                  <a:cubicBezTo>
                    <a:pt x="3809" y="953"/>
                    <a:pt x="5714" y="0"/>
                    <a:pt x="7619" y="0"/>
                  </a:cubicBezTo>
                  <a:cubicBezTo>
                    <a:pt x="10540" y="0"/>
                    <a:pt x="12445" y="953"/>
                    <a:pt x="14350" y="3810"/>
                  </a:cubicBezTo>
                  <a:cubicBezTo>
                    <a:pt x="17144" y="5728"/>
                    <a:pt x="18161" y="8585"/>
                    <a:pt x="18161" y="12395"/>
                  </a:cubicBezTo>
                  <a:cubicBezTo>
                    <a:pt x="18161" y="17158"/>
                    <a:pt x="16256" y="20981"/>
                    <a:pt x="13334" y="24790"/>
                  </a:cubicBezTo>
                  <a:cubicBezTo>
                    <a:pt x="10540" y="28600"/>
                    <a:pt x="5714" y="31458"/>
                    <a:pt x="0" y="33376"/>
                  </a:cubicBezTo>
                  <a:lnTo>
                    <a:pt x="0" y="33376"/>
                  </a:lnTo>
                  <a:close/>
                  <a:moveTo>
                    <a:pt x="-3191587" y="165760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2" name="Freeform 765">
              <a:extLst>
                <a:ext uri="{FF2B5EF4-FFF2-40B4-BE49-F238E27FC236}">
                  <a16:creationId xmlns:a16="http://schemas.microsoft.com/office/drawing/2014/main" id="{FADBABA8-F480-5AB1-994E-4E950A349795}"/>
                </a:ext>
              </a:extLst>
            </p:cNvPr>
            <p:cNvSpPr/>
            <p:nvPr/>
          </p:nvSpPr>
          <p:spPr>
            <a:xfrm>
              <a:off x="4556922" y="5987362"/>
              <a:ext cx="39354" cy="61741"/>
            </a:xfrm>
            <a:custGeom>
              <a:avLst/>
              <a:gdLst/>
              <a:ahLst/>
              <a:cxnLst/>
              <a:rect l="0" t="0" r="0" b="0"/>
              <a:pathLst>
                <a:path w="33274" h="57201">
                  <a:moveTo>
                    <a:pt x="888" y="57201"/>
                  </a:moveTo>
                  <a:lnTo>
                    <a:pt x="888" y="57201"/>
                  </a:lnTo>
                  <a:lnTo>
                    <a:pt x="888" y="55296"/>
                  </a:lnTo>
                  <a:cubicBezTo>
                    <a:pt x="3809" y="55296"/>
                    <a:pt x="7620" y="54343"/>
                    <a:pt x="10413" y="53391"/>
                  </a:cubicBezTo>
                  <a:cubicBezTo>
                    <a:pt x="13334" y="51486"/>
                    <a:pt x="16128" y="48616"/>
                    <a:pt x="19050" y="44805"/>
                  </a:cubicBezTo>
                  <a:cubicBezTo>
                    <a:pt x="21844" y="40996"/>
                    <a:pt x="23749" y="36233"/>
                    <a:pt x="24764" y="31458"/>
                  </a:cubicBezTo>
                  <a:cubicBezTo>
                    <a:pt x="20955" y="34315"/>
                    <a:pt x="17145" y="36233"/>
                    <a:pt x="13334" y="36233"/>
                  </a:cubicBezTo>
                  <a:cubicBezTo>
                    <a:pt x="9525" y="36233"/>
                    <a:pt x="6603" y="34315"/>
                    <a:pt x="3809" y="31458"/>
                  </a:cubicBezTo>
                  <a:cubicBezTo>
                    <a:pt x="888" y="28600"/>
                    <a:pt x="0" y="24790"/>
                    <a:pt x="0" y="20015"/>
                  </a:cubicBezTo>
                  <a:cubicBezTo>
                    <a:pt x="0" y="15253"/>
                    <a:pt x="888" y="10490"/>
                    <a:pt x="3809" y="6680"/>
                  </a:cubicBezTo>
                  <a:cubicBezTo>
                    <a:pt x="6603" y="2857"/>
                    <a:pt x="11430" y="0"/>
                    <a:pt x="16128" y="0"/>
                  </a:cubicBezTo>
                  <a:cubicBezTo>
                    <a:pt x="20955" y="0"/>
                    <a:pt x="24764" y="1905"/>
                    <a:pt x="27558" y="5715"/>
                  </a:cubicBezTo>
                  <a:cubicBezTo>
                    <a:pt x="31369" y="10490"/>
                    <a:pt x="33274" y="16205"/>
                    <a:pt x="33274" y="22885"/>
                  </a:cubicBezTo>
                  <a:cubicBezTo>
                    <a:pt x="33274" y="28600"/>
                    <a:pt x="32384" y="34315"/>
                    <a:pt x="29463" y="40043"/>
                  </a:cubicBezTo>
                  <a:cubicBezTo>
                    <a:pt x="26670" y="44805"/>
                    <a:pt x="21844" y="49581"/>
                    <a:pt x="17145" y="52438"/>
                  </a:cubicBezTo>
                  <a:cubicBezTo>
                    <a:pt x="12319" y="55296"/>
                    <a:pt x="7620" y="57201"/>
                    <a:pt x="2794" y="57201"/>
                  </a:cubicBezTo>
                  <a:lnTo>
                    <a:pt x="888" y="57201"/>
                  </a:lnTo>
                  <a:close/>
                  <a:moveTo>
                    <a:pt x="-3188793" y="253466"/>
                  </a:moveTo>
                  <a:moveTo>
                    <a:pt x="25653" y="28600"/>
                  </a:moveTo>
                  <a:lnTo>
                    <a:pt x="25653" y="28600"/>
                  </a:lnTo>
                  <a:cubicBezTo>
                    <a:pt x="25653" y="25743"/>
                    <a:pt x="25653" y="22885"/>
                    <a:pt x="25653" y="20980"/>
                  </a:cubicBezTo>
                  <a:cubicBezTo>
                    <a:pt x="25653" y="18110"/>
                    <a:pt x="25653" y="15253"/>
                    <a:pt x="24764" y="12395"/>
                  </a:cubicBezTo>
                  <a:cubicBezTo>
                    <a:pt x="23749" y="9538"/>
                    <a:pt x="22859" y="6680"/>
                    <a:pt x="20955" y="5715"/>
                  </a:cubicBezTo>
                  <a:cubicBezTo>
                    <a:pt x="19050" y="3810"/>
                    <a:pt x="18033" y="2857"/>
                    <a:pt x="15239" y="2857"/>
                  </a:cubicBezTo>
                  <a:cubicBezTo>
                    <a:pt x="13334" y="2857"/>
                    <a:pt x="11430" y="3810"/>
                    <a:pt x="9525" y="5715"/>
                  </a:cubicBezTo>
                  <a:cubicBezTo>
                    <a:pt x="7620" y="8585"/>
                    <a:pt x="6603" y="11443"/>
                    <a:pt x="6603" y="15253"/>
                  </a:cubicBezTo>
                  <a:cubicBezTo>
                    <a:pt x="6603" y="20980"/>
                    <a:pt x="7620" y="25743"/>
                    <a:pt x="10413" y="28600"/>
                  </a:cubicBezTo>
                  <a:cubicBezTo>
                    <a:pt x="12319" y="31458"/>
                    <a:pt x="14224" y="32410"/>
                    <a:pt x="16128" y="32410"/>
                  </a:cubicBezTo>
                  <a:cubicBezTo>
                    <a:pt x="18033" y="32410"/>
                    <a:pt x="19050" y="32410"/>
                    <a:pt x="20955" y="31458"/>
                  </a:cubicBezTo>
                  <a:cubicBezTo>
                    <a:pt x="22859" y="30505"/>
                    <a:pt x="23749" y="29553"/>
                    <a:pt x="25653" y="28600"/>
                  </a:cubicBezTo>
                  <a:lnTo>
                    <a:pt x="25653" y="28600"/>
                  </a:lnTo>
                  <a:close/>
                  <a:moveTo>
                    <a:pt x="-3160192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3" name="Freeform 766">
              <a:extLst>
                <a:ext uri="{FF2B5EF4-FFF2-40B4-BE49-F238E27FC236}">
                  <a16:creationId xmlns:a16="http://schemas.microsoft.com/office/drawing/2014/main" id="{00C00703-8EFA-2316-11BD-06ADC363AABE}"/>
                </a:ext>
              </a:extLst>
            </p:cNvPr>
            <p:cNvSpPr/>
            <p:nvPr/>
          </p:nvSpPr>
          <p:spPr>
            <a:xfrm>
              <a:off x="4604238" y="5987362"/>
              <a:ext cx="41606" cy="60712"/>
            </a:xfrm>
            <a:custGeom>
              <a:avLst/>
              <a:gdLst/>
              <a:ahLst/>
              <a:cxnLst/>
              <a:rect l="0" t="0" r="0" b="0"/>
              <a:pathLst>
                <a:path w="35178" h="56248">
                  <a:moveTo>
                    <a:pt x="0" y="28600"/>
                  </a:moveTo>
                  <a:lnTo>
                    <a:pt x="0" y="28600"/>
                  </a:lnTo>
                  <a:cubicBezTo>
                    <a:pt x="0" y="22885"/>
                    <a:pt x="889" y="17158"/>
                    <a:pt x="2794" y="13348"/>
                  </a:cubicBezTo>
                  <a:cubicBezTo>
                    <a:pt x="4698" y="8585"/>
                    <a:pt x="7620" y="4762"/>
                    <a:pt x="10414" y="2857"/>
                  </a:cubicBezTo>
                  <a:cubicBezTo>
                    <a:pt x="13334" y="952"/>
                    <a:pt x="15240" y="0"/>
                    <a:pt x="18033" y="0"/>
                  </a:cubicBezTo>
                  <a:cubicBezTo>
                    <a:pt x="21844" y="0"/>
                    <a:pt x="25653" y="2857"/>
                    <a:pt x="29464" y="6680"/>
                  </a:cubicBezTo>
                  <a:cubicBezTo>
                    <a:pt x="33273" y="12395"/>
                    <a:pt x="35178" y="19063"/>
                    <a:pt x="35178" y="27648"/>
                  </a:cubicBezTo>
                  <a:cubicBezTo>
                    <a:pt x="35178" y="34315"/>
                    <a:pt x="34290" y="40043"/>
                    <a:pt x="32384" y="43853"/>
                  </a:cubicBezTo>
                  <a:cubicBezTo>
                    <a:pt x="31369" y="48616"/>
                    <a:pt x="28575" y="51486"/>
                    <a:pt x="25653" y="53391"/>
                  </a:cubicBezTo>
                  <a:cubicBezTo>
                    <a:pt x="22859" y="55296"/>
                    <a:pt x="19939" y="56248"/>
                    <a:pt x="18033" y="56248"/>
                  </a:cubicBezTo>
                  <a:cubicBezTo>
                    <a:pt x="12319" y="56248"/>
                    <a:pt x="8508" y="53391"/>
                    <a:pt x="4698" y="47663"/>
                  </a:cubicBezTo>
                  <a:cubicBezTo>
                    <a:pt x="1904" y="41948"/>
                    <a:pt x="0" y="36233"/>
                    <a:pt x="0" y="28600"/>
                  </a:cubicBezTo>
                  <a:lnTo>
                    <a:pt x="0" y="28600"/>
                  </a:lnTo>
                  <a:close/>
                  <a:moveTo>
                    <a:pt x="-3200197" y="253466"/>
                  </a:moveTo>
                  <a:moveTo>
                    <a:pt x="8508" y="29553"/>
                  </a:moveTo>
                  <a:lnTo>
                    <a:pt x="8508" y="29553"/>
                  </a:lnTo>
                  <a:cubicBezTo>
                    <a:pt x="8508" y="37185"/>
                    <a:pt x="9525" y="43853"/>
                    <a:pt x="11429" y="48616"/>
                  </a:cubicBezTo>
                  <a:cubicBezTo>
                    <a:pt x="12319" y="52438"/>
                    <a:pt x="15240" y="54343"/>
                    <a:pt x="18033" y="54343"/>
                  </a:cubicBezTo>
                  <a:cubicBezTo>
                    <a:pt x="19050" y="54343"/>
                    <a:pt x="20954" y="53391"/>
                    <a:pt x="21844" y="52438"/>
                  </a:cubicBezTo>
                  <a:cubicBezTo>
                    <a:pt x="23748" y="50533"/>
                    <a:pt x="24765" y="48616"/>
                    <a:pt x="25653" y="45758"/>
                  </a:cubicBezTo>
                  <a:cubicBezTo>
                    <a:pt x="26670" y="40996"/>
                    <a:pt x="27558" y="34315"/>
                    <a:pt x="27558" y="26695"/>
                  </a:cubicBezTo>
                  <a:cubicBezTo>
                    <a:pt x="27558" y="20015"/>
                    <a:pt x="26670" y="15253"/>
                    <a:pt x="25653" y="10490"/>
                  </a:cubicBezTo>
                  <a:cubicBezTo>
                    <a:pt x="24765" y="7633"/>
                    <a:pt x="23748" y="5715"/>
                    <a:pt x="21844" y="3810"/>
                  </a:cubicBezTo>
                  <a:cubicBezTo>
                    <a:pt x="20954" y="3810"/>
                    <a:pt x="19939" y="2857"/>
                    <a:pt x="18033" y="2857"/>
                  </a:cubicBezTo>
                  <a:cubicBezTo>
                    <a:pt x="16128" y="2857"/>
                    <a:pt x="14223" y="3810"/>
                    <a:pt x="13334" y="5715"/>
                  </a:cubicBezTo>
                  <a:cubicBezTo>
                    <a:pt x="11429" y="7633"/>
                    <a:pt x="9525" y="11443"/>
                    <a:pt x="9525" y="16205"/>
                  </a:cubicBezTo>
                  <a:cubicBezTo>
                    <a:pt x="8508" y="20980"/>
                    <a:pt x="8508" y="25743"/>
                    <a:pt x="8508" y="29553"/>
                  </a:cubicBezTo>
                  <a:lnTo>
                    <a:pt x="8508" y="29553"/>
                  </a:lnTo>
                  <a:close/>
                  <a:moveTo>
                    <a:pt x="-3201150" y="2534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4" name="Freeform 767">
              <a:extLst>
                <a:ext uri="{FF2B5EF4-FFF2-40B4-BE49-F238E27FC236}">
                  <a16:creationId xmlns:a16="http://schemas.microsoft.com/office/drawing/2014/main" id="{5A420655-3272-E52E-7153-4FB1E090C8FE}"/>
                </a:ext>
              </a:extLst>
            </p:cNvPr>
            <p:cNvSpPr/>
            <p:nvPr/>
          </p:nvSpPr>
          <p:spPr>
            <a:xfrm>
              <a:off x="4660566" y="6002797"/>
              <a:ext cx="65341" cy="94668"/>
            </a:xfrm>
            <a:custGeom>
              <a:avLst/>
              <a:gdLst/>
              <a:ahLst/>
              <a:cxnLst/>
              <a:rect l="0" t="0" r="0" b="0"/>
              <a:pathLst>
                <a:path w="55245" h="87706">
                  <a:moveTo>
                    <a:pt x="50419" y="0"/>
                  </a:moveTo>
                  <a:lnTo>
                    <a:pt x="50419" y="0"/>
                  </a:lnTo>
                  <a:lnTo>
                    <a:pt x="50419" y="29553"/>
                  </a:lnTo>
                  <a:lnTo>
                    <a:pt x="47625" y="29553"/>
                  </a:lnTo>
                  <a:cubicBezTo>
                    <a:pt x="47625" y="23838"/>
                    <a:pt x="45720" y="19063"/>
                    <a:pt x="43815" y="16205"/>
                  </a:cubicBezTo>
                  <a:cubicBezTo>
                    <a:pt x="41909" y="12395"/>
                    <a:pt x="38989" y="10490"/>
                    <a:pt x="36195" y="8585"/>
                  </a:cubicBezTo>
                  <a:cubicBezTo>
                    <a:pt x="32384" y="6680"/>
                    <a:pt x="28575" y="5715"/>
                    <a:pt x="24765" y="5715"/>
                  </a:cubicBezTo>
                  <a:cubicBezTo>
                    <a:pt x="20954" y="5715"/>
                    <a:pt x="17145" y="6680"/>
                    <a:pt x="14223" y="9538"/>
                  </a:cubicBezTo>
                  <a:cubicBezTo>
                    <a:pt x="11429" y="11443"/>
                    <a:pt x="10414" y="15253"/>
                    <a:pt x="10414" y="18110"/>
                  </a:cubicBezTo>
                  <a:cubicBezTo>
                    <a:pt x="10414" y="20980"/>
                    <a:pt x="11429" y="22885"/>
                    <a:pt x="12319" y="24791"/>
                  </a:cubicBezTo>
                  <a:cubicBezTo>
                    <a:pt x="15240" y="27648"/>
                    <a:pt x="20954" y="32410"/>
                    <a:pt x="30479" y="37186"/>
                  </a:cubicBezTo>
                  <a:cubicBezTo>
                    <a:pt x="38989" y="41948"/>
                    <a:pt x="43815" y="44806"/>
                    <a:pt x="46608" y="46711"/>
                  </a:cubicBezTo>
                  <a:cubicBezTo>
                    <a:pt x="49529" y="49581"/>
                    <a:pt x="51434" y="51486"/>
                    <a:pt x="53340" y="55296"/>
                  </a:cubicBezTo>
                  <a:cubicBezTo>
                    <a:pt x="55245" y="58153"/>
                    <a:pt x="55245" y="61011"/>
                    <a:pt x="55245" y="64834"/>
                  </a:cubicBezTo>
                  <a:cubicBezTo>
                    <a:pt x="55245" y="70549"/>
                    <a:pt x="53340" y="76264"/>
                    <a:pt x="48514" y="81039"/>
                  </a:cubicBezTo>
                  <a:cubicBezTo>
                    <a:pt x="43815" y="84849"/>
                    <a:pt x="37083" y="87706"/>
                    <a:pt x="29464" y="87706"/>
                  </a:cubicBezTo>
                  <a:cubicBezTo>
                    <a:pt x="26670" y="87706"/>
                    <a:pt x="24765" y="87706"/>
                    <a:pt x="22859" y="86754"/>
                  </a:cubicBezTo>
                  <a:cubicBezTo>
                    <a:pt x="20954" y="86754"/>
                    <a:pt x="19050" y="85801"/>
                    <a:pt x="15240" y="84849"/>
                  </a:cubicBezTo>
                  <a:cubicBezTo>
                    <a:pt x="10414" y="83896"/>
                    <a:pt x="8508" y="82944"/>
                    <a:pt x="7620" y="82944"/>
                  </a:cubicBezTo>
                  <a:cubicBezTo>
                    <a:pt x="5715" y="82944"/>
                    <a:pt x="5715" y="82944"/>
                    <a:pt x="4698" y="83896"/>
                  </a:cubicBezTo>
                  <a:cubicBezTo>
                    <a:pt x="3809" y="83896"/>
                    <a:pt x="3809" y="85801"/>
                    <a:pt x="3809" y="87706"/>
                  </a:cubicBezTo>
                  <a:lnTo>
                    <a:pt x="889" y="87706"/>
                  </a:lnTo>
                  <a:lnTo>
                    <a:pt x="889" y="59106"/>
                  </a:lnTo>
                  <a:lnTo>
                    <a:pt x="3809" y="59106"/>
                  </a:lnTo>
                  <a:cubicBezTo>
                    <a:pt x="4698" y="64834"/>
                    <a:pt x="5715" y="69596"/>
                    <a:pt x="7620" y="72454"/>
                  </a:cubicBezTo>
                  <a:cubicBezTo>
                    <a:pt x="9525" y="75311"/>
                    <a:pt x="12319" y="78181"/>
                    <a:pt x="16128" y="80086"/>
                  </a:cubicBezTo>
                  <a:cubicBezTo>
                    <a:pt x="19939" y="81991"/>
                    <a:pt x="23748" y="82944"/>
                    <a:pt x="28575" y="82944"/>
                  </a:cubicBezTo>
                  <a:cubicBezTo>
                    <a:pt x="33273" y="82944"/>
                    <a:pt x="37083" y="81039"/>
                    <a:pt x="40004" y="79134"/>
                  </a:cubicBezTo>
                  <a:cubicBezTo>
                    <a:pt x="42798" y="76264"/>
                    <a:pt x="44703" y="72454"/>
                    <a:pt x="44703" y="68644"/>
                  </a:cubicBezTo>
                  <a:cubicBezTo>
                    <a:pt x="44703" y="66739"/>
                    <a:pt x="43815" y="64834"/>
                    <a:pt x="42798" y="62916"/>
                  </a:cubicBezTo>
                  <a:cubicBezTo>
                    <a:pt x="41909" y="61011"/>
                    <a:pt x="40004" y="59106"/>
                    <a:pt x="38100" y="57201"/>
                  </a:cubicBezTo>
                  <a:cubicBezTo>
                    <a:pt x="36195" y="56248"/>
                    <a:pt x="31369" y="53391"/>
                    <a:pt x="24765" y="49581"/>
                  </a:cubicBezTo>
                  <a:cubicBezTo>
                    <a:pt x="18033" y="44806"/>
                    <a:pt x="12319" y="41948"/>
                    <a:pt x="9525" y="40043"/>
                  </a:cubicBezTo>
                  <a:cubicBezTo>
                    <a:pt x="6603" y="37186"/>
                    <a:pt x="3809" y="34316"/>
                    <a:pt x="2794" y="31458"/>
                  </a:cubicBezTo>
                  <a:cubicBezTo>
                    <a:pt x="889" y="28601"/>
                    <a:pt x="0" y="25743"/>
                    <a:pt x="0" y="21933"/>
                  </a:cubicBezTo>
                  <a:cubicBezTo>
                    <a:pt x="0" y="16205"/>
                    <a:pt x="2794" y="11443"/>
                    <a:pt x="7620" y="6680"/>
                  </a:cubicBezTo>
                  <a:cubicBezTo>
                    <a:pt x="11429" y="2858"/>
                    <a:pt x="18033" y="0"/>
                    <a:pt x="24765" y="0"/>
                  </a:cubicBezTo>
                  <a:cubicBezTo>
                    <a:pt x="29464" y="0"/>
                    <a:pt x="34290" y="1905"/>
                    <a:pt x="38989" y="3810"/>
                  </a:cubicBezTo>
                  <a:cubicBezTo>
                    <a:pt x="40894" y="4763"/>
                    <a:pt x="42798" y="4763"/>
                    <a:pt x="43815" y="4763"/>
                  </a:cubicBezTo>
                  <a:cubicBezTo>
                    <a:pt x="44703" y="4763"/>
                    <a:pt x="45720" y="4763"/>
                    <a:pt x="46608" y="3810"/>
                  </a:cubicBezTo>
                  <a:cubicBezTo>
                    <a:pt x="46608" y="3810"/>
                    <a:pt x="47625" y="1905"/>
                    <a:pt x="47625" y="0"/>
                  </a:cubicBezTo>
                  <a:lnTo>
                    <a:pt x="50419" y="0"/>
                  </a:lnTo>
                  <a:close/>
                  <a:moveTo>
                    <a:pt x="-3233522" y="239166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5" name="Freeform 768">
              <a:extLst>
                <a:ext uri="{FF2B5EF4-FFF2-40B4-BE49-F238E27FC236}">
                  <a16:creationId xmlns:a16="http://schemas.microsoft.com/office/drawing/2014/main" id="{A27E1005-9B97-8EA8-C328-0FEE1CAFC32E}"/>
                </a:ext>
              </a:extLst>
            </p:cNvPr>
            <p:cNvSpPr/>
            <p:nvPr/>
          </p:nvSpPr>
          <p:spPr>
            <a:xfrm>
              <a:off x="4735971" y="6032639"/>
              <a:ext cx="49570" cy="62769"/>
            </a:xfrm>
            <a:custGeom>
              <a:avLst/>
              <a:gdLst/>
              <a:ahLst/>
              <a:cxnLst/>
              <a:rect l="0" t="0" r="0" b="0"/>
              <a:pathLst>
                <a:path w="41911" h="58153">
                  <a:moveTo>
                    <a:pt x="19050" y="0"/>
                  </a:moveTo>
                  <a:lnTo>
                    <a:pt x="19050" y="0"/>
                  </a:lnTo>
                  <a:lnTo>
                    <a:pt x="19050" y="12395"/>
                  </a:lnTo>
                  <a:cubicBezTo>
                    <a:pt x="23876" y="3810"/>
                    <a:pt x="28575" y="0"/>
                    <a:pt x="33401" y="0"/>
                  </a:cubicBezTo>
                  <a:cubicBezTo>
                    <a:pt x="36195" y="0"/>
                    <a:pt x="38100" y="953"/>
                    <a:pt x="39117" y="1905"/>
                  </a:cubicBezTo>
                  <a:cubicBezTo>
                    <a:pt x="41022" y="3810"/>
                    <a:pt x="41911" y="4762"/>
                    <a:pt x="41911" y="6668"/>
                  </a:cubicBezTo>
                  <a:cubicBezTo>
                    <a:pt x="41911" y="8585"/>
                    <a:pt x="41022" y="9538"/>
                    <a:pt x="40005" y="10490"/>
                  </a:cubicBezTo>
                  <a:cubicBezTo>
                    <a:pt x="39117" y="12395"/>
                    <a:pt x="37212" y="12395"/>
                    <a:pt x="36195" y="12395"/>
                  </a:cubicBezTo>
                  <a:cubicBezTo>
                    <a:pt x="34291" y="12395"/>
                    <a:pt x="33401" y="11443"/>
                    <a:pt x="31497" y="10490"/>
                  </a:cubicBezTo>
                  <a:cubicBezTo>
                    <a:pt x="29592" y="8585"/>
                    <a:pt x="28575" y="8585"/>
                    <a:pt x="27687" y="8585"/>
                  </a:cubicBezTo>
                  <a:cubicBezTo>
                    <a:pt x="26670" y="8585"/>
                    <a:pt x="25781" y="8585"/>
                    <a:pt x="24766" y="9538"/>
                  </a:cubicBezTo>
                  <a:cubicBezTo>
                    <a:pt x="22861" y="11443"/>
                    <a:pt x="20955" y="14300"/>
                    <a:pt x="19050" y="18110"/>
                  </a:cubicBezTo>
                  <a:lnTo>
                    <a:pt x="19050" y="44806"/>
                  </a:lnTo>
                  <a:cubicBezTo>
                    <a:pt x="19050" y="47663"/>
                    <a:pt x="20067" y="50533"/>
                    <a:pt x="20067" y="51486"/>
                  </a:cubicBezTo>
                  <a:cubicBezTo>
                    <a:pt x="20955" y="53391"/>
                    <a:pt x="21972" y="54343"/>
                    <a:pt x="22861" y="54343"/>
                  </a:cubicBezTo>
                  <a:cubicBezTo>
                    <a:pt x="24766" y="55296"/>
                    <a:pt x="26670" y="55296"/>
                    <a:pt x="28575" y="55296"/>
                  </a:cubicBezTo>
                  <a:lnTo>
                    <a:pt x="28575" y="58153"/>
                  </a:lnTo>
                  <a:lnTo>
                    <a:pt x="0" y="58153"/>
                  </a:lnTo>
                  <a:lnTo>
                    <a:pt x="0" y="55296"/>
                  </a:lnTo>
                  <a:cubicBezTo>
                    <a:pt x="2922" y="55296"/>
                    <a:pt x="4826" y="55296"/>
                    <a:pt x="6731" y="54343"/>
                  </a:cubicBezTo>
                  <a:cubicBezTo>
                    <a:pt x="7620" y="53391"/>
                    <a:pt x="8637" y="52438"/>
                    <a:pt x="8637" y="51486"/>
                  </a:cubicBezTo>
                  <a:cubicBezTo>
                    <a:pt x="8637" y="50533"/>
                    <a:pt x="9525" y="48616"/>
                    <a:pt x="9525" y="45758"/>
                  </a:cubicBezTo>
                  <a:lnTo>
                    <a:pt x="9525" y="23838"/>
                  </a:lnTo>
                  <a:cubicBezTo>
                    <a:pt x="9525" y="17158"/>
                    <a:pt x="8637" y="13348"/>
                    <a:pt x="8637" y="11443"/>
                  </a:cubicBezTo>
                  <a:cubicBezTo>
                    <a:pt x="8637" y="10490"/>
                    <a:pt x="7620" y="9538"/>
                    <a:pt x="7620" y="9538"/>
                  </a:cubicBezTo>
                  <a:cubicBezTo>
                    <a:pt x="6731" y="8585"/>
                    <a:pt x="5716" y="8585"/>
                    <a:pt x="4826" y="8585"/>
                  </a:cubicBezTo>
                  <a:cubicBezTo>
                    <a:pt x="2922" y="8585"/>
                    <a:pt x="1905" y="8585"/>
                    <a:pt x="0" y="9538"/>
                  </a:cubicBezTo>
                  <a:lnTo>
                    <a:pt x="0" y="6668"/>
                  </a:lnTo>
                  <a:lnTo>
                    <a:pt x="16256" y="0"/>
                  </a:lnTo>
                  <a:lnTo>
                    <a:pt x="19050" y="0"/>
                  </a:lnTo>
                  <a:close/>
                  <a:moveTo>
                    <a:pt x="-3324923" y="21151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6" name="Freeform 769">
              <a:extLst>
                <a:ext uri="{FF2B5EF4-FFF2-40B4-BE49-F238E27FC236}">
                  <a16:creationId xmlns:a16="http://schemas.microsoft.com/office/drawing/2014/main" id="{765B3D4E-495F-DF6B-5FEA-E1A5E8FA20DB}"/>
                </a:ext>
              </a:extLst>
            </p:cNvPr>
            <p:cNvSpPr/>
            <p:nvPr/>
          </p:nvSpPr>
          <p:spPr>
            <a:xfrm>
              <a:off x="634368" y="5884455"/>
              <a:ext cx="6760" cy="6182"/>
            </a:xfrm>
            <a:custGeom>
              <a:avLst/>
              <a:gdLst/>
              <a:ahLst/>
              <a:cxnLst/>
              <a:rect l="0" t="0" r="0" b="0"/>
              <a:pathLst>
                <a:path w="5716" h="5728">
                  <a:moveTo>
                    <a:pt x="0" y="5728"/>
                  </a:moveTo>
                  <a:lnTo>
                    <a:pt x="0" y="5728"/>
                  </a:lnTo>
                  <a:lnTo>
                    <a:pt x="5716" y="5728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5728"/>
                  </a:lnTo>
                  <a:close/>
                  <a:moveTo>
                    <a:pt x="274482" y="348805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7" name="Freeform 770">
              <a:extLst>
                <a:ext uri="{FF2B5EF4-FFF2-40B4-BE49-F238E27FC236}">
                  <a16:creationId xmlns:a16="http://schemas.microsoft.com/office/drawing/2014/main" id="{38B6C876-F863-048C-61FA-71C1A577B34A}"/>
                </a:ext>
              </a:extLst>
            </p:cNvPr>
            <p:cNvSpPr/>
            <p:nvPr/>
          </p:nvSpPr>
          <p:spPr>
            <a:xfrm>
              <a:off x="641129" y="5884455"/>
              <a:ext cx="1054706" cy="6182"/>
            </a:xfrm>
            <a:custGeom>
              <a:avLst/>
              <a:gdLst/>
              <a:ahLst/>
              <a:cxnLst/>
              <a:rect l="0" t="0" r="0" b="0"/>
              <a:pathLst>
                <a:path w="891739" h="5728">
                  <a:moveTo>
                    <a:pt x="0" y="5728"/>
                  </a:moveTo>
                  <a:lnTo>
                    <a:pt x="0" y="5728"/>
                  </a:lnTo>
                  <a:lnTo>
                    <a:pt x="891739" y="5728"/>
                  </a:lnTo>
                  <a:lnTo>
                    <a:pt x="891739" y="0"/>
                  </a:lnTo>
                  <a:lnTo>
                    <a:pt x="0" y="0"/>
                  </a:lnTo>
                  <a:lnTo>
                    <a:pt x="0" y="5728"/>
                  </a:lnTo>
                  <a:close/>
                  <a:moveTo>
                    <a:pt x="268766" y="348805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8" name="Freeform 771">
              <a:extLst>
                <a:ext uri="{FF2B5EF4-FFF2-40B4-BE49-F238E27FC236}">
                  <a16:creationId xmlns:a16="http://schemas.microsoft.com/office/drawing/2014/main" id="{6F81457E-0C01-583C-3A7B-BE7DA2A6052A}"/>
                </a:ext>
              </a:extLst>
            </p:cNvPr>
            <p:cNvSpPr/>
            <p:nvPr/>
          </p:nvSpPr>
          <p:spPr>
            <a:xfrm>
              <a:off x="1695836" y="5884455"/>
              <a:ext cx="6759" cy="6182"/>
            </a:xfrm>
            <a:custGeom>
              <a:avLst/>
              <a:gdLst/>
              <a:ahLst/>
              <a:cxnLst/>
              <a:rect l="0" t="0" r="0" b="0"/>
              <a:pathLst>
                <a:path w="5715" h="5728">
                  <a:moveTo>
                    <a:pt x="0" y="5728"/>
                  </a:moveTo>
                  <a:lnTo>
                    <a:pt x="0" y="5728"/>
                  </a:lnTo>
                  <a:lnTo>
                    <a:pt x="5715" y="5728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8"/>
                  </a:lnTo>
                  <a:close/>
                  <a:moveTo>
                    <a:pt x="-622973" y="348805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69" name="Freeform 772">
              <a:extLst>
                <a:ext uri="{FF2B5EF4-FFF2-40B4-BE49-F238E27FC236}">
                  <a16:creationId xmlns:a16="http://schemas.microsoft.com/office/drawing/2014/main" id="{0042BBC4-F281-B81B-EA65-CA76F547D4AD}"/>
                </a:ext>
              </a:extLst>
            </p:cNvPr>
            <p:cNvSpPr/>
            <p:nvPr/>
          </p:nvSpPr>
          <p:spPr>
            <a:xfrm>
              <a:off x="1702595" y="5884455"/>
              <a:ext cx="5738950" cy="6182"/>
            </a:xfrm>
            <a:custGeom>
              <a:avLst/>
              <a:gdLst/>
              <a:ahLst/>
              <a:cxnLst/>
              <a:rect l="0" t="0" r="0" b="0"/>
              <a:pathLst>
                <a:path w="4852200" h="5728">
                  <a:moveTo>
                    <a:pt x="0" y="5728"/>
                  </a:moveTo>
                  <a:lnTo>
                    <a:pt x="0" y="5728"/>
                  </a:lnTo>
                  <a:lnTo>
                    <a:pt x="4852200" y="5728"/>
                  </a:lnTo>
                  <a:lnTo>
                    <a:pt x="4852200" y="0"/>
                  </a:lnTo>
                  <a:lnTo>
                    <a:pt x="0" y="0"/>
                  </a:lnTo>
                  <a:lnTo>
                    <a:pt x="0" y="5728"/>
                  </a:lnTo>
                  <a:close/>
                  <a:moveTo>
                    <a:pt x="-628688" y="348805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0" name="Freeform 773">
              <a:extLst>
                <a:ext uri="{FF2B5EF4-FFF2-40B4-BE49-F238E27FC236}">
                  <a16:creationId xmlns:a16="http://schemas.microsoft.com/office/drawing/2014/main" id="{4608438E-1089-B3A3-E5D5-907A92FE0B36}"/>
                </a:ext>
              </a:extLst>
            </p:cNvPr>
            <p:cNvSpPr/>
            <p:nvPr/>
          </p:nvSpPr>
          <p:spPr>
            <a:xfrm>
              <a:off x="7441545" y="5884455"/>
              <a:ext cx="6759" cy="6182"/>
            </a:xfrm>
            <a:custGeom>
              <a:avLst/>
              <a:gdLst/>
              <a:ahLst/>
              <a:cxnLst/>
              <a:rect l="0" t="0" r="0" b="0"/>
              <a:pathLst>
                <a:path w="5715" h="5728">
                  <a:moveTo>
                    <a:pt x="0" y="5728"/>
                  </a:moveTo>
                  <a:lnTo>
                    <a:pt x="0" y="5728"/>
                  </a:lnTo>
                  <a:lnTo>
                    <a:pt x="5715" y="5728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8"/>
                  </a:lnTo>
                  <a:close/>
                  <a:moveTo>
                    <a:pt x="-5480888" y="348805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1" name="Freeform 774">
              <a:extLst>
                <a:ext uri="{FF2B5EF4-FFF2-40B4-BE49-F238E27FC236}">
                  <a16:creationId xmlns:a16="http://schemas.microsoft.com/office/drawing/2014/main" id="{12891E09-2DB0-2C4A-BC33-68BDF25A43B7}"/>
                </a:ext>
              </a:extLst>
            </p:cNvPr>
            <p:cNvSpPr/>
            <p:nvPr/>
          </p:nvSpPr>
          <p:spPr>
            <a:xfrm>
              <a:off x="634368" y="5890637"/>
              <a:ext cx="6760" cy="316936"/>
            </a:xfrm>
            <a:custGeom>
              <a:avLst/>
              <a:gdLst/>
              <a:ahLst/>
              <a:cxnLst/>
              <a:rect l="0" t="0" r="0" b="0"/>
              <a:pathLst>
                <a:path w="5716" h="293629">
                  <a:moveTo>
                    <a:pt x="0" y="293629"/>
                  </a:moveTo>
                  <a:lnTo>
                    <a:pt x="0" y="293629"/>
                  </a:lnTo>
                  <a:lnTo>
                    <a:pt x="5716" y="293629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293629"/>
                  </a:lnTo>
                  <a:close/>
                  <a:moveTo>
                    <a:pt x="-19147" y="3430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2" name="Freeform 775">
              <a:extLst>
                <a:ext uri="{FF2B5EF4-FFF2-40B4-BE49-F238E27FC236}">
                  <a16:creationId xmlns:a16="http://schemas.microsoft.com/office/drawing/2014/main" id="{8E47D55B-828E-A326-737C-3A60A7736B31}"/>
                </a:ext>
              </a:extLst>
            </p:cNvPr>
            <p:cNvSpPr/>
            <p:nvPr/>
          </p:nvSpPr>
          <p:spPr>
            <a:xfrm>
              <a:off x="634368" y="6207574"/>
              <a:ext cx="6760" cy="6174"/>
            </a:xfrm>
            <a:custGeom>
              <a:avLst/>
              <a:gdLst/>
              <a:ahLst/>
              <a:cxnLst/>
              <a:rect l="0" t="0" r="0" b="0"/>
              <a:pathLst>
                <a:path w="5716" h="5720">
                  <a:moveTo>
                    <a:pt x="0" y="5720"/>
                  </a:moveTo>
                  <a:lnTo>
                    <a:pt x="0" y="5720"/>
                  </a:lnTo>
                  <a:lnTo>
                    <a:pt x="5716" y="5720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24867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3" name="Freeform 776">
              <a:extLst>
                <a:ext uri="{FF2B5EF4-FFF2-40B4-BE49-F238E27FC236}">
                  <a16:creationId xmlns:a16="http://schemas.microsoft.com/office/drawing/2014/main" id="{B9397753-1B2D-8AA9-08BE-18837A62D26B}"/>
                </a:ext>
              </a:extLst>
            </p:cNvPr>
            <p:cNvSpPr/>
            <p:nvPr/>
          </p:nvSpPr>
          <p:spPr>
            <a:xfrm>
              <a:off x="634368" y="6207574"/>
              <a:ext cx="6760" cy="6174"/>
            </a:xfrm>
            <a:custGeom>
              <a:avLst/>
              <a:gdLst/>
              <a:ahLst/>
              <a:cxnLst/>
              <a:rect l="0" t="0" r="0" b="0"/>
              <a:pathLst>
                <a:path w="5716" h="5720">
                  <a:moveTo>
                    <a:pt x="0" y="5720"/>
                  </a:moveTo>
                  <a:lnTo>
                    <a:pt x="0" y="5720"/>
                  </a:lnTo>
                  <a:lnTo>
                    <a:pt x="5716" y="5720"/>
                  </a:lnTo>
                  <a:lnTo>
                    <a:pt x="5716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24867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4" name="Freeform 777">
              <a:extLst>
                <a:ext uri="{FF2B5EF4-FFF2-40B4-BE49-F238E27FC236}">
                  <a16:creationId xmlns:a16="http://schemas.microsoft.com/office/drawing/2014/main" id="{532464AA-BB57-BDB5-8EDA-042DBF981D0E}"/>
                </a:ext>
              </a:extLst>
            </p:cNvPr>
            <p:cNvSpPr/>
            <p:nvPr/>
          </p:nvSpPr>
          <p:spPr>
            <a:xfrm>
              <a:off x="641129" y="6207574"/>
              <a:ext cx="1054706" cy="6174"/>
            </a:xfrm>
            <a:custGeom>
              <a:avLst/>
              <a:gdLst/>
              <a:ahLst/>
              <a:cxnLst/>
              <a:rect l="0" t="0" r="0" b="0"/>
              <a:pathLst>
                <a:path w="891739" h="5720">
                  <a:moveTo>
                    <a:pt x="0" y="5720"/>
                  </a:moveTo>
                  <a:lnTo>
                    <a:pt x="0" y="5720"/>
                  </a:lnTo>
                  <a:lnTo>
                    <a:pt x="891739" y="5720"/>
                  </a:lnTo>
                  <a:lnTo>
                    <a:pt x="891739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30583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5" name="Freeform 778">
              <a:extLst>
                <a:ext uri="{FF2B5EF4-FFF2-40B4-BE49-F238E27FC236}">
                  <a16:creationId xmlns:a16="http://schemas.microsoft.com/office/drawing/2014/main" id="{D348EDD0-999F-8503-0CE0-D19D585BB726}"/>
                </a:ext>
              </a:extLst>
            </p:cNvPr>
            <p:cNvSpPr/>
            <p:nvPr/>
          </p:nvSpPr>
          <p:spPr>
            <a:xfrm>
              <a:off x="1695836" y="5890637"/>
              <a:ext cx="6759" cy="316936"/>
            </a:xfrm>
            <a:custGeom>
              <a:avLst/>
              <a:gdLst/>
              <a:ahLst/>
              <a:cxnLst/>
              <a:rect l="0" t="0" r="0" b="0"/>
              <a:pathLst>
                <a:path w="5715" h="293629">
                  <a:moveTo>
                    <a:pt x="0" y="293629"/>
                  </a:moveTo>
                  <a:lnTo>
                    <a:pt x="0" y="293629"/>
                  </a:lnTo>
                  <a:lnTo>
                    <a:pt x="5715" y="293629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293629"/>
                  </a:lnTo>
                  <a:close/>
                  <a:moveTo>
                    <a:pt x="-916602" y="3430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6" name="Freeform 779">
              <a:extLst>
                <a:ext uri="{FF2B5EF4-FFF2-40B4-BE49-F238E27FC236}">
                  <a16:creationId xmlns:a16="http://schemas.microsoft.com/office/drawing/2014/main" id="{DCB4CDBA-BDBF-A53B-EA5F-E290CB5D8721}"/>
                </a:ext>
              </a:extLst>
            </p:cNvPr>
            <p:cNvSpPr/>
            <p:nvPr/>
          </p:nvSpPr>
          <p:spPr>
            <a:xfrm>
              <a:off x="1695836" y="6207574"/>
              <a:ext cx="6759" cy="6174"/>
            </a:xfrm>
            <a:custGeom>
              <a:avLst/>
              <a:gdLst/>
              <a:ahLst/>
              <a:cxnLst/>
              <a:rect l="0" t="0" r="0" b="0"/>
              <a:pathLst>
                <a:path w="5715" h="5720">
                  <a:moveTo>
                    <a:pt x="0" y="5720"/>
                  </a:moveTo>
                  <a:lnTo>
                    <a:pt x="0" y="5720"/>
                  </a:lnTo>
                  <a:lnTo>
                    <a:pt x="5715" y="5720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922322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7" name="Freeform 780">
              <a:extLst>
                <a:ext uri="{FF2B5EF4-FFF2-40B4-BE49-F238E27FC236}">
                  <a16:creationId xmlns:a16="http://schemas.microsoft.com/office/drawing/2014/main" id="{44AE50DA-0F4F-295C-2EFA-F441F9BAFAD3}"/>
                </a:ext>
              </a:extLst>
            </p:cNvPr>
            <p:cNvSpPr/>
            <p:nvPr/>
          </p:nvSpPr>
          <p:spPr>
            <a:xfrm>
              <a:off x="1702595" y="6207574"/>
              <a:ext cx="5738950" cy="6174"/>
            </a:xfrm>
            <a:custGeom>
              <a:avLst/>
              <a:gdLst/>
              <a:ahLst/>
              <a:cxnLst/>
              <a:rect l="0" t="0" r="0" b="0"/>
              <a:pathLst>
                <a:path w="4852200" h="5720">
                  <a:moveTo>
                    <a:pt x="0" y="5720"/>
                  </a:moveTo>
                  <a:lnTo>
                    <a:pt x="0" y="5720"/>
                  </a:lnTo>
                  <a:lnTo>
                    <a:pt x="4852200" y="5720"/>
                  </a:lnTo>
                  <a:lnTo>
                    <a:pt x="4852200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928037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8" name="Freeform 781">
              <a:extLst>
                <a:ext uri="{FF2B5EF4-FFF2-40B4-BE49-F238E27FC236}">
                  <a16:creationId xmlns:a16="http://schemas.microsoft.com/office/drawing/2014/main" id="{37C67C5A-C382-DCAE-0BE4-F1DD089E94A9}"/>
                </a:ext>
              </a:extLst>
            </p:cNvPr>
            <p:cNvSpPr/>
            <p:nvPr/>
          </p:nvSpPr>
          <p:spPr>
            <a:xfrm>
              <a:off x="7441545" y="5890637"/>
              <a:ext cx="6759" cy="316936"/>
            </a:xfrm>
            <a:custGeom>
              <a:avLst/>
              <a:gdLst/>
              <a:ahLst/>
              <a:cxnLst/>
              <a:rect l="0" t="0" r="0" b="0"/>
              <a:pathLst>
                <a:path w="5715" h="293629">
                  <a:moveTo>
                    <a:pt x="0" y="293629"/>
                  </a:moveTo>
                  <a:lnTo>
                    <a:pt x="0" y="293629"/>
                  </a:lnTo>
                  <a:lnTo>
                    <a:pt x="5715" y="293629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293629"/>
                  </a:lnTo>
                  <a:close/>
                  <a:moveTo>
                    <a:pt x="-5774517" y="343077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79" name="Freeform 782">
              <a:extLst>
                <a:ext uri="{FF2B5EF4-FFF2-40B4-BE49-F238E27FC236}">
                  <a16:creationId xmlns:a16="http://schemas.microsoft.com/office/drawing/2014/main" id="{D5B28165-CC58-1672-4DBB-637C7634E591}"/>
                </a:ext>
              </a:extLst>
            </p:cNvPr>
            <p:cNvSpPr/>
            <p:nvPr/>
          </p:nvSpPr>
          <p:spPr>
            <a:xfrm>
              <a:off x="7441545" y="6207574"/>
              <a:ext cx="6759" cy="6174"/>
            </a:xfrm>
            <a:custGeom>
              <a:avLst/>
              <a:gdLst/>
              <a:ahLst/>
              <a:cxnLst/>
              <a:rect l="0" t="0" r="0" b="0"/>
              <a:pathLst>
                <a:path w="5715" h="5720">
                  <a:moveTo>
                    <a:pt x="0" y="5720"/>
                  </a:moveTo>
                  <a:lnTo>
                    <a:pt x="0" y="5720"/>
                  </a:lnTo>
                  <a:lnTo>
                    <a:pt x="5715" y="5720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5780237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  <p:sp>
          <p:nvSpPr>
            <p:cNvPr id="280" name="Freeform 783">
              <a:extLst>
                <a:ext uri="{FF2B5EF4-FFF2-40B4-BE49-F238E27FC236}">
                  <a16:creationId xmlns:a16="http://schemas.microsoft.com/office/drawing/2014/main" id="{1D9FAD9B-A713-8C86-4319-F556CFDB08DB}"/>
                </a:ext>
              </a:extLst>
            </p:cNvPr>
            <p:cNvSpPr/>
            <p:nvPr/>
          </p:nvSpPr>
          <p:spPr>
            <a:xfrm>
              <a:off x="7441545" y="6207574"/>
              <a:ext cx="6759" cy="6174"/>
            </a:xfrm>
            <a:custGeom>
              <a:avLst/>
              <a:gdLst/>
              <a:ahLst/>
              <a:cxnLst/>
              <a:rect l="0" t="0" r="0" b="0"/>
              <a:pathLst>
                <a:path w="5715" h="5720">
                  <a:moveTo>
                    <a:pt x="0" y="5720"/>
                  </a:moveTo>
                  <a:lnTo>
                    <a:pt x="0" y="5720"/>
                  </a:lnTo>
                  <a:lnTo>
                    <a:pt x="5715" y="5720"/>
                  </a:lnTo>
                  <a:lnTo>
                    <a:pt x="5715" y="0"/>
                  </a:lnTo>
                  <a:lnTo>
                    <a:pt x="0" y="0"/>
                  </a:lnTo>
                  <a:lnTo>
                    <a:pt x="0" y="5720"/>
                  </a:lnTo>
                  <a:close/>
                  <a:moveTo>
                    <a:pt x="-5780237" y="49448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13708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2000"/>
            </a:p>
          </p:txBody>
        </p:sp>
      </p:grpSp>
      <p:sp>
        <p:nvSpPr>
          <p:cNvPr id="281" name="Rectangle 788">
            <a:extLst>
              <a:ext uri="{FF2B5EF4-FFF2-40B4-BE49-F238E27FC236}">
                <a16:creationId xmlns:a16="http://schemas.microsoft.com/office/drawing/2014/main" id="{3CAA7C83-1A88-E515-6820-66C53DFD62FF}"/>
              </a:ext>
            </a:extLst>
          </p:cNvPr>
          <p:cNvSpPr/>
          <p:nvPr/>
        </p:nvSpPr>
        <p:spPr>
          <a:xfrm>
            <a:off x="383823" y="2630967"/>
            <a:ext cx="5414366" cy="2616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i="0" spc="0" baseline="0" dirty="0">
                <a:solidFill>
                  <a:srgbClr val="212121"/>
                </a:solidFill>
                <a:cs typeface="Poppins"/>
              </a:rPr>
              <a:t>SG10 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Re</a:t>
            </a:r>
            <a:r>
              <a:rPr lang="fr-FR" sz="1600" b="1" i="0" spc="6" baseline="0" dirty="0" err="1">
                <a:solidFill>
                  <a:srgbClr val="212121"/>
                </a:solidFill>
                <a:cs typeface="Poppins"/>
              </a:rPr>
              <a:t>q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ues</a:t>
            </a:r>
            <a:r>
              <a:rPr lang="fr-FR" sz="1600" b="1" i="0" spc="-7" baseline="0" dirty="0" err="1">
                <a:solidFill>
                  <a:srgbClr val="212121"/>
                </a:solidFill>
                <a:cs typeface="Poppins"/>
              </a:rPr>
              <a:t>t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e</a:t>
            </a:r>
            <a:r>
              <a:rPr lang="fr-FR" sz="1600" b="1" i="0" spc="3" baseline="0" dirty="0" err="1">
                <a:solidFill>
                  <a:srgbClr val="212121"/>
                </a:solidFill>
                <a:cs typeface="Poppins"/>
              </a:rPr>
              <a:t>d</a:t>
            </a:r>
            <a:r>
              <a:rPr lang="fr-FR" sz="1600" b="1" i="0" spc="2" baseline="0" dirty="0">
                <a:solidFill>
                  <a:srgbClr val="212121"/>
                </a:solidFill>
                <a:cs typeface="Poppins"/>
              </a:rPr>
              <a:t> </a:t>
            </a:r>
            <a:r>
              <a:rPr lang="fr-FR" sz="1600" b="1" i="0" spc="0" baseline="0" dirty="0">
                <a:solidFill>
                  <a:srgbClr val="212121"/>
                </a:solidFill>
                <a:cs typeface="Poppins"/>
              </a:rPr>
              <a:t>r</a:t>
            </a:r>
            <a:r>
              <a:rPr lang="fr-FR" sz="1600" b="1" i="0" spc="-3" baseline="0" dirty="0">
                <a:solidFill>
                  <a:srgbClr val="212121"/>
                </a:solidFill>
                <a:cs typeface="Poppins"/>
              </a:rPr>
              <a:t>e</a:t>
            </a:r>
            <a:r>
              <a:rPr lang="fr-FR" sz="1600" b="1" i="0" spc="0" baseline="0" dirty="0">
                <a:solidFill>
                  <a:srgbClr val="212121"/>
                </a:solidFill>
                <a:cs typeface="Poppins"/>
              </a:rPr>
              <a:t>sults</a:t>
            </a:r>
          </a:p>
          <a:p>
            <a:pPr marL="0">
              <a:lnSpc>
                <a:spcPts val="2367"/>
              </a:lnSpc>
              <a:tabLst>
                <a:tab pos="266700" algn="l"/>
              </a:tabLst>
            </a:pPr>
            <a:r>
              <a:rPr lang="fr-FR" sz="1600" b="0" i="0" spc="0" baseline="0" dirty="0">
                <a:cs typeface="ArialMT"/>
              </a:rPr>
              <a:t>C/E </a:t>
            </a:r>
            <a:r>
              <a:rPr lang="fr-FR" sz="1600" dirty="0">
                <a:cs typeface="ArialMT"/>
              </a:rPr>
              <a:t>values and concentrations and </a:t>
            </a:r>
            <a:r>
              <a:rPr lang="fr-FR" sz="1600" b="0" i="0" spc="-3" baseline="0" dirty="0" err="1">
                <a:cs typeface="Poppins"/>
              </a:rPr>
              <a:t>k</a:t>
            </a:r>
            <a:r>
              <a:rPr lang="fr-FR" sz="1600" b="0" i="0" spc="0" baseline="-35897" dirty="0" err="1">
                <a:cs typeface="Poppins"/>
              </a:rPr>
              <a:t>inf</a:t>
            </a:r>
            <a:r>
              <a:rPr lang="fr-FR" sz="1600" b="0" i="0" spc="-139" baseline="-35897" dirty="0">
                <a:cs typeface="Poppins"/>
              </a:rPr>
              <a:t> </a:t>
            </a:r>
            <a:r>
              <a:rPr lang="fr-FR" sz="1600" b="0" i="0" spc="-5" baseline="0" dirty="0" err="1">
                <a:cs typeface="Poppins"/>
              </a:rPr>
              <a:t>results</a:t>
            </a:r>
            <a:r>
              <a:rPr lang="fr-FR" sz="1600" b="0" i="0" spc="-5" baseline="0" dirty="0">
                <a:cs typeface="Poppins"/>
              </a:rPr>
              <a:t> </a:t>
            </a:r>
            <a:r>
              <a:rPr lang="fr-FR" sz="1600" b="0" i="0" spc="0" baseline="0" dirty="0">
                <a:cs typeface="Poppins"/>
              </a:rPr>
              <a:t>as</a:t>
            </a:r>
            <a:r>
              <a:rPr lang="fr-FR" sz="1600" b="0" i="0" spc="-16" baseline="0" dirty="0">
                <a:cs typeface="Poppins"/>
              </a:rPr>
              <a:t> </a:t>
            </a:r>
            <a:r>
              <a:rPr lang="fr-FR" sz="1600" b="0" i="0" spc="0" baseline="0" dirty="0">
                <a:cs typeface="Poppins"/>
              </a:rPr>
              <a:t>a</a:t>
            </a:r>
            <a:r>
              <a:rPr lang="fr-FR" sz="1600" b="0" i="0" spc="7" baseline="0" dirty="0">
                <a:cs typeface="Poppins"/>
              </a:rPr>
              <a:t> </a:t>
            </a:r>
            <a:r>
              <a:rPr lang="fr-FR" sz="1600" b="0" i="0" spc="-5" baseline="0" dirty="0">
                <a:cs typeface="Poppins"/>
              </a:rPr>
              <a:t>f</a:t>
            </a:r>
            <a:r>
              <a:rPr lang="fr-FR" sz="1600" b="0" i="0" spc="0" baseline="0" dirty="0">
                <a:cs typeface="Poppins"/>
              </a:rPr>
              <a:t>unc</a:t>
            </a:r>
            <a:r>
              <a:rPr lang="fr-FR" sz="1600" b="0" i="0" spc="5" baseline="0" dirty="0">
                <a:cs typeface="Poppins"/>
              </a:rPr>
              <a:t>t</a:t>
            </a:r>
            <a:r>
              <a:rPr lang="fr-FR" sz="1600" b="0" i="0" spc="0" baseline="0" dirty="0">
                <a:cs typeface="Poppins"/>
              </a:rPr>
              <a:t>io</a:t>
            </a:r>
            <a:r>
              <a:rPr lang="fr-FR" sz="1600" b="0" i="0" spc="4" baseline="0" dirty="0">
                <a:cs typeface="Poppins"/>
              </a:rPr>
              <a:t>n</a:t>
            </a:r>
            <a:r>
              <a:rPr lang="fr-FR" sz="1600" b="0" i="0" spc="0" baseline="0" dirty="0">
                <a:cs typeface="Poppins"/>
              </a:rPr>
              <a:t> o</a:t>
            </a:r>
            <a:r>
              <a:rPr lang="fr-FR" sz="1600" b="0" i="0" spc="-7" baseline="0" dirty="0">
                <a:cs typeface="Poppins"/>
              </a:rPr>
              <a:t>f</a:t>
            </a:r>
            <a:r>
              <a:rPr lang="fr-FR" sz="1600" b="0" i="0" spc="8" baseline="0" dirty="0">
                <a:cs typeface="Poppins"/>
              </a:rPr>
              <a:t> </a:t>
            </a:r>
            <a:r>
              <a:rPr lang="fr-FR" sz="1600" b="0" i="0" spc="4" baseline="0" dirty="0">
                <a:cs typeface="Poppins"/>
              </a:rPr>
              <a:t>t</a:t>
            </a:r>
            <a:r>
              <a:rPr lang="fr-FR" sz="1600" b="0" i="0" spc="0" baseline="0" dirty="0">
                <a:cs typeface="Poppins"/>
              </a:rPr>
              <a:t>i</a:t>
            </a:r>
            <a:r>
              <a:rPr lang="fr-FR" sz="1600" b="0" i="0" spc="9" baseline="0" dirty="0">
                <a:cs typeface="Poppins"/>
              </a:rPr>
              <a:t>m</a:t>
            </a:r>
            <a:r>
              <a:rPr lang="fr-FR" sz="1600" b="0" i="0" spc="4" baseline="0" dirty="0">
                <a:cs typeface="Poppins"/>
              </a:rPr>
              <a:t>e</a:t>
            </a:r>
            <a:r>
              <a:rPr lang="fr-FR" sz="1600" b="0" i="0" spc="0" baseline="0" dirty="0">
                <a:cs typeface="Poppins"/>
              </a:rPr>
              <a:t>;</a:t>
            </a:r>
            <a:endParaRPr lang="fr-FR" sz="1600" spc="-25" dirty="0">
              <a:cs typeface="Poppins"/>
            </a:endParaRPr>
          </a:p>
          <a:p>
            <a:pPr marL="0">
              <a:lnSpc>
                <a:spcPts val="2367"/>
              </a:lnSpc>
              <a:tabLst>
                <a:tab pos="266700" algn="l"/>
              </a:tabLst>
            </a:pPr>
            <a:endParaRPr lang="fr-FR" sz="1600" spc="7" dirty="0">
              <a:solidFill>
                <a:srgbClr val="2B2B2B"/>
              </a:solidFill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212121"/>
                </a:solidFill>
                <a:cs typeface="Poppins"/>
              </a:rPr>
              <a:t>SG15 </a:t>
            </a:r>
            <a:r>
              <a:rPr lang="fr-FR" sz="1600" b="1" dirty="0" err="1">
                <a:solidFill>
                  <a:srgbClr val="212121"/>
                </a:solidFill>
                <a:cs typeface="Poppins"/>
              </a:rPr>
              <a:t>Re</a:t>
            </a:r>
            <a:r>
              <a:rPr lang="fr-FR" sz="1600" b="1" spc="6" dirty="0" err="1">
                <a:solidFill>
                  <a:srgbClr val="212121"/>
                </a:solidFill>
                <a:cs typeface="Poppins"/>
              </a:rPr>
              <a:t>q</a:t>
            </a:r>
            <a:r>
              <a:rPr lang="fr-FR" sz="1600" b="1" dirty="0" err="1">
                <a:solidFill>
                  <a:srgbClr val="212121"/>
                </a:solidFill>
                <a:cs typeface="Poppins"/>
              </a:rPr>
              <a:t>ues</a:t>
            </a:r>
            <a:r>
              <a:rPr lang="fr-FR" sz="1600" b="1" spc="-7" dirty="0" err="1">
                <a:solidFill>
                  <a:srgbClr val="212121"/>
                </a:solidFill>
                <a:cs typeface="Poppins"/>
              </a:rPr>
              <a:t>t</a:t>
            </a:r>
            <a:r>
              <a:rPr lang="fr-FR" sz="1600" b="1" dirty="0" err="1">
                <a:solidFill>
                  <a:srgbClr val="212121"/>
                </a:solidFill>
                <a:cs typeface="Poppins"/>
              </a:rPr>
              <a:t>e</a:t>
            </a:r>
            <a:r>
              <a:rPr lang="fr-FR" sz="1600" b="1" spc="3" dirty="0" err="1">
                <a:solidFill>
                  <a:srgbClr val="212121"/>
                </a:solidFill>
                <a:cs typeface="Poppins"/>
              </a:rPr>
              <a:t>d</a:t>
            </a:r>
            <a:r>
              <a:rPr lang="fr-FR" sz="1600" b="1" spc="2" dirty="0">
                <a:solidFill>
                  <a:srgbClr val="212121"/>
                </a:solidFill>
                <a:cs typeface="Poppins"/>
              </a:rPr>
              <a:t> </a:t>
            </a:r>
            <a:r>
              <a:rPr lang="fr-FR" sz="1600" b="1" dirty="0" err="1">
                <a:solidFill>
                  <a:srgbClr val="212121"/>
                </a:solidFill>
                <a:cs typeface="Poppins"/>
              </a:rPr>
              <a:t>r</a:t>
            </a:r>
            <a:r>
              <a:rPr lang="fr-FR" sz="1600" b="1" spc="-3" dirty="0" err="1">
                <a:solidFill>
                  <a:srgbClr val="212121"/>
                </a:solidFill>
                <a:cs typeface="Poppins"/>
              </a:rPr>
              <a:t>e</a:t>
            </a:r>
            <a:r>
              <a:rPr lang="fr-FR" sz="1600" b="1" dirty="0" err="1">
                <a:solidFill>
                  <a:srgbClr val="212121"/>
                </a:solidFill>
                <a:cs typeface="Poppins"/>
              </a:rPr>
              <a:t>sults</a:t>
            </a:r>
            <a:endParaRPr lang="fr-FR" sz="1600" b="1" dirty="0">
              <a:solidFill>
                <a:srgbClr val="212121"/>
              </a:solidFill>
              <a:cs typeface="Poppins"/>
            </a:endParaRPr>
          </a:p>
          <a:p>
            <a:pPr marL="0">
              <a:lnSpc>
                <a:spcPts val="2367"/>
              </a:lnSpc>
              <a:tabLst>
                <a:tab pos="266700" algn="l"/>
              </a:tabLst>
            </a:pPr>
            <a:r>
              <a:rPr lang="fr-FR" sz="1600" b="0" i="0" spc="7" baseline="0" dirty="0">
                <a:solidFill>
                  <a:srgbClr val="2B2B2B"/>
                </a:solidFill>
                <a:cs typeface="Poppins"/>
              </a:rPr>
              <a:t>ND </a:t>
            </a:r>
            <a:r>
              <a:rPr lang="fr-FR" sz="1600" b="0" i="0" spc="7" baseline="0" dirty="0" err="1">
                <a:solidFill>
                  <a:srgbClr val="2B2B2B"/>
                </a:solidFill>
                <a:cs typeface="Poppins"/>
              </a:rPr>
              <a:t>uncertainty</a:t>
            </a:r>
            <a:r>
              <a:rPr lang="fr-FR" sz="1600" b="0" i="0" spc="7" baseline="0" dirty="0">
                <a:solidFill>
                  <a:srgbClr val="2B2B2B"/>
                </a:solidFill>
                <a:cs typeface="Poppins"/>
              </a:rPr>
              <a:t> (total, </a:t>
            </a:r>
            <a:r>
              <a:rPr lang="fr-FR" sz="1600" b="0" i="0" spc="7" baseline="0" dirty="0" err="1">
                <a:solidFill>
                  <a:srgbClr val="2B2B2B"/>
                </a:solidFill>
                <a:cs typeface="Poppins"/>
              </a:rPr>
              <a:t>xs</a:t>
            </a:r>
            <a:r>
              <a:rPr lang="fr-FR" sz="1600" b="0" i="0" spc="7" baseline="0" dirty="0">
                <a:solidFill>
                  <a:srgbClr val="2B2B2B"/>
                </a:solidFill>
                <a:cs typeface="Poppins"/>
              </a:rPr>
              <a:t> and </a:t>
            </a:r>
            <a:r>
              <a:rPr lang="fr-FR" sz="1600" b="0" i="0" spc="7" baseline="0" dirty="0" err="1">
                <a:solidFill>
                  <a:srgbClr val="2B2B2B"/>
                </a:solidFill>
                <a:cs typeface="Poppins"/>
              </a:rPr>
              <a:t>nubar</a:t>
            </a:r>
            <a:r>
              <a:rPr lang="fr-FR" sz="1600" b="0" i="0" spc="7" baseline="0" dirty="0">
                <a:solidFill>
                  <a:srgbClr val="2B2B2B"/>
                </a:solidFill>
                <a:cs typeface="Poppins"/>
              </a:rPr>
              <a:t>, FY, DD)</a:t>
            </a:r>
          </a:p>
          <a:p>
            <a:pPr marL="0">
              <a:lnSpc>
                <a:spcPts val="2367"/>
              </a:lnSpc>
              <a:tabLst>
                <a:tab pos="266700" algn="l"/>
              </a:tabLst>
            </a:pPr>
            <a:endParaRPr lang="fr-FR" sz="1600" spc="7" dirty="0">
              <a:solidFill>
                <a:srgbClr val="2B2B2B"/>
              </a:solidFill>
              <a:cs typeface="Poppins"/>
            </a:endParaRPr>
          </a:p>
          <a:p>
            <a:pPr marL="0">
              <a:lnSpc>
                <a:spcPts val="2367"/>
              </a:lnSpc>
              <a:tabLst>
                <a:tab pos="266700" algn="l"/>
              </a:tabLst>
            </a:pPr>
            <a:endParaRPr lang="fr-FR" sz="1600" b="0" i="0" spc="7" baseline="0" dirty="0">
              <a:solidFill>
                <a:srgbClr val="2B2B2B"/>
              </a:solidFill>
              <a:cs typeface="Poppins"/>
            </a:endParaRPr>
          </a:p>
          <a:p>
            <a:pPr marL="0">
              <a:lnSpc>
                <a:spcPts val="2367"/>
              </a:lnSpc>
              <a:tabLst>
                <a:tab pos="266700" algn="l"/>
              </a:tabLst>
            </a:pPr>
            <a:endParaRPr lang="fr-FR" sz="1600" b="0" i="0" spc="7" baseline="0" dirty="0">
              <a:solidFill>
                <a:srgbClr val="2B2B2B"/>
              </a:solidFill>
              <a:cs typeface="Poppins"/>
            </a:endParaRPr>
          </a:p>
        </p:txBody>
      </p:sp>
      <p:grpSp>
        <p:nvGrpSpPr>
          <p:cNvPr id="292" name="Groupe 291">
            <a:extLst>
              <a:ext uri="{FF2B5EF4-FFF2-40B4-BE49-F238E27FC236}">
                <a16:creationId xmlns:a16="http://schemas.microsoft.com/office/drawing/2014/main" id="{D9C1A844-97BA-8AA6-946B-1A11AC1B2284}"/>
              </a:ext>
            </a:extLst>
          </p:cNvPr>
          <p:cNvGrpSpPr/>
          <p:nvPr/>
        </p:nvGrpSpPr>
        <p:grpSpPr>
          <a:xfrm>
            <a:off x="7050658" y="4219176"/>
            <a:ext cx="2751964" cy="663676"/>
            <a:chOff x="5150849" y="4149980"/>
            <a:chExt cx="2751964" cy="663676"/>
          </a:xfrm>
        </p:grpSpPr>
        <p:sp>
          <p:nvSpPr>
            <p:cNvPr id="14" name="Freeform 517">
              <a:extLst>
                <a:ext uri="{FF2B5EF4-FFF2-40B4-BE49-F238E27FC236}">
                  <a16:creationId xmlns:a16="http://schemas.microsoft.com/office/drawing/2014/main" id="{0C2F0205-657D-7098-1C89-F20DA7A790C0}"/>
                </a:ext>
              </a:extLst>
            </p:cNvPr>
            <p:cNvSpPr/>
            <p:nvPr/>
          </p:nvSpPr>
          <p:spPr>
            <a:xfrm>
              <a:off x="5150849" y="4382771"/>
              <a:ext cx="2751964" cy="430885"/>
            </a:xfrm>
            <a:custGeom>
              <a:avLst/>
              <a:gdLst/>
              <a:ahLst/>
              <a:cxnLst/>
              <a:rect l="0" t="0" r="0" b="0"/>
              <a:pathLst>
                <a:path w="2751964" h="430885">
                  <a:moveTo>
                    <a:pt x="0" y="430885"/>
                  </a:moveTo>
                  <a:lnTo>
                    <a:pt x="2751964" y="430885"/>
                  </a:lnTo>
                  <a:lnTo>
                    <a:pt x="2751964" y="0"/>
                  </a:lnTo>
                  <a:lnTo>
                    <a:pt x="0" y="0"/>
                  </a:lnTo>
                  <a:lnTo>
                    <a:pt x="0" y="430885"/>
                  </a:lnTo>
                  <a:close/>
                </a:path>
              </a:pathLst>
            </a:custGeom>
            <a:noFill/>
            <a:ln w="9525" cap="flat" cmpd="sng">
              <a:solidFill>
                <a:srgbClr val="E50019">
                  <a:alpha val="100000"/>
                </a:srgb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5" name="Freeform 518">
              <a:extLst>
                <a:ext uri="{FF2B5EF4-FFF2-40B4-BE49-F238E27FC236}">
                  <a16:creationId xmlns:a16="http://schemas.microsoft.com/office/drawing/2014/main" id="{4C13659B-965B-47FF-4164-4E8A1C5E11DC}"/>
                </a:ext>
              </a:extLst>
            </p:cNvPr>
            <p:cNvSpPr/>
            <p:nvPr/>
          </p:nvSpPr>
          <p:spPr>
            <a:xfrm>
              <a:off x="6266053" y="4149980"/>
              <a:ext cx="362330" cy="268223"/>
            </a:xfrm>
            <a:custGeom>
              <a:avLst/>
              <a:gdLst/>
              <a:ahLst/>
              <a:cxnLst/>
              <a:rect l="0" t="0" r="0" b="0"/>
              <a:pathLst>
                <a:path w="362330" h="268223">
                  <a:moveTo>
                    <a:pt x="307975" y="0"/>
                  </a:moveTo>
                  <a:lnTo>
                    <a:pt x="362330" y="64135"/>
                  </a:lnTo>
                  <a:lnTo>
                    <a:pt x="330327" y="64135"/>
                  </a:lnTo>
                  <a:cubicBezTo>
                    <a:pt x="292227" y="187070"/>
                    <a:pt x="151764" y="268223"/>
                    <a:pt x="0" y="255016"/>
                  </a:cubicBezTo>
                  <a:cubicBezTo>
                    <a:pt x="127888" y="243840"/>
                    <a:pt x="234061" y="167766"/>
                    <a:pt x="266191" y="64135"/>
                  </a:cubicBezTo>
                  <a:lnTo>
                    <a:pt x="234187" y="64135"/>
                  </a:lnTo>
                  <a:close/>
                  <a:moveTo>
                    <a:pt x="-3558033" y="2708020"/>
                  </a:moveTo>
                </a:path>
              </a:pathLst>
            </a:custGeom>
            <a:solidFill>
              <a:srgbClr val="3E4A83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6" name="Freeform 519">
              <a:extLst>
                <a:ext uri="{FF2B5EF4-FFF2-40B4-BE49-F238E27FC236}">
                  <a16:creationId xmlns:a16="http://schemas.microsoft.com/office/drawing/2014/main" id="{E26C403B-5CCA-8BB8-5C3C-B960DC576C62}"/>
                </a:ext>
              </a:extLst>
            </p:cNvPr>
            <p:cNvSpPr/>
            <p:nvPr/>
          </p:nvSpPr>
          <p:spPr>
            <a:xfrm>
              <a:off x="5926073" y="4149980"/>
              <a:ext cx="372111" cy="256413"/>
            </a:xfrm>
            <a:custGeom>
              <a:avLst/>
              <a:gdLst/>
              <a:ahLst/>
              <a:cxnLst/>
              <a:rect l="0" t="0" r="0" b="0"/>
              <a:pathLst>
                <a:path w="372111" h="256413">
                  <a:moveTo>
                    <a:pt x="307975" y="256413"/>
                  </a:moveTo>
                  <a:cubicBezTo>
                    <a:pt x="137796" y="256413"/>
                    <a:pt x="0" y="141604"/>
                    <a:pt x="0" y="0"/>
                  </a:cubicBezTo>
                  <a:lnTo>
                    <a:pt x="64009" y="0"/>
                  </a:lnTo>
                  <a:cubicBezTo>
                    <a:pt x="64009" y="141604"/>
                    <a:pt x="201930" y="256413"/>
                    <a:pt x="372111" y="256413"/>
                  </a:cubicBezTo>
                  <a:close/>
                  <a:moveTo>
                    <a:pt x="-3474466" y="2708020"/>
                  </a:moveTo>
                </a:path>
              </a:pathLst>
            </a:custGeom>
            <a:solidFill>
              <a:srgbClr val="323B69">
                <a:alpha val="10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7" name="Freeform 520">
              <a:extLst>
                <a:ext uri="{FF2B5EF4-FFF2-40B4-BE49-F238E27FC236}">
                  <a16:creationId xmlns:a16="http://schemas.microsoft.com/office/drawing/2014/main" id="{43FC122F-0D22-E735-E6C0-221AA50145E0}"/>
                </a:ext>
              </a:extLst>
            </p:cNvPr>
            <p:cNvSpPr/>
            <p:nvPr/>
          </p:nvSpPr>
          <p:spPr>
            <a:xfrm>
              <a:off x="5926073" y="4149980"/>
              <a:ext cx="702310" cy="256413"/>
            </a:xfrm>
            <a:custGeom>
              <a:avLst/>
              <a:gdLst/>
              <a:ahLst/>
              <a:cxnLst/>
              <a:rect l="0" t="0" r="0" b="0"/>
              <a:pathLst>
                <a:path w="702310" h="256413">
                  <a:moveTo>
                    <a:pt x="339980" y="255016"/>
                  </a:moveTo>
                  <a:cubicBezTo>
                    <a:pt x="467868" y="243840"/>
                    <a:pt x="574041" y="167766"/>
                    <a:pt x="606171" y="64135"/>
                  </a:cubicBezTo>
                  <a:lnTo>
                    <a:pt x="574167" y="64135"/>
                  </a:lnTo>
                  <a:lnTo>
                    <a:pt x="647955" y="0"/>
                  </a:lnTo>
                  <a:lnTo>
                    <a:pt x="702310" y="64135"/>
                  </a:lnTo>
                  <a:lnTo>
                    <a:pt x="670307" y="64135"/>
                  </a:lnTo>
                  <a:cubicBezTo>
                    <a:pt x="635128" y="177291"/>
                    <a:pt x="512446" y="256413"/>
                    <a:pt x="372111" y="256413"/>
                  </a:cubicBezTo>
                  <a:lnTo>
                    <a:pt x="307975" y="256413"/>
                  </a:lnTo>
                  <a:cubicBezTo>
                    <a:pt x="137796" y="256413"/>
                    <a:pt x="0" y="141604"/>
                    <a:pt x="0" y="0"/>
                  </a:cubicBezTo>
                  <a:lnTo>
                    <a:pt x="64009" y="0"/>
                  </a:lnTo>
                  <a:cubicBezTo>
                    <a:pt x="64009" y="141604"/>
                    <a:pt x="201930" y="256413"/>
                    <a:pt x="372111" y="256413"/>
                  </a:cubicBezTo>
                </a:path>
              </a:pathLst>
            </a:custGeom>
            <a:noFill/>
            <a:ln w="12700" cap="flat" cmpd="sng">
              <a:solidFill>
                <a:srgbClr val="141A34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83" name="Rectangle 790">
              <a:extLst>
                <a:ext uri="{FF2B5EF4-FFF2-40B4-BE49-F238E27FC236}">
                  <a16:creationId xmlns:a16="http://schemas.microsoft.com/office/drawing/2014/main" id="{3A1D26E5-835E-A24F-8086-BFCECC65DC27}"/>
                </a:ext>
              </a:extLst>
            </p:cNvPr>
            <p:cNvSpPr/>
            <p:nvPr/>
          </p:nvSpPr>
          <p:spPr>
            <a:xfrm>
              <a:off x="5226684" y="4433926"/>
              <a:ext cx="2241255" cy="33643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T</a:t>
              </a:r>
              <a:r>
                <a:rPr lang="fr-FR" sz="1103" b="0" i="0" spc="3" baseline="0" dirty="0">
                  <a:solidFill>
                    <a:srgbClr val="E50019"/>
                  </a:solidFill>
                  <a:cs typeface="Poppins"/>
                </a:rPr>
                <a:t>h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e</a:t>
              </a:r>
              <a:r>
                <a:rPr lang="fr-FR" sz="1103" b="0" i="0" spc="-7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positio</a:t>
              </a:r>
              <a:r>
                <a:rPr lang="fr-FR" sz="1103" b="0" i="0" spc="3" baseline="0" dirty="0">
                  <a:solidFill>
                    <a:srgbClr val="E50019"/>
                  </a:solidFill>
                  <a:cs typeface="Poppins"/>
                </a:rPr>
                <a:t>n</a:t>
              </a:r>
              <a:r>
                <a:rPr lang="fr-FR" sz="1103" b="0" i="0" spc="-43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of</a:t>
              </a:r>
              <a:r>
                <a:rPr lang="fr-FR" sz="1103" b="0" i="0" spc="278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-5" baseline="0" dirty="0">
                  <a:solidFill>
                    <a:srgbClr val="E50019"/>
                  </a:solidFill>
                  <a:cs typeface="Poppins"/>
                </a:rPr>
                <a:t>t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he</a:t>
              </a:r>
              <a:r>
                <a:rPr lang="fr-FR" sz="1103" b="0" i="0" spc="-29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sample</a:t>
              </a:r>
              <a:r>
                <a:rPr lang="fr-FR" sz="1103" b="0" i="0" spc="-16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fuel</a:t>
              </a:r>
              <a:r>
                <a:rPr lang="fr-FR" sz="1103" b="0" i="0" spc="-4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-3" baseline="0" dirty="0">
                  <a:solidFill>
                    <a:srgbClr val="E50019"/>
                  </a:solidFill>
                  <a:cs typeface="Poppins"/>
                </a:rPr>
                <a:t>r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od </a:t>
              </a:r>
            </a:p>
            <a:p>
              <a:pPr marL="0">
                <a:lnSpc>
                  <a:spcPts val="1319"/>
                </a:lnSpc>
              </a:pP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has</a:t>
              </a:r>
              <a:r>
                <a:rPr lang="fr-FR" sz="1103" b="0" i="0" spc="-19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c</a:t>
              </a:r>
              <a:r>
                <a:rPr lang="fr-FR" sz="1103" b="0" i="0" spc="2" baseline="0" dirty="0">
                  <a:solidFill>
                    <a:srgbClr val="E50019"/>
                  </a:solidFill>
                  <a:cs typeface="Poppins"/>
                </a:rPr>
                <a:t>h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an</a:t>
              </a:r>
              <a:r>
                <a:rPr lang="fr-FR" sz="1103" b="0" i="0" spc="-15" baseline="0" dirty="0">
                  <a:solidFill>
                    <a:srgbClr val="E50019"/>
                  </a:solidFill>
                  <a:cs typeface="Poppins"/>
                </a:rPr>
                <a:t>g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ed</a:t>
              </a:r>
              <a:r>
                <a:rPr lang="fr-FR" sz="1103" b="0" i="0" spc="-45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du</a:t>
              </a:r>
              <a:r>
                <a:rPr lang="fr-FR" sz="1103" b="0" i="0" spc="-4" baseline="0" dirty="0">
                  <a:solidFill>
                    <a:srgbClr val="E50019"/>
                  </a:solidFill>
                  <a:cs typeface="Poppins"/>
                </a:rPr>
                <a:t>r</a:t>
              </a:r>
              <a:r>
                <a:rPr lang="fr-FR" sz="1103" b="0" i="0" spc="3" baseline="0" dirty="0">
                  <a:solidFill>
                    <a:srgbClr val="E50019"/>
                  </a:solidFill>
                  <a:cs typeface="Poppins"/>
                </a:rPr>
                <a:t>i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ng</a:t>
              </a:r>
              <a:r>
                <a:rPr lang="fr-FR" sz="1103" b="0" i="0" spc="-32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-5" baseline="0" dirty="0">
                  <a:solidFill>
                    <a:srgbClr val="E50019"/>
                  </a:solidFill>
                  <a:cs typeface="Poppins"/>
                </a:rPr>
                <a:t>t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he</a:t>
              </a:r>
              <a:r>
                <a:rPr lang="fr-FR" sz="1103" b="0" i="0" spc="-5" baseline="0" dirty="0">
                  <a:solidFill>
                    <a:srgbClr val="E50019"/>
                  </a:solidFill>
                  <a:cs typeface="Poppins"/>
                </a:rPr>
                <a:t> </a:t>
              </a:r>
              <a:r>
                <a:rPr lang="fr-FR" sz="1103" b="0" i="0" spc="3" baseline="0" dirty="0">
                  <a:solidFill>
                    <a:srgbClr val="E50019"/>
                  </a:solidFill>
                  <a:cs typeface="Poppins"/>
                </a:rPr>
                <a:t>i</a:t>
              </a:r>
              <a:r>
                <a:rPr lang="fr-FR" sz="1103" b="0" i="0" spc="-3" baseline="0" dirty="0">
                  <a:solidFill>
                    <a:srgbClr val="E50019"/>
                  </a:solidFill>
                  <a:cs typeface="Poppins"/>
                </a:rPr>
                <a:t>rr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a</a:t>
              </a:r>
              <a:r>
                <a:rPr lang="fr-FR" sz="1103" b="0" i="0" spc="-4" baseline="0" dirty="0">
                  <a:solidFill>
                    <a:srgbClr val="E50019"/>
                  </a:solidFill>
                  <a:cs typeface="Poppins"/>
                </a:rPr>
                <a:t>d</a:t>
              </a:r>
              <a:r>
                <a:rPr lang="fr-FR" sz="1103" b="0" i="0" spc="3" baseline="0" dirty="0">
                  <a:solidFill>
                    <a:srgbClr val="E50019"/>
                  </a:solidFill>
                  <a:cs typeface="Poppins"/>
                </a:rPr>
                <a:t>i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a</a:t>
              </a:r>
              <a:r>
                <a:rPr lang="fr-FR" sz="1103" b="0" i="0" spc="-7" baseline="0" dirty="0">
                  <a:solidFill>
                    <a:srgbClr val="E50019"/>
                  </a:solidFill>
                  <a:cs typeface="Poppins"/>
                </a:rPr>
                <a:t>t</a:t>
              </a:r>
              <a:r>
                <a:rPr lang="fr-FR" sz="1103" b="0" i="0" spc="3" baseline="0" dirty="0">
                  <a:solidFill>
                    <a:srgbClr val="E50019"/>
                  </a:solidFill>
                  <a:cs typeface="Poppins"/>
                </a:rPr>
                <a:t>i</a:t>
              </a:r>
              <a:r>
                <a:rPr lang="fr-FR" sz="1103" b="0" i="0" spc="0" baseline="0" dirty="0">
                  <a:solidFill>
                    <a:srgbClr val="E50019"/>
                  </a:solidFill>
                  <a:cs typeface="Poppins"/>
                </a:rPr>
                <a:t>on</a:t>
              </a:r>
            </a:p>
          </p:txBody>
        </p:sp>
      </p:grpSp>
      <p:grpSp>
        <p:nvGrpSpPr>
          <p:cNvPr id="288" name="Groupe 287">
            <a:extLst>
              <a:ext uri="{FF2B5EF4-FFF2-40B4-BE49-F238E27FC236}">
                <a16:creationId xmlns:a16="http://schemas.microsoft.com/office/drawing/2014/main" id="{D5AAE917-25EE-423E-A82A-0E6F21CF8779}"/>
              </a:ext>
            </a:extLst>
          </p:cNvPr>
          <p:cNvGrpSpPr/>
          <p:nvPr/>
        </p:nvGrpSpPr>
        <p:grpSpPr>
          <a:xfrm>
            <a:off x="5949016" y="1968983"/>
            <a:ext cx="4383857" cy="2344922"/>
            <a:chOff x="4035678" y="1604645"/>
            <a:chExt cx="4655946" cy="2658364"/>
          </a:xfrm>
        </p:grpSpPr>
        <p:pic>
          <p:nvPicPr>
            <p:cNvPr id="11" name="Picture 514">
              <a:extLst>
                <a:ext uri="{FF2B5EF4-FFF2-40B4-BE49-F238E27FC236}">
                  <a16:creationId xmlns:a16="http://schemas.microsoft.com/office/drawing/2014/main" id="{36D835FD-173F-98EB-56CD-262467284EA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035678" y="1604645"/>
              <a:ext cx="4655946" cy="2658364"/>
            </a:xfrm>
            <a:prstGeom prst="rect">
              <a:avLst/>
            </a:prstGeom>
            <a:noFill/>
          </p:spPr>
        </p:pic>
        <p:pic>
          <p:nvPicPr>
            <p:cNvPr id="18" name="Picture 521">
              <a:extLst>
                <a:ext uri="{FF2B5EF4-FFF2-40B4-BE49-F238E27FC236}">
                  <a16:creationId xmlns:a16="http://schemas.microsoft.com/office/drawing/2014/main" id="{F93FA6FE-441A-164B-8B77-55FD9B09505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922390" y="2990216"/>
              <a:ext cx="2391028" cy="507900"/>
            </a:xfrm>
            <a:prstGeom prst="rect">
              <a:avLst/>
            </a:prstGeom>
            <a:noFill/>
          </p:spPr>
        </p:pic>
        <p:sp>
          <p:nvSpPr>
            <p:cNvPr id="284" name="Rectangle 791">
              <a:extLst>
                <a:ext uri="{FF2B5EF4-FFF2-40B4-BE49-F238E27FC236}">
                  <a16:creationId xmlns:a16="http://schemas.microsoft.com/office/drawing/2014/main" id="{3B064104-1F66-4482-72AF-0B80C2AEB9C4}"/>
                </a:ext>
              </a:extLst>
            </p:cNvPr>
            <p:cNvSpPr/>
            <p:nvPr/>
          </p:nvSpPr>
          <p:spPr>
            <a:xfrm>
              <a:off x="7581265" y="1964081"/>
              <a:ext cx="1055822" cy="28376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/>
              <a:r>
                <a:rPr lang="fr-FR" sz="1596" b="1" i="0" spc="3" baseline="0" dirty="0">
                  <a:solidFill>
                    <a:srgbClr val="212121"/>
                  </a:solidFill>
                  <a:latin typeface="Poppins,Bold"/>
                  <a:cs typeface="Poppins,Bold"/>
                </a:rPr>
                <a:t>≈</a:t>
              </a:r>
              <a:r>
                <a:rPr lang="fr-FR" sz="1596" b="1" i="0" spc="0" baseline="0" dirty="0">
                  <a:solidFill>
                    <a:srgbClr val="212121"/>
                  </a:solidFill>
                  <a:latin typeface="Poppins,Bold"/>
                  <a:cs typeface="Poppins,Bold"/>
                </a:rPr>
                <a:t>20GWd</a:t>
              </a:r>
              <a:r>
                <a:rPr lang="fr-FR" sz="1596" b="1" i="0" spc="-6" baseline="0" dirty="0">
                  <a:solidFill>
                    <a:srgbClr val="212121"/>
                  </a:solidFill>
                  <a:latin typeface="Poppins,Bold"/>
                  <a:cs typeface="Poppins,Bold"/>
                </a:rPr>
                <a:t>/t</a:t>
              </a:r>
            </a:p>
          </p:txBody>
        </p:sp>
      </p:grpSp>
      <p:sp>
        <p:nvSpPr>
          <p:cNvPr id="285" name="Rectangle 792">
            <a:extLst>
              <a:ext uri="{FF2B5EF4-FFF2-40B4-BE49-F238E27FC236}">
                <a16:creationId xmlns:a16="http://schemas.microsoft.com/office/drawing/2014/main" id="{803CD2D7-671C-9146-021C-514DA8921684}"/>
              </a:ext>
            </a:extLst>
          </p:cNvPr>
          <p:cNvSpPr/>
          <p:nvPr/>
        </p:nvSpPr>
        <p:spPr>
          <a:xfrm>
            <a:off x="7750972" y="5528413"/>
            <a:ext cx="2609897" cy="590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Par</a:t>
            </a:r>
            <a:r>
              <a:rPr lang="fr-FR" sz="1100" b="0" i="0" spc="5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icipants</a:t>
            </a:r>
            <a:r>
              <a:rPr lang="fr-FR" sz="1100" b="0" i="0" spc="-13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ha</a:t>
            </a:r>
            <a:r>
              <a:rPr lang="fr-FR" sz="1100" b="0" i="0" spc="-5" baseline="0" dirty="0">
                <a:solidFill>
                  <a:srgbClr val="212121"/>
                </a:solidFill>
                <a:latin typeface="Poppins"/>
                <a:cs typeface="Poppins"/>
              </a:rPr>
              <a:t>d</a:t>
            </a:r>
            <a:r>
              <a:rPr lang="fr-FR" sz="1100" b="0" i="0" spc="8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th</a:t>
            </a:r>
            <a:r>
              <a:rPr lang="fr-FR" sz="1100" b="0" i="0" spc="7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100" b="0" i="0" spc="-14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choic</a:t>
            </a:r>
            <a:r>
              <a:rPr lang="fr-FR" sz="1100" b="0" i="0" spc="2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100" b="0" i="0" spc="-15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</a:t>
            </a:r>
            <a:r>
              <a:rPr lang="fr-FR" sz="1100" b="0" i="0" spc="-7" baseline="0" dirty="0">
                <a:solidFill>
                  <a:srgbClr val="212121"/>
                </a:solidFill>
                <a:latin typeface="Poppins"/>
                <a:cs typeface="Poppins"/>
              </a:rPr>
              <a:t>f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 th</a:t>
            </a:r>
            <a:r>
              <a:rPr lang="fr-FR" sz="1100" b="0" i="0" spc="2" baseline="0" dirty="0">
                <a:solidFill>
                  <a:srgbClr val="212121"/>
                </a:solidFill>
                <a:latin typeface="Poppins"/>
                <a:cs typeface="Poppins"/>
              </a:rPr>
              <a:t>e </a:t>
            </a:r>
          </a:p>
          <a:p>
            <a:pPr marL="0">
              <a:lnSpc>
                <a:spcPts val="1681"/>
              </a:lnSpc>
            </a:pP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cod</a:t>
            </a:r>
            <a:r>
              <a:rPr lang="fr-FR" sz="11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e</a:t>
            </a:r>
            <a:r>
              <a:rPr lang="fr-FR" sz="1100" b="0" i="0" spc="-15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and</a:t>
            </a:r>
            <a:r>
              <a:rPr lang="fr-FR" sz="1100" b="0" i="0" spc="10" baseline="0" dirty="0">
                <a:solidFill>
                  <a:srgbClr val="212121"/>
                </a:solidFill>
                <a:latin typeface="Poppins"/>
                <a:cs typeface="Poppins"/>
              </a:rPr>
              <a:t> </a:t>
            </a:r>
            <a:r>
              <a:rPr lang="fr-FR" sz="1100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ND</a:t>
            </a:r>
            <a:r>
              <a:rPr lang="fr-FR" sz="1100" b="1" i="0" spc="-15" baseline="0" dirty="0">
                <a:solidFill>
                  <a:srgbClr val="212121"/>
                </a:solidFill>
                <a:latin typeface="Poppins,Bold"/>
                <a:cs typeface="Poppins,Bold"/>
              </a:rPr>
              <a:t> </a:t>
            </a:r>
            <a:r>
              <a:rPr lang="fr-FR" sz="1100" b="1" i="0" spc="4" baseline="0" dirty="0">
                <a:solidFill>
                  <a:srgbClr val="212121"/>
                </a:solidFill>
                <a:latin typeface="Poppins,Bold"/>
                <a:cs typeface="Poppins,Bold"/>
              </a:rPr>
              <a:t>li</a:t>
            </a:r>
            <a:r>
              <a:rPr lang="fr-FR" sz="1100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b</a:t>
            </a:r>
            <a:r>
              <a:rPr lang="fr-FR" sz="1100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r</a:t>
            </a:r>
            <a:r>
              <a:rPr lang="fr-FR" sz="1100" b="1" i="0" spc="-5" baseline="0" dirty="0">
                <a:solidFill>
                  <a:srgbClr val="212121"/>
                </a:solidFill>
                <a:latin typeface="Poppins,Bold"/>
                <a:cs typeface="Poppins,Bold"/>
              </a:rPr>
              <a:t>a</a:t>
            </a:r>
            <a:r>
              <a:rPr lang="fr-FR" sz="1100" b="1" i="0" spc="0" baseline="0" dirty="0">
                <a:solidFill>
                  <a:srgbClr val="212121"/>
                </a:solidFill>
                <a:latin typeface="Poppins,Bold"/>
                <a:cs typeface="Poppins,Bold"/>
              </a:rPr>
              <a:t>r</a:t>
            </a:r>
            <a:r>
              <a:rPr lang="fr-FR" sz="1100" b="1" i="0" spc="2" baseline="0" dirty="0">
                <a:solidFill>
                  <a:srgbClr val="212121"/>
                </a:solidFill>
                <a:latin typeface="Poppins,Bold"/>
                <a:cs typeface="Poppins,Bold"/>
              </a:rPr>
              <a:t>y</a:t>
            </a:r>
            <a:r>
              <a:rPr lang="fr-FR" sz="1100" b="1" i="0" spc="-9" baseline="0" dirty="0">
                <a:solidFill>
                  <a:srgbClr val="212121"/>
                </a:solidFill>
                <a:latin typeface="Poppins,Bold"/>
                <a:cs typeface="Poppins,Bold"/>
              </a:rPr>
              <a:t> </a:t>
            </a:r>
            <a:r>
              <a:rPr lang="fr-FR" sz="11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t</a:t>
            </a: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o </a:t>
            </a:r>
            <a:r>
              <a:rPr lang="fr-FR" sz="1100" b="0" i="0" spc="-1" baseline="0" dirty="0">
                <a:solidFill>
                  <a:srgbClr val="212121"/>
                </a:solidFill>
                <a:latin typeface="Poppins"/>
                <a:cs typeface="Poppins"/>
              </a:rPr>
              <a:t>b</a:t>
            </a:r>
            <a:r>
              <a:rPr lang="fr-FR" sz="1100" b="0" i="0" spc="5" baseline="0" dirty="0">
                <a:solidFill>
                  <a:srgbClr val="212121"/>
                </a:solidFill>
                <a:latin typeface="Poppins"/>
                <a:cs typeface="Poppins"/>
              </a:rPr>
              <a:t>e </a:t>
            </a:r>
          </a:p>
          <a:p>
            <a:pPr marL="0">
              <a:lnSpc>
                <a:spcPts val="1679"/>
              </a:lnSpc>
            </a:pPr>
            <a:r>
              <a:rPr lang="fr-FR" sz="1100" b="0" i="0" spc="0" baseline="0" dirty="0">
                <a:solidFill>
                  <a:srgbClr val="212121"/>
                </a:solidFill>
                <a:latin typeface="Poppins"/>
                <a:cs typeface="Poppins"/>
              </a:rPr>
              <a:t>us</a:t>
            </a:r>
            <a:r>
              <a:rPr lang="fr-FR" sz="1100" b="0" i="0" spc="4" baseline="0" dirty="0">
                <a:solidFill>
                  <a:srgbClr val="212121"/>
                </a:solidFill>
                <a:latin typeface="Poppins"/>
                <a:cs typeface="Poppins"/>
              </a:rPr>
              <a:t>ed</a:t>
            </a:r>
          </a:p>
        </p:txBody>
      </p:sp>
      <p:sp>
        <p:nvSpPr>
          <p:cNvPr id="287" name="ZoneTexte 286">
            <a:extLst>
              <a:ext uri="{FF2B5EF4-FFF2-40B4-BE49-F238E27FC236}">
                <a16:creationId xmlns:a16="http://schemas.microsoft.com/office/drawing/2014/main" id="{063E3715-D3F0-016E-A9E9-BA67B8D24263}"/>
              </a:ext>
            </a:extLst>
          </p:cNvPr>
          <p:cNvSpPr txBox="1"/>
          <p:nvPr/>
        </p:nvSpPr>
        <p:spPr>
          <a:xfrm>
            <a:off x="274774" y="1024288"/>
            <a:ext cx="11721207" cy="1171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162"/>
              </a:lnSpc>
              <a:buFont typeface="Arial" panose="020B0604020202020204" pitchFamily="34" charset="0"/>
              <a:buChar char="•"/>
            </a:pPr>
            <a:r>
              <a:rPr lang="fr-FR" sz="1600" b="1" i="0" spc="0" baseline="0" dirty="0">
                <a:solidFill>
                  <a:srgbClr val="212121"/>
                </a:solidFill>
                <a:cs typeface="Poppins"/>
              </a:rPr>
              <a:t>Gener</a:t>
            </a:r>
            <a:r>
              <a:rPr lang="fr-FR" sz="1600" b="1" i="0" spc="2" baseline="0" dirty="0">
                <a:solidFill>
                  <a:srgbClr val="212121"/>
                </a:solidFill>
                <a:cs typeface="Poppins"/>
              </a:rPr>
              <a:t>a</a:t>
            </a:r>
            <a:r>
              <a:rPr lang="fr-FR" sz="1600" b="1" i="0" spc="3" baseline="0" dirty="0">
                <a:solidFill>
                  <a:srgbClr val="212121"/>
                </a:solidFill>
                <a:cs typeface="Poppins"/>
              </a:rPr>
              <a:t>l</a:t>
            </a:r>
            <a:r>
              <a:rPr lang="fr-FR" sz="1600" b="1" i="0" spc="14" baseline="0" dirty="0">
                <a:solidFill>
                  <a:srgbClr val="212121"/>
                </a:solidFill>
                <a:cs typeface="Poppins"/>
              </a:rPr>
              <a:t> </a:t>
            </a:r>
            <a:r>
              <a:rPr lang="fr-FR" sz="1600" b="1" i="0" spc="2" baseline="0" dirty="0" err="1">
                <a:solidFill>
                  <a:srgbClr val="212121"/>
                </a:solidFill>
                <a:cs typeface="Poppins"/>
              </a:rPr>
              <a:t>c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h</a:t>
            </a:r>
            <a:r>
              <a:rPr lang="fr-FR" sz="1600" b="1" i="0" spc="3" baseline="0" dirty="0" err="1">
                <a:solidFill>
                  <a:srgbClr val="212121"/>
                </a:solidFill>
                <a:cs typeface="Poppins"/>
              </a:rPr>
              <a:t>a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ra</a:t>
            </a:r>
            <a:r>
              <a:rPr lang="fr-FR" sz="1600" b="1" i="0" spc="3" baseline="0" dirty="0" err="1">
                <a:solidFill>
                  <a:srgbClr val="212121"/>
                </a:solidFill>
                <a:cs typeface="Poppins"/>
              </a:rPr>
              <a:t>c</a:t>
            </a:r>
            <a:r>
              <a:rPr lang="fr-FR" sz="1600" b="1" i="0" spc="-4" baseline="0" dirty="0" err="1">
                <a:solidFill>
                  <a:srgbClr val="212121"/>
                </a:solidFill>
                <a:cs typeface="Poppins"/>
              </a:rPr>
              <a:t>t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e</a:t>
            </a:r>
            <a:r>
              <a:rPr lang="fr-FR" sz="1600" b="1" i="0" spc="-3" baseline="0" dirty="0" err="1">
                <a:solidFill>
                  <a:srgbClr val="212121"/>
                </a:solidFill>
                <a:cs typeface="Poppins"/>
              </a:rPr>
              <a:t>r</a:t>
            </a:r>
            <a:r>
              <a:rPr lang="fr-FR" sz="1600" b="1" i="0" spc="3" baseline="0" dirty="0" err="1">
                <a:solidFill>
                  <a:srgbClr val="212121"/>
                </a:solidFill>
                <a:cs typeface="Poppins"/>
              </a:rPr>
              <a:t>i</a:t>
            </a:r>
            <a:r>
              <a:rPr lang="fr-FR" sz="1600" b="1" i="0" spc="0" baseline="0" dirty="0" err="1">
                <a:solidFill>
                  <a:srgbClr val="212121"/>
                </a:solidFill>
                <a:cs typeface="Poppins"/>
              </a:rPr>
              <a:t>s</a:t>
            </a:r>
            <a:r>
              <a:rPr lang="fr-FR" sz="1600" b="1" i="0" spc="-7" baseline="0" dirty="0" err="1">
                <a:solidFill>
                  <a:srgbClr val="212121"/>
                </a:solidFill>
                <a:cs typeface="Poppins"/>
              </a:rPr>
              <a:t>t</a:t>
            </a:r>
            <a:r>
              <a:rPr lang="fr-FR" sz="1600" b="1" i="0" spc="3" baseline="0" dirty="0" err="1">
                <a:solidFill>
                  <a:srgbClr val="212121"/>
                </a:solidFill>
                <a:cs typeface="Poppins"/>
              </a:rPr>
              <a:t>i</a:t>
            </a:r>
            <a:r>
              <a:rPr lang="fr-FR" sz="1600" b="1" i="0" spc="2" baseline="0" dirty="0" err="1">
                <a:solidFill>
                  <a:srgbClr val="212121"/>
                </a:solidFill>
                <a:cs typeface="Poppins"/>
              </a:rPr>
              <a:t>cs</a:t>
            </a:r>
            <a:endParaRPr lang="fr-FR" sz="1600" b="1" i="0" spc="2" baseline="0" dirty="0">
              <a:solidFill>
                <a:srgbClr val="212121"/>
              </a:solidFill>
              <a:cs typeface="Poppins"/>
            </a:endParaRPr>
          </a:p>
          <a:p>
            <a:pPr marL="0">
              <a:lnSpc>
                <a:spcPts val="2045"/>
              </a:lnSpc>
            </a:pPr>
            <a:r>
              <a:rPr lang="fr-FR" sz="1600" b="0" i="0" spc="0" baseline="0" dirty="0">
                <a:solidFill>
                  <a:srgbClr val="E50019"/>
                </a:solidFill>
                <a:cs typeface="ArialMT"/>
              </a:rPr>
              <a:t>•</a:t>
            </a:r>
            <a:r>
              <a:rPr lang="fr-FR" sz="1600" b="0" i="0" spc="339" baseline="0" dirty="0">
                <a:solidFill>
                  <a:srgbClr val="E50019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PWR UO2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sam</a:t>
            </a:r>
            <a:r>
              <a:rPr lang="fr-FR" sz="1600" b="0" i="0" spc="-5" baseline="0" dirty="0" err="1">
                <a:solidFill>
                  <a:srgbClr val="171717"/>
                </a:solidFill>
                <a:cs typeface="ArialMT"/>
              </a:rPr>
              <a:t>p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l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,</a:t>
            </a:r>
            <a:r>
              <a:rPr lang="fr-FR" sz="1600" b="0" i="0" spc="9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4" baseline="31402" dirty="0">
                <a:solidFill>
                  <a:srgbClr val="171717"/>
                </a:solidFill>
                <a:cs typeface="ArialMT"/>
              </a:rPr>
              <a:t>235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U</a:t>
            </a:r>
            <a:r>
              <a:rPr lang="fr-FR" sz="1600" b="0" i="0" spc="-23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i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iti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a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l</a:t>
            </a:r>
            <a:r>
              <a:rPr lang="fr-FR" sz="1600" b="0" i="0" spc="10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mass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-10" baseline="0" dirty="0" err="1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ric</a:t>
            </a:r>
            <a:r>
              <a:rPr lang="fr-FR" sz="1600" b="0" i="0" spc="-7" baseline="0" dirty="0" err="1">
                <a:solidFill>
                  <a:srgbClr val="171717"/>
                </a:solidFill>
                <a:cs typeface="ArialMT"/>
              </a:rPr>
              <a:t>h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me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t</a:t>
            </a:r>
            <a:r>
              <a:rPr lang="fr-FR" sz="1600" b="0" i="0" spc="28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of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4.</a:t>
            </a:r>
            <a:r>
              <a:rPr lang="fr-FR" sz="1600" b="0" i="0" spc="-5" baseline="0" dirty="0">
                <a:solidFill>
                  <a:srgbClr val="171717"/>
                </a:solidFill>
                <a:cs typeface="ArialMT"/>
              </a:rPr>
              <a:t>1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 %</a:t>
            </a:r>
          </a:p>
          <a:p>
            <a:pPr marL="0">
              <a:lnSpc>
                <a:spcPts val="2160"/>
              </a:lnSpc>
            </a:pPr>
            <a:r>
              <a:rPr lang="fr-FR" sz="1600" b="0" i="0" spc="0" baseline="0" dirty="0">
                <a:solidFill>
                  <a:srgbClr val="E50019"/>
                </a:solidFill>
                <a:cs typeface="ArialMT"/>
              </a:rPr>
              <a:t>•</a:t>
            </a:r>
            <a:r>
              <a:rPr lang="fr-FR" sz="1600" b="0" i="0" spc="339" baseline="0" dirty="0">
                <a:solidFill>
                  <a:srgbClr val="E50019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Irrad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i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at</a:t>
            </a:r>
            <a:r>
              <a:rPr lang="fr-FR" sz="1600" b="0" i="0" spc="-5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d</a:t>
            </a:r>
            <a:r>
              <a:rPr lang="fr-FR" sz="1600" b="0" i="0" spc="9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i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5" baseline="0" dirty="0">
                <a:solidFill>
                  <a:srgbClr val="171717"/>
                </a:solidFill>
                <a:cs typeface="ArialMT"/>
              </a:rPr>
              <a:t>t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h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9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Gös</a:t>
            </a:r>
            <a:r>
              <a:rPr lang="fr-FR" sz="1600" b="0" i="0" spc="-5" baseline="0" dirty="0" err="1">
                <a:solidFill>
                  <a:srgbClr val="171717"/>
                </a:solidFill>
                <a:cs typeface="ArialMT"/>
              </a:rPr>
              <a:t>g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en</a:t>
            </a:r>
            <a:r>
              <a:rPr lang="fr-FR" sz="1600" b="0" i="0" spc="5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PWR (15</a:t>
            </a:r>
            <a:r>
              <a:rPr lang="fr-FR" sz="1600" b="0" i="0" spc="-16" baseline="0" dirty="0">
                <a:solidFill>
                  <a:srgbClr val="171717"/>
                </a:solidFill>
                <a:cs typeface="ArialMT"/>
              </a:rPr>
              <a:t>x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1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5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)</a:t>
            </a:r>
            <a:r>
              <a:rPr lang="fr-FR" sz="1600" b="0" i="0" spc="26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i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S</a:t>
            </a:r>
            <a:r>
              <a:rPr lang="fr-FR" sz="1600" b="0" i="0" spc="-35" baseline="0" dirty="0" err="1">
                <a:solidFill>
                  <a:srgbClr val="171717"/>
                </a:solidFill>
                <a:cs typeface="ArialMT"/>
              </a:rPr>
              <a:t>w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itzer</a:t>
            </a:r>
            <a:r>
              <a:rPr lang="fr-FR" sz="1600" b="0" i="0" spc="-7" baseline="0" dirty="0" err="1">
                <a:solidFill>
                  <a:srgbClr val="171717"/>
                </a:solidFill>
                <a:cs typeface="ArialMT"/>
              </a:rPr>
              <a:t>l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a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d</a:t>
            </a:r>
            <a:r>
              <a:rPr lang="fr-FR" sz="1600" b="0" i="0" spc="57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b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t</a:t>
            </a:r>
            <a:r>
              <a:rPr lang="fr-FR" sz="1600" b="0" i="0" spc="-35" baseline="0" dirty="0" err="1">
                <a:solidFill>
                  <a:srgbClr val="171717"/>
                </a:solidFill>
                <a:cs typeface="ArialMT"/>
              </a:rPr>
              <a:t>w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44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1</a:t>
            </a:r>
            <a:r>
              <a:rPr lang="fr-FR" sz="1600" b="0" i="0" spc="-9" baseline="0" dirty="0">
                <a:solidFill>
                  <a:srgbClr val="171717"/>
                </a:solidFill>
                <a:cs typeface="ArialMT"/>
              </a:rPr>
              <a:t>9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9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4</a:t>
            </a:r>
            <a:r>
              <a:rPr lang="fr-FR" sz="1600" b="0" i="0" spc="14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a</a:t>
            </a:r>
            <a:r>
              <a:rPr lang="fr-FR" sz="1600" b="0" i="0" spc="-9" baseline="0" dirty="0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d</a:t>
            </a:r>
            <a:r>
              <a:rPr lang="fr-FR" sz="1600" b="0" i="0" spc="8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1</a:t>
            </a:r>
            <a:r>
              <a:rPr lang="fr-FR" sz="1600" b="0" i="0" spc="-9" baseline="0" dirty="0">
                <a:solidFill>
                  <a:srgbClr val="171717"/>
                </a:solidFill>
                <a:cs typeface="ArialMT"/>
              </a:rPr>
              <a:t>9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9</a:t>
            </a:r>
            <a:r>
              <a:rPr lang="fr-FR" sz="1600" b="0" i="0" spc="-9" baseline="0" dirty="0">
                <a:solidFill>
                  <a:srgbClr val="171717"/>
                </a:solidFill>
                <a:cs typeface="ArialMT"/>
              </a:rPr>
              <a:t>7</a:t>
            </a:r>
            <a:r>
              <a:rPr lang="fr-FR" sz="1600" b="0" i="0" spc="14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d</a:t>
            </a:r>
            <a:r>
              <a:rPr lang="fr-FR" sz="1600" b="0" i="0" spc="-9" baseline="0" dirty="0" err="1">
                <a:solidFill>
                  <a:srgbClr val="171717"/>
                </a:solidFill>
                <a:cs typeface="ArialMT"/>
              </a:rPr>
              <a:t>u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ri</a:t>
            </a:r>
            <a:r>
              <a:rPr lang="fr-FR" sz="1600" b="0" i="0" spc="-7" baseline="0" dirty="0" err="1">
                <a:solidFill>
                  <a:srgbClr val="171717"/>
                </a:solidFill>
                <a:cs typeface="ArialMT"/>
              </a:rPr>
              <a:t>n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g</a:t>
            </a:r>
            <a:r>
              <a:rPr lang="fr-FR" sz="1600" b="0" i="0" spc="9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3 c</a:t>
            </a:r>
            <a:r>
              <a:rPr lang="fr-FR" sz="1600" b="0" i="0" spc="-25" baseline="0" dirty="0">
                <a:solidFill>
                  <a:srgbClr val="171717"/>
                </a:solidFill>
                <a:cs typeface="ArialMT"/>
              </a:rPr>
              <a:t>y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cl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es</a:t>
            </a:r>
          </a:p>
          <a:p>
            <a:pPr marL="0">
              <a:lnSpc>
                <a:spcPts val="2160"/>
              </a:lnSpc>
            </a:pPr>
            <a:r>
              <a:rPr lang="fr-FR" sz="1600" b="0" i="0" spc="0" baseline="0" dirty="0">
                <a:solidFill>
                  <a:srgbClr val="E50019"/>
                </a:solidFill>
                <a:cs typeface="ArialMT"/>
              </a:rPr>
              <a:t>•</a:t>
            </a:r>
            <a:r>
              <a:rPr lang="fr-FR" sz="1600" b="0" i="0" spc="339" baseline="0" dirty="0">
                <a:solidFill>
                  <a:srgbClr val="E50019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Estimat</a:t>
            </a:r>
            <a:r>
              <a:rPr lang="fr-FR" sz="1600" b="0" i="0" spc="-5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d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s</a:t>
            </a:r>
            <a:r>
              <a:rPr lang="fr-FR" sz="1600" b="0" i="0" spc="-5" baseline="0" dirty="0" err="1">
                <a:solidFill>
                  <a:srgbClr val="171717"/>
                </a:solidFill>
                <a:cs typeface="ArialMT"/>
              </a:rPr>
              <a:t>a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mp</a:t>
            </a:r>
            <a:r>
              <a:rPr lang="fr-FR" sz="1600" b="0" i="0" spc="-7" baseline="0" dirty="0" err="1">
                <a:solidFill>
                  <a:srgbClr val="171717"/>
                </a:solidFill>
                <a:cs typeface="ArialMT"/>
              </a:rPr>
              <a:t>l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e</a:t>
            </a:r>
            <a:r>
              <a:rPr lang="fr-FR" sz="1600" b="0" i="0" spc="9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b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u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rn</a:t>
            </a:r>
            <a:r>
              <a:rPr lang="fr-FR" sz="1600" b="0" i="0" spc="-8" baseline="0" dirty="0" err="1">
                <a:solidFill>
                  <a:srgbClr val="171717"/>
                </a:solidFill>
                <a:cs typeface="ArialMT"/>
              </a:rPr>
              <a:t>u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p</a:t>
            </a:r>
            <a:r>
              <a:rPr lang="fr-FR" sz="1600" b="0" i="0" spc="21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of</a:t>
            </a:r>
            <a:r>
              <a:rPr lang="fr-FR" sz="1600" b="0" i="0" spc="-8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5</a:t>
            </a:r>
            <a:r>
              <a:rPr lang="fr-FR" sz="1600" b="0" i="0" spc="-9" baseline="0" dirty="0">
                <a:solidFill>
                  <a:srgbClr val="171717"/>
                </a:solidFill>
                <a:cs typeface="ArialMT"/>
              </a:rPr>
              <a:t>2</a:t>
            </a:r>
            <a:r>
              <a:rPr lang="fr-FR" sz="1600" b="0" i="0" spc="0" baseline="0" dirty="0">
                <a:solidFill>
                  <a:srgbClr val="171717"/>
                </a:solidFill>
                <a:cs typeface="ArialMT"/>
              </a:rPr>
              <a:t>.5</a:t>
            </a:r>
            <a:r>
              <a:rPr lang="fr-FR" sz="1600" b="0" i="0" spc="18" baseline="0" dirty="0">
                <a:solidFill>
                  <a:srgbClr val="171717"/>
                </a:solidFill>
                <a:cs typeface="ArialMT"/>
              </a:rPr>
              <a:t> </a:t>
            </a:r>
            <a:r>
              <a:rPr lang="fr-FR" sz="1600" b="0" i="0" spc="0" baseline="0" dirty="0" err="1">
                <a:solidFill>
                  <a:srgbClr val="171717"/>
                </a:solidFill>
                <a:cs typeface="ArialMT"/>
              </a:rPr>
              <a:t>G</a:t>
            </a:r>
            <a:r>
              <a:rPr lang="fr-FR" sz="1600" b="0" i="0" spc="7" baseline="0" dirty="0" err="1">
                <a:solidFill>
                  <a:srgbClr val="171717"/>
                </a:solidFill>
                <a:cs typeface="ArialMT"/>
              </a:rPr>
              <a:t>W</a:t>
            </a:r>
            <a:r>
              <a:rPr lang="fr-FR" sz="1600" b="0" i="0" spc="-3" baseline="0" dirty="0" err="1">
                <a:solidFill>
                  <a:srgbClr val="171717"/>
                </a:solidFill>
                <a:cs typeface="ArialMT"/>
              </a:rPr>
              <a:t>d</a:t>
            </a:r>
            <a:r>
              <a:rPr lang="fr-FR" sz="1600" b="0" i="0" spc="3" baseline="0" dirty="0">
                <a:solidFill>
                  <a:srgbClr val="171717"/>
                </a:solidFill>
                <a:cs typeface="ArialMT"/>
              </a:rPr>
              <a:t>/t</a:t>
            </a:r>
          </a:p>
        </p:txBody>
      </p:sp>
      <p:grpSp>
        <p:nvGrpSpPr>
          <p:cNvPr id="291" name="Groupe 290">
            <a:extLst>
              <a:ext uri="{FF2B5EF4-FFF2-40B4-BE49-F238E27FC236}">
                <a16:creationId xmlns:a16="http://schemas.microsoft.com/office/drawing/2014/main" id="{9C45EDC5-21D5-8708-18AD-2856F75B4B6D}"/>
              </a:ext>
            </a:extLst>
          </p:cNvPr>
          <p:cNvGrpSpPr/>
          <p:nvPr/>
        </p:nvGrpSpPr>
        <p:grpSpPr>
          <a:xfrm>
            <a:off x="9879703" y="1124405"/>
            <a:ext cx="2088522" cy="787963"/>
            <a:chOff x="8924035" y="1667002"/>
            <a:chExt cx="2088522" cy="787963"/>
          </a:xfrm>
        </p:grpSpPr>
        <p:sp>
          <p:nvSpPr>
            <p:cNvPr id="282" name="Rectangle 789">
              <a:extLst>
                <a:ext uri="{FF2B5EF4-FFF2-40B4-BE49-F238E27FC236}">
                  <a16:creationId xmlns:a16="http://schemas.microsoft.com/office/drawing/2014/main" id="{256DAB9E-0C01-4996-D30F-E151433E9346}"/>
                </a:ext>
              </a:extLst>
            </p:cNvPr>
            <p:cNvSpPr/>
            <p:nvPr/>
          </p:nvSpPr>
          <p:spPr>
            <a:xfrm>
              <a:off x="9016618" y="1683512"/>
              <a:ext cx="1995939" cy="75001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/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R</a:t>
              </a:r>
              <a:r>
                <a:rPr lang="fr-FR" sz="1400" b="0" i="0" spc="-7" baseline="0" dirty="0" err="1">
                  <a:solidFill>
                    <a:srgbClr val="171717"/>
                  </a:solidFill>
                  <a:cs typeface="Poppins"/>
                </a:rPr>
                <a:t>a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dioche</a:t>
              </a:r>
              <a:r>
                <a:rPr lang="fr-FR" sz="1400" b="0" i="0" spc="-10" baseline="0" dirty="0" err="1">
                  <a:solidFill>
                    <a:srgbClr val="171717"/>
                  </a:solidFill>
                  <a:cs typeface="Poppins"/>
                </a:rPr>
                <a:t>m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ical</a:t>
              </a:r>
              <a:r>
                <a:rPr lang="fr-FR" sz="1400" b="0" i="0" spc="-16" baseline="0" dirty="0">
                  <a:solidFill>
                    <a:srgbClr val="171717"/>
                  </a:solidFill>
                  <a:cs typeface="Poppins"/>
                </a:rPr>
                <a:t> 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an</a:t>
              </a:r>
              <a:r>
                <a:rPr lang="fr-FR" sz="1400" b="0" i="0" spc="-9" baseline="0" dirty="0">
                  <a:solidFill>
                    <a:srgbClr val="171717"/>
                  </a:solidFill>
                  <a:cs typeface="Poppins"/>
                </a:rPr>
                <a:t>a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ly</a:t>
              </a:r>
              <a:r>
                <a:rPr lang="fr-FR" sz="1400" b="0" i="0" spc="-7" baseline="0" dirty="0">
                  <a:solidFill>
                    <a:srgbClr val="171717"/>
                  </a:solidFill>
                  <a:cs typeface="Poppins"/>
                </a:rPr>
                <a:t>s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is </a:t>
              </a:r>
            </a:p>
            <a:p>
              <a:pPr marL="0">
                <a:lnSpc>
                  <a:spcPts val="2160"/>
                </a:lnSpc>
              </a:pPr>
              <a:r>
                <a:rPr lang="fr-FR" sz="1400" dirty="0" err="1">
                  <a:solidFill>
                    <a:srgbClr val="171717"/>
                  </a:solidFill>
                  <a:cs typeface="Poppins"/>
                </a:rPr>
                <a:t>w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as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 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per</a:t>
              </a:r>
              <a:r>
                <a:rPr lang="fr-FR" sz="1400" b="0" i="0" spc="-9" baseline="0" dirty="0" err="1">
                  <a:solidFill>
                    <a:srgbClr val="171717"/>
                  </a:solidFill>
                  <a:cs typeface="Poppins"/>
                </a:rPr>
                <a:t>f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or</a:t>
              </a:r>
              <a:r>
                <a:rPr lang="fr-FR" sz="1400" b="0" i="0" spc="-5" baseline="0" dirty="0" err="1">
                  <a:solidFill>
                    <a:srgbClr val="171717"/>
                  </a:solidFill>
                  <a:cs typeface="Poppins"/>
                </a:rPr>
                <a:t>m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ed</a:t>
              </a:r>
              <a:r>
                <a:rPr lang="fr-FR" sz="1400" dirty="0">
                  <a:solidFill>
                    <a:srgbClr val="171717"/>
                  </a:solidFill>
                  <a:cs typeface="Poppins"/>
                </a:rPr>
                <a:t> by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 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two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 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la</a:t>
              </a:r>
              <a:r>
                <a:rPr lang="fr-FR" sz="1400" b="0" i="0" spc="-9" baseline="0" dirty="0" err="1">
                  <a:solidFill>
                    <a:srgbClr val="171717"/>
                  </a:solidFill>
                  <a:cs typeface="Poppins"/>
                </a:rPr>
                <a:t>b</a:t>
              </a:r>
              <a:r>
                <a:rPr lang="fr-FR" sz="1400" b="0" i="0" spc="0" baseline="0" dirty="0" err="1">
                  <a:solidFill>
                    <a:srgbClr val="171717"/>
                  </a:solidFill>
                  <a:cs typeface="Poppins"/>
                </a:rPr>
                <a:t>oratories</a:t>
              </a:r>
              <a:r>
                <a:rPr lang="fr-FR" sz="1400" b="0" i="0" spc="0" baseline="0" dirty="0">
                  <a:solidFill>
                    <a:srgbClr val="171717"/>
                  </a:solidFill>
                  <a:cs typeface="Poppins"/>
                </a:rPr>
                <a:t> </a:t>
              </a:r>
            </a:p>
          </p:txBody>
        </p:sp>
        <p:sp>
          <p:nvSpPr>
            <p:cNvPr id="13" name="Freeform 516">
              <a:extLst>
                <a:ext uri="{FF2B5EF4-FFF2-40B4-BE49-F238E27FC236}">
                  <a16:creationId xmlns:a16="http://schemas.microsoft.com/office/drawing/2014/main" id="{C4867C18-59BF-D5F0-B32A-6631229B2C12}"/>
                </a:ext>
              </a:extLst>
            </p:cNvPr>
            <p:cNvSpPr/>
            <p:nvPr/>
          </p:nvSpPr>
          <p:spPr>
            <a:xfrm>
              <a:off x="8924035" y="1667002"/>
              <a:ext cx="2038826" cy="787963"/>
            </a:xfrm>
            <a:custGeom>
              <a:avLst/>
              <a:gdLst/>
              <a:ahLst/>
              <a:cxnLst/>
              <a:rect l="0" t="0" r="0" b="0"/>
              <a:pathLst>
                <a:path w="1734312" h="1477391">
                  <a:moveTo>
                    <a:pt x="0" y="1477391"/>
                  </a:moveTo>
                  <a:lnTo>
                    <a:pt x="1734312" y="1477391"/>
                  </a:lnTo>
                  <a:lnTo>
                    <a:pt x="1734312" y="0"/>
                  </a:lnTo>
                  <a:lnTo>
                    <a:pt x="0" y="0"/>
                  </a:lnTo>
                  <a:lnTo>
                    <a:pt x="0" y="1477391"/>
                  </a:lnTo>
                  <a:close/>
                </a:path>
              </a:pathLst>
            </a:custGeom>
            <a:noFill/>
            <a:ln w="9525" cap="flat" cmpd="sng">
              <a:solidFill>
                <a:srgbClr val="FF0000">
                  <a:alpha val="100000"/>
                </a:srgb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8138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420A7-B68C-F8A0-E52A-B47B4864B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5B903A-1AD3-02E9-6885-11EC27A46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ARIANE GU3 – CASMO5 </a:t>
            </a:r>
            <a:r>
              <a:rPr lang="en-US" noProof="0" dirty="0" err="1"/>
              <a:t>MODELling</a:t>
            </a:r>
            <a:endParaRPr lang="en-US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4778CC-E80F-CFE2-E945-FA691BE1A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036" y="1156653"/>
            <a:ext cx="6746487" cy="5057141"/>
          </a:xfrm>
        </p:spPr>
        <p:txBody>
          <a:bodyPr>
            <a:noAutofit/>
          </a:bodyPr>
          <a:lstStyle/>
          <a:p>
            <a:r>
              <a:rPr lang="en-US" sz="1600" noProof="0" dirty="0"/>
              <a:t>General characteristics</a:t>
            </a:r>
          </a:p>
          <a:p>
            <a:pPr marL="1440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40 steps of irradiation up to 52.504 </a:t>
            </a:r>
            <a:r>
              <a:rPr lang="en-US" sz="1600" noProof="0" dirty="0" err="1"/>
              <a:t>MWd</a:t>
            </a:r>
            <a:r>
              <a:rPr lang="en-US" sz="1600" noProof="0" dirty="0"/>
              <a:t>/kg</a:t>
            </a:r>
          </a:p>
          <a:p>
            <a:pPr marL="1440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Change of assembly and position between Cycle 2 and 3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CASMO5 version: 3.10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ND library:</a:t>
            </a:r>
          </a:p>
          <a:p>
            <a:pPr marL="374650" lvl="3" indent="-285750">
              <a:buFont typeface="Arial" panose="020B0604020202020204" pitchFamily="34" charset="0"/>
              <a:buChar char="•"/>
            </a:pPr>
            <a:r>
              <a:rPr lang="en-US" sz="1600" b="1" noProof="0" dirty="0"/>
              <a:t>Nominal case </a:t>
            </a:r>
            <a:r>
              <a:rPr lang="en-US" sz="1600" b="1" noProof="0" dirty="0">
                <a:sym typeface="Wingdings" panose="05000000000000000000" pitchFamily="2" charset="2"/>
              </a:rPr>
              <a:t> ENDF/B-VII</a:t>
            </a:r>
            <a:r>
              <a:rPr lang="en-US" sz="1600" b="1" dirty="0">
                <a:sym typeface="Wingdings" panose="05000000000000000000" pitchFamily="2" charset="2"/>
              </a:rPr>
              <a:t>.1 (e7r1.202.586) and ENDF/B-VIII.0</a:t>
            </a:r>
            <a:endParaRPr lang="en-US" sz="1600" b="1" noProof="0" dirty="0">
              <a:sym typeface="Wingdings" panose="05000000000000000000" pitchFamily="2" charset="2"/>
            </a:endParaRPr>
          </a:p>
          <a:p>
            <a:pPr marL="374650" lvl="3" indent="-285750">
              <a:buFont typeface="Arial" panose="020B0604020202020204" pitchFamily="34" charset="0"/>
              <a:buChar char="•"/>
            </a:pPr>
            <a:r>
              <a:rPr lang="en-US" sz="1600" b="1" noProof="0" dirty="0">
                <a:sym typeface="Wingdings" panose="05000000000000000000" pitchFamily="2" charset="2"/>
              </a:rPr>
              <a:t>Covariance library  ENDF/B-VIII.0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1600" noProof="0" dirty="0"/>
              <a:t>Temperatures and boron concentrations according to benchmark specifications</a:t>
            </a:r>
          </a:p>
          <a:p>
            <a:r>
              <a:rPr lang="en-US" sz="1600" noProof="0" dirty="0"/>
              <a:t>Modelling hypothesis </a:t>
            </a:r>
          </a:p>
          <a:p>
            <a:pPr marL="171450" lvl="1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Default options</a:t>
            </a:r>
          </a:p>
          <a:p>
            <a:pPr marL="171450" lvl="1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Gamma smearing is not considered</a:t>
            </a:r>
          </a:p>
          <a:p>
            <a:pPr marL="171450" lvl="1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No thermal expansion is simulated</a:t>
            </a:r>
          </a:p>
          <a:p>
            <a:pPr marL="171450" lvl="1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Use of the extended depletion chain </a:t>
            </a:r>
            <a:r>
              <a:rPr lang="en-US" sz="1600" dirty="0"/>
              <a:t>(</a:t>
            </a:r>
            <a:r>
              <a:rPr lang="en-US" sz="1600" noProof="0" dirty="0"/>
              <a:t>“202-300” library)</a:t>
            </a:r>
          </a:p>
          <a:p>
            <a:pPr marL="171450" lvl="1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noProof="0" dirty="0"/>
              <a:t>Energy dependent branching ratio considered for Am</a:t>
            </a:r>
          </a:p>
          <a:p>
            <a:pPr lvl="1"/>
            <a:endParaRPr lang="en-US" sz="1600" noProof="0" dirty="0"/>
          </a:p>
          <a:p>
            <a:endParaRPr lang="en-US" sz="1600" noProof="0" dirty="0"/>
          </a:p>
          <a:p>
            <a:endParaRPr lang="en-US" sz="1600" noProof="0" dirty="0"/>
          </a:p>
          <a:p>
            <a:endParaRPr lang="en-US" sz="1600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6A1EF0-B428-9831-765F-E09CAFBAE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FCA-FABE-4420-9286-3C044BBEE474}" type="datetime1">
              <a:rPr lang="fr-FR" noProof="0" smtClean="0"/>
              <a:t>02/07/2026</a:t>
            </a:fld>
            <a:endParaRPr lang="en-US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02D7C8-C4D8-0B7F-7A45-A42AD487A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noProof="0"/>
              <a:t>WONDER 2026 Ichou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3CE21B-14DC-DFB2-1E5C-77B143624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93F90B-9DD6-BE50-5D1F-C047AB93A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522" y="1237297"/>
            <a:ext cx="4573983" cy="343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8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79058-491D-644C-C0EA-DDD30D4E8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FC76D5-EF0B-6AA7-C561-D9EE41B0B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CASMO5 C/E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FF98CB-DEC5-8767-401F-12410BAF64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02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06FB9C-107E-EB23-3D42-1F641AE0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13581C-D09F-BBC2-09A6-0F7C526FB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CADF-2B3A-42D7-97BE-28DEE4853B9B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A2DBE9-53C0-C84E-9615-B2B1EAD90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6249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7EE8E-5C41-A8FA-2EB9-FCC63F5C8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03E297-2FFD-52E0-FF7D-60707606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CASMO C/E </a:t>
            </a:r>
            <a:r>
              <a:rPr lang="fr-FR" dirty="0" err="1"/>
              <a:t>results</a:t>
            </a:r>
            <a:r>
              <a:rPr lang="fr-FR" dirty="0"/>
              <a:t> – ENDF/B-VII.1 (</a:t>
            </a:r>
            <a:r>
              <a:rPr lang="en-US" dirty="0">
                <a:sym typeface="Wingdings" panose="05000000000000000000" pitchFamily="2" charset="2"/>
              </a:rPr>
              <a:t>e7r1)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98D109-EC3C-5101-C063-C3CA8BF4B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0F5B4F2-2A3C-BEB0-A94B-708B549F1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89" y="1116773"/>
            <a:ext cx="11492624" cy="410837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4730B55-BD6B-2438-2DE3-30E4A12A85D9}"/>
              </a:ext>
            </a:extLst>
          </p:cNvPr>
          <p:cNvSpPr txBox="1"/>
          <p:nvPr/>
        </p:nvSpPr>
        <p:spPr>
          <a:xfrm>
            <a:off x="1756680" y="5415332"/>
            <a:ext cx="9119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C/E </a:t>
            </a:r>
            <a:r>
              <a:rPr lang="fr-FR" sz="1600" b="1" dirty="0" err="1"/>
              <a:t>usually</a:t>
            </a:r>
            <a:r>
              <a:rPr lang="fr-FR" sz="1600" b="1" dirty="0"/>
              <a:t> </a:t>
            </a:r>
            <a:r>
              <a:rPr lang="fr-FR" sz="1600" b="1" dirty="0" err="1"/>
              <a:t>less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5%.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C/E </a:t>
            </a:r>
            <a:r>
              <a:rPr lang="fr-FR" sz="1600" b="1" dirty="0" err="1"/>
              <a:t>larger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10% for (U234), Am242M, Np237, Sm149, Gd155, Rh103 and Pm147M (</a:t>
            </a:r>
            <a:r>
              <a:rPr lang="fr-FR" sz="1600" b="1" dirty="0" err="1"/>
              <a:t>similar</a:t>
            </a:r>
            <a:r>
              <a:rPr lang="fr-FR" sz="1600" b="1" dirty="0"/>
              <a:t> </a:t>
            </a:r>
            <a:r>
              <a:rPr lang="fr-FR" sz="1600" b="1" dirty="0" err="1"/>
              <a:t>list</a:t>
            </a:r>
            <a:r>
              <a:rPr lang="fr-FR" sz="1600" b="1" dirty="0"/>
              <a:t> </a:t>
            </a:r>
            <a:r>
              <a:rPr lang="fr-FR" sz="1600" b="1" dirty="0" err="1"/>
              <a:t>than</a:t>
            </a:r>
            <a:r>
              <a:rPr lang="fr-FR" sz="1600" b="1" dirty="0"/>
              <a:t> SG10 </a:t>
            </a:r>
            <a:r>
              <a:rPr lang="fr-FR" sz="1600" b="1" dirty="0" err="1"/>
              <a:t>results</a:t>
            </a:r>
            <a:r>
              <a:rPr lang="fr-FR" sz="1600" b="1" dirty="0"/>
              <a:t>) </a:t>
            </a:r>
            <a:endParaRPr lang="fr-FR" sz="1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212468-FC8F-6F34-35A2-0204611FD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D716-8584-4564-81A4-EF14BBFBFE88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3359C84-F6EE-D304-FD8D-EFCFF181E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WONDER 2026 Ichou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76368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SNR">
      <a:dk1>
        <a:sysClr val="windowText" lastClr="000000"/>
      </a:dk1>
      <a:lt1>
        <a:sysClr val="window" lastClr="FFFFFF"/>
      </a:lt1>
      <a:dk2>
        <a:srgbClr val="0A0096"/>
      </a:dk2>
      <a:lt2>
        <a:srgbClr val="E7E6E6"/>
      </a:lt2>
      <a:accent1>
        <a:srgbClr val="0A0096"/>
      </a:accent1>
      <a:accent2>
        <a:srgbClr val="0082FF"/>
      </a:accent2>
      <a:accent3>
        <a:srgbClr val="AFE1FA"/>
      </a:accent3>
      <a:accent4>
        <a:srgbClr val="FF735F"/>
      </a:accent4>
      <a:accent5>
        <a:srgbClr val="FFAF96"/>
      </a:accent5>
      <a:accent6>
        <a:srgbClr val="FFE6BE"/>
      </a:accent6>
      <a:hlink>
        <a:srgbClr val="0A0096"/>
      </a:hlink>
      <a:folHlink>
        <a:srgbClr val="0A0096"/>
      </a:folHlink>
    </a:clrScheme>
    <a:fontScheme name="Arial Black - 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DB5B6F7D-8A42-4002-8D75-71651705EF3C}" vid="{3A57138E-BCE1-41D1-AFC5-EB9903D2433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GTR_incertitudesMC</Template>
  <TotalTime>42081</TotalTime>
  <Words>1374</Words>
  <Application>Microsoft Office PowerPoint</Application>
  <PresentationFormat>Grand écran</PresentationFormat>
  <Paragraphs>221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32" baseType="lpstr">
      <vt:lpstr>Batang</vt:lpstr>
      <vt:lpstr>Arial</vt:lpstr>
      <vt:lpstr>Arial Black</vt:lpstr>
      <vt:lpstr>ArialMT</vt:lpstr>
      <vt:lpstr>BritannicBold</vt:lpstr>
      <vt:lpstr>Calibri</vt:lpstr>
      <vt:lpstr>Cambria Math</vt:lpstr>
      <vt:lpstr>Poppins</vt:lpstr>
      <vt:lpstr>Poppins,Bold</vt:lpstr>
      <vt:lpstr>Symbol</vt:lpstr>
      <vt:lpstr>Wingdings</vt:lpstr>
      <vt:lpstr>Wingdings 2</vt:lpstr>
      <vt:lpstr>Thème Office</vt:lpstr>
      <vt:lpstr>ENDF/B-VIII.0 ND uncertainty propagation with CASMO-5 on SNF</vt:lpstr>
      <vt:lpstr>Introduction  </vt:lpstr>
      <vt:lpstr>OUTLINE</vt:lpstr>
      <vt:lpstr>CASe of application</vt:lpstr>
      <vt:lpstr>The SG7/10/15 WPNCS SG</vt:lpstr>
      <vt:lpstr>Benchmark model and requested results</vt:lpstr>
      <vt:lpstr>ARIANE GU3 – CASMO5 MODELling</vt:lpstr>
      <vt:lpstr>CASMO5 C/E results</vt:lpstr>
      <vt:lpstr>CASMO C/E results – ENDF/B-VII.1 (e7r1)</vt:lpstr>
      <vt:lpstr>C/E results – ND library impact</vt:lpstr>
      <vt:lpstr>C/E results – comparison to Monte-Carlo</vt:lpstr>
      <vt:lpstr>Energy deposition model impact</vt:lpstr>
      <vt:lpstr>ND uncertainty propagation</vt:lpstr>
      <vt:lpstr>Nuclear Data uncertainty propagation method</vt:lpstr>
      <vt:lpstr>Nuclear Data uncertainty</vt:lpstr>
      <vt:lpstr>C/E and Nuclear Data uncertainty</vt:lpstr>
      <vt:lpstr>Nuclear Data uncertainty vs Library deviation</vt:lpstr>
      <vt:lpstr>C/E and Nuclear Data uncertainty</vt:lpstr>
      <vt:lpstr>Conclusion  </vt:lpstr>
    </vt:vector>
  </TitlesOfParts>
  <Company>IRSN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ICHOU Raphaelle</dc:creator>
  <cp:lastModifiedBy>ICHOU Raphaelle</cp:lastModifiedBy>
  <cp:revision>491</cp:revision>
  <dcterms:created xsi:type="dcterms:W3CDTF">2025-01-29T15:39:18Z</dcterms:created>
  <dcterms:modified xsi:type="dcterms:W3CDTF">2026-07-02T09:49:03Z</dcterms:modified>
</cp:coreProperties>
</file>