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ngesInfos/changesInfo1.xml" ContentType="application/vnd.ms-powerpoint.changes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  <p:sldMasterId id="2147483693" r:id="rId2"/>
    <p:sldMasterId id="2147483712" r:id="rId3"/>
  </p:sldMasterIdLst>
  <p:notesMasterIdLst>
    <p:notesMasterId r:id="rId44"/>
  </p:notesMasterIdLst>
  <p:sldIdLst>
    <p:sldId id="321" r:id="rId4"/>
    <p:sldId id="317" r:id="rId5"/>
    <p:sldId id="330" r:id="rId6"/>
    <p:sldId id="854" r:id="rId7"/>
    <p:sldId id="865" r:id="rId8"/>
    <p:sldId id="855" r:id="rId9"/>
    <p:sldId id="537" r:id="rId10"/>
    <p:sldId id="859" r:id="rId11"/>
    <p:sldId id="866" r:id="rId12"/>
    <p:sldId id="857" r:id="rId13"/>
    <p:sldId id="858" r:id="rId14"/>
    <p:sldId id="586" r:id="rId15"/>
    <p:sldId id="860" r:id="rId16"/>
    <p:sldId id="850" r:id="rId17"/>
    <p:sldId id="851" r:id="rId18"/>
    <p:sldId id="861" r:id="rId19"/>
    <p:sldId id="864" r:id="rId20"/>
    <p:sldId id="331" r:id="rId21"/>
    <p:sldId id="849" r:id="rId22"/>
    <p:sldId id="372" r:id="rId23"/>
    <p:sldId id="842" r:id="rId24"/>
    <p:sldId id="574" r:id="rId25"/>
    <p:sldId id="867" r:id="rId26"/>
    <p:sldId id="868" r:id="rId27"/>
    <p:sldId id="869" r:id="rId28"/>
    <p:sldId id="585" r:id="rId29"/>
    <p:sldId id="870" r:id="rId30"/>
    <p:sldId id="873" r:id="rId31"/>
    <p:sldId id="874" r:id="rId32"/>
    <p:sldId id="877" r:id="rId33"/>
    <p:sldId id="876" r:id="rId34"/>
    <p:sldId id="584" r:id="rId35"/>
    <p:sldId id="878" r:id="rId36"/>
    <p:sldId id="588" r:id="rId37"/>
    <p:sldId id="879" r:id="rId38"/>
    <p:sldId id="880" r:id="rId39"/>
    <p:sldId id="881" r:id="rId40"/>
    <p:sldId id="340" r:id="rId41"/>
    <p:sldId id="520" r:id="rId42"/>
    <p:sldId id="853" r:id="rId4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2" pos="24" userDrawn="1">
          <p15:clr>
            <a:srgbClr val="A4A3A4"/>
          </p15:clr>
        </p15:guide>
        <p15:guide id="3" orient="horz" pos="1776" userDrawn="1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6ACC6C89-899B-3640-CB08-73B991E553EB}" name="Koehler, Paul E" initials="KPE" userId="S::098088@win.lanl.gov::a11cc458-4cbb-49f3-b72d-a089aa076041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9198D"/>
    <a:srgbClr val="00AA64"/>
    <a:srgbClr val="69C3FF"/>
    <a:srgbClr val="000000"/>
    <a:srgbClr val="1A70B8"/>
    <a:srgbClr val="EB0F1E"/>
    <a:srgbClr val="FF9129"/>
    <a:srgbClr val="0070C1"/>
    <a:srgbClr val="000F7E"/>
    <a:srgbClr val="0A197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868"/>
    <p:restoredTop sz="95639"/>
  </p:normalViewPr>
  <p:slideViewPr>
    <p:cSldViewPr snapToGrid="0" snapToObjects="1" showGuides="1">
      <p:cViewPr>
        <p:scale>
          <a:sx n="135" d="100"/>
          <a:sy n="135" d="100"/>
        </p:scale>
        <p:origin x="-272" y="-640"/>
      </p:cViewPr>
      <p:guideLst>
        <p:guide pos="24"/>
        <p:guide orient="horz" pos="1776"/>
      </p:guideLst>
    </p:cSldViewPr>
  </p:slideViewPr>
  <p:outlineViewPr>
    <p:cViewPr>
      <p:scale>
        <a:sx n="33" d="100"/>
        <a:sy n="33" d="100"/>
      </p:scale>
      <p:origin x="0" y="-3811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50" d="100"/>
        <a:sy n="15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slide" Target="slides/slide36.xml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42" Type="http://schemas.openxmlformats.org/officeDocument/2006/relationships/slide" Target="slides/slide39.xml"/><Relationship Id="rId47" Type="http://schemas.openxmlformats.org/officeDocument/2006/relationships/theme" Target="theme/theme1.xml"/><Relationship Id="rId50" Type="http://schemas.microsoft.com/office/2018/10/relationships/authors" Target="authors.xml"/><Relationship Id="rId7" Type="http://schemas.openxmlformats.org/officeDocument/2006/relationships/slide" Target="slides/slide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9" Type="http://schemas.openxmlformats.org/officeDocument/2006/relationships/slide" Target="slides/slide26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slide" Target="slides/slide34.xml"/><Relationship Id="rId40" Type="http://schemas.openxmlformats.org/officeDocument/2006/relationships/slide" Target="slides/slide37.xml"/><Relationship Id="rId45" Type="http://schemas.openxmlformats.org/officeDocument/2006/relationships/presProps" Target="pres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slide" Target="slides/slide33.xml"/><Relationship Id="rId49" Type="http://schemas.microsoft.com/office/2016/11/relationships/changesInfo" Target="changesInfos/changesInfo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4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slide" Target="slides/slide32.xml"/><Relationship Id="rId43" Type="http://schemas.openxmlformats.org/officeDocument/2006/relationships/slide" Target="slides/slide40.xml"/><Relationship Id="rId48" Type="http://schemas.openxmlformats.org/officeDocument/2006/relationships/tableStyles" Target="tableStyles.xml"/><Relationship Id="rId8" Type="http://schemas.openxmlformats.org/officeDocument/2006/relationships/slide" Target="slides/slide5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slide" Target="slides/slide35.xml"/><Relationship Id="rId46" Type="http://schemas.openxmlformats.org/officeDocument/2006/relationships/viewProps" Target="viewProps.xml"/><Relationship Id="rId20" Type="http://schemas.openxmlformats.org/officeDocument/2006/relationships/slide" Target="slides/slide17.xml"/><Relationship Id="rId41" Type="http://schemas.openxmlformats.org/officeDocument/2006/relationships/slide" Target="slides/slide3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tamatopoulos, Thanos" userId="62f7b62d-1403-4877-8c91-ec13a938639b" providerId="ADAL" clId="{A6ECF48C-1D9D-5975-B412-60D484725E1C}"/>
    <pc:docChg chg="undo custSel addSld delSld modSld sldOrd">
      <pc:chgData name="Stamatopoulos, Thanos" userId="62f7b62d-1403-4877-8c91-ec13a938639b" providerId="ADAL" clId="{A6ECF48C-1D9D-5975-B412-60D484725E1C}" dt="2026-06-15T16:03:13.053" v="300"/>
      <pc:docMkLst>
        <pc:docMk/>
      </pc:docMkLst>
      <pc:sldChg chg="addSp modSp mod">
        <pc:chgData name="Stamatopoulos, Thanos" userId="62f7b62d-1403-4877-8c91-ec13a938639b" providerId="ADAL" clId="{A6ECF48C-1D9D-5975-B412-60D484725E1C}" dt="2026-06-13T18:59:29.719" v="252" actId="14100"/>
        <pc:sldMkLst>
          <pc:docMk/>
          <pc:sldMk cId="3538168586" sldId="321"/>
        </pc:sldMkLst>
        <pc:spChg chg="mod">
          <ac:chgData name="Stamatopoulos, Thanos" userId="62f7b62d-1403-4877-8c91-ec13a938639b" providerId="ADAL" clId="{A6ECF48C-1D9D-5975-B412-60D484725E1C}" dt="2026-06-13T18:59:29.719" v="252" actId="14100"/>
          <ac:spMkLst>
            <pc:docMk/>
            <pc:sldMk cId="3538168586" sldId="321"/>
            <ac:spMk id="11" creationId="{4744304F-ED38-EA46-AA1F-352958EECF1B}"/>
          </ac:spMkLst>
        </pc:spChg>
        <pc:spChg chg="mod">
          <ac:chgData name="Stamatopoulos, Thanos" userId="62f7b62d-1403-4877-8c91-ec13a938639b" providerId="ADAL" clId="{A6ECF48C-1D9D-5975-B412-60D484725E1C}" dt="2026-06-13T18:52:57.336" v="103" actId="20577"/>
          <ac:spMkLst>
            <pc:docMk/>
            <pc:sldMk cId="3538168586" sldId="321"/>
            <ac:spMk id="18" creationId="{FC654E81-7A68-B348-B260-56F1CEDF05CC}"/>
          </ac:spMkLst>
        </pc:spChg>
        <pc:spChg chg="mod">
          <ac:chgData name="Stamatopoulos, Thanos" userId="62f7b62d-1403-4877-8c91-ec13a938639b" providerId="ADAL" clId="{A6ECF48C-1D9D-5975-B412-60D484725E1C}" dt="2026-06-13T18:59:20.245" v="249" actId="1076"/>
          <ac:spMkLst>
            <pc:docMk/>
            <pc:sldMk cId="3538168586" sldId="321"/>
            <ac:spMk id="20" creationId="{DC5CBE22-0D06-DE43-A0AD-BACD55E95D9B}"/>
          </ac:spMkLst>
        </pc:spChg>
        <pc:spChg chg="mod">
          <ac:chgData name="Stamatopoulos, Thanos" userId="62f7b62d-1403-4877-8c91-ec13a938639b" providerId="ADAL" clId="{A6ECF48C-1D9D-5975-B412-60D484725E1C}" dt="2026-06-13T18:52:44.126" v="100" actId="20577"/>
          <ac:spMkLst>
            <pc:docMk/>
            <pc:sldMk cId="3538168586" sldId="321"/>
            <ac:spMk id="21" creationId="{4533E404-BAC2-8344-8AE7-A8F48EC95D69}"/>
          </ac:spMkLst>
        </pc:spChg>
        <pc:picChg chg="add mod">
          <ac:chgData name="Stamatopoulos, Thanos" userId="62f7b62d-1403-4877-8c91-ec13a938639b" providerId="ADAL" clId="{A6ECF48C-1D9D-5975-B412-60D484725E1C}" dt="2026-06-13T18:47:03.781" v="41" actId="1076"/>
          <ac:picMkLst>
            <pc:docMk/>
            <pc:sldMk cId="3538168586" sldId="321"/>
            <ac:picMk id="2" creationId="{92B2A050-F81B-8B56-31E8-2750E274E039}"/>
          </ac:picMkLst>
        </pc:picChg>
        <pc:picChg chg="add mod">
          <ac:chgData name="Stamatopoulos, Thanos" userId="62f7b62d-1403-4877-8c91-ec13a938639b" providerId="ADAL" clId="{A6ECF48C-1D9D-5975-B412-60D484725E1C}" dt="2026-06-13T18:49:28.178" v="75" actId="1036"/>
          <ac:picMkLst>
            <pc:docMk/>
            <pc:sldMk cId="3538168586" sldId="321"/>
            <ac:picMk id="3" creationId="{C17FAB9B-5D86-E005-6152-B573C4FB4413}"/>
          </ac:picMkLst>
        </pc:picChg>
        <pc:picChg chg="add mod">
          <ac:chgData name="Stamatopoulos, Thanos" userId="62f7b62d-1403-4877-8c91-ec13a938639b" providerId="ADAL" clId="{A6ECF48C-1D9D-5975-B412-60D484725E1C}" dt="2026-06-13T18:49:30.582" v="76" actId="1036"/>
          <ac:picMkLst>
            <pc:docMk/>
            <pc:sldMk cId="3538168586" sldId="321"/>
            <ac:picMk id="4" creationId="{1809E7DF-AE19-D67C-ED73-E234CCF286A8}"/>
          </ac:picMkLst>
        </pc:picChg>
        <pc:picChg chg="add mod modCrop">
          <ac:chgData name="Stamatopoulos, Thanos" userId="62f7b62d-1403-4877-8c91-ec13a938639b" providerId="ADAL" clId="{A6ECF48C-1D9D-5975-B412-60D484725E1C}" dt="2026-06-13T18:50:47.719" v="83" actId="732"/>
          <ac:picMkLst>
            <pc:docMk/>
            <pc:sldMk cId="3538168586" sldId="321"/>
            <ac:picMk id="5" creationId="{2711A1CD-C78D-D6BE-1A50-A7D32DD2DFD5}"/>
          </ac:picMkLst>
        </pc:picChg>
        <pc:picChg chg="add mod">
          <ac:chgData name="Stamatopoulos, Thanos" userId="62f7b62d-1403-4877-8c91-ec13a938639b" providerId="ADAL" clId="{A6ECF48C-1D9D-5975-B412-60D484725E1C}" dt="2026-06-13T18:51:30.627" v="90" actId="1036"/>
          <ac:picMkLst>
            <pc:docMk/>
            <pc:sldMk cId="3538168586" sldId="321"/>
            <ac:picMk id="8" creationId="{0ED2A183-1C1F-CF6D-46ED-6F447FB45E20}"/>
          </ac:picMkLst>
        </pc:picChg>
      </pc:sldChg>
      <pc:sldChg chg="add">
        <pc:chgData name="Stamatopoulos, Thanos" userId="62f7b62d-1403-4877-8c91-ec13a938639b" providerId="ADAL" clId="{A6ECF48C-1D9D-5975-B412-60D484725E1C}" dt="2026-06-13T19:35:19.487" v="284"/>
        <pc:sldMkLst>
          <pc:docMk/>
          <pc:sldMk cId="1336321153" sldId="330"/>
        </pc:sldMkLst>
      </pc:sldChg>
      <pc:sldChg chg="add">
        <pc:chgData name="Stamatopoulos, Thanos" userId="62f7b62d-1403-4877-8c91-ec13a938639b" providerId="ADAL" clId="{A6ECF48C-1D9D-5975-B412-60D484725E1C}" dt="2026-06-13T19:12:46.644" v="259"/>
        <pc:sldMkLst>
          <pc:docMk/>
          <pc:sldMk cId="4087827547" sldId="331"/>
        </pc:sldMkLst>
      </pc:sldChg>
      <pc:sldChg chg="add">
        <pc:chgData name="Stamatopoulos, Thanos" userId="62f7b62d-1403-4877-8c91-ec13a938639b" providerId="ADAL" clId="{A6ECF48C-1D9D-5975-B412-60D484725E1C}" dt="2026-06-15T15:50:46.673" v="287"/>
        <pc:sldMkLst>
          <pc:docMk/>
          <pc:sldMk cId="902306262" sldId="520"/>
        </pc:sldMkLst>
      </pc:sldChg>
      <pc:sldChg chg="add">
        <pc:chgData name="Stamatopoulos, Thanos" userId="62f7b62d-1403-4877-8c91-ec13a938639b" providerId="ADAL" clId="{A6ECF48C-1D9D-5975-B412-60D484725E1C}" dt="2026-06-13T19:38:04.335" v="285"/>
        <pc:sldMkLst>
          <pc:docMk/>
          <pc:sldMk cId="1364934500" sldId="537"/>
        </pc:sldMkLst>
      </pc:sldChg>
      <pc:sldChg chg="add">
        <pc:chgData name="Stamatopoulos, Thanos" userId="62f7b62d-1403-4877-8c91-ec13a938639b" providerId="ADAL" clId="{A6ECF48C-1D9D-5975-B412-60D484725E1C}" dt="2026-06-13T19:38:04.335" v="285"/>
        <pc:sldMkLst>
          <pc:docMk/>
          <pc:sldMk cId="2404714273" sldId="586"/>
        </pc:sldMkLst>
      </pc:sldChg>
      <pc:sldChg chg="add">
        <pc:chgData name="Stamatopoulos, Thanos" userId="62f7b62d-1403-4877-8c91-ec13a938639b" providerId="ADAL" clId="{A6ECF48C-1D9D-5975-B412-60D484725E1C}" dt="2026-06-15T15:50:46.673" v="287"/>
        <pc:sldMkLst>
          <pc:docMk/>
          <pc:sldMk cId="967692426" sldId="853"/>
        </pc:sldMkLst>
      </pc:sldChg>
      <pc:sldChg chg="add">
        <pc:chgData name="Stamatopoulos, Thanos" userId="62f7b62d-1403-4877-8c91-ec13a938639b" providerId="ADAL" clId="{A6ECF48C-1D9D-5975-B412-60D484725E1C}" dt="2026-06-13T19:35:19.487" v="284"/>
        <pc:sldMkLst>
          <pc:docMk/>
          <pc:sldMk cId="2976157859" sldId="854"/>
        </pc:sldMkLst>
      </pc:sldChg>
      <pc:sldChg chg="add">
        <pc:chgData name="Stamatopoulos, Thanos" userId="62f7b62d-1403-4877-8c91-ec13a938639b" providerId="ADAL" clId="{A6ECF48C-1D9D-5975-B412-60D484725E1C}" dt="2026-06-13T19:38:04.335" v="285"/>
        <pc:sldMkLst>
          <pc:docMk/>
          <pc:sldMk cId="3762976230" sldId="855"/>
        </pc:sldMkLst>
      </pc:sldChg>
      <pc:sldChg chg="delSp add mod">
        <pc:chgData name="Stamatopoulos, Thanos" userId="62f7b62d-1403-4877-8c91-ec13a938639b" providerId="ADAL" clId="{A6ECF48C-1D9D-5975-B412-60D484725E1C}" dt="2026-06-15T15:55:57.253" v="299" actId="478"/>
        <pc:sldMkLst>
          <pc:docMk/>
          <pc:sldMk cId="2093773100" sldId="857"/>
        </pc:sldMkLst>
      </pc:sldChg>
      <pc:sldChg chg="add">
        <pc:chgData name="Stamatopoulos, Thanos" userId="62f7b62d-1403-4877-8c91-ec13a938639b" providerId="ADAL" clId="{A6ECF48C-1D9D-5975-B412-60D484725E1C}" dt="2026-06-13T19:38:04.335" v="285"/>
        <pc:sldMkLst>
          <pc:docMk/>
          <pc:sldMk cId="222785729" sldId="858"/>
        </pc:sldMkLst>
      </pc:sldChg>
      <pc:sldChg chg="modSp add mod">
        <pc:chgData name="Stamatopoulos, Thanos" userId="62f7b62d-1403-4877-8c91-ec13a938639b" providerId="ADAL" clId="{A6ECF48C-1D9D-5975-B412-60D484725E1C}" dt="2026-06-15T15:55:08.159" v="293" actId="1076"/>
        <pc:sldMkLst>
          <pc:docMk/>
          <pc:sldMk cId="1036606360" sldId="859"/>
        </pc:sldMkLst>
      </pc:sldChg>
      <pc:sldChg chg="add">
        <pc:chgData name="Stamatopoulos, Thanos" userId="62f7b62d-1403-4877-8c91-ec13a938639b" providerId="ADAL" clId="{A6ECF48C-1D9D-5975-B412-60D484725E1C}" dt="2026-06-15T15:55:43.054" v="296"/>
        <pc:sldMkLst>
          <pc:docMk/>
          <pc:sldMk cId="1099849514" sldId="860"/>
        </pc:sldMkLst>
      </pc:sldChg>
      <pc:sldChg chg="add">
        <pc:chgData name="Stamatopoulos, Thanos" userId="62f7b62d-1403-4877-8c91-ec13a938639b" providerId="ADAL" clId="{A6ECF48C-1D9D-5975-B412-60D484725E1C}" dt="2026-06-15T16:03:13.053" v="300"/>
        <pc:sldMkLst>
          <pc:docMk/>
          <pc:sldMk cId="2130958582" sldId="861"/>
        </pc:sldMkLst>
      </pc:sldChg>
      <pc:sldChg chg="add">
        <pc:chgData name="Stamatopoulos, Thanos" userId="62f7b62d-1403-4877-8c91-ec13a938639b" providerId="ADAL" clId="{A6ECF48C-1D9D-5975-B412-60D484725E1C}" dt="2026-06-15T16:03:13.053" v="300"/>
        <pc:sldMkLst>
          <pc:docMk/>
          <pc:sldMk cId="3061296494" sldId="864"/>
        </pc:sldMkLst>
      </pc:sldChg>
    </pc:docChg>
  </pc:docChgLst>
  <pc:docChgLst>
    <pc:chgData name="Stamatopoulos, Thanos" userId="62f7b62d-1403-4877-8c91-ec13a938639b" providerId="ADAL" clId="{B26BA8E0-FFEF-5364-9683-63F43429D38D}"/>
    <pc:docChg chg="undo custSel addSld delSld modSld">
      <pc:chgData name="Stamatopoulos, Thanos" userId="62f7b62d-1403-4877-8c91-ec13a938639b" providerId="ADAL" clId="{B26BA8E0-FFEF-5364-9683-63F43429D38D}" dt="2026-06-26T15:40:53.446" v="5918" actId="20577"/>
      <pc:docMkLst>
        <pc:docMk/>
      </pc:docMkLst>
      <pc:sldChg chg="modSp mod">
        <pc:chgData name="Stamatopoulos, Thanos" userId="62f7b62d-1403-4877-8c91-ec13a938639b" providerId="ADAL" clId="{B26BA8E0-FFEF-5364-9683-63F43429D38D}" dt="2026-06-25T13:29:20.562" v="4600" actId="11"/>
        <pc:sldMkLst>
          <pc:docMk/>
          <pc:sldMk cId="1767994428" sldId="317"/>
        </pc:sldMkLst>
        <pc:spChg chg="mod">
          <ac:chgData name="Stamatopoulos, Thanos" userId="62f7b62d-1403-4877-8c91-ec13a938639b" providerId="ADAL" clId="{B26BA8E0-FFEF-5364-9683-63F43429D38D}" dt="2026-06-25T13:29:20.562" v="4600" actId="11"/>
          <ac:spMkLst>
            <pc:docMk/>
            <pc:sldMk cId="1767994428" sldId="317"/>
            <ac:spMk id="5" creationId="{C7EB3957-59C0-E944-9961-A4046CB714C7}"/>
          </ac:spMkLst>
        </pc:spChg>
      </pc:sldChg>
      <pc:sldChg chg="modSp mod">
        <pc:chgData name="Stamatopoulos, Thanos" userId="62f7b62d-1403-4877-8c91-ec13a938639b" providerId="ADAL" clId="{B26BA8E0-FFEF-5364-9683-63F43429D38D}" dt="2026-06-26T15:40:53.446" v="5918" actId="20577"/>
        <pc:sldMkLst>
          <pc:docMk/>
          <pc:sldMk cId="3538168586" sldId="321"/>
        </pc:sldMkLst>
        <pc:spChg chg="mod">
          <ac:chgData name="Stamatopoulos, Thanos" userId="62f7b62d-1403-4877-8c91-ec13a938639b" providerId="ADAL" clId="{B26BA8E0-FFEF-5364-9683-63F43429D38D}" dt="2026-06-25T14:16:27.221" v="5903" actId="20577"/>
          <ac:spMkLst>
            <pc:docMk/>
            <pc:sldMk cId="3538168586" sldId="321"/>
            <ac:spMk id="20" creationId="{DC5CBE22-0D06-DE43-A0AD-BACD55E95D9B}"/>
          </ac:spMkLst>
        </pc:spChg>
        <pc:spChg chg="mod">
          <ac:chgData name="Stamatopoulos, Thanos" userId="62f7b62d-1403-4877-8c91-ec13a938639b" providerId="ADAL" clId="{B26BA8E0-FFEF-5364-9683-63F43429D38D}" dt="2026-06-26T15:40:53.446" v="5918" actId="20577"/>
          <ac:spMkLst>
            <pc:docMk/>
            <pc:sldMk cId="3538168586" sldId="321"/>
            <ac:spMk id="21" creationId="{4533E404-BAC2-8344-8AE7-A8F48EC95D69}"/>
          </ac:spMkLst>
        </pc:spChg>
      </pc:sldChg>
      <pc:sldChg chg="del">
        <pc:chgData name="Stamatopoulos, Thanos" userId="62f7b62d-1403-4877-8c91-ec13a938639b" providerId="ADAL" clId="{B26BA8E0-FFEF-5364-9683-63F43429D38D}" dt="2026-06-25T14:16:45.932" v="5908" actId="2696"/>
        <pc:sldMkLst>
          <pc:docMk/>
          <pc:sldMk cId="1584555173" sldId="324"/>
        </pc:sldMkLst>
      </pc:sldChg>
      <pc:sldChg chg="modSp mod">
        <pc:chgData name="Stamatopoulos, Thanos" userId="62f7b62d-1403-4877-8c91-ec13a938639b" providerId="ADAL" clId="{B26BA8E0-FFEF-5364-9683-63F43429D38D}" dt="2026-06-24T14:20:29.124" v="838" actId="20577"/>
        <pc:sldMkLst>
          <pc:docMk/>
          <pc:sldMk cId="1336321153" sldId="330"/>
        </pc:sldMkLst>
        <pc:spChg chg="mod">
          <ac:chgData name="Stamatopoulos, Thanos" userId="62f7b62d-1403-4877-8c91-ec13a938639b" providerId="ADAL" clId="{B26BA8E0-FFEF-5364-9683-63F43429D38D}" dt="2026-06-24T14:20:29.124" v="838" actId="20577"/>
          <ac:spMkLst>
            <pc:docMk/>
            <pc:sldMk cId="1336321153" sldId="330"/>
            <ac:spMk id="6" creationId="{4F52A541-2543-D94D-8504-3D6BB1829961}"/>
          </ac:spMkLst>
        </pc:spChg>
      </pc:sldChg>
      <pc:sldChg chg="modSp mod">
        <pc:chgData name="Stamatopoulos, Thanos" userId="62f7b62d-1403-4877-8c91-ec13a938639b" providerId="ADAL" clId="{B26BA8E0-FFEF-5364-9683-63F43429D38D}" dt="2026-06-24T19:26:47.070" v="2245" actId="20577"/>
        <pc:sldMkLst>
          <pc:docMk/>
          <pc:sldMk cId="4087827547" sldId="331"/>
        </pc:sldMkLst>
        <pc:spChg chg="mod">
          <ac:chgData name="Stamatopoulos, Thanos" userId="62f7b62d-1403-4877-8c91-ec13a938639b" providerId="ADAL" clId="{B26BA8E0-FFEF-5364-9683-63F43429D38D}" dt="2026-06-24T19:26:47.070" v="2245" actId="20577"/>
          <ac:spMkLst>
            <pc:docMk/>
            <pc:sldMk cId="4087827547" sldId="331"/>
            <ac:spMk id="6" creationId="{4F52A541-2543-D94D-8504-3D6BB1829961}"/>
          </ac:spMkLst>
        </pc:spChg>
      </pc:sldChg>
      <pc:sldChg chg="add del">
        <pc:chgData name="Stamatopoulos, Thanos" userId="62f7b62d-1403-4877-8c91-ec13a938639b" providerId="ADAL" clId="{B26BA8E0-FFEF-5364-9683-63F43429D38D}" dt="2026-06-25T14:16:42.334" v="5905" actId="2696"/>
        <pc:sldMkLst>
          <pc:docMk/>
          <pc:sldMk cId="3426791473" sldId="518"/>
        </pc:sldMkLst>
      </pc:sldChg>
      <pc:sldChg chg="add del">
        <pc:chgData name="Stamatopoulos, Thanos" userId="62f7b62d-1403-4877-8c91-ec13a938639b" providerId="ADAL" clId="{B26BA8E0-FFEF-5364-9683-63F43429D38D}" dt="2026-06-25T14:16:42.912" v="5906" actId="2696"/>
        <pc:sldMkLst>
          <pc:docMk/>
          <pc:sldMk cId="1595970813" sldId="526"/>
        </pc:sldMkLst>
      </pc:sldChg>
      <pc:sldChg chg="modSp mod">
        <pc:chgData name="Stamatopoulos, Thanos" userId="62f7b62d-1403-4877-8c91-ec13a938639b" providerId="ADAL" clId="{B26BA8E0-FFEF-5364-9683-63F43429D38D}" dt="2026-06-24T14:33:24.947" v="1571" actId="1035"/>
        <pc:sldMkLst>
          <pc:docMk/>
          <pc:sldMk cId="1364934500" sldId="537"/>
        </pc:sldMkLst>
        <pc:spChg chg="mod">
          <ac:chgData name="Stamatopoulos, Thanos" userId="62f7b62d-1403-4877-8c91-ec13a938639b" providerId="ADAL" clId="{B26BA8E0-FFEF-5364-9683-63F43429D38D}" dt="2026-06-24T14:33:24.947" v="1571" actId="1035"/>
          <ac:spMkLst>
            <pc:docMk/>
            <pc:sldMk cId="1364934500" sldId="537"/>
            <ac:spMk id="93" creationId="{F3C91182-ABF7-E949-B7C1-820768FB267A}"/>
          </ac:spMkLst>
        </pc:spChg>
      </pc:sldChg>
      <pc:sldChg chg="del">
        <pc:chgData name="Stamatopoulos, Thanos" userId="62f7b62d-1403-4877-8c91-ec13a938639b" providerId="ADAL" clId="{B26BA8E0-FFEF-5364-9683-63F43429D38D}" dt="2026-06-25T14:16:39.692" v="5904" actId="2696"/>
        <pc:sldMkLst>
          <pc:docMk/>
          <pc:sldMk cId="3051083188" sldId="540"/>
        </pc:sldMkLst>
      </pc:sldChg>
      <pc:sldChg chg="addSp delSp modSp mod delAnim">
        <pc:chgData name="Stamatopoulos, Thanos" userId="62f7b62d-1403-4877-8c91-ec13a938639b" providerId="ADAL" clId="{B26BA8E0-FFEF-5364-9683-63F43429D38D}" dt="2026-06-24T19:33:57.410" v="2490" actId="20577"/>
        <pc:sldMkLst>
          <pc:docMk/>
          <pc:sldMk cId="3737217761" sldId="574"/>
        </pc:sldMkLst>
        <pc:spChg chg="mod">
          <ac:chgData name="Stamatopoulos, Thanos" userId="62f7b62d-1403-4877-8c91-ec13a938639b" providerId="ADAL" clId="{B26BA8E0-FFEF-5364-9683-63F43429D38D}" dt="2026-06-24T19:27:25.328" v="2251"/>
          <ac:spMkLst>
            <pc:docMk/>
            <pc:sldMk cId="3737217761" sldId="574"/>
            <ac:spMk id="5" creationId="{F6596100-C371-3C17-9C71-53C758AAB8B5}"/>
          </ac:spMkLst>
        </pc:spChg>
        <pc:spChg chg="mod">
          <ac:chgData name="Stamatopoulos, Thanos" userId="62f7b62d-1403-4877-8c91-ec13a938639b" providerId="ADAL" clId="{B26BA8E0-FFEF-5364-9683-63F43429D38D}" dt="2026-06-24T19:33:07.656" v="2476" actId="20577"/>
          <ac:spMkLst>
            <pc:docMk/>
            <pc:sldMk cId="3737217761" sldId="574"/>
            <ac:spMk id="8" creationId="{CBDE366D-CDE3-577E-7C24-F27B0693EFE1}"/>
          </ac:spMkLst>
        </pc:spChg>
        <pc:spChg chg="add mod">
          <ac:chgData name="Stamatopoulos, Thanos" userId="62f7b62d-1403-4877-8c91-ec13a938639b" providerId="ADAL" clId="{B26BA8E0-FFEF-5364-9683-63F43429D38D}" dt="2026-06-24T19:32:48.592" v="2462" actId="1036"/>
          <ac:spMkLst>
            <pc:docMk/>
            <pc:sldMk cId="3737217761" sldId="574"/>
            <ac:spMk id="9" creationId="{47FFF487-870E-FA65-DF0C-F77F7715E75F}"/>
          </ac:spMkLst>
        </pc:spChg>
        <pc:spChg chg="add mod">
          <ac:chgData name="Stamatopoulos, Thanos" userId="62f7b62d-1403-4877-8c91-ec13a938639b" providerId="ADAL" clId="{B26BA8E0-FFEF-5364-9683-63F43429D38D}" dt="2026-06-24T19:32:55.932" v="2463" actId="1076"/>
          <ac:spMkLst>
            <pc:docMk/>
            <pc:sldMk cId="3737217761" sldId="574"/>
            <ac:spMk id="10" creationId="{55046270-41CC-5320-A07B-85910968D345}"/>
          </ac:spMkLst>
        </pc:spChg>
        <pc:spChg chg="add mod">
          <ac:chgData name="Stamatopoulos, Thanos" userId="62f7b62d-1403-4877-8c91-ec13a938639b" providerId="ADAL" clId="{B26BA8E0-FFEF-5364-9683-63F43429D38D}" dt="2026-06-24T19:33:47.638" v="2482" actId="20577"/>
          <ac:spMkLst>
            <pc:docMk/>
            <pc:sldMk cId="3737217761" sldId="574"/>
            <ac:spMk id="11" creationId="{C53F1C2A-3B40-AAB4-796C-56DED4B30EB2}"/>
          </ac:spMkLst>
        </pc:spChg>
        <pc:spChg chg="add mod">
          <ac:chgData name="Stamatopoulos, Thanos" userId="62f7b62d-1403-4877-8c91-ec13a938639b" providerId="ADAL" clId="{B26BA8E0-FFEF-5364-9683-63F43429D38D}" dt="2026-06-24T19:33:57.410" v="2490" actId="20577"/>
          <ac:spMkLst>
            <pc:docMk/>
            <pc:sldMk cId="3737217761" sldId="574"/>
            <ac:spMk id="12" creationId="{66289CB8-792A-80FD-FD06-FD31611AAD59}"/>
          </ac:spMkLst>
        </pc:spChg>
        <pc:picChg chg="mod">
          <ac:chgData name="Stamatopoulos, Thanos" userId="62f7b62d-1403-4877-8c91-ec13a938639b" providerId="ADAL" clId="{B26BA8E0-FFEF-5364-9683-63F43429D38D}" dt="2026-06-24T19:31:11.613" v="2385" actId="1076"/>
          <ac:picMkLst>
            <pc:docMk/>
            <pc:sldMk cId="3737217761" sldId="574"/>
            <ac:picMk id="2" creationId="{1AF98460-3F52-701F-F59B-4B7E9BCD5E11}"/>
          </ac:picMkLst>
        </pc:picChg>
        <pc:picChg chg="add mod modCrop">
          <ac:chgData name="Stamatopoulos, Thanos" userId="62f7b62d-1403-4877-8c91-ec13a938639b" providerId="ADAL" clId="{B26BA8E0-FFEF-5364-9683-63F43429D38D}" dt="2026-06-24T19:32:14.143" v="2452" actId="14100"/>
          <ac:picMkLst>
            <pc:docMk/>
            <pc:sldMk cId="3737217761" sldId="574"/>
            <ac:picMk id="7" creationId="{854DBF5F-C1ED-250F-0339-0B9D15041A4C}"/>
          </ac:picMkLst>
        </pc:picChg>
      </pc:sldChg>
      <pc:sldChg chg="del">
        <pc:chgData name="Stamatopoulos, Thanos" userId="62f7b62d-1403-4877-8c91-ec13a938639b" providerId="ADAL" clId="{B26BA8E0-FFEF-5364-9683-63F43429D38D}" dt="2026-06-25T14:15:24.121" v="5850" actId="2696"/>
        <pc:sldMkLst>
          <pc:docMk/>
          <pc:sldMk cId="679847520" sldId="580"/>
        </pc:sldMkLst>
      </pc:sldChg>
      <pc:sldChg chg="delSp modSp add mod">
        <pc:chgData name="Stamatopoulos, Thanos" userId="62f7b62d-1403-4877-8c91-ec13a938639b" providerId="ADAL" clId="{B26BA8E0-FFEF-5364-9683-63F43429D38D}" dt="2026-06-24T20:13:05.048" v="3222" actId="113"/>
        <pc:sldMkLst>
          <pc:docMk/>
          <pc:sldMk cId="1332407604" sldId="584"/>
        </pc:sldMkLst>
        <pc:spChg chg="mod">
          <ac:chgData name="Stamatopoulos, Thanos" userId="62f7b62d-1403-4877-8c91-ec13a938639b" providerId="ADAL" clId="{B26BA8E0-FFEF-5364-9683-63F43429D38D}" dt="2026-06-24T20:10:53.233" v="3105" actId="20577"/>
          <ac:spMkLst>
            <pc:docMk/>
            <pc:sldMk cId="1332407604" sldId="584"/>
            <ac:spMk id="2" creationId="{E3281AF3-957C-B9C8-5442-8289BD636136}"/>
          </ac:spMkLst>
        </pc:spChg>
        <pc:spChg chg="mod">
          <ac:chgData name="Stamatopoulos, Thanos" userId="62f7b62d-1403-4877-8c91-ec13a938639b" providerId="ADAL" clId="{B26BA8E0-FFEF-5364-9683-63F43429D38D}" dt="2026-06-24T20:13:05.048" v="3222" actId="113"/>
          <ac:spMkLst>
            <pc:docMk/>
            <pc:sldMk cId="1332407604" sldId="584"/>
            <ac:spMk id="3" creationId="{A437F9D7-4026-AE3B-CE40-744AA1362F85}"/>
          </ac:spMkLst>
        </pc:spChg>
        <pc:picChg chg="mod">
          <ac:chgData name="Stamatopoulos, Thanos" userId="62f7b62d-1403-4877-8c91-ec13a938639b" providerId="ADAL" clId="{B26BA8E0-FFEF-5364-9683-63F43429D38D}" dt="2026-06-24T20:13:00.743" v="3221" actId="1076"/>
          <ac:picMkLst>
            <pc:docMk/>
            <pc:sldMk cId="1332407604" sldId="584"/>
            <ac:picMk id="7" creationId="{81230AE4-8D11-D5C7-20BC-1D9ACE551B21}"/>
          </ac:picMkLst>
        </pc:picChg>
        <pc:picChg chg="mod">
          <ac:chgData name="Stamatopoulos, Thanos" userId="62f7b62d-1403-4877-8c91-ec13a938639b" providerId="ADAL" clId="{B26BA8E0-FFEF-5364-9683-63F43429D38D}" dt="2026-06-24T20:12:55.402" v="3218" actId="14100"/>
          <ac:picMkLst>
            <pc:docMk/>
            <pc:sldMk cId="1332407604" sldId="584"/>
            <ac:picMk id="9" creationId="{4ECC49B1-BA8A-208E-95F6-4EA927E167E4}"/>
          </ac:picMkLst>
        </pc:picChg>
      </pc:sldChg>
      <pc:sldChg chg="delSp modSp add mod">
        <pc:chgData name="Stamatopoulos, Thanos" userId="62f7b62d-1403-4877-8c91-ec13a938639b" providerId="ADAL" clId="{B26BA8E0-FFEF-5364-9683-63F43429D38D}" dt="2026-06-24T19:44:54.094" v="2822" actId="20577"/>
        <pc:sldMkLst>
          <pc:docMk/>
          <pc:sldMk cId="356708604" sldId="585"/>
        </pc:sldMkLst>
        <pc:spChg chg="mod">
          <ac:chgData name="Stamatopoulos, Thanos" userId="62f7b62d-1403-4877-8c91-ec13a938639b" providerId="ADAL" clId="{B26BA8E0-FFEF-5364-9683-63F43429D38D}" dt="2026-06-24T19:44:43.499" v="2817" actId="20577"/>
          <ac:spMkLst>
            <pc:docMk/>
            <pc:sldMk cId="356708604" sldId="585"/>
            <ac:spMk id="2" creationId="{6F5AAA6E-6FA6-93BE-7A9C-AF50C3630B0D}"/>
          </ac:spMkLst>
        </pc:spChg>
        <pc:spChg chg="mod">
          <ac:chgData name="Stamatopoulos, Thanos" userId="62f7b62d-1403-4877-8c91-ec13a938639b" providerId="ADAL" clId="{B26BA8E0-FFEF-5364-9683-63F43429D38D}" dt="2026-06-24T19:44:54.094" v="2822" actId="20577"/>
          <ac:spMkLst>
            <pc:docMk/>
            <pc:sldMk cId="356708604" sldId="585"/>
            <ac:spMk id="3" creationId="{5D9AD442-EE93-A8B3-D608-557A0E273067}"/>
          </ac:spMkLst>
        </pc:spChg>
      </pc:sldChg>
      <pc:sldChg chg="addSp delSp modSp add mod">
        <pc:chgData name="Stamatopoulos, Thanos" userId="62f7b62d-1403-4877-8c91-ec13a938639b" providerId="ADAL" clId="{B26BA8E0-FFEF-5364-9683-63F43429D38D}" dt="2026-06-25T13:25:30.891" v="4376" actId="14100"/>
        <pc:sldMkLst>
          <pc:docMk/>
          <pc:sldMk cId="2191214467" sldId="588"/>
        </pc:sldMkLst>
        <pc:spChg chg="mod">
          <ac:chgData name="Stamatopoulos, Thanos" userId="62f7b62d-1403-4877-8c91-ec13a938639b" providerId="ADAL" clId="{B26BA8E0-FFEF-5364-9683-63F43429D38D}" dt="2026-06-25T13:24:42.983" v="4332" actId="1076"/>
          <ac:spMkLst>
            <pc:docMk/>
            <pc:sldMk cId="2191214467" sldId="588"/>
            <ac:spMk id="4" creationId="{992E35E2-DD4A-C6C7-1965-0A30564C2986}"/>
          </ac:spMkLst>
        </pc:spChg>
        <pc:spChg chg="add mod">
          <ac:chgData name="Stamatopoulos, Thanos" userId="62f7b62d-1403-4877-8c91-ec13a938639b" providerId="ADAL" clId="{B26BA8E0-FFEF-5364-9683-63F43429D38D}" dt="2026-06-24T21:34:27.477" v="4039" actId="1076"/>
          <ac:spMkLst>
            <pc:docMk/>
            <pc:sldMk cId="2191214467" sldId="588"/>
            <ac:spMk id="5" creationId="{BB965C61-FF82-2C5B-2E47-7A3E97D52B07}"/>
          </ac:spMkLst>
        </pc:spChg>
        <pc:spChg chg="mod">
          <ac:chgData name="Stamatopoulos, Thanos" userId="62f7b62d-1403-4877-8c91-ec13a938639b" providerId="ADAL" clId="{B26BA8E0-FFEF-5364-9683-63F43429D38D}" dt="2026-06-25T13:25:30.891" v="4376" actId="14100"/>
          <ac:spMkLst>
            <pc:docMk/>
            <pc:sldMk cId="2191214467" sldId="588"/>
            <ac:spMk id="7" creationId="{9489D8CB-6DD1-0EE1-44DD-992C7FFC7DB3}"/>
          </ac:spMkLst>
        </pc:spChg>
        <pc:picChg chg="mod">
          <ac:chgData name="Stamatopoulos, Thanos" userId="62f7b62d-1403-4877-8c91-ec13a938639b" providerId="ADAL" clId="{B26BA8E0-FFEF-5364-9683-63F43429D38D}" dt="2026-06-25T13:24:47.819" v="4333" actId="1076"/>
          <ac:picMkLst>
            <pc:docMk/>
            <pc:sldMk cId="2191214467" sldId="588"/>
            <ac:picMk id="3" creationId="{1191F994-F259-518B-99B8-0C8352559FBB}"/>
          </ac:picMkLst>
        </pc:picChg>
        <pc:picChg chg="mod">
          <ac:chgData name="Stamatopoulos, Thanos" userId="62f7b62d-1403-4877-8c91-ec13a938639b" providerId="ADAL" clId="{B26BA8E0-FFEF-5364-9683-63F43429D38D}" dt="2026-06-24T21:35:12.790" v="4043" actId="1076"/>
          <ac:picMkLst>
            <pc:docMk/>
            <pc:sldMk cId="2191214467" sldId="588"/>
            <ac:picMk id="8" creationId="{D392583E-B372-FF83-FA19-0151CAF57EDA}"/>
          </ac:picMkLst>
        </pc:picChg>
        <pc:picChg chg="add mod">
          <ac:chgData name="Stamatopoulos, Thanos" userId="62f7b62d-1403-4877-8c91-ec13a938639b" providerId="ADAL" clId="{B26BA8E0-FFEF-5364-9683-63F43429D38D}" dt="2026-06-25T13:25:15.498" v="4335" actId="1076"/>
          <ac:picMkLst>
            <pc:docMk/>
            <pc:sldMk cId="2191214467" sldId="588"/>
            <ac:picMk id="11" creationId="{49116F66-F70D-E82A-97EC-6BD7A948C687}"/>
          </ac:picMkLst>
        </pc:picChg>
      </pc:sldChg>
      <pc:sldChg chg="delSp modSp add mod">
        <pc:chgData name="Stamatopoulos, Thanos" userId="62f7b62d-1403-4877-8c91-ec13a938639b" providerId="ADAL" clId="{B26BA8E0-FFEF-5364-9683-63F43429D38D}" dt="2026-06-25T13:28:10.978" v="4553" actId="20577"/>
        <pc:sldMkLst>
          <pc:docMk/>
          <pc:sldMk cId="1354137405" sldId="850"/>
        </pc:sldMkLst>
        <pc:spChg chg="mod">
          <ac:chgData name="Stamatopoulos, Thanos" userId="62f7b62d-1403-4877-8c91-ec13a938639b" providerId="ADAL" clId="{B26BA8E0-FFEF-5364-9683-63F43429D38D}" dt="2026-06-25T13:28:10.978" v="4553" actId="20577"/>
          <ac:spMkLst>
            <pc:docMk/>
            <pc:sldMk cId="1354137405" sldId="850"/>
            <ac:spMk id="3" creationId="{AB09FD82-531D-170A-FB48-0C8D6E67FDA2}"/>
          </ac:spMkLst>
        </pc:spChg>
        <pc:picChg chg="mod">
          <ac:chgData name="Stamatopoulos, Thanos" userId="62f7b62d-1403-4877-8c91-ec13a938639b" providerId="ADAL" clId="{B26BA8E0-FFEF-5364-9683-63F43429D38D}" dt="2026-06-25T13:27:42.411" v="4497" actId="1036"/>
          <ac:picMkLst>
            <pc:docMk/>
            <pc:sldMk cId="1354137405" sldId="850"/>
            <ac:picMk id="5" creationId="{96EFDE09-6A4D-6887-19B8-356A10E4FC68}"/>
          </ac:picMkLst>
        </pc:picChg>
        <pc:picChg chg="mod">
          <ac:chgData name="Stamatopoulos, Thanos" userId="62f7b62d-1403-4877-8c91-ec13a938639b" providerId="ADAL" clId="{B26BA8E0-FFEF-5364-9683-63F43429D38D}" dt="2026-06-25T13:27:40.426" v="4492" actId="14100"/>
          <ac:picMkLst>
            <pc:docMk/>
            <pc:sldMk cId="1354137405" sldId="850"/>
            <ac:picMk id="6" creationId="{689F387C-DC61-6A9A-3F4C-FD8F1EF25556}"/>
          </ac:picMkLst>
        </pc:picChg>
        <pc:picChg chg="del">
          <ac:chgData name="Stamatopoulos, Thanos" userId="62f7b62d-1403-4877-8c91-ec13a938639b" providerId="ADAL" clId="{B26BA8E0-FFEF-5364-9683-63F43429D38D}" dt="2026-06-25T13:26:25.105" v="4379" actId="478"/>
          <ac:picMkLst>
            <pc:docMk/>
            <pc:sldMk cId="1354137405" sldId="850"/>
            <ac:picMk id="9" creationId="{BF39AAC9-1DA6-B132-5C67-97BEC1FAEFF6}"/>
          </ac:picMkLst>
        </pc:picChg>
        <pc:picChg chg="mod">
          <ac:chgData name="Stamatopoulos, Thanos" userId="62f7b62d-1403-4877-8c91-ec13a938639b" providerId="ADAL" clId="{B26BA8E0-FFEF-5364-9683-63F43429D38D}" dt="2026-06-25T13:27:31.649" v="4490" actId="1076"/>
          <ac:picMkLst>
            <pc:docMk/>
            <pc:sldMk cId="1354137405" sldId="850"/>
            <ac:picMk id="10" creationId="{AD4DD434-11A0-44CD-7722-7378869AAA2C}"/>
          </ac:picMkLst>
        </pc:picChg>
        <pc:picChg chg="del">
          <ac:chgData name="Stamatopoulos, Thanos" userId="62f7b62d-1403-4877-8c91-ec13a938639b" providerId="ADAL" clId="{B26BA8E0-FFEF-5364-9683-63F43429D38D}" dt="2026-06-25T13:26:30.256" v="4382" actId="478"/>
          <ac:picMkLst>
            <pc:docMk/>
            <pc:sldMk cId="1354137405" sldId="850"/>
            <ac:picMk id="1026" creationId="{812423D8-0F09-D122-09B2-4693C4DD3930}"/>
          </ac:picMkLst>
        </pc:picChg>
      </pc:sldChg>
      <pc:sldChg chg="del">
        <pc:chgData name="Stamatopoulos, Thanos" userId="62f7b62d-1403-4877-8c91-ec13a938639b" providerId="ADAL" clId="{B26BA8E0-FFEF-5364-9683-63F43429D38D}" dt="2026-06-25T13:26:01.822" v="4377" actId="2696"/>
        <pc:sldMkLst>
          <pc:docMk/>
          <pc:sldMk cId="2006510543" sldId="850"/>
        </pc:sldMkLst>
      </pc:sldChg>
      <pc:sldChg chg="add">
        <pc:chgData name="Stamatopoulos, Thanos" userId="62f7b62d-1403-4877-8c91-ec13a938639b" providerId="ADAL" clId="{B26BA8E0-FFEF-5364-9683-63F43429D38D}" dt="2026-06-25T13:28:29.118" v="4555"/>
        <pc:sldMkLst>
          <pc:docMk/>
          <pc:sldMk cId="954401709" sldId="851"/>
        </pc:sldMkLst>
      </pc:sldChg>
      <pc:sldChg chg="del">
        <pc:chgData name="Stamatopoulos, Thanos" userId="62f7b62d-1403-4877-8c91-ec13a938639b" providerId="ADAL" clId="{B26BA8E0-FFEF-5364-9683-63F43429D38D}" dt="2026-06-25T13:28:19.314" v="4554" actId="2696"/>
        <pc:sldMkLst>
          <pc:docMk/>
          <pc:sldMk cId="2579333548" sldId="851"/>
        </pc:sldMkLst>
      </pc:sldChg>
      <pc:sldChg chg="del">
        <pc:chgData name="Stamatopoulos, Thanos" userId="62f7b62d-1403-4877-8c91-ec13a938639b" providerId="ADAL" clId="{B26BA8E0-FFEF-5364-9683-63F43429D38D}" dt="2026-06-25T14:16:44.643" v="5907" actId="2696"/>
        <pc:sldMkLst>
          <pc:docMk/>
          <pc:sldMk cId="10506136" sldId="852"/>
        </pc:sldMkLst>
      </pc:sldChg>
      <pc:sldChg chg="modSp mod">
        <pc:chgData name="Stamatopoulos, Thanos" userId="62f7b62d-1403-4877-8c91-ec13a938639b" providerId="ADAL" clId="{B26BA8E0-FFEF-5364-9683-63F43429D38D}" dt="2026-06-24T14:20:01.834" v="821" actId="113"/>
        <pc:sldMkLst>
          <pc:docMk/>
          <pc:sldMk cId="2976157859" sldId="854"/>
        </pc:sldMkLst>
        <pc:spChg chg="mod">
          <ac:chgData name="Stamatopoulos, Thanos" userId="62f7b62d-1403-4877-8c91-ec13a938639b" providerId="ADAL" clId="{B26BA8E0-FFEF-5364-9683-63F43429D38D}" dt="2026-06-24T14:15:37.279" v="191" actId="20577"/>
          <ac:spMkLst>
            <pc:docMk/>
            <pc:sldMk cId="2976157859" sldId="854"/>
            <ac:spMk id="4" creationId="{B8C0082D-AE95-E84B-ACFA-C1B3472209C3}"/>
          </ac:spMkLst>
        </pc:spChg>
        <pc:spChg chg="mod">
          <ac:chgData name="Stamatopoulos, Thanos" userId="62f7b62d-1403-4877-8c91-ec13a938639b" providerId="ADAL" clId="{B26BA8E0-FFEF-5364-9683-63F43429D38D}" dt="2026-06-24T14:20:01.834" v="821" actId="113"/>
          <ac:spMkLst>
            <pc:docMk/>
            <pc:sldMk cId="2976157859" sldId="854"/>
            <ac:spMk id="93" creationId="{F3C91182-ABF7-E949-B7C1-820768FB267A}"/>
          </ac:spMkLst>
        </pc:spChg>
      </pc:sldChg>
      <pc:sldChg chg="modSp mod">
        <pc:chgData name="Stamatopoulos, Thanos" userId="62f7b62d-1403-4877-8c91-ec13a938639b" providerId="ADAL" clId="{B26BA8E0-FFEF-5364-9683-63F43429D38D}" dt="2026-06-24T13:52:50.540" v="16" actId="20577"/>
        <pc:sldMkLst>
          <pc:docMk/>
          <pc:sldMk cId="2093773100" sldId="857"/>
        </pc:sldMkLst>
        <pc:spChg chg="mod">
          <ac:chgData name="Stamatopoulos, Thanos" userId="62f7b62d-1403-4877-8c91-ec13a938639b" providerId="ADAL" clId="{B26BA8E0-FFEF-5364-9683-63F43429D38D}" dt="2026-06-24T13:52:50.540" v="16" actId="20577"/>
          <ac:spMkLst>
            <pc:docMk/>
            <pc:sldMk cId="2093773100" sldId="857"/>
            <ac:spMk id="4" creationId="{B8C0082D-AE95-E84B-ACFA-C1B3472209C3}"/>
          </ac:spMkLst>
        </pc:spChg>
      </pc:sldChg>
      <pc:sldChg chg="delSp modSp mod">
        <pc:chgData name="Stamatopoulos, Thanos" userId="62f7b62d-1403-4877-8c91-ec13a938639b" providerId="ADAL" clId="{B26BA8E0-FFEF-5364-9683-63F43429D38D}" dt="2026-06-24T14:37:03.436" v="1826" actId="20577"/>
        <pc:sldMkLst>
          <pc:docMk/>
          <pc:sldMk cId="1036606360" sldId="859"/>
        </pc:sldMkLst>
        <pc:spChg chg="mod">
          <ac:chgData name="Stamatopoulos, Thanos" userId="62f7b62d-1403-4877-8c91-ec13a938639b" providerId="ADAL" clId="{B26BA8E0-FFEF-5364-9683-63F43429D38D}" dt="2026-06-24T14:36:11.978" v="1732" actId="20577"/>
          <ac:spMkLst>
            <pc:docMk/>
            <pc:sldMk cId="1036606360" sldId="859"/>
            <ac:spMk id="4" creationId="{B8C0082D-AE95-E84B-ACFA-C1B3472209C3}"/>
          </ac:spMkLst>
        </pc:spChg>
        <pc:spChg chg="mod">
          <ac:chgData name="Stamatopoulos, Thanos" userId="62f7b62d-1403-4877-8c91-ec13a938639b" providerId="ADAL" clId="{B26BA8E0-FFEF-5364-9683-63F43429D38D}" dt="2026-06-24T14:35:47.814" v="1704" actId="1076"/>
          <ac:spMkLst>
            <pc:docMk/>
            <pc:sldMk cId="1036606360" sldId="859"/>
            <ac:spMk id="6" creationId="{01896141-CDCF-1D56-1DE9-CC68871AF2DB}"/>
          </ac:spMkLst>
        </pc:spChg>
        <pc:spChg chg="mod">
          <ac:chgData name="Stamatopoulos, Thanos" userId="62f7b62d-1403-4877-8c91-ec13a938639b" providerId="ADAL" clId="{B26BA8E0-FFEF-5364-9683-63F43429D38D}" dt="2026-06-24T14:35:51.846" v="1705" actId="1076"/>
          <ac:spMkLst>
            <pc:docMk/>
            <pc:sldMk cId="1036606360" sldId="859"/>
            <ac:spMk id="8" creationId="{B990DDE1-C69D-6B50-6003-A15B42B3C0D3}"/>
          </ac:spMkLst>
        </pc:spChg>
        <pc:spChg chg="mod">
          <ac:chgData name="Stamatopoulos, Thanos" userId="62f7b62d-1403-4877-8c91-ec13a938639b" providerId="ADAL" clId="{B26BA8E0-FFEF-5364-9683-63F43429D38D}" dt="2026-06-24T14:37:03.436" v="1826" actId="20577"/>
          <ac:spMkLst>
            <pc:docMk/>
            <pc:sldMk cId="1036606360" sldId="859"/>
            <ac:spMk id="93" creationId="{F3C91182-ABF7-E949-B7C1-820768FB267A}"/>
          </ac:spMkLst>
        </pc:spChg>
        <pc:picChg chg="mod">
          <ac:chgData name="Stamatopoulos, Thanos" userId="62f7b62d-1403-4877-8c91-ec13a938639b" providerId="ADAL" clId="{B26BA8E0-FFEF-5364-9683-63F43429D38D}" dt="2026-06-24T14:35:37.857" v="1702" actId="14100"/>
          <ac:picMkLst>
            <pc:docMk/>
            <pc:sldMk cId="1036606360" sldId="859"/>
            <ac:picMk id="5" creationId="{F13B7884-41F8-8FE6-5A33-F5C871F46458}"/>
          </ac:picMkLst>
        </pc:picChg>
        <pc:picChg chg="mod">
          <ac:chgData name="Stamatopoulos, Thanos" userId="62f7b62d-1403-4877-8c91-ec13a938639b" providerId="ADAL" clId="{B26BA8E0-FFEF-5364-9683-63F43429D38D}" dt="2026-06-24T14:35:40.146" v="1703" actId="14100"/>
          <ac:picMkLst>
            <pc:docMk/>
            <pc:sldMk cId="1036606360" sldId="859"/>
            <ac:picMk id="7" creationId="{55EFCC6A-BAA9-D19E-D21B-DD71C304CF84}"/>
          </ac:picMkLst>
        </pc:picChg>
      </pc:sldChg>
      <pc:sldChg chg="addSp delSp modSp mod">
        <pc:chgData name="Stamatopoulos, Thanos" userId="62f7b62d-1403-4877-8c91-ec13a938639b" providerId="ADAL" clId="{B26BA8E0-FFEF-5364-9683-63F43429D38D}" dt="2026-06-24T14:07:59.434" v="147" actId="207"/>
        <pc:sldMkLst>
          <pc:docMk/>
          <pc:sldMk cId="3061296494" sldId="864"/>
        </pc:sldMkLst>
        <pc:spChg chg="mod">
          <ac:chgData name="Stamatopoulos, Thanos" userId="62f7b62d-1403-4877-8c91-ec13a938639b" providerId="ADAL" clId="{B26BA8E0-FFEF-5364-9683-63F43429D38D}" dt="2026-06-24T13:56:50.812" v="47" actId="14100"/>
          <ac:spMkLst>
            <pc:docMk/>
            <pc:sldMk cId="3061296494" sldId="864"/>
            <ac:spMk id="9" creationId="{D2253E4A-F6D0-BF4A-10FC-93AECACF7B15}"/>
          </ac:spMkLst>
        </pc:spChg>
        <pc:spChg chg="mod">
          <ac:chgData name="Stamatopoulos, Thanos" userId="62f7b62d-1403-4877-8c91-ec13a938639b" providerId="ADAL" clId="{B26BA8E0-FFEF-5364-9683-63F43429D38D}" dt="2026-06-24T13:57:00.233" v="54" actId="20577"/>
          <ac:spMkLst>
            <pc:docMk/>
            <pc:sldMk cId="3061296494" sldId="864"/>
            <ac:spMk id="15" creationId="{7978B587-DE7D-F9AC-E10A-C65EEF0765A0}"/>
          </ac:spMkLst>
        </pc:spChg>
        <pc:spChg chg="mod">
          <ac:chgData name="Stamatopoulos, Thanos" userId="62f7b62d-1403-4877-8c91-ec13a938639b" providerId="ADAL" clId="{B26BA8E0-FFEF-5364-9683-63F43429D38D}" dt="2026-06-24T13:52:24.700" v="2" actId="1038"/>
          <ac:spMkLst>
            <pc:docMk/>
            <pc:sldMk cId="3061296494" sldId="864"/>
            <ac:spMk id="17" creationId="{6F0E60FC-12CF-568E-36A5-2EE6C85D78E2}"/>
          </ac:spMkLst>
        </pc:spChg>
        <pc:spChg chg="add mod">
          <ac:chgData name="Stamatopoulos, Thanos" userId="62f7b62d-1403-4877-8c91-ec13a938639b" providerId="ADAL" clId="{B26BA8E0-FFEF-5364-9683-63F43429D38D}" dt="2026-06-24T13:53:45.129" v="20" actId="1076"/>
          <ac:spMkLst>
            <pc:docMk/>
            <pc:sldMk cId="3061296494" sldId="864"/>
            <ac:spMk id="18" creationId="{79EAE088-6A64-56A7-EDA8-317E986475ED}"/>
          </ac:spMkLst>
        </pc:spChg>
        <pc:spChg chg="add mod">
          <ac:chgData name="Stamatopoulos, Thanos" userId="62f7b62d-1403-4877-8c91-ec13a938639b" providerId="ADAL" clId="{B26BA8E0-FFEF-5364-9683-63F43429D38D}" dt="2026-06-24T13:57:04.957" v="55" actId="1076"/>
          <ac:spMkLst>
            <pc:docMk/>
            <pc:sldMk cId="3061296494" sldId="864"/>
            <ac:spMk id="19" creationId="{10C3EF01-6FBB-C1D3-D72B-05BF4EA032BB}"/>
          </ac:spMkLst>
        </pc:spChg>
        <pc:spChg chg="add mod">
          <ac:chgData name="Stamatopoulos, Thanos" userId="62f7b62d-1403-4877-8c91-ec13a938639b" providerId="ADAL" clId="{B26BA8E0-FFEF-5364-9683-63F43429D38D}" dt="2026-06-24T13:57:24.357" v="62" actId="1036"/>
          <ac:spMkLst>
            <pc:docMk/>
            <pc:sldMk cId="3061296494" sldId="864"/>
            <ac:spMk id="20" creationId="{D665C7B9-F61C-CC9B-7F09-28305F6AC317}"/>
          </ac:spMkLst>
        </pc:spChg>
        <pc:spChg chg="add mod">
          <ac:chgData name="Stamatopoulos, Thanos" userId="62f7b62d-1403-4877-8c91-ec13a938639b" providerId="ADAL" clId="{B26BA8E0-FFEF-5364-9683-63F43429D38D}" dt="2026-06-24T13:57:19.132" v="59" actId="1076"/>
          <ac:spMkLst>
            <pc:docMk/>
            <pc:sldMk cId="3061296494" sldId="864"/>
            <ac:spMk id="21" creationId="{129E93E3-11B0-ECB0-26FF-493B57532838}"/>
          </ac:spMkLst>
        </pc:spChg>
        <pc:spChg chg="add mod">
          <ac:chgData name="Stamatopoulos, Thanos" userId="62f7b62d-1403-4877-8c91-ec13a938639b" providerId="ADAL" clId="{B26BA8E0-FFEF-5364-9683-63F43429D38D}" dt="2026-06-24T14:07:37.400" v="93" actId="1076"/>
          <ac:spMkLst>
            <pc:docMk/>
            <pc:sldMk cId="3061296494" sldId="864"/>
            <ac:spMk id="22" creationId="{C5A85EAC-1E14-B008-A85C-91FBB775E9A0}"/>
          </ac:spMkLst>
        </pc:spChg>
        <pc:spChg chg="add mod">
          <ac:chgData name="Stamatopoulos, Thanos" userId="62f7b62d-1403-4877-8c91-ec13a938639b" providerId="ADAL" clId="{B26BA8E0-FFEF-5364-9683-63F43429D38D}" dt="2026-06-24T14:07:59.434" v="147" actId="207"/>
          <ac:spMkLst>
            <pc:docMk/>
            <pc:sldMk cId="3061296494" sldId="864"/>
            <ac:spMk id="23" creationId="{01CB6331-43E3-A3C1-FACE-887ABCB6813C}"/>
          </ac:spMkLst>
        </pc:spChg>
      </pc:sldChg>
      <pc:sldChg chg="addSp delSp modSp add mod">
        <pc:chgData name="Stamatopoulos, Thanos" userId="62f7b62d-1403-4877-8c91-ec13a938639b" providerId="ADAL" clId="{B26BA8E0-FFEF-5364-9683-63F43429D38D}" dt="2026-06-24T14:33:14.478" v="1559" actId="20577"/>
        <pc:sldMkLst>
          <pc:docMk/>
          <pc:sldMk cId="4089574978" sldId="865"/>
        </pc:sldMkLst>
        <pc:spChg chg="mod">
          <ac:chgData name="Stamatopoulos, Thanos" userId="62f7b62d-1403-4877-8c91-ec13a938639b" providerId="ADAL" clId="{B26BA8E0-FFEF-5364-9683-63F43429D38D}" dt="2026-06-24T14:33:14.478" v="1559" actId="20577"/>
          <ac:spMkLst>
            <pc:docMk/>
            <pc:sldMk cId="4089574978" sldId="865"/>
            <ac:spMk id="4" creationId="{DD44EDA8-3099-0427-7648-106CD0341E44}"/>
          </ac:spMkLst>
        </pc:spChg>
        <pc:spChg chg="mod">
          <ac:chgData name="Stamatopoulos, Thanos" userId="62f7b62d-1403-4877-8c91-ec13a938639b" providerId="ADAL" clId="{B26BA8E0-FFEF-5364-9683-63F43429D38D}" dt="2026-06-24T14:32:48.607" v="1535" actId="113"/>
          <ac:spMkLst>
            <pc:docMk/>
            <pc:sldMk cId="4089574978" sldId="865"/>
            <ac:spMk id="93" creationId="{58FA6145-1596-B30B-6996-A9F94900CDCF}"/>
          </ac:spMkLst>
        </pc:spChg>
        <pc:picChg chg="add mod">
          <ac:chgData name="Stamatopoulos, Thanos" userId="62f7b62d-1403-4877-8c91-ec13a938639b" providerId="ADAL" clId="{B26BA8E0-FFEF-5364-9683-63F43429D38D}" dt="2026-06-24T14:32:35.879" v="1531" actId="14100"/>
          <ac:picMkLst>
            <pc:docMk/>
            <pc:sldMk cId="4089574978" sldId="865"/>
            <ac:picMk id="6" creationId="{17D0C490-8EE9-DBA2-74D7-2D85BBDE1EAF}"/>
          </ac:picMkLst>
        </pc:picChg>
        <pc:picChg chg="add mod">
          <ac:chgData name="Stamatopoulos, Thanos" userId="62f7b62d-1403-4877-8c91-ec13a938639b" providerId="ADAL" clId="{B26BA8E0-FFEF-5364-9683-63F43429D38D}" dt="2026-06-24T14:32:23.625" v="1522" actId="1076"/>
          <ac:picMkLst>
            <pc:docMk/>
            <pc:sldMk cId="4089574978" sldId="865"/>
            <ac:picMk id="8" creationId="{3FF08201-FD5D-E51B-F751-B9603D1EA162}"/>
          </ac:picMkLst>
        </pc:picChg>
        <pc:picChg chg="add mod">
          <ac:chgData name="Stamatopoulos, Thanos" userId="62f7b62d-1403-4877-8c91-ec13a938639b" providerId="ADAL" clId="{B26BA8E0-FFEF-5364-9683-63F43429D38D}" dt="2026-06-24T14:32:57.476" v="1546" actId="692"/>
          <ac:picMkLst>
            <pc:docMk/>
            <pc:sldMk cId="4089574978" sldId="865"/>
            <ac:picMk id="10" creationId="{5BB3889D-6F16-0514-98CF-8663635A7524}"/>
          </ac:picMkLst>
        </pc:picChg>
      </pc:sldChg>
      <pc:sldChg chg="addSp delSp modSp add mod">
        <pc:chgData name="Stamatopoulos, Thanos" userId="62f7b62d-1403-4877-8c91-ec13a938639b" providerId="ADAL" clId="{B26BA8E0-FFEF-5364-9683-63F43429D38D}" dt="2026-06-24T14:47:01.597" v="2127" actId="1076"/>
        <pc:sldMkLst>
          <pc:docMk/>
          <pc:sldMk cId="3549411793" sldId="866"/>
        </pc:sldMkLst>
        <pc:spChg chg="add mod">
          <ac:chgData name="Stamatopoulos, Thanos" userId="62f7b62d-1403-4877-8c91-ec13a938639b" providerId="ADAL" clId="{B26BA8E0-FFEF-5364-9683-63F43429D38D}" dt="2026-06-24T14:40:23.842" v="2041" actId="113"/>
          <ac:spMkLst>
            <pc:docMk/>
            <pc:sldMk cId="3549411793" sldId="866"/>
            <ac:spMk id="9" creationId="{504AEE29-0707-555D-8C10-1FC51A05DF78}"/>
          </ac:spMkLst>
        </pc:spChg>
        <pc:spChg chg="add mod">
          <ac:chgData name="Stamatopoulos, Thanos" userId="62f7b62d-1403-4877-8c91-ec13a938639b" providerId="ADAL" clId="{B26BA8E0-FFEF-5364-9683-63F43429D38D}" dt="2026-06-24T14:42:07" v="2100" actId="20577"/>
          <ac:spMkLst>
            <pc:docMk/>
            <pc:sldMk cId="3549411793" sldId="866"/>
            <ac:spMk id="13" creationId="{D04B760A-F8F5-5A62-246D-3D11756A4DC7}"/>
          </ac:spMkLst>
        </pc:spChg>
        <pc:spChg chg="add mod">
          <ac:chgData name="Stamatopoulos, Thanos" userId="62f7b62d-1403-4877-8c91-ec13a938639b" providerId="ADAL" clId="{B26BA8E0-FFEF-5364-9683-63F43429D38D}" dt="2026-06-24T14:42:27.473" v="2102" actId="1076"/>
          <ac:spMkLst>
            <pc:docMk/>
            <pc:sldMk cId="3549411793" sldId="866"/>
            <ac:spMk id="14" creationId="{4A470A7C-CF6A-8B0F-CF48-ED1BED94521A}"/>
          </ac:spMkLst>
        </pc:spChg>
        <pc:spChg chg="add mod">
          <ac:chgData name="Stamatopoulos, Thanos" userId="62f7b62d-1403-4877-8c91-ec13a938639b" providerId="ADAL" clId="{B26BA8E0-FFEF-5364-9683-63F43429D38D}" dt="2026-06-24T14:45:25.829" v="2114" actId="20577"/>
          <ac:spMkLst>
            <pc:docMk/>
            <pc:sldMk cId="3549411793" sldId="866"/>
            <ac:spMk id="15" creationId="{EACE53D9-19FA-BB4C-1380-AD717A8930B1}"/>
          </ac:spMkLst>
        </pc:spChg>
        <pc:spChg chg="add mod">
          <ac:chgData name="Stamatopoulos, Thanos" userId="62f7b62d-1403-4877-8c91-ec13a938639b" providerId="ADAL" clId="{B26BA8E0-FFEF-5364-9683-63F43429D38D}" dt="2026-06-24T14:47:01.597" v="2127" actId="1076"/>
          <ac:spMkLst>
            <pc:docMk/>
            <pc:sldMk cId="3549411793" sldId="866"/>
            <ac:spMk id="16" creationId="{B4B2A55C-04C6-5BC1-48F8-333658524674}"/>
          </ac:spMkLst>
        </pc:spChg>
        <pc:spChg chg="mod">
          <ac:chgData name="Stamatopoulos, Thanos" userId="62f7b62d-1403-4877-8c91-ec13a938639b" providerId="ADAL" clId="{B26BA8E0-FFEF-5364-9683-63F43429D38D}" dt="2026-06-24T14:45:31.699" v="2115" actId="14100"/>
          <ac:spMkLst>
            <pc:docMk/>
            <pc:sldMk cId="3549411793" sldId="866"/>
            <ac:spMk id="93" creationId="{5CB4CFBF-7417-EC12-A9DE-68578EBD5FE9}"/>
          </ac:spMkLst>
        </pc:spChg>
        <pc:picChg chg="mod">
          <ac:chgData name="Stamatopoulos, Thanos" userId="62f7b62d-1403-4877-8c91-ec13a938639b" providerId="ADAL" clId="{B26BA8E0-FFEF-5364-9683-63F43429D38D}" dt="2026-06-24T14:39:58.854" v="2026" actId="1076"/>
          <ac:picMkLst>
            <pc:docMk/>
            <pc:sldMk cId="3549411793" sldId="866"/>
            <ac:picMk id="2" creationId="{708635C9-17EA-88C0-B449-D250B68C29DD}"/>
          </ac:picMkLst>
        </pc:picChg>
        <pc:picChg chg="add mod">
          <ac:chgData name="Stamatopoulos, Thanos" userId="62f7b62d-1403-4877-8c91-ec13a938639b" providerId="ADAL" clId="{B26BA8E0-FFEF-5364-9683-63F43429D38D}" dt="2026-06-24T14:45:37.905" v="2117" actId="1076"/>
          <ac:picMkLst>
            <pc:docMk/>
            <pc:sldMk cId="3549411793" sldId="866"/>
            <ac:picMk id="3" creationId="{826F8A1F-EBE5-1B6A-800A-6504918FB0BB}"/>
          </ac:picMkLst>
        </pc:picChg>
        <pc:picChg chg="add mod">
          <ac:chgData name="Stamatopoulos, Thanos" userId="62f7b62d-1403-4877-8c91-ec13a938639b" providerId="ADAL" clId="{B26BA8E0-FFEF-5364-9683-63F43429D38D}" dt="2026-06-24T14:41:51.804" v="2093" actId="14100"/>
          <ac:picMkLst>
            <pc:docMk/>
            <pc:sldMk cId="3549411793" sldId="866"/>
            <ac:picMk id="11" creationId="{79DD5163-15DD-E88F-2747-448D3769A2C7}"/>
          </ac:picMkLst>
        </pc:picChg>
      </pc:sldChg>
      <pc:sldChg chg="addSp delSp modSp add mod">
        <pc:chgData name="Stamatopoulos, Thanos" userId="62f7b62d-1403-4877-8c91-ec13a938639b" providerId="ADAL" clId="{B26BA8E0-FFEF-5364-9683-63F43429D38D}" dt="2026-06-24T19:45:33.050" v="2826" actId="478"/>
        <pc:sldMkLst>
          <pc:docMk/>
          <pc:sldMk cId="3600788008" sldId="867"/>
        </pc:sldMkLst>
        <pc:spChg chg="add mod">
          <ac:chgData name="Stamatopoulos, Thanos" userId="62f7b62d-1403-4877-8c91-ec13a938639b" providerId="ADAL" clId="{B26BA8E0-FFEF-5364-9683-63F43429D38D}" dt="2026-06-24T19:45:29.691" v="2825" actId="1076"/>
          <ac:spMkLst>
            <pc:docMk/>
            <pc:sldMk cId="3600788008" sldId="867"/>
            <ac:spMk id="3" creationId="{0E8582CE-3DC9-0174-5584-29443CD01AE4}"/>
          </ac:spMkLst>
        </pc:spChg>
        <pc:spChg chg="add mod">
          <ac:chgData name="Stamatopoulos, Thanos" userId="62f7b62d-1403-4877-8c91-ec13a938639b" providerId="ADAL" clId="{B26BA8E0-FFEF-5364-9683-63F43429D38D}" dt="2026-06-24T19:45:29.691" v="2825" actId="1076"/>
          <ac:spMkLst>
            <pc:docMk/>
            <pc:sldMk cId="3600788008" sldId="867"/>
            <ac:spMk id="5" creationId="{126FE284-545D-5E0F-21F5-A71BDB027A85}"/>
          </ac:spMkLst>
        </pc:spChg>
        <pc:spChg chg="mod">
          <ac:chgData name="Stamatopoulos, Thanos" userId="62f7b62d-1403-4877-8c91-ec13a938639b" providerId="ADAL" clId="{B26BA8E0-FFEF-5364-9683-63F43429D38D}" dt="2026-06-24T19:34:39.176" v="2501" actId="20577"/>
          <ac:spMkLst>
            <pc:docMk/>
            <pc:sldMk cId="3600788008" sldId="867"/>
            <ac:spMk id="6" creationId="{5FAD875F-C7F7-381D-8252-9027D6ACDE64}"/>
          </ac:spMkLst>
        </pc:spChg>
        <pc:spChg chg="add mod">
          <ac:chgData name="Stamatopoulos, Thanos" userId="62f7b62d-1403-4877-8c91-ec13a938639b" providerId="ADAL" clId="{B26BA8E0-FFEF-5364-9683-63F43429D38D}" dt="2026-06-24T19:45:29.691" v="2825" actId="1076"/>
          <ac:spMkLst>
            <pc:docMk/>
            <pc:sldMk cId="3600788008" sldId="867"/>
            <ac:spMk id="7" creationId="{59C15E9F-2B5F-225A-A459-D4BC4DFF721E}"/>
          </ac:spMkLst>
        </pc:spChg>
        <pc:picChg chg="add mod">
          <ac:chgData name="Stamatopoulos, Thanos" userId="62f7b62d-1403-4877-8c91-ec13a938639b" providerId="ADAL" clId="{B26BA8E0-FFEF-5364-9683-63F43429D38D}" dt="2026-06-24T19:45:29.691" v="2825" actId="1076"/>
          <ac:picMkLst>
            <pc:docMk/>
            <pc:sldMk cId="3600788008" sldId="867"/>
            <ac:picMk id="2" creationId="{E7E41D8E-1CAD-344F-2798-1289BB2DCD0C}"/>
          </ac:picMkLst>
        </pc:picChg>
      </pc:sldChg>
      <pc:sldChg chg="addSp delSp modSp add mod">
        <pc:chgData name="Stamatopoulos, Thanos" userId="62f7b62d-1403-4877-8c91-ec13a938639b" providerId="ADAL" clId="{B26BA8E0-FFEF-5364-9683-63F43429D38D}" dt="2026-06-24T19:42:28.995" v="2766"/>
        <pc:sldMkLst>
          <pc:docMk/>
          <pc:sldMk cId="152099816" sldId="868"/>
        </pc:sldMkLst>
        <pc:spChg chg="mod">
          <ac:chgData name="Stamatopoulos, Thanos" userId="62f7b62d-1403-4877-8c91-ec13a938639b" providerId="ADAL" clId="{B26BA8E0-FFEF-5364-9683-63F43429D38D}" dt="2026-06-24T19:42:28.995" v="2766"/>
          <ac:spMkLst>
            <pc:docMk/>
            <pc:sldMk cId="152099816" sldId="868"/>
            <ac:spMk id="4" creationId="{50A4E1E8-DC12-D9E4-0948-7001B9BE2C69}"/>
          </ac:spMkLst>
        </pc:spChg>
        <pc:spChg chg="add mod">
          <ac:chgData name="Stamatopoulos, Thanos" userId="62f7b62d-1403-4877-8c91-ec13a938639b" providerId="ADAL" clId="{B26BA8E0-FFEF-5364-9683-63F43429D38D}" dt="2026-06-24T19:38:32.668" v="2609" actId="207"/>
          <ac:spMkLst>
            <pc:docMk/>
            <pc:sldMk cId="152099816" sldId="868"/>
            <ac:spMk id="6" creationId="{91FA3158-2750-D700-DB5E-36BA06430447}"/>
          </ac:spMkLst>
        </pc:spChg>
        <pc:spChg chg="mod">
          <ac:chgData name="Stamatopoulos, Thanos" userId="62f7b62d-1403-4877-8c91-ec13a938639b" providerId="ADAL" clId="{B26BA8E0-FFEF-5364-9683-63F43429D38D}" dt="2026-06-24T19:39:47.147" v="2712" actId="57"/>
          <ac:spMkLst>
            <pc:docMk/>
            <pc:sldMk cId="152099816" sldId="868"/>
            <ac:spMk id="8" creationId="{849525BE-1818-5D88-99A3-6509463DC03E}"/>
          </ac:spMkLst>
        </pc:spChg>
        <pc:spChg chg="add mod">
          <ac:chgData name="Stamatopoulos, Thanos" userId="62f7b62d-1403-4877-8c91-ec13a938639b" providerId="ADAL" clId="{B26BA8E0-FFEF-5364-9683-63F43429D38D}" dt="2026-06-24T19:40:13.634" v="2756" actId="207"/>
          <ac:spMkLst>
            <pc:docMk/>
            <pc:sldMk cId="152099816" sldId="868"/>
            <ac:spMk id="15" creationId="{D13F078D-A04D-8997-AB66-E8E65A51A44B}"/>
          </ac:spMkLst>
        </pc:spChg>
        <pc:spChg chg="add mod">
          <ac:chgData name="Stamatopoulos, Thanos" userId="62f7b62d-1403-4877-8c91-ec13a938639b" providerId="ADAL" clId="{B26BA8E0-FFEF-5364-9683-63F43429D38D}" dt="2026-06-24T19:40:31.007" v="2760" actId="1076"/>
          <ac:spMkLst>
            <pc:docMk/>
            <pc:sldMk cId="152099816" sldId="868"/>
            <ac:spMk id="16" creationId="{BD153986-CE01-C1C7-5D92-FBEA652D96D9}"/>
          </ac:spMkLst>
        </pc:spChg>
        <pc:picChg chg="add mod">
          <ac:chgData name="Stamatopoulos, Thanos" userId="62f7b62d-1403-4877-8c91-ec13a938639b" providerId="ADAL" clId="{B26BA8E0-FFEF-5364-9683-63F43429D38D}" dt="2026-06-24T19:38:16.957" v="2537" actId="14100"/>
          <ac:picMkLst>
            <pc:docMk/>
            <pc:sldMk cId="152099816" sldId="868"/>
            <ac:picMk id="3" creationId="{D1AA82AB-2872-6878-7176-62115B3C380C}"/>
          </ac:picMkLst>
        </pc:picChg>
        <pc:picChg chg="add mod">
          <ac:chgData name="Stamatopoulos, Thanos" userId="62f7b62d-1403-4877-8c91-ec13a938639b" providerId="ADAL" clId="{B26BA8E0-FFEF-5364-9683-63F43429D38D}" dt="2026-06-24T19:39:12.078" v="2645" actId="14100"/>
          <ac:picMkLst>
            <pc:docMk/>
            <pc:sldMk cId="152099816" sldId="868"/>
            <ac:picMk id="13" creationId="{35A06D95-67B8-45C5-8583-4950E780E25D}"/>
          </ac:picMkLst>
        </pc:picChg>
        <pc:picChg chg="add mod">
          <ac:chgData name="Stamatopoulos, Thanos" userId="62f7b62d-1403-4877-8c91-ec13a938639b" providerId="ADAL" clId="{B26BA8E0-FFEF-5364-9683-63F43429D38D}" dt="2026-06-24T19:39:18.544" v="2649" actId="14100"/>
          <ac:picMkLst>
            <pc:docMk/>
            <pc:sldMk cId="152099816" sldId="868"/>
            <ac:picMk id="14" creationId="{C5C2D135-50A1-BF97-893E-AAB1D5D6ED89}"/>
          </ac:picMkLst>
        </pc:picChg>
      </pc:sldChg>
      <pc:sldChg chg="addSp delSp modSp add mod">
        <pc:chgData name="Stamatopoulos, Thanos" userId="62f7b62d-1403-4877-8c91-ec13a938639b" providerId="ADAL" clId="{B26BA8E0-FFEF-5364-9683-63F43429D38D}" dt="2026-06-24T19:44:10.496" v="2790" actId="404"/>
        <pc:sldMkLst>
          <pc:docMk/>
          <pc:sldMk cId="3051059956" sldId="869"/>
        </pc:sldMkLst>
        <pc:spChg chg="mod">
          <ac:chgData name="Stamatopoulos, Thanos" userId="62f7b62d-1403-4877-8c91-ec13a938639b" providerId="ADAL" clId="{B26BA8E0-FFEF-5364-9683-63F43429D38D}" dt="2026-06-24T19:42:44.436" v="2767"/>
          <ac:spMkLst>
            <pc:docMk/>
            <pc:sldMk cId="3051059956" sldId="869"/>
            <ac:spMk id="4" creationId="{E7FDCB1A-F94B-17C9-91F1-A28BB07BFCCF}"/>
          </ac:spMkLst>
        </pc:spChg>
        <pc:spChg chg="mod">
          <ac:chgData name="Stamatopoulos, Thanos" userId="62f7b62d-1403-4877-8c91-ec13a938639b" providerId="ADAL" clId="{B26BA8E0-FFEF-5364-9683-63F43429D38D}" dt="2026-06-24T19:44:10.496" v="2790" actId="404"/>
          <ac:spMkLst>
            <pc:docMk/>
            <pc:sldMk cId="3051059956" sldId="869"/>
            <ac:spMk id="8" creationId="{D2E7078B-3DB8-5308-8B99-F4B484AB62AD}"/>
          </ac:spMkLst>
        </pc:spChg>
        <pc:picChg chg="add mod">
          <ac:chgData name="Stamatopoulos, Thanos" userId="62f7b62d-1403-4877-8c91-ec13a938639b" providerId="ADAL" clId="{B26BA8E0-FFEF-5364-9683-63F43429D38D}" dt="2026-06-24T19:43:56.205" v="2787" actId="1076"/>
          <ac:picMkLst>
            <pc:docMk/>
            <pc:sldMk cId="3051059956" sldId="869"/>
            <ac:picMk id="2" creationId="{DDFAC6C4-F24E-97A4-3F35-DF4F4ED72683}"/>
          </ac:picMkLst>
        </pc:picChg>
        <pc:picChg chg="add mod">
          <ac:chgData name="Stamatopoulos, Thanos" userId="62f7b62d-1403-4877-8c91-ec13a938639b" providerId="ADAL" clId="{B26BA8E0-FFEF-5364-9683-63F43429D38D}" dt="2026-06-24T19:43:47.430" v="2785" actId="1076"/>
          <ac:picMkLst>
            <pc:docMk/>
            <pc:sldMk cId="3051059956" sldId="869"/>
            <ac:picMk id="5" creationId="{23391CC4-C578-4482-747B-0A5A60BB6402}"/>
          </ac:picMkLst>
        </pc:picChg>
        <pc:picChg chg="add mod">
          <ac:chgData name="Stamatopoulos, Thanos" userId="62f7b62d-1403-4877-8c91-ec13a938639b" providerId="ADAL" clId="{B26BA8E0-FFEF-5364-9683-63F43429D38D}" dt="2026-06-24T19:43:44.249" v="2783" actId="1076"/>
          <ac:picMkLst>
            <pc:docMk/>
            <pc:sldMk cId="3051059956" sldId="869"/>
            <ac:picMk id="6" creationId="{42DB3E95-C587-6258-3313-E4013E4B7036}"/>
          </ac:picMkLst>
        </pc:picChg>
        <pc:picChg chg="add mod">
          <ac:chgData name="Stamatopoulos, Thanos" userId="62f7b62d-1403-4877-8c91-ec13a938639b" providerId="ADAL" clId="{B26BA8E0-FFEF-5364-9683-63F43429D38D}" dt="2026-06-24T19:43:45.808" v="2784" actId="1076"/>
          <ac:picMkLst>
            <pc:docMk/>
            <pc:sldMk cId="3051059956" sldId="869"/>
            <ac:picMk id="9" creationId="{E73F4312-0CA3-5A61-C617-0C3365A41FAC}"/>
          </ac:picMkLst>
        </pc:picChg>
      </pc:sldChg>
      <pc:sldChg chg="addSp delSp modSp add mod">
        <pc:chgData name="Stamatopoulos, Thanos" userId="62f7b62d-1403-4877-8c91-ec13a938639b" providerId="ADAL" clId="{B26BA8E0-FFEF-5364-9683-63F43429D38D}" dt="2026-06-24T19:49:44.999" v="2844" actId="1076"/>
        <pc:sldMkLst>
          <pc:docMk/>
          <pc:sldMk cId="3191226915" sldId="870"/>
        </pc:sldMkLst>
        <pc:spChg chg="mod">
          <ac:chgData name="Stamatopoulos, Thanos" userId="62f7b62d-1403-4877-8c91-ec13a938639b" providerId="ADAL" clId="{B26BA8E0-FFEF-5364-9683-63F43429D38D}" dt="2026-06-24T19:49:26.689" v="2838" actId="20577"/>
          <ac:spMkLst>
            <pc:docMk/>
            <pc:sldMk cId="3191226915" sldId="870"/>
            <ac:spMk id="6" creationId="{158C6299-5B30-DC97-535B-E0868D186163}"/>
          </ac:spMkLst>
        </pc:spChg>
        <pc:picChg chg="add mod">
          <ac:chgData name="Stamatopoulos, Thanos" userId="62f7b62d-1403-4877-8c91-ec13a938639b" providerId="ADAL" clId="{B26BA8E0-FFEF-5364-9683-63F43429D38D}" dt="2026-06-24T19:49:44.999" v="2844" actId="1076"/>
          <ac:picMkLst>
            <pc:docMk/>
            <pc:sldMk cId="3191226915" sldId="870"/>
            <ac:picMk id="4" creationId="{8ACE3CE6-EBE6-D7C1-6551-1B65A1993D0B}"/>
          </ac:picMkLst>
        </pc:picChg>
      </pc:sldChg>
      <pc:sldChg chg="delSp modSp add mod">
        <pc:chgData name="Stamatopoulos, Thanos" userId="62f7b62d-1403-4877-8c91-ec13a938639b" providerId="ADAL" clId="{B26BA8E0-FFEF-5364-9683-63F43429D38D}" dt="2026-06-25T13:21:46.571" v="4299" actId="14100"/>
        <pc:sldMkLst>
          <pc:docMk/>
          <pc:sldMk cId="3322045641" sldId="873"/>
        </pc:sldMkLst>
        <pc:spChg chg="mod">
          <ac:chgData name="Stamatopoulos, Thanos" userId="62f7b62d-1403-4877-8c91-ec13a938639b" providerId="ADAL" clId="{B26BA8E0-FFEF-5364-9683-63F43429D38D}" dt="2026-06-24T19:53:17.223" v="2918" actId="20577"/>
          <ac:spMkLst>
            <pc:docMk/>
            <pc:sldMk cId="3322045641" sldId="873"/>
            <ac:spMk id="2" creationId="{A30884E2-E69B-054E-804E-60CA1691EBE6}"/>
          </ac:spMkLst>
        </pc:spChg>
        <pc:spChg chg="mod">
          <ac:chgData name="Stamatopoulos, Thanos" userId="62f7b62d-1403-4877-8c91-ec13a938639b" providerId="ADAL" clId="{B26BA8E0-FFEF-5364-9683-63F43429D38D}" dt="2026-06-25T13:21:43.020" v="4298" actId="14100"/>
          <ac:spMkLst>
            <pc:docMk/>
            <pc:sldMk cId="3322045641" sldId="873"/>
            <ac:spMk id="4" creationId="{BFC28323-7856-5D97-16C5-398A79E86E1F}"/>
          </ac:spMkLst>
        </pc:spChg>
        <pc:picChg chg="mod">
          <ac:chgData name="Stamatopoulos, Thanos" userId="62f7b62d-1403-4877-8c91-ec13a938639b" providerId="ADAL" clId="{B26BA8E0-FFEF-5364-9683-63F43429D38D}" dt="2026-06-25T13:21:46.571" v="4299" actId="14100"/>
          <ac:picMkLst>
            <pc:docMk/>
            <pc:sldMk cId="3322045641" sldId="873"/>
            <ac:picMk id="5" creationId="{416526A8-216C-D806-3323-79E25F44772C}"/>
          </ac:picMkLst>
        </pc:picChg>
      </pc:sldChg>
      <pc:sldChg chg="modSp add mod">
        <pc:chgData name="Stamatopoulos, Thanos" userId="62f7b62d-1403-4877-8c91-ec13a938639b" providerId="ADAL" clId="{B26BA8E0-FFEF-5364-9683-63F43429D38D}" dt="2026-06-24T20:14:23.744" v="3229" actId="1076"/>
        <pc:sldMkLst>
          <pc:docMk/>
          <pc:sldMk cId="3614427461" sldId="874"/>
        </pc:sldMkLst>
        <pc:spChg chg="mod">
          <ac:chgData name="Stamatopoulos, Thanos" userId="62f7b62d-1403-4877-8c91-ec13a938639b" providerId="ADAL" clId="{B26BA8E0-FFEF-5364-9683-63F43429D38D}" dt="2026-06-24T20:14:17.287" v="3227"/>
          <ac:spMkLst>
            <pc:docMk/>
            <pc:sldMk cId="3614427461" sldId="874"/>
            <ac:spMk id="3" creationId="{D4323998-3C00-1721-3A36-97C5AB8B071E}"/>
          </ac:spMkLst>
        </pc:spChg>
        <pc:spChg chg="mod">
          <ac:chgData name="Stamatopoulos, Thanos" userId="62f7b62d-1403-4877-8c91-ec13a938639b" providerId="ADAL" clId="{B26BA8E0-FFEF-5364-9683-63F43429D38D}" dt="2026-06-24T20:14:23.744" v="3229" actId="1076"/>
          <ac:spMkLst>
            <pc:docMk/>
            <pc:sldMk cId="3614427461" sldId="874"/>
            <ac:spMk id="10" creationId="{44A39BD7-63EC-4C2E-CF7F-708A8E7543BA}"/>
          </ac:spMkLst>
        </pc:spChg>
        <pc:picChg chg="mod">
          <ac:chgData name="Stamatopoulos, Thanos" userId="62f7b62d-1403-4877-8c91-ec13a938639b" providerId="ADAL" clId="{B26BA8E0-FFEF-5364-9683-63F43429D38D}" dt="2026-06-24T20:14:19.622" v="3228" actId="14100"/>
          <ac:picMkLst>
            <pc:docMk/>
            <pc:sldMk cId="3614427461" sldId="874"/>
            <ac:picMk id="6" creationId="{BC68E3DA-E522-3DAC-6E38-FA61FDC8DE16}"/>
          </ac:picMkLst>
        </pc:picChg>
      </pc:sldChg>
      <pc:sldChg chg="add">
        <pc:chgData name="Stamatopoulos, Thanos" userId="62f7b62d-1403-4877-8c91-ec13a938639b" providerId="ADAL" clId="{B26BA8E0-FFEF-5364-9683-63F43429D38D}" dt="2026-06-24T19:52:41.534" v="2883"/>
        <pc:sldMkLst>
          <pc:docMk/>
          <pc:sldMk cId="3019217185" sldId="876"/>
        </pc:sldMkLst>
      </pc:sldChg>
      <pc:sldChg chg="addSp delSp modSp add mod">
        <pc:chgData name="Stamatopoulos, Thanos" userId="62f7b62d-1403-4877-8c91-ec13a938639b" providerId="ADAL" clId="{B26BA8E0-FFEF-5364-9683-63F43429D38D}" dt="2026-06-25T13:24:03.813" v="4322" actId="1076"/>
        <pc:sldMkLst>
          <pc:docMk/>
          <pc:sldMk cId="3488572099" sldId="877"/>
        </pc:sldMkLst>
        <pc:spChg chg="mod">
          <ac:chgData name="Stamatopoulos, Thanos" userId="62f7b62d-1403-4877-8c91-ec13a938639b" providerId="ADAL" clId="{B26BA8E0-FFEF-5364-9683-63F43429D38D}" dt="2026-06-25T13:19:27.578" v="4168" actId="20577"/>
          <ac:spMkLst>
            <pc:docMk/>
            <pc:sldMk cId="3488572099" sldId="877"/>
            <ac:spMk id="3" creationId="{673027BE-F304-2604-F32F-6E0A4A055DF8}"/>
          </ac:spMkLst>
        </pc:spChg>
        <pc:spChg chg="mod">
          <ac:chgData name="Stamatopoulos, Thanos" userId="62f7b62d-1403-4877-8c91-ec13a938639b" providerId="ADAL" clId="{B26BA8E0-FFEF-5364-9683-63F43429D38D}" dt="2026-06-24T20:14:38.997" v="3253" actId="20577"/>
          <ac:spMkLst>
            <pc:docMk/>
            <pc:sldMk cId="3488572099" sldId="877"/>
            <ac:spMk id="4" creationId="{B3D449FF-89E9-B175-F324-8E93A8BE9CC6}"/>
          </ac:spMkLst>
        </pc:spChg>
        <pc:spChg chg="add mod">
          <ac:chgData name="Stamatopoulos, Thanos" userId="62f7b62d-1403-4877-8c91-ec13a938639b" providerId="ADAL" clId="{B26BA8E0-FFEF-5364-9683-63F43429D38D}" dt="2026-06-25T13:23:59.400" v="4320" actId="1036"/>
          <ac:spMkLst>
            <pc:docMk/>
            <pc:sldMk cId="3488572099" sldId="877"/>
            <ac:spMk id="24" creationId="{675842DA-4A5D-3F54-3576-141EC4997BBD}"/>
          </ac:spMkLst>
        </pc:spChg>
        <pc:picChg chg="add mod">
          <ac:chgData name="Stamatopoulos, Thanos" userId="62f7b62d-1403-4877-8c91-ec13a938639b" providerId="ADAL" clId="{B26BA8E0-FFEF-5364-9683-63F43429D38D}" dt="2026-06-25T13:23:59.400" v="4320" actId="1036"/>
          <ac:picMkLst>
            <pc:docMk/>
            <pc:sldMk cId="3488572099" sldId="877"/>
            <ac:picMk id="16" creationId="{F9C19D91-6D6E-621C-2BF1-EC72FEA28C66}"/>
          </ac:picMkLst>
        </pc:picChg>
        <pc:picChg chg="add mod">
          <ac:chgData name="Stamatopoulos, Thanos" userId="62f7b62d-1403-4877-8c91-ec13a938639b" providerId="ADAL" clId="{B26BA8E0-FFEF-5364-9683-63F43429D38D}" dt="2026-06-25T13:23:28.341" v="4301" actId="14100"/>
          <ac:picMkLst>
            <pc:docMk/>
            <pc:sldMk cId="3488572099" sldId="877"/>
            <ac:picMk id="17" creationId="{3A8E189B-CE30-8D8C-C9ED-51CE23108C30}"/>
          </ac:picMkLst>
        </pc:picChg>
        <pc:picChg chg="add mod modCrop">
          <ac:chgData name="Stamatopoulos, Thanos" userId="62f7b62d-1403-4877-8c91-ec13a938639b" providerId="ADAL" clId="{B26BA8E0-FFEF-5364-9683-63F43429D38D}" dt="2026-06-25T13:24:03.813" v="4322" actId="1076"/>
          <ac:picMkLst>
            <pc:docMk/>
            <pc:sldMk cId="3488572099" sldId="877"/>
            <ac:picMk id="25" creationId="{BCC66C1D-2FA5-5A77-937A-01CD6BE7828F}"/>
          </ac:picMkLst>
        </pc:picChg>
        <pc:cxnChg chg="add mod">
          <ac:chgData name="Stamatopoulos, Thanos" userId="62f7b62d-1403-4877-8c91-ec13a938639b" providerId="ADAL" clId="{B26BA8E0-FFEF-5364-9683-63F43429D38D}" dt="2026-06-25T13:23:59.400" v="4320" actId="1036"/>
          <ac:cxnSpMkLst>
            <pc:docMk/>
            <pc:sldMk cId="3488572099" sldId="877"/>
            <ac:cxnSpMk id="19" creationId="{2F485A02-B34E-7CA4-8AE6-3C76E02BCB7B}"/>
          </ac:cxnSpMkLst>
        </pc:cxnChg>
        <pc:cxnChg chg="add mod">
          <ac:chgData name="Stamatopoulos, Thanos" userId="62f7b62d-1403-4877-8c91-ec13a938639b" providerId="ADAL" clId="{B26BA8E0-FFEF-5364-9683-63F43429D38D}" dt="2026-06-25T13:23:59.400" v="4320" actId="1036"/>
          <ac:cxnSpMkLst>
            <pc:docMk/>
            <pc:sldMk cId="3488572099" sldId="877"/>
            <ac:cxnSpMk id="22" creationId="{FA913F59-2158-E037-C16C-D06FEC0F3374}"/>
          </ac:cxnSpMkLst>
        </pc:cxnChg>
      </pc:sldChg>
      <pc:sldChg chg="addSp delSp modSp add mod">
        <pc:chgData name="Stamatopoulos, Thanos" userId="62f7b62d-1403-4877-8c91-ec13a938639b" providerId="ADAL" clId="{B26BA8E0-FFEF-5364-9683-63F43429D38D}" dt="2026-06-24T21:32:51.329" v="3977" actId="1076"/>
        <pc:sldMkLst>
          <pc:docMk/>
          <pc:sldMk cId="3340972857" sldId="878"/>
        </pc:sldMkLst>
        <pc:spChg chg="mod">
          <ac:chgData name="Stamatopoulos, Thanos" userId="62f7b62d-1403-4877-8c91-ec13a938639b" providerId="ADAL" clId="{B26BA8E0-FFEF-5364-9683-63F43429D38D}" dt="2026-06-24T21:32:11.416" v="3973" actId="20577"/>
          <ac:spMkLst>
            <pc:docMk/>
            <pc:sldMk cId="3340972857" sldId="878"/>
            <ac:spMk id="6" creationId="{4E233C29-570D-34B8-BE2D-939308533E5F}"/>
          </ac:spMkLst>
        </pc:spChg>
        <pc:picChg chg="add mod">
          <ac:chgData name="Stamatopoulos, Thanos" userId="62f7b62d-1403-4877-8c91-ec13a938639b" providerId="ADAL" clId="{B26BA8E0-FFEF-5364-9683-63F43429D38D}" dt="2026-06-24T21:32:51.329" v="3977" actId="1076"/>
          <ac:picMkLst>
            <pc:docMk/>
            <pc:sldMk cId="3340972857" sldId="878"/>
            <ac:picMk id="2" creationId="{11382F78-EC36-DD58-C7DF-C89D8F15E951}"/>
          </ac:picMkLst>
        </pc:picChg>
      </pc:sldChg>
      <pc:sldChg chg="addSp delSp modSp add mod">
        <pc:chgData name="Stamatopoulos, Thanos" userId="62f7b62d-1403-4877-8c91-ec13a938639b" providerId="ADAL" clId="{B26BA8E0-FFEF-5364-9683-63F43429D38D}" dt="2026-06-25T13:31:04.961" v="4637" actId="14100"/>
        <pc:sldMkLst>
          <pc:docMk/>
          <pc:sldMk cId="658690552" sldId="879"/>
        </pc:sldMkLst>
        <pc:spChg chg="mod">
          <ac:chgData name="Stamatopoulos, Thanos" userId="62f7b62d-1403-4877-8c91-ec13a938639b" providerId="ADAL" clId="{B26BA8E0-FFEF-5364-9683-63F43429D38D}" dt="2026-06-25T13:29:48.645" v="4630" actId="20577"/>
          <ac:spMkLst>
            <pc:docMk/>
            <pc:sldMk cId="658690552" sldId="879"/>
            <ac:spMk id="6" creationId="{B7BDB655-F0B3-4C0C-F29F-482890E7D85F}"/>
          </ac:spMkLst>
        </pc:spChg>
        <pc:picChg chg="del">
          <ac:chgData name="Stamatopoulos, Thanos" userId="62f7b62d-1403-4877-8c91-ec13a938639b" providerId="ADAL" clId="{B26BA8E0-FFEF-5364-9683-63F43429D38D}" dt="2026-06-25T13:29:49.938" v="4631" actId="478"/>
          <ac:picMkLst>
            <pc:docMk/>
            <pc:sldMk cId="658690552" sldId="879"/>
            <ac:picMk id="2" creationId="{7BE15CE6-097D-ADA3-ADF2-FB04761890AF}"/>
          </ac:picMkLst>
        </pc:picChg>
        <pc:picChg chg="add mod">
          <ac:chgData name="Stamatopoulos, Thanos" userId="62f7b62d-1403-4877-8c91-ec13a938639b" providerId="ADAL" clId="{B26BA8E0-FFEF-5364-9683-63F43429D38D}" dt="2026-06-25T13:30:02.679" v="4634" actId="14100"/>
          <ac:picMkLst>
            <pc:docMk/>
            <pc:sldMk cId="658690552" sldId="879"/>
            <ac:picMk id="3" creationId="{D9961B34-0CF6-F15D-8863-5357C5EE8C61}"/>
          </ac:picMkLst>
        </pc:picChg>
        <pc:picChg chg="add mod">
          <ac:chgData name="Stamatopoulos, Thanos" userId="62f7b62d-1403-4877-8c91-ec13a938639b" providerId="ADAL" clId="{B26BA8E0-FFEF-5364-9683-63F43429D38D}" dt="2026-06-25T13:31:04.961" v="4637" actId="14100"/>
          <ac:picMkLst>
            <pc:docMk/>
            <pc:sldMk cId="658690552" sldId="879"/>
            <ac:picMk id="4" creationId="{011D2BE5-3E2D-55D3-2774-FD2DD0A208F6}"/>
          </ac:picMkLst>
        </pc:picChg>
      </pc:sldChg>
      <pc:sldChg chg="addSp delSp modSp add mod">
        <pc:chgData name="Stamatopoulos, Thanos" userId="62f7b62d-1403-4877-8c91-ec13a938639b" providerId="ADAL" clId="{B26BA8E0-FFEF-5364-9683-63F43429D38D}" dt="2026-06-25T14:08:23.772" v="5848" actId="20577"/>
        <pc:sldMkLst>
          <pc:docMk/>
          <pc:sldMk cId="2797252220" sldId="880"/>
        </pc:sldMkLst>
        <pc:spChg chg="mod">
          <ac:chgData name="Stamatopoulos, Thanos" userId="62f7b62d-1403-4877-8c91-ec13a938639b" providerId="ADAL" clId="{B26BA8E0-FFEF-5364-9683-63F43429D38D}" dt="2026-06-25T13:34:44.868" v="4876" actId="20577"/>
          <ac:spMkLst>
            <pc:docMk/>
            <pc:sldMk cId="2797252220" sldId="880"/>
            <ac:spMk id="2" creationId="{EBFFB2CF-E3E2-3BEB-0AF9-9BBD4B60CDAC}"/>
          </ac:spMkLst>
        </pc:spChg>
        <pc:spChg chg="del">
          <ac:chgData name="Stamatopoulos, Thanos" userId="62f7b62d-1403-4877-8c91-ec13a938639b" providerId="ADAL" clId="{B26BA8E0-FFEF-5364-9683-63F43429D38D}" dt="2026-06-25T13:31:36.747" v="4641" actId="478"/>
          <ac:spMkLst>
            <pc:docMk/>
            <pc:sldMk cId="2797252220" sldId="880"/>
            <ac:spMk id="4" creationId="{DF0E1FBE-E114-8E3B-01C5-16FB97362B23}"/>
          </ac:spMkLst>
        </pc:spChg>
        <pc:spChg chg="del">
          <ac:chgData name="Stamatopoulos, Thanos" userId="62f7b62d-1403-4877-8c91-ec13a938639b" providerId="ADAL" clId="{B26BA8E0-FFEF-5364-9683-63F43429D38D}" dt="2026-06-25T13:31:39.897" v="4643" actId="478"/>
          <ac:spMkLst>
            <pc:docMk/>
            <pc:sldMk cId="2797252220" sldId="880"/>
            <ac:spMk id="5" creationId="{99C2E7DD-9782-6979-7DA6-6D4B7926288A}"/>
          </ac:spMkLst>
        </pc:spChg>
        <pc:spChg chg="del mod">
          <ac:chgData name="Stamatopoulos, Thanos" userId="62f7b62d-1403-4877-8c91-ec13a938639b" providerId="ADAL" clId="{B26BA8E0-FFEF-5364-9683-63F43429D38D}" dt="2026-06-25T13:48:05.775" v="5265" actId="478"/>
          <ac:spMkLst>
            <pc:docMk/>
            <pc:sldMk cId="2797252220" sldId="880"/>
            <ac:spMk id="6" creationId="{CC72CA5B-1A26-DFD2-4FF3-833EC16036ED}"/>
          </ac:spMkLst>
        </pc:spChg>
        <pc:spChg chg="mod">
          <ac:chgData name="Stamatopoulos, Thanos" userId="62f7b62d-1403-4877-8c91-ec13a938639b" providerId="ADAL" clId="{B26BA8E0-FFEF-5364-9683-63F43429D38D}" dt="2026-06-25T14:08:23.772" v="5848" actId="20577"/>
          <ac:spMkLst>
            <pc:docMk/>
            <pc:sldMk cId="2797252220" sldId="880"/>
            <ac:spMk id="7" creationId="{539D3EAA-262D-F531-FF45-E8F4B08C92F4}"/>
          </ac:spMkLst>
        </pc:spChg>
        <pc:spChg chg="add mod">
          <ac:chgData name="Stamatopoulos, Thanos" userId="62f7b62d-1403-4877-8c91-ec13a938639b" providerId="ADAL" clId="{B26BA8E0-FFEF-5364-9683-63F43429D38D}" dt="2026-06-25T13:53:51.251" v="5548" actId="20577"/>
          <ac:spMkLst>
            <pc:docMk/>
            <pc:sldMk cId="2797252220" sldId="880"/>
            <ac:spMk id="10" creationId="{762D43DB-8421-4CAE-13A3-348A4E9402E7}"/>
          </ac:spMkLst>
        </pc:spChg>
        <pc:graphicFrameChg chg="add mod modGraphic">
          <ac:chgData name="Stamatopoulos, Thanos" userId="62f7b62d-1403-4877-8c91-ec13a938639b" providerId="ADAL" clId="{B26BA8E0-FFEF-5364-9683-63F43429D38D}" dt="2026-06-25T14:06:53.306" v="5682" actId="1076"/>
          <ac:graphicFrameMkLst>
            <pc:docMk/>
            <pc:sldMk cId="2797252220" sldId="880"/>
            <ac:graphicFrameMk id="9" creationId="{B1750F3F-E8B9-0249-5A2D-5F28F29513E1}"/>
          </ac:graphicFrameMkLst>
        </pc:graphicFrameChg>
        <pc:picChg chg="del">
          <ac:chgData name="Stamatopoulos, Thanos" userId="62f7b62d-1403-4877-8c91-ec13a938639b" providerId="ADAL" clId="{B26BA8E0-FFEF-5364-9683-63F43429D38D}" dt="2026-06-25T13:31:34.409" v="4639" actId="478"/>
          <ac:picMkLst>
            <pc:docMk/>
            <pc:sldMk cId="2797252220" sldId="880"/>
            <ac:picMk id="3" creationId="{3F8511CC-8F88-A58F-F31A-67E7A6B3C9EA}"/>
          </ac:picMkLst>
        </pc:picChg>
        <pc:picChg chg="del">
          <ac:chgData name="Stamatopoulos, Thanos" userId="62f7b62d-1403-4877-8c91-ec13a938639b" providerId="ADAL" clId="{B26BA8E0-FFEF-5364-9683-63F43429D38D}" dt="2026-06-25T13:31:37.811" v="4642" actId="478"/>
          <ac:picMkLst>
            <pc:docMk/>
            <pc:sldMk cId="2797252220" sldId="880"/>
            <ac:picMk id="8" creationId="{05AFE52B-5602-0354-5C2E-B7B24C395808}"/>
          </ac:picMkLst>
        </pc:picChg>
        <pc:picChg chg="del">
          <ac:chgData name="Stamatopoulos, Thanos" userId="62f7b62d-1403-4877-8c91-ec13a938639b" providerId="ADAL" clId="{B26BA8E0-FFEF-5364-9683-63F43429D38D}" dt="2026-06-25T13:31:35.562" v="4640" actId="478"/>
          <ac:picMkLst>
            <pc:docMk/>
            <pc:sldMk cId="2797252220" sldId="880"/>
            <ac:picMk id="11" creationId="{C061F90C-67EE-E39A-178D-1182C4020851}"/>
          </ac:picMkLst>
        </pc:picChg>
      </pc:sldChg>
      <pc:sldChg chg="add">
        <pc:chgData name="Stamatopoulos, Thanos" userId="62f7b62d-1403-4877-8c91-ec13a938639b" providerId="ADAL" clId="{B26BA8E0-FFEF-5364-9683-63F43429D38D}" dt="2026-06-25T14:15:20.515" v="5849"/>
        <pc:sldMkLst>
          <pc:docMk/>
          <pc:sldMk cId="250783987" sldId="881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B3F264E-8066-E947-B6B5-B5BD434D7B6B}" type="datetimeFigureOut">
              <a:rPr lang="en-US" smtClean="0"/>
              <a:t>6/24/26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AD8D52D-A3F1-4B43-9554-93E43582DB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38394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AD8D52D-A3F1-4B43-9554-93E43582DB8E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730060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532ABA3-1845-2CB5-A912-97356CDA219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F4B341B6-D4BA-33F3-3A6D-07845651CB9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56DCC215-D105-5E31-68CD-477D3BCD78E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8170E35-C016-885F-4746-FDA3EC954FC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AD8D52D-A3F1-4B43-9554-93E43582DB8E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899834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AD8D52D-A3F1-4B43-9554-93E43582DB8E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435260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B5BC580-FC91-5579-595E-EC7D1835741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C26346F7-D439-7804-84A9-AEBB053BF8B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A2330A0C-D3BD-0960-3EEF-52BEB7EB34B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AF4A63F-8C5A-F91D-076B-24025340912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AD8D52D-A3F1-4B43-9554-93E43582DB8E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322336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8EFE29F-5703-DA83-8332-823EA1CDF5F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1138DBAF-A7DB-6A13-2281-7F989CD0435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E0063BD1-A02F-1B89-EAD8-8EEA8917C47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21D7A0D-A358-3419-83D9-CA821D1EF7D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AD8D52D-A3F1-4B43-9554-93E43582DB8E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101294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AD8D52D-A3F1-4B43-9554-93E43582DB8E}" type="slidenum">
              <a:rPr lang="en-US" smtClean="0"/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84101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4.png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solidFill>
          <a:srgbClr val="000F7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79A88CB3-351F-294D-B203-3E3755AD914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" b="-5861"/>
          <a:stretch/>
        </p:blipFill>
        <p:spPr>
          <a:xfrm>
            <a:off x="2800593" y="298702"/>
            <a:ext cx="6343408" cy="692505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594360" y="1981872"/>
            <a:ext cx="3830320" cy="1559401"/>
          </a:xfrm>
        </p:spPr>
        <p:txBody>
          <a:bodyPr lIns="0" tIns="0" rIns="0" bIns="0" anchor="t" anchorCtr="0">
            <a:normAutofit/>
          </a:bodyPr>
          <a:lstStyle>
            <a:lvl1pPr algn="l" fontAlgn="t">
              <a:lnSpc>
                <a:spcPct val="100000"/>
              </a:lnSpc>
              <a:defRPr sz="2400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add title of presentation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94360" y="3561746"/>
            <a:ext cx="3830320" cy="646853"/>
          </a:xfrm>
        </p:spPr>
        <p:txBody>
          <a:bodyPr lIns="0" tIns="0" rIns="0" bIns="0"/>
          <a:lstStyle>
            <a:lvl1pPr marL="0" indent="0" algn="l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ea typeface="Source Sans Pro Semibold" panose="020B0503030403020204" pitchFamily="34" charset="0"/>
                <a:cs typeface="Arial" panose="020B0604020202020204" pitchFamily="34" charset="0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Click to add presenter or presenting org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D1000446-DC24-2642-A21F-0BEA0073149F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94360" y="4396170"/>
            <a:ext cx="2714105" cy="324812"/>
          </a:xfrm>
        </p:spPr>
        <p:txBody>
          <a:bodyPr lIns="0" tIns="0" rIns="0" bIns="0"/>
          <a:lstStyle>
            <a:lvl1pPr>
              <a:buNone/>
              <a:defRPr sz="12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add the date of the presentation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8615BFA-90C1-0F46-AAA7-8C67D48F4666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4360" y="5520163"/>
            <a:ext cx="2597150" cy="505883"/>
          </a:xfrm>
        </p:spPr>
        <p:txBody>
          <a:bodyPr lIns="0" tIns="0" rIns="0" bIns="0" anchor="t" anchorCtr="0"/>
          <a:lstStyle>
            <a:lvl1pPr>
              <a:buFontTx/>
              <a:buNone/>
              <a:defRPr sz="1000">
                <a:solidFill>
                  <a:schemeClr val="bg1">
                    <a:lumMod val="65000"/>
                  </a:schemeClr>
                </a:solidFill>
              </a:defRPr>
            </a:lvl1pPr>
            <a:lvl2pPr>
              <a:buFontTx/>
              <a:buNone/>
              <a:defRPr sz="1200">
                <a:solidFill>
                  <a:schemeClr val="bg1">
                    <a:lumMod val="65000"/>
                  </a:schemeClr>
                </a:solidFill>
              </a:defRPr>
            </a:lvl2pPr>
            <a:lvl3pPr>
              <a:buFontTx/>
              <a:buNone/>
              <a:defRPr sz="1200">
                <a:solidFill>
                  <a:schemeClr val="bg1">
                    <a:lumMod val="65000"/>
                  </a:schemeClr>
                </a:solidFill>
              </a:defRPr>
            </a:lvl3pPr>
            <a:lvl4pPr>
              <a:buFontTx/>
              <a:buNone/>
              <a:defRPr sz="1200">
                <a:solidFill>
                  <a:schemeClr val="bg1">
                    <a:lumMod val="65000"/>
                  </a:schemeClr>
                </a:solidFill>
              </a:defRPr>
            </a:lvl4pPr>
            <a:lvl5pPr>
              <a:buFontTx/>
              <a:buNone/>
              <a:defRPr sz="1200">
                <a:solidFill>
                  <a:schemeClr val="bg1">
                    <a:lumMod val="65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add LA-UR number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45E8F88-2F04-A24D-B64D-D31A64C16106}"/>
              </a:ext>
            </a:extLst>
          </p:cNvPr>
          <p:cNvSpPr txBox="1"/>
          <p:nvPr userDrawn="1"/>
        </p:nvSpPr>
        <p:spPr>
          <a:xfrm>
            <a:off x="1247380" y="6504590"/>
            <a:ext cx="3888259" cy="769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5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Managed by Triad National Security, LLC, for the U.S. Department of Energy’s NNSA.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7CA5E6A1-8400-5543-A539-750F492A4E9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7266" y="466724"/>
            <a:ext cx="2957369" cy="865846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6CC4CCD8-670C-C247-A670-D2A0A7CC0B40}"/>
              </a:ext>
            </a:extLst>
          </p:cNvPr>
          <p:cNvSpPr/>
          <p:nvPr userDrawn="1"/>
        </p:nvSpPr>
        <p:spPr>
          <a:xfrm>
            <a:off x="323850" y="6138506"/>
            <a:ext cx="923530" cy="570027"/>
          </a:xfrm>
          <a:prstGeom prst="rect">
            <a:avLst/>
          </a:prstGeom>
          <a:solidFill>
            <a:srgbClr val="000F7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AB31FDCC-6089-9549-867D-AA161AFF6943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4360" y="6376337"/>
            <a:ext cx="590382" cy="283004"/>
          </a:xfrm>
          <a:prstGeom prst="rect">
            <a:avLst/>
          </a:prstGeom>
        </p:spPr>
      </p:pic>
      <p:sp>
        <p:nvSpPr>
          <p:cNvPr id="23" name="Slide Number Placeholder 3">
            <a:extLst>
              <a:ext uri="{FF2B5EF4-FFF2-40B4-BE49-F238E27FC236}">
                <a16:creationId xmlns:a16="http://schemas.microsoft.com/office/drawing/2014/main" id="{D7CC174E-53C7-1C49-8CF1-B008CEDC8F30}"/>
              </a:ext>
            </a:extLst>
          </p:cNvPr>
          <p:cNvSpPr txBox="1">
            <a:spLocks/>
          </p:cNvSpPr>
          <p:nvPr userDrawn="1"/>
        </p:nvSpPr>
        <p:spPr>
          <a:xfrm>
            <a:off x="8641080" y="6501384"/>
            <a:ext cx="220485" cy="270473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defPPr>
              <a:defRPr lang="en-US"/>
            </a:defPPr>
            <a:lvl1pPr marL="0" algn="r" defTabSz="457200" rtl="0" eaLnBrk="1" latinLnBrk="0" hangingPunct="1">
              <a:defRPr sz="700" b="0" i="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700" dirty="0">
                <a:solidFill>
                  <a:schemeClr val="bg1">
                    <a:lumMod val="65000"/>
                  </a:schemeClr>
                </a:solidFill>
              </a:rPr>
              <a:t>  </a:t>
            </a:r>
            <a:fld id="{F16E1515-8F3D-DE4D-94E5-8D9BEBCD7A49}" type="slidenum">
              <a:rPr lang="en-US" sz="700" smtClean="0">
                <a:solidFill>
                  <a:schemeClr val="bg1">
                    <a:lumMod val="65000"/>
                  </a:schemeClr>
                </a:solidFill>
              </a:rPr>
              <a:pPr/>
              <a:t>‹#›</a:t>
            </a:fld>
            <a:endParaRPr lang="en-US" sz="7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3" name="Date Placeholder 3">
            <a:extLst>
              <a:ext uri="{FF2B5EF4-FFF2-40B4-BE49-F238E27FC236}">
                <a16:creationId xmlns:a16="http://schemas.microsoft.com/office/drawing/2014/main" id="{7064C590-9A87-3D4E-AB4F-7D32D78B18F2}"/>
              </a:ext>
            </a:extLst>
          </p:cNvPr>
          <p:cNvSpPr txBox="1">
            <a:spLocks/>
          </p:cNvSpPr>
          <p:nvPr userDrawn="1"/>
        </p:nvSpPr>
        <p:spPr>
          <a:xfrm>
            <a:off x="8074152" y="6501384"/>
            <a:ext cx="609914" cy="198005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defPPr>
              <a:defRPr lang="en-US"/>
            </a:defPPr>
            <a:lvl1pPr marL="0" algn="r" defTabSz="457200" rtl="0" eaLnBrk="1" latinLnBrk="0" hangingPunct="1">
              <a:defRPr sz="700" b="0" i="0" kern="12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Source Sans Pro Semibold" panose="020B0503030403020204" pitchFamily="34" charset="0"/>
                <a:cs typeface="Arial" panose="020B0604020202020204" pitchFamily="34" charset="0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700" dirty="0"/>
              <a:t>4/5/21</a:t>
            </a:r>
          </a:p>
          <a:p>
            <a:endParaRPr lang="en-US" sz="700" dirty="0"/>
          </a:p>
        </p:txBody>
      </p:sp>
    </p:spTree>
    <p:extLst>
      <p:ext uri="{BB962C8B-B14F-4D97-AF65-F5344CB8AC3E}">
        <p14:creationId xmlns:p14="http://schemas.microsoft.com/office/powerpoint/2010/main" val="1132053157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Text Areas_White 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Placeholder 12">
            <a:extLst>
              <a:ext uri="{FF2B5EF4-FFF2-40B4-BE49-F238E27FC236}">
                <a16:creationId xmlns:a16="http://schemas.microsoft.com/office/drawing/2014/main" id="{D46214E2-32D4-424B-9DE1-4EDE4429688D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94360" y="1524001"/>
            <a:ext cx="3840480" cy="363175"/>
          </a:xfr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 b="1" i="0">
                <a:solidFill>
                  <a:srgbClr val="000F7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add subhead</a:t>
            </a:r>
          </a:p>
        </p:txBody>
      </p:sp>
      <p:sp>
        <p:nvSpPr>
          <p:cNvPr id="13" name="Text Placeholder 9">
            <a:extLst>
              <a:ext uri="{FF2B5EF4-FFF2-40B4-BE49-F238E27FC236}">
                <a16:creationId xmlns:a16="http://schemas.microsoft.com/office/drawing/2014/main" id="{240E4E95-1B27-5348-9471-7BB69800EDD4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4360" y="609600"/>
            <a:ext cx="7991856" cy="886968"/>
          </a:xfrm>
        </p:spPr>
        <p:txBody>
          <a:bodyPr lIns="0" tIns="0" rIns="0" bIns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400" b="1" i="0">
                <a:solidFill>
                  <a:srgbClr val="000F7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buNone/>
              <a:defRPr b="1" i="0">
                <a:latin typeface="Acumin Pro" panose="020B0504020202020204" pitchFamily="34" charset="77"/>
              </a:defRPr>
            </a:lvl2pPr>
            <a:lvl3pPr>
              <a:buNone/>
              <a:defRPr b="1" i="0">
                <a:latin typeface="Acumin Pro" panose="020B0504020202020204" pitchFamily="34" charset="77"/>
              </a:defRPr>
            </a:lvl3pPr>
            <a:lvl4pPr>
              <a:buNone/>
              <a:defRPr b="1" i="0">
                <a:latin typeface="Acumin Pro" panose="020B0504020202020204" pitchFamily="34" charset="77"/>
              </a:defRPr>
            </a:lvl4pPr>
            <a:lvl5pPr>
              <a:buNone/>
              <a:defRPr b="1" i="0">
                <a:latin typeface="Acumin Pro" panose="020B0504020202020204" pitchFamily="34" charset="77"/>
              </a:defRPr>
            </a:lvl5pPr>
          </a:lstStyle>
          <a:p>
            <a:pPr lvl="0"/>
            <a:r>
              <a:rPr lang="en-US" dirty="0"/>
              <a:t>Click to add a brief slide title</a:t>
            </a:r>
          </a:p>
        </p:txBody>
      </p:sp>
      <p:sp>
        <p:nvSpPr>
          <p:cNvPr id="28" name="Text Placeholder 12">
            <a:extLst>
              <a:ext uri="{FF2B5EF4-FFF2-40B4-BE49-F238E27FC236}">
                <a16:creationId xmlns:a16="http://schemas.microsoft.com/office/drawing/2014/main" id="{1B65E676-959E-0E41-8EAD-45D6F7E076BD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749800" y="1524001"/>
            <a:ext cx="3840480" cy="363175"/>
          </a:xfr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 b="1" i="0">
                <a:solidFill>
                  <a:srgbClr val="000F7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add subhead</a:t>
            </a:r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181900B1-3D44-764E-9A42-70386E05E549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594360" y="2011679"/>
            <a:ext cx="3840480" cy="4076605"/>
          </a:xfrm>
        </p:spPr>
        <p:txBody>
          <a:bodyPr lIns="0" tIns="0" rIns="0" bIns="0">
            <a:noAutofit/>
          </a:bodyPr>
          <a:lstStyle>
            <a:lvl1pPr marL="182880" indent="-182880">
              <a:lnSpc>
                <a:spcPct val="100000"/>
              </a:lnSpc>
              <a:spcBef>
                <a:spcPts val="600"/>
              </a:spcBef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</a:lstStyle>
          <a:p>
            <a:pPr lvl="0"/>
            <a:r>
              <a:rPr lang="en-US" dirty="0"/>
              <a:t>Click to add first bullet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28685422-C0F4-174C-BFA6-015246A3D42C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749800" y="2011679"/>
            <a:ext cx="3840480" cy="4076605"/>
          </a:xfrm>
        </p:spPr>
        <p:txBody>
          <a:bodyPr lIns="0" tIns="0" rIns="0" bIns="0">
            <a:noAutofit/>
          </a:bodyPr>
          <a:lstStyle>
            <a:lvl1pPr marL="182880" indent="-182880">
              <a:lnSpc>
                <a:spcPct val="100000"/>
              </a:lnSpc>
              <a:spcBef>
                <a:spcPts val="600"/>
              </a:spcBef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</a:lstStyle>
          <a:p>
            <a:pPr lvl="0"/>
            <a:r>
              <a:rPr lang="en-US" dirty="0"/>
              <a:t>Click to add first bullet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1878109069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Photos and Text_White 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1">
            <a:extLst>
              <a:ext uri="{FF2B5EF4-FFF2-40B4-BE49-F238E27FC236}">
                <a16:creationId xmlns:a16="http://schemas.microsoft.com/office/drawing/2014/main" id="{84D7D689-7F2D-0348-816C-97C77A8DA13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4360" y="609600"/>
            <a:ext cx="7991856" cy="890016"/>
          </a:xfrm>
        </p:spPr>
        <p:txBody>
          <a:bodyPr lIns="0" tIns="0" rIns="0" bIns="0" anchor="t" anchorCtr="0">
            <a:normAutofit/>
          </a:bodyPr>
          <a:lstStyle>
            <a:lvl1pPr algn="l">
              <a:lnSpc>
                <a:spcPct val="100000"/>
              </a:lnSpc>
              <a:defRPr sz="2400" b="1" i="0">
                <a:solidFill>
                  <a:srgbClr val="000F7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add a brief slide title</a:t>
            </a:r>
          </a:p>
        </p:txBody>
      </p:sp>
      <p:sp>
        <p:nvSpPr>
          <p:cNvPr id="24" name="Picture Placeholder 9">
            <a:extLst>
              <a:ext uri="{FF2B5EF4-FFF2-40B4-BE49-F238E27FC236}">
                <a16:creationId xmlns:a16="http://schemas.microsoft.com/office/drawing/2014/main" id="{DB2A39F7-5A62-2B4C-A657-BD57B5768EF5}"/>
              </a:ext>
            </a:extLst>
          </p:cNvPr>
          <p:cNvSpPr>
            <a:spLocks noGrp="1"/>
          </p:cNvSpPr>
          <p:nvPr>
            <p:ph type="pic" sz="quarter" idx="32"/>
          </p:nvPr>
        </p:nvSpPr>
        <p:spPr>
          <a:xfrm>
            <a:off x="594360" y="1524000"/>
            <a:ext cx="3685032" cy="2706624"/>
          </a:xfrm>
        </p:spPr>
        <p:txBody>
          <a:bodyPr/>
          <a:lstStyle>
            <a:lvl1pPr marL="171450" marR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>
                <a:solidFill>
                  <a:srgbClr val="000F7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Click icon to add picture</a:t>
            </a:r>
          </a:p>
          <a:p>
            <a:endParaRPr lang="en-US" dirty="0"/>
          </a:p>
        </p:txBody>
      </p:sp>
      <p:sp>
        <p:nvSpPr>
          <p:cNvPr id="25" name="Text Placeholder 12">
            <a:extLst>
              <a:ext uri="{FF2B5EF4-FFF2-40B4-BE49-F238E27FC236}">
                <a16:creationId xmlns:a16="http://schemas.microsoft.com/office/drawing/2014/main" id="{6CCEB416-B433-8F46-8DFF-FFAC7ACCA5F6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594360" y="4693920"/>
            <a:ext cx="3685032" cy="241445"/>
          </a:xfr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400" b="1" i="0">
                <a:solidFill>
                  <a:srgbClr val="000F7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add subhead</a:t>
            </a:r>
          </a:p>
        </p:txBody>
      </p:sp>
      <p:sp>
        <p:nvSpPr>
          <p:cNvPr id="26" name="Text Placeholder 12">
            <a:extLst>
              <a:ext uri="{FF2B5EF4-FFF2-40B4-BE49-F238E27FC236}">
                <a16:creationId xmlns:a16="http://schemas.microsoft.com/office/drawing/2014/main" id="{66B16311-DD9F-7D43-964B-E92B217DC39E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594360" y="5120640"/>
            <a:ext cx="3685032" cy="975360"/>
          </a:xfr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None/>
              <a:defRPr sz="1100" b="0" i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add text </a:t>
            </a:r>
          </a:p>
        </p:txBody>
      </p:sp>
      <p:sp>
        <p:nvSpPr>
          <p:cNvPr id="23" name="Text Placeholder 13">
            <a:extLst>
              <a:ext uri="{FF2B5EF4-FFF2-40B4-BE49-F238E27FC236}">
                <a16:creationId xmlns:a16="http://schemas.microsoft.com/office/drawing/2014/main" id="{023AA45D-8199-F644-847B-E64A5EC3FB87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594360" y="4328160"/>
            <a:ext cx="3685032" cy="243840"/>
          </a:xfrm>
        </p:spPr>
        <p:txBody>
          <a:bodyPr lIns="0" tIns="0" rIns="0" bIns="0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000" b="0" i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add caption for image</a:t>
            </a:r>
          </a:p>
        </p:txBody>
      </p:sp>
      <p:sp>
        <p:nvSpPr>
          <p:cNvPr id="33" name="Picture Placeholder 9">
            <a:extLst>
              <a:ext uri="{FF2B5EF4-FFF2-40B4-BE49-F238E27FC236}">
                <a16:creationId xmlns:a16="http://schemas.microsoft.com/office/drawing/2014/main" id="{2652C890-3579-2E47-9AB6-1D78A5E47643}"/>
              </a:ext>
            </a:extLst>
          </p:cNvPr>
          <p:cNvSpPr>
            <a:spLocks noGrp="1"/>
          </p:cNvSpPr>
          <p:nvPr>
            <p:ph type="pic" sz="quarter" idx="36"/>
          </p:nvPr>
        </p:nvSpPr>
        <p:spPr>
          <a:xfrm>
            <a:off x="4901184" y="1524000"/>
            <a:ext cx="3685032" cy="2706624"/>
          </a:xfrm>
        </p:spPr>
        <p:txBody>
          <a:bodyPr/>
          <a:lstStyle>
            <a:lvl1pPr marL="171450" marR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>
                <a:solidFill>
                  <a:srgbClr val="000F7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Click icon to add picture</a:t>
            </a:r>
          </a:p>
          <a:p>
            <a:endParaRPr lang="en-US" dirty="0"/>
          </a:p>
        </p:txBody>
      </p:sp>
      <p:sp>
        <p:nvSpPr>
          <p:cNvPr id="34" name="Text Placeholder 12">
            <a:extLst>
              <a:ext uri="{FF2B5EF4-FFF2-40B4-BE49-F238E27FC236}">
                <a16:creationId xmlns:a16="http://schemas.microsoft.com/office/drawing/2014/main" id="{DD1D0C09-D811-144F-BEBD-275B6A12072D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4901184" y="4693920"/>
            <a:ext cx="3685032" cy="241445"/>
          </a:xfr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400" b="1" i="0">
                <a:solidFill>
                  <a:srgbClr val="000F7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add subhead</a:t>
            </a:r>
          </a:p>
        </p:txBody>
      </p:sp>
      <p:sp>
        <p:nvSpPr>
          <p:cNvPr id="35" name="Text Placeholder 12">
            <a:extLst>
              <a:ext uri="{FF2B5EF4-FFF2-40B4-BE49-F238E27FC236}">
                <a16:creationId xmlns:a16="http://schemas.microsoft.com/office/drawing/2014/main" id="{2213ED2D-D77F-7D49-9E2D-96B09A5A751F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4901184" y="5120640"/>
            <a:ext cx="3685032" cy="975360"/>
          </a:xfr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None/>
              <a:defRPr sz="1100" b="0" i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add text </a:t>
            </a:r>
          </a:p>
        </p:txBody>
      </p:sp>
      <p:sp>
        <p:nvSpPr>
          <p:cNvPr id="36" name="Text Placeholder 13">
            <a:extLst>
              <a:ext uri="{FF2B5EF4-FFF2-40B4-BE49-F238E27FC236}">
                <a16:creationId xmlns:a16="http://schemas.microsoft.com/office/drawing/2014/main" id="{5AA83665-F240-0345-B903-C8950DEFAF0A}"/>
              </a:ext>
            </a:extLst>
          </p:cNvPr>
          <p:cNvSpPr>
            <a:spLocks noGrp="1"/>
          </p:cNvSpPr>
          <p:nvPr>
            <p:ph type="body" sz="quarter" idx="39" hasCustomPrompt="1"/>
          </p:nvPr>
        </p:nvSpPr>
        <p:spPr>
          <a:xfrm>
            <a:off x="4901184" y="4328160"/>
            <a:ext cx="3685032" cy="243840"/>
          </a:xfrm>
        </p:spPr>
        <p:txBody>
          <a:bodyPr lIns="0" tIns="0" rIns="0" bIns="0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000" b="0" i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add caption for image</a:t>
            </a:r>
          </a:p>
        </p:txBody>
      </p:sp>
    </p:spTree>
    <p:extLst>
      <p:ext uri="{BB962C8B-B14F-4D97-AF65-F5344CB8AC3E}">
        <p14:creationId xmlns:p14="http://schemas.microsoft.com/office/powerpoint/2010/main" val="3352064635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Images_White 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113F276B-7B5E-4A45-AB9F-2B475F2AEAB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94360" y="1524000"/>
            <a:ext cx="2493282" cy="2706624"/>
          </a:xfrm>
        </p:spPr>
        <p:txBody>
          <a:bodyPr/>
          <a:lstStyle>
            <a:lvl1pPr marL="171450" marR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>
                <a:solidFill>
                  <a:srgbClr val="000F7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Click icon to add picture</a:t>
            </a:r>
          </a:p>
          <a:p>
            <a:endParaRPr lang="en-US" dirty="0"/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7225D86E-8C5D-1841-9FAC-7F27816076DA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94360" y="4693920"/>
            <a:ext cx="2496312" cy="243840"/>
          </a:xfr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400" b="1" i="0">
                <a:solidFill>
                  <a:srgbClr val="000F7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add subhead</a:t>
            </a:r>
          </a:p>
        </p:txBody>
      </p:sp>
      <p:sp>
        <p:nvSpPr>
          <p:cNvPr id="24" name="Text Placeholder 12">
            <a:extLst>
              <a:ext uri="{FF2B5EF4-FFF2-40B4-BE49-F238E27FC236}">
                <a16:creationId xmlns:a16="http://schemas.microsoft.com/office/drawing/2014/main" id="{3F0E9DEE-404F-3B49-8159-94FE1CD3739D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594360" y="5120640"/>
            <a:ext cx="2496312" cy="975360"/>
          </a:xfr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100" b="0" i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add text </a:t>
            </a:r>
          </a:p>
        </p:txBody>
      </p:sp>
      <p:sp>
        <p:nvSpPr>
          <p:cNvPr id="22" name="Title 1">
            <a:extLst>
              <a:ext uri="{FF2B5EF4-FFF2-40B4-BE49-F238E27FC236}">
                <a16:creationId xmlns:a16="http://schemas.microsoft.com/office/drawing/2014/main" id="{F7A3DBA4-BE0E-254D-B5C0-8A64DDD66A6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4360" y="609600"/>
            <a:ext cx="7991856" cy="890016"/>
          </a:xfrm>
        </p:spPr>
        <p:txBody>
          <a:bodyPr lIns="0" tIns="0" rIns="0" bIns="0" anchor="t" anchorCtr="0">
            <a:normAutofit/>
          </a:bodyPr>
          <a:lstStyle>
            <a:lvl1pPr algn="l">
              <a:lnSpc>
                <a:spcPct val="100000"/>
              </a:lnSpc>
              <a:defRPr sz="2400" b="1" i="0">
                <a:solidFill>
                  <a:srgbClr val="000F7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add a brief slide title</a:t>
            </a:r>
          </a:p>
        </p:txBody>
      </p:sp>
      <p:sp>
        <p:nvSpPr>
          <p:cNvPr id="33" name="Text Placeholder 13">
            <a:extLst>
              <a:ext uri="{FF2B5EF4-FFF2-40B4-BE49-F238E27FC236}">
                <a16:creationId xmlns:a16="http://schemas.microsoft.com/office/drawing/2014/main" id="{41D2BBC2-2746-3640-A719-673E2A8446C3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594360" y="4328160"/>
            <a:ext cx="2496312" cy="243840"/>
          </a:xfrm>
        </p:spPr>
        <p:txBody>
          <a:bodyPr lIns="0" tIns="0" rIns="0" bIns="0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900" b="0" i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add caption for image</a:t>
            </a:r>
          </a:p>
        </p:txBody>
      </p:sp>
      <p:sp>
        <p:nvSpPr>
          <p:cNvPr id="34" name="Picture Placeholder 9">
            <a:extLst>
              <a:ext uri="{FF2B5EF4-FFF2-40B4-BE49-F238E27FC236}">
                <a16:creationId xmlns:a16="http://schemas.microsoft.com/office/drawing/2014/main" id="{89502A4B-C79D-094E-AB5C-63DF6E12EF81}"/>
              </a:ext>
            </a:extLst>
          </p:cNvPr>
          <p:cNvSpPr>
            <a:spLocks noGrp="1"/>
          </p:cNvSpPr>
          <p:nvPr>
            <p:ph type="pic" sz="quarter" idx="34"/>
          </p:nvPr>
        </p:nvSpPr>
        <p:spPr>
          <a:xfrm>
            <a:off x="3354540" y="1524000"/>
            <a:ext cx="2496312" cy="2706624"/>
          </a:xfrm>
        </p:spPr>
        <p:txBody>
          <a:bodyPr/>
          <a:lstStyle>
            <a:lvl1pPr marL="171450" marR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>
                <a:solidFill>
                  <a:srgbClr val="000F7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Click icon to add picture</a:t>
            </a:r>
          </a:p>
          <a:p>
            <a:endParaRPr lang="en-US" dirty="0"/>
          </a:p>
        </p:txBody>
      </p:sp>
      <p:sp>
        <p:nvSpPr>
          <p:cNvPr id="35" name="Text Placeholder 12">
            <a:extLst>
              <a:ext uri="{FF2B5EF4-FFF2-40B4-BE49-F238E27FC236}">
                <a16:creationId xmlns:a16="http://schemas.microsoft.com/office/drawing/2014/main" id="{5EAC29D9-3DBA-0242-8290-359D5CA84B64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3363132" y="4693920"/>
            <a:ext cx="2496312" cy="243840"/>
          </a:xfr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400" b="1" i="0">
                <a:solidFill>
                  <a:srgbClr val="000F7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add subhead</a:t>
            </a:r>
          </a:p>
        </p:txBody>
      </p:sp>
      <p:sp>
        <p:nvSpPr>
          <p:cNvPr id="36" name="Text Placeholder 12">
            <a:extLst>
              <a:ext uri="{FF2B5EF4-FFF2-40B4-BE49-F238E27FC236}">
                <a16:creationId xmlns:a16="http://schemas.microsoft.com/office/drawing/2014/main" id="{3F9A309D-AA80-C54C-9A92-012D53D91C2B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3363132" y="5120640"/>
            <a:ext cx="2496312" cy="975360"/>
          </a:xfr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100" b="0" i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add text </a:t>
            </a:r>
          </a:p>
        </p:txBody>
      </p:sp>
      <p:sp>
        <p:nvSpPr>
          <p:cNvPr id="37" name="Text Placeholder 13">
            <a:extLst>
              <a:ext uri="{FF2B5EF4-FFF2-40B4-BE49-F238E27FC236}">
                <a16:creationId xmlns:a16="http://schemas.microsoft.com/office/drawing/2014/main" id="{03EA5BB2-66F6-4F44-964B-E9F9D73F216A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3363131" y="4328160"/>
            <a:ext cx="2496312" cy="243840"/>
          </a:xfrm>
        </p:spPr>
        <p:txBody>
          <a:bodyPr lIns="0" tIns="0" rIns="0" bIns="0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900" b="0" i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add caption for image</a:t>
            </a:r>
          </a:p>
        </p:txBody>
      </p:sp>
      <p:sp>
        <p:nvSpPr>
          <p:cNvPr id="38" name="Picture Placeholder 9">
            <a:extLst>
              <a:ext uri="{FF2B5EF4-FFF2-40B4-BE49-F238E27FC236}">
                <a16:creationId xmlns:a16="http://schemas.microsoft.com/office/drawing/2014/main" id="{898309A4-718B-084E-8229-17E4D40AEA42}"/>
              </a:ext>
            </a:extLst>
          </p:cNvPr>
          <p:cNvSpPr>
            <a:spLocks noGrp="1"/>
          </p:cNvSpPr>
          <p:nvPr>
            <p:ph type="pic" sz="quarter" idx="38"/>
          </p:nvPr>
        </p:nvSpPr>
        <p:spPr>
          <a:xfrm>
            <a:off x="6093968" y="1524000"/>
            <a:ext cx="2496312" cy="2706624"/>
          </a:xfrm>
        </p:spPr>
        <p:txBody>
          <a:bodyPr/>
          <a:lstStyle>
            <a:lvl1pPr marL="171450" marR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>
                <a:solidFill>
                  <a:srgbClr val="000F7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Click icon to add picture</a:t>
            </a:r>
          </a:p>
          <a:p>
            <a:endParaRPr lang="en-US" dirty="0"/>
          </a:p>
        </p:txBody>
      </p:sp>
      <p:sp>
        <p:nvSpPr>
          <p:cNvPr id="39" name="Text Placeholder 12">
            <a:extLst>
              <a:ext uri="{FF2B5EF4-FFF2-40B4-BE49-F238E27FC236}">
                <a16:creationId xmlns:a16="http://schemas.microsoft.com/office/drawing/2014/main" id="{36A0BC0D-8996-364B-A361-13CBBB9B4789}"/>
              </a:ext>
            </a:extLst>
          </p:cNvPr>
          <p:cNvSpPr>
            <a:spLocks noGrp="1"/>
          </p:cNvSpPr>
          <p:nvPr>
            <p:ph type="body" sz="quarter" idx="39" hasCustomPrompt="1"/>
          </p:nvPr>
        </p:nvSpPr>
        <p:spPr>
          <a:xfrm>
            <a:off x="6104128" y="4693920"/>
            <a:ext cx="2496312" cy="243840"/>
          </a:xfr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400" b="1" i="0">
                <a:solidFill>
                  <a:srgbClr val="09198D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add subhead</a:t>
            </a:r>
          </a:p>
        </p:txBody>
      </p:sp>
      <p:sp>
        <p:nvSpPr>
          <p:cNvPr id="40" name="Text Placeholder 12">
            <a:extLst>
              <a:ext uri="{FF2B5EF4-FFF2-40B4-BE49-F238E27FC236}">
                <a16:creationId xmlns:a16="http://schemas.microsoft.com/office/drawing/2014/main" id="{8D60D97D-2394-F140-9FBA-975ED64074F0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6104983" y="5120640"/>
            <a:ext cx="2496312" cy="975360"/>
          </a:xfr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100" b="0" i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add text </a:t>
            </a:r>
          </a:p>
        </p:txBody>
      </p:sp>
      <p:sp>
        <p:nvSpPr>
          <p:cNvPr id="41" name="Text Placeholder 13">
            <a:extLst>
              <a:ext uri="{FF2B5EF4-FFF2-40B4-BE49-F238E27FC236}">
                <a16:creationId xmlns:a16="http://schemas.microsoft.com/office/drawing/2014/main" id="{5AA90BFA-AE15-3049-88D8-EA2FDB94E716}"/>
              </a:ext>
            </a:extLst>
          </p:cNvPr>
          <p:cNvSpPr>
            <a:spLocks noGrp="1"/>
          </p:cNvSpPr>
          <p:nvPr>
            <p:ph type="body" sz="quarter" idx="41" hasCustomPrompt="1"/>
          </p:nvPr>
        </p:nvSpPr>
        <p:spPr>
          <a:xfrm>
            <a:off x="6103418" y="4328160"/>
            <a:ext cx="2496312" cy="243840"/>
          </a:xfrm>
        </p:spPr>
        <p:txBody>
          <a:bodyPr lIns="0" tIns="0" rIns="0" bIns="0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900" b="0" i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add caption for image</a:t>
            </a:r>
          </a:p>
        </p:txBody>
      </p:sp>
    </p:spTree>
    <p:extLst>
      <p:ext uri="{BB962C8B-B14F-4D97-AF65-F5344CB8AC3E}">
        <p14:creationId xmlns:p14="http://schemas.microsoft.com/office/powerpoint/2010/main" val="292932303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8" userDrawn="1">
          <p15:clr>
            <a:srgbClr val="FBAE40"/>
          </p15:clr>
        </p15:guide>
        <p15:guide id="2" pos="48" userDrawn="1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Images_White 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Picture Placeholder 9">
            <a:extLst>
              <a:ext uri="{FF2B5EF4-FFF2-40B4-BE49-F238E27FC236}">
                <a16:creationId xmlns:a16="http://schemas.microsoft.com/office/drawing/2014/main" id="{61FE822B-AC64-EF4D-8FBA-F5A67DA6075B}"/>
              </a:ext>
            </a:extLst>
          </p:cNvPr>
          <p:cNvSpPr>
            <a:spLocks noGrp="1"/>
          </p:cNvSpPr>
          <p:nvPr>
            <p:ph type="pic" sz="quarter" idx="49"/>
          </p:nvPr>
        </p:nvSpPr>
        <p:spPr>
          <a:xfrm>
            <a:off x="594360" y="1524000"/>
            <a:ext cx="1828800" cy="2706624"/>
          </a:xfrm>
        </p:spPr>
        <p:txBody>
          <a:bodyPr/>
          <a:lstStyle>
            <a:lvl1pPr marL="171450" marR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>
                <a:solidFill>
                  <a:srgbClr val="000F7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Click icon to add picture</a:t>
            </a:r>
          </a:p>
          <a:p>
            <a:endParaRPr lang="en-US" dirty="0"/>
          </a:p>
        </p:txBody>
      </p:sp>
      <p:sp>
        <p:nvSpPr>
          <p:cNvPr id="31" name="Text Placeholder 12">
            <a:extLst>
              <a:ext uri="{FF2B5EF4-FFF2-40B4-BE49-F238E27FC236}">
                <a16:creationId xmlns:a16="http://schemas.microsoft.com/office/drawing/2014/main" id="{55F05C8A-25A6-8743-93FA-19E18F32CEE5}"/>
              </a:ext>
            </a:extLst>
          </p:cNvPr>
          <p:cNvSpPr>
            <a:spLocks noGrp="1"/>
          </p:cNvSpPr>
          <p:nvPr>
            <p:ph type="body" sz="quarter" idx="50" hasCustomPrompt="1"/>
          </p:nvPr>
        </p:nvSpPr>
        <p:spPr>
          <a:xfrm>
            <a:off x="594360" y="4693920"/>
            <a:ext cx="1828800" cy="243840"/>
          </a:xfr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400" b="1" i="0">
                <a:solidFill>
                  <a:srgbClr val="000F7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add subhead</a:t>
            </a:r>
          </a:p>
        </p:txBody>
      </p:sp>
      <p:sp>
        <p:nvSpPr>
          <p:cNvPr id="35" name="Text Placeholder 12">
            <a:extLst>
              <a:ext uri="{FF2B5EF4-FFF2-40B4-BE49-F238E27FC236}">
                <a16:creationId xmlns:a16="http://schemas.microsoft.com/office/drawing/2014/main" id="{5FCE87CD-A10E-D049-9E39-8C800BEF41A7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594360" y="5120640"/>
            <a:ext cx="1828800" cy="975360"/>
          </a:xfr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100" b="0" i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add text </a:t>
            </a:r>
          </a:p>
        </p:txBody>
      </p:sp>
      <p:sp>
        <p:nvSpPr>
          <p:cNvPr id="50" name="Text Placeholder 13">
            <a:extLst>
              <a:ext uri="{FF2B5EF4-FFF2-40B4-BE49-F238E27FC236}">
                <a16:creationId xmlns:a16="http://schemas.microsoft.com/office/drawing/2014/main" id="{7B382B21-A741-2447-9794-C4BAAA2A3487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594360" y="4328160"/>
            <a:ext cx="1828800" cy="243840"/>
          </a:xfrm>
        </p:spPr>
        <p:txBody>
          <a:bodyPr lIns="0" tIns="0" rIns="0" bIns="0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900" b="0" i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add caption for image</a:t>
            </a:r>
          </a:p>
        </p:txBody>
      </p:sp>
      <p:sp>
        <p:nvSpPr>
          <p:cNvPr id="71" name="Title 1">
            <a:extLst>
              <a:ext uri="{FF2B5EF4-FFF2-40B4-BE49-F238E27FC236}">
                <a16:creationId xmlns:a16="http://schemas.microsoft.com/office/drawing/2014/main" id="{819E2C4F-8306-5F45-9827-3921D5E3EBB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4360" y="609600"/>
            <a:ext cx="7991856" cy="890016"/>
          </a:xfrm>
        </p:spPr>
        <p:txBody>
          <a:bodyPr lIns="0" tIns="0" rIns="0" bIns="0" anchor="t" anchorCtr="0">
            <a:normAutofit/>
          </a:bodyPr>
          <a:lstStyle>
            <a:lvl1pPr algn="l">
              <a:lnSpc>
                <a:spcPct val="100000"/>
              </a:lnSpc>
              <a:defRPr sz="2400" b="1" i="0">
                <a:solidFill>
                  <a:srgbClr val="000F7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add a brief slide title</a:t>
            </a:r>
          </a:p>
        </p:txBody>
      </p:sp>
      <p:sp>
        <p:nvSpPr>
          <p:cNvPr id="20" name="Picture Placeholder 9">
            <a:extLst>
              <a:ext uri="{FF2B5EF4-FFF2-40B4-BE49-F238E27FC236}">
                <a16:creationId xmlns:a16="http://schemas.microsoft.com/office/drawing/2014/main" id="{D4247F89-81E5-374A-93B4-95F0EBEEB198}"/>
              </a:ext>
            </a:extLst>
          </p:cNvPr>
          <p:cNvSpPr>
            <a:spLocks noGrp="1"/>
          </p:cNvSpPr>
          <p:nvPr>
            <p:ph type="pic" sz="quarter" idx="51"/>
          </p:nvPr>
        </p:nvSpPr>
        <p:spPr>
          <a:xfrm>
            <a:off x="2638260" y="1524000"/>
            <a:ext cx="1828800" cy="2706624"/>
          </a:xfrm>
        </p:spPr>
        <p:txBody>
          <a:bodyPr/>
          <a:lstStyle>
            <a:lvl1pPr marL="171450" marR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>
                <a:solidFill>
                  <a:srgbClr val="000F7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Click icon to add picture</a:t>
            </a:r>
          </a:p>
          <a:p>
            <a:endParaRPr lang="en-US" dirty="0"/>
          </a:p>
        </p:txBody>
      </p:sp>
      <p:sp>
        <p:nvSpPr>
          <p:cNvPr id="21" name="Text Placeholder 12">
            <a:extLst>
              <a:ext uri="{FF2B5EF4-FFF2-40B4-BE49-F238E27FC236}">
                <a16:creationId xmlns:a16="http://schemas.microsoft.com/office/drawing/2014/main" id="{F7F65FAA-0013-D547-8E1C-08509B0C9756}"/>
              </a:ext>
            </a:extLst>
          </p:cNvPr>
          <p:cNvSpPr>
            <a:spLocks noGrp="1"/>
          </p:cNvSpPr>
          <p:nvPr>
            <p:ph type="body" sz="quarter" idx="52" hasCustomPrompt="1"/>
          </p:nvPr>
        </p:nvSpPr>
        <p:spPr>
          <a:xfrm>
            <a:off x="2638260" y="4693920"/>
            <a:ext cx="1828800" cy="243840"/>
          </a:xfr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400" b="1" i="0">
                <a:solidFill>
                  <a:srgbClr val="000F7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add subhead</a:t>
            </a:r>
          </a:p>
        </p:txBody>
      </p:sp>
      <p:sp>
        <p:nvSpPr>
          <p:cNvPr id="22" name="Text Placeholder 12">
            <a:extLst>
              <a:ext uri="{FF2B5EF4-FFF2-40B4-BE49-F238E27FC236}">
                <a16:creationId xmlns:a16="http://schemas.microsoft.com/office/drawing/2014/main" id="{E0CC8275-50BB-9D46-8CBD-03E17397C17B}"/>
              </a:ext>
            </a:extLst>
          </p:cNvPr>
          <p:cNvSpPr>
            <a:spLocks noGrp="1"/>
          </p:cNvSpPr>
          <p:nvPr>
            <p:ph type="body" sz="quarter" idx="53" hasCustomPrompt="1"/>
          </p:nvPr>
        </p:nvSpPr>
        <p:spPr>
          <a:xfrm>
            <a:off x="2638260" y="5120640"/>
            <a:ext cx="1828800" cy="975360"/>
          </a:xfr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100" b="0" i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add text </a:t>
            </a:r>
          </a:p>
        </p:txBody>
      </p:sp>
      <p:sp>
        <p:nvSpPr>
          <p:cNvPr id="23" name="Text Placeholder 13">
            <a:extLst>
              <a:ext uri="{FF2B5EF4-FFF2-40B4-BE49-F238E27FC236}">
                <a16:creationId xmlns:a16="http://schemas.microsoft.com/office/drawing/2014/main" id="{657B4D06-BD92-7545-B5A7-8502A750427B}"/>
              </a:ext>
            </a:extLst>
          </p:cNvPr>
          <p:cNvSpPr>
            <a:spLocks noGrp="1"/>
          </p:cNvSpPr>
          <p:nvPr>
            <p:ph type="body" sz="quarter" idx="54" hasCustomPrompt="1"/>
          </p:nvPr>
        </p:nvSpPr>
        <p:spPr>
          <a:xfrm>
            <a:off x="2638260" y="4328160"/>
            <a:ext cx="1828800" cy="243840"/>
          </a:xfrm>
        </p:spPr>
        <p:txBody>
          <a:bodyPr lIns="0" tIns="0" rIns="0" bIns="0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900" b="0" i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add caption for image</a:t>
            </a:r>
          </a:p>
        </p:txBody>
      </p:sp>
      <p:sp>
        <p:nvSpPr>
          <p:cNvPr id="24" name="Picture Placeholder 9">
            <a:extLst>
              <a:ext uri="{FF2B5EF4-FFF2-40B4-BE49-F238E27FC236}">
                <a16:creationId xmlns:a16="http://schemas.microsoft.com/office/drawing/2014/main" id="{CF4ED884-6C25-824B-BDBF-AF0431A6640B}"/>
              </a:ext>
            </a:extLst>
          </p:cNvPr>
          <p:cNvSpPr>
            <a:spLocks noGrp="1"/>
          </p:cNvSpPr>
          <p:nvPr>
            <p:ph type="pic" sz="quarter" idx="55"/>
          </p:nvPr>
        </p:nvSpPr>
        <p:spPr>
          <a:xfrm>
            <a:off x="4700740" y="1524000"/>
            <a:ext cx="1828800" cy="2706624"/>
          </a:xfrm>
        </p:spPr>
        <p:txBody>
          <a:bodyPr/>
          <a:lstStyle>
            <a:lvl1pPr marL="171450" marR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>
                <a:solidFill>
                  <a:srgbClr val="000F7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Click icon to add picture</a:t>
            </a:r>
          </a:p>
          <a:p>
            <a:endParaRPr lang="en-US" dirty="0"/>
          </a:p>
        </p:txBody>
      </p:sp>
      <p:sp>
        <p:nvSpPr>
          <p:cNvPr id="25" name="Text Placeholder 12">
            <a:extLst>
              <a:ext uri="{FF2B5EF4-FFF2-40B4-BE49-F238E27FC236}">
                <a16:creationId xmlns:a16="http://schemas.microsoft.com/office/drawing/2014/main" id="{AA0BC496-BA6C-7C4D-AC5E-A59885AE42AF}"/>
              </a:ext>
            </a:extLst>
          </p:cNvPr>
          <p:cNvSpPr>
            <a:spLocks noGrp="1"/>
          </p:cNvSpPr>
          <p:nvPr>
            <p:ph type="body" sz="quarter" idx="56" hasCustomPrompt="1"/>
          </p:nvPr>
        </p:nvSpPr>
        <p:spPr>
          <a:xfrm>
            <a:off x="4700740" y="4693920"/>
            <a:ext cx="1828800" cy="243840"/>
          </a:xfr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400" b="1" i="0">
                <a:solidFill>
                  <a:srgbClr val="000F7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add subhead</a:t>
            </a:r>
          </a:p>
        </p:txBody>
      </p:sp>
      <p:sp>
        <p:nvSpPr>
          <p:cNvPr id="26" name="Text Placeholder 12">
            <a:extLst>
              <a:ext uri="{FF2B5EF4-FFF2-40B4-BE49-F238E27FC236}">
                <a16:creationId xmlns:a16="http://schemas.microsoft.com/office/drawing/2014/main" id="{07D1AADA-118E-BE41-B80B-51BBD18F656A}"/>
              </a:ext>
            </a:extLst>
          </p:cNvPr>
          <p:cNvSpPr>
            <a:spLocks noGrp="1"/>
          </p:cNvSpPr>
          <p:nvPr>
            <p:ph type="body" sz="quarter" idx="57" hasCustomPrompt="1"/>
          </p:nvPr>
        </p:nvSpPr>
        <p:spPr>
          <a:xfrm>
            <a:off x="4700740" y="5120640"/>
            <a:ext cx="1828800" cy="975360"/>
          </a:xfr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100" b="0" i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add text </a:t>
            </a:r>
          </a:p>
        </p:txBody>
      </p:sp>
      <p:sp>
        <p:nvSpPr>
          <p:cNvPr id="27" name="Text Placeholder 13">
            <a:extLst>
              <a:ext uri="{FF2B5EF4-FFF2-40B4-BE49-F238E27FC236}">
                <a16:creationId xmlns:a16="http://schemas.microsoft.com/office/drawing/2014/main" id="{E24E11C2-3904-B24A-8E60-8EA03D6D30B9}"/>
              </a:ext>
            </a:extLst>
          </p:cNvPr>
          <p:cNvSpPr>
            <a:spLocks noGrp="1"/>
          </p:cNvSpPr>
          <p:nvPr>
            <p:ph type="body" sz="quarter" idx="58" hasCustomPrompt="1"/>
          </p:nvPr>
        </p:nvSpPr>
        <p:spPr>
          <a:xfrm>
            <a:off x="4700740" y="4328160"/>
            <a:ext cx="1828800" cy="243840"/>
          </a:xfrm>
        </p:spPr>
        <p:txBody>
          <a:bodyPr lIns="0" tIns="0" rIns="0" bIns="0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900" b="0" i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add caption for image</a:t>
            </a:r>
          </a:p>
        </p:txBody>
      </p:sp>
      <p:sp>
        <p:nvSpPr>
          <p:cNvPr id="28" name="Picture Placeholder 9">
            <a:extLst>
              <a:ext uri="{FF2B5EF4-FFF2-40B4-BE49-F238E27FC236}">
                <a16:creationId xmlns:a16="http://schemas.microsoft.com/office/drawing/2014/main" id="{17E6B775-F183-E24D-B8C8-C5A9D75E35BE}"/>
              </a:ext>
            </a:extLst>
          </p:cNvPr>
          <p:cNvSpPr>
            <a:spLocks noGrp="1"/>
          </p:cNvSpPr>
          <p:nvPr>
            <p:ph type="pic" sz="quarter" idx="59"/>
          </p:nvPr>
        </p:nvSpPr>
        <p:spPr>
          <a:xfrm>
            <a:off x="6757416" y="1524000"/>
            <a:ext cx="1828800" cy="2706624"/>
          </a:xfrm>
        </p:spPr>
        <p:txBody>
          <a:bodyPr/>
          <a:lstStyle>
            <a:lvl1pPr marL="171450" marR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>
                <a:solidFill>
                  <a:srgbClr val="000F7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Click icon to add picture</a:t>
            </a:r>
          </a:p>
          <a:p>
            <a:endParaRPr lang="en-US" dirty="0"/>
          </a:p>
        </p:txBody>
      </p:sp>
      <p:sp>
        <p:nvSpPr>
          <p:cNvPr id="29" name="Text Placeholder 12">
            <a:extLst>
              <a:ext uri="{FF2B5EF4-FFF2-40B4-BE49-F238E27FC236}">
                <a16:creationId xmlns:a16="http://schemas.microsoft.com/office/drawing/2014/main" id="{7BA052C5-1320-4341-BC7F-17F881F3CCB5}"/>
              </a:ext>
            </a:extLst>
          </p:cNvPr>
          <p:cNvSpPr>
            <a:spLocks noGrp="1"/>
          </p:cNvSpPr>
          <p:nvPr>
            <p:ph type="body" sz="quarter" idx="60" hasCustomPrompt="1"/>
          </p:nvPr>
        </p:nvSpPr>
        <p:spPr>
          <a:xfrm>
            <a:off x="6757416" y="4693920"/>
            <a:ext cx="1828800" cy="243840"/>
          </a:xfr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400" b="1" i="0">
                <a:solidFill>
                  <a:srgbClr val="000F7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add subhead</a:t>
            </a:r>
          </a:p>
        </p:txBody>
      </p:sp>
      <p:sp>
        <p:nvSpPr>
          <p:cNvPr id="32" name="Text Placeholder 12">
            <a:extLst>
              <a:ext uri="{FF2B5EF4-FFF2-40B4-BE49-F238E27FC236}">
                <a16:creationId xmlns:a16="http://schemas.microsoft.com/office/drawing/2014/main" id="{2BD7FEF4-B67E-064E-B1C5-49DA8EA68519}"/>
              </a:ext>
            </a:extLst>
          </p:cNvPr>
          <p:cNvSpPr>
            <a:spLocks noGrp="1"/>
          </p:cNvSpPr>
          <p:nvPr>
            <p:ph type="body" sz="quarter" idx="61" hasCustomPrompt="1"/>
          </p:nvPr>
        </p:nvSpPr>
        <p:spPr>
          <a:xfrm>
            <a:off x="6757416" y="5120640"/>
            <a:ext cx="1828800" cy="975360"/>
          </a:xfr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100" b="0" i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add text </a:t>
            </a:r>
          </a:p>
        </p:txBody>
      </p:sp>
      <p:sp>
        <p:nvSpPr>
          <p:cNvPr id="33" name="Text Placeholder 13">
            <a:extLst>
              <a:ext uri="{FF2B5EF4-FFF2-40B4-BE49-F238E27FC236}">
                <a16:creationId xmlns:a16="http://schemas.microsoft.com/office/drawing/2014/main" id="{EF1030E4-D0AC-614F-A18A-38721222865A}"/>
              </a:ext>
            </a:extLst>
          </p:cNvPr>
          <p:cNvSpPr>
            <a:spLocks noGrp="1"/>
          </p:cNvSpPr>
          <p:nvPr>
            <p:ph type="body" sz="quarter" idx="62" hasCustomPrompt="1"/>
          </p:nvPr>
        </p:nvSpPr>
        <p:spPr>
          <a:xfrm>
            <a:off x="6757416" y="4328160"/>
            <a:ext cx="1828800" cy="243840"/>
          </a:xfrm>
        </p:spPr>
        <p:txBody>
          <a:bodyPr lIns="0" tIns="0" rIns="0" bIns="0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900" b="0" i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add caption for image</a:t>
            </a:r>
          </a:p>
        </p:txBody>
      </p:sp>
    </p:spTree>
    <p:extLst>
      <p:ext uri="{BB962C8B-B14F-4D97-AF65-F5344CB8AC3E}">
        <p14:creationId xmlns:p14="http://schemas.microsoft.com/office/powerpoint/2010/main" val="2619495603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ll White_Visual Da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>
            <a:extLst>
              <a:ext uri="{FF2B5EF4-FFF2-40B4-BE49-F238E27FC236}">
                <a16:creationId xmlns:a16="http://schemas.microsoft.com/office/drawing/2014/main" id="{50C70A86-A745-E949-B1D0-41B5D2173BC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4360" y="609600"/>
            <a:ext cx="7991856" cy="890016"/>
          </a:xfrm>
        </p:spPr>
        <p:txBody>
          <a:bodyPr lIns="0" tIns="0" rIns="0" bIns="0" anchor="t" anchorCtr="0">
            <a:normAutofit/>
          </a:bodyPr>
          <a:lstStyle>
            <a:lvl1pPr algn="l">
              <a:lnSpc>
                <a:spcPct val="100000"/>
              </a:lnSpc>
              <a:defRPr sz="2400" b="1" i="0">
                <a:solidFill>
                  <a:srgbClr val="000F7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add a brief slide title</a:t>
            </a:r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3374AFBB-4A85-9144-9EB0-15F9294B61FD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594361" y="1524000"/>
            <a:ext cx="7991856" cy="4141621"/>
          </a:xfrm>
        </p:spPr>
        <p:txBody>
          <a:bodyPr/>
          <a:lstStyle>
            <a:lvl1pPr>
              <a:buNone/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add graph, photo, or data visualization</a:t>
            </a:r>
          </a:p>
        </p:txBody>
      </p:sp>
      <p:sp>
        <p:nvSpPr>
          <p:cNvPr id="17" name="Text Placeholder 13">
            <a:extLst>
              <a:ext uri="{FF2B5EF4-FFF2-40B4-BE49-F238E27FC236}">
                <a16:creationId xmlns:a16="http://schemas.microsoft.com/office/drawing/2014/main" id="{F0B3C679-22DF-8940-B381-273549871C67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594360" y="5862323"/>
            <a:ext cx="7991856" cy="243840"/>
          </a:xfrm>
        </p:spPr>
        <p:txBody>
          <a:bodyPr lIns="0" tIns="0" rIns="0" bIns="0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000" b="0" i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add caption for image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B371237F-D7E9-904A-BC33-1E69BDE7303D}"/>
              </a:ext>
            </a:extLst>
          </p:cNvPr>
          <p:cNvSpPr/>
          <p:nvPr userDrawn="1"/>
        </p:nvSpPr>
        <p:spPr>
          <a:xfrm>
            <a:off x="-1053548" y="1"/>
            <a:ext cx="787021" cy="754145"/>
          </a:xfrm>
          <a:prstGeom prst="rect">
            <a:avLst/>
          </a:prstGeom>
          <a:solidFill>
            <a:srgbClr val="0A197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2A7B0030-82A1-3149-AAC5-8B912D85AC60}"/>
              </a:ext>
            </a:extLst>
          </p:cNvPr>
          <p:cNvSpPr/>
          <p:nvPr userDrawn="1"/>
        </p:nvSpPr>
        <p:spPr>
          <a:xfrm>
            <a:off x="-1053548" y="1332324"/>
            <a:ext cx="787021" cy="754145"/>
          </a:xfrm>
          <a:prstGeom prst="rect">
            <a:avLst/>
          </a:prstGeom>
          <a:solidFill>
            <a:srgbClr val="1A70B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4F678108-D8E6-6F48-9E71-79B4060AB9EF}"/>
              </a:ext>
            </a:extLst>
          </p:cNvPr>
          <p:cNvSpPr/>
          <p:nvPr userDrawn="1"/>
        </p:nvSpPr>
        <p:spPr>
          <a:xfrm>
            <a:off x="-1053548" y="2714922"/>
            <a:ext cx="787021" cy="754145"/>
          </a:xfrm>
          <a:prstGeom prst="rect">
            <a:avLst/>
          </a:prstGeom>
          <a:solidFill>
            <a:srgbClr val="00AA6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C2500438-DFE5-1541-A57C-CCDAE308867C}"/>
              </a:ext>
            </a:extLst>
          </p:cNvPr>
          <p:cNvSpPr/>
          <p:nvPr userDrawn="1"/>
        </p:nvSpPr>
        <p:spPr>
          <a:xfrm>
            <a:off x="-1053548" y="4097521"/>
            <a:ext cx="787021" cy="754145"/>
          </a:xfrm>
          <a:prstGeom prst="rect">
            <a:avLst/>
          </a:prstGeom>
          <a:solidFill>
            <a:srgbClr val="FF912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EA0A870-4CCE-B041-ADAA-FFD498F6B5DE}"/>
              </a:ext>
            </a:extLst>
          </p:cNvPr>
          <p:cNvSpPr txBox="1"/>
          <p:nvPr userDrawn="1"/>
        </p:nvSpPr>
        <p:spPr>
          <a:xfrm>
            <a:off x="-1784645" y="-953887"/>
            <a:ext cx="151811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LANL-APPROVED </a:t>
            </a:r>
          </a:p>
          <a:p>
            <a:r>
              <a:rPr lang="en-US" sz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COLOR PALETTE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DBAD157-F0FF-E841-B877-5FF726EE6DB4}"/>
              </a:ext>
            </a:extLst>
          </p:cNvPr>
          <p:cNvSpPr txBox="1"/>
          <p:nvPr userDrawn="1"/>
        </p:nvSpPr>
        <p:spPr>
          <a:xfrm>
            <a:off x="-2236755" y="-3329"/>
            <a:ext cx="130795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PRIMARY COLOR: ULTRAMARINE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75EF9DA1-1206-D94F-936A-8C56D3FA0437}"/>
              </a:ext>
            </a:extLst>
          </p:cNvPr>
          <p:cNvSpPr txBox="1"/>
          <p:nvPr userDrawn="1"/>
        </p:nvSpPr>
        <p:spPr>
          <a:xfrm>
            <a:off x="-2236755" y="1316423"/>
            <a:ext cx="130795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SECONDARY COLOR: BLUE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3418CEFD-1271-3F43-A3DB-664C3A2A6F61}"/>
              </a:ext>
            </a:extLst>
          </p:cNvPr>
          <p:cNvSpPr txBox="1"/>
          <p:nvPr userDrawn="1"/>
        </p:nvSpPr>
        <p:spPr>
          <a:xfrm>
            <a:off x="-2236755" y="2711591"/>
            <a:ext cx="130795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EXTENDED PALETTE: GREEN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252C2957-98B7-7447-A979-8F5F9439F931}"/>
              </a:ext>
            </a:extLst>
          </p:cNvPr>
          <p:cNvSpPr txBox="1"/>
          <p:nvPr userDrawn="1"/>
        </p:nvSpPr>
        <p:spPr>
          <a:xfrm>
            <a:off x="-2236755" y="4106758"/>
            <a:ext cx="130795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EXTENDED PALETTE: ORANGE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C17D5F0D-5C60-5143-BF1E-4A0546C4287F}"/>
              </a:ext>
            </a:extLst>
          </p:cNvPr>
          <p:cNvSpPr/>
          <p:nvPr userDrawn="1"/>
        </p:nvSpPr>
        <p:spPr>
          <a:xfrm>
            <a:off x="-1053548" y="5541578"/>
            <a:ext cx="787021" cy="754145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2CA6A2F-D5F2-CB4B-A618-B3021CB6FE30}"/>
              </a:ext>
            </a:extLst>
          </p:cNvPr>
          <p:cNvSpPr txBox="1"/>
          <p:nvPr userDrawn="1"/>
        </p:nvSpPr>
        <p:spPr>
          <a:xfrm>
            <a:off x="-2236755" y="5550815"/>
            <a:ext cx="130795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MONOCHROMATIC: GREY</a:t>
            </a:r>
          </a:p>
        </p:txBody>
      </p:sp>
    </p:spTree>
    <p:extLst>
      <p:ext uri="{BB962C8B-B14F-4D97-AF65-F5344CB8AC3E}">
        <p14:creationId xmlns:p14="http://schemas.microsoft.com/office/powerpoint/2010/main" val="4163876240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LOGO_Blue BG_Title and text only">
    <p:bg>
      <p:bgPr>
        <a:solidFill>
          <a:srgbClr val="000F7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002914E2-5970-D64D-8F42-0A90C929586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" b="-5861"/>
          <a:stretch/>
        </p:blipFill>
        <p:spPr>
          <a:xfrm>
            <a:off x="2800593" y="298702"/>
            <a:ext cx="6343408" cy="6925058"/>
          </a:xfrm>
          <a:prstGeom prst="rect">
            <a:avLst/>
          </a:prstGeom>
        </p:spPr>
      </p:pic>
      <p:sp>
        <p:nvSpPr>
          <p:cNvPr id="5" name="Slide Number Placeholder 3">
            <a:extLst>
              <a:ext uri="{FF2B5EF4-FFF2-40B4-BE49-F238E27FC236}">
                <a16:creationId xmlns:a16="http://schemas.microsoft.com/office/drawing/2014/main" id="{1D7EDC4A-BEF6-BF42-9D9A-F47ED202C474}"/>
              </a:ext>
            </a:extLst>
          </p:cNvPr>
          <p:cNvSpPr txBox="1">
            <a:spLocks/>
          </p:cNvSpPr>
          <p:nvPr userDrawn="1"/>
        </p:nvSpPr>
        <p:spPr>
          <a:xfrm>
            <a:off x="8641080" y="6501384"/>
            <a:ext cx="220485" cy="270473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defPPr>
              <a:defRPr lang="en-US"/>
            </a:defPPr>
            <a:lvl1pPr marL="0" algn="r" defTabSz="457200" rtl="0" eaLnBrk="1" latinLnBrk="0" hangingPunct="1">
              <a:defRPr sz="700" b="0" i="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700" dirty="0">
                <a:solidFill>
                  <a:schemeClr val="bg1">
                    <a:lumMod val="65000"/>
                  </a:schemeClr>
                </a:solidFill>
              </a:rPr>
              <a:t>  </a:t>
            </a:r>
            <a:fld id="{F16E1515-8F3D-DE4D-94E5-8D9BEBCD7A49}" type="slidenum">
              <a:rPr lang="en-US" sz="700" smtClean="0">
                <a:solidFill>
                  <a:schemeClr val="bg1">
                    <a:lumMod val="65000"/>
                  </a:schemeClr>
                </a:solidFill>
              </a:rPr>
              <a:pPr/>
              <a:t>‹#›</a:t>
            </a:fld>
            <a:endParaRPr lang="en-US" sz="7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90837E2F-4F21-1044-BFBE-A09264C747AB}"/>
              </a:ext>
            </a:extLst>
          </p:cNvPr>
          <p:cNvSpPr txBox="1">
            <a:spLocks/>
          </p:cNvSpPr>
          <p:nvPr userDrawn="1"/>
        </p:nvSpPr>
        <p:spPr>
          <a:xfrm>
            <a:off x="8074152" y="6501384"/>
            <a:ext cx="609914" cy="198005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defPPr>
              <a:defRPr lang="en-US"/>
            </a:defPPr>
            <a:lvl1pPr marL="0" algn="r" defTabSz="457200" rtl="0" eaLnBrk="1" latinLnBrk="0" hangingPunct="1">
              <a:defRPr sz="700" b="0" i="0" kern="12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Source Sans Pro Semibold" panose="020B0503030403020204" pitchFamily="34" charset="0"/>
                <a:cs typeface="Arial" panose="020B0604020202020204" pitchFamily="34" charset="0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5B39BF0A-C635-544F-850F-946AD8E7975B}" type="datetime1">
              <a:rPr lang="en-US" sz="700" smtClean="0"/>
              <a:pPr/>
              <a:t>6/24/26</a:t>
            </a:fld>
            <a:endParaRPr lang="en-US" sz="700" dirty="0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97296882-4466-CA4B-838A-C94D33F4B27A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4360" y="609600"/>
            <a:ext cx="7991856" cy="892208"/>
          </a:xfrm>
        </p:spPr>
        <p:txBody>
          <a:bodyPr lIns="0" tIns="0" rIns="0" bIns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400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buNone/>
              <a:defRPr b="1" i="0">
                <a:latin typeface="Acumin Pro" panose="020B0504020202020204" pitchFamily="34" charset="77"/>
              </a:defRPr>
            </a:lvl2pPr>
            <a:lvl3pPr>
              <a:buNone/>
              <a:defRPr b="1" i="0">
                <a:latin typeface="Acumin Pro" panose="020B0504020202020204" pitchFamily="34" charset="77"/>
              </a:defRPr>
            </a:lvl3pPr>
            <a:lvl4pPr>
              <a:buNone/>
              <a:defRPr b="1" i="0">
                <a:latin typeface="Acumin Pro" panose="020B0504020202020204" pitchFamily="34" charset="77"/>
              </a:defRPr>
            </a:lvl4pPr>
            <a:lvl5pPr>
              <a:buNone/>
              <a:defRPr b="1" i="0">
                <a:latin typeface="Acumin Pro" panose="020B0504020202020204" pitchFamily="34" charset="77"/>
              </a:defRPr>
            </a:lvl5pPr>
          </a:lstStyle>
          <a:p>
            <a:pPr lvl="0"/>
            <a:r>
              <a:rPr lang="en-US" dirty="0"/>
              <a:t>Click to add a brief slide title</a:t>
            </a: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F479DEE7-37EE-CA4D-8507-ABBFE1A5E82C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594360" y="1523999"/>
            <a:ext cx="7991856" cy="4434840"/>
          </a:xfrm>
        </p:spPr>
        <p:txBody>
          <a:bodyPr wrap="square" lIns="0" tIns="0" rIns="0" bIns="0">
            <a:noAutofit/>
          </a:bodyPr>
          <a:lstStyle>
            <a:lvl1pPr marL="230188" indent="-230188">
              <a:lnSpc>
                <a:spcPct val="100000"/>
              </a:lnSpc>
              <a:spcBef>
                <a:spcPts val="600"/>
              </a:spcBef>
              <a:tabLst/>
              <a:defRPr>
                <a:solidFill>
                  <a:schemeClr val="bg1"/>
                </a:solidFill>
              </a:defRPr>
            </a:lvl1pPr>
            <a:lvl2pPr marL="460375" indent="-230188">
              <a:tabLst/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 marL="914400" indent="-227013">
              <a:tabLst/>
              <a:defRPr>
                <a:solidFill>
                  <a:schemeClr val="bg1"/>
                </a:solidFill>
              </a:defRPr>
            </a:lvl4pPr>
          </a:lstStyle>
          <a:p>
            <a:pPr lvl="0"/>
            <a:r>
              <a:rPr lang="en-US" dirty="0"/>
              <a:t>Click to add first bullet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179908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lue BG_Text Only-No Subhead">
    <p:bg>
      <p:bgPr>
        <a:solidFill>
          <a:srgbClr val="000F7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65FC89D9-A95D-984D-AA31-A11221C38E3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4360" y="609600"/>
            <a:ext cx="7991856" cy="892208"/>
          </a:xfrm>
        </p:spPr>
        <p:txBody>
          <a:bodyPr lIns="0" tIns="0" rIns="0" bIns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400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buNone/>
              <a:defRPr b="1" i="0">
                <a:latin typeface="Acumin Pro" panose="020B0504020202020204" pitchFamily="34" charset="77"/>
              </a:defRPr>
            </a:lvl2pPr>
            <a:lvl3pPr>
              <a:buNone/>
              <a:defRPr b="1" i="0">
                <a:latin typeface="Acumin Pro" panose="020B0504020202020204" pitchFamily="34" charset="77"/>
              </a:defRPr>
            </a:lvl3pPr>
            <a:lvl4pPr>
              <a:buNone/>
              <a:defRPr b="1" i="0">
                <a:latin typeface="Acumin Pro" panose="020B0504020202020204" pitchFamily="34" charset="77"/>
              </a:defRPr>
            </a:lvl4pPr>
            <a:lvl5pPr>
              <a:buNone/>
              <a:defRPr b="1" i="0">
                <a:latin typeface="Acumin Pro" panose="020B0504020202020204" pitchFamily="34" charset="77"/>
              </a:defRPr>
            </a:lvl5pPr>
          </a:lstStyle>
          <a:p>
            <a:pPr lvl="0"/>
            <a:r>
              <a:rPr lang="en-US" dirty="0"/>
              <a:t>Click to add a brief slide title</a:t>
            </a:r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424F4C0B-8E0E-D247-8998-89B0F977E901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594360" y="1523999"/>
            <a:ext cx="7991856" cy="4434840"/>
          </a:xfrm>
        </p:spPr>
        <p:txBody>
          <a:bodyPr wrap="square" lIns="0" tIns="0" rIns="0" bIns="0">
            <a:noAutofit/>
          </a:bodyPr>
          <a:lstStyle>
            <a:lvl1pPr marL="230188" indent="-230188">
              <a:lnSpc>
                <a:spcPct val="100000"/>
              </a:lnSpc>
              <a:spcBef>
                <a:spcPts val="600"/>
              </a:spcBef>
              <a:tabLst/>
              <a:defRPr>
                <a:solidFill>
                  <a:schemeClr val="bg1"/>
                </a:solidFill>
              </a:defRPr>
            </a:lvl1pPr>
            <a:lvl2pPr marL="460375" indent="-230188">
              <a:tabLst/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 marL="914400" indent="-227013">
              <a:tabLst/>
              <a:defRPr>
                <a:solidFill>
                  <a:schemeClr val="bg1"/>
                </a:solidFill>
              </a:defRPr>
            </a:lvl4pPr>
          </a:lstStyle>
          <a:p>
            <a:pPr lvl="0"/>
            <a:r>
              <a:rPr lang="en-US" dirty="0"/>
              <a:t>Click to add first bullet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1684960307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ue BG_Text Only-No Subhead">
    <p:bg>
      <p:bgPr>
        <a:solidFill>
          <a:srgbClr val="000F7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65FC89D9-A95D-984D-AA31-A11221C38E3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4360" y="609600"/>
            <a:ext cx="7991856" cy="892208"/>
          </a:xfrm>
        </p:spPr>
        <p:txBody>
          <a:bodyPr lIns="0" tIns="0" rIns="0" bIns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400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buNone/>
              <a:defRPr b="1" i="0">
                <a:latin typeface="Acumin Pro" panose="020B0504020202020204" pitchFamily="34" charset="77"/>
              </a:defRPr>
            </a:lvl2pPr>
            <a:lvl3pPr>
              <a:buNone/>
              <a:defRPr b="1" i="0">
                <a:latin typeface="Acumin Pro" panose="020B0504020202020204" pitchFamily="34" charset="77"/>
              </a:defRPr>
            </a:lvl3pPr>
            <a:lvl4pPr>
              <a:buNone/>
              <a:defRPr b="1" i="0">
                <a:latin typeface="Acumin Pro" panose="020B0504020202020204" pitchFamily="34" charset="77"/>
              </a:defRPr>
            </a:lvl4pPr>
            <a:lvl5pPr>
              <a:buNone/>
              <a:defRPr b="1" i="0">
                <a:latin typeface="Acumin Pro" panose="020B0504020202020204" pitchFamily="34" charset="77"/>
              </a:defRPr>
            </a:lvl5pPr>
          </a:lstStyle>
          <a:p>
            <a:pPr lvl="0"/>
            <a:r>
              <a:rPr lang="en-US" dirty="0"/>
              <a:t>Click to add a brief slide title</a:t>
            </a:r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424F4C0B-8E0E-D247-8998-89B0F977E901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594360" y="1523999"/>
            <a:ext cx="7991856" cy="4434840"/>
          </a:xfrm>
        </p:spPr>
        <p:txBody>
          <a:bodyPr wrap="square" lIns="0" tIns="0" rIns="0" bIns="0">
            <a:noAutofit/>
          </a:bodyPr>
          <a:lstStyle>
            <a:lvl1pPr marL="230188" indent="-230188">
              <a:lnSpc>
                <a:spcPct val="100000"/>
              </a:lnSpc>
              <a:spcBef>
                <a:spcPts val="600"/>
              </a:spcBef>
              <a:tabLst/>
              <a:defRPr>
                <a:solidFill>
                  <a:schemeClr val="bg1"/>
                </a:solidFill>
              </a:defRPr>
            </a:lvl1pPr>
            <a:lvl2pPr marL="460375" indent="-230188">
              <a:tabLst/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 marL="914400" indent="-227013">
              <a:tabLst/>
              <a:defRPr>
                <a:solidFill>
                  <a:schemeClr val="bg1"/>
                </a:solidFill>
              </a:defRPr>
            </a:lvl4pPr>
          </a:lstStyle>
          <a:p>
            <a:pPr lvl="0"/>
            <a:r>
              <a:rPr lang="en-US" dirty="0"/>
              <a:t>Click to add first bullet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2868955729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_Blue BG_Title and text only">
    <p:bg>
      <p:bgPr>
        <a:solidFill>
          <a:srgbClr val="000F7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002914E2-5970-D64D-8F42-0A90C929586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" b="-5861"/>
          <a:stretch/>
        </p:blipFill>
        <p:spPr>
          <a:xfrm>
            <a:off x="2800593" y="298702"/>
            <a:ext cx="6343408" cy="6925058"/>
          </a:xfrm>
          <a:prstGeom prst="rect">
            <a:avLst/>
          </a:prstGeom>
        </p:spPr>
      </p:pic>
      <p:sp>
        <p:nvSpPr>
          <p:cNvPr id="5" name="Slide Number Placeholder 3">
            <a:extLst>
              <a:ext uri="{FF2B5EF4-FFF2-40B4-BE49-F238E27FC236}">
                <a16:creationId xmlns:a16="http://schemas.microsoft.com/office/drawing/2014/main" id="{1D7EDC4A-BEF6-BF42-9D9A-F47ED202C474}"/>
              </a:ext>
            </a:extLst>
          </p:cNvPr>
          <p:cNvSpPr txBox="1">
            <a:spLocks/>
          </p:cNvSpPr>
          <p:nvPr userDrawn="1"/>
        </p:nvSpPr>
        <p:spPr>
          <a:xfrm>
            <a:off x="8641080" y="6501384"/>
            <a:ext cx="220485" cy="270473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defPPr>
              <a:defRPr lang="en-US"/>
            </a:defPPr>
            <a:lvl1pPr marL="0" algn="r" defTabSz="457200" rtl="0" eaLnBrk="1" latinLnBrk="0" hangingPunct="1">
              <a:defRPr sz="700" b="0" i="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700" dirty="0">
                <a:solidFill>
                  <a:schemeClr val="bg1">
                    <a:lumMod val="65000"/>
                  </a:schemeClr>
                </a:solidFill>
              </a:rPr>
              <a:t>  </a:t>
            </a:r>
            <a:fld id="{F16E1515-8F3D-DE4D-94E5-8D9BEBCD7A49}" type="slidenum">
              <a:rPr lang="en-US" sz="700" smtClean="0">
                <a:solidFill>
                  <a:schemeClr val="bg1">
                    <a:lumMod val="65000"/>
                  </a:schemeClr>
                </a:solidFill>
              </a:rPr>
              <a:pPr/>
              <a:t>‹#›</a:t>
            </a:fld>
            <a:endParaRPr lang="en-US" sz="7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90837E2F-4F21-1044-BFBE-A09264C747AB}"/>
              </a:ext>
            </a:extLst>
          </p:cNvPr>
          <p:cNvSpPr txBox="1">
            <a:spLocks/>
          </p:cNvSpPr>
          <p:nvPr userDrawn="1"/>
        </p:nvSpPr>
        <p:spPr>
          <a:xfrm>
            <a:off x="8074152" y="6501384"/>
            <a:ext cx="609914" cy="198005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defPPr>
              <a:defRPr lang="en-US"/>
            </a:defPPr>
            <a:lvl1pPr marL="0" algn="r" defTabSz="457200" rtl="0" eaLnBrk="1" latinLnBrk="0" hangingPunct="1">
              <a:defRPr sz="700" b="0" i="0" kern="12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Source Sans Pro Semibold" panose="020B0503030403020204" pitchFamily="34" charset="0"/>
                <a:cs typeface="Arial" panose="020B0604020202020204" pitchFamily="34" charset="0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5B39BF0A-C635-544F-850F-946AD8E7975B}" type="datetime1">
              <a:rPr lang="en-US" sz="700" smtClean="0"/>
              <a:pPr/>
              <a:t>6/24/26</a:t>
            </a:fld>
            <a:endParaRPr lang="en-US" sz="700" dirty="0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97296882-4466-CA4B-838A-C94D33F4B27A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4360" y="609600"/>
            <a:ext cx="7991856" cy="892208"/>
          </a:xfrm>
        </p:spPr>
        <p:txBody>
          <a:bodyPr lIns="0" tIns="0" rIns="0" bIns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400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buNone/>
              <a:defRPr b="1" i="0">
                <a:latin typeface="Acumin Pro" panose="020B0504020202020204" pitchFamily="34" charset="77"/>
              </a:defRPr>
            </a:lvl2pPr>
            <a:lvl3pPr>
              <a:buNone/>
              <a:defRPr b="1" i="0">
                <a:latin typeface="Acumin Pro" panose="020B0504020202020204" pitchFamily="34" charset="77"/>
              </a:defRPr>
            </a:lvl3pPr>
            <a:lvl4pPr>
              <a:buNone/>
              <a:defRPr b="1" i="0">
                <a:latin typeface="Acumin Pro" panose="020B0504020202020204" pitchFamily="34" charset="77"/>
              </a:defRPr>
            </a:lvl4pPr>
            <a:lvl5pPr>
              <a:buNone/>
              <a:defRPr b="1" i="0">
                <a:latin typeface="Acumin Pro" panose="020B0504020202020204" pitchFamily="34" charset="77"/>
              </a:defRPr>
            </a:lvl5pPr>
          </a:lstStyle>
          <a:p>
            <a:pPr lvl="0"/>
            <a:r>
              <a:rPr lang="en-US" dirty="0"/>
              <a:t>Click to add a brief slide title</a:t>
            </a: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F479DEE7-37EE-CA4D-8507-ABBFE1A5E82C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594360" y="1523999"/>
            <a:ext cx="7991856" cy="4434840"/>
          </a:xfrm>
        </p:spPr>
        <p:txBody>
          <a:bodyPr wrap="square" lIns="0" tIns="0" rIns="0" bIns="0">
            <a:noAutofit/>
          </a:bodyPr>
          <a:lstStyle>
            <a:lvl1pPr marL="230188" indent="-230188">
              <a:lnSpc>
                <a:spcPct val="100000"/>
              </a:lnSpc>
              <a:spcBef>
                <a:spcPts val="600"/>
              </a:spcBef>
              <a:tabLst/>
              <a:defRPr>
                <a:solidFill>
                  <a:schemeClr val="bg1"/>
                </a:solidFill>
              </a:defRPr>
            </a:lvl1pPr>
            <a:lvl2pPr marL="460375" indent="-230188">
              <a:tabLst/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 marL="914400" indent="-227013">
              <a:tabLst/>
              <a:defRPr>
                <a:solidFill>
                  <a:schemeClr val="bg1"/>
                </a:solidFill>
              </a:defRPr>
            </a:lvl4pPr>
          </a:lstStyle>
          <a:p>
            <a:pPr lvl="0"/>
            <a:r>
              <a:rPr lang="en-US" dirty="0"/>
              <a:t>Click to add first bullet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314178745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OC or 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>
            <a:extLst>
              <a:ext uri="{FF2B5EF4-FFF2-40B4-BE49-F238E27FC236}">
                <a16:creationId xmlns:a16="http://schemas.microsoft.com/office/drawing/2014/main" id="{4C25BDFE-288F-694A-8F3E-5EA7C70FB20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4360" y="612648"/>
            <a:ext cx="7991856" cy="890016"/>
          </a:xfrm>
        </p:spPr>
        <p:txBody>
          <a:bodyPr lIns="0" tIns="0" rIns="0" bIns="0" anchor="t" anchorCtr="0">
            <a:noAutofit/>
          </a:bodyPr>
          <a:lstStyle>
            <a:lvl1pPr algn="l">
              <a:lnSpc>
                <a:spcPct val="100000"/>
              </a:lnSpc>
              <a:defRPr sz="2400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add Title, Table of Contents, or Agenda</a:t>
            </a:r>
          </a:p>
        </p:txBody>
      </p:sp>
      <p:sp>
        <p:nvSpPr>
          <p:cNvPr id="13" name="Text Placeholder 10">
            <a:extLst>
              <a:ext uri="{FF2B5EF4-FFF2-40B4-BE49-F238E27FC236}">
                <a16:creationId xmlns:a16="http://schemas.microsoft.com/office/drawing/2014/main" id="{543AE689-5E80-EF4B-BEB2-12EB7E2E7577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4360" y="2713840"/>
            <a:ext cx="1098804" cy="1125069"/>
          </a:xfr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Section Title</a:t>
            </a:r>
          </a:p>
        </p:txBody>
      </p:sp>
      <p:sp>
        <p:nvSpPr>
          <p:cNvPr id="15" name="Text Placeholder 10">
            <a:extLst>
              <a:ext uri="{FF2B5EF4-FFF2-40B4-BE49-F238E27FC236}">
                <a16:creationId xmlns:a16="http://schemas.microsoft.com/office/drawing/2014/main" id="{EF08DEE9-E8E9-294E-AFDB-272348017E85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1984614" y="2713840"/>
            <a:ext cx="1098804" cy="1125069"/>
          </a:xfr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Section Title</a:t>
            </a:r>
          </a:p>
        </p:txBody>
      </p:sp>
      <p:sp>
        <p:nvSpPr>
          <p:cNvPr id="17" name="Text Placeholder 10">
            <a:extLst>
              <a:ext uri="{FF2B5EF4-FFF2-40B4-BE49-F238E27FC236}">
                <a16:creationId xmlns:a16="http://schemas.microsoft.com/office/drawing/2014/main" id="{F515D795-953A-8047-83C7-D0752DBDB0F1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3361106" y="2713840"/>
            <a:ext cx="1098804" cy="1125069"/>
          </a:xfr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Section Title</a:t>
            </a:r>
          </a:p>
        </p:txBody>
      </p:sp>
      <p:sp>
        <p:nvSpPr>
          <p:cNvPr id="19" name="Text Placeholder 10">
            <a:extLst>
              <a:ext uri="{FF2B5EF4-FFF2-40B4-BE49-F238E27FC236}">
                <a16:creationId xmlns:a16="http://schemas.microsoft.com/office/drawing/2014/main" id="{EC01086B-B4A6-8A48-849F-4A810C93BBC1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4707333" y="2713840"/>
            <a:ext cx="1098804" cy="1125069"/>
          </a:xfr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Section Title</a:t>
            </a:r>
          </a:p>
        </p:txBody>
      </p:sp>
      <p:sp>
        <p:nvSpPr>
          <p:cNvPr id="21" name="Text Placeholder 10">
            <a:extLst>
              <a:ext uri="{FF2B5EF4-FFF2-40B4-BE49-F238E27FC236}">
                <a16:creationId xmlns:a16="http://schemas.microsoft.com/office/drawing/2014/main" id="{C2E775BD-5F42-B44F-98CB-85BE7A979F1C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6099035" y="2713840"/>
            <a:ext cx="1098804" cy="1125069"/>
          </a:xfr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Section Title</a:t>
            </a:r>
          </a:p>
        </p:txBody>
      </p:sp>
      <p:sp>
        <p:nvSpPr>
          <p:cNvPr id="23" name="Text Placeholder 10">
            <a:extLst>
              <a:ext uri="{FF2B5EF4-FFF2-40B4-BE49-F238E27FC236}">
                <a16:creationId xmlns:a16="http://schemas.microsoft.com/office/drawing/2014/main" id="{9266F9AF-0547-674E-8536-FB560908A4EF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7475289" y="2713840"/>
            <a:ext cx="1098804" cy="1125069"/>
          </a:xfr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Section Title</a:t>
            </a:r>
          </a:p>
        </p:txBody>
      </p:sp>
      <p:sp>
        <p:nvSpPr>
          <p:cNvPr id="38" name="Text Placeholder 37">
            <a:extLst>
              <a:ext uri="{FF2B5EF4-FFF2-40B4-BE49-F238E27FC236}">
                <a16:creationId xmlns:a16="http://schemas.microsoft.com/office/drawing/2014/main" id="{1F14FC34-4139-5E42-8B4C-3D14628AB150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594360" y="2119665"/>
            <a:ext cx="248625" cy="284649"/>
          </a:xfr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100" b="0" i="0">
                <a:solidFill>
                  <a:srgbClr val="69C3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01</a:t>
            </a:r>
          </a:p>
        </p:txBody>
      </p:sp>
      <p:sp>
        <p:nvSpPr>
          <p:cNvPr id="39" name="Text Placeholder 37">
            <a:extLst>
              <a:ext uri="{FF2B5EF4-FFF2-40B4-BE49-F238E27FC236}">
                <a16:creationId xmlns:a16="http://schemas.microsoft.com/office/drawing/2014/main" id="{9C51006D-405B-1540-844A-A08EDAFBA83C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2004516" y="2119665"/>
            <a:ext cx="248625" cy="284649"/>
          </a:xfr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100" b="0" i="0">
                <a:solidFill>
                  <a:srgbClr val="69C3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02</a:t>
            </a:r>
          </a:p>
        </p:txBody>
      </p:sp>
      <p:sp>
        <p:nvSpPr>
          <p:cNvPr id="40" name="Text Placeholder 37">
            <a:extLst>
              <a:ext uri="{FF2B5EF4-FFF2-40B4-BE49-F238E27FC236}">
                <a16:creationId xmlns:a16="http://schemas.microsoft.com/office/drawing/2014/main" id="{B91A61BE-01BD-F145-9B92-D20E78E3DAB3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3371237" y="2119665"/>
            <a:ext cx="248625" cy="284649"/>
          </a:xfr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100" b="0" i="0">
                <a:solidFill>
                  <a:srgbClr val="69C3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03</a:t>
            </a:r>
          </a:p>
        </p:txBody>
      </p:sp>
      <p:sp>
        <p:nvSpPr>
          <p:cNvPr id="41" name="Text Placeholder 37">
            <a:extLst>
              <a:ext uri="{FF2B5EF4-FFF2-40B4-BE49-F238E27FC236}">
                <a16:creationId xmlns:a16="http://schemas.microsoft.com/office/drawing/2014/main" id="{D5F2828C-B1EF-364B-8D48-33FAC26A311E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4701327" y="2119665"/>
            <a:ext cx="248625" cy="284649"/>
          </a:xfr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100" b="0" i="0">
                <a:solidFill>
                  <a:srgbClr val="69C3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04</a:t>
            </a:r>
          </a:p>
        </p:txBody>
      </p:sp>
      <p:sp>
        <p:nvSpPr>
          <p:cNvPr id="42" name="Text Placeholder 37">
            <a:extLst>
              <a:ext uri="{FF2B5EF4-FFF2-40B4-BE49-F238E27FC236}">
                <a16:creationId xmlns:a16="http://schemas.microsoft.com/office/drawing/2014/main" id="{0D5B74BE-11D4-3E4C-AA8A-16543EABA184}"/>
              </a:ext>
            </a:extLst>
          </p:cNvPr>
          <p:cNvSpPr>
            <a:spLocks noGrp="1"/>
          </p:cNvSpPr>
          <p:nvPr>
            <p:ph type="body" sz="quarter" idx="39" hasCustomPrompt="1"/>
          </p:nvPr>
        </p:nvSpPr>
        <p:spPr>
          <a:xfrm>
            <a:off x="6123330" y="2119665"/>
            <a:ext cx="248625" cy="284649"/>
          </a:xfr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100" b="0" i="0">
                <a:solidFill>
                  <a:srgbClr val="69C3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05</a:t>
            </a:r>
          </a:p>
        </p:txBody>
      </p:sp>
      <p:sp>
        <p:nvSpPr>
          <p:cNvPr id="43" name="Text Placeholder 37">
            <a:extLst>
              <a:ext uri="{FF2B5EF4-FFF2-40B4-BE49-F238E27FC236}">
                <a16:creationId xmlns:a16="http://schemas.microsoft.com/office/drawing/2014/main" id="{A61A0372-A989-7542-8743-212304AD1943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7471882" y="2119665"/>
            <a:ext cx="248625" cy="284649"/>
          </a:xfr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100" b="0" i="0">
                <a:solidFill>
                  <a:srgbClr val="69C3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06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0FF70A5-083D-2649-B16E-E603A2ACAC1F}"/>
              </a:ext>
            </a:extLst>
          </p:cNvPr>
          <p:cNvSpPr>
            <a:spLocks noGrp="1"/>
          </p:cNvSpPr>
          <p:nvPr>
            <p:ph type="body" sz="quarter" idx="41" hasCustomPrompt="1"/>
          </p:nvPr>
        </p:nvSpPr>
        <p:spPr>
          <a:xfrm>
            <a:off x="594360" y="4056096"/>
            <a:ext cx="1097280" cy="1889451"/>
          </a:xfrm>
        </p:spPr>
        <p:txBody>
          <a:bodyPr/>
          <a:lstStyle>
            <a:lvl1pPr marL="114300" indent="-114300">
              <a:tabLst/>
              <a:defRPr sz="1200"/>
            </a:lvl1pPr>
            <a:lvl2pPr marL="230188" indent="-115888">
              <a:tabLst/>
              <a:defRPr sz="1000"/>
            </a:lvl2pPr>
            <a:lvl3pPr>
              <a:defRPr sz="8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r>
              <a:rPr lang="en-US" dirty="0"/>
              <a:t>Click to add section summary</a:t>
            </a:r>
          </a:p>
          <a:p>
            <a:pPr lvl="1"/>
            <a:r>
              <a:rPr lang="en-US" dirty="0"/>
              <a:t>Second level</a:t>
            </a:r>
          </a:p>
        </p:txBody>
      </p:sp>
      <p:sp>
        <p:nvSpPr>
          <p:cNvPr id="28" name="Text Placeholder 2">
            <a:extLst>
              <a:ext uri="{FF2B5EF4-FFF2-40B4-BE49-F238E27FC236}">
                <a16:creationId xmlns:a16="http://schemas.microsoft.com/office/drawing/2014/main" id="{E60BD62F-9DEA-AD47-9777-0410E222A0EB}"/>
              </a:ext>
            </a:extLst>
          </p:cNvPr>
          <p:cNvSpPr>
            <a:spLocks noGrp="1"/>
          </p:cNvSpPr>
          <p:nvPr>
            <p:ph type="body" sz="quarter" idx="42" hasCustomPrompt="1"/>
          </p:nvPr>
        </p:nvSpPr>
        <p:spPr>
          <a:xfrm>
            <a:off x="1955404" y="4059936"/>
            <a:ext cx="1130626" cy="1889451"/>
          </a:xfrm>
        </p:spPr>
        <p:txBody>
          <a:bodyPr/>
          <a:lstStyle>
            <a:lvl1pPr marL="114300" indent="-114300">
              <a:tabLst/>
              <a:defRPr sz="1200"/>
            </a:lvl1pPr>
            <a:lvl2pPr marL="230188" indent="-115888">
              <a:tabLst/>
              <a:defRPr sz="1000"/>
            </a:lvl2pPr>
            <a:lvl3pPr>
              <a:defRPr sz="8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r>
              <a:rPr lang="en-US" dirty="0"/>
              <a:t>Click to add section summary</a:t>
            </a:r>
          </a:p>
          <a:p>
            <a:pPr lvl="1"/>
            <a:r>
              <a:rPr lang="en-US" dirty="0"/>
              <a:t>Second level</a:t>
            </a:r>
          </a:p>
        </p:txBody>
      </p:sp>
      <p:sp>
        <p:nvSpPr>
          <p:cNvPr id="30" name="Text Placeholder 2">
            <a:extLst>
              <a:ext uri="{FF2B5EF4-FFF2-40B4-BE49-F238E27FC236}">
                <a16:creationId xmlns:a16="http://schemas.microsoft.com/office/drawing/2014/main" id="{6520748F-3B1C-7D44-9F74-07C77A95BDF4}"/>
              </a:ext>
            </a:extLst>
          </p:cNvPr>
          <p:cNvSpPr>
            <a:spLocks noGrp="1"/>
          </p:cNvSpPr>
          <p:nvPr>
            <p:ph type="body" sz="quarter" idx="43" hasCustomPrompt="1"/>
          </p:nvPr>
        </p:nvSpPr>
        <p:spPr>
          <a:xfrm>
            <a:off x="3348596" y="4059936"/>
            <a:ext cx="1130626" cy="1889451"/>
          </a:xfrm>
        </p:spPr>
        <p:txBody>
          <a:bodyPr/>
          <a:lstStyle>
            <a:lvl1pPr marL="114300" indent="-114300">
              <a:tabLst/>
              <a:defRPr sz="1200"/>
            </a:lvl1pPr>
            <a:lvl2pPr marL="230188" indent="-115888">
              <a:tabLst/>
              <a:defRPr sz="1000"/>
            </a:lvl2pPr>
            <a:lvl3pPr>
              <a:defRPr sz="8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r>
              <a:rPr lang="en-US" dirty="0"/>
              <a:t>Click to add section summary</a:t>
            </a:r>
          </a:p>
          <a:p>
            <a:pPr lvl="1"/>
            <a:r>
              <a:rPr lang="en-US" dirty="0"/>
              <a:t>Second level</a:t>
            </a:r>
          </a:p>
        </p:txBody>
      </p:sp>
      <p:sp>
        <p:nvSpPr>
          <p:cNvPr id="31" name="Text Placeholder 2">
            <a:extLst>
              <a:ext uri="{FF2B5EF4-FFF2-40B4-BE49-F238E27FC236}">
                <a16:creationId xmlns:a16="http://schemas.microsoft.com/office/drawing/2014/main" id="{41F05B3B-46BF-E34A-B6EB-3B5C40F9DF42}"/>
              </a:ext>
            </a:extLst>
          </p:cNvPr>
          <p:cNvSpPr>
            <a:spLocks noGrp="1"/>
          </p:cNvSpPr>
          <p:nvPr>
            <p:ph type="body" sz="quarter" idx="44" hasCustomPrompt="1"/>
          </p:nvPr>
        </p:nvSpPr>
        <p:spPr>
          <a:xfrm>
            <a:off x="4699219" y="4059936"/>
            <a:ext cx="1130626" cy="1889451"/>
          </a:xfrm>
        </p:spPr>
        <p:txBody>
          <a:bodyPr/>
          <a:lstStyle>
            <a:lvl1pPr marL="114300" indent="-114300">
              <a:tabLst/>
              <a:defRPr sz="1200"/>
            </a:lvl1pPr>
            <a:lvl2pPr marL="230188" indent="-115888">
              <a:tabLst/>
              <a:defRPr sz="1000"/>
            </a:lvl2pPr>
            <a:lvl3pPr>
              <a:defRPr sz="8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r>
              <a:rPr lang="en-US" dirty="0"/>
              <a:t>Click to add section summary</a:t>
            </a:r>
          </a:p>
          <a:p>
            <a:pPr lvl="1"/>
            <a:r>
              <a:rPr lang="en-US" dirty="0"/>
              <a:t>Second level</a:t>
            </a:r>
          </a:p>
        </p:txBody>
      </p:sp>
      <p:sp>
        <p:nvSpPr>
          <p:cNvPr id="45" name="Text Placeholder 2">
            <a:extLst>
              <a:ext uri="{FF2B5EF4-FFF2-40B4-BE49-F238E27FC236}">
                <a16:creationId xmlns:a16="http://schemas.microsoft.com/office/drawing/2014/main" id="{70A64131-E697-7142-892C-FECA1AF2C56E}"/>
              </a:ext>
            </a:extLst>
          </p:cNvPr>
          <p:cNvSpPr>
            <a:spLocks noGrp="1"/>
          </p:cNvSpPr>
          <p:nvPr>
            <p:ph type="body" sz="quarter" idx="45" hasCustomPrompt="1"/>
          </p:nvPr>
        </p:nvSpPr>
        <p:spPr>
          <a:xfrm>
            <a:off x="6094646" y="4059936"/>
            <a:ext cx="1130626" cy="1889451"/>
          </a:xfrm>
        </p:spPr>
        <p:txBody>
          <a:bodyPr/>
          <a:lstStyle>
            <a:lvl1pPr marL="114300" indent="-114300">
              <a:tabLst/>
              <a:defRPr sz="1200"/>
            </a:lvl1pPr>
            <a:lvl2pPr marL="230188" indent="-115888">
              <a:tabLst/>
              <a:defRPr sz="1000"/>
            </a:lvl2pPr>
            <a:lvl3pPr>
              <a:defRPr sz="8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r>
              <a:rPr lang="en-US" dirty="0"/>
              <a:t>Click to add section summary</a:t>
            </a:r>
          </a:p>
          <a:p>
            <a:pPr lvl="1"/>
            <a:r>
              <a:rPr lang="en-US" dirty="0"/>
              <a:t>Second level</a:t>
            </a:r>
          </a:p>
        </p:txBody>
      </p:sp>
      <p:sp>
        <p:nvSpPr>
          <p:cNvPr id="46" name="Text Placeholder 2">
            <a:extLst>
              <a:ext uri="{FF2B5EF4-FFF2-40B4-BE49-F238E27FC236}">
                <a16:creationId xmlns:a16="http://schemas.microsoft.com/office/drawing/2014/main" id="{EF72F97E-E60E-FB4D-82AA-CB9ACA474A87}"/>
              </a:ext>
            </a:extLst>
          </p:cNvPr>
          <p:cNvSpPr>
            <a:spLocks noGrp="1"/>
          </p:cNvSpPr>
          <p:nvPr>
            <p:ph type="body" sz="quarter" idx="46" hasCustomPrompt="1"/>
          </p:nvPr>
        </p:nvSpPr>
        <p:spPr>
          <a:xfrm>
            <a:off x="7467879" y="4059936"/>
            <a:ext cx="1130626" cy="1889451"/>
          </a:xfrm>
        </p:spPr>
        <p:txBody>
          <a:bodyPr/>
          <a:lstStyle>
            <a:lvl1pPr marL="114300" indent="-114300">
              <a:tabLst/>
              <a:defRPr sz="1200"/>
            </a:lvl1pPr>
            <a:lvl2pPr marL="230188" indent="-115888">
              <a:tabLst/>
              <a:defRPr sz="1000"/>
            </a:lvl2pPr>
            <a:lvl3pPr>
              <a:defRPr sz="8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r>
              <a:rPr lang="en-US" dirty="0"/>
              <a:t>Click to add section summary</a:t>
            </a:r>
          </a:p>
          <a:p>
            <a:pPr lvl="1"/>
            <a:r>
              <a:rPr lang="en-US" dirty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2752133198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hoto Statement_White 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6CF9DAC-DCA3-AD4A-B1B3-5725742FC10B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029200" y="0"/>
            <a:ext cx="4109013" cy="6858000"/>
          </a:xfrm>
          <a:noFill/>
          <a:ln>
            <a:noFill/>
          </a:ln>
        </p:spPr>
        <p:txBody>
          <a:bodyPr/>
          <a:lstStyle>
            <a:lvl1pPr>
              <a:buFontTx/>
              <a:buNone/>
              <a:defRPr>
                <a:solidFill>
                  <a:srgbClr val="000F7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0E3296A8-807F-5647-9E27-81056A80893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4360" y="609600"/>
            <a:ext cx="4220707" cy="892208"/>
          </a:xfrm>
        </p:spPr>
        <p:txBody>
          <a:bodyPr lIns="0" tIns="0" rIns="0" bIns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400" b="1" i="0">
                <a:solidFill>
                  <a:srgbClr val="000F7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buNone/>
              <a:defRPr b="1" i="0">
                <a:latin typeface="Acumin Pro" panose="020B0504020202020204" pitchFamily="34" charset="77"/>
              </a:defRPr>
            </a:lvl2pPr>
            <a:lvl3pPr>
              <a:buNone/>
              <a:defRPr b="1" i="0">
                <a:latin typeface="Acumin Pro" panose="020B0504020202020204" pitchFamily="34" charset="77"/>
              </a:defRPr>
            </a:lvl3pPr>
            <a:lvl4pPr>
              <a:buNone/>
              <a:defRPr b="1" i="0">
                <a:latin typeface="Acumin Pro" panose="020B0504020202020204" pitchFamily="34" charset="77"/>
              </a:defRPr>
            </a:lvl4pPr>
            <a:lvl5pPr>
              <a:buNone/>
              <a:defRPr b="1" i="0">
                <a:latin typeface="Acumin Pro" panose="020B0504020202020204" pitchFamily="34" charset="77"/>
              </a:defRPr>
            </a:lvl5pPr>
          </a:lstStyle>
          <a:p>
            <a:pPr lvl="0"/>
            <a:r>
              <a:rPr lang="en-US" dirty="0"/>
              <a:t>Click to add a brief slide title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BC950A1-C470-5C48-B92A-282D2269A941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594360" y="1523999"/>
            <a:ext cx="4220708" cy="4434840"/>
          </a:xfrm>
        </p:spPr>
        <p:txBody>
          <a:bodyPr lIns="0" tIns="0" rIns="0" bIns="0">
            <a:noAutofit/>
          </a:bodyPr>
          <a:lstStyle>
            <a:lvl1pPr marL="230188" indent="-230188">
              <a:lnSpc>
                <a:spcPct val="100000"/>
              </a:lnSpc>
              <a:spcBef>
                <a:spcPts val="600"/>
              </a:spcBef>
              <a:tabLst/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</a:lstStyle>
          <a:p>
            <a:pPr lvl="0"/>
            <a:r>
              <a:rPr lang="en-US" dirty="0"/>
              <a:t>Click to add first bullet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7" name="Text Placeholder 13">
            <a:extLst>
              <a:ext uri="{FF2B5EF4-FFF2-40B4-BE49-F238E27FC236}">
                <a16:creationId xmlns:a16="http://schemas.microsoft.com/office/drawing/2014/main" id="{5D34A9EF-0B3B-194B-A31B-0DF154086A04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3309813" y="5964946"/>
            <a:ext cx="1505254" cy="566907"/>
          </a:xfrm>
        </p:spPr>
        <p:txBody>
          <a:bodyPr lIns="0" tIns="0" rIns="0" bIns="0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000" b="0" i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add caption for image</a:t>
            </a:r>
          </a:p>
        </p:txBody>
      </p:sp>
    </p:spTree>
    <p:extLst>
      <p:ext uri="{BB962C8B-B14F-4D97-AF65-F5344CB8AC3E}">
        <p14:creationId xmlns:p14="http://schemas.microsoft.com/office/powerpoint/2010/main" val="4255949580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ue Background_TOC or Agenda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949708-8F60-B848-8CBD-C589BF8C177E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94360" y="609600"/>
            <a:ext cx="7991856" cy="914400"/>
          </a:xfrm>
        </p:spPr>
        <p:txBody>
          <a:bodyPr anchor="t" anchorCtr="0"/>
          <a:lstStyle>
            <a:lvl1pPr algn="l">
              <a:defRPr sz="2400" baseline="0">
                <a:latin typeface="Arial" panose="020B0604020202020204" pitchFamily="34" charset="0"/>
              </a:defRPr>
            </a:lvl1pPr>
          </a:lstStyle>
          <a:p>
            <a:r>
              <a:rPr lang="en-US" dirty="0"/>
              <a:t>Click to add Title, Table of Contents, or Agenda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9F7BDE90-6843-5841-BCCB-3479AD558E8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94360" y="1524000"/>
            <a:ext cx="7991856" cy="4434840"/>
          </a:xfrm>
        </p:spPr>
        <p:txBody>
          <a:bodyPr/>
          <a:lstStyle>
            <a:lvl1pPr marL="228600" indent="-228600">
              <a:buClr>
                <a:schemeClr val="bg1"/>
              </a:buClr>
              <a:tabLst/>
              <a:defRPr/>
            </a:lvl1pPr>
            <a:lvl2pPr marL="458788" indent="-230188">
              <a:buClr>
                <a:schemeClr val="bg1"/>
              </a:buClr>
              <a:buFont typeface="System Font Regular"/>
              <a:buChar char="⁃"/>
              <a:tabLst/>
              <a:defRPr/>
            </a:lvl2pPr>
            <a:lvl3pPr marL="687388" indent="-228600">
              <a:buClr>
                <a:schemeClr val="bg1"/>
              </a:buClr>
              <a:tabLst/>
              <a:defRPr/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76020863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ue Background 2_TOC or 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949708-8F60-B848-8CBD-C589BF8C177E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94360" y="609600"/>
            <a:ext cx="7991856" cy="914400"/>
          </a:xfrm>
        </p:spPr>
        <p:txBody>
          <a:bodyPr anchor="t" anchorCtr="0"/>
          <a:lstStyle>
            <a:lvl1pPr algn="l">
              <a:defRPr sz="2400" baseline="0">
                <a:latin typeface="Arial" panose="020B0604020202020204" pitchFamily="34" charset="0"/>
              </a:defRPr>
            </a:lvl1pPr>
          </a:lstStyle>
          <a:p>
            <a:r>
              <a:rPr lang="en-US" dirty="0"/>
              <a:t>Click to add Title, Table of Contents, or Agenda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9F7BDE90-6843-5841-BCCB-3479AD558E8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94360" y="1524000"/>
            <a:ext cx="7991856" cy="4434840"/>
          </a:xfrm>
        </p:spPr>
        <p:txBody>
          <a:bodyPr/>
          <a:lstStyle>
            <a:lvl1pPr marL="228600" indent="-217488">
              <a:buClr>
                <a:srgbClr val="3296DC"/>
              </a:buClr>
              <a:buFont typeface="+mj-lt"/>
              <a:buAutoNum type="arabicPeriod"/>
              <a:tabLst/>
              <a:defRPr/>
            </a:lvl1pPr>
            <a:lvl2pPr marL="458788" indent="-230188">
              <a:buClr>
                <a:srgbClr val="3296DC"/>
              </a:buClr>
              <a:buFont typeface="+mj-lt"/>
              <a:buAutoNum type="arabicPeriod"/>
              <a:tabLst/>
              <a:defRPr/>
            </a:lvl2pPr>
            <a:lvl3pPr marL="687388" indent="-228600">
              <a:buClr>
                <a:srgbClr val="3296DC"/>
              </a:buClr>
              <a:buFont typeface="+mj-lt"/>
              <a:buAutoNum type="arabicPeriod"/>
              <a:tabLst/>
              <a:defRPr/>
            </a:lvl3pPr>
            <a:lvl4pPr marL="1546225" indent="-174625">
              <a:tabLst/>
              <a:defRPr/>
            </a:lvl4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68298753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ext Only_w logo wtrmr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5FBC5134-C487-554B-B7D4-EF8CEB3EDE0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2400" y="345775"/>
            <a:ext cx="8991600" cy="6512225"/>
          </a:xfrm>
          <a:prstGeom prst="rect">
            <a:avLst/>
          </a:prstGeom>
        </p:spPr>
      </p:pic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65FC89D9-A95D-984D-AA31-A11221C38E3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4360" y="609600"/>
            <a:ext cx="7994055" cy="892208"/>
          </a:xfrm>
        </p:spPr>
        <p:txBody>
          <a:bodyPr lIns="0" tIns="0" rIns="0" bIns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400" b="1" i="0">
                <a:solidFill>
                  <a:srgbClr val="000F7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buNone/>
              <a:defRPr b="1" i="0">
                <a:latin typeface="Acumin Pro" panose="020B0504020202020204" pitchFamily="34" charset="77"/>
              </a:defRPr>
            </a:lvl2pPr>
            <a:lvl3pPr>
              <a:buNone/>
              <a:defRPr b="1" i="0">
                <a:latin typeface="Acumin Pro" panose="020B0504020202020204" pitchFamily="34" charset="77"/>
              </a:defRPr>
            </a:lvl3pPr>
            <a:lvl4pPr>
              <a:buNone/>
              <a:defRPr b="1" i="0">
                <a:latin typeface="Acumin Pro" panose="020B0504020202020204" pitchFamily="34" charset="77"/>
              </a:defRPr>
            </a:lvl4pPr>
            <a:lvl5pPr>
              <a:buNone/>
              <a:defRPr b="1" i="0">
                <a:latin typeface="Acumin Pro" panose="020B0504020202020204" pitchFamily="34" charset="77"/>
              </a:defRPr>
            </a:lvl5pPr>
          </a:lstStyle>
          <a:p>
            <a:pPr lvl="0"/>
            <a:r>
              <a:rPr lang="en-US" dirty="0"/>
              <a:t>Click to add a brief slide title</a:t>
            </a:r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790429E5-795A-8A43-A273-2BC100111C02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594360" y="1523999"/>
            <a:ext cx="7994055" cy="4434840"/>
          </a:xfrm>
        </p:spPr>
        <p:txBody>
          <a:bodyPr lIns="0" tIns="0" rIns="0" bIns="0">
            <a:noAutofit/>
          </a:bodyPr>
          <a:lstStyle>
            <a:lvl1pPr marL="230188" indent="-230188">
              <a:lnSpc>
                <a:spcPct val="100000"/>
              </a:lnSpc>
              <a:spcBef>
                <a:spcPts val="600"/>
              </a:spcBef>
              <a:tabLst/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</a:lstStyle>
          <a:p>
            <a:pPr lvl="0"/>
            <a:r>
              <a:rPr lang="en-US" dirty="0"/>
              <a:t>Click to add first bullet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18" name="Slide Number Placeholder 3">
            <a:extLst>
              <a:ext uri="{FF2B5EF4-FFF2-40B4-BE49-F238E27FC236}">
                <a16:creationId xmlns:a16="http://schemas.microsoft.com/office/drawing/2014/main" id="{7D97BA8D-44CF-D848-8EB4-22EBD02354E0}"/>
              </a:ext>
            </a:extLst>
          </p:cNvPr>
          <p:cNvSpPr txBox="1">
            <a:spLocks/>
          </p:cNvSpPr>
          <p:nvPr userDrawn="1"/>
        </p:nvSpPr>
        <p:spPr>
          <a:xfrm>
            <a:off x="8641080" y="6501384"/>
            <a:ext cx="220485" cy="270473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defPPr>
              <a:defRPr lang="en-US"/>
            </a:defPPr>
            <a:lvl1pPr marL="0" algn="r" defTabSz="457200" rtl="0" eaLnBrk="1" latinLnBrk="0" hangingPunct="1">
              <a:defRPr sz="700" b="0" i="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700" dirty="0">
                <a:solidFill>
                  <a:schemeClr val="bg1">
                    <a:lumMod val="65000"/>
                  </a:schemeClr>
                </a:solidFill>
              </a:rPr>
              <a:t>  </a:t>
            </a:r>
            <a:fld id="{F16E1515-8F3D-DE4D-94E5-8D9BEBCD7A49}" type="slidenum">
              <a:rPr lang="en-US" sz="700" smtClean="0">
                <a:solidFill>
                  <a:schemeClr val="bg1">
                    <a:lumMod val="65000"/>
                  </a:schemeClr>
                </a:solidFill>
              </a:rPr>
              <a:pPr/>
              <a:t>‹#›</a:t>
            </a:fld>
            <a:endParaRPr lang="en-US" sz="7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1FB31FFA-211E-F342-A1E8-153A4E41B042}"/>
              </a:ext>
            </a:extLst>
          </p:cNvPr>
          <p:cNvSpPr txBox="1">
            <a:spLocks/>
          </p:cNvSpPr>
          <p:nvPr userDrawn="1"/>
        </p:nvSpPr>
        <p:spPr>
          <a:xfrm>
            <a:off x="8074152" y="6501384"/>
            <a:ext cx="609914" cy="198005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defPPr>
              <a:defRPr lang="en-US"/>
            </a:defPPr>
            <a:lvl1pPr marL="0" algn="r" defTabSz="457200" rtl="0" eaLnBrk="1" latinLnBrk="0" hangingPunct="1">
              <a:defRPr sz="700" b="0" i="0" kern="12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Source Sans Pro Semibold" panose="020B0503030403020204" pitchFamily="34" charset="0"/>
                <a:cs typeface="Arial" panose="020B0604020202020204" pitchFamily="34" charset="0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700" dirty="0"/>
              <a:t>4/5/21</a:t>
            </a:r>
          </a:p>
          <a:p>
            <a:endParaRPr lang="en-US" sz="700" dirty="0"/>
          </a:p>
        </p:txBody>
      </p:sp>
    </p:spTree>
    <p:extLst>
      <p:ext uri="{BB962C8B-B14F-4D97-AF65-F5344CB8AC3E}">
        <p14:creationId xmlns:p14="http://schemas.microsoft.com/office/powerpoint/2010/main" val="382478202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08">
          <p15:clr>
            <a:srgbClr val="FBAE40"/>
          </p15:clr>
        </p15:guide>
        <p15:guide id="2" pos="2016">
          <p15:clr>
            <a:srgbClr val="FBAE40"/>
          </p15:clr>
        </p15:guide>
      </p15:sldGuideLst>
    </p:ext>
  </p:extLs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solidFill>
          <a:srgbClr val="000F7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79A88CB3-351F-294D-B203-3E3755AD914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" b="-5861"/>
          <a:stretch/>
        </p:blipFill>
        <p:spPr>
          <a:xfrm>
            <a:off x="2800593" y="298702"/>
            <a:ext cx="6343408" cy="692505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594360" y="1981872"/>
            <a:ext cx="3830320" cy="1559401"/>
          </a:xfrm>
        </p:spPr>
        <p:txBody>
          <a:bodyPr lIns="0" tIns="0" rIns="0" bIns="0" anchor="t" anchorCtr="0">
            <a:normAutofit/>
          </a:bodyPr>
          <a:lstStyle>
            <a:lvl1pPr algn="l" fontAlgn="t">
              <a:lnSpc>
                <a:spcPct val="100000"/>
              </a:lnSpc>
              <a:defRPr sz="2400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add title of presentation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94360" y="3561746"/>
            <a:ext cx="3830320" cy="646853"/>
          </a:xfrm>
        </p:spPr>
        <p:txBody>
          <a:bodyPr lIns="0" tIns="0" rIns="0" bIns="0"/>
          <a:lstStyle>
            <a:lvl1pPr marL="0" indent="0" algn="l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ea typeface="Source Sans Pro Semibold" panose="020B0503030403020204" pitchFamily="34" charset="0"/>
                <a:cs typeface="Arial" panose="020B0604020202020204" pitchFamily="34" charset="0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Click to add presenter or presenting org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D1000446-DC24-2642-A21F-0BEA0073149F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94360" y="4396170"/>
            <a:ext cx="2714105" cy="324812"/>
          </a:xfrm>
        </p:spPr>
        <p:txBody>
          <a:bodyPr lIns="0" tIns="0" rIns="0" bIns="0"/>
          <a:lstStyle>
            <a:lvl1pPr>
              <a:buNone/>
              <a:defRPr sz="12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add the date of the presentation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8615BFA-90C1-0F46-AAA7-8C67D48F4666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4360" y="5520163"/>
            <a:ext cx="2597150" cy="505883"/>
          </a:xfrm>
        </p:spPr>
        <p:txBody>
          <a:bodyPr lIns="0" tIns="0" rIns="0" bIns="0" anchor="t" anchorCtr="0"/>
          <a:lstStyle>
            <a:lvl1pPr>
              <a:buFontTx/>
              <a:buNone/>
              <a:defRPr sz="1000">
                <a:solidFill>
                  <a:schemeClr val="bg1">
                    <a:lumMod val="65000"/>
                  </a:schemeClr>
                </a:solidFill>
              </a:defRPr>
            </a:lvl1pPr>
            <a:lvl2pPr>
              <a:buFontTx/>
              <a:buNone/>
              <a:defRPr sz="1200">
                <a:solidFill>
                  <a:schemeClr val="bg1">
                    <a:lumMod val="65000"/>
                  </a:schemeClr>
                </a:solidFill>
              </a:defRPr>
            </a:lvl2pPr>
            <a:lvl3pPr>
              <a:buFontTx/>
              <a:buNone/>
              <a:defRPr sz="1200">
                <a:solidFill>
                  <a:schemeClr val="bg1">
                    <a:lumMod val="65000"/>
                  </a:schemeClr>
                </a:solidFill>
              </a:defRPr>
            </a:lvl3pPr>
            <a:lvl4pPr>
              <a:buFontTx/>
              <a:buNone/>
              <a:defRPr sz="1200">
                <a:solidFill>
                  <a:schemeClr val="bg1">
                    <a:lumMod val="65000"/>
                  </a:schemeClr>
                </a:solidFill>
              </a:defRPr>
            </a:lvl4pPr>
            <a:lvl5pPr>
              <a:buFontTx/>
              <a:buNone/>
              <a:defRPr sz="1200">
                <a:solidFill>
                  <a:schemeClr val="bg1">
                    <a:lumMod val="65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add LA-UR number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45E8F88-2F04-A24D-B64D-D31A64C16106}"/>
              </a:ext>
            </a:extLst>
          </p:cNvPr>
          <p:cNvSpPr txBox="1"/>
          <p:nvPr userDrawn="1"/>
        </p:nvSpPr>
        <p:spPr>
          <a:xfrm>
            <a:off x="1247380" y="6504590"/>
            <a:ext cx="3888259" cy="769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5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Managed by Triad National Security, LLC, for the U.S. Department of Energy’s NNSA.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7CA5E6A1-8400-5543-A539-750F492A4E9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7266" y="466724"/>
            <a:ext cx="2957369" cy="865846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6CC4CCD8-670C-C247-A670-D2A0A7CC0B40}"/>
              </a:ext>
            </a:extLst>
          </p:cNvPr>
          <p:cNvSpPr/>
          <p:nvPr userDrawn="1"/>
        </p:nvSpPr>
        <p:spPr>
          <a:xfrm>
            <a:off x="323850" y="6138506"/>
            <a:ext cx="923530" cy="570027"/>
          </a:xfrm>
          <a:prstGeom prst="rect">
            <a:avLst/>
          </a:prstGeom>
          <a:solidFill>
            <a:srgbClr val="000F7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AB31FDCC-6089-9549-867D-AA161AFF6943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4360" y="6376337"/>
            <a:ext cx="590382" cy="283004"/>
          </a:xfrm>
          <a:prstGeom prst="rect">
            <a:avLst/>
          </a:prstGeom>
        </p:spPr>
      </p:pic>
      <p:sp>
        <p:nvSpPr>
          <p:cNvPr id="23" name="Slide Number Placeholder 3">
            <a:extLst>
              <a:ext uri="{FF2B5EF4-FFF2-40B4-BE49-F238E27FC236}">
                <a16:creationId xmlns:a16="http://schemas.microsoft.com/office/drawing/2014/main" id="{D7CC174E-53C7-1C49-8CF1-B008CEDC8F30}"/>
              </a:ext>
            </a:extLst>
          </p:cNvPr>
          <p:cNvSpPr txBox="1">
            <a:spLocks/>
          </p:cNvSpPr>
          <p:nvPr userDrawn="1"/>
        </p:nvSpPr>
        <p:spPr>
          <a:xfrm>
            <a:off x="8641080" y="6501384"/>
            <a:ext cx="220485" cy="270473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defPPr>
              <a:defRPr lang="en-US"/>
            </a:defPPr>
            <a:lvl1pPr marL="0" algn="r" defTabSz="457200" rtl="0" eaLnBrk="1" latinLnBrk="0" hangingPunct="1">
              <a:defRPr sz="700" b="0" i="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700" dirty="0">
                <a:solidFill>
                  <a:schemeClr val="bg1">
                    <a:lumMod val="65000"/>
                  </a:schemeClr>
                </a:solidFill>
              </a:rPr>
              <a:t>  </a:t>
            </a:r>
            <a:fld id="{F16E1515-8F3D-DE4D-94E5-8D9BEBCD7A49}" type="slidenum">
              <a:rPr lang="en-US" sz="700" smtClean="0">
                <a:solidFill>
                  <a:schemeClr val="bg1">
                    <a:lumMod val="65000"/>
                  </a:schemeClr>
                </a:solidFill>
              </a:rPr>
              <a:pPr/>
              <a:t>‹#›</a:t>
            </a:fld>
            <a:endParaRPr lang="en-US" sz="7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3" name="Date Placeholder 3">
            <a:extLst>
              <a:ext uri="{FF2B5EF4-FFF2-40B4-BE49-F238E27FC236}">
                <a16:creationId xmlns:a16="http://schemas.microsoft.com/office/drawing/2014/main" id="{7064C590-9A87-3D4E-AB4F-7D32D78B18F2}"/>
              </a:ext>
            </a:extLst>
          </p:cNvPr>
          <p:cNvSpPr txBox="1">
            <a:spLocks/>
          </p:cNvSpPr>
          <p:nvPr userDrawn="1"/>
        </p:nvSpPr>
        <p:spPr>
          <a:xfrm>
            <a:off x="8074152" y="6501384"/>
            <a:ext cx="609914" cy="198005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defPPr>
              <a:defRPr lang="en-US"/>
            </a:defPPr>
            <a:lvl1pPr marL="0" algn="r" defTabSz="457200" rtl="0" eaLnBrk="1" latinLnBrk="0" hangingPunct="1">
              <a:defRPr sz="700" b="0" i="0" kern="12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Source Sans Pro Semibold" panose="020B0503030403020204" pitchFamily="34" charset="0"/>
                <a:cs typeface="Arial" panose="020B0604020202020204" pitchFamily="34" charset="0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700" dirty="0"/>
              <a:t>4/5/21</a:t>
            </a:r>
          </a:p>
          <a:p>
            <a:endParaRPr lang="en-US" sz="700" dirty="0"/>
          </a:p>
        </p:txBody>
      </p:sp>
    </p:spTree>
    <p:extLst>
      <p:ext uri="{BB962C8B-B14F-4D97-AF65-F5344CB8AC3E}">
        <p14:creationId xmlns:p14="http://schemas.microsoft.com/office/powerpoint/2010/main" val="3134513967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hoto Statement_White 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6CF9DAC-DCA3-AD4A-B1B3-5725742FC10B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029200" y="0"/>
            <a:ext cx="4109013" cy="6858000"/>
          </a:xfrm>
          <a:noFill/>
          <a:ln>
            <a:noFill/>
          </a:ln>
        </p:spPr>
        <p:txBody>
          <a:bodyPr/>
          <a:lstStyle>
            <a:lvl1pPr>
              <a:buFontTx/>
              <a:buNone/>
              <a:defRPr>
                <a:solidFill>
                  <a:srgbClr val="000F7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0E3296A8-807F-5647-9E27-81056A80893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4360" y="609600"/>
            <a:ext cx="4220707" cy="892208"/>
          </a:xfrm>
        </p:spPr>
        <p:txBody>
          <a:bodyPr lIns="0" tIns="0" rIns="0" bIns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400" b="1" i="0">
                <a:solidFill>
                  <a:srgbClr val="000F7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buNone/>
              <a:defRPr b="1" i="0">
                <a:latin typeface="Acumin Pro" panose="020B0504020202020204" pitchFamily="34" charset="77"/>
              </a:defRPr>
            </a:lvl2pPr>
            <a:lvl3pPr>
              <a:buNone/>
              <a:defRPr b="1" i="0">
                <a:latin typeface="Acumin Pro" panose="020B0504020202020204" pitchFamily="34" charset="77"/>
              </a:defRPr>
            </a:lvl3pPr>
            <a:lvl4pPr>
              <a:buNone/>
              <a:defRPr b="1" i="0">
                <a:latin typeface="Acumin Pro" panose="020B0504020202020204" pitchFamily="34" charset="77"/>
              </a:defRPr>
            </a:lvl4pPr>
            <a:lvl5pPr>
              <a:buNone/>
              <a:defRPr b="1" i="0">
                <a:latin typeface="Acumin Pro" panose="020B0504020202020204" pitchFamily="34" charset="77"/>
              </a:defRPr>
            </a:lvl5pPr>
          </a:lstStyle>
          <a:p>
            <a:pPr lvl="0"/>
            <a:r>
              <a:rPr lang="en-US" dirty="0"/>
              <a:t>Click to add a brief slide title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BC950A1-C470-5C48-B92A-282D2269A941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594360" y="1523999"/>
            <a:ext cx="4220708" cy="4434840"/>
          </a:xfrm>
        </p:spPr>
        <p:txBody>
          <a:bodyPr lIns="0" tIns="0" rIns="0" bIns="0">
            <a:noAutofit/>
          </a:bodyPr>
          <a:lstStyle>
            <a:lvl1pPr marL="230188" indent="-230188">
              <a:lnSpc>
                <a:spcPct val="100000"/>
              </a:lnSpc>
              <a:spcBef>
                <a:spcPts val="600"/>
              </a:spcBef>
              <a:tabLst/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</a:lstStyle>
          <a:p>
            <a:pPr lvl="0"/>
            <a:r>
              <a:rPr lang="en-US" dirty="0"/>
              <a:t>Click to add first bullet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7" name="Text Placeholder 13">
            <a:extLst>
              <a:ext uri="{FF2B5EF4-FFF2-40B4-BE49-F238E27FC236}">
                <a16:creationId xmlns:a16="http://schemas.microsoft.com/office/drawing/2014/main" id="{5D34A9EF-0B3B-194B-A31B-0DF154086A04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3309813" y="5964946"/>
            <a:ext cx="1505254" cy="566907"/>
          </a:xfrm>
        </p:spPr>
        <p:txBody>
          <a:bodyPr lIns="0" tIns="0" rIns="0" bIns="0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000" b="0" i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add caption for image</a:t>
            </a:r>
          </a:p>
        </p:txBody>
      </p:sp>
    </p:spTree>
    <p:extLst>
      <p:ext uri="{BB962C8B-B14F-4D97-AF65-F5344CB8AC3E}">
        <p14:creationId xmlns:p14="http://schemas.microsoft.com/office/powerpoint/2010/main" val="2244485064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Only-No Subhea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65FC89D9-A95D-984D-AA31-A11221C38E3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4360" y="609600"/>
            <a:ext cx="7994055" cy="892208"/>
          </a:xfrm>
        </p:spPr>
        <p:txBody>
          <a:bodyPr lIns="0" tIns="0" rIns="0" bIns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400" b="1" i="0">
                <a:solidFill>
                  <a:srgbClr val="000F7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buNone/>
              <a:defRPr b="1" i="0">
                <a:latin typeface="Acumin Pro" panose="020B0504020202020204" pitchFamily="34" charset="77"/>
              </a:defRPr>
            </a:lvl2pPr>
            <a:lvl3pPr>
              <a:buNone/>
              <a:defRPr b="1" i="0">
                <a:latin typeface="Acumin Pro" panose="020B0504020202020204" pitchFamily="34" charset="77"/>
              </a:defRPr>
            </a:lvl3pPr>
            <a:lvl4pPr>
              <a:buNone/>
              <a:defRPr b="1" i="0">
                <a:latin typeface="Acumin Pro" panose="020B0504020202020204" pitchFamily="34" charset="77"/>
              </a:defRPr>
            </a:lvl4pPr>
            <a:lvl5pPr>
              <a:buNone/>
              <a:defRPr b="1" i="0">
                <a:latin typeface="Acumin Pro" panose="020B0504020202020204" pitchFamily="34" charset="77"/>
              </a:defRPr>
            </a:lvl5pPr>
          </a:lstStyle>
          <a:p>
            <a:pPr lvl="0"/>
            <a:r>
              <a:rPr lang="en-US" dirty="0"/>
              <a:t>Click to add a brief slide title</a:t>
            </a:r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424F4C0B-8E0E-D247-8998-89B0F977E901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594360" y="1523999"/>
            <a:ext cx="7994055" cy="4434840"/>
          </a:xfrm>
        </p:spPr>
        <p:txBody>
          <a:bodyPr wrap="square" lIns="0" tIns="0" rIns="0" bIns="0">
            <a:noAutofit/>
          </a:bodyPr>
          <a:lstStyle>
            <a:lvl1pPr marL="230188" indent="-230188">
              <a:lnSpc>
                <a:spcPct val="100000"/>
              </a:lnSpc>
              <a:spcBef>
                <a:spcPts val="600"/>
              </a:spcBef>
              <a:tabLst/>
              <a:defRPr>
                <a:solidFill>
                  <a:schemeClr val="tx1"/>
                </a:solidFill>
              </a:defRPr>
            </a:lvl1pPr>
            <a:lvl2pPr marL="460375" indent="-230188">
              <a:tabLst/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 marL="914400" indent="-227013">
              <a:tabLst/>
              <a:defRPr>
                <a:solidFill>
                  <a:schemeClr val="tx1"/>
                </a:solidFill>
              </a:defRPr>
            </a:lvl4pPr>
          </a:lstStyle>
          <a:p>
            <a:pPr lvl="0"/>
            <a:r>
              <a:rPr lang="en-US" dirty="0"/>
              <a:t>Click to add first bullet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2513568069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Only_w logo wtrmr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5FBC5134-C487-554B-B7D4-EF8CEB3EDE0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2400" y="345775"/>
            <a:ext cx="8991600" cy="6512225"/>
          </a:xfrm>
          <a:prstGeom prst="rect">
            <a:avLst/>
          </a:prstGeom>
        </p:spPr>
      </p:pic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65FC89D9-A95D-984D-AA31-A11221C38E3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4360" y="609600"/>
            <a:ext cx="7994055" cy="892208"/>
          </a:xfrm>
        </p:spPr>
        <p:txBody>
          <a:bodyPr lIns="0" tIns="0" rIns="0" bIns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400" b="1" i="0">
                <a:solidFill>
                  <a:srgbClr val="000F7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buNone/>
              <a:defRPr b="1" i="0">
                <a:latin typeface="Acumin Pro" panose="020B0504020202020204" pitchFamily="34" charset="77"/>
              </a:defRPr>
            </a:lvl2pPr>
            <a:lvl3pPr>
              <a:buNone/>
              <a:defRPr b="1" i="0">
                <a:latin typeface="Acumin Pro" panose="020B0504020202020204" pitchFamily="34" charset="77"/>
              </a:defRPr>
            </a:lvl3pPr>
            <a:lvl4pPr>
              <a:buNone/>
              <a:defRPr b="1" i="0">
                <a:latin typeface="Acumin Pro" panose="020B0504020202020204" pitchFamily="34" charset="77"/>
              </a:defRPr>
            </a:lvl4pPr>
            <a:lvl5pPr>
              <a:buNone/>
              <a:defRPr b="1" i="0">
                <a:latin typeface="Acumin Pro" panose="020B0504020202020204" pitchFamily="34" charset="77"/>
              </a:defRPr>
            </a:lvl5pPr>
          </a:lstStyle>
          <a:p>
            <a:pPr lvl="0"/>
            <a:r>
              <a:rPr lang="en-US" dirty="0"/>
              <a:t>Click to add a brief slide title</a:t>
            </a:r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790429E5-795A-8A43-A273-2BC100111C02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594360" y="1523999"/>
            <a:ext cx="7994055" cy="4434840"/>
          </a:xfrm>
        </p:spPr>
        <p:txBody>
          <a:bodyPr lIns="0" tIns="0" rIns="0" bIns="0">
            <a:noAutofit/>
          </a:bodyPr>
          <a:lstStyle>
            <a:lvl1pPr marL="230188" indent="-230188">
              <a:lnSpc>
                <a:spcPct val="100000"/>
              </a:lnSpc>
              <a:spcBef>
                <a:spcPts val="600"/>
              </a:spcBef>
              <a:tabLst/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</a:lstStyle>
          <a:p>
            <a:pPr lvl="0"/>
            <a:r>
              <a:rPr lang="en-US" dirty="0"/>
              <a:t>Click to add first bullet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18" name="Slide Number Placeholder 3">
            <a:extLst>
              <a:ext uri="{FF2B5EF4-FFF2-40B4-BE49-F238E27FC236}">
                <a16:creationId xmlns:a16="http://schemas.microsoft.com/office/drawing/2014/main" id="{7D97BA8D-44CF-D848-8EB4-22EBD02354E0}"/>
              </a:ext>
            </a:extLst>
          </p:cNvPr>
          <p:cNvSpPr txBox="1">
            <a:spLocks/>
          </p:cNvSpPr>
          <p:nvPr userDrawn="1"/>
        </p:nvSpPr>
        <p:spPr>
          <a:xfrm>
            <a:off x="8641080" y="6501384"/>
            <a:ext cx="220485" cy="270473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defPPr>
              <a:defRPr lang="en-US"/>
            </a:defPPr>
            <a:lvl1pPr marL="0" algn="r" defTabSz="457200" rtl="0" eaLnBrk="1" latinLnBrk="0" hangingPunct="1">
              <a:defRPr sz="700" b="0" i="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700" dirty="0">
                <a:solidFill>
                  <a:schemeClr val="bg1">
                    <a:lumMod val="65000"/>
                  </a:schemeClr>
                </a:solidFill>
              </a:rPr>
              <a:t>  </a:t>
            </a:r>
            <a:fld id="{F16E1515-8F3D-DE4D-94E5-8D9BEBCD7A49}" type="slidenum">
              <a:rPr lang="en-US" sz="700" smtClean="0">
                <a:solidFill>
                  <a:schemeClr val="bg1">
                    <a:lumMod val="65000"/>
                  </a:schemeClr>
                </a:solidFill>
              </a:rPr>
              <a:pPr/>
              <a:t>‹#›</a:t>
            </a:fld>
            <a:endParaRPr lang="en-US" sz="7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1FB31FFA-211E-F342-A1E8-153A4E41B042}"/>
              </a:ext>
            </a:extLst>
          </p:cNvPr>
          <p:cNvSpPr txBox="1">
            <a:spLocks/>
          </p:cNvSpPr>
          <p:nvPr userDrawn="1"/>
        </p:nvSpPr>
        <p:spPr>
          <a:xfrm>
            <a:off x="8074152" y="6501384"/>
            <a:ext cx="609914" cy="198005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defPPr>
              <a:defRPr lang="en-US"/>
            </a:defPPr>
            <a:lvl1pPr marL="0" algn="r" defTabSz="457200" rtl="0" eaLnBrk="1" latinLnBrk="0" hangingPunct="1">
              <a:defRPr sz="700" b="0" i="0" kern="12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Source Sans Pro Semibold" panose="020B0503030403020204" pitchFamily="34" charset="0"/>
                <a:cs typeface="Arial" panose="020B0604020202020204" pitchFamily="34" charset="0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700" dirty="0"/>
              <a:t>4/5/21</a:t>
            </a:r>
          </a:p>
          <a:p>
            <a:endParaRPr lang="en-US" sz="700" dirty="0"/>
          </a:p>
        </p:txBody>
      </p:sp>
    </p:spTree>
    <p:extLst>
      <p:ext uri="{BB962C8B-B14F-4D97-AF65-F5344CB8AC3E}">
        <p14:creationId xmlns:p14="http://schemas.microsoft.com/office/powerpoint/2010/main" val="304509713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08">
          <p15:clr>
            <a:srgbClr val="FBAE40"/>
          </p15:clr>
        </p15:guide>
        <p15:guide id="2" pos="2016">
          <p15:clr>
            <a:srgbClr val="FBAE40"/>
          </p15:clr>
        </p15:guide>
      </p15:sldGuideLst>
    </p:ext>
  </p:extLs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7225D86E-8C5D-1841-9FAC-7F27816076DA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94361" y="1524001"/>
            <a:ext cx="7994054" cy="363175"/>
          </a:xfr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 b="1" i="0">
                <a:solidFill>
                  <a:srgbClr val="000F7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add subhead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65FC89D9-A95D-984D-AA31-A11221C38E3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4360" y="609600"/>
            <a:ext cx="7994055" cy="892208"/>
          </a:xfrm>
        </p:spPr>
        <p:txBody>
          <a:bodyPr lIns="0" tIns="0" rIns="0" bIns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400" b="1" i="0">
                <a:solidFill>
                  <a:srgbClr val="000F7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buNone/>
              <a:defRPr b="1" i="0">
                <a:latin typeface="Acumin Pro" panose="020B0504020202020204" pitchFamily="34" charset="77"/>
              </a:defRPr>
            </a:lvl2pPr>
            <a:lvl3pPr>
              <a:buNone/>
              <a:defRPr b="1" i="0">
                <a:latin typeface="Acumin Pro" panose="020B0504020202020204" pitchFamily="34" charset="77"/>
              </a:defRPr>
            </a:lvl3pPr>
            <a:lvl4pPr>
              <a:buNone/>
              <a:defRPr b="1" i="0">
                <a:latin typeface="Acumin Pro" panose="020B0504020202020204" pitchFamily="34" charset="77"/>
              </a:defRPr>
            </a:lvl4pPr>
            <a:lvl5pPr>
              <a:buNone/>
              <a:defRPr b="1" i="0">
                <a:latin typeface="Acumin Pro" panose="020B0504020202020204" pitchFamily="34" charset="77"/>
              </a:defRPr>
            </a:lvl5pPr>
          </a:lstStyle>
          <a:p>
            <a:pPr lvl="0"/>
            <a:r>
              <a:rPr lang="en-US" dirty="0"/>
              <a:t>Click to add a brief slide title</a:t>
            </a:r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790429E5-795A-8A43-A273-2BC100111C02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594360" y="2011681"/>
            <a:ext cx="7994055" cy="3931919"/>
          </a:xfrm>
        </p:spPr>
        <p:txBody>
          <a:bodyPr lIns="0" tIns="0" rIns="0" bIns="0">
            <a:noAutofit/>
          </a:bodyPr>
          <a:lstStyle>
            <a:lvl1pPr marL="182880" indent="-182880">
              <a:lnSpc>
                <a:spcPct val="100000"/>
              </a:lnSpc>
              <a:spcBef>
                <a:spcPts val="600"/>
              </a:spcBef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</a:lstStyle>
          <a:p>
            <a:pPr lvl="0"/>
            <a:r>
              <a:rPr lang="en-US" dirty="0"/>
              <a:t>Click to add first bullet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289093499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744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ll White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659200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00">
          <p15:clr>
            <a:srgbClr val="FBAE40"/>
          </p15:clr>
        </p15:guide>
        <p15:guide id="2" pos="288">
          <p15:clr>
            <a:srgbClr val="FBAE40"/>
          </p15:clr>
        </p15:guide>
      </p15:sldGuideLst>
    </p:ext>
  </p:extLs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ccent with Text and 1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8D1DBF6C-0676-5247-8404-7764B27D9124}"/>
              </a:ext>
            </a:extLst>
          </p:cNvPr>
          <p:cNvSpPr/>
          <p:nvPr userDrawn="1"/>
        </p:nvSpPr>
        <p:spPr>
          <a:xfrm>
            <a:off x="0" y="0"/>
            <a:ext cx="5029200" cy="6858000"/>
          </a:xfrm>
          <a:prstGeom prst="rect">
            <a:avLst/>
          </a:prstGeom>
          <a:solidFill>
            <a:srgbClr val="000F7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6CF9DAC-DCA3-AD4A-B1B3-5725742FC10B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029200" y="0"/>
            <a:ext cx="4109013" cy="6858000"/>
          </a:xfrm>
          <a:noFill/>
          <a:ln>
            <a:noFill/>
          </a:ln>
        </p:spPr>
        <p:txBody>
          <a:bodyPr/>
          <a:lstStyle>
            <a:lvl1pPr marL="171450" marR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>
                <a:solidFill>
                  <a:srgbClr val="000F7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Click icon to add picture</a:t>
            </a:r>
          </a:p>
          <a:p>
            <a:endParaRPr lang="en-US" dirty="0"/>
          </a:p>
        </p:txBody>
      </p:sp>
      <p:sp>
        <p:nvSpPr>
          <p:cNvPr id="12" name="Text Placeholder 9">
            <a:extLst>
              <a:ext uri="{FF2B5EF4-FFF2-40B4-BE49-F238E27FC236}">
                <a16:creationId xmlns:a16="http://schemas.microsoft.com/office/drawing/2014/main" id="{EDF54824-3A03-A745-AD49-C744B2A21DEA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4360" y="609600"/>
            <a:ext cx="4209134" cy="892208"/>
          </a:xfrm>
        </p:spPr>
        <p:txBody>
          <a:bodyPr lIns="0" tIns="0" rIns="0" bIns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400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buNone/>
              <a:defRPr b="1" i="0">
                <a:latin typeface="Acumin Pro" panose="020B0504020202020204" pitchFamily="34" charset="77"/>
              </a:defRPr>
            </a:lvl2pPr>
            <a:lvl3pPr>
              <a:buNone/>
              <a:defRPr b="1" i="0">
                <a:latin typeface="Acumin Pro" panose="020B0504020202020204" pitchFamily="34" charset="77"/>
              </a:defRPr>
            </a:lvl3pPr>
            <a:lvl4pPr>
              <a:buNone/>
              <a:defRPr b="1" i="0">
                <a:latin typeface="Acumin Pro" panose="020B0504020202020204" pitchFamily="34" charset="77"/>
              </a:defRPr>
            </a:lvl4pPr>
            <a:lvl5pPr>
              <a:buNone/>
              <a:defRPr b="1" i="0">
                <a:latin typeface="Acumin Pro" panose="020B0504020202020204" pitchFamily="34" charset="77"/>
              </a:defRPr>
            </a:lvl5pPr>
          </a:lstStyle>
          <a:p>
            <a:pPr lvl="0"/>
            <a:r>
              <a:rPr lang="en-US" dirty="0"/>
              <a:t>Click to add a brief slide title</a:t>
            </a:r>
          </a:p>
        </p:txBody>
      </p:sp>
      <p:sp>
        <p:nvSpPr>
          <p:cNvPr id="17" name="Text Placeholder 13">
            <a:extLst>
              <a:ext uri="{FF2B5EF4-FFF2-40B4-BE49-F238E27FC236}">
                <a16:creationId xmlns:a16="http://schemas.microsoft.com/office/drawing/2014/main" id="{2709C09F-8C0C-7248-AEB2-1C7859F51F5A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3298553" y="5961888"/>
            <a:ext cx="1505254" cy="566907"/>
          </a:xfrm>
        </p:spPr>
        <p:txBody>
          <a:bodyPr lIns="0" tIns="0" rIns="0" bIns="0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000" b="0" i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add caption for image</a:t>
            </a:r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6E94CDEA-D510-9F45-84BD-82CAA8464E4C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594360" y="1523999"/>
            <a:ext cx="4209134" cy="4434840"/>
          </a:xfrm>
        </p:spPr>
        <p:txBody>
          <a:bodyPr lIns="0" tIns="0" rIns="0" bIns="0">
            <a:noAutofit/>
          </a:bodyPr>
          <a:lstStyle>
            <a:lvl1pPr marL="182880" indent="-182880">
              <a:lnSpc>
                <a:spcPct val="100000"/>
              </a:lnSpc>
              <a:spcBef>
                <a:spcPts val="600"/>
              </a:spcBef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</a:lstStyle>
          <a:p>
            <a:pPr lvl="0"/>
            <a:r>
              <a:rPr lang="en-US" dirty="0"/>
              <a:t>Click to add first bullet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4FFBA5F7-9297-584B-8D03-94A595A4803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3464" y="6419088"/>
            <a:ext cx="1307592" cy="2557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877334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Only-No Subhea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65FC89D9-A95D-984D-AA31-A11221C38E3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4360" y="609600"/>
            <a:ext cx="7994055" cy="892208"/>
          </a:xfrm>
        </p:spPr>
        <p:txBody>
          <a:bodyPr lIns="0" tIns="0" rIns="0" bIns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400" b="1" i="0">
                <a:solidFill>
                  <a:srgbClr val="000F7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buNone/>
              <a:defRPr b="1" i="0">
                <a:latin typeface="Acumin Pro" panose="020B0504020202020204" pitchFamily="34" charset="77"/>
              </a:defRPr>
            </a:lvl2pPr>
            <a:lvl3pPr>
              <a:buNone/>
              <a:defRPr b="1" i="0">
                <a:latin typeface="Acumin Pro" panose="020B0504020202020204" pitchFamily="34" charset="77"/>
              </a:defRPr>
            </a:lvl3pPr>
            <a:lvl4pPr>
              <a:buNone/>
              <a:defRPr b="1" i="0">
                <a:latin typeface="Acumin Pro" panose="020B0504020202020204" pitchFamily="34" charset="77"/>
              </a:defRPr>
            </a:lvl4pPr>
            <a:lvl5pPr>
              <a:buNone/>
              <a:defRPr b="1" i="0">
                <a:latin typeface="Acumin Pro" panose="020B0504020202020204" pitchFamily="34" charset="77"/>
              </a:defRPr>
            </a:lvl5pPr>
          </a:lstStyle>
          <a:p>
            <a:pPr lvl="0"/>
            <a:r>
              <a:rPr lang="en-US" dirty="0"/>
              <a:t>Click to add a brief slide title</a:t>
            </a:r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424F4C0B-8E0E-D247-8998-89B0F977E901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594360" y="1523999"/>
            <a:ext cx="7994055" cy="4434840"/>
          </a:xfrm>
        </p:spPr>
        <p:txBody>
          <a:bodyPr wrap="square" lIns="0" tIns="0" rIns="0" bIns="0">
            <a:noAutofit/>
          </a:bodyPr>
          <a:lstStyle>
            <a:lvl1pPr marL="230188" indent="-230188">
              <a:lnSpc>
                <a:spcPct val="100000"/>
              </a:lnSpc>
              <a:spcBef>
                <a:spcPts val="600"/>
              </a:spcBef>
              <a:tabLst/>
              <a:defRPr>
                <a:solidFill>
                  <a:schemeClr val="tx1"/>
                </a:solidFill>
              </a:defRPr>
            </a:lvl1pPr>
            <a:lvl2pPr marL="460375" indent="-230188">
              <a:tabLst/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 marL="914400" indent="-227013">
              <a:tabLst/>
              <a:defRPr>
                <a:solidFill>
                  <a:schemeClr val="tx1"/>
                </a:solidFill>
              </a:defRPr>
            </a:lvl4pPr>
          </a:lstStyle>
          <a:p>
            <a:pPr lvl="0"/>
            <a:r>
              <a:rPr lang="en-US" dirty="0"/>
              <a:t>Click to add first bullet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217765500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hotos_White 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C856035B-8130-D844-B0F2-44CBE0D28699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5029201" y="3429000"/>
            <a:ext cx="4109012" cy="3429000"/>
          </a:xfrm>
          <a:noFill/>
        </p:spPr>
        <p:txBody>
          <a:bodyPr/>
          <a:lstStyle>
            <a:lvl1pPr marL="171450" marR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>
                <a:solidFill>
                  <a:srgbClr val="000F7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Click icon to add picture</a:t>
            </a:r>
          </a:p>
          <a:p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6CF9DAC-DCA3-AD4A-B1B3-5725742FC10B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029200" y="0"/>
            <a:ext cx="4109013" cy="3429000"/>
          </a:xfrm>
          <a:noFill/>
          <a:ln>
            <a:noFill/>
          </a:ln>
        </p:spPr>
        <p:txBody>
          <a:bodyPr/>
          <a:lstStyle>
            <a:lvl1pPr marL="171450" marR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Tx/>
              <a:buNone/>
              <a:tabLst/>
              <a:defRPr>
                <a:solidFill>
                  <a:srgbClr val="000F7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Click icon to add picture</a:t>
            </a:r>
          </a:p>
          <a:p>
            <a:endParaRPr lang="en-US" dirty="0"/>
          </a:p>
        </p:txBody>
      </p:sp>
      <p:sp>
        <p:nvSpPr>
          <p:cNvPr id="21" name="Text Placeholder 9">
            <a:extLst>
              <a:ext uri="{FF2B5EF4-FFF2-40B4-BE49-F238E27FC236}">
                <a16:creationId xmlns:a16="http://schemas.microsoft.com/office/drawing/2014/main" id="{B4117486-5C49-E242-8CBE-03C8F8711246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4360" y="609600"/>
            <a:ext cx="4209134" cy="890016"/>
          </a:xfrm>
        </p:spPr>
        <p:txBody>
          <a:bodyPr lIns="0" tIns="0" rIns="0" bIns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400" b="1" i="0">
                <a:solidFill>
                  <a:srgbClr val="000F7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buNone/>
              <a:defRPr b="1" i="0">
                <a:latin typeface="Acumin Pro" panose="020B0504020202020204" pitchFamily="34" charset="77"/>
              </a:defRPr>
            </a:lvl2pPr>
            <a:lvl3pPr>
              <a:buNone/>
              <a:defRPr b="1" i="0">
                <a:latin typeface="Acumin Pro" panose="020B0504020202020204" pitchFamily="34" charset="77"/>
              </a:defRPr>
            </a:lvl3pPr>
            <a:lvl4pPr>
              <a:buNone/>
              <a:defRPr b="1" i="0">
                <a:latin typeface="Acumin Pro" panose="020B0504020202020204" pitchFamily="34" charset="77"/>
              </a:defRPr>
            </a:lvl4pPr>
            <a:lvl5pPr>
              <a:buNone/>
              <a:defRPr b="1" i="0">
                <a:latin typeface="Acumin Pro" panose="020B0504020202020204" pitchFamily="34" charset="77"/>
              </a:defRPr>
            </a:lvl5pPr>
          </a:lstStyle>
          <a:p>
            <a:pPr lvl="0"/>
            <a:r>
              <a:rPr lang="en-US" dirty="0"/>
              <a:t>Click to add a brief slide title</a:t>
            </a:r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AE46F9CE-9C02-284E-A17F-0C31F82B2F5B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594361" y="1523999"/>
            <a:ext cx="4209134" cy="4434840"/>
          </a:xfrm>
        </p:spPr>
        <p:txBody>
          <a:bodyPr lIns="0" tIns="0" rIns="0" bIns="0">
            <a:noAutofit/>
          </a:bodyPr>
          <a:lstStyle>
            <a:lvl1pPr marL="182880" indent="-182880">
              <a:lnSpc>
                <a:spcPct val="100000"/>
              </a:lnSpc>
              <a:spcBef>
                <a:spcPts val="600"/>
              </a:spcBef>
              <a:defRPr/>
            </a:lvl1pPr>
          </a:lstStyle>
          <a:p>
            <a:pPr lvl="0"/>
            <a:r>
              <a:rPr lang="en-US" dirty="0"/>
              <a:t>Click to add first bullet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10" name="Text Placeholder 13">
            <a:extLst>
              <a:ext uri="{FF2B5EF4-FFF2-40B4-BE49-F238E27FC236}">
                <a16:creationId xmlns:a16="http://schemas.microsoft.com/office/drawing/2014/main" id="{67083F3C-D625-D64B-9FAF-52D8669C9AC1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3298553" y="5961888"/>
            <a:ext cx="1505254" cy="566907"/>
          </a:xfrm>
        </p:spPr>
        <p:txBody>
          <a:bodyPr lIns="0" tIns="0" rIns="0" bIns="0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000" b="0" i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add caption for image</a:t>
            </a:r>
          </a:p>
        </p:txBody>
      </p:sp>
    </p:spTree>
    <p:extLst>
      <p:ext uri="{BB962C8B-B14F-4D97-AF65-F5344CB8AC3E}">
        <p14:creationId xmlns:p14="http://schemas.microsoft.com/office/powerpoint/2010/main" val="3350423992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ccent with 2 Photos and Blue 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C856035B-8130-D844-B0F2-44CBE0D28699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5029200" y="3429000"/>
            <a:ext cx="4074290" cy="3429000"/>
          </a:xfrm>
          <a:noFill/>
        </p:spPr>
        <p:txBody>
          <a:bodyPr/>
          <a:lstStyle>
            <a:lvl1pPr marL="171450" marR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>
                <a:solidFill>
                  <a:srgbClr val="09198D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Click icon to add picture</a:t>
            </a:r>
          </a:p>
          <a:p>
            <a:endParaRPr lang="en-US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D1DBF6C-0676-5247-8404-7764B27D9124}"/>
              </a:ext>
            </a:extLst>
          </p:cNvPr>
          <p:cNvSpPr/>
          <p:nvPr userDrawn="1"/>
        </p:nvSpPr>
        <p:spPr>
          <a:xfrm>
            <a:off x="0" y="0"/>
            <a:ext cx="5029199" cy="6858000"/>
          </a:xfrm>
          <a:prstGeom prst="rect">
            <a:avLst/>
          </a:prstGeom>
          <a:solidFill>
            <a:srgbClr val="000F7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6CF9DAC-DCA3-AD4A-B1B3-5725742FC10B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029200" y="0"/>
            <a:ext cx="4074289" cy="3429000"/>
          </a:xfrm>
          <a:noFill/>
          <a:ln>
            <a:noFill/>
          </a:ln>
        </p:spPr>
        <p:txBody>
          <a:bodyPr/>
          <a:lstStyle>
            <a:lvl1pPr marL="171450" marR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>
                <a:solidFill>
                  <a:srgbClr val="09198D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Click icon to add picture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14" name="Text Placeholder 9">
            <a:extLst>
              <a:ext uri="{FF2B5EF4-FFF2-40B4-BE49-F238E27FC236}">
                <a16:creationId xmlns:a16="http://schemas.microsoft.com/office/drawing/2014/main" id="{225C079B-5F34-5149-9937-5E0A7D19101F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4360" y="609600"/>
            <a:ext cx="4206240" cy="890016"/>
          </a:xfrm>
        </p:spPr>
        <p:txBody>
          <a:bodyPr lIns="0" tIns="0" rIns="0" bIns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400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buNone/>
              <a:defRPr b="1" i="0">
                <a:latin typeface="Acumin Pro" panose="020B0504020202020204" pitchFamily="34" charset="77"/>
              </a:defRPr>
            </a:lvl2pPr>
            <a:lvl3pPr>
              <a:buNone/>
              <a:defRPr b="1" i="0">
                <a:latin typeface="Acumin Pro" panose="020B0504020202020204" pitchFamily="34" charset="77"/>
              </a:defRPr>
            </a:lvl3pPr>
            <a:lvl4pPr>
              <a:buNone/>
              <a:defRPr b="1" i="0">
                <a:latin typeface="Acumin Pro" panose="020B0504020202020204" pitchFamily="34" charset="77"/>
              </a:defRPr>
            </a:lvl4pPr>
            <a:lvl5pPr>
              <a:buNone/>
              <a:defRPr b="1" i="0">
                <a:latin typeface="Acumin Pro" panose="020B0504020202020204" pitchFamily="34" charset="77"/>
              </a:defRPr>
            </a:lvl5pPr>
          </a:lstStyle>
          <a:p>
            <a:pPr lvl="0"/>
            <a:r>
              <a:rPr lang="en-US" dirty="0"/>
              <a:t>Click to add a brief slide title</a:t>
            </a:r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24511911-ADCF-3F4A-9C7A-1469A5E07464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594361" y="1523999"/>
            <a:ext cx="4206240" cy="4434840"/>
          </a:xfrm>
        </p:spPr>
        <p:txBody>
          <a:bodyPr lIns="0" tIns="0" rIns="0" bIns="0">
            <a:noAutofit/>
          </a:bodyPr>
          <a:lstStyle>
            <a:lvl1pPr marL="182880" indent="-182880">
              <a:lnSpc>
                <a:spcPct val="100000"/>
              </a:lnSpc>
              <a:spcBef>
                <a:spcPts val="600"/>
              </a:spcBef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</a:lstStyle>
          <a:p>
            <a:pPr lvl="0"/>
            <a:r>
              <a:rPr lang="en-US" dirty="0"/>
              <a:t>Click to add first bullet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10" name="Text Placeholder 13">
            <a:extLst>
              <a:ext uri="{FF2B5EF4-FFF2-40B4-BE49-F238E27FC236}">
                <a16:creationId xmlns:a16="http://schemas.microsoft.com/office/drawing/2014/main" id="{719CB5B1-06C6-C34A-A15E-EAC198045733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3286978" y="5961888"/>
            <a:ext cx="1505254" cy="566907"/>
          </a:xfrm>
        </p:spPr>
        <p:txBody>
          <a:bodyPr lIns="0" tIns="0" rIns="0" bIns="0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000" b="0" i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add caption for image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BF67F501-30A3-3C4A-9353-DF0C9221DE9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3464" y="6419088"/>
            <a:ext cx="1307592" cy="2557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2944669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Text Areas_White 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Placeholder 12">
            <a:extLst>
              <a:ext uri="{FF2B5EF4-FFF2-40B4-BE49-F238E27FC236}">
                <a16:creationId xmlns:a16="http://schemas.microsoft.com/office/drawing/2014/main" id="{D46214E2-32D4-424B-9DE1-4EDE4429688D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94360" y="1524001"/>
            <a:ext cx="3840480" cy="363175"/>
          </a:xfr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 b="1" i="0">
                <a:solidFill>
                  <a:srgbClr val="000F7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add subhead</a:t>
            </a:r>
          </a:p>
        </p:txBody>
      </p:sp>
      <p:sp>
        <p:nvSpPr>
          <p:cNvPr id="13" name="Text Placeholder 9">
            <a:extLst>
              <a:ext uri="{FF2B5EF4-FFF2-40B4-BE49-F238E27FC236}">
                <a16:creationId xmlns:a16="http://schemas.microsoft.com/office/drawing/2014/main" id="{240E4E95-1B27-5348-9471-7BB69800EDD4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4360" y="609600"/>
            <a:ext cx="7991856" cy="886968"/>
          </a:xfrm>
        </p:spPr>
        <p:txBody>
          <a:bodyPr lIns="0" tIns="0" rIns="0" bIns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400" b="1" i="0">
                <a:solidFill>
                  <a:srgbClr val="000F7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buNone/>
              <a:defRPr b="1" i="0">
                <a:latin typeface="Acumin Pro" panose="020B0504020202020204" pitchFamily="34" charset="77"/>
              </a:defRPr>
            </a:lvl2pPr>
            <a:lvl3pPr>
              <a:buNone/>
              <a:defRPr b="1" i="0">
                <a:latin typeface="Acumin Pro" panose="020B0504020202020204" pitchFamily="34" charset="77"/>
              </a:defRPr>
            </a:lvl3pPr>
            <a:lvl4pPr>
              <a:buNone/>
              <a:defRPr b="1" i="0">
                <a:latin typeface="Acumin Pro" panose="020B0504020202020204" pitchFamily="34" charset="77"/>
              </a:defRPr>
            </a:lvl4pPr>
            <a:lvl5pPr>
              <a:buNone/>
              <a:defRPr b="1" i="0">
                <a:latin typeface="Acumin Pro" panose="020B0504020202020204" pitchFamily="34" charset="77"/>
              </a:defRPr>
            </a:lvl5pPr>
          </a:lstStyle>
          <a:p>
            <a:pPr lvl="0"/>
            <a:r>
              <a:rPr lang="en-US" dirty="0"/>
              <a:t>Click to add a brief slide title</a:t>
            </a:r>
          </a:p>
        </p:txBody>
      </p:sp>
      <p:sp>
        <p:nvSpPr>
          <p:cNvPr id="28" name="Text Placeholder 12">
            <a:extLst>
              <a:ext uri="{FF2B5EF4-FFF2-40B4-BE49-F238E27FC236}">
                <a16:creationId xmlns:a16="http://schemas.microsoft.com/office/drawing/2014/main" id="{1B65E676-959E-0E41-8EAD-45D6F7E076BD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749800" y="1524001"/>
            <a:ext cx="3840480" cy="363175"/>
          </a:xfr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 b="1" i="0">
                <a:solidFill>
                  <a:srgbClr val="000F7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add subhead</a:t>
            </a:r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181900B1-3D44-764E-9A42-70386E05E549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594360" y="2011679"/>
            <a:ext cx="3840480" cy="4076605"/>
          </a:xfrm>
        </p:spPr>
        <p:txBody>
          <a:bodyPr lIns="0" tIns="0" rIns="0" bIns="0">
            <a:noAutofit/>
          </a:bodyPr>
          <a:lstStyle>
            <a:lvl1pPr marL="182880" indent="-182880">
              <a:lnSpc>
                <a:spcPct val="100000"/>
              </a:lnSpc>
              <a:spcBef>
                <a:spcPts val="600"/>
              </a:spcBef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</a:lstStyle>
          <a:p>
            <a:pPr lvl="0"/>
            <a:r>
              <a:rPr lang="en-US" dirty="0"/>
              <a:t>Click to add first bullet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28685422-C0F4-174C-BFA6-015246A3D42C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749800" y="2011679"/>
            <a:ext cx="3840480" cy="4076605"/>
          </a:xfrm>
        </p:spPr>
        <p:txBody>
          <a:bodyPr lIns="0" tIns="0" rIns="0" bIns="0">
            <a:noAutofit/>
          </a:bodyPr>
          <a:lstStyle>
            <a:lvl1pPr marL="182880" indent="-182880">
              <a:lnSpc>
                <a:spcPct val="100000"/>
              </a:lnSpc>
              <a:spcBef>
                <a:spcPts val="600"/>
              </a:spcBef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</a:lstStyle>
          <a:p>
            <a:pPr lvl="0"/>
            <a:r>
              <a:rPr lang="en-US" dirty="0"/>
              <a:t>Click to add first bullet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824350832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Photos and Text_White 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1">
            <a:extLst>
              <a:ext uri="{FF2B5EF4-FFF2-40B4-BE49-F238E27FC236}">
                <a16:creationId xmlns:a16="http://schemas.microsoft.com/office/drawing/2014/main" id="{84D7D689-7F2D-0348-816C-97C77A8DA13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4360" y="609600"/>
            <a:ext cx="7991856" cy="890016"/>
          </a:xfrm>
        </p:spPr>
        <p:txBody>
          <a:bodyPr lIns="0" tIns="0" rIns="0" bIns="0" anchor="t" anchorCtr="0">
            <a:normAutofit/>
          </a:bodyPr>
          <a:lstStyle>
            <a:lvl1pPr algn="l">
              <a:lnSpc>
                <a:spcPct val="100000"/>
              </a:lnSpc>
              <a:defRPr sz="2400" b="1" i="0">
                <a:solidFill>
                  <a:srgbClr val="000F7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add a brief slide title</a:t>
            </a:r>
          </a:p>
        </p:txBody>
      </p:sp>
      <p:sp>
        <p:nvSpPr>
          <p:cNvPr id="24" name="Picture Placeholder 9">
            <a:extLst>
              <a:ext uri="{FF2B5EF4-FFF2-40B4-BE49-F238E27FC236}">
                <a16:creationId xmlns:a16="http://schemas.microsoft.com/office/drawing/2014/main" id="{DB2A39F7-5A62-2B4C-A657-BD57B5768EF5}"/>
              </a:ext>
            </a:extLst>
          </p:cNvPr>
          <p:cNvSpPr>
            <a:spLocks noGrp="1"/>
          </p:cNvSpPr>
          <p:nvPr>
            <p:ph type="pic" sz="quarter" idx="32"/>
          </p:nvPr>
        </p:nvSpPr>
        <p:spPr>
          <a:xfrm>
            <a:off x="594360" y="1524000"/>
            <a:ext cx="3685032" cy="2706624"/>
          </a:xfrm>
        </p:spPr>
        <p:txBody>
          <a:bodyPr/>
          <a:lstStyle>
            <a:lvl1pPr marL="171450" marR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>
                <a:solidFill>
                  <a:srgbClr val="000F7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Click icon to add picture</a:t>
            </a:r>
          </a:p>
          <a:p>
            <a:endParaRPr lang="en-US" dirty="0"/>
          </a:p>
        </p:txBody>
      </p:sp>
      <p:sp>
        <p:nvSpPr>
          <p:cNvPr id="25" name="Text Placeholder 12">
            <a:extLst>
              <a:ext uri="{FF2B5EF4-FFF2-40B4-BE49-F238E27FC236}">
                <a16:creationId xmlns:a16="http://schemas.microsoft.com/office/drawing/2014/main" id="{6CCEB416-B433-8F46-8DFF-FFAC7ACCA5F6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594360" y="4693920"/>
            <a:ext cx="3685032" cy="241445"/>
          </a:xfr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400" b="1" i="0">
                <a:solidFill>
                  <a:srgbClr val="000F7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add subhead</a:t>
            </a:r>
          </a:p>
        </p:txBody>
      </p:sp>
      <p:sp>
        <p:nvSpPr>
          <p:cNvPr id="26" name="Text Placeholder 12">
            <a:extLst>
              <a:ext uri="{FF2B5EF4-FFF2-40B4-BE49-F238E27FC236}">
                <a16:creationId xmlns:a16="http://schemas.microsoft.com/office/drawing/2014/main" id="{66B16311-DD9F-7D43-964B-E92B217DC39E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594360" y="5120640"/>
            <a:ext cx="3685032" cy="975360"/>
          </a:xfr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None/>
              <a:defRPr sz="1100" b="0" i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add text </a:t>
            </a:r>
          </a:p>
        </p:txBody>
      </p:sp>
      <p:sp>
        <p:nvSpPr>
          <p:cNvPr id="23" name="Text Placeholder 13">
            <a:extLst>
              <a:ext uri="{FF2B5EF4-FFF2-40B4-BE49-F238E27FC236}">
                <a16:creationId xmlns:a16="http://schemas.microsoft.com/office/drawing/2014/main" id="{023AA45D-8199-F644-847B-E64A5EC3FB87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594360" y="4328160"/>
            <a:ext cx="3685032" cy="243840"/>
          </a:xfrm>
        </p:spPr>
        <p:txBody>
          <a:bodyPr lIns="0" tIns="0" rIns="0" bIns="0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000" b="0" i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add caption for image</a:t>
            </a:r>
          </a:p>
        </p:txBody>
      </p:sp>
      <p:sp>
        <p:nvSpPr>
          <p:cNvPr id="33" name="Picture Placeholder 9">
            <a:extLst>
              <a:ext uri="{FF2B5EF4-FFF2-40B4-BE49-F238E27FC236}">
                <a16:creationId xmlns:a16="http://schemas.microsoft.com/office/drawing/2014/main" id="{2652C890-3579-2E47-9AB6-1D78A5E47643}"/>
              </a:ext>
            </a:extLst>
          </p:cNvPr>
          <p:cNvSpPr>
            <a:spLocks noGrp="1"/>
          </p:cNvSpPr>
          <p:nvPr>
            <p:ph type="pic" sz="quarter" idx="36"/>
          </p:nvPr>
        </p:nvSpPr>
        <p:spPr>
          <a:xfrm>
            <a:off x="4901184" y="1524000"/>
            <a:ext cx="3685032" cy="2706624"/>
          </a:xfrm>
        </p:spPr>
        <p:txBody>
          <a:bodyPr/>
          <a:lstStyle>
            <a:lvl1pPr marL="171450" marR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>
                <a:solidFill>
                  <a:srgbClr val="000F7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Click icon to add picture</a:t>
            </a:r>
          </a:p>
          <a:p>
            <a:endParaRPr lang="en-US" dirty="0"/>
          </a:p>
        </p:txBody>
      </p:sp>
      <p:sp>
        <p:nvSpPr>
          <p:cNvPr id="34" name="Text Placeholder 12">
            <a:extLst>
              <a:ext uri="{FF2B5EF4-FFF2-40B4-BE49-F238E27FC236}">
                <a16:creationId xmlns:a16="http://schemas.microsoft.com/office/drawing/2014/main" id="{DD1D0C09-D811-144F-BEBD-275B6A12072D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4901184" y="4693920"/>
            <a:ext cx="3685032" cy="241445"/>
          </a:xfr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400" b="1" i="0">
                <a:solidFill>
                  <a:srgbClr val="000F7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add subhead</a:t>
            </a:r>
          </a:p>
        </p:txBody>
      </p:sp>
      <p:sp>
        <p:nvSpPr>
          <p:cNvPr id="35" name="Text Placeholder 12">
            <a:extLst>
              <a:ext uri="{FF2B5EF4-FFF2-40B4-BE49-F238E27FC236}">
                <a16:creationId xmlns:a16="http://schemas.microsoft.com/office/drawing/2014/main" id="{2213ED2D-D77F-7D49-9E2D-96B09A5A751F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4901184" y="5120640"/>
            <a:ext cx="3685032" cy="975360"/>
          </a:xfr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None/>
              <a:defRPr sz="1100" b="0" i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add text </a:t>
            </a:r>
          </a:p>
        </p:txBody>
      </p:sp>
      <p:sp>
        <p:nvSpPr>
          <p:cNvPr id="36" name="Text Placeholder 13">
            <a:extLst>
              <a:ext uri="{FF2B5EF4-FFF2-40B4-BE49-F238E27FC236}">
                <a16:creationId xmlns:a16="http://schemas.microsoft.com/office/drawing/2014/main" id="{5AA83665-F240-0345-B903-C8950DEFAF0A}"/>
              </a:ext>
            </a:extLst>
          </p:cNvPr>
          <p:cNvSpPr>
            <a:spLocks noGrp="1"/>
          </p:cNvSpPr>
          <p:nvPr>
            <p:ph type="body" sz="quarter" idx="39" hasCustomPrompt="1"/>
          </p:nvPr>
        </p:nvSpPr>
        <p:spPr>
          <a:xfrm>
            <a:off x="4901184" y="4328160"/>
            <a:ext cx="3685032" cy="243840"/>
          </a:xfrm>
        </p:spPr>
        <p:txBody>
          <a:bodyPr lIns="0" tIns="0" rIns="0" bIns="0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000" b="0" i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add caption for image</a:t>
            </a:r>
          </a:p>
        </p:txBody>
      </p:sp>
    </p:spTree>
    <p:extLst>
      <p:ext uri="{BB962C8B-B14F-4D97-AF65-F5344CB8AC3E}">
        <p14:creationId xmlns:p14="http://schemas.microsoft.com/office/powerpoint/2010/main" val="2924622461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Images_White 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113F276B-7B5E-4A45-AB9F-2B475F2AEAB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94360" y="1524000"/>
            <a:ext cx="2493282" cy="2706624"/>
          </a:xfrm>
        </p:spPr>
        <p:txBody>
          <a:bodyPr/>
          <a:lstStyle>
            <a:lvl1pPr marL="171450" marR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>
                <a:solidFill>
                  <a:srgbClr val="000F7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Click icon to add picture</a:t>
            </a:r>
          </a:p>
          <a:p>
            <a:endParaRPr lang="en-US" dirty="0"/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7225D86E-8C5D-1841-9FAC-7F27816076DA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94360" y="4693920"/>
            <a:ext cx="2496312" cy="243840"/>
          </a:xfr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400" b="1" i="0">
                <a:solidFill>
                  <a:srgbClr val="000F7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add subhead</a:t>
            </a:r>
          </a:p>
        </p:txBody>
      </p:sp>
      <p:sp>
        <p:nvSpPr>
          <p:cNvPr id="24" name="Text Placeholder 12">
            <a:extLst>
              <a:ext uri="{FF2B5EF4-FFF2-40B4-BE49-F238E27FC236}">
                <a16:creationId xmlns:a16="http://schemas.microsoft.com/office/drawing/2014/main" id="{3F0E9DEE-404F-3B49-8159-94FE1CD3739D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594360" y="5120640"/>
            <a:ext cx="2496312" cy="975360"/>
          </a:xfr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100" b="0" i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add text </a:t>
            </a:r>
          </a:p>
        </p:txBody>
      </p:sp>
      <p:sp>
        <p:nvSpPr>
          <p:cNvPr id="22" name="Title 1">
            <a:extLst>
              <a:ext uri="{FF2B5EF4-FFF2-40B4-BE49-F238E27FC236}">
                <a16:creationId xmlns:a16="http://schemas.microsoft.com/office/drawing/2014/main" id="{F7A3DBA4-BE0E-254D-B5C0-8A64DDD66A6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4360" y="609600"/>
            <a:ext cx="7991856" cy="890016"/>
          </a:xfrm>
        </p:spPr>
        <p:txBody>
          <a:bodyPr lIns="0" tIns="0" rIns="0" bIns="0" anchor="t" anchorCtr="0">
            <a:normAutofit/>
          </a:bodyPr>
          <a:lstStyle>
            <a:lvl1pPr algn="l">
              <a:lnSpc>
                <a:spcPct val="100000"/>
              </a:lnSpc>
              <a:defRPr sz="2400" b="1" i="0">
                <a:solidFill>
                  <a:srgbClr val="000F7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add a brief slide title</a:t>
            </a:r>
          </a:p>
        </p:txBody>
      </p:sp>
      <p:sp>
        <p:nvSpPr>
          <p:cNvPr id="33" name="Text Placeholder 13">
            <a:extLst>
              <a:ext uri="{FF2B5EF4-FFF2-40B4-BE49-F238E27FC236}">
                <a16:creationId xmlns:a16="http://schemas.microsoft.com/office/drawing/2014/main" id="{41D2BBC2-2746-3640-A719-673E2A8446C3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594360" y="4328160"/>
            <a:ext cx="2496312" cy="243840"/>
          </a:xfrm>
        </p:spPr>
        <p:txBody>
          <a:bodyPr lIns="0" tIns="0" rIns="0" bIns="0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900" b="0" i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add caption for image</a:t>
            </a:r>
          </a:p>
        </p:txBody>
      </p:sp>
      <p:sp>
        <p:nvSpPr>
          <p:cNvPr id="34" name="Picture Placeholder 9">
            <a:extLst>
              <a:ext uri="{FF2B5EF4-FFF2-40B4-BE49-F238E27FC236}">
                <a16:creationId xmlns:a16="http://schemas.microsoft.com/office/drawing/2014/main" id="{89502A4B-C79D-094E-AB5C-63DF6E12EF81}"/>
              </a:ext>
            </a:extLst>
          </p:cNvPr>
          <p:cNvSpPr>
            <a:spLocks noGrp="1"/>
          </p:cNvSpPr>
          <p:nvPr>
            <p:ph type="pic" sz="quarter" idx="34"/>
          </p:nvPr>
        </p:nvSpPr>
        <p:spPr>
          <a:xfrm>
            <a:off x="3354540" y="1524000"/>
            <a:ext cx="2496312" cy="2706624"/>
          </a:xfrm>
        </p:spPr>
        <p:txBody>
          <a:bodyPr/>
          <a:lstStyle>
            <a:lvl1pPr marL="171450" marR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>
                <a:solidFill>
                  <a:srgbClr val="000F7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Click icon to add picture</a:t>
            </a:r>
          </a:p>
          <a:p>
            <a:endParaRPr lang="en-US" dirty="0"/>
          </a:p>
        </p:txBody>
      </p:sp>
      <p:sp>
        <p:nvSpPr>
          <p:cNvPr id="35" name="Text Placeholder 12">
            <a:extLst>
              <a:ext uri="{FF2B5EF4-FFF2-40B4-BE49-F238E27FC236}">
                <a16:creationId xmlns:a16="http://schemas.microsoft.com/office/drawing/2014/main" id="{5EAC29D9-3DBA-0242-8290-359D5CA84B64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3363132" y="4693920"/>
            <a:ext cx="2496312" cy="243840"/>
          </a:xfr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400" b="1" i="0">
                <a:solidFill>
                  <a:srgbClr val="000F7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add subhead</a:t>
            </a:r>
          </a:p>
        </p:txBody>
      </p:sp>
      <p:sp>
        <p:nvSpPr>
          <p:cNvPr id="36" name="Text Placeholder 12">
            <a:extLst>
              <a:ext uri="{FF2B5EF4-FFF2-40B4-BE49-F238E27FC236}">
                <a16:creationId xmlns:a16="http://schemas.microsoft.com/office/drawing/2014/main" id="{3F9A309D-AA80-C54C-9A92-012D53D91C2B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3363132" y="5120640"/>
            <a:ext cx="2496312" cy="975360"/>
          </a:xfr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100" b="0" i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add text </a:t>
            </a:r>
          </a:p>
        </p:txBody>
      </p:sp>
      <p:sp>
        <p:nvSpPr>
          <p:cNvPr id="37" name="Text Placeholder 13">
            <a:extLst>
              <a:ext uri="{FF2B5EF4-FFF2-40B4-BE49-F238E27FC236}">
                <a16:creationId xmlns:a16="http://schemas.microsoft.com/office/drawing/2014/main" id="{03EA5BB2-66F6-4F44-964B-E9F9D73F216A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3363131" y="4328160"/>
            <a:ext cx="2496312" cy="243840"/>
          </a:xfrm>
        </p:spPr>
        <p:txBody>
          <a:bodyPr lIns="0" tIns="0" rIns="0" bIns="0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900" b="0" i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add caption for image</a:t>
            </a:r>
          </a:p>
        </p:txBody>
      </p:sp>
      <p:sp>
        <p:nvSpPr>
          <p:cNvPr id="38" name="Picture Placeholder 9">
            <a:extLst>
              <a:ext uri="{FF2B5EF4-FFF2-40B4-BE49-F238E27FC236}">
                <a16:creationId xmlns:a16="http://schemas.microsoft.com/office/drawing/2014/main" id="{898309A4-718B-084E-8229-17E4D40AEA42}"/>
              </a:ext>
            </a:extLst>
          </p:cNvPr>
          <p:cNvSpPr>
            <a:spLocks noGrp="1"/>
          </p:cNvSpPr>
          <p:nvPr>
            <p:ph type="pic" sz="quarter" idx="38"/>
          </p:nvPr>
        </p:nvSpPr>
        <p:spPr>
          <a:xfrm>
            <a:off x="6093968" y="1524000"/>
            <a:ext cx="2496312" cy="2706624"/>
          </a:xfrm>
        </p:spPr>
        <p:txBody>
          <a:bodyPr/>
          <a:lstStyle>
            <a:lvl1pPr marL="171450" marR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>
                <a:solidFill>
                  <a:srgbClr val="000F7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Click icon to add picture</a:t>
            </a:r>
          </a:p>
          <a:p>
            <a:endParaRPr lang="en-US" dirty="0"/>
          </a:p>
        </p:txBody>
      </p:sp>
      <p:sp>
        <p:nvSpPr>
          <p:cNvPr id="39" name="Text Placeholder 12">
            <a:extLst>
              <a:ext uri="{FF2B5EF4-FFF2-40B4-BE49-F238E27FC236}">
                <a16:creationId xmlns:a16="http://schemas.microsoft.com/office/drawing/2014/main" id="{36A0BC0D-8996-364B-A361-13CBBB9B4789}"/>
              </a:ext>
            </a:extLst>
          </p:cNvPr>
          <p:cNvSpPr>
            <a:spLocks noGrp="1"/>
          </p:cNvSpPr>
          <p:nvPr>
            <p:ph type="body" sz="quarter" idx="39" hasCustomPrompt="1"/>
          </p:nvPr>
        </p:nvSpPr>
        <p:spPr>
          <a:xfrm>
            <a:off x="6104128" y="4693920"/>
            <a:ext cx="2496312" cy="243840"/>
          </a:xfr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400" b="1" i="0">
                <a:solidFill>
                  <a:srgbClr val="09198D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add subhead</a:t>
            </a:r>
          </a:p>
        </p:txBody>
      </p:sp>
      <p:sp>
        <p:nvSpPr>
          <p:cNvPr id="40" name="Text Placeholder 12">
            <a:extLst>
              <a:ext uri="{FF2B5EF4-FFF2-40B4-BE49-F238E27FC236}">
                <a16:creationId xmlns:a16="http://schemas.microsoft.com/office/drawing/2014/main" id="{8D60D97D-2394-F140-9FBA-975ED64074F0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6104983" y="5120640"/>
            <a:ext cx="2496312" cy="975360"/>
          </a:xfr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100" b="0" i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add text </a:t>
            </a:r>
          </a:p>
        </p:txBody>
      </p:sp>
      <p:sp>
        <p:nvSpPr>
          <p:cNvPr id="41" name="Text Placeholder 13">
            <a:extLst>
              <a:ext uri="{FF2B5EF4-FFF2-40B4-BE49-F238E27FC236}">
                <a16:creationId xmlns:a16="http://schemas.microsoft.com/office/drawing/2014/main" id="{5AA90BFA-AE15-3049-88D8-EA2FDB94E716}"/>
              </a:ext>
            </a:extLst>
          </p:cNvPr>
          <p:cNvSpPr>
            <a:spLocks noGrp="1"/>
          </p:cNvSpPr>
          <p:nvPr>
            <p:ph type="body" sz="quarter" idx="41" hasCustomPrompt="1"/>
          </p:nvPr>
        </p:nvSpPr>
        <p:spPr>
          <a:xfrm>
            <a:off x="6103418" y="4328160"/>
            <a:ext cx="2496312" cy="243840"/>
          </a:xfrm>
        </p:spPr>
        <p:txBody>
          <a:bodyPr lIns="0" tIns="0" rIns="0" bIns="0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900" b="0" i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add caption for image</a:t>
            </a:r>
          </a:p>
        </p:txBody>
      </p:sp>
    </p:spTree>
    <p:extLst>
      <p:ext uri="{BB962C8B-B14F-4D97-AF65-F5344CB8AC3E}">
        <p14:creationId xmlns:p14="http://schemas.microsoft.com/office/powerpoint/2010/main" val="296234319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8">
          <p15:clr>
            <a:srgbClr val="FBAE40"/>
          </p15:clr>
        </p15:guide>
        <p15:guide id="2" pos="48">
          <p15:clr>
            <a:srgbClr val="FBAE40"/>
          </p15:clr>
        </p15:guide>
      </p15:sldGuideLst>
    </p:ext>
  </p:extLs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Images_White 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Picture Placeholder 9">
            <a:extLst>
              <a:ext uri="{FF2B5EF4-FFF2-40B4-BE49-F238E27FC236}">
                <a16:creationId xmlns:a16="http://schemas.microsoft.com/office/drawing/2014/main" id="{61FE822B-AC64-EF4D-8FBA-F5A67DA6075B}"/>
              </a:ext>
            </a:extLst>
          </p:cNvPr>
          <p:cNvSpPr>
            <a:spLocks noGrp="1"/>
          </p:cNvSpPr>
          <p:nvPr>
            <p:ph type="pic" sz="quarter" idx="49"/>
          </p:nvPr>
        </p:nvSpPr>
        <p:spPr>
          <a:xfrm>
            <a:off x="594360" y="1524000"/>
            <a:ext cx="1828800" cy="2706624"/>
          </a:xfrm>
        </p:spPr>
        <p:txBody>
          <a:bodyPr/>
          <a:lstStyle>
            <a:lvl1pPr marL="171450" marR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>
                <a:solidFill>
                  <a:srgbClr val="000F7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Click icon to add picture</a:t>
            </a:r>
          </a:p>
          <a:p>
            <a:endParaRPr lang="en-US" dirty="0"/>
          </a:p>
        </p:txBody>
      </p:sp>
      <p:sp>
        <p:nvSpPr>
          <p:cNvPr id="31" name="Text Placeholder 12">
            <a:extLst>
              <a:ext uri="{FF2B5EF4-FFF2-40B4-BE49-F238E27FC236}">
                <a16:creationId xmlns:a16="http://schemas.microsoft.com/office/drawing/2014/main" id="{55F05C8A-25A6-8743-93FA-19E18F32CEE5}"/>
              </a:ext>
            </a:extLst>
          </p:cNvPr>
          <p:cNvSpPr>
            <a:spLocks noGrp="1"/>
          </p:cNvSpPr>
          <p:nvPr>
            <p:ph type="body" sz="quarter" idx="50" hasCustomPrompt="1"/>
          </p:nvPr>
        </p:nvSpPr>
        <p:spPr>
          <a:xfrm>
            <a:off x="594360" y="4693920"/>
            <a:ext cx="1828800" cy="243840"/>
          </a:xfr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400" b="1" i="0">
                <a:solidFill>
                  <a:srgbClr val="000F7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add subhead</a:t>
            </a:r>
          </a:p>
        </p:txBody>
      </p:sp>
      <p:sp>
        <p:nvSpPr>
          <p:cNvPr id="35" name="Text Placeholder 12">
            <a:extLst>
              <a:ext uri="{FF2B5EF4-FFF2-40B4-BE49-F238E27FC236}">
                <a16:creationId xmlns:a16="http://schemas.microsoft.com/office/drawing/2014/main" id="{5FCE87CD-A10E-D049-9E39-8C800BEF41A7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594360" y="5120640"/>
            <a:ext cx="1828800" cy="975360"/>
          </a:xfr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100" b="0" i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add text </a:t>
            </a:r>
          </a:p>
        </p:txBody>
      </p:sp>
      <p:sp>
        <p:nvSpPr>
          <p:cNvPr id="50" name="Text Placeholder 13">
            <a:extLst>
              <a:ext uri="{FF2B5EF4-FFF2-40B4-BE49-F238E27FC236}">
                <a16:creationId xmlns:a16="http://schemas.microsoft.com/office/drawing/2014/main" id="{7B382B21-A741-2447-9794-C4BAAA2A3487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594360" y="4328160"/>
            <a:ext cx="1828800" cy="243840"/>
          </a:xfrm>
        </p:spPr>
        <p:txBody>
          <a:bodyPr lIns="0" tIns="0" rIns="0" bIns="0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900" b="0" i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add caption for image</a:t>
            </a:r>
          </a:p>
        </p:txBody>
      </p:sp>
      <p:sp>
        <p:nvSpPr>
          <p:cNvPr id="71" name="Title 1">
            <a:extLst>
              <a:ext uri="{FF2B5EF4-FFF2-40B4-BE49-F238E27FC236}">
                <a16:creationId xmlns:a16="http://schemas.microsoft.com/office/drawing/2014/main" id="{819E2C4F-8306-5F45-9827-3921D5E3EBB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4360" y="609600"/>
            <a:ext cx="7991856" cy="890016"/>
          </a:xfrm>
        </p:spPr>
        <p:txBody>
          <a:bodyPr lIns="0" tIns="0" rIns="0" bIns="0" anchor="t" anchorCtr="0">
            <a:normAutofit/>
          </a:bodyPr>
          <a:lstStyle>
            <a:lvl1pPr algn="l">
              <a:lnSpc>
                <a:spcPct val="100000"/>
              </a:lnSpc>
              <a:defRPr sz="2400" b="1" i="0">
                <a:solidFill>
                  <a:srgbClr val="000F7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add a brief slide title</a:t>
            </a:r>
          </a:p>
        </p:txBody>
      </p:sp>
      <p:sp>
        <p:nvSpPr>
          <p:cNvPr id="20" name="Picture Placeholder 9">
            <a:extLst>
              <a:ext uri="{FF2B5EF4-FFF2-40B4-BE49-F238E27FC236}">
                <a16:creationId xmlns:a16="http://schemas.microsoft.com/office/drawing/2014/main" id="{D4247F89-81E5-374A-93B4-95F0EBEEB198}"/>
              </a:ext>
            </a:extLst>
          </p:cNvPr>
          <p:cNvSpPr>
            <a:spLocks noGrp="1"/>
          </p:cNvSpPr>
          <p:nvPr>
            <p:ph type="pic" sz="quarter" idx="51"/>
          </p:nvPr>
        </p:nvSpPr>
        <p:spPr>
          <a:xfrm>
            <a:off x="2638260" y="1524000"/>
            <a:ext cx="1828800" cy="2706624"/>
          </a:xfrm>
        </p:spPr>
        <p:txBody>
          <a:bodyPr/>
          <a:lstStyle>
            <a:lvl1pPr marL="171450" marR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>
                <a:solidFill>
                  <a:srgbClr val="000F7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Click icon to add picture</a:t>
            </a:r>
          </a:p>
          <a:p>
            <a:endParaRPr lang="en-US" dirty="0"/>
          </a:p>
        </p:txBody>
      </p:sp>
      <p:sp>
        <p:nvSpPr>
          <p:cNvPr id="21" name="Text Placeholder 12">
            <a:extLst>
              <a:ext uri="{FF2B5EF4-FFF2-40B4-BE49-F238E27FC236}">
                <a16:creationId xmlns:a16="http://schemas.microsoft.com/office/drawing/2014/main" id="{F7F65FAA-0013-D547-8E1C-08509B0C9756}"/>
              </a:ext>
            </a:extLst>
          </p:cNvPr>
          <p:cNvSpPr>
            <a:spLocks noGrp="1"/>
          </p:cNvSpPr>
          <p:nvPr>
            <p:ph type="body" sz="quarter" idx="52" hasCustomPrompt="1"/>
          </p:nvPr>
        </p:nvSpPr>
        <p:spPr>
          <a:xfrm>
            <a:off x="2638260" y="4693920"/>
            <a:ext cx="1828800" cy="243840"/>
          </a:xfr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400" b="1" i="0">
                <a:solidFill>
                  <a:srgbClr val="000F7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add subhead</a:t>
            </a:r>
          </a:p>
        </p:txBody>
      </p:sp>
      <p:sp>
        <p:nvSpPr>
          <p:cNvPr id="22" name="Text Placeholder 12">
            <a:extLst>
              <a:ext uri="{FF2B5EF4-FFF2-40B4-BE49-F238E27FC236}">
                <a16:creationId xmlns:a16="http://schemas.microsoft.com/office/drawing/2014/main" id="{E0CC8275-50BB-9D46-8CBD-03E17397C17B}"/>
              </a:ext>
            </a:extLst>
          </p:cNvPr>
          <p:cNvSpPr>
            <a:spLocks noGrp="1"/>
          </p:cNvSpPr>
          <p:nvPr>
            <p:ph type="body" sz="quarter" idx="53" hasCustomPrompt="1"/>
          </p:nvPr>
        </p:nvSpPr>
        <p:spPr>
          <a:xfrm>
            <a:off x="2638260" y="5120640"/>
            <a:ext cx="1828800" cy="975360"/>
          </a:xfr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100" b="0" i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add text </a:t>
            </a:r>
          </a:p>
        </p:txBody>
      </p:sp>
      <p:sp>
        <p:nvSpPr>
          <p:cNvPr id="23" name="Text Placeholder 13">
            <a:extLst>
              <a:ext uri="{FF2B5EF4-FFF2-40B4-BE49-F238E27FC236}">
                <a16:creationId xmlns:a16="http://schemas.microsoft.com/office/drawing/2014/main" id="{657B4D06-BD92-7545-B5A7-8502A750427B}"/>
              </a:ext>
            </a:extLst>
          </p:cNvPr>
          <p:cNvSpPr>
            <a:spLocks noGrp="1"/>
          </p:cNvSpPr>
          <p:nvPr>
            <p:ph type="body" sz="quarter" idx="54" hasCustomPrompt="1"/>
          </p:nvPr>
        </p:nvSpPr>
        <p:spPr>
          <a:xfrm>
            <a:off x="2638260" y="4328160"/>
            <a:ext cx="1828800" cy="243840"/>
          </a:xfrm>
        </p:spPr>
        <p:txBody>
          <a:bodyPr lIns="0" tIns="0" rIns="0" bIns="0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900" b="0" i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add caption for image</a:t>
            </a:r>
          </a:p>
        </p:txBody>
      </p:sp>
      <p:sp>
        <p:nvSpPr>
          <p:cNvPr id="24" name="Picture Placeholder 9">
            <a:extLst>
              <a:ext uri="{FF2B5EF4-FFF2-40B4-BE49-F238E27FC236}">
                <a16:creationId xmlns:a16="http://schemas.microsoft.com/office/drawing/2014/main" id="{CF4ED884-6C25-824B-BDBF-AF0431A6640B}"/>
              </a:ext>
            </a:extLst>
          </p:cNvPr>
          <p:cNvSpPr>
            <a:spLocks noGrp="1"/>
          </p:cNvSpPr>
          <p:nvPr>
            <p:ph type="pic" sz="quarter" idx="55"/>
          </p:nvPr>
        </p:nvSpPr>
        <p:spPr>
          <a:xfrm>
            <a:off x="4700740" y="1524000"/>
            <a:ext cx="1828800" cy="2706624"/>
          </a:xfrm>
        </p:spPr>
        <p:txBody>
          <a:bodyPr/>
          <a:lstStyle>
            <a:lvl1pPr marL="171450" marR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>
                <a:solidFill>
                  <a:srgbClr val="000F7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Click icon to add picture</a:t>
            </a:r>
          </a:p>
          <a:p>
            <a:endParaRPr lang="en-US" dirty="0"/>
          </a:p>
        </p:txBody>
      </p:sp>
      <p:sp>
        <p:nvSpPr>
          <p:cNvPr id="25" name="Text Placeholder 12">
            <a:extLst>
              <a:ext uri="{FF2B5EF4-FFF2-40B4-BE49-F238E27FC236}">
                <a16:creationId xmlns:a16="http://schemas.microsoft.com/office/drawing/2014/main" id="{AA0BC496-BA6C-7C4D-AC5E-A59885AE42AF}"/>
              </a:ext>
            </a:extLst>
          </p:cNvPr>
          <p:cNvSpPr>
            <a:spLocks noGrp="1"/>
          </p:cNvSpPr>
          <p:nvPr>
            <p:ph type="body" sz="quarter" idx="56" hasCustomPrompt="1"/>
          </p:nvPr>
        </p:nvSpPr>
        <p:spPr>
          <a:xfrm>
            <a:off x="4700740" y="4693920"/>
            <a:ext cx="1828800" cy="243840"/>
          </a:xfr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400" b="1" i="0">
                <a:solidFill>
                  <a:srgbClr val="000F7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add subhead</a:t>
            </a:r>
          </a:p>
        </p:txBody>
      </p:sp>
      <p:sp>
        <p:nvSpPr>
          <p:cNvPr id="26" name="Text Placeholder 12">
            <a:extLst>
              <a:ext uri="{FF2B5EF4-FFF2-40B4-BE49-F238E27FC236}">
                <a16:creationId xmlns:a16="http://schemas.microsoft.com/office/drawing/2014/main" id="{07D1AADA-118E-BE41-B80B-51BBD18F656A}"/>
              </a:ext>
            </a:extLst>
          </p:cNvPr>
          <p:cNvSpPr>
            <a:spLocks noGrp="1"/>
          </p:cNvSpPr>
          <p:nvPr>
            <p:ph type="body" sz="quarter" idx="57" hasCustomPrompt="1"/>
          </p:nvPr>
        </p:nvSpPr>
        <p:spPr>
          <a:xfrm>
            <a:off x="4700740" y="5120640"/>
            <a:ext cx="1828800" cy="975360"/>
          </a:xfr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100" b="0" i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add text </a:t>
            </a:r>
          </a:p>
        </p:txBody>
      </p:sp>
      <p:sp>
        <p:nvSpPr>
          <p:cNvPr id="27" name="Text Placeholder 13">
            <a:extLst>
              <a:ext uri="{FF2B5EF4-FFF2-40B4-BE49-F238E27FC236}">
                <a16:creationId xmlns:a16="http://schemas.microsoft.com/office/drawing/2014/main" id="{E24E11C2-3904-B24A-8E60-8EA03D6D30B9}"/>
              </a:ext>
            </a:extLst>
          </p:cNvPr>
          <p:cNvSpPr>
            <a:spLocks noGrp="1"/>
          </p:cNvSpPr>
          <p:nvPr>
            <p:ph type="body" sz="quarter" idx="58" hasCustomPrompt="1"/>
          </p:nvPr>
        </p:nvSpPr>
        <p:spPr>
          <a:xfrm>
            <a:off x="4700740" y="4328160"/>
            <a:ext cx="1828800" cy="243840"/>
          </a:xfrm>
        </p:spPr>
        <p:txBody>
          <a:bodyPr lIns="0" tIns="0" rIns="0" bIns="0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900" b="0" i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add caption for image</a:t>
            </a:r>
          </a:p>
        </p:txBody>
      </p:sp>
      <p:sp>
        <p:nvSpPr>
          <p:cNvPr id="28" name="Picture Placeholder 9">
            <a:extLst>
              <a:ext uri="{FF2B5EF4-FFF2-40B4-BE49-F238E27FC236}">
                <a16:creationId xmlns:a16="http://schemas.microsoft.com/office/drawing/2014/main" id="{17E6B775-F183-E24D-B8C8-C5A9D75E35BE}"/>
              </a:ext>
            </a:extLst>
          </p:cNvPr>
          <p:cNvSpPr>
            <a:spLocks noGrp="1"/>
          </p:cNvSpPr>
          <p:nvPr>
            <p:ph type="pic" sz="quarter" idx="59"/>
          </p:nvPr>
        </p:nvSpPr>
        <p:spPr>
          <a:xfrm>
            <a:off x="6757416" y="1524000"/>
            <a:ext cx="1828800" cy="2706624"/>
          </a:xfrm>
        </p:spPr>
        <p:txBody>
          <a:bodyPr/>
          <a:lstStyle>
            <a:lvl1pPr marL="171450" marR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>
                <a:solidFill>
                  <a:srgbClr val="000F7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Click icon to add picture</a:t>
            </a:r>
          </a:p>
          <a:p>
            <a:endParaRPr lang="en-US" dirty="0"/>
          </a:p>
        </p:txBody>
      </p:sp>
      <p:sp>
        <p:nvSpPr>
          <p:cNvPr id="29" name="Text Placeholder 12">
            <a:extLst>
              <a:ext uri="{FF2B5EF4-FFF2-40B4-BE49-F238E27FC236}">
                <a16:creationId xmlns:a16="http://schemas.microsoft.com/office/drawing/2014/main" id="{7BA052C5-1320-4341-BC7F-17F881F3CCB5}"/>
              </a:ext>
            </a:extLst>
          </p:cNvPr>
          <p:cNvSpPr>
            <a:spLocks noGrp="1"/>
          </p:cNvSpPr>
          <p:nvPr>
            <p:ph type="body" sz="quarter" idx="60" hasCustomPrompt="1"/>
          </p:nvPr>
        </p:nvSpPr>
        <p:spPr>
          <a:xfrm>
            <a:off x="6757416" y="4693920"/>
            <a:ext cx="1828800" cy="243840"/>
          </a:xfr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400" b="1" i="0">
                <a:solidFill>
                  <a:srgbClr val="000F7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add subhead</a:t>
            </a:r>
          </a:p>
        </p:txBody>
      </p:sp>
      <p:sp>
        <p:nvSpPr>
          <p:cNvPr id="32" name="Text Placeholder 12">
            <a:extLst>
              <a:ext uri="{FF2B5EF4-FFF2-40B4-BE49-F238E27FC236}">
                <a16:creationId xmlns:a16="http://schemas.microsoft.com/office/drawing/2014/main" id="{2BD7FEF4-B67E-064E-B1C5-49DA8EA68519}"/>
              </a:ext>
            </a:extLst>
          </p:cNvPr>
          <p:cNvSpPr>
            <a:spLocks noGrp="1"/>
          </p:cNvSpPr>
          <p:nvPr>
            <p:ph type="body" sz="quarter" idx="61" hasCustomPrompt="1"/>
          </p:nvPr>
        </p:nvSpPr>
        <p:spPr>
          <a:xfrm>
            <a:off x="6757416" y="5120640"/>
            <a:ext cx="1828800" cy="975360"/>
          </a:xfr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100" b="0" i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add text </a:t>
            </a:r>
          </a:p>
        </p:txBody>
      </p:sp>
      <p:sp>
        <p:nvSpPr>
          <p:cNvPr id="33" name="Text Placeholder 13">
            <a:extLst>
              <a:ext uri="{FF2B5EF4-FFF2-40B4-BE49-F238E27FC236}">
                <a16:creationId xmlns:a16="http://schemas.microsoft.com/office/drawing/2014/main" id="{EF1030E4-D0AC-614F-A18A-38721222865A}"/>
              </a:ext>
            </a:extLst>
          </p:cNvPr>
          <p:cNvSpPr>
            <a:spLocks noGrp="1"/>
          </p:cNvSpPr>
          <p:nvPr>
            <p:ph type="body" sz="quarter" idx="62" hasCustomPrompt="1"/>
          </p:nvPr>
        </p:nvSpPr>
        <p:spPr>
          <a:xfrm>
            <a:off x="6757416" y="4328160"/>
            <a:ext cx="1828800" cy="243840"/>
          </a:xfrm>
        </p:spPr>
        <p:txBody>
          <a:bodyPr lIns="0" tIns="0" rIns="0" bIns="0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900" b="0" i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add caption for image</a:t>
            </a:r>
          </a:p>
        </p:txBody>
      </p:sp>
    </p:spTree>
    <p:extLst>
      <p:ext uri="{BB962C8B-B14F-4D97-AF65-F5344CB8AC3E}">
        <p14:creationId xmlns:p14="http://schemas.microsoft.com/office/powerpoint/2010/main" val="3338563854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ll White_Visual Da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>
            <a:extLst>
              <a:ext uri="{FF2B5EF4-FFF2-40B4-BE49-F238E27FC236}">
                <a16:creationId xmlns:a16="http://schemas.microsoft.com/office/drawing/2014/main" id="{50C70A86-A745-E949-B1D0-41B5D2173BC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4360" y="609600"/>
            <a:ext cx="7991856" cy="890016"/>
          </a:xfrm>
        </p:spPr>
        <p:txBody>
          <a:bodyPr lIns="0" tIns="0" rIns="0" bIns="0" anchor="t" anchorCtr="0">
            <a:normAutofit/>
          </a:bodyPr>
          <a:lstStyle>
            <a:lvl1pPr algn="l">
              <a:lnSpc>
                <a:spcPct val="100000"/>
              </a:lnSpc>
              <a:defRPr sz="2400" b="1" i="0">
                <a:solidFill>
                  <a:srgbClr val="000F7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add a brief slide title</a:t>
            </a:r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3374AFBB-4A85-9144-9EB0-15F9294B61FD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594361" y="1524000"/>
            <a:ext cx="7991856" cy="4141621"/>
          </a:xfrm>
        </p:spPr>
        <p:txBody>
          <a:bodyPr/>
          <a:lstStyle>
            <a:lvl1pPr>
              <a:buNone/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add graph, photo, or data visualization</a:t>
            </a:r>
          </a:p>
        </p:txBody>
      </p:sp>
      <p:sp>
        <p:nvSpPr>
          <p:cNvPr id="17" name="Text Placeholder 13">
            <a:extLst>
              <a:ext uri="{FF2B5EF4-FFF2-40B4-BE49-F238E27FC236}">
                <a16:creationId xmlns:a16="http://schemas.microsoft.com/office/drawing/2014/main" id="{F0B3C679-22DF-8940-B381-273549871C67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594360" y="5862323"/>
            <a:ext cx="7991856" cy="243840"/>
          </a:xfrm>
        </p:spPr>
        <p:txBody>
          <a:bodyPr lIns="0" tIns="0" rIns="0" bIns="0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000" b="0" i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add caption for image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B371237F-D7E9-904A-BC33-1E69BDE7303D}"/>
              </a:ext>
            </a:extLst>
          </p:cNvPr>
          <p:cNvSpPr/>
          <p:nvPr userDrawn="1"/>
        </p:nvSpPr>
        <p:spPr>
          <a:xfrm>
            <a:off x="-1053548" y="1"/>
            <a:ext cx="787021" cy="754145"/>
          </a:xfrm>
          <a:prstGeom prst="rect">
            <a:avLst/>
          </a:prstGeom>
          <a:solidFill>
            <a:srgbClr val="0A197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2A7B0030-82A1-3149-AAC5-8B912D85AC60}"/>
              </a:ext>
            </a:extLst>
          </p:cNvPr>
          <p:cNvSpPr/>
          <p:nvPr userDrawn="1"/>
        </p:nvSpPr>
        <p:spPr>
          <a:xfrm>
            <a:off x="-1053548" y="1332324"/>
            <a:ext cx="787021" cy="754145"/>
          </a:xfrm>
          <a:prstGeom prst="rect">
            <a:avLst/>
          </a:prstGeom>
          <a:solidFill>
            <a:srgbClr val="1A70B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4F678108-D8E6-6F48-9E71-79B4060AB9EF}"/>
              </a:ext>
            </a:extLst>
          </p:cNvPr>
          <p:cNvSpPr/>
          <p:nvPr userDrawn="1"/>
        </p:nvSpPr>
        <p:spPr>
          <a:xfrm>
            <a:off x="-1053548" y="2714922"/>
            <a:ext cx="787021" cy="754145"/>
          </a:xfrm>
          <a:prstGeom prst="rect">
            <a:avLst/>
          </a:prstGeom>
          <a:solidFill>
            <a:srgbClr val="00AA6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C2500438-DFE5-1541-A57C-CCDAE308867C}"/>
              </a:ext>
            </a:extLst>
          </p:cNvPr>
          <p:cNvSpPr/>
          <p:nvPr userDrawn="1"/>
        </p:nvSpPr>
        <p:spPr>
          <a:xfrm>
            <a:off x="-1053548" y="4097521"/>
            <a:ext cx="787021" cy="754145"/>
          </a:xfrm>
          <a:prstGeom prst="rect">
            <a:avLst/>
          </a:prstGeom>
          <a:solidFill>
            <a:srgbClr val="FF912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EA0A870-4CCE-B041-ADAA-FFD498F6B5DE}"/>
              </a:ext>
            </a:extLst>
          </p:cNvPr>
          <p:cNvSpPr txBox="1"/>
          <p:nvPr userDrawn="1"/>
        </p:nvSpPr>
        <p:spPr>
          <a:xfrm>
            <a:off x="-1784645" y="-953887"/>
            <a:ext cx="151811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LANL-APPROVED </a:t>
            </a:r>
          </a:p>
          <a:p>
            <a:r>
              <a:rPr lang="en-US" sz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COLOR PALETTE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DBAD157-F0FF-E841-B877-5FF726EE6DB4}"/>
              </a:ext>
            </a:extLst>
          </p:cNvPr>
          <p:cNvSpPr txBox="1"/>
          <p:nvPr userDrawn="1"/>
        </p:nvSpPr>
        <p:spPr>
          <a:xfrm>
            <a:off x="-2236755" y="-3329"/>
            <a:ext cx="130795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PRIMARY COLOR: ULTRAMARINE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75EF9DA1-1206-D94F-936A-8C56D3FA0437}"/>
              </a:ext>
            </a:extLst>
          </p:cNvPr>
          <p:cNvSpPr txBox="1"/>
          <p:nvPr userDrawn="1"/>
        </p:nvSpPr>
        <p:spPr>
          <a:xfrm>
            <a:off x="-2236755" y="1316423"/>
            <a:ext cx="130795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SECONDARY COLOR: BLUE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3418CEFD-1271-3F43-A3DB-664C3A2A6F61}"/>
              </a:ext>
            </a:extLst>
          </p:cNvPr>
          <p:cNvSpPr txBox="1"/>
          <p:nvPr userDrawn="1"/>
        </p:nvSpPr>
        <p:spPr>
          <a:xfrm>
            <a:off x="-2236755" y="2711591"/>
            <a:ext cx="130795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EXTENDED PALETTE: GREEN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252C2957-98B7-7447-A979-8F5F9439F931}"/>
              </a:ext>
            </a:extLst>
          </p:cNvPr>
          <p:cNvSpPr txBox="1"/>
          <p:nvPr userDrawn="1"/>
        </p:nvSpPr>
        <p:spPr>
          <a:xfrm>
            <a:off x="-2236755" y="4106758"/>
            <a:ext cx="130795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EXTENDED PALETTE: ORANGE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C17D5F0D-5C60-5143-BF1E-4A0546C4287F}"/>
              </a:ext>
            </a:extLst>
          </p:cNvPr>
          <p:cNvSpPr/>
          <p:nvPr userDrawn="1"/>
        </p:nvSpPr>
        <p:spPr>
          <a:xfrm>
            <a:off x="-1053548" y="5541578"/>
            <a:ext cx="787021" cy="754145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2CA6A2F-D5F2-CB4B-A618-B3021CB6FE30}"/>
              </a:ext>
            </a:extLst>
          </p:cNvPr>
          <p:cNvSpPr txBox="1"/>
          <p:nvPr userDrawn="1"/>
        </p:nvSpPr>
        <p:spPr>
          <a:xfrm>
            <a:off x="-2236755" y="5550815"/>
            <a:ext cx="130795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MONOCHROMATIC: GREY</a:t>
            </a:r>
          </a:p>
        </p:txBody>
      </p:sp>
    </p:spTree>
    <p:extLst>
      <p:ext uri="{BB962C8B-B14F-4D97-AF65-F5344CB8AC3E}">
        <p14:creationId xmlns:p14="http://schemas.microsoft.com/office/powerpoint/2010/main" val="3199507183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lue BG_Text Only-No Subhead">
    <p:bg>
      <p:bgPr>
        <a:solidFill>
          <a:srgbClr val="000F7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65FC89D9-A95D-984D-AA31-A11221C38E3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4360" y="609600"/>
            <a:ext cx="7991856" cy="892208"/>
          </a:xfrm>
        </p:spPr>
        <p:txBody>
          <a:bodyPr lIns="0" tIns="0" rIns="0" bIns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400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buNone/>
              <a:defRPr b="1" i="0">
                <a:latin typeface="Acumin Pro" panose="020B0504020202020204" pitchFamily="34" charset="77"/>
              </a:defRPr>
            </a:lvl2pPr>
            <a:lvl3pPr>
              <a:buNone/>
              <a:defRPr b="1" i="0">
                <a:latin typeface="Acumin Pro" panose="020B0504020202020204" pitchFamily="34" charset="77"/>
              </a:defRPr>
            </a:lvl3pPr>
            <a:lvl4pPr>
              <a:buNone/>
              <a:defRPr b="1" i="0">
                <a:latin typeface="Acumin Pro" panose="020B0504020202020204" pitchFamily="34" charset="77"/>
              </a:defRPr>
            </a:lvl4pPr>
            <a:lvl5pPr>
              <a:buNone/>
              <a:defRPr b="1" i="0">
                <a:latin typeface="Acumin Pro" panose="020B0504020202020204" pitchFamily="34" charset="77"/>
              </a:defRPr>
            </a:lvl5pPr>
          </a:lstStyle>
          <a:p>
            <a:pPr lvl="0"/>
            <a:r>
              <a:rPr lang="en-US" dirty="0"/>
              <a:t>Click to add a brief slide title</a:t>
            </a:r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424F4C0B-8E0E-D247-8998-89B0F977E901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594360" y="1523999"/>
            <a:ext cx="7991856" cy="4434840"/>
          </a:xfrm>
        </p:spPr>
        <p:txBody>
          <a:bodyPr wrap="square" lIns="0" tIns="0" rIns="0" bIns="0">
            <a:noAutofit/>
          </a:bodyPr>
          <a:lstStyle>
            <a:lvl1pPr marL="230188" indent="-230188">
              <a:lnSpc>
                <a:spcPct val="100000"/>
              </a:lnSpc>
              <a:spcBef>
                <a:spcPts val="600"/>
              </a:spcBef>
              <a:tabLst/>
              <a:defRPr>
                <a:solidFill>
                  <a:schemeClr val="bg1"/>
                </a:solidFill>
              </a:defRPr>
            </a:lvl1pPr>
            <a:lvl2pPr marL="460375" indent="-230188">
              <a:tabLst/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 marL="914400" indent="-227013">
              <a:tabLst/>
              <a:defRPr>
                <a:solidFill>
                  <a:schemeClr val="bg1"/>
                </a:solidFill>
              </a:defRPr>
            </a:lvl4pPr>
          </a:lstStyle>
          <a:p>
            <a:pPr lvl="0"/>
            <a:r>
              <a:rPr lang="en-US" dirty="0"/>
              <a:t>Click to add first bullet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3919335856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Only_w logo wtrmr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5FBC5134-C487-554B-B7D4-EF8CEB3EDE0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2400" y="345775"/>
            <a:ext cx="8991600" cy="6512225"/>
          </a:xfrm>
          <a:prstGeom prst="rect">
            <a:avLst/>
          </a:prstGeom>
        </p:spPr>
      </p:pic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65FC89D9-A95D-984D-AA31-A11221C38E3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4360" y="609600"/>
            <a:ext cx="7994055" cy="892208"/>
          </a:xfrm>
        </p:spPr>
        <p:txBody>
          <a:bodyPr lIns="0" tIns="0" rIns="0" bIns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400" b="1" i="0">
                <a:solidFill>
                  <a:srgbClr val="000F7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buNone/>
              <a:defRPr b="1" i="0">
                <a:latin typeface="Acumin Pro" panose="020B0504020202020204" pitchFamily="34" charset="77"/>
              </a:defRPr>
            </a:lvl2pPr>
            <a:lvl3pPr>
              <a:buNone/>
              <a:defRPr b="1" i="0">
                <a:latin typeface="Acumin Pro" panose="020B0504020202020204" pitchFamily="34" charset="77"/>
              </a:defRPr>
            </a:lvl3pPr>
            <a:lvl4pPr>
              <a:buNone/>
              <a:defRPr b="1" i="0">
                <a:latin typeface="Acumin Pro" panose="020B0504020202020204" pitchFamily="34" charset="77"/>
              </a:defRPr>
            </a:lvl4pPr>
            <a:lvl5pPr>
              <a:buNone/>
              <a:defRPr b="1" i="0">
                <a:latin typeface="Acumin Pro" panose="020B0504020202020204" pitchFamily="34" charset="77"/>
              </a:defRPr>
            </a:lvl5pPr>
          </a:lstStyle>
          <a:p>
            <a:pPr lvl="0"/>
            <a:r>
              <a:rPr lang="en-US" dirty="0"/>
              <a:t>Click to add a brief slide title</a:t>
            </a:r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790429E5-795A-8A43-A273-2BC100111C02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594360" y="1523999"/>
            <a:ext cx="7994055" cy="4434840"/>
          </a:xfrm>
        </p:spPr>
        <p:txBody>
          <a:bodyPr lIns="0" tIns="0" rIns="0" bIns="0">
            <a:noAutofit/>
          </a:bodyPr>
          <a:lstStyle>
            <a:lvl1pPr marL="230188" indent="-230188">
              <a:lnSpc>
                <a:spcPct val="100000"/>
              </a:lnSpc>
              <a:spcBef>
                <a:spcPts val="600"/>
              </a:spcBef>
              <a:tabLst/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</a:lstStyle>
          <a:p>
            <a:pPr lvl="0"/>
            <a:r>
              <a:rPr lang="en-US" dirty="0"/>
              <a:t>Click to add first bullet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18" name="Slide Number Placeholder 3">
            <a:extLst>
              <a:ext uri="{FF2B5EF4-FFF2-40B4-BE49-F238E27FC236}">
                <a16:creationId xmlns:a16="http://schemas.microsoft.com/office/drawing/2014/main" id="{7D97BA8D-44CF-D848-8EB4-22EBD02354E0}"/>
              </a:ext>
            </a:extLst>
          </p:cNvPr>
          <p:cNvSpPr txBox="1">
            <a:spLocks/>
          </p:cNvSpPr>
          <p:nvPr userDrawn="1"/>
        </p:nvSpPr>
        <p:spPr>
          <a:xfrm>
            <a:off x="8641080" y="6501384"/>
            <a:ext cx="220485" cy="270473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defPPr>
              <a:defRPr lang="en-US"/>
            </a:defPPr>
            <a:lvl1pPr marL="0" algn="r" defTabSz="457200" rtl="0" eaLnBrk="1" latinLnBrk="0" hangingPunct="1">
              <a:defRPr sz="700" b="0" i="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700" dirty="0">
                <a:solidFill>
                  <a:schemeClr val="bg1">
                    <a:lumMod val="65000"/>
                  </a:schemeClr>
                </a:solidFill>
              </a:rPr>
              <a:t>  </a:t>
            </a:r>
            <a:fld id="{F16E1515-8F3D-DE4D-94E5-8D9BEBCD7A49}" type="slidenum">
              <a:rPr lang="en-US" sz="700" smtClean="0">
                <a:solidFill>
                  <a:schemeClr val="bg1">
                    <a:lumMod val="65000"/>
                  </a:schemeClr>
                </a:solidFill>
              </a:rPr>
              <a:pPr/>
              <a:t>‹#›</a:t>
            </a:fld>
            <a:endParaRPr lang="en-US" sz="7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1FB31FFA-211E-F342-A1E8-153A4E41B042}"/>
              </a:ext>
            </a:extLst>
          </p:cNvPr>
          <p:cNvSpPr txBox="1">
            <a:spLocks/>
          </p:cNvSpPr>
          <p:nvPr userDrawn="1"/>
        </p:nvSpPr>
        <p:spPr>
          <a:xfrm>
            <a:off x="8074152" y="6501384"/>
            <a:ext cx="609914" cy="198005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defPPr>
              <a:defRPr lang="en-US"/>
            </a:defPPr>
            <a:lvl1pPr marL="0" algn="r" defTabSz="457200" rtl="0" eaLnBrk="1" latinLnBrk="0" hangingPunct="1">
              <a:defRPr sz="700" b="0" i="0" kern="12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Source Sans Pro Semibold" panose="020B0503030403020204" pitchFamily="34" charset="0"/>
                <a:cs typeface="Arial" panose="020B0604020202020204" pitchFamily="34" charset="0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700" dirty="0"/>
              <a:t>4/5/21</a:t>
            </a:r>
          </a:p>
          <a:p>
            <a:endParaRPr lang="en-US" sz="700" dirty="0"/>
          </a:p>
        </p:txBody>
      </p:sp>
    </p:spTree>
    <p:extLst>
      <p:ext uri="{BB962C8B-B14F-4D97-AF65-F5344CB8AC3E}">
        <p14:creationId xmlns:p14="http://schemas.microsoft.com/office/powerpoint/2010/main" val="322997999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08" userDrawn="1">
          <p15:clr>
            <a:srgbClr val="FBAE40"/>
          </p15:clr>
        </p15:guide>
        <p15:guide id="2" pos="2016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7225D86E-8C5D-1841-9FAC-7F27816076DA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94361" y="1524001"/>
            <a:ext cx="7994054" cy="363175"/>
          </a:xfr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 b="1" i="0">
                <a:solidFill>
                  <a:srgbClr val="000F7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add subhead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65FC89D9-A95D-984D-AA31-A11221C38E3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4360" y="609600"/>
            <a:ext cx="7994055" cy="892208"/>
          </a:xfrm>
        </p:spPr>
        <p:txBody>
          <a:bodyPr lIns="0" tIns="0" rIns="0" bIns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400" b="1" i="0">
                <a:solidFill>
                  <a:srgbClr val="000F7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buNone/>
              <a:defRPr b="1" i="0">
                <a:latin typeface="Acumin Pro" panose="020B0504020202020204" pitchFamily="34" charset="77"/>
              </a:defRPr>
            </a:lvl2pPr>
            <a:lvl3pPr>
              <a:buNone/>
              <a:defRPr b="1" i="0">
                <a:latin typeface="Acumin Pro" panose="020B0504020202020204" pitchFamily="34" charset="77"/>
              </a:defRPr>
            </a:lvl3pPr>
            <a:lvl4pPr>
              <a:buNone/>
              <a:defRPr b="1" i="0">
                <a:latin typeface="Acumin Pro" panose="020B0504020202020204" pitchFamily="34" charset="77"/>
              </a:defRPr>
            </a:lvl4pPr>
            <a:lvl5pPr>
              <a:buNone/>
              <a:defRPr b="1" i="0">
                <a:latin typeface="Acumin Pro" panose="020B0504020202020204" pitchFamily="34" charset="77"/>
              </a:defRPr>
            </a:lvl5pPr>
          </a:lstStyle>
          <a:p>
            <a:pPr lvl="0"/>
            <a:r>
              <a:rPr lang="en-US" dirty="0"/>
              <a:t>Click to add a brief slide title</a:t>
            </a:r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790429E5-795A-8A43-A273-2BC100111C02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594360" y="2011681"/>
            <a:ext cx="7994055" cy="3931919"/>
          </a:xfrm>
        </p:spPr>
        <p:txBody>
          <a:bodyPr lIns="0" tIns="0" rIns="0" bIns="0">
            <a:noAutofit/>
          </a:bodyPr>
          <a:lstStyle>
            <a:lvl1pPr marL="182880" indent="-182880">
              <a:lnSpc>
                <a:spcPct val="100000"/>
              </a:lnSpc>
              <a:spcBef>
                <a:spcPts val="600"/>
              </a:spcBef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</a:lstStyle>
          <a:p>
            <a:pPr lvl="0"/>
            <a:r>
              <a:rPr lang="en-US" dirty="0"/>
              <a:t>Click to add first bullet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26502341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744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ll White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4782873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00" userDrawn="1">
          <p15:clr>
            <a:srgbClr val="FBAE40"/>
          </p15:clr>
        </p15:guide>
        <p15:guide id="2" pos="288" userDrawn="1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ccent with Text and 1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8D1DBF6C-0676-5247-8404-7764B27D9124}"/>
              </a:ext>
            </a:extLst>
          </p:cNvPr>
          <p:cNvSpPr/>
          <p:nvPr userDrawn="1"/>
        </p:nvSpPr>
        <p:spPr>
          <a:xfrm>
            <a:off x="0" y="0"/>
            <a:ext cx="5029200" cy="6858000"/>
          </a:xfrm>
          <a:prstGeom prst="rect">
            <a:avLst/>
          </a:prstGeom>
          <a:solidFill>
            <a:srgbClr val="000F7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6CF9DAC-DCA3-AD4A-B1B3-5725742FC10B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029200" y="0"/>
            <a:ext cx="4109013" cy="6858000"/>
          </a:xfrm>
          <a:noFill/>
          <a:ln>
            <a:noFill/>
          </a:ln>
        </p:spPr>
        <p:txBody>
          <a:bodyPr/>
          <a:lstStyle>
            <a:lvl1pPr marL="171450" marR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>
                <a:solidFill>
                  <a:srgbClr val="000F7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Click icon to add picture</a:t>
            </a:r>
          </a:p>
          <a:p>
            <a:endParaRPr lang="en-US" dirty="0"/>
          </a:p>
        </p:txBody>
      </p:sp>
      <p:sp>
        <p:nvSpPr>
          <p:cNvPr id="12" name="Text Placeholder 9">
            <a:extLst>
              <a:ext uri="{FF2B5EF4-FFF2-40B4-BE49-F238E27FC236}">
                <a16:creationId xmlns:a16="http://schemas.microsoft.com/office/drawing/2014/main" id="{EDF54824-3A03-A745-AD49-C744B2A21DEA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4360" y="609600"/>
            <a:ext cx="4209134" cy="892208"/>
          </a:xfrm>
        </p:spPr>
        <p:txBody>
          <a:bodyPr lIns="0" tIns="0" rIns="0" bIns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400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buNone/>
              <a:defRPr b="1" i="0">
                <a:latin typeface="Acumin Pro" panose="020B0504020202020204" pitchFamily="34" charset="77"/>
              </a:defRPr>
            </a:lvl2pPr>
            <a:lvl3pPr>
              <a:buNone/>
              <a:defRPr b="1" i="0">
                <a:latin typeface="Acumin Pro" panose="020B0504020202020204" pitchFamily="34" charset="77"/>
              </a:defRPr>
            </a:lvl3pPr>
            <a:lvl4pPr>
              <a:buNone/>
              <a:defRPr b="1" i="0">
                <a:latin typeface="Acumin Pro" panose="020B0504020202020204" pitchFamily="34" charset="77"/>
              </a:defRPr>
            </a:lvl4pPr>
            <a:lvl5pPr>
              <a:buNone/>
              <a:defRPr b="1" i="0">
                <a:latin typeface="Acumin Pro" panose="020B0504020202020204" pitchFamily="34" charset="77"/>
              </a:defRPr>
            </a:lvl5pPr>
          </a:lstStyle>
          <a:p>
            <a:pPr lvl="0"/>
            <a:r>
              <a:rPr lang="en-US" dirty="0"/>
              <a:t>Click to add a brief slide title</a:t>
            </a:r>
          </a:p>
        </p:txBody>
      </p:sp>
      <p:sp>
        <p:nvSpPr>
          <p:cNvPr id="17" name="Text Placeholder 13">
            <a:extLst>
              <a:ext uri="{FF2B5EF4-FFF2-40B4-BE49-F238E27FC236}">
                <a16:creationId xmlns:a16="http://schemas.microsoft.com/office/drawing/2014/main" id="{2709C09F-8C0C-7248-AEB2-1C7859F51F5A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3298553" y="5961888"/>
            <a:ext cx="1505254" cy="566907"/>
          </a:xfrm>
        </p:spPr>
        <p:txBody>
          <a:bodyPr lIns="0" tIns="0" rIns="0" bIns="0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000" b="0" i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add caption for image</a:t>
            </a:r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6E94CDEA-D510-9F45-84BD-82CAA8464E4C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594360" y="1523999"/>
            <a:ext cx="4209134" cy="4434840"/>
          </a:xfrm>
        </p:spPr>
        <p:txBody>
          <a:bodyPr lIns="0" tIns="0" rIns="0" bIns="0">
            <a:noAutofit/>
          </a:bodyPr>
          <a:lstStyle>
            <a:lvl1pPr marL="182880" indent="-182880">
              <a:lnSpc>
                <a:spcPct val="100000"/>
              </a:lnSpc>
              <a:spcBef>
                <a:spcPts val="600"/>
              </a:spcBef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</a:lstStyle>
          <a:p>
            <a:pPr lvl="0"/>
            <a:r>
              <a:rPr lang="en-US" dirty="0"/>
              <a:t>Click to add first bullet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4FFBA5F7-9297-584B-8D03-94A595A4803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3464" y="6419088"/>
            <a:ext cx="1307592" cy="2557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8925545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hotos_White 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C856035B-8130-D844-B0F2-44CBE0D28699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5029201" y="3429000"/>
            <a:ext cx="4109012" cy="3429000"/>
          </a:xfrm>
          <a:noFill/>
        </p:spPr>
        <p:txBody>
          <a:bodyPr/>
          <a:lstStyle>
            <a:lvl1pPr marL="171450" marR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>
                <a:solidFill>
                  <a:srgbClr val="000F7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Click icon to add picture</a:t>
            </a:r>
          </a:p>
          <a:p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6CF9DAC-DCA3-AD4A-B1B3-5725742FC10B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029200" y="0"/>
            <a:ext cx="4109013" cy="3429000"/>
          </a:xfrm>
          <a:noFill/>
          <a:ln>
            <a:noFill/>
          </a:ln>
        </p:spPr>
        <p:txBody>
          <a:bodyPr/>
          <a:lstStyle>
            <a:lvl1pPr marL="171450" marR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Tx/>
              <a:buNone/>
              <a:tabLst/>
              <a:defRPr>
                <a:solidFill>
                  <a:srgbClr val="000F7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Click icon to add picture</a:t>
            </a:r>
          </a:p>
          <a:p>
            <a:endParaRPr lang="en-US" dirty="0"/>
          </a:p>
        </p:txBody>
      </p:sp>
      <p:sp>
        <p:nvSpPr>
          <p:cNvPr id="21" name="Text Placeholder 9">
            <a:extLst>
              <a:ext uri="{FF2B5EF4-FFF2-40B4-BE49-F238E27FC236}">
                <a16:creationId xmlns:a16="http://schemas.microsoft.com/office/drawing/2014/main" id="{B4117486-5C49-E242-8CBE-03C8F8711246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4360" y="609600"/>
            <a:ext cx="4209134" cy="890016"/>
          </a:xfrm>
        </p:spPr>
        <p:txBody>
          <a:bodyPr lIns="0" tIns="0" rIns="0" bIns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400" b="1" i="0">
                <a:solidFill>
                  <a:srgbClr val="000F7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buNone/>
              <a:defRPr b="1" i="0">
                <a:latin typeface="Acumin Pro" panose="020B0504020202020204" pitchFamily="34" charset="77"/>
              </a:defRPr>
            </a:lvl2pPr>
            <a:lvl3pPr>
              <a:buNone/>
              <a:defRPr b="1" i="0">
                <a:latin typeface="Acumin Pro" panose="020B0504020202020204" pitchFamily="34" charset="77"/>
              </a:defRPr>
            </a:lvl3pPr>
            <a:lvl4pPr>
              <a:buNone/>
              <a:defRPr b="1" i="0">
                <a:latin typeface="Acumin Pro" panose="020B0504020202020204" pitchFamily="34" charset="77"/>
              </a:defRPr>
            </a:lvl4pPr>
            <a:lvl5pPr>
              <a:buNone/>
              <a:defRPr b="1" i="0">
                <a:latin typeface="Acumin Pro" panose="020B0504020202020204" pitchFamily="34" charset="77"/>
              </a:defRPr>
            </a:lvl5pPr>
          </a:lstStyle>
          <a:p>
            <a:pPr lvl="0"/>
            <a:r>
              <a:rPr lang="en-US" dirty="0"/>
              <a:t>Click to add a brief slide title</a:t>
            </a:r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AE46F9CE-9C02-284E-A17F-0C31F82B2F5B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594361" y="1523999"/>
            <a:ext cx="4209134" cy="4434840"/>
          </a:xfrm>
        </p:spPr>
        <p:txBody>
          <a:bodyPr lIns="0" tIns="0" rIns="0" bIns="0">
            <a:noAutofit/>
          </a:bodyPr>
          <a:lstStyle>
            <a:lvl1pPr marL="182880" indent="-182880">
              <a:lnSpc>
                <a:spcPct val="100000"/>
              </a:lnSpc>
              <a:spcBef>
                <a:spcPts val="600"/>
              </a:spcBef>
              <a:defRPr/>
            </a:lvl1pPr>
          </a:lstStyle>
          <a:p>
            <a:pPr lvl="0"/>
            <a:r>
              <a:rPr lang="en-US" dirty="0"/>
              <a:t>Click to add first bullet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10" name="Text Placeholder 13">
            <a:extLst>
              <a:ext uri="{FF2B5EF4-FFF2-40B4-BE49-F238E27FC236}">
                <a16:creationId xmlns:a16="http://schemas.microsoft.com/office/drawing/2014/main" id="{67083F3C-D625-D64B-9FAF-52D8669C9AC1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3298553" y="5961888"/>
            <a:ext cx="1505254" cy="566907"/>
          </a:xfrm>
        </p:spPr>
        <p:txBody>
          <a:bodyPr lIns="0" tIns="0" rIns="0" bIns="0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000" b="0" i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add caption for image</a:t>
            </a:r>
          </a:p>
        </p:txBody>
      </p:sp>
    </p:spTree>
    <p:extLst>
      <p:ext uri="{BB962C8B-B14F-4D97-AF65-F5344CB8AC3E}">
        <p14:creationId xmlns:p14="http://schemas.microsoft.com/office/powerpoint/2010/main" val="2796773873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ccent with 2 Photos and Blue 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C856035B-8130-D844-B0F2-44CBE0D28699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5029200" y="3429000"/>
            <a:ext cx="4074290" cy="3429000"/>
          </a:xfrm>
          <a:noFill/>
        </p:spPr>
        <p:txBody>
          <a:bodyPr/>
          <a:lstStyle>
            <a:lvl1pPr marL="171450" marR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>
                <a:solidFill>
                  <a:srgbClr val="09198D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Click icon to add picture</a:t>
            </a:r>
          </a:p>
          <a:p>
            <a:endParaRPr lang="en-US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D1DBF6C-0676-5247-8404-7764B27D9124}"/>
              </a:ext>
            </a:extLst>
          </p:cNvPr>
          <p:cNvSpPr/>
          <p:nvPr userDrawn="1"/>
        </p:nvSpPr>
        <p:spPr>
          <a:xfrm>
            <a:off x="0" y="0"/>
            <a:ext cx="5029199" cy="6858000"/>
          </a:xfrm>
          <a:prstGeom prst="rect">
            <a:avLst/>
          </a:prstGeom>
          <a:solidFill>
            <a:srgbClr val="000F7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6CF9DAC-DCA3-AD4A-B1B3-5725742FC10B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029200" y="0"/>
            <a:ext cx="4074289" cy="3429000"/>
          </a:xfrm>
          <a:noFill/>
          <a:ln>
            <a:noFill/>
          </a:ln>
        </p:spPr>
        <p:txBody>
          <a:bodyPr/>
          <a:lstStyle>
            <a:lvl1pPr marL="171450" marR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>
                <a:solidFill>
                  <a:srgbClr val="09198D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Click icon to add picture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14" name="Text Placeholder 9">
            <a:extLst>
              <a:ext uri="{FF2B5EF4-FFF2-40B4-BE49-F238E27FC236}">
                <a16:creationId xmlns:a16="http://schemas.microsoft.com/office/drawing/2014/main" id="{225C079B-5F34-5149-9937-5E0A7D19101F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4360" y="609600"/>
            <a:ext cx="4206240" cy="890016"/>
          </a:xfrm>
        </p:spPr>
        <p:txBody>
          <a:bodyPr lIns="0" tIns="0" rIns="0" bIns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400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buNone/>
              <a:defRPr b="1" i="0">
                <a:latin typeface="Acumin Pro" panose="020B0504020202020204" pitchFamily="34" charset="77"/>
              </a:defRPr>
            </a:lvl2pPr>
            <a:lvl3pPr>
              <a:buNone/>
              <a:defRPr b="1" i="0">
                <a:latin typeface="Acumin Pro" panose="020B0504020202020204" pitchFamily="34" charset="77"/>
              </a:defRPr>
            </a:lvl3pPr>
            <a:lvl4pPr>
              <a:buNone/>
              <a:defRPr b="1" i="0">
                <a:latin typeface="Acumin Pro" panose="020B0504020202020204" pitchFamily="34" charset="77"/>
              </a:defRPr>
            </a:lvl4pPr>
            <a:lvl5pPr>
              <a:buNone/>
              <a:defRPr b="1" i="0">
                <a:latin typeface="Acumin Pro" panose="020B0504020202020204" pitchFamily="34" charset="77"/>
              </a:defRPr>
            </a:lvl5pPr>
          </a:lstStyle>
          <a:p>
            <a:pPr lvl="0"/>
            <a:r>
              <a:rPr lang="en-US" dirty="0"/>
              <a:t>Click to add a brief slide title</a:t>
            </a:r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24511911-ADCF-3F4A-9C7A-1469A5E07464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594361" y="1523999"/>
            <a:ext cx="4206240" cy="4434840"/>
          </a:xfrm>
        </p:spPr>
        <p:txBody>
          <a:bodyPr lIns="0" tIns="0" rIns="0" bIns="0">
            <a:noAutofit/>
          </a:bodyPr>
          <a:lstStyle>
            <a:lvl1pPr marL="182880" indent="-182880">
              <a:lnSpc>
                <a:spcPct val="100000"/>
              </a:lnSpc>
              <a:spcBef>
                <a:spcPts val="600"/>
              </a:spcBef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</a:lstStyle>
          <a:p>
            <a:pPr lvl="0"/>
            <a:r>
              <a:rPr lang="en-US" dirty="0"/>
              <a:t>Click to add first bullet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10" name="Text Placeholder 13">
            <a:extLst>
              <a:ext uri="{FF2B5EF4-FFF2-40B4-BE49-F238E27FC236}">
                <a16:creationId xmlns:a16="http://schemas.microsoft.com/office/drawing/2014/main" id="{719CB5B1-06C6-C34A-A15E-EAC198045733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3286978" y="5961888"/>
            <a:ext cx="1505254" cy="566907"/>
          </a:xfrm>
        </p:spPr>
        <p:txBody>
          <a:bodyPr lIns="0" tIns="0" rIns="0" bIns="0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000" b="0" i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add caption for image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BF67F501-30A3-3C4A-9353-DF0C9221DE9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3464" y="6419088"/>
            <a:ext cx="1307592" cy="2557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4402206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slideLayout" Target="../slideLayouts/slideLayout19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18.xml"/><Relationship Id="rId1" Type="http://schemas.openxmlformats.org/officeDocument/2006/relationships/slideLayout" Target="../slideLayouts/slideLayout17.xml"/><Relationship Id="rId6" Type="http://schemas.openxmlformats.org/officeDocument/2006/relationships/slideLayout" Target="../slideLayouts/slideLayout22.xml"/><Relationship Id="rId5" Type="http://schemas.openxmlformats.org/officeDocument/2006/relationships/slideLayout" Target="../slideLayouts/slideLayout21.xml"/><Relationship Id="rId4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slideLayout" Target="../slideLayouts/slideLayout35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slideLayout" Target="../slideLayouts/slideLayout34.xml"/><Relationship Id="rId17" Type="http://schemas.openxmlformats.org/officeDocument/2006/relationships/image" Target="../media/image1.png"/><Relationship Id="rId2" Type="http://schemas.openxmlformats.org/officeDocument/2006/relationships/slideLayout" Target="../slideLayouts/slideLayout24.xml"/><Relationship Id="rId16" Type="http://schemas.openxmlformats.org/officeDocument/2006/relationships/theme" Target="../theme/theme3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5" Type="http://schemas.openxmlformats.org/officeDocument/2006/relationships/slideLayout" Target="../slideLayouts/slideLayout3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Relationship Id="rId14" Type="http://schemas.openxmlformats.org/officeDocument/2006/relationships/slideLayout" Target="../slideLayouts/slideLayout3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94360" y="609600"/>
            <a:ext cx="8005630" cy="888368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94360" y="1524000"/>
            <a:ext cx="8005630" cy="443788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553C9D7-E9D0-FF4B-A8C0-A88200BA90FB}"/>
              </a:ext>
            </a:extLst>
          </p:cNvPr>
          <p:cNvSpPr txBox="1">
            <a:spLocks/>
          </p:cNvSpPr>
          <p:nvPr userDrawn="1"/>
        </p:nvSpPr>
        <p:spPr>
          <a:xfrm>
            <a:off x="8638027" y="6499820"/>
            <a:ext cx="220485" cy="270473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defPPr>
              <a:defRPr lang="en-US"/>
            </a:defPPr>
            <a:lvl1pPr marL="0" algn="r" defTabSz="457200" rtl="0" eaLnBrk="1" latinLnBrk="0" hangingPunct="1">
              <a:defRPr sz="700" b="0" i="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700" dirty="0">
                <a:solidFill>
                  <a:schemeClr val="bg1">
                    <a:lumMod val="65000"/>
                  </a:schemeClr>
                </a:solidFill>
              </a:rPr>
              <a:t>  </a:t>
            </a:r>
            <a:fld id="{F16E1515-8F3D-DE4D-94E5-8D9BEBCD7A49}" type="slidenum">
              <a:rPr lang="en-US" sz="700" smtClean="0">
                <a:solidFill>
                  <a:schemeClr val="bg1">
                    <a:lumMod val="65000"/>
                  </a:schemeClr>
                </a:solidFill>
              </a:rPr>
              <a:pPr/>
              <a:t>‹#›</a:t>
            </a:fld>
            <a:endParaRPr lang="en-US" sz="7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DD9D28ED-2D06-3A46-9727-8A9B2D7E7F63}"/>
              </a:ext>
            </a:extLst>
          </p:cNvPr>
          <p:cNvSpPr txBox="1">
            <a:spLocks/>
          </p:cNvSpPr>
          <p:nvPr userDrawn="1"/>
        </p:nvSpPr>
        <p:spPr>
          <a:xfrm>
            <a:off x="8071099" y="6501384"/>
            <a:ext cx="609914" cy="198005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defPPr>
              <a:defRPr lang="en-US"/>
            </a:defPPr>
            <a:lvl1pPr marL="0" algn="r" defTabSz="457200" rtl="0" eaLnBrk="1" latinLnBrk="0" hangingPunct="1">
              <a:defRPr sz="700" b="0" i="0" kern="12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Source Sans Pro Semibold" panose="020B0503030403020204" pitchFamily="34" charset="0"/>
                <a:cs typeface="Arial" panose="020B0604020202020204" pitchFamily="34" charset="0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700" dirty="0"/>
              <a:t>4/5/21</a:t>
            </a:r>
          </a:p>
          <a:p>
            <a:endParaRPr lang="en-US" sz="700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E20F8CB-C6F2-3F4F-B83D-1E2B4E8961C1}"/>
              </a:ext>
            </a:extLst>
          </p:cNvPr>
          <p:cNvPicPr>
            <a:picLocks noChangeAspect="1"/>
          </p:cNvPicPr>
          <p:nvPr userDrawn="1"/>
        </p:nvPicPr>
        <p:blipFill>
          <a:blip r:embed="rId18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5488" y="6421534"/>
            <a:ext cx="1307592" cy="2557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25606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87" r:id="rId2"/>
    <p:sldLayoutId id="2147483692" r:id="rId3"/>
    <p:sldLayoutId id="2147483707" r:id="rId4"/>
    <p:sldLayoutId id="2147483686" r:id="rId5"/>
    <p:sldLayoutId id="2147483690" r:id="rId6"/>
    <p:sldLayoutId id="2147483667" r:id="rId7"/>
    <p:sldLayoutId id="2147483688" r:id="rId8"/>
    <p:sldLayoutId id="2147483674" r:id="rId9"/>
    <p:sldLayoutId id="2147483684" r:id="rId10"/>
    <p:sldLayoutId id="2147483678" r:id="rId11"/>
    <p:sldLayoutId id="2147483680" r:id="rId12"/>
    <p:sldLayoutId id="2147483682" r:id="rId13"/>
    <p:sldLayoutId id="2147483689" r:id="rId14"/>
    <p:sldLayoutId id="2147483710" r:id="rId15"/>
    <p:sldLayoutId id="2147483728" r:id="rId16"/>
  </p:sldLayoutIdLst>
  <p:hf hdr="0" ftr="0"/>
  <p:txStyles>
    <p:titleStyle>
      <a:lvl1pPr algn="l" defTabSz="685800" rtl="0" eaLnBrk="1" latinLnBrk="0" hangingPunct="1">
        <a:lnSpc>
          <a:spcPct val="100000"/>
        </a:lnSpc>
        <a:spcBef>
          <a:spcPct val="0"/>
        </a:spcBef>
        <a:buNone/>
        <a:defRPr sz="2400" b="1" kern="1200">
          <a:solidFill>
            <a:srgbClr val="000F7E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30188" indent="-222250" algn="l" defTabSz="685800" rtl="0" eaLnBrk="1" latinLnBrk="0" hangingPunct="1">
        <a:lnSpc>
          <a:spcPct val="100000"/>
        </a:lnSpc>
        <a:spcBef>
          <a:spcPts val="0"/>
        </a:spcBef>
        <a:buFont typeface="Arial" panose="020B0604020202020204" pitchFamily="34" charset="0"/>
        <a:buChar char="•"/>
        <a:tabLst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460375" indent="-230188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−"/>
        <a:tabLst/>
        <a:defRPr sz="16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688975" indent="-231775" algn="l" defTabSz="685800" rtl="0" eaLnBrk="1" latinLnBrk="0" hangingPunct="1">
        <a:lnSpc>
          <a:spcPct val="90000"/>
        </a:lnSpc>
        <a:spcBef>
          <a:spcPts val="375"/>
        </a:spcBef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914400" indent="-227013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−"/>
        <a:defRPr sz="12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4144" userDrawn="1">
          <p15:clr>
            <a:srgbClr val="F26B43"/>
          </p15:clr>
        </p15:guide>
        <p15:guide id="2" pos="2880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000F7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3">
            <a:extLst>
              <a:ext uri="{FF2B5EF4-FFF2-40B4-BE49-F238E27FC236}">
                <a16:creationId xmlns:a16="http://schemas.microsoft.com/office/drawing/2014/main" id="{39A08365-AEEB-3D48-A287-0A6C23C5D3D6}"/>
              </a:ext>
            </a:extLst>
          </p:cNvPr>
          <p:cNvSpPr txBox="1">
            <a:spLocks/>
          </p:cNvSpPr>
          <p:nvPr userDrawn="1"/>
        </p:nvSpPr>
        <p:spPr>
          <a:xfrm>
            <a:off x="8641080" y="6501384"/>
            <a:ext cx="220485" cy="270473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defPPr>
              <a:defRPr lang="en-US"/>
            </a:defPPr>
            <a:lvl1pPr marL="0" algn="r" defTabSz="457200" rtl="0" eaLnBrk="1" latinLnBrk="0" hangingPunct="1">
              <a:defRPr sz="700" b="0" i="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700" dirty="0">
                <a:solidFill>
                  <a:schemeClr val="bg1">
                    <a:lumMod val="65000"/>
                  </a:schemeClr>
                </a:solidFill>
              </a:rPr>
              <a:t>  </a:t>
            </a:r>
            <a:fld id="{F16E1515-8F3D-DE4D-94E5-8D9BEBCD7A49}" type="slidenum">
              <a:rPr lang="en-US" sz="700" smtClean="0">
                <a:solidFill>
                  <a:schemeClr val="bg1">
                    <a:lumMod val="65000"/>
                  </a:schemeClr>
                </a:solidFill>
              </a:rPr>
              <a:pPr/>
              <a:t>‹#›</a:t>
            </a:fld>
            <a:endParaRPr lang="en-US" sz="7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1" name="Date Placeholder 3">
            <a:extLst>
              <a:ext uri="{FF2B5EF4-FFF2-40B4-BE49-F238E27FC236}">
                <a16:creationId xmlns:a16="http://schemas.microsoft.com/office/drawing/2014/main" id="{B198D408-451C-7649-B63F-9BB20EE7A64E}"/>
              </a:ext>
            </a:extLst>
          </p:cNvPr>
          <p:cNvSpPr txBox="1">
            <a:spLocks/>
          </p:cNvSpPr>
          <p:nvPr userDrawn="1"/>
        </p:nvSpPr>
        <p:spPr>
          <a:xfrm>
            <a:off x="8074152" y="6501384"/>
            <a:ext cx="609914" cy="198005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defPPr>
              <a:defRPr lang="en-US"/>
            </a:defPPr>
            <a:lvl1pPr marL="0" algn="r" defTabSz="457200" rtl="0" eaLnBrk="1" latinLnBrk="0" hangingPunct="1">
              <a:defRPr sz="700" b="0" i="0" kern="12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Source Sans Pro Semibold" panose="020B0503030403020204" pitchFamily="34" charset="0"/>
                <a:cs typeface="Arial" panose="020B0604020202020204" pitchFamily="34" charset="0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5B39BF0A-C635-544F-850F-946AD8E7975B}" type="datetime1">
              <a:rPr lang="en-US" sz="700" smtClean="0"/>
              <a:pPr/>
              <a:t>6/24/26</a:t>
            </a:fld>
            <a:endParaRPr lang="en-US" sz="700" dirty="0"/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999391D-1BCF-B249-A015-254233AECE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4360" y="609600"/>
            <a:ext cx="7991856" cy="890016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682BBD0-F847-394A-96EA-C2F6C3D0060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94360" y="1523999"/>
            <a:ext cx="7991856" cy="443484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977E7B1-7961-6744-9B65-ACF10399A3B5}"/>
              </a:ext>
            </a:extLst>
          </p:cNvPr>
          <p:cNvPicPr>
            <a:picLocks noChangeAspect="1"/>
          </p:cNvPicPr>
          <p:nvPr userDrawn="1"/>
        </p:nvPicPr>
        <p:blipFill>
          <a:blip r:embed="rId8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3464" y="6419088"/>
            <a:ext cx="1307592" cy="2557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9942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675" r:id="rId3"/>
    <p:sldLayoutId id="2147483694" r:id="rId4"/>
    <p:sldLayoutId id="2147483705" r:id="rId5"/>
    <p:sldLayoutId id="2147483711" r:id="rId6"/>
  </p:sldLayoutIdLst>
  <p:hf hdr="0" ftr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2400" b="1" i="0" kern="1200">
          <a:solidFill>
            <a:schemeClr val="bg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0663" algn="l" defTabSz="914400" rtl="0" eaLnBrk="1" latinLnBrk="0" hangingPunct="1">
        <a:lnSpc>
          <a:spcPct val="100000"/>
        </a:lnSpc>
        <a:spcBef>
          <a:spcPts val="600"/>
        </a:spcBef>
        <a:buClr>
          <a:schemeClr val="bg1"/>
        </a:buClr>
        <a:buFont typeface="Arial" panose="020B0604020202020204" pitchFamily="34" charset="0"/>
        <a:buChar char="•"/>
        <a:tabLst/>
        <a:defRPr sz="1800" b="0" i="0" kern="1200">
          <a:solidFill>
            <a:schemeClr val="bg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458788" indent="-230188" algn="l" defTabSz="914400" rtl="0" eaLnBrk="1" latinLnBrk="0" hangingPunct="1">
        <a:lnSpc>
          <a:spcPct val="90000"/>
        </a:lnSpc>
        <a:spcBef>
          <a:spcPts val="500"/>
        </a:spcBef>
        <a:buClr>
          <a:schemeClr val="bg1"/>
        </a:buClr>
        <a:buSzPct val="100000"/>
        <a:buFont typeface="System Font Regular"/>
        <a:buChar char="–"/>
        <a:tabLst/>
        <a:defRPr sz="1600" kern="1200">
          <a:solidFill>
            <a:schemeClr val="bg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687388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bg1"/>
        </a:buClr>
        <a:buFont typeface="Wingdings" pitchFamily="2" charset="2"/>
        <a:buChar char="§"/>
        <a:tabLst/>
        <a:defRPr sz="1400" kern="1200">
          <a:solidFill>
            <a:schemeClr val="bg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917575" indent="-230188" algn="l" defTabSz="914400" rtl="0" eaLnBrk="1" latinLnBrk="0" hangingPunct="1">
        <a:lnSpc>
          <a:spcPct val="90000"/>
        </a:lnSpc>
        <a:spcBef>
          <a:spcPts val="500"/>
        </a:spcBef>
        <a:buClr>
          <a:schemeClr val="bg1"/>
        </a:buClr>
        <a:buSzPct val="100000"/>
        <a:buFont typeface="System Font Regular"/>
        <a:buChar char="–"/>
        <a:tabLst/>
        <a:defRPr sz="1200" kern="1200">
          <a:solidFill>
            <a:schemeClr val="bg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itchFamily="2" charset="2"/>
        <a:buChar char="q"/>
        <a:defRPr sz="1600" kern="1200">
          <a:solidFill>
            <a:schemeClr val="bg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4144" userDrawn="1">
          <p15:clr>
            <a:srgbClr val="F26B43"/>
          </p15:clr>
        </p15:guide>
        <p15:guide id="2" pos="2880" userDrawn="1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94360" y="609600"/>
            <a:ext cx="8005630" cy="888368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94360" y="1524000"/>
            <a:ext cx="8005630" cy="443788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553C9D7-E9D0-FF4B-A8C0-A88200BA90FB}"/>
              </a:ext>
            </a:extLst>
          </p:cNvPr>
          <p:cNvSpPr txBox="1">
            <a:spLocks/>
          </p:cNvSpPr>
          <p:nvPr userDrawn="1"/>
        </p:nvSpPr>
        <p:spPr>
          <a:xfrm>
            <a:off x="8638027" y="6499820"/>
            <a:ext cx="220485" cy="270473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defPPr>
              <a:defRPr lang="en-US"/>
            </a:defPPr>
            <a:lvl1pPr marL="0" algn="r" defTabSz="457200" rtl="0" eaLnBrk="1" latinLnBrk="0" hangingPunct="1">
              <a:defRPr sz="700" b="0" i="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700" dirty="0">
                <a:solidFill>
                  <a:schemeClr val="bg1">
                    <a:lumMod val="65000"/>
                  </a:schemeClr>
                </a:solidFill>
              </a:rPr>
              <a:t>  </a:t>
            </a:r>
            <a:fld id="{F16E1515-8F3D-DE4D-94E5-8D9BEBCD7A49}" type="slidenum">
              <a:rPr lang="en-US" sz="700" smtClean="0">
                <a:solidFill>
                  <a:schemeClr val="bg1">
                    <a:lumMod val="65000"/>
                  </a:schemeClr>
                </a:solidFill>
              </a:rPr>
              <a:pPr/>
              <a:t>‹#›</a:t>
            </a:fld>
            <a:endParaRPr lang="en-US" sz="7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DD9D28ED-2D06-3A46-9727-8A9B2D7E7F63}"/>
              </a:ext>
            </a:extLst>
          </p:cNvPr>
          <p:cNvSpPr txBox="1">
            <a:spLocks/>
          </p:cNvSpPr>
          <p:nvPr userDrawn="1"/>
        </p:nvSpPr>
        <p:spPr>
          <a:xfrm>
            <a:off x="8071099" y="6501384"/>
            <a:ext cx="609914" cy="198005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defPPr>
              <a:defRPr lang="en-US"/>
            </a:defPPr>
            <a:lvl1pPr marL="0" algn="r" defTabSz="457200" rtl="0" eaLnBrk="1" latinLnBrk="0" hangingPunct="1">
              <a:defRPr sz="700" b="0" i="0" kern="12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Source Sans Pro Semibold" panose="020B0503030403020204" pitchFamily="34" charset="0"/>
                <a:cs typeface="Arial" panose="020B0604020202020204" pitchFamily="34" charset="0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700" dirty="0"/>
              <a:t>4/5/21</a:t>
            </a:r>
          </a:p>
          <a:p>
            <a:endParaRPr lang="en-US" sz="700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E20F8CB-C6F2-3F4F-B83D-1E2B4E8961C1}"/>
              </a:ext>
            </a:extLst>
          </p:cNvPr>
          <p:cNvPicPr>
            <a:picLocks noChangeAspect="1"/>
          </p:cNvPicPr>
          <p:nvPr userDrawn="1"/>
        </p:nvPicPr>
        <p:blipFill>
          <a:blip r:embed="rId17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5488" y="6421534"/>
            <a:ext cx="1307592" cy="2557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39030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  <p:sldLayoutId id="2147483714" r:id="rId2"/>
    <p:sldLayoutId id="2147483715" r:id="rId3"/>
    <p:sldLayoutId id="2147483716" r:id="rId4"/>
    <p:sldLayoutId id="2147483717" r:id="rId5"/>
    <p:sldLayoutId id="2147483718" r:id="rId6"/>
    <p:sldLayoutId id="2147483719" r:id="rId7"/>
    <p:sldLayoutId id="2147483720" r:id="rId8"/>
    <p:sldLayoutId id="2147483721" r:id="rId9"/>
    <p:sldLayoutId id="2147483722" r:id="rId10"/>
    <p:sldLayoutId id="2147483723" r:id="rId11"/>
    <p:sldLayoutId id="2147483724" r:id="rId12"/>
    <p:sldLayoutId id="2147483725" r:id="rId13"/>
    <p:sldLayoutId id="2147483726" r:id="rId14"/>
    <p:sldLayoutId id="2147483727" r:id="rId15"/>
  </p:sldLayoutIdLst>
  <p:hf hdr="0" ftr="0"/>
  <p:txStyles>
    <p:titleStyle>
      <a:lvl1pPr algn="l" defTabSz="685800" rtl="0" eaLnBrk="1" latinLnBrk="0" hangingPunct="1">
        <a:lnSpc>
          <a:spcPct val="100000"/>
        </a:lnSpc>
        <a:spcBef>
          <a:spcPct val="0"/>
        </a:spcBef>
        <a:buNone/>
        <a:defRPr sz="2400" b="1" kern="1200">
          <a:solidFill>
            <a:srgbClr val="000F7E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30188" indent="-222250" algn="l" defTabSz="685800" rtl="0" eaLnBrk="1" latinLnBrk="0" hangingPunct="1">
        <a:lnSpc>
          <a:spcPct val="100000"/>
        </a:lnSpc>
        <a:spcBef>
          <a:spcPts val="0"/>
        </a:spcBef>
        <a:buFont typeface="Arial" panose="020B0604020202020204" pitchFamily="34" charset="0"/>
        <a:buChar char="•"/>
        <a:tabLst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460375" indent="-230188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−"/>
        <a:tabLst/>
        <a:defRPr sz="16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688975" indent="-231775" algn="l" defTabSz="685800" rtl="0" eaLnBrk="1" latinLnBrk="0" hangingPunct="1">
        <a:lnSpc>
          <a:spcPct val="90000"/>
        </a:lnSpc>
        <a:spcBef>
          <a:spcPts val="375"/>
        </a:spcBef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914400" indent="-227013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−"/>
        <a:defRPr sz="12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4144">
          <p15:clr>
            <a:srgbClr val="F26B43"/>
          </p15:clr>
        </p15:guide>
        <p15:guide id="2" pos="288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13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jpe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4.jpeg"/><Relationship Id="rId4" Type="http://schemas.openxmlformats.org/officeDocument/2006/relationships/image" Target="../media/image3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9.png"/><Relationship Id="rId5" Type="http://schemas.openxmlformats.org/officeDocument/2006/relationships/image" Target="../media/image38.png"/><Relationship Id="rId4" Type="http://schemas.openxmlformats.org/officeDocument/2006/relationships/image" Target="../media/image37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2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1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1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50.jpeg"/><Relationship Id="rId4" Type="http://schemas.openxmlformats.org/officeDocument/2006/relationships/image" Target="../media/image49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2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4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15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58.png"/><Relationship Id="rId4" Type="http://schemas.openxmlformats.org/officeDocument/2006/relationships/image" Target="../media/image57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61.jpeg"/><Relationship Id="rId5" Type="http://schemas.openxmlformats.org/officeDocument/2006/relationships/image" Target="../media/image60.jpeg"/><Relationship Id="rId4" Type="http://schemas.openxmlformats.org/officeDocument/2006/relationships/image" Target="../media/image55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jpeg"/><Relationship Id="rId1" Type="http://schemas.openxmlformats.org/officeDocument/2006/relationships/slideLayout" Target="../slideLayouts/slideLayout15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7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0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5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3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77.png"/><Relationship Id="rId5" Type="http://schemas.openxmlformats.org/officeDocument/2006/relationships/image" Target="../media/image70.jpeg"/><Relationship Id="rId4" Type="http://schemas.openxmlformats.org/officeDocument/2006/relationships/image" Target="../media/image76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png"/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0.jpeg"/><Relationship Id="rId1" Type="http://schemas.openxmlformats.org/officeDocument/2006/relationships/slideLayout" Target="../slideLayouts/slideLayout15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jpeg"/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82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jpeg"/><Relationship Id="rId2" Type="http://schemas.openxmlformats.org/officeDocument/2006/relationships/image" Target="../media/image70.jpeg"/><Relationship Id="rId1" Type="http://schemas.openxmlformats.org/officeDocument/2006/relationships/slideLayout" Target="../slideLayouts/slideLayout15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hyperlink" Target="https://ncsp.llnl.gov/program-management/ncsp-five-year-execution-plan" TargetMode="External"/><Relationship Id="rId1" Type="http://schemas.openxmlformats.org/officeDocument/2006/relationships/slideLayout" Target="../slideLayouts/slideLayout4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4.jpeg"/><Relationship Id="rId1" Type="http://schemas.openxmlformats.org/officeDocument/2006/relationships/slideLayout" Target="../slideLayouts/slideLayout16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30.png"/><Relationship Id="rId4" Type="http://schemas.openxmlformats.org/officeDocument/2006/relationships/image" Target="../media/image85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hyperlink" Target="https://nds.iaea.org/talys/tutorials/talys.pdf" TargetMode="External"/><Relationship Id="rId2" Type="http://schemas.openxmlformats.org/officeDocument/2006/relationships/hyperlink" Target="https://doi.org/10.1103/PhysRevC.11.895" TargetMode="Externa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87.png"/><Relationship Id="rId4" Type="http://schemas.openxmlformats.org/officeDocument/2006/relationships/image" Target="../media/image86.tif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7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2.png"/><Relationship Id="rId4" Type="http://schemas.openxmlformats.org/officeDocument/2006/relationships/image" Target="../media/image2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tiff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le 17">
            <a:extLst>
              <a:ext uri="{FF2B5EF4-FFF2-40B4-BE49-F238E27FC236}">
                <a16:creationId xmlns:a16="http://schemas.microsoft.com/office/drawing/2014/main" id="{FC654E81-7A68-B348-B260-56F1CEDF05C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94360" y="1738033"/>
            <a:ext cx="8549640" cy="810096"/>
          </a:xfrm>
        </p:spPr>
        <p:txBody>
          <a:bodyPr>
            <a:normAutofit fontScale="90000"/>
          </a:bodyPr>
          <a:lstStyle/>
          <a:p>
            <a:r>
              <a:rPr lang="en-US" dirty="0"/>
              <a:t>Nuclear criticality safety relevant data with the DICER instrument at LANSCE *</a:t>
            </a:r>
            <a:br>
              <a:rPr lang="en-US" dirty="0"/>
            </a:br>
            <a:br>
              <a:rPr lang="en-US" dirty="0"/>
            </a:br>
            <a:endParaRPr lang="en-US" dirty="0"/>
          </a:p>
        </p:txBody>
      </p:sp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DC5CBE22-0D06-DE43-A0AD-BACD55E95D9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94360" y="5388255"/>
            <a:ext cx="6019382" cy="324812"/>
          </a:xfrm>
        </p:spPr>
        <p:txBody>
          <a:bodyPr>
            <a:normAutofit fontScale="85000" lnSpcReduction="10000"/>
          </a:bodyPr>
          <a:lstStyle/>
          <a:p>
            <a:r>
              <a:rPr lang="en-US" dirty="0"/>
              <a:t>7</a:t>
            </a:r>
            <a:r>
              <a:rPr lang="en-US" baseline="30000" dirty="0"/>
              <a:t>th</a:t>
            </a:r>
            <a:r>
              <a:rPr lang="en-US" dirty="0"/>
              <a:t> International Workshop On Nuclear Data Evaluation for Reactor Applications (WONDER-2026)</a:t>
            </a:r>
          </a:p>
          <a:p>
            <a:r>
              <a:rPr lang="en-US" dirty="0"/>
              <a:t>June 29</a:t>
            </a:r>
            <a:r>
              <a:rPr lang="en-US" baseline="30000" dirty="0"/>
              <a:t>th</a:t>
            </a:r>
            <a:r>
              <a:rPr lang="en-US" dirty="0"/>
              <a:t> - July 3</a:t>
            </a:r>
            <a:r>
              <a:rPr lang="en-US" baseline="30000" dirty="0"/>
              <a:t>rd</a:t>
            </a:r>
            <a:r>
              <a:rPr lang="en-US" dirty="0"/>
              <a:t> 2026</a:t>
            </a:r>
          </a:p>
        </p:txBody>
      </p:sp>
      <p:sp>
        <p:nvSpPr>
          <p:cNvPr id="21" name="Text Placeholder 20">
            <a:extLst>
              <a:ext uri="{FF2B5EF4-FFF2-40B4-BE49-F238E27FC236}">
                <a16:creationId xmlns:a16="http://schemas.microsoft.com/office/drawing/2014/main" id="{4533E404-BAC2-8344-8AE7-A8F48EC95D69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594360" y="5913863"/>
            <a:ext cx="2597150" cy="505883"/>
          </a:xfrm>
        </p:spPr>
        <p:txBody>
          <a:bodyPr/>
          <a:lstStyle/>
          <a:p>
            <a:r>
              <a:rPr lang="en-US" dirty="0"/>
              <a:t>LA-UR-26-25300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6F8CFA0-B4F4-EC44-BA7A-C5F543524CCD}"/>
              </a:ext>
            </a:extLst>
          </p:cNvPr>
          <p:cNvSpPr txBox="1"/>
          <p:nvPr/>
        </p:nvSpPr>
        <p:spPr>
          <a:xfrm>
            <a:off x="7196212" y="1355008"/>
            <a:ext cx="148155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 err="1">
                <a:solidFill>
                  <a:schemeClr val="bg1"/>
                </a:solidFill>
                <a:latin typeface="Gabriola" pitchFamily="82" charset="0"/>
              </a:rPr>
              <a:t>Experiendo</a:t>
            </a:r>
            <a:r>
              <a:rPr lang="en-US" sz="1400" i="1" dirty="0">
                <a:solidFill>
                  <a:schemeClr val="bg1"/>
                </a:solidFill>
                <a:latin typeface="Gabriola" pitchFamily="82" charset="0"/>
              </a:rPr>
              <a:t> </a:t>
            </a:r>
            <a:r>
              <a:rPr lang="en-US" sz="1400" i="1" dirty="0" err="1">
                <a:solidFill>
                  <a:schemeClr val="bg1"/>
                </a:solidFill>
                <a:latin typeface="Gabriola" pitchFamily="82" charset="0"/>
              </a:rPr>
              <a:t>cognoscitur</a:t>
            </a:r>
            <a:endParaRPr lang="en-US" sz="1400" dirty="0">
              <a:solidFill>
                <a:schemeClr val="bg1"/>
              </a:solidFill>
              <a:latin typeface="Gabriola" pitchFamily="82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119C7C9-2B96-E341-9008-CA6C49832309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35782" y="311462"/>
            <a:ext cx="2002420" cy="1062259"/>
          </a:xfrm>
          <a:prstGeom prst="rect">
            <a:avLst/>
          </a:prstGeom>
        </p:spPr>
      </p:pic>
      <p:sp>
        <p:nvSpPr>
          <p:cNvPr id="11" name="Subtitle 18">
            <a:extLst>
              <a:ext uri="{FF2B5EF4-FFF2-40B4-BE49-F238E27FC236}">
                <a16:creationId xmlns:a16="http://schemas.microsoft.com/office/drawing/2014/main" id="{4744304F-ED38-EA46-AA1F-352958EECF1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94359" y="2706330"/>
            <a:ext cx="7969069" cy="2063713"/>
          </a:xfrm>
        </p:spPr>
        <p:txBody>
          <a:bodyPr>
            <a:noAutofit/>
          </a:bodyPr>
          <a:lstStyle/>
          <a:p>
            <a:pPr algn="ctr"/>
            <a:r>
              <a:rPr lang="en-US" sz="1200" b="1" u="sng" dirty="0"/>
              <a:t>Th. Stamatopoulos</a:t>
            </a:r>
            <a:r>
              <a:rPr lang="en-US" sz="1200" b="1" baseline="30000" dirty="0"/>
              <a:t>1</a:t>
            </a:r>
            <a:r>
              <a:rPr lang="en-US" sz="1200" b="1" dirty="0"/>
              <a:t>, P. Koehler</a:t>
            </a:r>
            <a:r>
              <a:rPr lang="en-US" sz="1200" b="1" baseline="30000" dirty="0"/>
              <a:t>1</a:t>
            </a:r>
            <a:r>
              <a:rPr lang="en-US" sz="1200" b="1" dirty="0"/>
              <a:t>, E. Bond</a:t>
            </a:r>
            <a:r>
              <a:rPr lang="en-US" sz="1200" b="1" baseline="30000" dirty="0"/>
              <a:t>2</a:t>
            </a:r>
            <a:r>
              <a:rPr lang="en-US" sz="1200" b="1" dirty="0"/>
              <a:t>, S. Chasapoglou</a:t>
            </a:r>
            <a:r>
              <a:rPr lang="en-US" sz="1200" b="1" baseline="30000" dirty="0"/>
              <a:t>1</a:t>
            </a:r>
            <a:r>
              <a:rPr lang="en-US" sz="1200" b="1" dirty="0"/>
              <a:t>, A. Couture</a:t>
            </a:r>
            <a:r>
              <a:rPr lang="en-US" sz="1200" b="1" baseline="30000" dirty="0"/>
              <a:t>1</a:t>
            </a:r>
            <a:r>
              <a:rPr lang="en-US" sz="1200" b="1" dirty="0"/>
              <a:t>, B. DiGiovine</a:t>
            </a:r>
            <a:r>
              <a:rPr lang="en-US" sz="1200" b="1" baseline="30000" dirty="0"/>
              <a:t>3,</a:t>
            </a:r>
          </a:p>
          <a:p>
            <a:pPr algn="ctr"/>
            <a:r>
              <a:rPr lang="en-US" sz="1200" b="1" dirty="0"/>
              <a:t>S. Essenmacher</a:t>
            </a:r>
            <a:r>
              <a:rPr lang="en-US" sz="1200" b="1" baseline="30000" dirty="0"/>
              <a:t>1</a:t>
            </a:r>
            <a:r>
              <a:rPr lang="en-US" sz="1200" b="1" dirty="0"/>
              <a:t>, A. Marenco</a:t>
            </a:r>
            <a:r>
              <a:rPr lang="en-US" sz="1200" b="1" baseline="30000" dirty="0"/>
              <a:t>4</a:t>
            </a:r>
            <a:r>
              <a:rPr lang="en-US" sz="1200" b="1" dirty="0"/>
              <a:t>, G. Rusev</a:t>
            </a:r>
            <a:r>
              <a:rPr lang="en-US" sz="1200" b="1" baseline="30000" dirty="0"/>
              <a:t>2</a:t>
            </a:r>
            <a:r>
              <a:rPr lang="en-US" sz="1200" b="1" dirty="0"/>
              <a:t>, J. Svoboda</a:t>
            </a:r>
            <a:r>
              <a:rPr lang="en-US" sz="1200" b="1" baseline="30000" dirty="0"/>
              <a:t>1</a:t>
            </a:r>
            <a:endParaRPr lang="en-US" sz="1200" baseline="30000" dirty="0"/>
          </a:p>
          <a:p>
            <a:endParaRPr lang="en-US" sz="1200" baseline="30000" dirty="0"/>
          </a:p>
          <a:p>
            <a:endParaRPr lang="en-US" sz="1200" dirty="0"/>
          </a:p>
          <a:p>
            <a:pPr marL="236538" lvl="0" indent="-236538">
              <a:buFont typeface="+mj-lt"/>
              <a:buAutoNum type="arabicPeriod"/>
            </a:pPr>
            <a:r>
              <a:rPr lang="en-US" sz="1200" dirty="0"/>
              <a:t>Physics Division</a:t>
            </a:r>
          </a:p>
          <a:p>
            <a:pPr marL="236538" lvl="0" indent="-236538">
              <a:buFont typeface="+mj-lt"/>
              <a:buAutoNum type="arabicPeriod"/>
            </a:pPr>
            <a:r>
              <a:rPr lang="en-US" sz="1200" dirty="0"/>
              <a:t>Chemistry Division</a:t>
            </a:r>
          </a:p>
          <a:p>
            <a:pPr marL="236538" lvl="0" indent="-236538">
              <a:buFont typeface="+mj-lt"/>
              <a:buAutoNum type="arabicPeriod"/>
            </a:pPr>
            <a:r>
              <a:rPr lang="en-US" sz="1200" dirty="0"/>
              <a:t>Weapons Engineering Verification &amp; Validation Division</a:t>
            </a:r>
          </a:p>
          <a:p>
            <a:pPr marL="236538" lvl="0" indent="-236538">
              <a:buFont typeface="+mj-lt"/>
              <a:buAutoNum type="arabicPeriod"/>
            </a:pPr>
            <a:r>
              <a:rPr lang="en-US" sz="1200" dirty="0"/>
              <a:t>Plutonium Supply &amp; Disposition Division</a:t>
            </a:r>
          </a:p>
          <a:p>
            <a:endParaRPr lang="en-US" sz="1200" dirty="0"/>
          </a:p>
          <a:p>
            <a:endParaRPr lang="en-US" sz="1200" dirty="0"/>
          </a:p>
          <a:p>
            <a:r>
              <a:rPr lang="en-US" dirty="0"/>
              <a:t>*Funded by DOE-NNSA-NCSP</a:t>
            </a:r>
          </a:p>
          <a:p>
            <a:endParaRPr lang="en-US" dirty="0"/>
          </a:p>
        </p:txBody>
      </p:sp>
      <p:pic>
        <p:nvPicPr>
          <p:cNvPr id="2" name="Picture 2">
            <a:extLst>
              <a:ext uri="{FF2B5EF4-FFF2-40B4-BE49-F238E27FC236}">
                <a16:creationId xmlns:a16="http://schemas.microsoft.com/office/drawing/2014/main" id="{92B2A050-F81B-8B56-31E8-2750E274E03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1549" t="6563" r="12157" b="-6563"/>
          <a:stretch>
            <a:fillRect/>
          </a:stretch>
        </p:blipFill>
        <p:spPr bwMode="auto">
          <a:xfrm>
            <a:off x="6734695" y="6158041"/>
            <a:ext cx="2330701" cy="636835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3" name="Picture 4">
            <a:extLst>
              <a:ext uri="{FF2B5EF4-FFF2-40B4-BE49-F238E27FC236}">
                <a16:creationId xmlns:a16="http://schemas.microsoft.com/office/drawing/2014/main" id="{C17FAB9B-5D86-E005-6152-B573C4FB441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9845" r="22355"/>
          <a:stretch>
            <a:fillRect/>
          </a:stretch>
        </p:blipFill>
        <p:spPr bwMode="auto">
          <a:xfrm>
            <a:off x="6734695" y="5329124"/>
            <a:ext cx="2332011" cy="841072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4" name="Picture 6">
            <a:extLst>
              <a:ext uri="{FF2B5EF4-FFF2-40B4-BE49-F238E27FC236}">
                <a16:creationId xmlns:a16="http://schemas.microsoft.com/office/drawing/2014/main" id="{1809E7DF-AE19-D67C-ED73-E234CCF286A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3497" r="21212"/>
          <a:stretch>
            <a:fillRect/>
          </a:stretch>
        </p:blipFill>
        <p:spPr bwMode="auto">
          <a:xfrm>
            <a:off x="6734695" y="4456637"/>
            <a:ext cx="2330701" cy="875141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5" name="Picture 8" descr="DOE Seal Logo">
            <a:extLst>
              <a:ext uri="{FF2B5EF4-FFF2-40B4-BE49-F238E27FC236}">
                <a16:creationId xmlns:a16="http://schemas.microsoft.com/office/drawing/2014/main" id="{2711A1CD-C78D-D6BE-1A50-A7D32DD2DFD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31943" y="3890628"/>
            <a:ext cx="2332011" cy="566275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8" name="Picture 2" descr="Logos of NISA, NCSP and LLNL">
            <a:extLst>
              <a:ext uri="{FF2B5EF4-FFF2-40B4-BE49-F238E27FC236}">
                <a16:creationId xmlns:a16="http://schemas.microsoft.com/office/drawing/2014/main" id="{0ED2A183-1C1F-CF6D-46ED-6F447FB45E2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338" r="36478"/>
          <a:stretch/>
        </p:blipFill>
        <p:spPr bwMode="auto">
          <a:xfrm>
            <a:off x="4794621" y="5944451"/>
            <a:ext cx="1890108" cy="8510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3816858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8C0082D-AE95-E84B-ACFA-C1B3472209C3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55949" y="-4114"/>
            <a:ext cx="7994055" cy="653826"/>
          </a:xfrm>
        </p:spPr>
        <p:txBody>
          <a:bodyPr>
            <a:normAutofit fontScale="77500" lnSpcReduction="20000"/>
          </a:bodyPr>
          <a:lstStyle/>
          <a:p>
            <a:r>
              <a:rPr lang="en-US" dirty="0"/>
              <a:t>Description of the apparatus:</a:t>
            </a:r>
          </a:p>
          <a:p>
            <a:r>
              <a:rPr lang="en-US" u="sng" dirty="0"/>
              <a:t>D</a:t>
            </a:r>
            <a:r>
              <a:rPr lang="en-US" dirty="0"/>
              <a:t>evice for </a:t>
            </a:r>
            <a:r>
              <a:rPr lang="en-US" u="sng" dirty="0"/>
              <a:t>I</a:t>
            </a:r>
            <a:r>
              <a:rPr lang="en-US" dirty="0"/>
              <a:t>ndirect </a:t>
            </a:r>
            <a:r>
              <a:rPr lang="en-US" u="sng" dirty="0"/>
              <a:t>C</a:t>
            </a:r>
            <a:r>
              <a:rPr lang="en-US" dirty="0"/>
              <a:t>apture </a:t>
            </a:r>
            <a:r>
              <a:rPr lang="en-US" u="sng" dirty="0"/>
              <a:t>E</a:t>
            </a:r>
            <a:r>
              <a:rPr lang="en-US" dirty="0"/>
              <a:t>xperiments on </a:t>
            </a:r>
            <a:r>
              <a:rPr lang="en-US" u="sng" dirty="0"/>
              <a:t>R</a:t>
            </a:r>
            <a:r>
              <a:rPr lang="en-US" dirty="0"/>
              <a:t>adionuclides (est 2022)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C54436FC-3B3C-B269-076C-4C597F5ECB8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941559"/>
            <a:ext cx="9144001" cy="5158328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E73630A0-7F98-085E-0CF2-A439CA3CA1D1}"/>
              </a:ext>
            </a:extLst>
          </p:cNvPr>
          <p:cNvSpPr txBox="1"/>
          <p:nvPr/>
        </p:nvSpPr>
        <p:spPr>
          <a:xfrm>
            <a:off x="4815530" y="6049494"/>
            <a:ext cx="449130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A. Stamatopoulos et al., NIMA (1025) 166166, 2022</a:t>
            </a:r>
          </a:p>
          <a:p>
            <a:r>
              <a:rPr lang="en-US" sz="1200" b="1" dirty="0"/>
              <a:t>A. Stamatopoulos et al., </a:t>
            </a:r>
            <a:r>
              <a:rPr lang="en-US" sz="1200" b="1" dirty="0">
                <a:effectLst/>
                <a:latin typeface="Arial" panose="020B0604020202020204" pitchFamily="34" charset="0"/>
              </a:rPr>
              <a:t>IEEE Trans. </a:t>
            </a:r>
            <a:r>
              <a:rPr lang="en-US" sz="1200" b="1" dirty="0" err="1">
                <a:effectLst/>
                <a:latin typeface="Arial" panose="020B0604020202020204" pitchFamily="34" charset="0"/>
              </a:rPr>
              <a:t>Nucl</a:t>
            </a:r>
            <a:r>
              <a:rPr lang="en-US" sz="1200" b="1" dirty="0">
                <a:effectLst/>
                <a:latin typeface="Arial" panose="020B0604020202020204" pitchFamily="34" charset="0"/>
              </a:rPr>
              <a:t>. Science 70, (2023)</a:t>
            </a:r>
          </a:p>
          <a:p>
            <a:r>
              <a:rPr lang="en-US" sz="1200" b="1" dirty="0"/>
              <a:t>A. Stamatopoulos et al., </a:t>
            </a:r>
            <a:r>
              <a:rPr lang="en-US" sz="1200" b="1" dirty="0">
                <a:effectLst/>
                <a:latin typeface="Arial" panose="020B0604020202020204" pitchFamily="34" charset="0"/>
              </a:rPr>
              <a:t>Neutron News</a:t>
            </a:r>
            <a:r>
              <a:rPr lang="en-US" sz="1200" b="1" dirty="0">
                <a:latin typeface="Courier New" panose="02070309020205020404" pitchFamily="49" charset="0"/>
              </a:rPr>
              <a:t> </a:t>
            </a:r>
            <a:r>
              <a:rPr lang="en-US" sz="1200" b="1" dirty="0">
                <a:effectLst/>
                <a:latin typeface="Arial" panose="020B0604020202020204" pitchFamily="34" charset="0"/>
              </a:rPr>
              <a:t>33, 12 – 14 (2022)</a:t>
            </a:r>
            <a:r>
              <a:rPr lang="en-US" sz="1200" b="1" dirty="0"/>
              <a:t> 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B8E3932-A3C5-1B4A-4E7A-C58D3CB3AE7C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7421900" y="825430"/>
            <a:ext cx="1602148" cy="1842052"/>
          </a:xfrm>
          <a:prstGeom prst="rect">
            <a:avLst/>
          </a:prstGeom>
          <a:ln w="19050">
            <a:solidFill>
              <a:srgbClr val="002060"/>
            </a:solidFill>
          </a:ln>
        </p:spPr>
      </p:pic>
    </p:spTree>
    <p:extLst>
      <p:ext uri="{BB962C8B-B14F-4D97-AF65-F5344CB8AC3E}">
        <p14:creationId xmlns:p14="http://schemas.microsoft.com/office/powerpoint/2010/main" val="209377310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8C0082D-AE95-E84B-ACFA-C1B3472209C3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5630" y="50756"/>
            <a:ext cx="7994055" cy="385935"/>
          </a:xfrm>
        </p:spPr>
        <p:txBody>
          <a:bodyPr>
            <a:normAutofit/>
          </a:bodyPr>
          <a:lstStyle/>
          <a:p>
            <a:r>
              <a:rPr lang="en-US" dirty="0"/>
              <a:t>Sophisticated collimation system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E033A607-5FD7-A0D4-6F93-9B309C7A40A1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24062" y="1197359"/>
            <a:ext cx="2819938" cy="2295298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28DB2A4C-8879-AF7E-5C83-E9AB3C688E9D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630" y="809988"/>
            <a:ext cx="3165876" cy="2963521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CBB2714D-C2E3-B562-D803-8FB819FF1B95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11506" y="922460"/>
            <a:ext cx="2943537" cy="2295297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CB758BE9-42A5-769F-8A53-EFFCD22658CB}"/>
              </a:ext>
            </a:extLst>
          </p:cNvPr>
          <p:cNvSpPr txBox="1"/>
          <p:nvPr/>
        </p:nvSpPr>
        <p:spPr>
          <a:xfrm>
            <a:off x="155949" y="408572"/>
            <a:ext cx="26634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Rotating beam blocker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8771FF9-049C-90C2-7FAB-5AC5CE5E10E9}"/>
              </a:ext>
            </a:extLst>
          </p:cNvPr>
          <p:cNvSpPr txBox="1"/>
          <p:nvPr/>
        </p:nvSpPr>
        <p:spPr>
          <a:xfrm>
            <a:off x="3687738" y="510720"/>
            <a:ext cx="21034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Binocular collimator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D8FD7504-F48D-433D-3D2E-D1A4E8E71F91}"/>
              </a:ext>
            </a:extLst>
          </p:cNvPr>
          <p:cNvSpPr txBox="1"/>
          <p:nvPr/>
        </p:nvSpPr>
        <p:spPr>
          <a:xfrm>
            <a:off x="7272920" y="512520"/>
            <a:ext cx="17151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Aperture stop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93553B0-C919-F03D-BA7E-AA458A5A56E3}"/>
              </a:ext>
            </a:extLst>
          </p:cNvPr>
          <p:cNvSpPr txBox="1">
            <a:spLocks/>
          </p:cNvSpPr>
          <p:nvPr/>
        </p:nvSpPr>
        <p:spPr>
          <a:xfrm>
            <a:off x="45631" y="3773509"/>
            <a:ext cx="3154770" cy="3117296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230188" indent="-230188" algn="l" defTabSz="685800" rtl="0" eaLnBrk="1" latinLnBrk="0" hangingPunct="1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60375" indent="-230188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−"/>
              <a:tabLst/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688975" indent="-231775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914400" indent="-227013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−"/>
              <a:defRPr sz="12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27000" indent="-127000"/>
            <a:r>
              <a:rPr lang="en-US" dirty="0"/>
              <a:t>Rotating inner cylinder with 3 holes</a:t>
            </a:r>
          </a:p>
          <a:p>
            <a:pPr marL="127000" indent="-127000"/>
            <a:r>
              <a:rPr lang="en-US" dirty="0"/>
              <a:t>30 cm in length</a:t>
            </a:r>
          </a:p>
          <a:p>
            <a:pPr marL="127000" indent="-127000"/>
            <a:r>
              <a:rPr lang="en-US" dirty="0"/>
              <a:t>Provides 0 - 2 beams</a:t>
            </a:r>
          </a:p>
          <a:p>
            <a:pPr marL="127000" indent="-127000"/>
            <a:r>
              <a:rPr lang="en-US" dirty="0"/>
              <a:t>Stepped design to avoid neutron stream paths</a:t>
            </a:r>
          </a:p>
          <a:p>
            <a:pPr marL="127000" indent="-127000"/>
            <a:r>
              <a:rPr lang="en-US" dirty="0"/>
              <a:t>Remotely controlled</a:t>
            </a:r>
          </a:p>
        </p:txBody>
      </p:sp>
      <p:sp>
        <p:nvSpPr>
          <p:cNvPr id="18" name="Text Placeholder 2">
            <a:extLst>
              <a:ext uri="{FF2B5EF4-FFF2-40B4-BE49-F238E27FC236}">
                <a16:creationId xmlns:a16="http://schemas.microsoft.com/office/drawing/2014/main" id="{8D5CB7FE-BB0F-D792-F149-40B1A7B0F5B3}"/>
              </a:ext>
            </a:extLst>
          </p:cNvPr>
          <p:cNvSpPr txBox="1">
            <a:spLocks/>
          </p:cNvSpPr>
          <p:nvPr/>
        </p:nvSpPr>
        <p:spPr>
          <a:xfrm>
            <a:off x="3267699" y="3773509"/>
            <a:ext cx="2943538" cy="3117296"/>
          </a:xfrm>
          <a:prstGeom prst="rect">
            <a:avLst/>
          </a:prstGeom>
        </p:spPr>
        <p:txBody>
          <a:bodyPr vert="horz" lIns="0" tIns="0" rIns="0" bIns="0" rtlCol="0">
            <a:normAutofit lnSpcReduction="10000"/>
          </a:bodyPr>
          <a:lstStyle>
            <a:lvl1pPr marL="230188" indent="-230188" algn="l" defTabSz="685800" rtl="0" eaLnBrk="1" latinLnBrk="0" hangingPunct="1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60375" indent="-230188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−"/>
              <a:tabLst/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688975" indent="-231775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914400" indent="-227013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−"/>
              <a:defRPr sz="12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Divided in a top and bottom part</a:t>
            </a:r>
          </a:p>
          <a:p>
            <a:r>
              <a:rPr lang="en-US" dirty="0"/>
              <a:t>Sample is installed in the collimator in the Maxwell kinematic stops</a:t>
            </a:r>
          </a:p>
          <a:p>
            <a:r>
              <a:rPr lang="en-US" dirty="0"/>
              <a:t>1.5 cm length, 1 cm diameter sample envelope</a:t>
            </a:r>
          </a:p>
          <a:p>
            <a:r>
              <a:rPr lang="en-US" dirty="0"/>
              <a:t>1 mm collimation</a:t>
            </a:r>
          </a:p>
          <a:p>
            <a:r>
              <a:rPr lang="en-US" dirty="0"/>
              <a:t>Kinematic stops ensure repeatability  when installing the top part.</a:t>
            </a:r>
          </a:p>
        </p:txBody>
      </p:sp>
      <p:sp>
        <p:nvSpPr>
          <p:cNvPr id="19" name="Text Placeholder 2">
            <a:extLst>
              <a:ext uri="{FF2B5EF4-FFF2-40B4-BE49-F238E27FC236}">
                <a16:creationId xmlns:a16="http://schemas.microsoft.com/office/drawing/2014/main" id="{69DC0CD3-37DA-3BE8-8F91-0E69C46AD7B2}"/>
              </a:ext>
            </a:extLst>
          </p:cNvPr>
          <p:cNvSpPr txBox="1">
            <a:spLocks/>
          </p:cNvSpPr>
          <p:nvPr/>
        </p:nvSpPr>
        <p:spPr>
          <a:xfrm>
            <a:off x="6324062" y="3572850"/>
            <a:ext cx="2943538" cy="3117296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230188" indent="-230188" algn="l" defTabSz="685800" rtl="0" eaLnBrk="1" latinLnBrk="0" hangingPunct="1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60375" indent="-230188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−"/>
              <a:tabLst/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688975" indent="-231775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914400" indent="-227013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−"/>
              <a:defRPr sz="12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Cuts off the beam penumbra</a:t>
            </a:r>
          </a:p>
          <a:p>
            <a:r>
              <a:rPr lang="en-US" dirty="0"/>
              <a:t>Ensures two sharp beam spots at a 31 m, 9.5 cm in diameter</a:t>
            </a: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7E4E198F-CAE9-0592-0228-24EF5845056D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201856" y="5035827"/>
            <a:ext cx="2995982" cy="1448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78572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9C1B596-0A08-0041-C065-B6AB58898AE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4DB2A70-21CF-094B-0E0D-02D60EB38EE0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5630" y="50756"/>
            <a:ext cx="7994055" cy="385935"/>
          </a:xfrm>
        </p:spPr>
        <p:txBody>
          <a:bodyPr>
            <a:normAutofit/>
          </a:bodyPr>
          <a:lstStyle/>
          <a:p>
            <a:r>
              <a:rPr lang="en-US" dirty="0"/>
              <a:t>Sophisticated collimation system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7D548A40-F38D-6CA0-0F02-53A928EEE1DA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24062" y="1197359"/>
            <a:ext cx="2819938" cy="2295298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EA16FDEB-0D6E-3DF4-8EB0-3540AA5E5CBC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630" y="809988"/>
            <a:ext cx="3165876" cy="2963521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4EE29548-09D1-212E-F533-E0EDB1EFFF58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11506" y="922460"/>
            <a:ext cx="2943537" cy="2295297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374EBC55-DDC0-F44A-C159-9B731A343862}"/>
              </a:ext>
            </a:extLst>
          </p:cNvPr>
          <p:cNvSpPr txBox="1"/>
          <p:nvPr/>
        </p:nvSpPr>
        <p:spPr>
          <a:xfrm>
            <a:off x="155949" y="408572"/>
            <a:ext cx="26634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Rotating beam blocker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A239999-542C-D4DF-4349-97FD5583DB1A}"/>
              </a:ext>
            </a:extLst>
          </p:cNvPr>
          <p:cNvSpPr txBox="1"/>
          <p:nvPr/>
        </p:nvSpPr>
        <p:spPr>
          <a:xfrm>
            <a:off x="3687738" y="510720"/>
            <a:ext cx="21034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Binocular collimator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38CF6F46-07C1-BE6E-3878-DEB0FF461627}"/>
              </a:ext>
            </a:extLst>
          </p:cNvPr>
          <p:cNvSpPr txBox="1"/>
          <p:nvPr/>
        </p:nvSpPr>
        <p:spPr>
          <a:xfrm>
            <a:off x="7272920" y="512520"/>
            <a:ext cx="17151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Aperture stop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96D5D5D9-449C-0066-11AA-8E45DE332D53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64036" y="3703526"/>
            <a:ext cx="4615928" cy="30771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471427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8C0082D-AE95-E84B-ACFA-C1B3472209C3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84237" y="-1"/>
            <a:ext cx="9059763" cy="530355"/>
          </a:xfrm>
        </p:spPr>
        <p:txBody>
          <a:bodyPr/>
          <a:lstStyle/>
          <a:p>
            <a:r>
              <a:rPr lang="en-US" dirty="0"/>
              <a:t>Single and multi pixel detectors</a:t>
            </a: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9312B7FA-04E8-2E06-4512-50670C5E2082}"/>
              </a:ext>
            </a:extLst>
          </p:cNvPr>
          <p:cNvSpPr txBox="1">
            <a:spLocks/>
          </p:cNvSpPr>
          <p:nvPr/>
        </p:nvSpPr>
        <p:spPr>
          <a:xfrm>
            <a:off x="84237" y="422232"/>
            <a:ext cx="9059763" cy="443484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230188" indent="-230188" algn="l" defTabSz="685800" rtl="0" eaLnBrk="1" latinLnBrk="0" hangingPunct="1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60375" indent="-230188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−"/>
              <a:tabLst/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688975" indent="-231775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914400" indent="-227013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−"/>
              <a:defRPr sz="12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A commercial </a:t>
            </a:r>
            <a:r>
              <a:rPr lang="en-US" baseline="30000" dirty="0"/>
              <a:t>235</a:t>
            </a:r>
            <a:r>
              <a:rPr lang="en-US" dirty="0"/>
              <a:t>U loaded fission chamber is installed at ~7.8 m from the neutron source, to monitor the flux.</a:t>
            </a:r>
          </a:p>
          <a:p>
            <a:r>
              <a:rPr lang="en-US" dirty="0"/>
              <a:t>Two types of single pixel </a:t>
            </a:r>
            <a:r>
              <a:rPr lang="en-US" baseline="30000" dirty="0"/>
              <a:t>6</a:t>
            </a:r>
            <a:r>
              <a:rPr lang="en-US" dirty="0"/>
              <a:t>Li-glass neutron detectors are available</a:t>
            </a:r>
          </a:p>
          <a:p>
            <a:pPr lvl="1"/>
            <a:r>
              <a:rPr lang="en-US" dirty="0"/>
              <a:t>ORELA type: Dual PMT detector.         - Chi-nu type :  Single PMT detector.</a:t>
            </a:r>
            <a:br>
              <a:rPr lang="en-US" dirty="0"/>
            </a:br>
            <a:r>
              <a:rPr lang="en-US" dirty="0"/>
              <a:t>                      Less material in beam                             PMT in contact with glass  </a:t>
            </a:r>
            <a:br>
              <a:rPr lang="en-US" dirty="0"/>
            </a:br>
            <a:r>
              <a:rPr lang="en-US" dirty="0"/>
              <a:t>                      Poorer light collection                              More material in beam</a:t>
            </a:r>
          </a:p>
          <a:p>
            <a:r>
              <a:rPr lang="en-US" dirty="0"/>
              <a:t>The Large Area Picosecond Photo-detector (LAPPD) is a multi-channel plate (MCP) based detector, able to provide spatial information (nominally ~mm) </a:t>
            </a:r>
          </a:p>
          <a:p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r>
              <a:rPr lang="en-US" dirty="0"/>
              <a:t>Currently exploring CLYC detectors and trying to </a:t>
            </a:r>
            <a:br>
              <a:rPr lang="en-US" dirty="0"/>
            </a:br>
            <a:r>
              <a:rPr lang="en-US" dirty="0"/>
              <a:t>develop new scintillators will good efficiency from </a:t>
            </a:r>
            <a:br>
              <a:rPr lang="en-US" dirty="0"/>
            </a:br>
            <a:r>
              <a:rPr lang="en-US" dirty="0" err="1"/>
              <a:t>meV</a:t>
            </a:r>
            <a:r>
              <a:rPr lang="en-US" dirty="0"/>
              <a:t> - MeV </a:t>
            </a:r>
            <a:br>
              <a:rPr lang="en-US" dirty="0"/>
            </a:br>
            <a:r>
              <a:rPr lang="en-US" dirty="0"/>
              <a:t>                      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84CDF702-DA1F-66ED-1B31-3A8A637A20E2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85546" y="2770799"/>
            <a:ext cx="1728449" cy="2532727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7ED8AA69-5B40-0957-1EBF-FDB9E230A13F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863445" y="2676292"/>
            <a:ext cx="2157075" cy="2627234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90F135C3-6BBB-22C8-246C-98B2A1763E93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726195" y="2676291"/>
            <a:ext cx="3244733" cy="2486017"/>
          </a:xfrm>
          <a:prstGeom prst="rect">
            <a:avLst/>
          </a:prstGeom>
          <a:ln w="50800">
            <a:noFill/>
          </a:ln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93CF8F5D-4E4D-6B60-3773-11C81FEFC336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093" t="19520" r="24333" b="2553"/>
          <a:stretch/>
        </p:blipFill>
        <p:spPr>
          <a:xfrm>
            <a:off x="5836160" y="5303526"/>
            <a:ext cx="1465030" cy="157237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4F15FDDA-171F-7A78-FE90-CABBAD26048B}"/>
              </a:ext>
            </a:extLst>
          </p:cNvPr>
          <p:cNvPicPr>
            <a:picLocks noChangeAspect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11525"/>
          <a:stretch>
            <a:fillRect/>
          </a:stretch>
        </p:blipFill>
        <p:spPr>
          <a:xfrm>
            <a:off x="7471195" y="5279305"/>
            <a:ext cx="1588567" cy="15786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984951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248F2DB-39E5-49F1-EAB3-6E947DDF51B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8A94C2D-E022-335A-BE8B-E90E87C8C76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55949" y="-4114"/>
            <a:ext cx="8897899" cy="653826"/>
          </a:xfrm>
        </p:spPr>
        <p:txBody>
          <a:bodyPr>
            <a:normAutofit/>
          </a:bodyPr>
          <a:lstStyle/>
          <a:p>
            <a:r>
              <a:rPr lang="en-US" dirty="0"/>
              <a:t>DICER64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B09FD82-531D-170A-FB48-0C8D6E67FDA2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23407" y="422669"/>
            <a:ext cx="9105845" cy="4949953"/>
          </a:xfrm>
        </p:spPr>
        <p:txBody>
          <a:bodyPr>
            <a:noAutofit/>
          </a:bodyPr>
          <a:lstStyle/>
          <a:p>
            <a:pPr lvl="0"/>
            <a:r>
              <a:rPr lang="en-US" dirty="0"/>
              <a:t>Through an LDRD-ECR award a feasibility study of a 64 m station was carried out</a:t>
            </a:r>
          </a:p>
          <a:p>
            <a:pPr lvl="0"/>
            <a:r>
              <a:rPr lang="en-US" dirty="0"/>
              <a:t>Signal/Background is better at 64m</a:t>
            </a:r>
          </a:p>
          <a:p>
            <a:pPr lvl="0"/>
            <a:r>
              <a:rPr lang="en-US" dirty="0"/>
              <a:t>Effort to combine transmission with Prompt Gamma Activation Analysis (PGAA)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6EFDE09-6A4D-6887-19B8-356A10E4FC68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407" y="2297985"/>
            <a:ext cx="5388164" cy="268560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689F387C-DC61-6A9A-3F4C-FD8F1EF25556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41" y="5078186"/>
            <a:ext cx="5383341" cy="1757707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AD4DD434-11A0-44CD-7722-7378869AAA2C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411571" y="2897645"/>
            <a:ext cx="3717681" cy="37921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413740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186E20F-7292-35D2-40AE-B6F18F65DDD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424DCCA-BFFC-EC09-DCB3-1FBEA5B9CD8C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55949" y="-4114"/>
            <a:ext cx="8897899" cy="653826"/>
          </a:xfrm>
        </p:spPr>
        <p:txBody>
          <a:bodyPr>
            <a:normAutofit/>
          </a:bodyPr>
          <a:lstStyle/>
          <a:p>
            <a:r>
              <a:rPr lang="en-US" dirty="0"/>
              <a:t>0.1 mm collimator @ DICER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A4CDF0D-0BD2-DFB5-966B-C343597D816A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38155" y="584898"/>
            <a:ext cx="9105845" cy="1730600"/>
          </a:xfrm>
        </p:spPr>
        <p:txBody>
          <a:bodyPr>
            <a:noAutofit/>
          </a:bodyPr>
          <a:lstStyle/>
          <a:p>
            <a:pPr lvl="0"/>
            <a:r>
              <a:rPr lang="en-US" dirty="0"/>
              <a:t>Experiments on even more rare and/or radioactive nuclei: 0.1 mm collimator is driven by an upcoming measurement on 88Y (150 </a:t>
            </a:r>
            <a:r>
              <a:rPr lang="el-GR" dirty="0"/>
              <a:t>μ</a:t>
            </a:r>
            <a:r>
              <a:rPr lang="en-US" dirty="0"/>
              <a:t>g, 2 Ci/74 Gb)</a:t>
            </a:r>
          </a:p>
          <a:p>
            <a:pPr lvl="0"/>
            <a:r>
              <a:rPr lang="en-US" dirty="0"/>
              <a:t>Gold collimator with 500 </a:t>
            </a:r>
            <a:r>
              <a:rPr lang="en-US" dirty="0" err="1"/>
              <a:t>lbs</a:t>
            </a:r>
            <a:r>
              <a:rPr lang="en-US" dirty="0"/>
              <a:t> of tungsten for shielding</a:t>
            </a:r>
          </a:p>
          <a:p>
            <a:pPr lvl="0"/>
            <a:r>
              <a:rPr lang="en-US" dirty="0"/>
              <a:t>Robotic material handling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7C38AB8C-3B6F-DF2A-1BB4-5126C36E5FDF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154" y="2890684"/>
            <a:ext cx="4509891" cy="3382419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73FCAFDD-25D2-C13F-FF5C-EA54B54CFD13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34108" y="2890684"/>
            <a:ext cx="4509893" cy="33824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440170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4F52A541-2543-D94D-8504-3D6BB182996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68968" y="609600"/>
            <a:ext cx="8502316" cy="892208"/>
          </a:xfrm>
        </p:spPr>
        <p:txBody>
          <a:bodyPr/>
          <a:lstStyle/>
          <a:p>
            <a:r>
              <a:rPr lang="en-US" dirty="0"/>
              <a:t>A few highlights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5D46BC55-DA9E-FAF2-E624-E1135D470AC3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4360" y="3441019"/>
            <a:ext cx="2517820" cy="25178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095858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8C0082D-AE95-E84B-ACFA-C1B3472209C3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55949" y="-4114"/>
            <a:ext cx="7994055" cy="653826"/>
          </a:xfrm>
        </p:spPr>
        <p:txBody>
          <a:bodyPr>
            <a:normAutofit/>
          </a:bodyPr>
          <a:lstStyle/>
          <a:p>
            <a:r>
              <a:rPr lang="en-US" dirty="0"/>
              <a:t>Laundry list</a:t>
            </a:r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C95BDF05-C107-B869-68BF-8D39B7089417}"/>
              </a:ext>
            </a:extLst>
          </p:cNvPr>
          <p:cNvSpPr txBox="1">
            <a:spLocks/>
          </p:cNvSpPr>
          <p:nvPr/>
        </p:nvSpPr>
        <p:spPr>
          <a:xfrm>
            <a:off x="80626" y="719850"/>
            <a:ext cx="9000744" cy="545739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230188" indent="-230188" algn="l" defTabSz="685800" rtl="0" eaLnBrk="1" latinLnBrk="0" hangingPunct="1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60375" indent="-230188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−"/>
              <a:tabLst/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688975" indent="-231775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914400" indent="-227013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−"/>
              <a:defRPr sz="12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marR="0" lvl="0" indent="-342900" algn="l" defTabSz="6858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Source Sans Pro" panose="020B0503030403020204" pitchFamily="34" charset="0"/>
              <a:cs typeface="Times"/>
            </a:endParaRPr>
          </a:p>
        </p:txBody>
      </p:sp>
      <p:sp>
        <p:nvSpPr>
          <p:cNvPr id="2" name="Text Placeholder 2">
            <a:extLst>
              <a:ext uri="{FF2B5EF4-FFF2-40B4-BE49-F238E27FC236}">
                <a16:creationId xmlns:a16="http://schemas.microsoft.com/office/drawing/2014/main" id="{356F2A4B-BA58-CF83-FABB-1B8309282246}"/>
              </a:ext>
            </a:extLst>
          </p:cNvPr>
          <p:cNvSpPr txBox="1">
            <a:spLocks/>
          </p:cNvSpPr>
          <p:nvPr/>
        </p:nvSpPr>
        <p:spPr>
          <a:xfrm>
            <a:off x="253479" y="939504"/>
            <a:ext cx="1217414" cy="4017253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230188" indent="-230188" algn="l" defTabSz="685800" rtl="0" eaLnBrk="1" latinLnBrk="0" hangingPunct="1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60375" indent="-230188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−"/>
              <a:tabLst/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688975" indent="-231775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914400" indent="-227013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−"/>
              <a:defRPr sz="12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marR="0" lvl="0" indent="-342900" algn="l" defTabSz="6858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1" i="0" u="none" strike="noStrike" kern="1200" cap="none" spc="0" normalizeH="0" baseline="30000" noProof="0" dirty="0">
                <a:ln>
                  <a:noFill/>
                </a:ln>
                <a:solidFill>
                  <a:srgbClr val="FFFFFF">
                    <a:lumMod val="50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Source Sans Pro" panose="020B0503030403020204" pitchFamily="34" charset="0"/>
                <a:cs typeface="Times"/>
              </a:rPr>
              <a:t>191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50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Source Sans Pro" panose="020B0503030403020204" pitchFamily="34" charset="0"/>
                <a:cs typeface="Times"/>
              </a:rPr>
              <a:t>Ir</a:t>
            </a:r>
          </a:p>
          <a:p>
            <a:pPr marL="342900" marR="0" lvl="0" indent="-342900" algn="l" defTabSz="6858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1" i="0" u="none" strike="noStrike" kern="1200" cap="none" spc="0" normalizeH="0" baseline="30000" noProof="0" dirty="0">
                <a:ln>
                  <a:noFill/>
                </a:ln>
                <a:solidFill>
                  <a:srgbClr val="FFFFFF">
                    <a:lumMod val="50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Source Sans Pro" panose="020B0503030403020204" pitchFamily="34" charset="0"/>
                <a:cs typeface="Times"/>
              </a:rPr>
              <a:t>193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50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Source Sans Pro" panose="020B0503030403020204" pitchFamily="34" charset="0"/>
                <a:cs typeface="Times"/>
              </a:rPr>
              <a:t>Ir</a:t>
            </a:r>
          </a:p>
          <a:p>
            <a:pPr marL="342900" marR="0" lvl="0" indent="-342900" algn="l" defTabSz="6858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1" i="0" u="none" strike="noStrike" kern="1200" cap="none" spc="0" normalizeH="0" baseline="30000" noProof="0" dirty="0" err="1">
                <a:ln>
                  <a:noFill/>
                </a:ln>
                <a:solidFill>
                  <a:srgbClr val="FFFFFF">
                    <a:lumMod val="50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Source Sans Pro" panose="020B0503030403020204" pitchFamily="34" charset="0"/>
                <a:cs typeface="Times"/>
              </a:rPr>
              <a:t>nat</a:t>
            </a:r>
            <a:r>
              <a:rPr kumimoji="0" lang="en-US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FFFFFF">
                    <a:lumMod val="50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Source Sans Pro" panose="020B0503030403020204" pitchFamily="34" charset="0"/>
                <a:cs typeface="Times"/>
              </a:rPr>
              <a:t>Cl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FFFFFF">
                  <a:lumMod val="50000"/>
                </a:srgbClr>
              </a:solidFill>
              <a:effectLst/>
              <a:uLnTx/>
              <a:uFillTx/>
              <a:latin typeface="Arial" panose="020B0604020202020204" pitchFamily="34" charset="0"/>
              <a:ea typeface="Source Sans Pro" panose="020B0503030403020204" pitchFamily="34" charset="0"/>
              <a:cs typeface="Times"/>
            </a:endParaRPr>
          </a:p>
          <a:p>
            <a:pPr marL="342900" marR="0" lvl="0" indent="-342900" algn="l" defTabSz="6858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1" i="0" u="none" strike="noStrike" kern="1200" cap="none" spc="0" normalizeH="0" baseline="30000" noProof="0" dirty="0" err="1">
                <a:ln>
                  <a:noFill/>
                </a:ln>
                <a:solidFill>
                  <a:srgbClr val="FFFFFF">
                    <a:lumMod val="50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Source Sans Pro" panose="020B0503030403020204" pitchFamily="34" charset="0"/>
                <a:cs typeface="Times"/>
              </a:rPr>
              <a:t>nat</a:t>
            </a:r>
            <a:r>
              <a:rPr kumimoji="0" lang="en-US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FFFFFF">
                    <a:lumMod val="50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Source Sans Pro" panose="020B0503030403020204" pitchFamily="34" charset="0"/>
                <a:cs typeface="Times"/>
              </a:rPr>
              <a:t>Cd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FFFFFF">
                  <a:lumMod val="50000"/>
                </a:srgbClr>
              </a:solidFill>
              <a:effectLst/>
              <a:uLnTx/>
              <a:uFillTx/>
              <a:latin typeface="Arial" panose="020B0604020202020204" pitchFamily="34" charset="0"/>
              <a:ea typeface="Source Sans Pro" panose="020B0503030403020204" pitchFamily="34" charset="0"/>
              <a:cs typeface="Times"/>
            </a:endParaRPr>
          </a:p>
          <a:p>
            <a:pPr marL="342900" marR="0" lvl="0" indent="-342900" algn="l" defTabSz="6858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1" i="0" u="none" strike="noStrike" kern="1200" cap="none" spc="0" normalizeH="0" baseline="30000" noProof="0" dirty="0" err="1">
                <a:ln>
                  <a:noFill/>
                </a:ln>
                <a:solidFill>
                  <a:srgbClr val="FFFFFF">
                    <a:lumMod val="50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Source Sans Pro" panose="020B0503030403020204" pitchFamily="34" charset="0"/>
                <a:cs typeface="Times"/>
              </a:rPr>
              <a:t>nat</a:t>
            </a:r>
            <a:r>
              <a:rPr kumimoji="0" lang="en-US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FFFFFF">
                    <a:lumMod val="50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Source Sans Pro" panose="020B0503030403020204" pitchFamily="34" charset="0"/>
                <a:cs typeface="Times"/>
              </a:rPr>
              <a:t>Gd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FFFFFF">
                  <a:lumMod val="50000"/>
                </a:srgbClr>
              </a:solidFill>
              <a:effectLst/>
              <a:uLnTx/>
              <a:uFillTx/>
              <a:latin typeface="Arial" panose="020B0604020202020204" pitchFamily="34" charset="0"/>
              <a:ea typeface="Source Sans Pro" panose="020B0503030403020204" pitchFamily="34" charset="0"/>
              <a:cs typeface="Times"/>
            </a:endParaRPr>
          </a:p>
          <a:p>
            <a:pPr marL="342900" marR="0" lvl="0" indent="-342900" algn="l" defTabSz="6858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1" i="0" u="none" strike="noStrike" kern="1200" cap="none" spc="0" normalizeH="0" baseline="30000" noProof="0" dirty="0" err="1">
                <a:ln>
                  <a:noFill/>
                </a:ln>
                <a:solidFill>
                  <a:srgbClr val="FFFFFF">
                    <a:lumMod val="50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Source Sans Pro" panose="020B0503030403020204" pitchFamily="34" charset="0"/>
                <a:cs typeface="Times"/>
              </a:rPr>
              <a:t>nat</a:t>
            </a:r>
            <a:r>
              <a:rPr kumimoji="0" lang="en-US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FFFFFF">
                    <a:lumMod val="50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Source Sans Pro" panose="020B0503030403020204" pitchFamily="34" charset="0"/>
                <a:cs typeface="Times"/>
              </a:rPr>
              <a:t>Bi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FFFFFF">
                  <a:lumMod val="50000"/>
                </a:srgbClr>
              </a:solidFill>
              <a:effectLst/>
              <a:uLnTx/>
              <a:uFillTx/>
              <a:latin typeface="Arial" panose="020B0604020202020204" pitchFamily="34" charset="0"/>
              <a:ea typeface="Source Sans Pro" panose="020B0503030403020204" pitchFamily="34" charset="0"/>
              <a:cs typeface="Times"/>
            </a:endParaRPr>
          </a:p>
          <a:p>
            <a:pPr marL="342900" marR="0" lvl="0" indent="-342900" algn="l" defTabSz="6858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1" i="0" u="none" strike="noStrike" kern="1200" cap="none" spc="0" normalizeH="0" baseline="30000" noProof="0" dirty="0">
                <a:ln>
                  <a:noFill/>
                </a:ln>
                <a:solidFill>
                  <a:srgbClr val="FFFFFF">
                    <a:lumMod val="50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Source Sans Pro" panose="020B0503030403020204" pitchFamily="34" charset="0"/>
                <a:cs typeface="Times"/>
              </a:rPr>
              <a:t>197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50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Source Sans Pro" panose="020B0503030403020204" pitchFamily="34" charset="0"/>
                <a:cs typeface="Times"/>
              </a:rPr>
              <a:t>Au</a:t>
            </a:r>
          </a:p>
          <a:p>
            <a:pPr marL="342900" marR="0" lvl="0" indent="-342900" algn="l" defTabSz="6858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b="1" baseline="30000" dirty="0">
                <a:solidFill>
                  <a:srgbClr val="FFFFFF">
                    <a:lumMod val="50000"/>
                  </a:srgbClr>
                </a:solidFill>
                <a:ea typeface="Source Sans Pro" panose="020B0503030403020204" pitchFamily="34" charset="0"/>
                <a:cs typeface="Times"/>
              </a:rPr>
              <a:t>239</a:t>
            </a:r>
            <a:r>
              <a:rPr lang="en-US" b="1" dirty="0">
                <a:solidFill>
                  <a:srgbClr val="FFFFFF">
                    <a:lumMod val="50000"/>
                  </a:srgbClr>
                </a:solidFill>
                <a:ea typeface="Source Sans Pro" panose="020B0503030403020204" pitchFamily="34" charset="0"/>
                <a:cs typeface="Times"/>
              </a:rPr>
              <a:t>Pu</a:t>
            </a:r>
          </a:p>
          <a:p>
            <a:pPr marL="342900" marR="0" lvl="0" indent="-342900" algn="l" defTabSz="6858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1" i="0" u="none" strike="noStrike" kern="1200" cap="none" spc="0" normalizeH="0" baseline="30000" noProof="0" dirty="0">
                <a:ln>
                  <a:noFill/>
                </a:ln>
                <a:solidFill>
                  <a:srgbClr val="FFFFFF">
                    <a:lumMod val="50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Source Sans Pro" panose="020B0503030403020204" pitchFamily="34" charset="0"/>
                <a:cs typeface="Times"/>
              </a:rPr>
              <a:t>9</a:t>
            </a:r>
            <a:r>
              <a:rPr lang="en-US" b="1" baseline="30000" dirty="0">
                <a:solidFill>
                  <a:srgbClr val="FFFFFF">
                    <a:lumMod val="50000"/>
                  </a:srgbClr>
                </a:solidFill>
                <a:ea typeface="Source Sans Pro" panose="020B0503030403020204" pitchFamily="34" charset="0"/>
                <a:cs typeface="Times"/>
              </a:rPr>
              <a:t>5</a:t>
            </a:r>
            <a:r>
              <a:rPr lang="en-US" b="1" dirty="0">
                <a:solidFill>
                  <a:srgbClr val="FFFFFF">
                    <a:lumMod val="50000"/>
                  </a:srgbClr>
                </a:solidFill>
                <a:ea typeface="Source Sans Pro" panose="020B0503030403020204" pitchFamily="34" charset="0"/>
                <a:cs typeface="Times"/>
              </a:rPr>
              <a:t>Mo</a:t>
            </a:r>
          </a:p>
          <a:p>
            <a:pPr marL="342900" marR="0" lvl="0" indent="-342900" algn="l" defTabSz="6858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1" i="0" u="none" strike="noStrike" kern="1200" cap="none" spc="0" normalizeH="0" baseline="30000" noProof="0" dirty="0" err="1">
                <a:ln>
                  <a:noFill/>
                </a:ln>
                <a:solidFill>
                  <a:srgbClr val="FFFFFF">
                    <a:lumMod val="50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Source Sans Pro" panose="020B0503030403020204" pitchFamily="34" charset="0"/>
                <a:cs typeface="Times"/>
              </a:rPr>
              <a:t>nat</a:t>
            </a:r>
            <a:r>
              <a:rPr kumimoji="0" lang="en-US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FFFFFF">
                    <a:lumMod val="50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Source Sans Pro" panose="020B0503030403020204" pitchFamily="34" charset="0"/>
                <a:cs typeface="Times"/>
              </a:rPr>
              <a:t>Cu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FFFFFF">
                  <a:lumMod val="50000"/>
                </a:srgbClr>
              </a:solidFill>
              <a:effectLst/>
              <a:uLnTx/>
              <a:uFillTx/>
              <a:latin typeface="Arial" panose="020B0604020202020204" pitchFamily="34" charset="0"/>
              <a:ea typeface="Source Sans Pro" panose="020B0503030403020204" pitchFamily="34" charset="0"/>
              <a:cs typeface="Times"/>
            </a:endParaRPr>
          </a:p>
          <a:p>
            <a:pPr marL="342900" marR="0" lvl="0" indent="-342900" algn="l" defTabSz="6858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b="1" baseline="30000" dirty="0">
                <a:solidFill>
                  <a:srgbClr val="FFFFFF">
                    <a:lumMod val="50000"/>
                  </a:srgbClr>
                </a:solidFill>
                <a:ea typeface="Source Sans Pro" panose="020B0503030403020204" pitchFamily="34" charset="0"/>
                <a:cs typeface="Times"/>
              </a:rPr>
              <a:t>147</a:t>
            </a:r>
            <a:r>
              <a:rPr lang="en-US" b="1" dirty="0">
                <a:solidFill>
                  <a:srgbClr val="FFFFFF">
                    <a:lumMod val="50000"/>
                  </a:srgbClr>
                </a:solidFill>
                <a:ea typeface="Source Sans Pro" panose="020B0503030403020204" pitchFamily="34" charset="0"/>
                <a:cs typeface="Times"/>
              </a:rPr>
              <a:t>Sm</a:t>
            </a:r>
          </a:p>
          <a:p>
            <a:pPr marL="342900" marR="0" lvl="0" indent="-342900" algn="l" defTabSz="6858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1" i="0" u="none" strike="noStrike" kern="1200" cap="none" spc="0" normalizeH="0" baseline="30000" noProof="0" dirty="0">
                <a:ln>
                  <a:noFill/>
                </a:ln>
                <a:solidFill>
                  <a:srgbClr val="FFFFFF">
                    <a:lumMod val="50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Source Sans Pro" panose="020B0503030403020204" pitchFamily="34" charset="0"/>
                <a:cs typeface="Times"/>
              </a:rPr>
              <a:t>149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50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Source Sans Pro" panose="020B0503030403020204" pitchFamily="34" charset="0"/>
                <a:cs typeface="Times"/>
              </a:rPr>
              <a:t>Sm</a:t>
            </a:r>
          </a:p>
          <a:p>
            <a:pPr marL="342900" marR="0" lvl="0" indent="-342900" algn="l" defTabSz="6858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b="1" baseline="30000" dirty="0">
                <a:solidFill>
                  <a:srgbClr val="FFFFFF">
                    <a:lumMod val="50000"/>
                  </a:srgbClr>
                </a:solidFill>
                <a:ea typeface="Source Sans Pro" panose="020B0503030403020204" pitchFamily="34" charset="0"/>
                <a:cs typeface="Times"/>
              </a:rPr>
              <a:t>88</a:t>
            </a:r>
            <a:r>
              <a:rPr lang="en-US" b="1" dirty="0">
                <a:solidFill>
                  <a:srgbClr val="FFFFFF">
                    <a:lumMod val="50000"/>
                  </a:srgbClr>
                </a:solidFill>
                <a:ea typeface="Source Sans Pro" panose="020B0503030403020204" pitchFamily="34" charset="0"/>
                <a:cs typeface="Times"/>
              </a:rPr>
              <a:t>Zr</a:t>
            </a:r>
          </a:p>
          <a:p>
            <a:pPr marL="342900" marR="0" lvl="0" indent="-342900" algn="l" defTabSz="6858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1" i="0" u="none" strike="noStrike" kern="1200" cap="none" spc="0" normalizeH="0" baseline="30000" noProof="0" dirty="0">
                <a:ln>
                  <a:noFill/>
                </a:ln>
                <a:solidFill>
                  <a:srgbClr val="FFFFFF">
                    <a:lumMod val="50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Source Sans Pro" panose="020B0503030403020204" pitchFamily="34" charset="0"/>
                <a:cs typeface="Times"/>
              </a:rPr>
              <a:t>133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50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Source Sans Pro" panose="020B0503030403020204" pitchFamily="34" charset="0"/>
                <a:cs typeface="Times"/>
              </a:rPr>
              <a:t>Cs</a:t>
            </a:r>
          </a:p>
          <a:p>
            <a:pPr marL="342900" marR="0" lvl="0" indent="-342900" algn="l" defTabSz="6858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b="1" baseline="30000" dirty="0">
                <a:solidFill>
                  <a:srgbClr val="FFFFFF">
                    <a:lumMod val="50000"/>
                  </a:srgbClr>
                </a:solidFill>
                <a:ea typeface="Source Sans Pro" panose="020B0503030403020204" pitchFamily="34" charset="0"/>
                <a:cs typeface="Times"/>
              </a:rPr>
              <a:t>63</a:t>
            </a:r>
            <a:r>
              <a:rPr lang="en-US" b="1" dirty="0">
                <a:solidFill>
                  <a:srgbClr val="FFFFFF">
                    <a:lumMod val="50000"/>
                  </a:srgbClr>
                </a:solidFill>
                <a:ea typeface="Source Sans Pro" panose="020B0503030403020204" pitchFamily="34" charset="0"/>
                <a:cs typeface="Times"/>
              </a:rPr>
              <a:t>Cu</a:t>
            </a:r>
          </a:p>
          <a:p>
            <a:pPr marL="342900" marR="0" lvl="0" indent="-342900" algn="l" defTabSz="6858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1" i="0" u="none" strike="noStrike" kern="1200" cap="none" spc="0" normalizeH="0" baseline="30000" noProof="0" dirty="0">
                <a:ln>
                  <a:noFill/>
                </a:ln>
                <a:solidFill>
                  <a:srgbClr val="FFFFFF">
                    <a:lumMod val="50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Source Sans Pro" panose="020B0503030403020204" pitchFamily="34" charset="0"/>
                <a:cs typeface="Times"/>
              </a:rPr>
              <a:t>103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50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Source Sans Pro" panose="020B0503030403020204" pitchFamily="34" charset="0"/>
                <a:cs typeface="Times"/>
              </a:rPr>
              <a:t>Rh</a:t>
            </a:r>
          </a:p>
          <a:p>
            <a:pPr marL="342900" marR="0" lvl="0" indent="-342900" algn="l" defTabSz="6858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Source Sans Pro" panose="020B0503030403020204" pitchFamily="34" charset="0"/>
              <a:cs typeface="Times"/>
            </a:endParaRPr>
          </a:p>
          <a:p>
            <a:pPr marL="342900" marR="0" lvl="0" indent="-342900" algn="l" defTabSz="6858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Source Sans Pro" panose="020B0503030403020204" pitchFamily="34" charset="0"/>
              <a:cs typeface="Times"/>
            </a:endParaRPr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D2253E4A-F6D0-BF4A-10FC-93AECACF7B15}"/>
              </a:ext>
            </a:extLst>
          </p:cNvPr>
          <p:cNvSpPr txBox="1">
            <a:spLocks/>
          </p:cNvSpPr>
          <p:nvPr/>
        </p:nvSpPr>
        <p:spPr>
          <a:xfrm>
            <a:off x="1971323" y="1270011"/>
            <a:ext cx="2341045" cy="281213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230188" indent="-230188" algn="l" defTabSz="685800" rtl="0" eaLnBrk="1" latinLnBrk="0" hangingPunct="1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60375" indent="-230188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−"/>
              <a:tabLst/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688975" indent="-231775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914400" indent="-227013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−"/>
              <a:defRPr sz="12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marR="0" lvl="0" indent="-342900" algn="l" defTabSz="6858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1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Source Sans Pro" panose="020B0503030403020204" pitchFamily="34" charset="0"/>
                <a:cs typeface="Times"/>
              </a:rPr>
              <a:t>151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Source Sans Pro" panose="020B0503030403020204" pitchFamily="34" charset="0"/>
                <a:cs typeface="Times"/>
              </a:rPr>
              <a:t>Sm</a:t>
            </a:r>
          </a:p>
          <a:p>
            <a:pPr marL="342900" marR="0" lvl="0" indent="-342900" algn="l" defTabSz="6858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1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Source Sans Pro" panose="020B0503030403020204" pitchFamily="34" charset="0"/>
                <a:cs typeface="Times"/>
              </a:rPr>
              <a:t>88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Source Sans Pro" panose="020B0503030403020204" pitchFamily="34" charset="0"/>
                <a:cs typeface="Times"/>
              </a:rPr>
              <a:t>Y</a:t>
            </a:r>
          </a:p>
          <a:p>
            <a:pPr marL="342900" marR="0" lvl="0" indent="-342900" algn="l" defTabSz="6858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b="1" baseline="30000" dirty="0" err="1">
                <a:solidFill>
                  <a:srgbClr val="000000"/>
                </a:solidFill>
                <a:ea typeface="Source Sans Pro" panose="020B0503030403020204" pitchFamily="34" charset="0"/>
                <a:cs typeface="Times"/>
              </a:rPr>
              <a:t>nat</a:t>
            </a:r>
            <a:r>
              <a:rPr lang="en-US" b="1" dirty="0" err="1">
                <a:solidFill>
                  <a:srgbClr val="000000"/>
                </a:solidFill>
                <a:ea typeface="Source Sans Pro" panose="020B0503030403020204" pitchFamily="34" charset="0"/>
                <a:cs typeface="Times"/>
              </a:rPr>
              <a:t>Y</a:t>
            </a:r>
            <a:endParaRPr lang="en-US" b="1" dirty="0">
              <a:solidFill>
                <a:srgbClr val="000000"/>
              </a:solidFill>
              <a:ea typeface="Source Sans Pro" panose="020B0503030403020204" pitchFamily="34" charset="0"/>
              <a:cs typeface="Times"/>
            </a:endParaRPr>
          </a:p>
          <a:p>
            <a:pPr marL="342900" marR="0" lvl="0" indent="-342900" algn="l" defTabSz="6858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1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Source Sans Pro" panose="020B0503030403020204" pitchFamily="34" charset="0"/>
                <a:cs typeface="Times"/>
              </a:rPr>
              <a:t>40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Source Sans Pro" panose="020B0503030403020204" pitchFamily="34" charset="0"/>
                <a:cs typeface="Times"/>
              </a:rPr>
              <a:t>Ar</a:t>
            </a:r>
          </a:p>
          <a:p>
            <a:pPr marL="342900" marR="0" lvl="0" indent="-342900" algn="l" defTabSz="6858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1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Source Sans Pro" panose="020B0503030403020204" pitchFamily="34" charset="0"/>
                <a:cs typeface="Times"/>
              </a:rPr>
              <a:t>239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Source Sans Pro" panose="020B0503030403020204" pitchFamily="34" charset="0"/>
                <a:cs typeface="Times"/>
              </a:rPr>
              <a:t>Pu (</a:t>
            </a:r>
            <a:r>
              <a:rPr lang="en-US" b="1" dirty="0">
                <a:solidFill>
                  <a:srgbClr val="000000"/>
                </a:solidFill>
                <a:ea typeface="Source Sans Pro" panose="020B0503030403020204" pitchFamily="34" charset="0"/>
                <a:cs typeface="Times"/>
              </a:rPr>
              <a:t>k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Source Sans Pro" panose="020B0503030403020204" pitchFamily="34" charset="0"/>
                <a:cs typeface="Times"/>
              </a:rPr>
              <a:t>eV–MeV)</a:t>
            </a:r>
          </a:p>
          <a:p>
            <a:pPr marL="342900" marR="0" lvl="0" indent="-342900" algn="l" defTabSz="6858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b="1" baseline="30000" dirty="0">
                <a:solidFill>
                  <a:srgbClr val="000000"/>
                </a:solidFill>
                <a:ea typeface="Source Sans Pro" panose="020B0503030403020204" pitchFamily="34" charset="0"/>
                <a:cs typeface="Times"/>
              </a:rPr>
              <a:t>35</a:t>
            </a:r>
            <a:r>
              <a:rPr lang="en-US" b="1" dirty="0">
                <a:solidFill>
                  <a:srgbClr val="000000"/>
                </a:solidFill>
                <a:ea typeface="Source Sans Pro" panose="020B0503030403020204" pitchFamily="34" charset="0"/>
                <a:cs typeface="Times"/>
              </a:rPr>
              <a:t>Cl</a:t>
            </a:r>
          </a:p>
          <a:p>
            <a:pPr marL="342900" marR="0" lvl="0" indent="-342900" algn="l" defTabSz="6858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b="1" baseline="30000" dirty="0">
                <a:solidFill>
                  <a:srgbClr val="000000"/>
                </a:solidFill>
                <a:ea typeface="Source Sans Pro" panose="020B0503030403020204" pitchFamily="34" charset="0"/>
                <a:cs typeface="Times"/>
              </a:rPr>
              <a:t>143</a:t>
            </a:r>
            <a:r>
              <a:rPr lang="en-US" b="1" dirty="0">
                <a:solidFill>
                  <a:srgbClr val="000000"/>
                </a:solidFill>
                <a:ea typeface="Source Sans Pro" panose="020B0503030403020204" pitchFamily="34" charset="0"/>
                <a:cs typeface="Times"/>
              </a:rPr>
              <a:t>Nd</a:t>
            </a:r>
          </a:p>
          <a:p>
            <a:pPr marL="342900" marR="0" lvl="0" indent="-342900" algn="l" defTabSz="6858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1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Source Sans Pro" panose="020B0503030403020204" pitchFamily="34" charset="0"/>
                <a:cs typeface="Times"/>
              </a:rPr>
              <a:t>240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Source Sans Pro" panose="020B0503030403020204" pitchFamily="34" charset="0"/>
                <a:cs typeface="Times"/>
              </a:rPr>
              <a:t>Pu</a:t>
            </a:r>
          </a:p>
          <a:p>
            <a:pPr marL="342900" marR="0" lvl="0" indent="-342900" algn="l" defTabSz="6858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Source Sans Pro" panose="020B0503030403020204" pitchFamily="34" charset="0"/>
              <a:cs typeface="Times"/>
            </a:endParaRPr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6B752778-93BC-B3FF-271F-3DA57BAFBF46}"/>
              </a:ext>
            </a:extLst>
          </p:cNvPr>
          <p:cNvSpPr txBox="1">
            <a:spLocks/>
          </p:cNvSpPr>
          <p:nvPr/>
        </p:nvSpPr>
        <p:spPr>
          <a:xfrm>
            <a:off x="4651145" y="1270011"/>
            <a:ext cx="1417828" cy="570635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230188" indent="-230188" algn="l" defTabSz="685800" rtl="0" eaLnBrk="1" latinLnBrk="0" hangingPunct="1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60375" indent="-230188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−"/>
              <a:tabLst/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688975" indent="-231775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914400" indent="-227013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−"/>
              <a:defRPr sz="12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marR="0" lvl="0" indent="-342900" algn="l" defTabSz="6858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1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Source Sans Pro" panose="020B0503030403020204" pitchFamily="34" charset="0"/>
                <a:cs typeface="Times"/>
              </a:rPr>
              <a:t>167-171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Source Sans Pro" panose="020B0503030403020204" pitchFamily="34" charset="0"/>
                <a:cs typeface="Times"/>
              </a:rPr>
              <a:t>Tm</a:t>
            </a:r>
          </a:p>
          <a:p>
            <a:pPr marL="342900" marR="0" lvl="0" indent="-342900" algn="l" defTabSz="6858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1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Source Sans Pro" panose="020B0503030403020204" pitchFamily="34" charset="0"/>
                <a:cs typeface="Times"/>
              </a:rPr>
              <a:t>73,74,75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Source Sans Pro" panose="020B0503030403020204" pitchFamily="34" charset="0"/>
                <a:cs typeface="Times"/>
              </a:rPr>
              <a:t>As</a:t>
            </a:r>
          </a:p>
          <a:p>
            <a:pPr marL="342900" marR="0" lvl="0" indent="-342900" algn="l" defTabSz="6858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1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Source Sans Pro" panose="020B0503030403020204" pitchFamily="34" charset="0"/>
                <a:cs typeface="Times"/>
              </a:rPr>
              <a:t>56,57,58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Source Sans Pro" panose="020B0503030403020204" pitchFamily="34" charset="0"/>
                <a:cs typeface="Times"/>
              </a:rPr>
              <a:t>Co</a:t>
            </a:r>
          </a:p>
          <a:p>
            <a:pPr marL="342900" marR="0" lvl="0" indent="-342900" algn="l" defTabSz="6858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1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Source Sans Pro" panose="020B0503030403020204" pitchFamily="34" charset="0"/>
                <a:cs typeface="Times"/>
              </a:rPr>
              <a:t>85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Source Sans Pro" panose="020B0503030403020204" pitchFamily="34" charset="0"/>
                <a:cs typeface="Times"/>
              </a:rPr>
              <a:t>Kr</a:t>
            </a:r>
          </a:p>
          <a:p>
            <a:pPr marL="342900" marR="0" lvl="0" indent="-342900" algn="l" defTabSz="6858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1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Source Sans Pro" panose="020B0503030403020204" pitchFamily="34" charset="0"/>
                <a:cs typeface="Times"/>
              </a:rPr>
              <a:t>36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Source Sans Pro" panose="020B0503030403020204" pitchFamily="34" charset="0"/>
                <a:cs typeface="Times"/>
              </a:rPr>
              <a:t>Ar</a:t>
            </a:r>
          </a:p>
          <a:p>
            <a:pPr marL="342900" marR="0" lvl="0" indent="-342900" algn="l" defTabSz="6858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1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Source Sans Pro" panose="020B0503030403020204" pitchFamily="34" charset="0"/>
                <a:cs typeface="Times"/>
              </a:rPr>
              <a:t>40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Source Sans Pro" panose="020B0503030403020204" pitchFamily="34" charset="0"/>
                <a:cs typeface="Times"/>
              </a:rPr>
              <a:t>K</a:t>
            </a:r>
          </a:p>
          <a:p>
            <a:pPr marL="342900" marR="0" lvl="0" indent="-342900" algn="l" defTabSz="6858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1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Source Sans Pro" panose="020B0503030403020204" pitchFamily="34" charset="0"/>
                <a:cs typeface="Times"/>
              </a:rPr>
              <a:t>70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Source Sans Pro" panose="020B0503030403020204" pitchFamily="34" charset="0"/>
                <a:cs typeface="Times"/>
              </a:rPr>
              <a:t>Zn</a:t>
            </a:r>
          </a:p>
          <a:p>
            <a:pPr marL="342900" marR="0" lvl="0" indent="-342900" algn="l" defTabSz="6858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1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Source Sans Pro" panose="020B0503030403020204" pitchFamily="34" charset="0"/>
                <a:cs typeface="Times"/>
              </a:rPr>
              <a:t>72,73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Source Sans Pro" panose="020B0503030403020204" pitchFamily="34" charset="0"/>
                <a:cs typeface="Times"/>
              </a:rPr>
              <a:t>Ge</a:t>
            </a:r>
          </a:p>
          <a:p>
            <a:pPr marL="342900" marR="0" lvl="0" indent="-342900" algn="l" defTabSz="6858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1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Source Sans Pro" panose="020B0503030403020204" pitchFamily="34" charset="0"/>
                <a:cs typeface="Times"/>
              </a:rPr>
              <a:t>77,82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Source Sans Pro" panose="020B0503030403020204" pitchFamily="34" charset="0"/>
                <a:cs typeface="Times"/>
              </a:rPr>
              <a:t>Se</a:t>
            </a:r>
          </a:p>
          <a:p>
            <a:pPr marL="342900" marR="0" lvl="0" indent="-342900" algn="l" defTabSz="6858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1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Source Sans Pro" panose="020B0503030403020204" pitchFamily="34" charset="0"/>
                <a:cs typeface="Times"/>
              </a:rPr>
              <a:t>98,99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Source Sans Pro" panose="020B0503030403020204" pitchFamily="34" charset="0"/>
                <a:cs typeface="Times"/>
              </a:rPr>
              <a:t>Ru</a:t>
            </a:r>
          </a:p>
          <a:p>
            <a:pPr marL="342900" marR="0" lvl="0" indent="-342900" algn="l" defTabSz="6858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1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Source Sans Pro" panose="020B0503030403020204" pitchFamily="34" charset="0"/>
                <a:cs typeface="Times"/>
              </a:rPr>
              <a:t>107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Source Sans Pro" panose="020B0503030403020204" pitchFamily="34" charset="0"/>
                <a:cs typeface="Times"/>
              </a:rPr>
              <a:t>Pd</a:t>
            </a:r>
          </a:p>
          <a:p>
            <a:pPr marL="342900" marR="0" lvl="0" indent="-342900" algn="l" defTabSz="6858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Source Sans Pro" panose="020B0503030403020204" pitchFamily="34" charset="0"/>
              <a:cs typeface="Times"/>
            </a:endParaRP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098E6C50-C1AB-C24B-537A-D8F8D735D6C0}"/>
              </a:ext>
            </a:extLst>
          </p:cNvPr>
          <p:cNvSpPr txBox="1">
            <a:spLocks/>
          </p:cNvSpPr>
          <p:nvPr/>
        </p:nvSpPr>
        <p:spPr>
          <a:xfrm>
            <a:off x="6094503" y="1241083"/>
            <a:ext cx="1595628" cy="4017254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230188" indent="-230188" algn="l" defTabSz="685800" rtl="0" eaLnBrk="1" latinLnBrk="0" hangingPunct="1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60375" indent="-230188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−"/>
              <a:tabLst/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688975" indent="-231775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914400" indent="-227013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−"/>
              <a:defRPr sz="12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marR="0" lvl="0" indent="-342900" algn="l" defTabSz="6858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1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Source Sans Pro" panose="020B0503030403020204" pitchFamily="34" charset="0"/>
                <a:cs typeface="Times"/>
              </a:rPr>
              <a:t>145-156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Source Sans Pro" panose="020B0503030403020204" pitchFamily="34" charset="0"/>
                <a:cs typeface="Times"/>
              </a:rPr>
              <a:t>Eu</a:t>
            </a:r>
          </a:p>
          <a:p>
            <a:pPr marL="342900" marR="0" lvl="0" indent="-342900" algn="l" defTabSz="6858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1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Source Sans Pro" panose="020B0503030403020204" pitchFamily="34" charset="0"/>
                <a:cs typeface="Times"/>
              </a:rPr>
              <a:t>153,157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Source Sans Pro" panose="020B0503030403020204" pitchFamily="34" charset="0"/>
                <a:cs typeface="Times"/>
              </a:rPr>
              <a:t>Gd</a:t>
            </a:r>
          </a:p>
          <a:p>
            <a:pPr marL="342900" marR="0" lvl="0" indent="-342900" algn="l" defTabSz="6858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1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Source Sans Pro" panose="020B0503030403020204" pitchFamily="34" charset="0"/>
                <a:cs typeface="Times"/>
              </a:rPr>
              <a:t>160,161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Source Sans Pro" panose="020B0503030403020204" pitchFamily="34" charset="0"/>
                <a:cs typeface="Times"/>
              </a:rPr>
              <a:t>Tb</a:t>
            </a:r>
          </a:p>
          <a:p>
            <a:pPr marL="342900" marR="0" lvl="0" indent="-342900" algn="l" defTabSz="6858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1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Source Sans Pro" panose="020B0503030403020204" pitchFamily="34" charset="0"/>
                <a:cs typeface="Times"/>
              </a:rPr>
              <a:t>163,166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Source Sans Pro" panose="020B0503030403020204" pitchFamily="34" charset="0"/>
                <a:cs typeface="Times"/>
              </a:rPr>
              <a:t>Ho</a:t>
            </a:r>
          </a:p>
          <a:p>
            <a:pPr marL="342900" marR="0" lvl="0" indent="-342900" algn="l" defTabSz="6858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1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Source Sans Pro" panose="020B0503030403020204" pitchFamily="34" charset="0"/>
                <a:cs typeface="Times"/>
              </a:rPr>
              <a:t>169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Source Sans Pro" panose="020B0503030403020204" pitchFamily="34" charset="0"/>
                <a:cs typeface="Times"/>
              </a:rPr>
              <a:t>Er</a:t>
            </a:r>
          </a:p>
          <a:p>
            <a:pPr marL="342900" marR="0" lvl="0" indent="-342900" algn="l" defTabSz="6858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1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Source Sans Pro" panose="020B0503030403020204" pitchFamily="34" charset="0"/>
                <a:cs typeface="Times"/>
              </a:rPr>
              <a:t>175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Source Sans Pro" panose="020B0503030403020204" pitchFamily="34" charset="0"/>
                <a:cs typeface="Times"/>
              </a:rPr>
              <a:t>Yb</a:t>
            </a:r>
          </a:p>
          <a:p>
            <a:pPr marL="342900" marR="0" lvl="0" indent="-342900" algn="l" defTabSz="6858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1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Source Sans Pro" panose="020B0503030403020204" pitchFamily="34" charset="0"/>
                <a:cs typeface="Times"/>
              </a:rPr>
              <a:t>179,180m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Source Sans Pro" panose="020B0503030403020204" pitchFamily="34" charset="0"/>
                <a:cs typeface="Times"/>
              </a:rPr>
              <a:t>Ta</a:t>
            </a:r>
          </a:p>
          <a:p>
            <a:pPr marL="342900" marR="0" lvl="0" indent="-342900" algn="l" defTabSz="6858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1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Source Sans Pro" panose="020B0503030403020204" pitchFamily="34" charset="0"/>
                <a:cs typeface="Times"/>
              </a:rPr>
              <a:t>173,174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Source Sans Pro" panose="020B0503030403020204" pitchFamily="34" charset="0"/>
                <a:cs typeface="Times"/>
              </a:rPr>
              <a:t>Lu</a:t>
            </a:r>
          </a:p>
          <a:p>
            <a:pPr marL="342900" marR="0" lvl="0" indent="-342900" algn="l" defTabSz="6858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1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Source Sans Pro" panose="020B0503030403020204" pitchFamily="34" charset="0"/>
                <a:cs typeface="Times"/>
              </a:rPr>
              <a:t>185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Source Sans Pro" panose="020B0503030403020204" pitchFamily="34" charset="0"/>
                <a:cs typeface="Times"/>
              </a:rPr>
              <a:t>W</a:t>
            </a:r>
          </a:p>
          <a:p>
            <a:pPr marL="342900" marR="0" lvl="0" indent="-342900" algn="l" defTabSz="6858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1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Source Sans Pro" panose="020B0503030403020204" pitchFamily="34" charset="0"/>
                <a:cs typeface="Times"/>
              </a:rPr>
              <a:t>186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Source Sans Pro" panose="020B0503030403020204" pitchFamily="34" charset="0"/>
                <a:cs typeface="Times"/>
              </a:rPr>
              <a:t>Ru</a:t>
            </a:r>
          </a:p>
          <a:p>
            <a:pPr marL="342900" marR="0" lvl="0" indent="-342900" algn="l" defTabSz="6858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1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Source Sans Pro" panose="020B0503030403020204" pitchFamily="34" charset="0"/>
                <a:cs typeface="Times"/>
              </a:rPr>
              <a:t>191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Source Sans Pro" panose="020B0503030403020204" pitchFamily="34" charset="0"/>
                <a:cs typeface="Times"/>
              </a:rPr>
              <a:t>Os</a:t>
            </a:r>
          </a:p>
          <a:p>
            <a:pPr marL="342900" marR="0" lvl="0" indent="-342900" algn="l" defTabSz="6858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1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Source Sans Pro" panose="020B0503030403020204" pitchFamily="34" charset="0"/>
                <a:cs typeface="Times"/>
              </a:rPr>
              <a:t>110m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Source Sans Pro" panose="020B0503030403020204" pitchFamily="34" charset="0"/>
                <a:cs typeface="Times"/>
              </a:rPr>
              <a:t>Ag</a:t>
            </a:r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0AC3C0BA-6F50-36C5-B343-92600E67AEC1}"/>
              </a:ext>
            </a:extLst>
          </p:cNvPr>
          <p:cNvSpPr txBox="1">
            <a:spLocks/>
          </p:cNvSpPr>
          <p:nvPr/>
        </p:nvSpPr>
        <p:spPr>
          <a:xfrm>
            <a:off x="168114" y="543458"/>
            <a:ext cx="1217414" cy="33720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230188" indent="-230188" algn="l" defTabSz="685800" rtl="0" eaLnBrk="1" latinLnBrk="0" hangingPunct="1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60375" indent="-230188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−"/>
              <a:tabLst/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688975" indent="-231775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914400" indent="-227013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−"/>
              <a:defRPr sz="12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18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Source Sans Pro" panose="020B0503030403020204" pitchFamily="34" charset="0"/>
                <a:cs typeface="Times"/>
              </a:rPr>
              <a:t>Measured</a:t>
            </a:r>
          </a:p>
        </p:txBody>
      </p:sp>
      <p:sp>
        <p:nvSpPr>
          <p:cNvPr id="13" name="Text Placeholder 2">
            <a:extLst>
              <a:ext uri="{FF2B5EF4-FFF2-40B4-BE49-F238E27FC236}">
                <a16:creationId xmlns:a16="http://schemas.microsoft.com/office/drawing/2014/main" id="{92A9BDA0-4710-C4EE-22C6-92D34902A11C}"/>
              </a:ext>
            </a:extLst>
          </p:cNvPr>
          <p:cNvSpPr txBox="1">
            <a:spLocks/>
          </p:cNvSpPr>
          <p:nvPr/>
        </p:nvSpPr>
        <p:spPr>
          <a:xfrm>
            <a:off x="1940938" y="435630"/>
            <a:ext cx="1816100" cy="33720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230188" indent="-230188" algn="l" defTabSz="685800" rtl="0" eaLnBrk="1" latinLnBrk="0" hangingPunct="1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60375" indent="-230188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−"/>
              <a:tabLst/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688975" indent="-231775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914400" indent="-227013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−"/>
              <a:defRPr sz="12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18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Source Sans Pro" panose="020B0503030403020204" pitchFamily="34" charset="0"/>
                <a:cs typeface="Times"/>
              </a:rPr>
              <a:t>Will be measured in the near future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978B587-DE7D-F9AC-E10A-C65EEF0765A0}"/>
              </a:ext>
            </a:extLst>
          </p:cNvPr>
          <p:cNvSpPr txBox="1"/>
          <p:nvPr/>
        </p:nvSpPr>
        <p:spPr>
          <a:xfrm>
            <a:off x="7558031" y="1159158"/>
            <a:ext cx="1417828" cy="20313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1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Source Sans Pro" panose="020B0503030403020204" pitchFamily="34" charset="0"/>
                <a:cs typeface="Times"/>
              </a:rPr>
              <a:t>134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Source Sans Pro" panose="020B0503030403020204" pitchFamily="34" charset="0"/>
                <a:cs typeface="Times"/>
              </a:rPr>
              <a:t>Cs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1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Source Sans Pro" panose="020B0503030403020204" pitchFamily="34" charset="0"/>
                <a:cs typeface="Times"/>
              </a:rPr>
              <a:t>147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Source Sans Pro" panose="020B0503030403020204" pitchFamily="34" charset="0"/>
                <a:cs typeface="Times"/>
              </a:rPr>
              <a:t>Nd</a:t>
            </a:r>
            <a:endParaRPr lang="en-US" b="1" dirty="0">
              <a:solidFill>
                <a:srgbClr val="000000"/>
              </a:solidFill>
              <a:latin typeface="Calibri" panose="020F0502020204030204"/>
              <a:ea typeface="Source Sans Pro" panose="020B0503030403020204" pitchFamily="34" charset="0"/>
              <a:cs typeface="Time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1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Source Sans Pro" panose="020B0503030403020204" pitchFamily="34" charset="0"/>
                <a:cs typeface="Times"/>
              </a:rPr>
              <a:t>147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Source Sans Pro" panose="020B0503030403020204" pitchFamily="34" charset="0"/>
                <a:cs typeface="Times"/>
              </a:rPr>
              <a:t>Pm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b="1" baseline="30000" dirty="0">
                <a:solidFill>
                  <a:srgbClr val="000000"/>
                </a:solidFill>
                <a:latin typeface="Calibri" panose="020F0502020204030204"/>
                <a:ea typeface="Source Sans Pro" panose="020B0503030403020204" pitchFamily="34" charset="0"/>
                <a:cs typeface="Times"/>
              </a:rPr>
              <a:t>135</a:t>
            </a:r>
            <a:r>
              <a:rPr lang="en-US" b="1" dirty="0">
                <a:solidFill>
                  <a:srgbClr val="000000"/>
                </a:solidFill>
                <a:latin typeface="Calibri" panose="020F0502020204030204"/>
                <a:ea typeface="Source Sans Pro" panose="020B0503030403020204" pitchFamily="34" charset="0"/>
                <a:cs typeface="Times"/>
              </a:rPr>
              <a:t>Xe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Source Sans Pro" panose="020B0503030403020204" pitchFamily="34" charset="0"/>
              <a:cs typeface="Time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Source Sans Pro" panose="020B0503030403020204" pitchFamily="34" charset="0"/>
              <a:cs typeface="Time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Source Sans Pro" panose="020B0503030403020204" pitchFamily="34" charset="0"/>
              <a:cs typeface="Time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Source Sans Pro" panose="020B0503030403020204" pitchFamily="34" charset="0"/>
              <a:cs typeface="Times"/>
            </a:endParaRPr>
          </a:p>
        </p:txBody>
      </p:sp>
      <p:sp>
        <p:nvSpPr>
          <p:cNvPr id="16" name="Text Placeholder 2">
            <a:extLst>
              <a:ext uri="{FF2B5EF4-FFF2-40B4-BE49-F238E27FC236}">
                <a16:creationId xmlns:a16="http://schemas.microsoft.com/office/drawing/2014/main" id="{0EDCFC63-6A75-6219-7AA7-9CB7253E491A}"/>
              </a:ext>
            </a:extLst>
          </p:cNvPr>
          <p:cNvSpPr txBox="1">
            <a:spLocks/>
          </p:cNvSpPr>
          <p:nvPr/>
        </p:nvSpPr>
        <p:spPr>
          <a:xfrm>
            <a:off x="5876615" y="602296"/>
            <a:ext cx="2219695" cy="33720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230188" indent="-230188" algn="l" defTabSz="685800" rtl="0" eaLnBrk="1" latinLnBrk="0" hangingPunct="1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60375" indent="-230188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−"/>
              <a:tabLst/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688975" indent="-231775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914400" indent="-227013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−"/>
              <a:defRPr sz="12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18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Source Sans Pro" panose="020B0503030403020204" pitchFamily="34" charset="0"/>
                <a:cs typeface="Times"/>
              </a:rPr>
              <a:t>Could be measured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686222D-7D43-752F-9C01-C7E838CA1C72}"/>
              </a:ext>
            </a:extLst>
          </p:cNvPr>
          <p:cNvSpPr/>
          <p:nvPr/>
        </p:nvSpPr>
        <p:spPr>
          <a:xfrm>
            <a:off x="168114" y="4752525"/>
            <a:ext cx="1217414" cy="337208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9278D26-1CF1-DC42-B724-ED719684BDBC}"/>
              </a:ext>
            </a:extLst>
          </p:cNvPr>
          <p:cNvSpPr/>
          <p:nvPr/>
        </p:nvSpPr>
        <p:spPr>
          <a:xfrm>
            <a:off x="168114" y="3375858"/>
            <a:ext cx="1217414" cy="312358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391AC04F-94EC-0A05-5B6F-5DF26E09FC1D}"/>
              </a:ext>
            </a:extLst>
          </p:cNvPr>
          <p:cNvSpPr/>
          <p:nvPr/>
        </p:nvSpPr>
        <p:spPr>
          <a:xfrm>
            <a:off x="168114" y="5428641"/>
            <a:ext cx="1217414" cy="312358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6F0E60FC-12CF-568E-36A5-2EE6C85D78E2}"/>
              </a:ext>
            </a:extLst>
          </p:cNvPr>
          <p:cNvSpPr/>
          <p:nvPr/>
        </p:nvSpPr>
        <p:spPr>
          <a:xfrm>
            <a:off x="172454" y="5739167"/>
            <a:ext cx="1217414" cy="312358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79EAE088-6A64-56A7-EDA8-317E986475ED}"/>
              </a:ext>
            </a:extLst>
          </p:cNvPr>
          <p:cNvSpPr/>
          <p:nvPr/>
        </p:nvSpPr>
        <p:spPr>
          <a:xfrm>
            <a:off x="1865812" y="1273814"/>
            <a:ext cx="1217414" cy="312358"/>
          </a:xfrm>
          <a:prstGeom prst="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10C3EF01-6FBB-C1D3-D72B-05BF4EA032BB}"/>
              </a:ext>
            </a:extLst>
          </p:cNvPr>
          <p:cNvSpPr/>
          <p:nvPr/>
        </p:nvSpPr>
        <p:spPr>
          <a:xfrm>
            <a:off x="1924431" y="2953895"/>
            <a:ext cx="1217414" cy="312358"/>
          </a:xfrm>
          <a:prstGeom prst="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D665C7B9-F61C-CC9B-7F09-28305F6AC317}"/>
              </a:ext>
            </a:extLst>
          </p:cNvPr>
          <p:cNvSpPr/>
          <p:nvPr/>
        </p:nvSpPr>
        <p:spPr>
          <a:xfrm>
            <a:off x="1932426" y="3321808"/>
            <a:ext cx="1217414" cy="312358"/>
          </a:xfrm>
          <a:prstGeom prst="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129E93E3-11B0-ECB0-26FF-493B57532838}"/>
              </a:ext>
            </a:extLst>
          </p:cNvPr>
          <p:cNvSpPr/>
          <p:nvPr/>
        </p:nvSpPr>
        <p:spPr>
          <a:xfrm>
            <a:off x="1940938" y="3686101"/>
            <a:ext cx="1217414" cy="312358"/>
          </a:xfrm>
          <a:prstGeom prst="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5A85EAC-1E14-B008-A85C-91FBB775E9A0}"/>
              </a:ext>
            </a:extLst>
          </p:cNvPr>
          <p:cNvSpPr txBox="1"/>
          <p:nvPr/>
        </p:nvSpPr>
        <p:spPr>
          <a:xfrm>
            <a:off x="2044142" y="5649215"/>
            <a:ext cx="25067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accent4"/>
                </a:solidFill>
              </a:rPr>
              <a:t>Criticality safety interest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01CB6331-43E3-A3C1-FACE-887ABCB6813C}"/>
              </a:ext>
            </a:extLst>
          </p:cNvPr>
          <p:cNvSpPr txBox="1"/>
          <p:nvPr/>
        </p:nvSpPr>
        <p:spPr>
          <a:xfrm>
            <a:off x="2044142" y="5883096"/>
            <a:ext cx="41682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Criticality safety interest-will be discussed</a:t>
            </a:r>
          </a:p>
        </p:txBody>
      </p:sp>
    </p:spTree>
    <p:extLst>
      <p:ext uri="{BB962C8B-B14F-4D97-AF65-F5344CB8AC3E}">
        <p14:creationId xmlns:p14="http://schemas.microsoft.com/office/powerpoint/2010/main" val="306129649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4F52A541-2543-D94D-8504-3D6BB182996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68968" y="609600"/>
            <a:ext cx="8502316" cy="892208"/>
          </a:xfrm>
        </p:spPr>
        <p:txBody>
          <a:bodyPr/>
          <a:lstStyle/>
          <a:p>
            <a:r>
              <a:rPr lang="en-US" dirty="0"/>
              <a:t>133Cs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3702990-E160-2091-0318-A4F65ECFF7FC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7126" y="2953011"/>
            <a:ext cx="2571750" cy="3429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782754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4D2D1CC-1B57-CE78-48F1-97C315C270E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Text Placeholder 2">
            <a:extLst>
              <a:ext uri="{FF2B5EF4-FFF2-40B4-BE49-F238E27FC236}">
                <a16:creationId xmlns:a16="http://schemas.microsoft.com/office/drawing/2014/main" id="{3E15EF01-D4F3-9790-2CF3-D6F03B0A1DC0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38155" y="672579"/>
            <a:ext cx="9050017" cy="1640299"/>
          </a:xfrm>
        </p:spPr>
        <p:txBody>
          <a:bodyPr>
            <a:noAutofit/>
          </a:bodyPr>
          <a:lstStyle/>
          <a:p>
            <a:r>
              <a:rPr lang="en-US" dirty="0"/>
              <a:t>Discrepancy between recent data (2011 Yoon, 2019 Block) and benchmarks ( CEA Cadarache, Leal ORNL/TM-2005/65 )</a:t>
            </a:r>
          </a:p>
          <a:p>
            <a:r>
              <a:rPr lang="en-US" dirty="0"/>
              <a:t>JEFF3 (same as JEFF4, ENDF80, ENDF81) needs to decrease</a:t>
            </a:r>
          </a:p>
          <a:p>
            <a:r>
              <a:rPr lang="en-US" dirty="0"/>
              <a:t>Most recent data are 3</a:t>
            </a:r>
            <a:r>
              <a:rPr lang="el-GR" dirty="0"/>
              <a:t>σ</a:t>
            </a:r>
            <a:r>
              <a:rPr lang="en-US" dirty="0"/>
              <a:t> higher than JEFF, but agree within 1</a:t>
            </a:r>
            <a:r>
              <a:rPr lang="el-GR" dirty="0"/>
              <a:t>σ </a:t>
            </a:r>
            <a:r>
              <a:rPr lang="en-US" dirty="0"/>
              <a:t>with each other</a:t>
            </a:r>
          </a:p>
          <a:p>
            <a:r>
              <a:rPr lang="en-US" dirty="0"/>
              <a:t>Most recent capture data agree within 1</a:t>
            </a:r>
            <a:r>
              <a:rPr lang="el-GR" dirty="0"/>
              <a:t>σ </a:t>
            </a:r>
            <a:r>
              <a:rPr lang="en-US" dirty="0"/>
              <a:t>with the (n,tot) evaluations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262E5A1-D682-CD39-92AF-F9578288B0A5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36181" y="142289"/>
            <a:ext cx="8977054" cy="469373"/>
          </a:xfrm>
        </p:spPr>
        <p:txBody>
          <a:bodyPr>
            <a:normAutofit/>
          </a:bodyPr>
          <a:lstStyle/>
          <a:p>
            <a:r>
              <a:rPr lang="en-US" dirty="0"/>
              <a:t>Motivation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FD25E770-E7AE-F84A-FAD8-1402C0A280B2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123882" y="2312878"/>
            <a:ext cx="6896236" cy="45451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12576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DD2FCA51-C297-5C47-AF7D-9EDFBE99C95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Table of Contents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7EB3957-59C0-E944-9961-A4046CB714C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pPr>
              <a:buFont typeface="+mj-lt"/>
              <a:buAutoNum type="arabicPeriod"/>
            </a:pPr>
            <a:r>
              <a:rPr lang="en-US" b="1" dirty="0"/>
              <a:t>Non-traditional neutron transmission measurements</a:t>
            </a:r>
          </a:p>
          <a:p>
            <a:pPr>
              <a:buFont typeface="+mj-lt"/>
              <a:buAutoNum type="arabicPeriod"/>
            </a:pPr>
            <a:r>
              <a:rPr lang="en-US" b="1" dirty="0"/>
              <a:t>Neutron transmission at LANL and DICER</a:t>
            </a:r>
          </a:p>
          <a:p>
            <a:pPr>
              <a:buFont typeface="+mj-lt"/>
              <a:buAutoNum type="arabicPeriod"/>
            </a:pPr>
            <a:r>
              <a:rPr lang="en-US" b="1" dirty="0"/>
              <a:t>A few highlights</a:t>
            </a:r>
          </a:p>
          <a:p>
            <a:pPr lvl="1">
              <a:buFont typeface="+mj-lt"/>
              <a:buAutoNum type="alphaLcPeriod"/>
            </a:pPr>
            <a:r>
              <a:rPr lang="en-US" b="1" dirty="0"/>
              <a:t>133Cs</a:t>
            </a:r>
          </a:p>
          <a:p>
            <a:pPr lvl="1">
              <a:buAutoNum type="alphaLcPeriod"/>
            </a:pPr>
            <a:r>
              <a:rPr lang="en-US" b="1" dirty="0"/>
              <a:t>239Pu</a:t>
            </a:r>
          </a:p>
          <a:p>
            <a:pPr lvl="1">
              <a:buAutoNum type="alphaLcPeriod"/>
            </a:pPr>
            <a:r>
              <a:rPr lang="en-US" b="1" dirty="0"/>
              <a:t>149Sm</a:t>
            </a:r>
          </a:p>
          <a:p>
            <a:pPr lvl="1">
              <a:buAutoNum type="alphaLcPeriod"/>
            </a:pPr>
            <a:r>
              <a:rPr lang="en-US" b="1" dirty="0"/>
              <a:t>63Cu</a:t>
            </a:r>
          </a:p>
          <a:p>
            <a:r>
              <a:rPr lang="en-US" b="1" dirty="0"/>
              <a:t>Criticality program at LANSCE</a:t>
            </a:r>
          </a:p>
        </p:txBody>
      </p:sp>
    </p:spTree>
    <p:extLst>
      <p:ext uri="{BB962C8B-B14F-4D97-AF65-F5344CB8AC3E}">
        <p14:creationId xmlns:p14="http://schemas.microsoft.com/office/powerpoint/2010/main" val="176799442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BA6952B-C6D1-5C91-4102-F24AF999F6C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CBDE366D-CDE3-577E-7C24-F27B0693EFE1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24066" y="548218"/>
            <a:ext cx="9119934" cy="2880782"/>
          </a:xfrm>
        </p:spPr>
        <p:txBody>
          <a:bodyPr/>
          <a:lstStyle/>
          <a:p>
            <a:r>
              <a:rPr lang="en-US" dirty="0"/>
              <a:t>Experiments in literature used caesium compounds</a:t>
            </a:r>
          </a:p>
          <a:p>
            <a:r>
              <a:rPr lang="en-US" dirty="0"/>
              <a:t>Metallic caesium is pyrophoric</a:t>
            </a:r>
          </a:p>
          <a:p>
            <a:r>
              <a:rPr lang="en-US" dirty="0"/>
              <a:t>Small amount is crucial to operational risk mitigation</a:t>
            </a:r>
          </a:p>
          <a:p>
            <a:r>
              <a:rPr lang="en-US" dirty="0"/>
              <a:t>We worked with NIDC and ORNL</a:t>
            </a:r>
          </a:p>
          <a:p>
            <a:r>
              <a:rPr lang="en-US" dirty="0"/>
              <a:t>Huge shoutout to Jenny Conner from the Stable Isotopes group</a:t>
            </a:r>
          </a:p>
          <a:p>
            <a:r>
              <a:rPr lang="en-US" dirty="0"/>
              <a:t>3 samples with 3 blanks: 1.1 mg, 14.4 mg, 26.8 mg</a:t>
            </a:r>
          </a:p>
          <a:p>
            <a:r>
              <a:rPr lang="en-US" dirty="0"/>
              <a:t>Cs in flame sealed ampules</a:t>
            </a:r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A933D3F-6E0D-F563-6265-0FC3EF57D81D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1158" y="3130239"/>
            <a:ext cx="3131431" cy="3587817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262D0A6-833D-E734-760F-6285CB9CB321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213246" y="3100747"/>
            <a:ext cx="5816535" cy="3587817"/>
          </a:xfrm>
          <a:prstGeom prst="rect">
            <a:avLst/>
          </a:prstGeom>
        </p:spPr>
      </p:pic>
      <p:pic>
        <p:nvPicPr>
          <p:cNvPr id="10" name="Picture 2" descr="Jenny Conner Portrait">
            <a:extLst>
              <a:ext uri="{FF2B5EF4-FFF2-40B4-BE49-F238E27FC236}">
                <a16:creationId xmlns:a16="http://schemas.microsoft.com/office/drawing/2014/main" id="{70D4483D-5EB4-63D3-077D-84E0E871EE9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26710" y="98950"/>
            <a:ext cx="1803071" cy="22538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 Placeholder 3">
            <a:extLst>
              <a:ext uri="{FF2B5EF4-FFF2-40B4-BE49-F238E27FC236}">
                <a16:creationId xmlns:a16="http://schemas.microsoft.com/office/drawing/2014/main" id="{5B45D6DE-0C5A-0ADA-A2EF-56F7DDD2354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14219" y="-5791"/>
            <a:ext cx="7994055" cy="504959"/>
          </a:xfrm>
        </p:spPr>
        <p:txBody>
          <a:bodyPr/>
          <a:lstStyle/>
          <a:p>
            <a:r>
              <a:rPr lang="en-US" dirty="0"/>
              <a:t>The samples</a:t>
            </a:r>
          </a:p>
        </p:txBody>
      </p:sp>
    </p:spTree>
    <p:extLst>
      <p:ext uri="{BB962C8B-B14F-4D97-AF65-F5344CB8AC3E}">
        <p14:creationId xmlns:p14="http://schemas.microsoft.com/office/powerpoint/2010/main" val="287673046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7CA5B58-0703-2919-DEC6-2B9A361AA66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01F62F3-8107-4E31-65DA-644087F8EE03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14219" y="-5791"/>
            <a:ext cx="7994055" cy="504959"/>
          </a:xfrm>
        </p:spPr>
        <p:txBody>
          <a:bodyPr/>
          <a:lstStyle/>
          <a:p>
            <a:r>
              <a:rPr lang="en-US" dirty="0"/>
              <a:t>Sample handling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8C438973-5DAF-1952-9041-A9BB19BB5ACE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62882" y="445364"/>
            <a:ext cx="9029780" cy="2226635"/>
          </a:xfrm>
        </p:spPr>
        <p:txBody>
          <a:bodyPr/>
          <a:lstStyle/>
          <a:p>
            <a:r>
              <a:rPr lang="en-US" dirty="0"/>
              <a:t>Despite the small amount, there is still a concern, and we have to execute the experiment within the safety basis</a:t>
            </a:r>
          </a:p>
          <a:p>
            <a:r>
              <a:rPr lang="en-US" dirty="0"/>
              <a:t>Sample unboxing in a resurrected glovebox</a:t>
            </a:r>
          </a:p>
          <a:p>
            <a:r>
              <a:rPr lang="en-US" dirty="0"/>
              <a:t>Argon atmosphere to avoid ignition in case the ampules were compromised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622697C-479C-3890-0A06-5683C2CCB8B3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17918" y="2319538"/>
            <a:ext cx="3628173" cy="387191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F00F70A9-CD02-8B26-F8E7-AF5653DB3E93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95873" y="2319539"/>
            <a:ext cx="5159705" cy="38719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30660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BA6952B-C6D1-5C91-4102-F24AF999F6C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A67A121-2DE1-2D3A-AF71-DADDFACA6AE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14219" y="-5791"/>
            <a:ext cx="7994055" cy="504959"/>
          </a:xfrm>
        </p:spPr>
        <p:txBody>
          <a:bodyPr/>
          <a:lstStyle/>
          <a:p>
            <a:r>
              <a:rPr lang="en-US" dirty="0"/>
              <a:t>Experimental campaign and preliminary results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CBDE366D-CDE3-577E-7C24-F27B0693EFE1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30612" y="398105"/>
            <a:ext cx="9029780" cy="1784939"/>
          </a:xfrm>
        </p:spPr>
        <p:txBody>
          <a:bodyPr/>
          <a:lstStyle/>
          <a:p>
            <a:r>
              <a:rPr lang="en-US" sz="2000" dirty="0"/>
              <a:t>Data were taken with:</a:t>
            </a:r>
          </a:p>
          <a:p>
            <a:pPr lvl="1"/>
            <a:r>
              <a:rPr lang="en-US" sz="2000" dirty="0"/>
              <a:t>2 samples : 1.1 mg (1.1 mm thick) and 14.4 mg ( 8 mm thick)</a:t>
            </a:r>
          </a:p>
          <a:p>
            <a:pPr lvl="1"/>
            <a:r>
              <a:rPr lang="en-US" sz="2000" dirty="0"/>
              <a:t>Empty ampules</a:t>
            </a:r>
          </a:p>
          <a:p>
            <a:pPr lvl="1"/>
            <a:r>
              <a:rPr lang="en-US" sz="2000" dirty="0"/>
              <a:t>No samples</a:t>
            </a:r>
          </a:p>
          <a:p>
            <a:pPr lvl="1"/>
            <a:r>
              <a:rPr lang="en-US" sz="2000" dirty="0"/>
              <a:t>With and without Cd filter</a:t>
            </a:r>
          </a:p>
          <a:p>
            <a:r>
              <a:rPr lang="en-US" sz="2000" dirty="0"/>
              <a:t>Data span from 2 meV up to ~20 keV</a:t>
            </a:r>
          </a:p>
          <a:p>
            <a:r>
              <a:rPr lang="en-US" sz="2000" dirty="0"/>
              <a:t>1% difference with evaluations (within uncertainties)  at thermal</a:t>
            </a:r>
          </a:p>
          <a:p>
            <a:endParaRPr lang="en-US" sz="2000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1AF98460-3F52-701F-F59B-4B7E9BCD5E1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219" y="3229804"/>
            <a:ext cx="4608226" cy="3628196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F6596100-C371-3C17-9C71-53C758AAB8B5}"/>
              </a:ext>
            </a:extLst>
          </p:cNvPr>
          <p:cNvSpPr txBox="1"/>
          <p:nvPr/>
        </p:nvSpPr>
        <p:spPr>
          <a:xfrm>
            <a:off x="3482836" y="6030603"/>
            <a:ext cx="12568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/>
              <a:t>Preliminary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54DBF5F-C1ED-250F-0339-0B9D15041A4C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35743" t="25344" r="48112" b="13535"/>
          <a:stretch>
            <a:fillRect/>
          </a:stretch>
        </p:blipFill>
        <p:spPr>
          <a:xfrm>
            <a:off x="5372100" y="3212597"/>
            <a:ext cx="3733262" cy="3392003"/>
          </a:xfrm>
          <a:prstGeom prst="rect">
            <a:avLst/>
          </a:prstGeom>
        </p:spPr>
      </p:pic>
      <p:sp>
        <p:nvSpPr>
          <p:cNvPr id="9" name="Oval 8">
            <a:extLst>
              <a:ext uri="{FF2B5EF4-FFF2-40B4-BE49-F238E27FC236}">
                <a16:creationId xmlns:a16="http://schemas.microsoft.com/office/drawing/2014/main" id="{47FFF487-870E-FA65-DF0C-F77F7715E75F}"/>
              </a:ext>
            </a:extLst>
          </p:cNvPr>
          <p:cNvSpPr/>
          <p:nvPr/>
        </p:nvSpPr>
        <p:spPr>
          <a:xfrm>
            <a:off x="6331334" y="3996979"/>
            <a:ext cx="79514" cy="79514"/>
          </a:xfrm>
          <a:prstGeom prst="ellipse">
            <a:avLst/>
          </a:prstGeom>
          <a:solidFill>
            <a:schemeClr val="accent6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5046270-41CC-5320-A07B-85910968D345}"/>
              </a:ext>
            </a:extLst>
          </p:cNvPr>
          <p:cNvSpPr txBox="1"/>
          <p:nvPr/>
        </p:nvSpPr>
        <p:spPr>
          <a:xfrm>
            <a:off x="5654905" y="5949632"/>
            <a:ext cx="9989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ENDF-81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53F1C2A-3B40-AAB4-796C-56DED4B30EB2}"/>
              </a:ext>
            </a:extLst>
          </p:cNvPr>
          <p:cNvSpPr txBox="1"/>
          <p:nvPr/>
        </p:nvSpPr>
        <p:spPr>
          <a:xfrm>
            <a:off x="541708" y="6165743"/>
            <a:ext cx="5517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/>
              <a:t>thin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6289CB8-792A-80FD-FD06-FD31611AAD59}"/>
              </a:ext>
            </a:extLst>
          </p:cNvPr>
          <p:cNvSpPr txBox="1"/>
          <p:nvPr/>
        </p:nvSpPr>
        <p:spPr>
          <a:xfrm>
            <a:off x="5654905" y="3244334"/>
            <a:ext cx="6687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/>
              <a:t>Thick</a:t>
            </a:r>
          </a:p>
        </p:txBody>
      </p:sp>
    </p:spTree>
    <p:extLst>
      <p:ext uri="{BB962C8B-B14F-4D97-AF65-F5344CB8AC3E}">
        <p14:creationId xmlns:p14="http://schemas.microsoft.com/office/powerpoint/2010/main" val="373721776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6290DDC-D9B1-AF1E-87D2-077695478B5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5FAD875F-C7F7-381D-8252-9027D6ACDE6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68968" y="609600"/>
            <a:ext cx="8502316" cy="892208"/>
          </a:xfrm>
        </p:spPr>
        <p:txBody>
          <a:bodyPr/>
          <a:lstStyle/>
          <a:p>
            <a:r>
              <a:rPr lang="en-US" dirty="0"/>
              <a:t>239Pu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E7E41D8E-1CAD-344F-2798-1289BB2DCD0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26711" y="3798332"/>
            <a:ext cx="2569863" cy="2113137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0E8582CE-3DC9-0174-5584-29443CD01AE4}"/>
              </a:ext>
            </a:extLst>
          </p:cNvPr>
          <p:cNvSpPr txBox="1"/>
          <p:nvPr/>
        </p:nvSpPr>
        <p:spPr>
          <a:xfrm>
            <a:off x="483187" y="3429000"/>
            <a:ext cx="6671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baseline="30000" dirty="0">
                <a:solidFill>
                  <a:srgbClr val="FF0000"/>
                </a:solidFill>
              </a:rPr>
              <a:t>239</a:t>
            </a:r>
            <a:r>
              <a:rPr lang="en-US" b="1" dirty="0">
                <a:solidFill>
                  <a:srgbClr val="FF0000"/>
                </a:solidFill>
              </a:rPr>
              <a:t>Pu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26FE284-545D-5E0F-21F5-A71BDB027A85}"/>
              </a:ext>
            </a:extLst>
          </p:cNvPr>
          <p:cNvSpPr txBox="1"/>
          <p:nvPr/>
        </p:nvSpPr>
        <p:spPr>
          <a:xfrm>
            <a:off x="1911642" y="3429000"/>
            <a:ext cx="11990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W canister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9C15E9F-2B5F-225A-A459-D4BC4DFF721E}"/>
              </a:ext>
            </a:extLst>
          </p:cNvPr>
          <p:cNvSpPr txBox="1"/>
          <p:nvPr/>
        </p:nvSpPr>
        <p:spPr>
          <a:xfrm>
            <a:off x="368968" y="5722643"/>
            <a:ext cx="1858457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bg1">
                    <a:lumMod val="75000"/>
                  </a:schemeClr>
                </a:solidFill>
              </a:rPr>
              <a:t>Pb spherical plug </a:t>
            </a:r>
          </a:p>
        </p:txBody>
      </p:sp>
    </p:spTree>
    <p:extLst>
      <p:ext uri="{BB962C8B-B14F-4D97-AF65-F5344CB8AC3E}">
        <p14:creationId xmlns:p14="http://schemas.microsoft.com/office/powerpoint/2010/main" val="360078800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732412D-C848-91DB-1567-CD96AF7AFED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0A4E1E8-DC12-D9E4-0948-7001B9BE2C69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14219" y="-5791"/>
            <a:ext cx="7994055" cy="504959"/>
          </a:xfrm>
        </p:spPr>
        <p:txBody>
          <a:bodyPr/>
          <a:lstStyle/>
          <a:p>
            <a:r>
              <a:rPr lang="en-US" baseline="30000" dirty="0"/>
              <a:t>239</a:t>
            </a:r>
            <a:r>
              <a:rPr lang="en-US" dirty="0"/>
              <a:t>Pu(n,tot): Why?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849525BE-1818-5D88-99A3-6509463DC03E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30612" y="398105"/>
            <a:ext cx="9029780" cy="1784939"/>
          </a:xfrm>
        </p:spPr>
        <p:txBody>
          <a:bodyPr/>
          <a:lstStyle/>
          <a:p>
            <a:pPr marL="257175" indent="-257175"/>
            <a:r>
              <a:rPr lang="en-US" sz="2400" dirty="0">
                <a:ea typeface="Source Sans Pro" panose="020B0503030403020204" pitchFamily="34" charset="0"/>
                <a:cs typeface="Times"/>
              </a:rPr>
              <a:t>Data are need up to 20 eV</a:t>
            </a:r>
          </a:p>
          <a:p>
            <a:pPr marL="257175" indent="-257175"/>
            <a:r>
              <a:rPr lang="en-US" sz="2400" dirty="0">
                <a:ea typeface="Source Sans Pro" panose="020B0503030403020204" pitchFamily="34" charset="0"/>
                <a:cs typeface="Times"/>
              </a:rPr>
              <a:t>Usual issue is the purity of the sample:</a:t>
            </a:r>
          </a:p>
          <a:p>
            <a:pPr marL="600075" lvl="1" indent="-257175"/>
            <a:r>
              <a:rPr lang="en-US" sz="2100" baseline="30000" dirty="0">
                <a:ea typeface="Source Sans Pro" panose="020B0503030403020204" pitchFamily="34" charset="0"/>
                <a:cs typeface="Times"/>
              </a:rPr>
              <a:t>239</a:t>
            </a:r>
            <a:r>
              <a:rPr lang="en-US" sz="2100" dirty="0">
                <a:ea typeface="Source Sans Pro" panose="020B0503030403020204" pitchFamily="34" charset="0"/>
                <a:cs typeface="Times"/>
              </a:rPr>
              <a:t>Pu comes with </a:t>
            </a:r>
            <a:r>
              <a:rPr lang="en-US" sz="2100" baseline="30000" dirty="0">
                <a:ea typeface="Source Sans Pro" panose="020B0503030403020204" pitchFamily="34" charset="0"/>
                <a:cs typeface="Times"/>
              </a:rPr>
              <a:t>240</a:t>
            </a:r>
            <a:r>
              <a:rPr lang="en-US" sz="2100" dirty="0">
                <a:ea typeface="Source Sans Pro" panose="020B0503030403020204" pitchFamily="34" charset="0"/>
                <a:cs typeface="Times"/>
              </a:rPr>
              <a:t>Pu, which has a big resonance at ~1.05 eV</a:t>
            </a:r>
          </a:p>
          <a:p>
            <a:pPr marL="600075" lvl="1" indent="-257175"/>
            <a:r>
              <a:rPr lang="en-US" sz="2100" dirty="0">
                <a:ea typeface="Source Sans Pro" panose="020B0503030403020204" pitchFamily="34" charset="0"/>
                <a:cs typeface="Times"/>
              </a:rPr>
              <a:t>Hard to accurately characterize that resonance: a </a:t>
            </a:r>
            <a:r>
              <a:rPr lang="en-US" sz="2100" baseline="30000" dirty="0">
                <a:ea typeface="Source Sans Pro" panose="020B0503030403020204" pitchFamily="34" charset="0"/>
                <a:cs typeface="Times"/>
              </a:rPr>
              <a:t>240</a:t>
            </a:r>
            <a:r>
              <a:rPr lang="en-US" sz="2100" dirty="0">
                <a:ea typeface="Source Sans Pro" panose="020B0503030403020204" pitchFamily="34" charset="0"/>
                <a:cs typeface="Times"/>
              </a:rPr>
              <a:t>Pu experiment will utilize a sample that has some </a:t>
            </a:r>
            <a:r>
              <a:rPr lang="en-US" sz="2100" baseline="30000" dirty="0">
                <a:ea typeface="Source Sans Pro" panose="020B0503030403020204" pitchFamily="34" charset="0"/>
                <a:cs typeface="Times"/>
              </a:rPr>
              <a:t>239</a:t>
            </a:r>
            <a:r>
              <a:rPr lang="en-US" sz="2100" dirty="0">
                <a:ea typeface="Source Sans Pro" panose="020B0503030403020204" pitchFamily="34" charset="0"/>
                <a:cs typeface="Times"/>
              </a:rPr>
              <a:t>Pu (fissile)</a:t>
            </a:r>
          </a:p>
          <a:p>
            <a:pPr marL="257175" indent="-257175"/>
            <a:r>
              <a:rPr lang="en-US" sz="2400" dirty="0">
                <a:ea typeface="Source Sans Pro" panose="020B0503030403020204" pitchFamily="34" charset="0"/>
                <a:cs typeface="Times"/>
              </a:rPr>
              <a:t>Correlations in the analysis</a:t>
            </a:r>
          </a:p>
          <a:p>
            <a:pPr marL="257175" indent="-257175"/>
            <a:r>
              <a:rPr lang="en-US" sz="2400" dirty="0">
                <a:ea typeface="Source Sans Pro" panose="020B0503030403020204" pitchFamily="34" charset="0"/>
                <a:cs typeface="Times"/>
              </a:rPr>
              <a:t>Even small % of </a:t>
            </a:r>
            <a:r>
              <a:rPr lang="en-US" sz="2400" baseline="30000" dirty="0">
                <a:ea typeface="Source Sans Pro" panose="020B0503030403020204" pitchFamily="34" charset="0"/>
                <a:cs typeface="Times"/>
              </a:rPr>
              <a:t>240</a:t>
            </a:r>
            <a:r>
              <a:rPr lang="en-US" sz="2400" dirty="0">
                <a:ea typeface="Source Sans Pro" panose="020B0503030403020204" pitchFamily="34" charset="0"/>
                <a:cs typeface="Times"/>
              </a:rPr>
              <a:t>Pu have an effect 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1AA82AB-2872-6878-7176-62115B3C380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3091"/>
          <a:stretch/>
        </p:blipFill>
        <p:spPr>
          <a:xfrm>
            <a:off x="10144" y="3429000"/>
            <a:ext cx="4904237" cy="3429000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91FA3158-2750-D700-DB5E-36BA06430447}"/>
              </a:ext>
            </a:extLst>
          </p:cNvPr>
          <p:cNvSpPr/>
          <p:nvPr/>
        </p:nvSpPr>
        <p:spPr>
          <a:xfrm>
            <a:off x="1870554" y="3554083"/>
            <a:ext cx="286050" cy="2777706"/>
          </a:xfrm>
          <a:prstGeom prst="rect">
            <a:avLst/>
          </a:prstGeom>
          <a:solidFill>
            <a:schemeClr val="accent6">
              <a:lumMod val="60000"/>
              <a:lumOff val="40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35A06D95-67B8-45C5-8583-4950E780E25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14366" y="2183045"/>
            <a:ext cx="3146026" cy="2337198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C5C2D135-50A1-BF97-893E-AAB1D5D6ED8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914366" y="4495095"/>
            <a:ext cx="3146026" cy="2316477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D13F078D-A04D-8997-AB66-E8E65A51A44B}"/>
              </a:ext>
            </a:extLst>
          </p:cNvPr>
          <p:cNvSpPr/>
          <p:nvPr/>
        </p:nvSpPr>
        <p:spPr>
          <a:xfrm>
            <a:off x="8067554" y="3717561"/>
            <a:ext cx="821613" cy="254832"/>
          </a:xfrm>
          <a:prstGeom prst="rect">
            <a:avLst/>
          </a:prstGeom>
          <a:solidFill>
            <a:schemeClr val="accent1">
              <a:alpha val="14025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BD153986-CE01-C1C7-5D92-FBEA652D96D9}"/>
              </a:ext>
            </a:extLst>
          </p:cNvPr>
          <p:cNvSpPr/>
          <p:nvPr/>
        </p:nvSpPr>
        <p:spPr>
          <a:xfrm>
            <a:off x="8036688" y="6029611"/>
            <a:ext cx="821613" cy="254832"/>
          </a:xfrm>
          <a:prstGeom prst="rect">
            <a:avLst/>
          </a:prstGeom>
          <a:solidFill>
            <a:schemeClr val="accent1">
              <a:alpha val="14025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09981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DA86A53-3A55-6EFA-495B-CC5D7AB7FF1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7FDCB1A-F94B-17C9-91F1-A28BB07BFCCF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14219" y="-5791"/>
            <a:ext cx="7994055" cy="504959"/>
          </a:xfrm>
        </p:spPr>
        <p:txBody>
          <a:bodyPr/>
          <a:lstStyle/>
          <a:p>
            <a:r>
              <a:rPr lang="en-US" dirty="0"/>
              <a:t>The pure sample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D2E7078B-3DB8-5308-8B99-F4B484AB62AD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62882" y="445364"/>
            <a:ext cx="3068866" cy="2226635"/>
          </a:xfrm>
        </p:spPr>
        <p:txBody>
          <a:bodyPr/>
          <a:lstStyle/>
          <a:p>
            <a:r>
              <a:rPr lang="en-US" dirty="0"/>
              <a:t>99.96% </a:t>
            </a:r>
            <a:r>
              <a:rPr lang="en-US" baseline="30000" dirty="0"/>
              <a:t>239</a:t>
            </a:r>
            <a:r>
              <a:rPr lang="en-US" dirty="0"/>
              <a:t>Pu, 0.04% </a:t>
            </a:r>
            <a:r>
              <a:rPr lang="en-US" baseline="30000" dirty="0"/>
              <a:t>240</a:t>
            </a:r>
            <a:r>
              <a:rPr lang="en-US" dirty="0"/>
              <a:t>Pu from Chemistry Division at LANL</a:t>
            </a:r>
          </a:p>
          <a:p>
            <a:r>
              <a:rPr lang="en-US" dirty="0"/>
              <a:t>Only ~100 mg available.</a:t>
            </a:r>
          </a:p>
          <a:p>
            <a:r>
              <a:rPr lang="en-US" dirty="0"/>
              <a:t>DICER only needs 1 mg</a:t>
            </a:r>
          </a:p>
          <a:p>
            <a:r>
              <a:rPr lang="en-US" dirty="0"/>
              <a:t>Liquid sample, enclosed in a W canister and sealed with hand-pressed Pb plugs</a:t>
            </a:r>
          </a:p>
          <a:p>
            <a:r>
              <a:rPr lang="en-US" dirty="0"/>
              <a:t>Liquid sample ensures uniformity: </a:t>
            </a:r>
            <a:r>
              <a:rPr lang="en-US" baseline="30000" dirty="0"/>
              <a:t>239</a:t>
            </a:r>
            <a:r>
              <a:rPr lang="en-US" dirty="0"/>
              <a:t>PuCl</a:t>
            </a:r>
            <a:r>
              <a:rPr lang="en-US" baseline="-25000" dirty="0"/>
              <a:t>4 </a:t>
            </a:r>
            <a:r>
              <a:rPr lang="en-US" dirty="0"/>
              <a:t>in 6M D</a:t>
            </a:r>
            <a:r>
              <a:rPr lang="en-US" baseline="-25000" dirty="0"/>
              <a:t>2</a:t>
            </a:r>
            <a:r>
              <a:rPr lang="en-US" dirty="0"/>
              <a:t>O●DCl solution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DDFAC6C4-F24E-97A4-3F35-DF4F4ED72683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r="2328"/>
          <a:stretch>
            <a:fillRect/>
          </a:stretch>
        </p:blipFill>
        <p:spPr>
          <a:xfrm>
            <a:off x="3297814" y="1377262"/>
            <a:ext cx="5731967" cy="258947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23391CC4-C578-4482-747B-0A5A60BB6402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60304" y="4186003"/>
            <a:ext cx="3068866" cy="2523456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42DB3E95-C587-6258-3313-E4013E4B703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06325" y="4186003"/>
            <a:ext cx="2523456" cy="2523456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E73F4312-0CA3-5A61-C617-0C3365A41FA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05574" y="4186003"/>
            <a:ext cx="2523456" cy="25234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105995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B6C8060-A0C6-3FD6-DE19-EFFD14EF815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6F5AAA6E-6FA6-93BE-7A9C-AF50C3630B0D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80626" y="56999"/>
            <a:ext cx="9063373" cy="334293"/>
          </a:xfrm>
        </p:spPr>
        <p:txBody>
          <a:bodyPr/>
          <a:lstStyle/>
          <a:p>
            <a:r>
              <a:rPr lang="en-US" dirty="0"/>
              <a:t>Preliminary results</a:t>
            </a:r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AFF515C7-E9F4-BE56-CB59-E716410F937D}"/>
              </a:ext>
            </a:extLst>
          </p:cNvPr>
          <p:cNvSpPr txBox="1">
            <a:spLocks/>
          </p:cNvSpPr>
          <p:nvPr/>
        </p:nvSpPr>
        <p:spPr>
          <a:xfrm>
            <a:off x="0" y="1458352"/>
            <a:ext cx="9143999" cy="655007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230188" indent="-230188" algn="l" defTabSz="685800" rtl="0" eaLnBrk="1" latinLnBrk="0" hangingPunct="1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60375" indent="-230188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−"/>
              <a:tabLst/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688975" indent="-231775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914400" indent="-227013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−"/>
              <a:defRPr sz="12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/>
            <a:endParaRPr lang="en-US" sz="2000" dirty="0">
              <a:ea typeface="Source Sans Pro" panose="020B0503030403020204" pitchFamily="34" charset="0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D9AD442-EE93-A8B3-D608-557A0E273067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0" y="632306"/>
            <a:ext cx="9124078" cy="1792239"/>
          </a:xfrm>
        </p:spPr>
        <p:txBody>
          <a:bodyPr>
            <a:noAutofit/>
          </a:bodyPr>
          <a:lstStyle/>
          <a:p>
            <a:r>
              <a:rPr lang="en-US" dirty="0">
                <a:ea typeface="Source Sans Pro" panose="020B0503030403020204" pitchFamily="34" charset="0"/>
              </a:rPr>
              <a:t>Sample was free of measurable </a:t>
            </a:r>
            <a:r>
              <a:rPr lang="en-US" baseline="30000" dirty="0">
                <a:ea typeface="Source Sans Pro" panose="020B0503030403020204" pitchFamily="34" charset="0"/>
              </a:rPr>
              <a:t>240</a:t>
            </a:r>
            <a:r>
              <a:rPr lang="en-US" dirty="0">
                <a:ea typeface="Source Sans Pro" panose="020B0503030403020204" pitchFamily="34" charset="0"/>
              </a:rPr>
              <a:t>Pu </a:t>
            </a:r>
          </a:p>
          <a:p>
            <a:r>
              <a:rPr lang="en-US" b="1" dirty="0">
                <a:ea typeface="Source Sans Pro" panose="020B0503030403020204" pitchFamily="34" charset="0"/>
              </a:rPr>
              <a:t>Preliminary results favor the ENDF/B-VIII.0 evaluation</a:t>
            </a:r>
          </a:p>
          <a:p>
            <a:r>
              <a:rPr lang="en-US" dirty="0">
                <a:ea typeface="Source Sans Pro" panose="020B0503030403020204" pitchFamily="34" charset="0"/>
              </a:rPr>
              <a:t>Analysis is almost complete and a manuscript will be</a:t>
            </a:r>
            <a:br>
              <a:rPr lang="en-US" dirty="0">
                <a:ea typeface="Source Sans Pro" panose="020B0503030403020204" pitchFamily="34" charset="0"/>
              </a:rPr>
            </a:br>
            <a:r>
              <a:rPr lang="en-US" dirty="0">
                <a:ea typeface="Source Sans Pro" panose="020B0503030403020204" pitchFamily="34" charset="0"/>
              </a:rPr>
              <a:t>submitted for publication to Phys. Rev. C.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FA33DC63-B220-84C3-A5B7-B89235AA4C5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91828" y="3702494"/>
            <a:ext cx="4332250" cy="3115135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7A240305-4545-6CC9-E52F-4E0C33E9FA6D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6417" y="3702493"/>
            <a:ext cx="3806340" cy="3093061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EEA9BFC4-754B-BD2B-892A-D1EF3D2C52F1}"/>
              </a:ext>
            </a:extLst>
          </p:cNvPr>
          <p:cNvSpPr txBox="1"/>
          <p:nvPr/>
        </p:nvSpPr>
        <p:spPr>
          <a:xfrm>
            <a:off x="1368632" y="3333162"/>
            <a:ext cx="12568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/>
              <a:t>Preliminary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07F3D1EF-204B-08B8-C664-2436CE6C4DFA}"/>
              </a:ext>
            </a:extLst>
          </p:cNvPr>
          <p:cNvSpPr txBox="1"/>
          <p:nvPr/>
        </p:nvSpPr>
        <p:spPr>
          <a:xfrm>
            <a:off x="6697782" y="3856970"/>
            <a:ext cx="12568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/>
              <a:t>Preliminary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92197B79-74CA-55E9-8278-BC75B932C831}"/>
              </a:ext>
            </a:extLst>
          </p:cNvPr>
          <p:cNvSpPr/>
          <p:nvPr/>
        </p:nvSpPr>
        <p:spPr>
          <a:xfrm>
            <a:off x="1070100" y="3806826"/>
            <a:ext cx="861952" cy="2555874"/>
          </a:xfrm>
          <a:prstGeom prst="rect">
            <a:avLst/>
          </a:prstGeom>
          <a:solidFill>
            <a:schemeClr val="accent1">
              <a:alpha val="29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D7D1D772-9B0C-0DC2-129D-D70DB31DB368}"/>
              </a:ext>
            </a:extLst>
          </p:cNvPr>
          <p:cNvSpPr/>
          <p:nvPr/>
        </p:nvSpPr>
        <p:spPr>
          <a:xfrm>
            <a:off x="2189795" y="3805796"/>
            <a:ext cx="259270" cy="2555874"/>
          </a:xfrm>
          <a:prstGeom prst="rect">
            <a:avLst/>
          </a:prstGeom>
          <a:solidFill>
            <a:schemeClr val="accent6">
              <a:lumMod val="40000"/>
              <a:lumOff val="60000"/>
              <a:alpha val="72009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3EEE983A-3587-2E20-6D63-B21AB8E9C837}"/>
              </a:ext>
            </a:extLst>
          </p:cNvPr>
          <p:cNvSpPr txBox="1"/>
          <p:nvPr/>
        </p:nvSpPr>
        <p:spPr>
          <a:xfrm>
            <a:off x="1167491" y="5956918"/>
            <a:ext cx="6671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baseline="30000" dirty="0">
                <a:solidFill>
                  <a:srgbClr val="09198D"/>
                </a:solidFill>
              </a:rPr>
              <a:t>239</a:t>
            </a:r>
            <a:r>
              <a:rPr lang="en-US" b="1" dirty="0">
                <a:solidFill>
                  <a:srgbClr val="09198D"/>
                </a:solidFill>
              </a:rPr>
              <a:t>Pu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C993012A-5DCB-C289-09B0-3183264C9650}"/>
              </a:ext>
            </a:extLst>
          </p:cNvPr>
          <p:cNvSpPr txBox="1"/>
          <p:nvPr/>
        </p:nvSpPr>
        <p:spPr>
          <a:xfrm>
            <a:off x="1985845" y="5956918"/>
            <a:ext cx="6671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baseline="30000" dirty="0">
                <a:solidFill>
                  <a:srgbClr val="FF0000"/>
                </a:solidFill>
              </a:rPr>
              <a:t>240</a:t>
            </a:r>
            <a:r>
              <a:rPr lang="en-US" b="1" dirty="0">
                <a:solidFill>
                  <a:srgbClr val="FF0000"/>
                </a:solidFill>
              </a:rPr>
              <a:t>Pu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19FC57FB-F29B-AE22-32BF-1D8756D0ACD4}"/>
              </a:ext>
            </a:extLst>
          </p:cNvPr>
          <p:cNvSpPr/>
          <p:nvPr/>
        </p:nvSpPr>
        <p:spPr>
          <a:xfrm>
            <a:off x="3201398" y="3805796"/>
            <a:ext cx="667171" cy="2555874"/>
          </a:xfrm>
          <a:prstGeom prst="rect">
            <a:avLst/>
          </a:prstGeom>
          <a:solidFill>
            <a:schemeClr val="accent1">
              <a:alpha val="29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E00D5E2-3FCC-2EFE-2F64-DC117545ED70}"/>
              </a:ext>
            </a:extLst>
          </p:cNvPr>
          <p:cNvSpPr txBox="1"/>
          <p:nvPr/>
        </p:nvSpPr>
        <p:spPr>
          <a:xfrm>
            <a:off x="3207260" y="5956918"/>
            <a:ext cx="6671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baseline="30000" dirty="0">
                <a:solidFill>
                  <a:srgbClr val="09198D"/>
                </a:solidFill>
              </a:rPr>
              <a:t>239</a:t>
            </a:r>
            <a:r>
              <a:rPr lang="en-US" b="1" dirty="0">
                <a:solidFill>
                  <a:srgbClr val="09198D"/>
                </a:solidFill>
              </a:rPr>
              <a:t>Pu</a:t>
            </a:r>
          </a:p>
        </p:txBody>
      </p:sp>
    </p:spTree>
    <p:extLst>
      <p:ext uri="{BB962C8B-B14F-4D97-AF65-F5344CB8AC3E}">
        <p14:creationId xmlns:p14="http://schemas.microsoft.com/office/powerpoint/2010/main" val="35670860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5EB72A5-95BB-986A-0D7E-EAF5F8FA8D6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158C6299-5B30-DC97-535B-E0868D186163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68968" y="609600"/>
            <a:ext cx="8502316" cy="892208"/>
          </a:xfrm>
        </p:spPr>
        <p:txBody>
          <a:bodyPr/>
          <a:lstStyle/>
          <a:p>
            <a:r>
              <a:rPr lang="en-US" dirty="0"/>
              <a:t>149Sm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ACE3CE6-EBE6-D7C1-6551-1B65A1993D0B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2994" y="3693935"/>
            <a:ext cx="2554465" cy="25544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122691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A30884E2-E69B-054E-804E-60CA1691EBE6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43256" y="19527"/>
            <a:ext cx="6667243" cy="507720"/>
          </a:xfrm>
        </p:spPr>
        <p:txBody>
          <a:bodyPr/>
          <a:lstStyle/>
          <a:p>
            <a:r>
              <a:rPr lang="en-US" dirty="0"/>
              <a:t>n+</a:t>
            </a:r>
            <a:r>
              <a:rPr lang="en-US" baseline="30000" dirty="0"/>
              <a:t>149</a:t>
            </a:r>
            <a:r>
              <a:rPr lang="en-US" dirty="0"/>
              <a:t>Sm: Capture and transmission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AFE493C-94EE-BC7B-4143-8DAA7A6DE35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8773" y="-182669"/>
            <a:ext cx="2333501" cy="2057400"/>
          </a:xfrm>
          <a:prstGeom prst="rect">
            <a:avLst/>
          </a:prstGeom>
        </p:spPr>
      </p:pic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BFC28323-7856-5D97-16C5-398A79E86E1F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-1" y="472383"/>
            <a:ext cx="6667243" cy="4022500"/>
          </a:xfrm>
        </p:spPr>
        <p:txBody>
          <a:bodyPr>
            <a:noAutofit/>
          </a:bodyPr>
          <a:lstStyle/>
          <a:p>
            <a:pPr marL="342900" indent="-342900"/>
            <a:r>
              <a:rPr lang="en-US" baseline="30000" dirty="0">
                <a:ea typeface="Source Sans Pro" panose="020B0503030403020204" pitchFamily="34" charset="0"/>
                <a:cs typeface="Times"/>
              </a:rPr>
              <a:t>149</a:t>
            </a:r>
            <a:r>
              <a:rPr lang="en-US" dirty="0">
                <a:ea typeface="Source Sans Pro" panose="020B0503030403020204" pitchFamily="34" charset="0"/>
                <a:cs typeface="Times"/>
              </a:rPr>
              <a:t>Sm: fission product + neutron poison</a:t>
            </a:r>
          </a:p>
          <a:p>
            <a:pPr marL="342900" indent="-342900"/>
            <a:r>
              <a:rPr lang="en-US" dirty="0">
                <a:ea typeface="Source Sans Pro" panose="020B0503030403020204" pitchFamily="34" charset="0"/>
                <a:cs typeface="Times"/>
              </a:rPr>
              <a:t>Accumulates in a reactor, like </a:t>
            </a:r>
            <a:r>
              <a:rPr lang="en-US" baseline="30000" dirty="0">
                <a:ea typeface="Source Sans Pro" panose="020B0503030403020204" pitchFamily="34" charset="0"/>
                <a:cs typeface="Times"/>
              </a:rPr>
              <a:t>135</a:t>
            </a:r>
            <a:r>
              <a:rPr lang="en-US" dirty="0">
                <a:ea typeface="Source Sans Pro" panose="020B0503030403020204" pitchFamily="34" charset="0"/>
                <a:cs typeface="Times"/>
              </a:rPr>
              <a:t>Xe but it doesn’t decay away</a:t>
            </a:r>
          </a:p>
          <a:p>
            <a:pPr marL="342900" indent="-342900"/>
            <a:r>
              <a:rPr lang="en-US" dirty="0">
                <a:ea typeface="Source Sans Pro" panose="020B0503030403020204" pitchFamily="34" charset="0"/>
                <a:cs typeface="Times"/>
              </a:rPr>
              <a:t>Detector for Advanced Neutron Capture Experiments (DANCE) (See E. Leal-</a:t>
            </a:r>
            <a:r>
              <a:rPr lang="en-US" dirty="0" err="1">
                <a:ea typeface="Source Sans Pro" panose="020B0503030403020204" pitchFamily="34" charset="0"/>
                <a:cs typeface="Times"/>
              </a:rPr>
              <a:t>Cidoncha’s</a:t>
            </a:r>
            <a:r>
              <a:rPr lang="en-US" dirty="0">
                <a:ea typeface="Source Sans Pro" panose="020B0503030403020204" pitchFamily="34" charset="0"/>
                <a:cs typeface="Times"/>
              </a:rPr>
              <a:t> talk for DANCE details)</a:t>
            </a:r>
          </a:p>
          <a:p>
            <a:pPr marL="342900" indent="-342900"/>
            <a:r>
              <a:rPr lang="en-US" dirty="0">
                <a:ea typeface="Source Sans Pro" panose="020B0503030403020204" pitchFamily="34" charset="0"/>
                <a:cs typeface="Times"/>
              </a:rPr>
              <a:t>~4</a:t>
            </a:r>
            <a:r>
              <a:rPr lang="el-GR" dirty="0">
                <a:ea typeface="Source Sans Pro" panose="020B0503030403020204" pitchFamily="34" charset="0"/>
                <a:cs typeface="Times"/>
              </a:rPr>
              <a:t>π</a:t>
            </a:r>
            <a:r>
              <a:rPr lang="en-US" dirty="0">
                <a:ea typeface="Source Sans Pro" panose="020B0503030403020204" pitchFamily="34" charset="0"/>
                <a:cs typeface="Times"/>
              </a:rPr>
              <a:t> calorimeter</a:t>
            </a:r>
          </a:p>
          <a:p>
            <a:pPr marL="342900" indent="-342900"/>
            <a:r>
              <a:rPr lang="en-US" dirty="0">
                <a:ea typeface="Source Sans Pro" panose="020B0503030403020204" pitchFamily="34" charset="0"/>
                <a:cs typeface="Times"/>
              </a:rPr>
              <a:t>DANCE to get the capture yields</a:t>
            </a:r>
          </a:p>
          <a:p>
            <a:pPr marL="342900" indent="-342900"/>
            <a:r>
              <a:rPr lang="en-US" dirty="0">
                <a:ea typeface="Source Sans Pro" panose="020B0503030403020204" pitchFamily="34" charset="0"/>
                <a:cs typeface="Times"/>
              </a:rPr>
              <a:t>DANCE also provides multiplicities</a:t>
            </a:r>
          </a:p>
          <a:p>
            <a:pPr marL="342900" indent="-342900"/>
            <a:r>
              <a:rPr lang="en-US" dirty="0">
                <a:ea typeface="Source Sans Pro" panose="020B0503030403020204" pitchFamily="34" charset="0"/>
                <a:cs typeface="Times"/>
              </a:rPr>
              <a:t>Different multiplicity distributions</a:t>
            </a:r>
            <a:br>
              <a:rPr lang="en-US" dirty="0">
                <a:ea typeface="Source Sans Pro" panose="020B0503030403020204" pitchFamily="34" charset="0"/>
                <a:cs typeface="Times"/>
              </a:rPr>
            </a:br>
            <a:r>
              <a:rPr lang="en-US" dirty="0">
                <a:ea typeface="Source Sans Pro" panose="020B0503030403020204" pitchFamily="34" charset="0"/>
                <a:cs typeface="Times"/>
              </a:rPr>
              <a:t>for different spins</a:t>
            </a:r>
          </a:p>
          <a:p>
            <a:pPr marL="342900" indent="-342900"/>
            <a:r>
              <a:rPr lang="en-US" dirty="0">
                <a:ea typeface="Source Sans Pro" panose="020B0503030403020204" pitchFamily="34" charset="0"/>
                <a:cs typeface="Times"/>
              </a:rPr>
              <a:t>DANCE is used as a </a:t>
            </a:r>
            <a:r>
              <a:rPr lang="en-US" dirty="0" err="1">
                <a:ea typeface="Source Sans Pro" panose="020B0503030403020204" pitchFamily="34" charset="0"/>
                <a:cs typeface="Times"/>
              </a:rPr>
              <a:t>spinometer</a:t>
            </a:r>
            <a:endParaRPr lang="en-US" dirty="0">
              <a:ea typeface="Source Sans Pro" panose="020B0503030403020204" pitchFamily="34" charset="0"/>
              <a:cs typeface="Times"/>
            </a:endParaRPr>
          </a:p>
          <a:p>
            <a:pPr marL="342900" indent="-342900"/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16526A8-216C-D806-3323-79E25F44772C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43256" y="3854761"/>
            <a:ext cx="4191000" cy="2979317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2BC90F00-904D-845E-2D8F-3C749FA441E4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436296" y="1811412"/>
            <a:ext cx="3707704" cy="50226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204564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8C0082D-AE95-E84B-ACFA-C1B3472209C3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55949" y="-4114"/>
            <a:ext cx="7994055" cy="653826"/>
          </a:xfrm>
        </p:spPr>
        <p:txBody>
          <a:bodyPr>
            <a:normAutofit/>
          </a:bodyPr>
          <a:lstStyle/>
          <a:p>
            <a:r>
              <a:rPr lang="en-US" dirty="0"/>
              <a:t>n+</a:t>
            </a:r>
            <a:r>
              <a:rPr lang="en-US" baseline="30000" dirty="0"/>
              <a:t>149</a:t>
            </a:r>
            <a:r>
              <a:rPr lang="en-US" dirty="0"/>
              <a:t>Sm: R-Matrix analysis &amp; Resonance parameters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323998-3C00-1721-3A36-97C5AB8B071E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62630" y="444161"/>
            <a:ext cx="9000744" cy="337208"/>
          </a:xfrm>
        </p:spPr>
        <p:txBody>
          <a:bodyPr>
            <a:noAutofit/>
          </a:bodyPr>
          <a:lstStyle/>
          <a:p>
            <a:pPr marL="342900" indent="-342900"/>
            <a:r>
              <a:rPr lang="en-US" sz="1600" dirty="0">
                <a:ea typeface="Source Sans Pro" panose="020B0503030403020204" pitchFamily="34" charset="0"/>
                <a:cs typeface="Times"/>
              </a:rPr>
              <a:t>Fits in capture and transmission data using SAMMY</a:t>
            </a:r>
          </a:p>
          <a:p>
            <a:pPr marL="342900" indent="-342900"/>
            <a:r>
              <a:rPr lang="en-US" sz="1600" dirty="0">
                <a:ea typeface="Source Sans Pro" panose="020B0503030403020204" pitchFamily="34" charset="0"/>
                <a:cs typeface="Times"/>
              </a:rPr>
              <a:t>About 40 spins were incorrectly assigned</a:t>
            </a:r>
          </a:p>
          <a:p>
            <a:pPr marL="342900" indent="-342900"/>
            <a:r>
              <a:rPr lang="en-US" sz="1600" dirty="0">
                <a:ea typeface="Source Sans Pro" panose="020B0503030403020204" pitchFamily="34" charset="0"/>
                <a:cs typeface="Times"/>
              </a:rPr>
              <a:t>Resolved 58 new resonances (215 vs 157 in evaluations)</a:t>
            </a:r>
          </a:p>
          <a:p>
            <a:pPr marL="342900" indent="-342900"/>
            <a:r>
              <a:rPr lang="en-US" sz="1600" dirty="0">
                <a:ea typeface="Source Sans Pro" panose="020B0503030403020204" pitchFamily="34" charset="0"/>
                <a:cs typeface="Times"/>
              </a:rPr>
              <a:t>More info on LA-UR-23-32571</a:t>
            </a:r>
          </a:p>
          <a:p>
            <a:pPr marL="342900" indent="-342900"/>
            <a:endParaRPr lang="en-US" sz="1600" dirty="0">
              <a:ea typeface="Source Sans Pro" panose="020B0503030403020204" pitchFamily="34" charset="0"/>
              <a:cs typeface="Times"/>
            </a:endParaRPr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C95BDF05-C107-B869-68BF-8D39B7089417}"/>
              </a:ext>
            </a:extLst>
          </p:cNvPr>
          <p:cNvSpPr txBox="1">
            <a:spLocks/>
          </p:cNvSpPr>
          <p:nvPr/>
        </p:nvSpPr>
        <p:spPr>
          <a:xfrm>
            <a:off x="80626" y="719851"/>
            <a:ext cx="9000744" cy="207497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230188" indent="-230188" algn="l" defTabSz="685800" rtl="0" eaLnBrk="1" latinLnBrk="0" hangingPunct="1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60375" indent="-230188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−"/>
              <a:tabLst/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688975" indent="-231775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914400" indent="-227013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−"/>
              <a:defRPr sz="12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/>
            <a:endParaRPr lang="en-US" b="1" dirty="0">
              <a:ea typeface="Source Sans Pro" panose="020B0503030403020204" pitchFamily="34" charset="0"/>
              <a:cs typeface="Times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C68E3DA-E522-3DAC-6E38-FA61FDC8DE1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575" y="2337730"/>
            <a:ext cx="3368439" cy="452027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3FCCA94B-DB75-8AA3-8477-875847745DA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35929" y="1759098"/>
            <a:ext cx="3762170" cy="5096647"/>
          </a:xfrm>
          <a:prstGeom prst="rect">
            <a:avLst/>
          </a:prstGeom>
        </p:spPr>
      </p:pic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44A39BD7-63EC-4C2E-CF7F-708A8E7543BA}"/>
              </a:ext>
            </a:extLst>
          </p:cNvPr>
          <p:cNvSpPr txBox="1">
            <a:spLocks/>
          </p:cNvSpPr>
          <p:nvPr/>
        </p:nvSpPr>
        <p:spPr>
          <a:xfrm>
            <a:off x="294508" y="1931451"/>
            <a:ext cx="4063464" cy="33720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230188" indent="-230188" algn="l" defTabSz="685800" rtl="0" eaLnBrk="1" latinLnBrk="0" hangingPunct="1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60375" indent="-230188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−"/>
              <a:tabLst/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688975" indent="-231775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914400" indent="-227013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−"/>
              <a:defRPr sz="12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i="1" dirty="0">
                <a:ea typeface="Source Sans Pro" panose="020B0503030403020204" pitchFamily="34" charset="0"/>
                <a:cs typeface="Times"/>
              </a:rPr>
              <a:t>Resolved doublet @ 15 eV</a:t>
            </a: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D40F72BA-A605-A490-D13D-D578EE5EF35B}"/>
              </a:ext>
            </a:extLst>
          </p:cNvPr>
          <p:cNvSpPr txBox="1">
            <a:spLocks/>
          </p:cNvSpPr>
          <p:nvPr/>
        </p:nvSpPr>
        <p:spPr>
          <a:xfrm>
            <a:off x="6494902" y="1487835"/>
            <a:ext cx="2655519" cy="33720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230188" indent="-230188" algn="l" defTabSz="685800" rtl="0" eaLnBrk="1" latinLnBrk="0" hangingPunct="1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60375" indent="-230188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−"/>
              <a:tabLst/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688975" indent="-231775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914400" indent="-227013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−"/>
              <a:defRPr sz="12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i="1" dirty="0">
                <a:ea typeface="Source Sans Pro" panose="020B0503030403020204" pitchFamily="34" charset="0"/>
                <a:cs typeface="Times"/>
              </a:rPr>
              <a:t>Evaluated </a:t>
            </a:r>
            <a:r>
              <a:rPr lang="el-GR" i="1" dirty="0">
                <a:ea typeface="Source Sans Pro" panose="020B0503030403020204" pitchFamily="34" charset="0"/>
                <a:cs typeface="Times"/>
              </a:rPr>
              <a:t>Γ</a:t>
            </a:r>
            <a:r>
              <a:rPr lang="en-US" i="1" baseline="-25000" dirty="0">
                <a:ea typeface="Source Sans Pro" panose="020B0503030403020204" pitchFamily="34" charset="0"/>
                <a:cs typeface="Times"/>
              </a:rPr>
              <a:t>n </a:t>
            </a:r>
            <a:r>
              <a:rPr lang="en-US" i="1" dirty="0">
                <a:ea typeface="Source Sans Pro" panose="020B0503030403020204" pitchFamily="34" charset="0"/>
                <a:cs typeface="Times"/>
              </a:rPr>
              <a:t>is too large</a:t>
            </a:r>
            <a:endParaRPr lang="en-US" i="1" baseline="-25000" dirty="0">
              <a:ea typeface="Source Sans Pro" panose="020B0503030403020204" pitchFamily="34" charset="0"/>
              <a:cs typeface="Times"/>
            </a:endParaRPr>
          </a:p>
        </p:txBody>
      </p:sp>
      <p:pic>
        <p:nvPicPr>
          <p:cNvPr id="2" name="Picture 2" descr="Logos of NISA, NCSP and LLNL">
            <a:extLst>
              <a:ext uri="{FF2B5EF4-FFF2-40B4-BE49-F238E27FC236}">
                <a16:creationId xmlns:a16="http://schemas.microsoft.com/office/drawing/2014/main" id="{BA19690B-1CFB-0B32-A5D4-8A0CA937099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64349" y="-5769"/>
            <a:ext cx="1679652" cy="7215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144274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4F52A541-2543-D94D-8504-3D6BB182996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Non-traditional Neutron transmission measurements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1B90B0EC-0FFA-E340-A870-A9AEF1EB7EC7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34CE7EE-710C-244F-8350-75E4D04BD957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7784" y="3248512"/>
            <a:ext cx="3558426" cy="27103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632115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8554738-0C65-59B9-DB5B-A2B262FEBB9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3D449FF-89E9-B175-F324-8E93A8BE9CC6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55949" y="-4114"/>
            <a:ext cx="7994055" cy="653826"/>
          </a:xfrm>
        </p:spPr>
        <p:txBody>
          <a:bodyPr>
            <a:normAutofit/>
          </a:bodyPr>
          <a:lstStyle/>
          <a:p>
            <a:r>
              <a:rPr lang="en-US" dirty="0"/>
              <a:t>The transmission sample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73027BE-F304-2604-F32F-6E0A4A055DF8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62630" y="444160"/>
            <a:ext cx="4261425" cy="5969679"/>
          </a:xfrm>
        </p:spPr>
        <p:txBody>
          <a:bodyPr>
            <a:noAutofit/>
          </a:bodyPr>
          <a:lstStyle/>
          <a:p>
            <a:pPr marL="342900" indent="-342900"/>
            <a:r>
              <a:rPr lang="en-US" dirty="0">
                <a:ea typeface="Source Sans Pro" panose="020B0503030403020204" pitchFamily="34" charset="0"/>
                <a:cs typeface="Times"/>
              </a:rPr>
              <a:t>Sm</a:t>
            </a:r>
            <a:r>
              <a:rPr lang="en-US" baseline="-25000" dirty="0">
                <a:ea typeface="Source Sans Pro" panose="020B0503030403020204" pitchFamily="34" charset="0"/>
                <a:cs typeface="Times"/>
              </a:rPr>
              <a:t>2</a:t>
            </a:r>
            <a:r>
              <a:rPr lang="en-US" dirty="0">
                <a:ea typeface="Source Sans Pro" panose="020B0503030403020204" pitchFamily="34" charset="0"/>
                <a:cs typeface="Times"/>
              </a:rPr>
              <a:t>O</a:t>
            </a:r>
            <a:r>
              <a:rPr lang="en-US" baseline="-25000" dirty="0">
                <a:ea typeface="Source Sans Pro" panose="020B0503030403020204" pitchFamily="34" charset="0"/>
                <a:cs typeface="Times"/>
              </a:rPr>
              <a:t>3</a:t>
            </a:r>
            <a:r>
              <a:rPr lang="en-US" dirty="0">
                <a:ea typeface="Source Sans Pro" panose="020B0503030403020204" pitchFamily="34" charset="0"/>
                <a:cs typeface="Times"/>
              </a:rPr>
              <a:t> powder in capillary tubes sealed with Al plugs</a:t>
            </a:r>
          </a:p>
          <a:p>
            <a:pPr marL="342900" indent="-342900"/>
            <a:r>
              <a:rPr lang="en-US" dirty="0">
                <a:ea typeface="Source Sans Pro" panose="020B0503030403020204" pitchFamily="34" charset="0"/>
                <a:cs typeface="Times"/>
              </a:rPr>
              <a:t>Sm</a:t>
            </a:r>
            <a:r>
              <a:rPr lang="en-US" baseline="-25000" dirty="0">
                <a:ea typeface="Source Sans Pro" panose="020B0503030403020204" pitchFamily="34" charset="0"/>
                <a:cs typeface="Times"/>
              </a:rPr>
              <a:t>2</a:t>
            </a:r>
            <a:r>
              <a:rPr lang="en-US" dirty="0">
                <a:ea typeface="Source Sans Pro" panose="020B0503030403020204" pitchFamily="34" charset="0"/>
                <a:cs typeface="Times"/>
              </a:rPr>
              <a:t>O</a:t>
            </a:r>
            <a:r>
              <a:rPr lang="en-US" baseline="-25000" dirty="0">
                <a:ea typeface="Source Sans Pro" panose="020B0503030403020204" pitchFamily="34" charset="0"/>
                <a:cs typeface="Times"/>
              </a:rPr>
              <a:t>3</a:t>
            </a:r>
            <a:r>
              <a:rPr lang="en-US" dirty="0">
                <a:ea typeface="Source Sans Pro" panose="020B0503030403020204" pitchFamily="34" charset="0"/>
                <a:cs typeface="Times"/>
              </a:rPr>
              <a:t> is hygroscopic</a:t>
            </a:r>
          </a:p>
          <a:p>
            <a:pPr marL="342900" indent="-342900"/>
            <a:r>
              <a:rPr lang="en-US" dirty="0">
                <a:ea typeface="Source Sans Pro" panose="020B0503030403020204" pitchFamily="34" charset="0"/>
                <a:cs typeface="Times"/>
              </a:rPr>
              <a:t>Samples were “baked” at 200 </a:t>
            </a:r>
            <a:r>
              <a:rPr lang="en-US" baseline="30000" dirty="0" err="1">
                <a:ea typeface="Source Sans Pro" panose="020B0503030403020204" pitchFamily="34" charset="0"/>
                <a:cs typeface="Times"/>
              </a:rPr>
              <a:t>o</a:t>
            </a:r>
            <a:r>
              <a:rPr lang="en-US" dirty="0" err="1">
                <a:ea typeface="Source Sans Pro" panose="020B0503030403020204" pitchFamily="34" charset="0"/>
                <a:cs typeface="Times"/>
              </a:rPr>
              <a:t>C</a:t>
            </a:r>
            <a:r>
              <a:rPr lang="en-US" dirty="0">
                <a:ea typeface="Source Sans Pro" panose="020B0503030403020204" pitchFamily="34" charset="0"/>
                <a:cs typeface="Times"/>
              </a:rPr>
              <a:t> under vacuum for ~3 days</a:t>
            </a:r>
          </a:p>
          <a:p>
            <a:pPr marL="342900" indent="-342900"/>
            <a:r>
              <a:rPr lang="en-US" dirty="0">
                <a:ea typeface="Source Sans Pro" panose="020B0503030403020204" pitchFamily="34" charset="0"/>
                <a:cs typeface="Times"/>
              </a:rPr>
              <a:t>Previous </a:t>
            </a:r>
            <a:r>
              <a:rPr lang="en-US" dirty="0" err="1">
                <a:ea typeface="Source Sans Pro" panose="020B0503030403020204" pitchFamily="34" charset="0"/>
                <a:cs typeface="Times"/>
              </a:rPr>
              <a:t>Sm</a:t>
            </a:r>
            <a:r>
              <a:rPr lang="en-US" dirty="0">
                <a:ea typeface="Source Sans Pro" panose="020B0503030403020204" pitchFamily="34" charset="0"/>
                <a:cs typeface="Times"/>
              </a:rPr>
              <a:t> studies: samples baked at 1000 </a:t>
            </a:r>
            <a:r>
              <a:rPr lang="en-US" baseline="30000" dirty="0">
                <a:ea typeface="Source Sans Pro" panose="020B0503030403020204" pitchFamily="34" charset="0"/>
                <a:cs typeface="Times"/>
              </a:rPr>
              <a:t>0</a:t>
            </a:r>
            <a:r>
              <a:rPr lang="en-US" dirty="0">
                <a:ea typeface="Source Sans Pro" panose="020B0503030403020204" pitchFamily="34" charset="0"/>
                <a:cs typeface="Times"/>
              </a:rPr>
              <a:t>C in atmospheric pressure for a few minutes.</a:t>
            </a:r>
          </a:p>
          <a:p>
            <a:pPr marL="342900" indent="-342900"/>
            <a:r>
              <a:rPr lang="en-US" dirty="0">
                <a:ea typeface="Source Sans Pro" panose="020B0503030403020204" pitchFamily="34" charset="0"/>
                <a:cs typeface="Times"/>
              </a:rPr>
              <a:t>There is concern if our method truly results in dry samples</a:t>
            </a:r>
          </a:p>
          <a:p>
            <a:pPr marL="342900" indent="-342900"/>
            <a:r>
              <a:rPr lang="en-US" dirty="0">
                <a:ea typeface="Source Sans Pro" panose="020B0503030403020204" pitchFamily="34" charset="0"/>
                <a:cs typeface="Times"/>
              </a:rPr>
              <a:t>We used </a:t>
            </a:r>
            <a:r>
              <a:rPr lang="en-US" dirty="0" err="1">
                <a:ea typeface="Source Sans Pro" panose="020B0503030403020204" pitchFamily="34" charset="0"/>
                <a:cs typeface="Times"/>
              </a:rPr>
              <a:t>Thermogalvanic</a:t>
            </a:r>
            <a:r>
              <a:rPr lang="en-US" dirty="0">
                <a:ea typeface="Source Sans Pro" panose="020B0503030403020204" pitchFamily="34" charset="0"/>
                <a:cs typeface="Times"/>
              </a:rPr>
              <a:t> Analysis (TGA) and studied the mass change at different temperatures</a:t>
            </a:r>
          </a:p>
          <a:p>
            <a:pPr marL="342900" indent="-342900"/>
            <a:r>
              <a:rPr lang="en-US" dirty="0">
                <a:ea typeface="Source Sans Pro" panose="020B0503030403020204" pitchFamily="34" charset="0"/>
                <a:cs typeface="Times"/>
              </a:rPr>
              <a:t>Highest mass change: 700 </a:t>
            </a:r>
            <a:r>
              <a:rPr lang="en-US" baseline="30000" dirty="0">
                <a:ea typeface="Source Sans Pro" panose="020B0503030403020204" pitchFamily="34" charset="0"/>
                <a:cs typeface="Times"/>
              </a:rPr>
              <a:t>0</a:t>
            </a:r>
            <a:r>
              <a:rPr lang="en-US" dirty="0">
                <a:ea typeface="Source Sans Pro" panose="020B0503030403020204" pitchFamily="34" charset="0"/>
                <a:cs typeface="Times"/>
              </a:rPr>
              <a:t>C (~8%)</a:t>
            </a:r>
          </a:p>
          <a:p>
            <a:pPr marL="342900" indent="-342900"/>
            <a:r>
              <a:rPr lang="en-US" dirty="0">
                <a:ea typeface="Source Sans Pro" panose="020B0503030403020204" pitchFamily="34" charset="0"/>
                <a:cs typeface="Times"/>
              </a:rPr>
              <a:t>Consistent with the mass change we observed in the transmission before and after baking the sample</a:t>
            </a:r>
          </a:p>
          <a:p>
            <a:pPr marL="342900" indent="-342900"/>
            <a:r>
              <a:rPr lang="en-US" dirty="0">
                <a:ea typeface="Source Sans Pro" panose="020B0503030403020204" pitchFamily="34" charset="0"/>
                <a:cs typeface="Times"/>
              </a:rPr>
              <a:t>ND2025 proceedings describe the study.</a:t>
            </a:r>
          </a:p>
          <a:p>
            <a:pPr marL="342900" indent="-342900"/>
            <a:endParaRPr lang="en-US" dirty="0">
              <a:ea typeface="Source Sans Pro" panose="020B0503030403020204" pitchFamily="34" charset="0"/>
              <a:cs typeface="Times"/>
            </a:endParaRPr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1D9C7CF7-29CE-0FA9-3FDB-0356A4B3ADFC}"/>
              </a:ext>
            </a:extLst>
          </p:cNvPr>
          <p:cNvSpPr txBox="1">
            <a:spLocks/>
          </p:cNvSpPr>
          <p:nvPr/>
        </p:nvSpPr>
        <p:spPr>
          <a:xfrm>
            <a:off x="80626" y="719851"/>
            <a:ext cx="9000744" cy="207497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230188" indent="-230188" algn="l" defTabSz="685800" rtl="0" eaLnBrk="1" latinLnBrk="0" hangingPunct="1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60375" indent="-230188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−"/>
              <a:tabLst/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688975" indent="-231775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914400" indent="-227013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−"/>
              <a:defRPr sz="12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/>
            <a:endParaRPr lang="en-US" b="1" dirty="0">
              <a:ea typeface="Source Sans Pro" panose="020B0503030403020204" pitchFamily="34" charset="0"/>
              <a:cs typeface="Times"/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F9C19D91-6D6E-621C-2BF1-EC72FEA28C6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82576" y="1374965"/>
            <a:ext cx="4216790" cy="2702020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3A8E189B-CE30-8D8C-C9ED-51CE23108C3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82576" y="4121846"/>
            <a:ext cx="4261425" cy="2737753"/>
          </a:xfrm>
          <a:prstGeom prst="rect">
            <a:avLst/>
          </a:prstGeom>
        </p:spPr>
      </p:pic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2F485A02-B34E-7CA4-8AE6-3C76E02BCB7B}"/>
              </a:ext>
            </a:extLst>
          </p:cNvPr>
          <p:cNvCxnSpPr>
            <a:cxnSpLocks/>
          </p:cNvCxnSpPr>
          <p:nvPr/>
        </p:nvCxnSpPr>
        <p:spPr>
          <a:xfrm flipV="1">
            <a:off x="5960378" y="2618282"/>
            <a:ext cx="0" cy="450861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FA913F59-2158-E037-C16C-D06FEC0F3374}"/>
              </a:ext>
            </a:extLst>
          </p:cNvPr>
          <p:cNvCxnSpPr>
            <a:cxnSpLocks/>
          </p:cNvCxnSpPr>
          <p:nvPr/>
        </p:nvCxnSpPr>
        <p:spPr>
          <a:xfrm>
            <a:off x="5960378" y="1858921"/>
            <a:ext cx="0" cy="417755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675842DA-4A5D-3F54-3576-141EC4997BBD}"/>
              </a:ext>
            </a:extLst>
          </p:cNvPr>
          <p:cNvSpPr txBox="1"/>
          <p:nvPr/>
        </p:nvSpPr>
        <p:spPr>
          <a:xfrm>
            <a:off x="5922292" y="1974004"/>
            <a:ext cx="69602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b="1" dirty="0"/>
              <a:t>7.5(13)%</a:t>
            </a:r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BCC66C1D-2FA5-5A77-937A-01CD6BE7828F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56571" t="31277" r="9070" b="30167"/>
          <a:stretch>
            <a:fillRect/>
          </a:stretch>
        </p:blipFill>
        <p:spPr>
          <a:xfrm>
            <a:off x="6090112" y="54069"/>
            <a:ext cx="1846352" cy="12755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857209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7F74F94-2795-C3EB-4A80-AC75D42700F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1B853CBE-097F-9EDC-A613-80CE38E905C3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80626" y="56999"/>
            <a:ext cx="9063373" cy="334293"/>
          </a:xfrm>
        </p:spPr>
        <p:txBody>
          <a:bodyPr/>
          <a:lstStyle/>
          <a:p>
            <a:r>
              <a:rPr lang="en-US" dirty="0"/>
              <a:t>n+</a:t>
            </a:r>
            <a:r>
              <a:rPr lang="en-US" baseline="30000" dirty="0"/>
              <a:t>149</a:t>
            </a:r>
            <a:r>
              <a:rPr lang="en-US" dirty="0"/>
              <a:t>Sm: Non-Statistical behavior</a:t>
            </a:r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8FB7B377-4AFD-9017-CC9B-94B885274737}"/>
              </a:ext>
            </a:extLst>
          </p:cNvPr>
          <p:cNvSpPr txBox="1">
            <a:spLocks/>
          </p:cNvSpPr>
          <p:nvPr/>
        </p:nvSpPr>
        <p:spPr>
          <a:xfrm>
            <a:off x="0" y="1458352"/>
            <a:ext cx="9143999" cy="655007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230188" indent="-230188" algn="l" defTabSz="685800" rtl="0" eaLnBrk="1" latinLnBrk="0" hangingPunct="1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60375" indent="-230188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−"/>
              <a:tabLst/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688975" indent="-231775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914400" indent="-227013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−"/>
              <a:defRPr sz="12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/>
            <a:endParaRPr lang="en-US" sz="2000" dirty="0">
              <a:ea typeface="Source Sans Pro" panose="020B0503030403020204" pitchFamily="34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81F87C0-E4E4-76EF-EE3E-F63A5095501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35661" y="4104297"/>
            <a:ext cx="6668514" cy="1093452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76734CEA-F4A6-8761-817B-631B8DC2064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11673" y="1338327"/>
            <a:ext cx="4052914" cy="2552379"/>
          </a:xfrm>
          <a:prstGeom prst="rect">
            <a:avLst/>
          </a:prstGeom>
        </p:spPr>
      </p:pic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B73F9653-7479-B8E0-C23E-C344DCD562D4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0" y="665025"/>
            <a:ext cx="9124078" cy="715037"/>
          </a:xfrm>
        </p:spPr>
        <p:txBody>
          <a:bodyPr>
            <a:noAutofit/>
          </a:bodyPr>
          <a:lstStyle/>
          <a:p>
            <a:r>
              <a:rPr lang="en-US" dirty="0">
                <a:ea typeface="Source Sans Pro" panose="020B0503030403020204" pitchFamily="34" charset="0"/>
              </a:rPr>
              <a:t>Statistically significant </a:t>
            </a:r>
            <a:r>
              <a:rPr lang="en-US" b="1" dirty="0">
                <a:ea typeface="Source Sans Pro" panose="020B0503030403020204" pitchFamily="34" charset="0"/>
              </a:rPr>
              <a:t>change in the </a:t>
            </a:r>
            <a:r>
              <a:rPr lang="el-GR" b="1" dirty="0">
                <a:ea typeface="Source Sans Pro" panose="020B0503030403020204" pitchFamily="34" charset="0"/>
              </a:rPr>
              <a:t>Γ</a:t>
            </a:r>
            <a:r>
              <a:rPr lang="el-GR" b="1" baseline="-25000" dirty="0">
                <a:ea typeface="Source Sans Pro" panose="020B0503030403020204" pitchFamily="34" charset="0"/>
              </a:rPr>
              <a:t>γ</a:t>
            </a:r>
            <a:r>
              <a:rPr lang="en-US" b="1" dirty="0">
                <a:ea typeface="Source Sans Pro" panose="020B0503030403020204" pitchFamily="34" charset="0"/>
              </a:rPr>
              <a:t> distributions </a:t>
            </a:r>
            <a:r>
              <a:rPr lang="en-US" dirty="0">
                <a:ea typeface="Source Sans Pro" panose="020B0503030403020204" pitchFamily="34" charset="0"/>
              </a:rPr>
              <a:t>around 200 eV was observed.</a:t>
            </a:r>
          </a:p>
          <a:p>
            <a:r>
              <a:rPr lang="en-US" dirty="0">
                <a:ea typeface="Source Sans Pro" panose="020B0503030403020204" pitchFamily="34" charset="0"/>
              </a:rPr>
              <a:t>Findings will be submitted for publication to Phys. Rev. Lett. (similar findings in </a:t>
            </a:r>
            <a:r>
              <a:rPr lang="en-US" baseline="30000" dirty="0">
                <a:ea typeface="Source Sans Pro" panose="020B0503030403020204" pitchFamily="34" charset="0"/>
              </a:rPr>
              <a:t>147</a:t>
            </a:r>
            <a:r>
              <a:rPr lang="en-US" dirty="0">
                <a:ea typeface="Source Sans Pro" panose="020B0503030403020204" pitchFamily="34" charset="0"/>
              </a:rPr>
              <a:t>Sm)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2D290808-8297-7F41-FDD6-7B917A97405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35661" y="5381107"/>
            <a:ext cx="6668514" cy="1458406"/>
          </a:xfrm>
          <a:prstGeom prst="rect">
            <a:avLst/>
          </a:prstGeom>
        </p:spPr>
      </p:pic>
      <p:pic>
        <p:nvPicPr>
          <p:cNvPr id="3" name="Picture 2" descr="Logos of NISA, NCSP and LLNL">
            <a:extLst>
              <a:ext uri="{FF2B5EF4-FFF2-40B4-BE49-F238E27FC236}">
                <a16:creationId xmlns:a16="http://schemas.microsoft.com/office/drawing/2014/main" id="{E9098406-21D0-B1BF-8FE4-2AB5B54AE95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64349" y="-5769"/>
            <a:ext cx="1679652" cy="7215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268E31B9-342F-D097-510C-FFE4EA7DF41C}"/>
              </a:ext>
            </a:extLst>
          </p:cNvPr>
          <p:cNvSpPr txBox="1"/>
          <p:nvPr/>
        </p:nvSpPr>
        <p:spPr>
          <a:xfrm rot="1605371">
            <a:off x="7191029" y="4707313"/>
            <a:ext cx="15747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Phys. Rev. Lett.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BFE872D-2A83-1D32-5ED1-55EDA4974F08}"/>
              </a:ext>
            </a:extLst>
          </p:cNvPr>
          <p:cNvSpPr txBox="1"/>
          <p:nvPr/>
        </p:nvSpPr>
        <p:spPr>
          <a:xfrm rot="1710857">
            <a:off x="7475002" y="6206060"/>
            <a:ext cx="12778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Phys. Rev. C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3EAC9F1E-E06D-7478-9CC1-55EF3A64BC0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4741" y="1362351"/>
            <a:ext cx="4207521" cy="25460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9217185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C16CD35-4B67-D824-BDA1-06D3C24064B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E3281AF3-957C-B9C8-5442-8289BD636136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80626" y="56999"/>
            <a:ext cx="9063373" cy="334293"/>
          </a:xfrm>
        </p:spPr>
        <p:txBody>
          <a:bodyPr/>
          <a:lstStyle/>
          <a:p>
            <a:r>
              <a:rPr lang="en-US" dirty="0"/>
              <a:t>Oscillations in cross sections</a:t>
            </a:r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8828CB89-5AEF-0DDB-D65A-37703514A49F}"/>
              </a:ext>
            </a:extLst>
          </p:cNvPr>
          <p:cNvSpPr txBox="1">
            <a:spLocks/>
          </p:cNvSpPr>
          <p:nvPr/>
        </p:nvSpPr>
        <p:spPr>
          <a:xfrm>
            <a:off x="0" y="1458352"/>
            <a:ext cx="9143999" cy="655007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230188" indent="-230188" algn="l" defTabSz="685800" rtl="0" eaLnBrk="1" latinLnBrk="0" hangingPunct="1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60375" indent="-230188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−"/>
              <a:tabLst/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688975" indent="-231775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914400" indent="-227013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−"/>
              <a:defRPr sz="12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/>
            <a:endParaRPr lang="en-US" sz="2000" dirty="0">
              <a:ea typeface="Source Sans Pro" panose="020B0503030403020204" pitchFamily="34" charset="0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4ECC49B1-BA8A-208E-95F6-4EA927E167E4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0626" y="4245430"/>
            <a:ext cx="8964318" cy="2555572"/>
          </a:xfrm>
          <a:prstGeom prst="rect">
            <a:avLst/>
          </a:prstGeom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37F9D7-4026-AE3B-CE40-744AA1362F85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0" y="534332"/>
            <a:ext cx="9124078" cy="715037"/>
          </a:xfrm>
        </p:spPr>
        <p:txBody>
          <a:bodyPr>
            <a:noAutofit/>
          </a:bodyPr>
          <a:lstStyle/>
          <a:p>
            <a:r>
              <a:rPr lang="en-US" dirty="0" err="1">
                <a:ea typeface="Source Sans Pro" panose="020B0503030403020204" pitchFamily="34" charset="0"/>
              </a:rPr>
              <a:t>Sm</a:t>
            </a:r>
            <a:r>
              <a:rPr lang="en-US" dirty="0">
                <a:ea typeface="Source Sans Pro" panose="020B0503030403020204" pitchFamily="34" charset="0"/>
              </a:rPr>
              <a:t> work gave rise to </a:t>
            </a:r>
            <a:r>
              <a:rPr lang="en-US" b="1" dirty="0">
                <a:ea typeface="Source Sans Pro" panose="020B0503030403020204" pitchFamily="34" charset="0"/>
              </a:rPr>
              <a:t>an interesting observation</a:t>
            </a:r>
          </a:p>
          <a:p>
            <a:r>
              <a:rPr lang="en-US" dirty="0">
                <a:ea typeface="Source Sans Pro" panose="020B0503030403020204" pitchFamily="34" charset="0"/>
              </a:rPr>
              <a:t>Neutron-capture cross sections are exhibiting a statistically significant </a:t>
            </a:r>
            <a:r>
              <a:rPr lang="en-US" b="1" dirty="0">
                <a:ea typeface="Source Sans Pro" panose="020B0503030403020204" pitchFamily="34" charset="0"/>
              </a:rPr>
              <a:t>oscillating behavior </a:t>
            </a:r>
          </a:p>
          <a:p>
            <a:r>
              <a:rPr lang="en-US" dirty="0">
                <a:ea typeface="Source Sans Pro" panose="020B0503030403020204" pitchFamily="34" charset="0"/>
              </a:rPr>
              <a:t>Oscillations are an autocovariance. Is this autocovariance information preserved in cross-section processing for criticality applications?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1230AE4-8D11-D5C7-20BC-1D9ACE551B2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19754" y="2233520"/>
            <a:ext cx="4084570" cy="18917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2407604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B4A5802-C6EF-2F22-05CB-9520B5C70EF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4E233C29-570D-34B8-BE2D-939308533E5F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68968" y="609600"/>
            <a:ext cx="8502316" cy="892208"/>
          </a:xfrm>
        </p:spPr>
        <p:txBody>
          <a:bodyPr/>
          <a:lstStyle/>
          <a:p>
            <a:r>
              <a:rPr lang="en-US" dirty="0"/>
              <a:t>63Cu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11382F78-EC36-DD58-C7DF-C89D8F15E951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5825" y="3662218"/>
            <a:ext cx="3879272" cy="25861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0972857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3387A80-1D35-282A-05EF-5334619EE23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A8144874-EEC8-D0A2-DF8B-683A62C3CE85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80626" y="56999"/>
            <a:ext cx="9063373" cy="334293"/>
          </a:xfrm>
        </p:spPr>
        <p:txBody>
          <a:bodyPr/>
          <a:lstStyle/>
          <a:p>
            <a:r>
              <a:rPr lang="en-US" baseline="30000" dirty="0"/>
              <a:t>63</a:t>
            </a:r>
            <a:r>
              <a:rPr lang="en-US" dirty="0"/>
              <a:t>Cu, funded by LANL-LDRD	</a:t>
            </a:r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CC6B40BA-94FB-1A91-F49D-3383FCAA7CE9}"/>
              </a:ext>
            </a:extLst>
          </p:cNvPr>
          <p:cNvSpPr txBox="1">
            <a:spLocks/>
          </p:cNvSpPr>
          <p:nvPr/>
        </p:nvSpPr>
        <p:spPr>
          <a:xfrm>
            <a:off x="0" y="1458352"/>
            <a:ext cx="9143999" cy="655007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230188" indent="-230188" algn="l" defTabSz="685800" rtl="0" eaLnBrk="1" latinLnBrk="0" hangingPunct="1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60375" indent="-230188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−"/>
              <a:tabLst/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688975" indent="-231775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914400" indent="-227013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−"/>
              <a:defRPr sz="12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/>
            <a:endParaRPr lang="en-US" sz="2000" dirty="0">
              <a:ea typeface="Source Sans Pro" panose="020B0503030403020204" pitchFamily="34" charset="0"/>
            </a:endParaRPr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9489D8CB-6DD1-0EE1-44DD-992C7FFC7DB3}"/>
              </a:ext>
            </a:extLst>
          </p:cNvPr>
          <p:cNvSpPr txBox="1">
            <a:spLocks/>
          </p:cNvSpPr>
          <p:nvPr/>
        </p:nvSpPr>
        <p:spPr>
          <a:xfrm>
            <a:off x="0" y="477325"/>
            <a:ext cx="4571999" cy="3449583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230188" indent="-230188" algn="l" defTabSz="685800" rtl="0" eaLnBrk="1" latinLnBrk="0" hangingPunct="1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60375" indent="-230188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−"/>
              <a:tabLst/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688975" indent="-231775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914400" indent="-227013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−"/>
              <a:defRPr sz="12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ea typeface="Source Sans Pro" panose="020B0503030403020204" pitchFamily="34" charset="0"/>
              </a:rPr>
              <a:t>Through the PARADIGM project, we’re employing ML to identify differential and integral experiments and reduce time in nuclear data evaluations: 3 vs 25 years! (see N. Walton’s talk)</a:t>
            </a:r>
          </a:p>
          <a:p>
            <a:r>
              <a:rPr lang="en-US" baseline="30000" dirty="0">
                <a:ea typeface="Source Sans Pro" panose="020B0503030403020204" pitchFamily="34" charset="0"/>
              </a:rPr>
              <a:t>63</a:t>
            </a:r>
            <a:r>
              <a:rPr lang="en-US" dirty="0">
                <a:ea typeface="Source Sans Pro" panose="020B0503030403020204" pitchFamily="34" charset="0"/>
              </a:rPr>
              <a:t>Cu(n,tot) was identified as an important experiment to showcase the new nuclear data pipeline.</a:t>
            </a:r>
          </a:p>
          <a:p>
            <a:r>
              <a:rPr lang="en-US" dirty="0">
                <a:ea typeface="Source Sans Pro" panose="020B0503030403020204" pitchFamily="34" charset="0"/>
              </a:rPr>
              <a:t>Thin and thick samples were cast at ORNL</a:t>
            </a:r>
          </a:p>
          <a:p>
            <a:r>
              <a:rPr lang="en-US" dirty="0">
                <a:ea typeface="Source Sans Pro" panose="020B0503030403020204" pitchFamily="34" charset="0"/>
              </a:rPr>
              <a:t>Efforts are expected to finish by the end of September</a:t>
            </a:r>
          </a:p>
          <a:p>
            <a:r>
              <a:rPr lang="en-US" dirty="0">
                <a:ea typeface="Source Sans Pro" panose="020B0503030403020204" pitchFamily="34" charset="0"/>
              </a:rPr>
              <a:t>First time DICER measured above 100 keV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191F994-F259-518B-99B8-0C8352559FB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20095" y="3094386"/>
            <a:ext cx="4491372" cy="3579984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992E35E2-DD4A-C6C7-1965-0A30564C2986}"/>
              </a:ext>
            </a:extLst>
          </p:cNvPr>
          <p:cNvSpPr txBox="1"/>
          <p:nvPr/>
        </p:nvSpPr>
        <p:spPr>
          <a:xfrm>
            <a:off x="5335964" y="3455498"/>
            <a:ext cx="12568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/>
              <a:t>Preliminary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392583E-B372-FF83-FA19-0151CAF57EDA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84336" y="340298"/>
            <a:ext cx="3879272" cy="2586182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BB965C61-FF82-2C5B-2E47-7A3E97D52B07}"/>
              </a:ext>
            </a:extLst>
          </p:cNvPr>
          <p:cNvSpPr txBox="1"/>
          <p:nvPr/>
        </p:nvSpPr>
        <p:spPr>
          <a:xfrm>
            <a:off x="6592783" y="-29034"/>
            <a:ext cx="239881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Phys. Rev. X </a:t>
            </a:r>
            <a:r>
              <a:rPr lang="en-US" b="1" dirty="0"/>
              <a:t>15</a:t>
            </a:r>
            <a:r>
              <a:rPr lang="en-US" dirty="0"/>
              <a:t>, 021086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49116F66-F70D-E82A-97EC-6BD7A948C68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5020" y="5047279"/>
            <a:ext cx="4617332" cy="16317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1214467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6DC017D-3057-8FC1-2E55-627587BD524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B7BDB655-F0B3-4C0C-F29F-482890E7D85F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68968" y="609600"/>
            <a:ext cx="8502316" cy="892208"/>
          </a:xfrm>
        </p:spPr>
        <p:txBody>
          <a:bodyPr/>
          <a:lstStyle/>
          <a:p>
            <a:r>
              <a:rPr lang="en-US" dirty="0"/>
              <a:t>Criticality program at LANSCE</a:t>
            </a:r>
          </a:p>
        </p:txBody>
      </p:sp>
      <p:pic>
        <p:nvPicPr>
          <p:cNvPr id="3" name="Picture 2" descr="Logos of NISA, NCSP and LLNL">
            <a:extLst>
              <a:ext uri="{FF2B5EF4-FFF2-40B4-BE49-F238E27FC236}">
                <a16:creationId xmlns:a16="http://schemas.microsoft.com/office/drawing/2014/main" id="{D9961B34-0CF6-F15D-8863-5357C5EE8C6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8968" y="4800601"/>
            <a:ext cx="3370408" cy="1447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8">
            <a:extLst>
              <a:ext uri="{FF2B5EF4-FFF2-40B4-BE49-F238E27FC236}">
                <a16:creationId xmlns:a16="http://schemas.microsoft.com/office/drawing/2014/main" id="{011D2BE5-3E2D-55D3-2774-FD2DD0A208F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42217" y="4800601"/>
            <a:ext cx="4584696" cy="14477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58690552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84E2ADA-E734-A247-5AC7-0D9C7C4A665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EBFFB2CF-E3E2-3BEB-0AF9-9BBD4B60CDAC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80626" y="56999"/>
            <a:ext cx="9063373" cy="334293"/>
          </a:xfrm>
        </p:spPr>
        <p:txBody>
          <a:bodyPr/>
          <a:lstStyle/>
          <a:p>
            <a:r>
              <a:rPr lang="en-US" dirty="0"/>
              <a:t>LANSCE NCSP 5-year outlook</a:t>
            </a:r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539D3EAA-262D-F531-FF45-E8F4B08C92F4}"/>
              </a:ext>
            </a:extLst>
          </p:cNvPr>
          <p:cNvSpPr txBox="1">
            <a:spLocks/>
          </p:cNvSpPr>
          <p:nvPr/>
        </p:nvSpPr>
        <p:spPr>
          <a:xfrm>
            <a:off x="0" y="477325"/>
            <a:ext cx="9143999" cy="142767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230188" indent="-230188" algn="l" defTabSz="685800" rtl="0" eaLnBrk="1" latinLnBrk="0" hangingPunct="1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60375" indent="-230188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−"/>
              <a:tabLst/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688975" indent="-231775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914400" indent="-227013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−"/>
              <a:defRPr sz="12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ea typeface="Source Sans Pro" panose="020B0503030403020204" pitchFamily="34" charset="0"/>
              </a:rPr>
              <a:t>US DOE NCSP 5-year execution plan</a:t>
            </a:r>
            <a:br>
              <a:rPr lang="en-US" dirty="0">
                <a:ea typeface="Source Sans Pro" panose="020B0503030403020204" pitchFamily="34" charset="0"/>
              </a:rPr>
            </a:br>
            <a:r>
              <a:rPr lang="en-US" dirty="0">
                <a:ea typeface="Source Sans Pro" panose="020B0503030403020204" pitchFamily="34" charset="0"/>
                <a:hlinkClick r:id="rId2"/>
              </a:rPr>
              <a:t>https://ncsp.llnl.gov/program-management/ncsp-five-year-execution-plan</a:t>
            </a:r>
            <a:endParaRPr lang="en-US" dirty="0">
              <a:ea typeface="Source Sans Pro" panose="020B0503030403020204" pitchFamily="34" charset="0"/>
            </a:endParaRPr>
          </a:p>
          <a:p>
            <a:r>
              <a:rPr lang="en-US" dirty="0">
                <a:ea typeface="Source Sans Pro" panose="020B0503030403020204" pitchFamily="34" charset="0"/>
              </a:rPr>
              <a:t>LANSCE provides differential nuclear data for (</a:t>
            </a:r>
            <a:r>
              <a:rPr lang="en-US" dirty="0" err="1">
                <a:ea typeface="Source Sans Pro" panose="020B0503030403020204" pitchFamily="34" charset="0"/>
              </a:rPr>
              <a:t>n,x</a:t>
            </a:r>
            <a:r>
              <a:rPr lang="en-US" dirty="0">
                <a:ea typeface="Source Sans Pro" panose="020B0503030403020204" pitchFamily="34" charset="0"/>
              </a:rPr>
              <a:t>) reactions from meV-MeV</a:t>
            </a:r>
          </a:p>
          <a:p>
            <a:r>
              <a:rPr lang="en-US" dirty="0">
                <a:ea typeface="Source Sans Pro" panose="020B0503030403020204" pitchFamily="34" charset="0"/>
              </a:rPr>
              <a:t>The following table shows NCSP funded experiments (will be) conducted at LANSCE apart from 63Cu</a:t>
            </a:r>
          </a:p>
        </p:txBody>
      </p:sp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B1750F3F-E8B9-0249-5A2D-5F28F29513E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08176413"/>
              </p:ext>
            </p:extLst>
          </p:nvPr>
        </p:nvGraphicFramePr>
        <p:xfrm>
          <a:off x="412748" y="2198728"/>
          <a:ext cx="8318502" cy="346704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30352">
                  <a:extLst>
                    <a:ext uri="{9D8B030D-6E8A-4147-A177-3AD203B41FA5}">
                      <a16:colId xmlns:a16="http://schemas.microsoft.com/office/drawing/2014/main" val="542898037"/>
                    </a:ext>
                  </a:extLst>
                </a:gridCol>
                <a:gridCol w="1069308">
                  <a:extLst>
                    <a:ext uri="{9D8B030D-6E8A-4147-A177-3AD203B41FA5}">
                      <a16:colId xmlns:a16="http://schemas.microsoft.com/office/drawing/2014/main" val="2568295359"/>
                    </a:ext>
                  </a:extLst>
                </a:gridCol>
                <a:gridCol w="176445">
                  <a:extLst>
                    <a:ext uri="{9D8B030D-6E8A-4147-A177-3AD203B41FA5}">
                      <a16:colId xmlns:a16="http://schemas.microsoft.com/office/drawing/2014/main" val="1568565421"/>
                    </a:ext>
                  </a:extLst>
                </a:gridCol>
                <a:gridCol w="529335">
                  <a:extLst>
                    <a:ext uri="{9D8B030D-6E8A-4147-A177-3AD203B41FA5}">
                      <a16:colId xmlns:a16="http://schemas.microsoft.com/office/drawing/2014/main" val="2568135604"/>
                    </a:ext>
                  </a:extLst>
                </a:gridCol>
                <a:gridCol w="352889">
                  <a:extLst>
                    <a:ext uri="{9D8B030D-6E8A-4147-A177-3AD203B41FA5}">
                      <a16:colId xmlns:a16="http://schemas.microsoft.com/office/drawing/2014/main" val="822041229"/>
                    </a:ext>
                  </a:extLst>
                </a:gridCol>
                <a:gridCol w="352889">
                  <a:extLst>
                    <a:ext uri="{9D8B030D-6E8A-4147-A177-3AD203B41FA5}">
                      <a16:colId xmlns:a16="http://schemas.microsoft.com/office/drawing/2014/main" val="3502578565"/>
                    </a:ext>
                  </a:extLst>
                </a:gridCol>
                <a:gridCol w="529335">
                  <a:extLst>
                    <a:ext uri="{9D8B030D-6E8A-4147-A177-3AD203B41FA5}">
                      <a16:colId xmlns:a16="http://schemas.microsoft.com/office/drawing/2014/main" val="3958922292"/>
                    </a:ext>
                  </a:extLst>
                </a:gridCol>
                <a:gridCol w="176445">
                  <a:extLst>
                    <a:ext uri="{9D8B030D-6E8A-4147-A177-3AD203B41FA5}">
                      <a16:colId xmlns:a16="http://schemas.microsoft.com/office/drawing/2014/main" val="3863416378"/>
                    </a:ext>
                  </a:extLst>
                </a:gridCol>
                <a:gridCol w="585254">
                  <a:extLst>
                    <a:ext uri="{9D8B030D-6E8A-4147-A177-3AD203B41FA5}">
                      <a16:colId xmlns:a16="http://schemas.microsoft.com/office/drawing/2014/main" val="418747839"/>
                    </a:ext>
                  </a:extLst>
                </a:gridCol>
                <a:gridCol w="469900">
                  <a:extLst>
                    <a:ext uri="{9D8B030D-6E8A-4147-A177-3AD203B41FA5}">
                      <a16:colId xmlns:a16="http://schemas.microsoft.com/office/drawing/2014/main" val="1787241054"/>
                    </a:ext>
                  </a:extLst>
                </a:gridCol>
                <a:gridCol w="497806">
                  <a:extLst>
                    <a:ext uri="{9D8B030D-6E8A-4147-A177-3AD203B41FA5}">
                      <a16:colId xmlns:a16="http://schemas.microsoft.com/office/drawing/2014/main" val="1867632711"/>
                    </a:ext>
                  </a:extLst>
                </a:gridCol>
                <a:gridCol w="131784">
                  <a:extLst>
                    <a:ext uri="{9D8B030D-6E8A-4147-A177-3AD203B41FA5}">
                      <a16:colId xmlns:a16="http://schemas.microsoft.com/office/drawing/2014/main" val="897551891"/>
                    </a:ext>
                  </a:extLst>
                </a:gridCol>
                <a:gridCol w="429280">
                  <a:extLst>
                    <a:ext uri="{9D8B030D-6E8A-4147-A177-3AD203B41FA5}">
                      <a16:colId xmlns:a16="http://schemas.microsoft.com/office/drawing/2014/main" val="2232644607"/>
                    </a:ext>
                  </a:extLst>
                </a:gridCol>
                <a:gridCol w="116840">
                  <a:extLst>
                    <a:ext uri="{9D8B030D-6E8A-4147-A177-3AD203B41FA5}">
                      <a16:colId xmlns:a16="http://schemas.microsoft.com/office/drawing/2014/main" val="1088239859"/>
                    </a:ext>
                  </a:extLst>
                </a:gridCol>
                <a:gridCol w="335059">
                  <a:extLst>
                    <a:ext uri="{9D8B030D-6E8A-4147-A177-3AD203B41FA5}">
                      <a16:colId xmlns:a16="http://schemas.microsoft.com/office/drawing/2014/main" val="3948844880"/>
                    </a:ext>
                  </a:extLst>
                </a:gridCol>
                <a:gridCol w="131784">
                  <a:extLst>
                    <a:ext uri="{9D8B030D-6E8A-4147-A177-3AD203B41FA5}">
                      <a16:colId xmlns:a16="http://schemas.microsoft.com/office/drawing/2014/main" val="4270345907"/>
                    </a:ext>
                  </a:extLst>
                </a:gridCol>
                <a:gridCol w="186247">
                  <a:extLst>
                    <a:ext uri="{9D8B030D-6E8A-4147-A177-3AD203B41FA5}">
                      <a16:colId xmlns:a16="http://schemas.microsoft.com/office/drawing/2014/main" val="2051791471"/>
                    </a:ext>
                  </a:extLst>
                </a:gridCol>
                <a:gridCol w="717550">
                  <a:extLst>
                    <a:ext uri="{9D8B030D-6E8A-4147-A177-3AD203B41FA5}">
                      <a16:colId xmlns:a16="http://schemas.microsoft.com/office/drawing/2014/main" val="2758370801"/>
                    </a:ext>
                  </a:extLst>
                </a:gridCol>
              </a:tblGrid>
              <a:tr h="495292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Reaction</a:t>
                      </a:r>
                    </a:p>
                  </a:txBody>
                  <a:tcPr/>
                </a:tc>
                <a:tc gridSpan="8"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Executed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9"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To be executed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51769951"/>
                  </a:ext>
                </a:extLst>
              </a:tr>
              <a:tr h="495292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PFNS @ Chi-Nu</a:t>
                      </a:r>
                    </a:p>
                    <a:p>
                      <a:pPr algn="ctr"/>
                      <a:r>
                        <a:rPr lang="en-US" sz="1200" dirty="0"/>
                        <a:t>(WNR)</a:t>
                      </a:r>
                    </a:p>
                  </a:txBody>
                  <a:tcPr/>
                </a:tc>
                <a:tc gridSpan="8">
                  <a:txBody>
                    <a:bodyPr/>
                    <a:lstStyle/>
                    <a:p>
                      <a:pPr algn="ctr"/>
                      <a:r>
                        <a:rPr lang="en-US" sz="1200" baseline="30000" dirty="0"/>
                        <a:t>240</a:t>
                      </a:r>
                      <a:r>
                        <a:rPr lang="en-US" sz="1200" dirty="0"/>
                        <a:t>Pu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9">
                  <a:txBody>
                    <a:bodyPr/>
                    <a:lstStyle/>
                    <a:p>
                      <a:pPr algn="ctr"/>
                      <a:r>
                        <a:rPr lang="en-US" sz="1200" baseline="30000" dirty="0"/>
                        <a:t>233</a:t>
                      </a:r>
                      <a:r>
                        <a:rPr lang="en-US" sz="1200" dirty="0"/>
                        <a:t>U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65362358"/>
                  </a:ext>
                </a:extLst>
              </a:tr>
              <a:tr h="495292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(n,</a:t>
                      </a:r>
                      <a:r>
                        <a:rPr lang="el-GR" sz="1200" dirty="0"/>
                        <a:t>γ)</a:t>
                      </a:r>
                      <a:r>
                        <a:rPr lang="en-US" sz="1200" dirty="0"/>
                        <a:t> @ DANCE</a:t>
                      </a:r>
                    </a:p>
                    <a:p>
                      <a:pPr algn="ctr"/>
                      <a:r>
                        <a:rPr lang="en-US" sz="1200" dirty="0"/>
                        <a:t>(Lujan)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aseline="30000" dirty="0"/>
                        <a:t>233</a:t>
                      </a:r>
                      <a:r>
                        <a:rPr lang="en-US" sz="1200" dirty="0"/>
                        <a:t>U</a:t>
                      </a: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aseline="30000" dirty="0"/>
                        <a:t>143</a:t>
                      </a:r>
                      <a:r>
                        <a:rPr lang="en-US" sz="1200" dirty="0"/>
                        <a:t>Nd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aseline="30000" dirty="0"/>
                        <a:t>133</a:t>
                      </a:r>
                      <a:r>
                        <a:rPr lang="en-US" sz="1200" dirty="0"/>
                        <a:t>Cs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aseline="30000" dirty="0"/>
                        <a:t>63</a:t>
                      </a:r>
                      <a:r>
                        <a:rPr lang="en-US" sz="1200" dirty="0"/>
                        <a:t>Cu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aseline="30000" dirty="0"/>
                        <a:t>151</a:t>
                      </a:r>
                      <a:r>
                        <a:rPr lang="en-US" sz="1200" dirty="0"/>
                        <a:t>Sm</a:t>
                      </a: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US" sz="1200" baseline="30000" dirty="0"/>
                        <a:t>151</a:t>
                      </a:r>
                      <a:r>
                        <a:rPr lang="en-US" sz="1200" dirty="0"/>
                        <a:t>Sm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aseline="30000" dirty="0"/>
                        <a:t>240</a:t>
                      </a:r>
                      <a:r>
                        <a:rPr lang="en-US" sz="1200" dirty="0"/>
                        <a:t>Pu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aseline="30000" dirty="0"/>
                        <a:t>242</a:t>
                      </a:r>
                      <a:r>
                        <a:rPr lang="en-US" sz="1200" dirty="0"/>
                        <a:t>Pu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7850377"/>
                  </a:ext>
                </a:extLst>
              </a:tr>
              <a:tr h="495292">
                <a:tc>
                  <a:txBody>
                    <a:bodyPr/>
                    <a:lstStyle/>
                    <a:p>
                      <a:pPr algn="ctr"/>
                      <a:r>
                        <a:rPr lang="el-GR" sz="1200" dirty="0"/>
                        <a:t>(</a:t>
                      </a:r>
                      <a:r>
                        <a:rPr lang="en-US" sz="1200" dirty="0" err="1"/>
                        <a:t>n,p</a:t>
                      </a:r>
                      <a:r>
                        <a:rPr lang="en-US" sz="1200" dirty="0"/>
                        <a:t>) @LENZ</a:t>
                      </a:r>
                    </a:p>
                    <a:p>
                      <a:pPr algn="ctr"/>
                      <a:r>
                        <a:rPr lang="en-US" sz="1200" dirty="0"/>
                        <a:t>(Lujan and WNR)</a:t>
                      </a:r>
                    </a:p>
                  </a:txBody>
                  <a:tcPr/>
                </a:tc>
                <a:tc gridSpan="8">
                  <a:txBody>
                    <a:bodyPr/>
                    <a:lstStyle/>
                    <a:p>
                      <a:pPr algn="ctr"/>
                      <a:r>
                        <a:rPr lang="en-US" sz="1200" baseline="30000" dirty="0"/>
                        <a:t>35</a:t>
                      </a:r>
                      <a:r>
                        <a:rPr lang="en-US" sz="1200" dirty="0"/>
                        <a:t>Cl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9">
                  <a:txBody>
                    <a:bodyPr/>
                    <a:lstStyle/>
                    <a:p>
                      <a:pPr algn="ctr"/>
                      <a:endParaRPr lang="en-US" sz="120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2243172"/>
                  </a:ext>
                </a:extLst>
              </a:tr>
              <a:tr h="495292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(</a:t>
                      </a:r>
                      <a:r>
                        <a:rPr lang="en-US" sz="1200" dirty="0" err="1"/>
                        <a:t>n,f</a:t>
                      </a:r>
                      <a:r>
                        <a:rPr lang="en-US" sz="1200" dirty="0"/>
                        <a:t>)* @ SREFT</a:t>
                      </a:r>
                    </a:p>
                    <a:p>
                      <a:pPr algn="ctr"/>
                      <a:r>
                        <a:rPr lang="en-US" sz="1200" dirty="0"/>
                        <a:t>(WNR)</a:t>
                      </a:r>
                    </a:p>
                  </a:txBody>
                  <a:tcPr/>
                </a:tc>
                <a:tc gridSpan="8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en-US" sz="1200" baseline="30000" dirty="0"/>
                        <a:t>237</a:t>
                      </a:r>
                      <a:r>
                        <a:rPr lang="en-US" sz="1200" dirty="0"/>
                        <a:t>Np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aseline="30000" dirty="0"/>
                        <a:t>240</a:t>
                      </a:r>
                      <a:r>
                        <a:rPr lang="en-US" sz="1200" dirty="0"/>
                        <a:t>Pu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68748129"/>
                  </a:ext>
                </a:extLst>
              </a:tr>
              <a:tr h="495292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(</a:t>
                      </a:r>
                      <a:r>
                        <a:rPr lang="en-US" sz="1200" dirty="0" err="1"/>
                        <a:t>n,n</a:t>
                      </a:r>
                      <a:r>
                        <a:rPr lang="en-US" sz="1200" dirty="0"/>
                        <a:t>’</a:t>
                      </a:r>
                      <a:r>
                        <a:rPr lang="el-GR" sz="1200" dirty="0"/>
                        <a:t>γ)</a:t>
                      </a:r>
                      <a:r>
                        <a:rPr lang="en-US" sz="1200" dirty="0"/>
                        <a:t>** @ </a:t>
                      </a:r>
                      <a:r>
                        <a:rPr lang="en-US" sz="1200" dirty="0" err="1"/>
                        <a:t>CoGNAC</a:t>
                      </a:r>
                      <a:endParaRPr lang="en-US" sz="1200" dirty="0"/>
                    </a:p>
                    <a:p>
                      <a:pPr algn="ctr"/>
                      <a:r>
                        <a:rPr lang="en-US" sz="1200" dirty="0"/>
                        <a:t>(WNR)</a:t>
                      </a:r>
                    </a:p>
                  </a:txBody>
                  <a:tcPr/>
                </a:tc>
                <a:tc gridSpan="8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200" baseline="30000" dirty="0"/>
                        <a:t>50, 52, 53</a:t>
                      </a:r>
                      <a:r>
                        <a:rPr lang="en-US" sz="1200" dirty="0"/>
                        <a:t>Cr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aseline="30000" dirty="0"/>
                        <a:t>58,60</a:t>
                      </a:r>
                      <a:r>
                        <a:rPr lang="en-US" sz="1200" dirty="0"/>
                        <a:t>Ni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aseline="30000" dirty="0"/>
                        <a:t>90,91,92,94,96</a:t>
                      </a:r>
                      <a:r>
                        <a:rPr lang="en-US" sz="1200" dirty="0"/>
                        <a:t>Zr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54612645"/>
                  </a:ext>
                </a:extLst>
              </a:tr>
              <a:tr h="495292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(n,tot)** @ DICER</a:t>
                      </a:r>
                    </a:p>
                    <a:p>
                      <a:pPr algn="ctr"/>
                      <a:r>
                        <a:rPr lang="en-US" sz="1200" dirty="0"/>
                        <a:t>(Lujan)</a:t>
                      </a: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200" baseline="30000" dirty="0"/>
                        <a:t>149</a:t>
                      </a:r>
                      <a:r>
                        <a:rPr lang="en-US" sz="1200" dirty="0"/>
                        <a:t>Sm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aseline="30000" dirty="0"/>
                        <a:t>239</a:t>
                      </a:r>
                      <a:r>
                        <a:rPr lang="en-US" sz="1200" dirty="0"/>
                        <a:t>Pu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aseline="30000" dirty="0"/>
                        <a:t>133</a:t>
                      </a:r>
                      <a:r>
                        <a:rPr lang="en-US" sz="1200" dirty="0"/>
                        <a:t>Cs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aseline="30000" dirty="0"/>
                        <a:t>63</a:t>
                      </a:r>
                      <a:r>
                        <a:rPr lang="en-US" sz="1200" dirty="0"/>
                        <a:t>Cu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aseline="30000" dirty="0"/>
                        <a:t>35</a:t>
                      </a:r>
                      <a:r>
                        <a:rPr lang="en-US" sz="1200" dirty="0"/>
                        <a:t>Cl</a:t>
                      </a:r>
                      <a:br>
                        <a:rPr lang="en-US" sz="1200" dirty="0"/>
                      </a:br>
                      <a:endParaRPr lang="en-US" sz="12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aseline="30000" dirty="0"/>
                        <a:t>143</a:t>
                      </a:r>
                      <a:r>
                        <a:rPr lang="en-US" sz="1200" dirty="0"/>
                        <a:t>Nd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1200" baseline="30000" dirty="0"/>
                        <a:t>151</a:t>
                      </a:r>
                      <a:r>
                        <a:rPr lang="en-US" sz="1200" dirty="0"/>
                        <a:t>Sm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US" sz="1200" baseline="30000" dirty="0"/>
                        <a:t>236</a:t>
                      </a:r>
                      <a:r>
                        <a:rPr lang="en-US" sz="1200" dirty="0"/>
                        <a:t>U (ORNL)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aseline="30000" dirty="0"/>
                        <a:t>240,242</a:t>
                      </a:r>
                      <a:r>
                        <a:rPr lang="en-US" sz="1200" dirty="0"/>
                        <a:t>Pu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99761962"/>
                  </a:ext>
                </a:extLst>
              </a:tr>
            </a:tbl>
          </a:graphicData>
        </a:graphic>
      </p:graphicFrame>
      <p:sp>
        <p:nvSpPr>
          <p:cNvPr id="10" name="TextBox 9">
            <a:extLst>
              <a:ext uri="{FF2B5EF4-FFF2-40B4-BE49-F238E27FC236}">
                <a16:creationId xmlns:a16="http://schemas.microsoft.com/office/drawing/2014/main" id="{762D43DB-8421-4CAE-13A3-348A4E9402E7}"/>
              </a:ext>
            </a:extLst>
          </p:cNvPr>
          <p:cNvSpPr txBox="1"/>
          <p:nvPr/>
        </p:nvSpPr>
        <p:spPr>
          <a:xfrm>
            <a:off x="80626" y="5734344"/>
            <a:ext cx="296388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*   Under development</a:t>
            </a:r>
          </a:p>
          <a:p>
            <a:r>
              <a:rPr lang="en-US" dirty="0"/>
              <a:t>**New capabilities at LANSCE</a:t>
            </a:r>
          </a:p>
        </p:txBody>
      </p:sp>
    </p:spTree>
    <p:extLst>
      <p:ext uri="{BB962C8B-B14F-4D97-AF65-F5344CB8AC3E}">
        <p14:creationId xmlns:p14="http://schemas.microsoft.com/office/powerpoint/2010/main" val="2797252220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657D44E-C783-444A-4707-32B442FC4AA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A08E63E0-96C6-6F1C-53C1-75FBBE34EE38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CD9C133-F0E5-FD0F-C965-5CEDA3FBC65D}"/>
              </a:ext>
            </a:extLst>
          </p:cNvPr>
          <p:cNvSpPr txBox="1"/>
          <p:nvPr/>
        </p:nvSpPr>
        <p:spPr>
          <a:xfrm>
            <a:off x="4379976" y="0"/>
            <a:ext cx="476402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3200" b="1" dirty="0">
                <a:solidFill>
                  <a:srgbClr val="C00000"/>
                </a:solidFill>
                <a:ea typeface="Ayuthaya" pitchFamily="2" charset="-34"/>
                <a:cs typeface="Baguet Script" panose="020F0502020204030204" pitchFamily="34" charset="0"/>
              </a:rPr>
              <a:t>Thank you for your attention!</a:t>
            </a:r>
          </a:p>
        </p:txBody>
      </p:sp>
    </p:spTree>
    <p:extLst>
      <p:ext uri="{BB962C8B-B14F-4D97-AF65-F5344CB8AC3E}">
        <p14:creationId xmlns:p14="http://schemas.microsoft.com/office/powerpoint/2010/main" val="250783987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8C0082D-AE95-E84B-ACFA-C1B3472209C3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baseline="30000" dirty="0"/>
              <a:t>9</a:t>
            </a:r>
            <a:r>
              <a:rPr lang="en-US" dirty="0">
                <a:solidFill>
                  <a:schemeClr val="bg1"/>
                </a:solidFill>
              </a:rPr>
              <a:t>Back-up slides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87EAC9E-6B14-7947-A277-982831037297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050258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A30884E2-E69B-054E-804E-60CA1691EBE6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65584" y="58772"/>
            <a:ext cx="7994055" cy="670558"/>
          </a:xfrm>
        </p:spPr>
        <p:txBody>
          <a:bodyPr/>
          <a:lstStyle/>
          <a:p>
            <a:r>
              <a:rPr lang="en-US" dirty="0"/>
              <a:t>The technique in a nutshell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 Placeholder 2">
                <a:extLst>
                  <a:ext uri="{FF2B5EF4-FFF2-40B4-BE49-F238E27FC236}">
                    <a16:creationId xmlns:a16="http://schemas.microsoft.com/office/drawing/2014/main" id="{F4C8E39C-FA5A-694E-8372-8DA63C6144DD}"/>
                  </a:ext>
                </a:extLst>
              </p:cNvPr>
              <p:cNvSpPr>
                <a:spLocks noGrp="1"/>
              </p:cNvSpPr>
              <p:nvPr>
                <p:ph type="body" sz="quarter" idx="19"/>
              </p:nvPr>
            </p:nvSpPr>
            <p:spPr>
              <a:xfrm>
                <a:off x="45325" y="600909"/>
                <a:ext cx="9098675" cy="3259892"/>
              </a:xfrm>
            </p:spPr>
            <p:txBody>
              <a:bodyPr>
                <a:noAutofit/>
              </a:bodyPr>
              <a:lstStyle/>
              <a:p>
                <a:pPr marL="0" indent="0">
                  <a:buNone/>
                </a:pPr>
                <a:r>
                  <a:rPr lang="en-US" dirty="0">
                    <a:ea typeface="Source Sans Pro" panose="020B0503030403020204" pitchFamily="34" charset="0"/>
                    <a:cs typeface="Times"/>
                  </a:rPr>
                  <a:t>Resonances can be used across an energy region </a:t>
                </a:r>
                <a:r>
                  <a:rPr lang="el-GR" dirty="0">
                    <a:ea typeface="Source Sans Pro" panose="020B0503030403020204" pitchFamily="34" charset="0"/>
                    <a:cs typeface="Times"/>
                  </a:rPr>
                  <a:t>ΔΕ</a:t>
                </a:r>
                <a:r>
                  <a:rPr lang="en-US" dirty="0">
                    <a:ea typeface="Source Sans Pro" panose="020B0503030403020204" pitchFamily="34" charset="0"/>
                    <a:cs typeface="Times"/>
                  </a:rPr>
                  <a:t> to calculate the 3 ingredients needed to extract or constrain the average capture cross section</a:t>
                </a:r>
              </a:p>
              <a:p>
                <a:endParaRPr lang="en-US" b="1" dirty="0">
                  <a:ea typeface="Source Sans Pro" panose="020B0503030403020204" pitchFamily="34" charset="0"/>
                  <a:cs typeface="Times"/>
                </a:endParaRPr>
              </a:p>
              <a:p>
                <a:r>
                  <a:rPr lang="en-US" b="1" dirty="0">
                    <a:ea typeface="Source Sans Pro" panose="020B0503030403020204" pitchFamily="34" charset="0"/>
                    <a:cs typeface="Times"/>
                  </a:rPr>
                  <a:t>Average level spacing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1" i="1" smtClean="0">
                            <a:latin typeface="Cambria Math" panose="02040503050406030204" pitchFamily="18" charset="0"/>
                            <a:ea typeface="Source Sans Pro" panose="020B0503030403020204" pitchFamily="34" charset="0"/>
                            <a:cs typeface="Times"/>
                          </a:rPr>
                        </m:ctrlPr>
                      </m:sSub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  <a:ea typeface="Source Sans Pro" panose="020B0503030403020204" pitchFamily="34" charset="0"/>
                            <a:cs typeface="Times"/>
                          </a:rPr>
                          <m:t>𝑫</m:t>
                        </m:r>
                      </m:e>
                      <m:sub>
                        <m:r>
                          <a:rPr lang="en-US" b="1" i="1" smtClean="0">
                            <a:latin typeface="Cambria Math" panose="02040503050406030204" pitchFamily="18" charset="0"/>
                            <a:ea typeface="Source Sans Pro" panose="020B0503030403020204" pitchFamily="34" charset="0"/>
                            <a:cs typeface="Times"/>
                          </a:rPr>
                          <m:t>𝟎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  <a:ea typeface="Source Sans Pro" panose="020B0503030403020204" pitchFamily="34" charset="0"/>
                        <a:cs typeface="Times"/>
                      </a:rPr>
                      <m:t>=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  <a:ea typeface="Source Sans Pro" panose="020B0503030403020204" pitchFamily="34" charset="0"/>
                            <a:cs typeface="Times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l-GR" b="0" i="0" smtClean="0">
                            <a:latin typeface="Cambria Math" panose="02040503050406030204" pitchFamily="18" charset="0"/>
                            <a:ea typeface="Source Sans Pro" panose="020B0503030403020204" pitchFamily="34" charset="0"/>
                            <a:cs typeface="Times"/>
                          </a:rPr>
                          <m:t>Δ</m:t>
                        </m:r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  <a:ea typeface="Source Sans Pro" panose="020B0503030403020204" pitchFamily="34" charset="0"/>
                            <a:cs typeface="Times"/>
                          </a:rPr>
                          <m:t>E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  <a:ea typeface="Source Sans Pro" panose="020B0503030403020204" pitchFamily="34" charset="0"/>
                            <a:cs typeface="Times"/>
                          </a:rPr>
                          <m:t>N</m:t>
                        </m:r>
                        <m:r>
                          <a:rPr lang="en-US" b="0" i="0" smtClean="0">
                            <a:latin typeface="Cambria Math" panose="02040503050406030204" pitchFamily="18" charset="0"/>
                            <a:ea typeface="Source Sans Pro" panose="020B0503030403020204" pitchFamily="34" charset="0"/>
                            <a:cs typeface="Times"/>
                          </a:rPr>
                          <m:t>−1</m:t>
                        </m:r>
                      </m:den>
                    </m:f>
                  </m:oMath>
                </a14:m>
                <a:r>
                  <a:rPr lang="en-US" baseline="-25000" dirty="0">
                    <a:ea typeface="Source Sans Pro" panose="020B0503030403020204" pitchFamily="34" charset="0"/>
                    <a:cs typeface="Times"/>
                  </a:rPr>
                  <a:t>  </a:t>
                </a:r>
                <a:r>
                  <a:rPr lang="en-US" dirty="0">
                    <a:ea typeface="Source Sans Pro" panose="020B0503030403020204" pitchFamily="34" charset="0"/>
                    <a:cs typeface="Times"/>
                  </a:rPr>
                  <a:t>(N: number of resonances in the </a:t>
                </a:r>
                <a:r>
                  <a:rPr lang="el-GR" dirty="0">
                    <a:ea typeface="Source Sans Pro" panose="020B0503030403020204" pitchFamily="34" charset="0"/>
                    <a:cs typeface="Times"/>
                  </a:rPr>
                  <a:t>ΔΕ</a:t>
                </a:r>
                <a:r>
                  <a:rPr lang="en-US" dirty="0">
                    <a:ea typeface="Source Sans Pro" panose="020B0503030403020204" pitchFamily="34" charset="0"/>
                    <a:cs typeface="Times"/>
                  </a:rPr>
                  <a:t> interval).</a:t>
                </a:r>
              </a:p>
              <a:p>
                <a:endParaRPr lang="en-US" b="1" dirty="0">
                  <a:ea typeface="Source Sans Pro" panose="020B0503030403020204" pitchFamily="34" charset="0"/>
                  <a:cs typeface="Times"/>
                </a:endParaRPr>
              </a:p>
              <a:p>
                <a:r>
                  <a:rPr lang="en-US" b="1" dirty="0">
                    <a:ea typeface="Source Sans Pro" panose="020B0503030403020204" pitchFamily="34" charset="0"/>
                    <a:cs typeface="Times"/>
                  </a:rPr>
                  <a:t>Neutron strength function </a:t>
                </a:r>
                <a:r>
                  <a:rPr lang="en-US" dirty="0">
                    <a:ea typeface="Source Sans Pro" panose="020B0503030403020204" pitchFamily="34" charset="0"/>
                    <a:cs typeface="Times"/>
                  </a:rPr>
                  <a:t>for s-waves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  <a:ea typeface="Source Sans Pro" panose="020B0503030403020204" pitchFamily="34" charset="0"/>
                            <a:cs typeface="Times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Source Sans Pro" panose="020B0503030403020204" pitchFamily="34" charset="0"/>
                            <a:cs typeface="Times"/>
                          </a:rPr>
                          <m:t>𝑆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  <a:ea typeface="Source Sans Pro" panose="020B0503030403020204" pitchFamily="34" charset="0"/>
                            <a:cs typeface="Times"/>
                          </a:rPr>
                          <m:t>0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  <a:ea typeface="Source Sans Pro" panose="020B0503030403020204" pitchFamily="34" charset="0"/>
                        <a:cs typeface="Times"/>
                      </a:rPr>
                      <m:t>=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  <a:ea typeface="Source Sans Pro" panose="020B0503030403020204" pitchFamily="34" charset="0"/>
                            <a:cs typeface="Times"/>
                          </a:rPr>
                        </m:ctrlPr>
                      </m:fPr>
                      <m:num>
                        <m:nary>
                          <m:naryPr>
                            <m:chr m:val="∑"/>
                            <m:subHide m:val="on"/>
                            <m:supHide m:val="on"/>
                            <m:ctrlPr>
                              <a:rPr lang="en-US" b="0" i="1" smtClean="0">
                                <a:latin typeface="Cambria Math" panose="02040503050406030204" pitchFamily="18" charset="0"/>
                                <a:ea typeface="Source Sans Pro" panose="020B0503030403020204" pitchFamily="34" charset="0"/>
                              </a:rPr>
                            </m:ctrlPr>
                          </m:naryPr>
                          <m:sub/>
                          <m:sup/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Source Sans Pro" panose="020B0503030403020204" pitchFamily="34" charset="0"/>
                              </a:rPr>
                              <m:t>𝑔</m:t>
                            </m:r>
                            <m:sSubSup>
                              <m:sSubSup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  <a:ea typeface="Source Sans Pro" panose="020B0503030403020204" pitchFamily="34" charset="0"/>
                                  </a:rPr>
                                </m:ctrlPr>
                              </m:sSubSupPr>
                              <m:e>
                                <m:r>
                                  <m:rPr>
                                    <m:sty m:val="p"/>
                                  </m:rPr>
                                  <a:rPr lang="el-GR" b="0" i="0" smtClean="0">
                                    <a:latin typeface="Cambria Math" panose="02040503050406030204" pitchFamily="18" charset="0"/>
                                    <a:ea typeface="Source Sans Pro" panose="020B0503030403020204" pitchFamily="34" charset="0"/>
                                  </a:rPr>
                                  <m:t>Γ</m:t>
                                </m:r>
                              </m:e>
                              <m:sub>
                                <m:r>
                                  <m:rPr>
                                    <m:sty m:val="p"/>
                                  </m:rPr>
                                  <a:rPr lang="en-US" b="0" i="0" smtClean="0">
                                    <a:latin typeface="Cambria Math" panose="02040503050406030204" pitchFamily="18" charset="0"/>
                                    <a:ea typeface="Source Sans Pro" panose="020B0503030403020204" pitchFamily="34" charset="0"/>
                                  </a:rPr>
                                  <m:t>n</m:t>
                                </m:r>
                              </m:sub>
                              <m:sup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Source Sans Pro" panose="020B0503030403020204" pitchFamily="34" charset="0"/>
                                  </a:rPr>
                                  <m:t>0</m:t>
                                </m:r>
                              </m:sup>
                            </m:sSubSup>
                          </m:e>
                        </m:nary>
                      </m:num>
                      <m:den>
                        <m:r>
                          <m:rPr>
                            <m:sty m:val="p"/>
                          </m:rPr>
                          <a:rPr lang="el-GR" b="0" i="0" smtClean="0">
                            <a:latin typeface="Cambria Math" panose="02040503050406030204" pitchFamily="18" charset="0"/>
                            <a:ea typeface="Source Sans Pro" panose="020B0503030403020204" pitchFamily="34" charset="0"/>
                            <a:cs typeface="Times"/>
                          </a:rPr>
                          <m:t>Δ</m:t>
                        </m:r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  <a:ea typeface="Source Sans Pro" panose="020B0503030403020204" pitchFamily="34" charset="0"/>
                            <a:cs typeface="Times"/>
                          </a:rPr>
                          <m:t>E</m:t>
                        </m:r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  <a:ea typeface="Source Sans Pro" panose="020B0503030403020204" pitchFamily="34" charset="0"/>
                        <a:cs typeface="Times"/>
                      </a:rPr>
                      <m:t>=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  <a:ea typeface="Source Sans Pro" panose="020B0503030403020204" pitchFamily="34" charset="0"/>
                            <a:cs typeface="Times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  <a:ea typeface="Source Sans Pro" panose="020B0503030403020204" pitchFamily="34" charset="0"/>
                            <a:cs typeface="Times"/>
                          </a:rPr>
                          <m:t>&lt;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Source Sans Pro" panose="020B0503030403020204" pitchFamily="34" charset="0"/>
                            <a:cs typeface="Times"/>
                          </a:rPr>
                          <m:t>𝑔</m:t>
                        </m:r>
                        <m:sSubSup>
                          <m:sSubSupPr>
                            <m:ctrlPr>
                              <a:rPr lang="en-US" b="0" i="1" smtClean="0">
                                <a:latin typeface="Cambria Math" panose="02040503050406030204" pitchFamily="18" charset="0"/>
                                <a:ea typeface="Source Sans Pro" panose="020B0503030403020204" pitchFamily="34" charset="0"/>
                                <a:cs typeface="Times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l-GR" b="0" i="0" smtClean="0">
                                <a:latin typeface="Cambria Math" panose="02040503050406030204" pitchFamily="18" charset="0"/>
                                <a:ea typeface="Source Sans Pro" panose="020B0503030403020204" pitchFamily="34" charset="0"/>
                                <a:cs typeface="Times"/>
                              </a:rPr>
                              <m:t>Γ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b="0" i="0" smtClean="0">
                                <a:latin typeface="Cambria Math" panose="02040503050406030204" pitchFamily="18" charset="0"/>
                                <a:ea typeface="Source Sans Pro" panose="020B0503030403020204" pitchFamily="34" charset="0"/>
                                <a:cs typeface="Times"/>
                              </a:rPr>
                              <m:t>n</m:t>
                            </m:r>
                          </m:sub>
                          <m:sup>
                            <m:r>
                              <a:rPr lang="en-US" b="0" i="0" smtClean="0">
                                <a:latin typeface="Cambria Math" panose="02040503050406030204" pitchFamily="18" charset="0"/>
                                <a:ea typeface="Source Sans Pro" panose="020B0503030403020204" pitchFamily="34" charset="0"/>
                                <a:cs typeface="Times"/>
                              </a:rPr>
                              <m:t>0</m:t>
                            </m:r>
                          </m:sup>
                        </m:sSubSup>
                        <m:r>
                          <a:rPr lang="en-US" b="0" i="1" smtClean="0">
                            <a:latin typeface="Cambria Math" panose="02040503050406030204" pitchFamily="18" charset="0"/>
                            <a:ea typeface="Source Sans Pro" panose="020B0503030403020204" pitchFamily="34" charset="0"/>
                            <a:cs typeface="Times"/>
                          </a:rPr>
                          <m:t>&gt;</m:t>
                        </m:r>
                      </m:num>
                      <m:den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  <a:ea typeface="Source Sans Pro" panose="020B0503030403020204" pitchFamily="34" charset="0"/>
                                <a:cs typeface="Times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Source Sans Pro" panose="020B0503030403020204" pitchFamily="34" charset="0"/>
                                <a:cs typeface="Times"/>
                              </a:rPr>
                              <m:t>𝐷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Source Sans Pro" panose="020B0503030403020204" pitchFamily="34" charset="0"/>
                                <a:cs typeface="Times"/>
                              </a:rPr>
                              <m:t>0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dirty="0">
                    <a:ea typeface="Source Sans Pro" panose="020B0503030403020204" pitchFamily="34" charset="0"/>
                    <a:cs typeface="Times"/>
                  </a:rPr>
                  <a:t> , where </a:t>
                </a:r>
              </a:p>
              <a:p>
                <a:pPr lvl="1"/>
                <a:r>
                  <a:rPr lang="en-US" dirty="0">
                    <a:ea typeface="Source Sans Pro" panose="020B0503030403020204" pitchFamily="34" charset="0"/>
                    <a:cs typeface="Times"/>
                  </a:rPr>
                  <a:t>g is the spin factor for a resonance with spin J</a:t>
                </a:r>
              </a:p>
              <a:p>
                <a:pPr lvl="1"/>
                <a:r>
                  <a:rPr lang="el-GR" dirty="0">
                    <a:ea typeface="Source Sans Pro" panose="020B0503030403020204" pitchFamily="34" charset="0"/>
                    <a:cs typeface="Times"/>
                  </a:rPr>
                  <a:t>Γ</a:t>
                </a:r>
                <a:r>
                  <a:rPr lang="el-GR" baseline="30000" dirty="0">
                    <a:ea typeface="Source Sans Pro" panose="020B0503030403020204" pitchFamily="34" charset="0"/>
                    <a:cs typeface="Times"/>
                  </a:rPr>
                  <a:t>0</a:t>
                </a:r>
                <a:r>
                  <a:rPr lang="en-US" baseline="-25000" dirty="0">
                    <a:ea typeface="Source Sans Pro" panose="020B0503030403020204" pitchFamily="34" charset="0"/>
                    <a:cs typeface="Times"/>
                  </a:rPr>
                  <a:t>n</a:t>
                </a:r>
                <a:r>
                  <a:rPr lang="en-US" dirty="0">
                    <a:ea typeface="Source Sans Pro" panose="020B0503030403020204" pitchFamily="34" charset="0"/>
                    <a:cs typeface="Times"/>
                  </a:rPr>
                  <a:t> is the reduced neutron width</a:t>
                </a:r>
              </a:p>
              <a:p>
                <a:endParaRPr lang="en-US" b="1" dirty="0">
                  <a:ea typeface="Source Sans Pro" panose="020B0503030403020204" pitchFamily="34" charset="0"/>
                  <a:cs typeface="Times"/>
                </a:endParaRPr>
              </a:p>
              <a:p>
                <a:r>
                  <a:rPr lang="en-US" b="1" dirty="0">
                    <a:ea typeface="Source Sans Pro" panose="020B0503030403020204" pitchFamily="34" charset="0"/>
                    <a:cs typeface="Times"/>
                  </a:rPr>
                  <a:t>Average radiation width </a:t>
                </a:r>
                <a:r>
                  <a:rPr lang="en-US" dirty="0">
                    <a:ea typeface="Source Sans Pro" panose="020B0503030403020204" pitchFamily="34" charset="0"/>
                    <a:cs typeface="Times"/>
                  </a:rPr>
                  <a:t>&lt;</a:t>
                </a:r>
                <a:r>
                  <a:rPr lang="el-GR" dirty="0">
                    <a:ea typeface="Source Sans Pro" panose="020B0503030403020204" pitchFamily="34" charset="0"/>
                    <a:cs typeface="Times"/>
                  </a:rPr>
                  <a:t>Γ</a:t>
                </a:r>
                <a:r>
                  <a:rPr lang="el-GR" baseline="-25000" dirty="0">
                    <a:ea typeface="Source Sans Pro" panose="020B0503030403020204" pitchFamily="34" charset="0"/>
                    <a:cs typeface="Times"/>
                  </a:rPr>
                  <a:t>γ</a:t>
                </a:r>
                <a:r>
                  <a:rPr lang="en-US" dirty="0">
                    <a:ea typeface="Source Sans Pro" panose="020B0503030403020204" pitchFamily="34" charset="0"/>
                    <a:cs typeface="Times"/>
                  </a:rPr>
                  <a:t>&gt;</a:t>
                </a:r>
              </a:p>
              <a:p>
                <a:endParaRPr lang="en-US" dirty="0">
                  <a:ea typeface="Source Sans Pro" panose="020B0503030403020204" pitchFamily="34" charset="0"/>
                  <a:cs typeface="Times"/>
                </a:endParaRPr>
              </a:p>
              <a:p>
                <a:r>
                  <a:rPr lang="en-US" dirty="0">
                    <a:ea typeface="Source Sans Pro" panose="020B0503030403020204" pitchFamily="34" charset="0"/>
                    <a:cs typeface="Times"/>
                  </a:rPr>
                  <a:t>The capture cross section is related to these quantities</a:t>
                </a:r>
              </a:p>
            </p:txBody>
          </p:sp>
        </mc:Choice>
        <mc:Fallback xmlns="">
          <p:sp>
            <p:nvSpPr>
              <p:cNvPr id="3" name="Text Placeholder 2">
                <a:extLst>
                  <a:ext uri="{FF2B5EF4-FFF2-40B4-BE49-F238E27FC236}">
                    <a16:creationId xmlns:a16="http://schemas.microsoft.com/office/drawing/2014/main" id="{F4C8E39C-FA5A-694E-8372-8DA63C6144D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9"/>
              </p:nvPr>
            </p:nvSpPr>
            <p:spPr>
              <a:xfrm>
                <a:off x="45325" y="600909"/>
                <a:ext cx="9098675" cy="3259892"/>
              </a:xfrm>
              <a:blipFill>
                <a:blip r:embed="rId3"/>
                <a:stretch>
                  <a:fillRect l="-1534" t="-2335" b="-3346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4">
            <a:extLst>
              <a:ext uri="{FF2B5EF4-FFF2-40B4-BE49-F238E27FC236}">
                <a16:creationId xmlns:a16="http://schemas.microsoft.com/office/drawing/2014/main" id="{3D48874A-770C-BA40-9CD8-EFAED1BE39F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4649" y="4797524"/>
            <a:ext cx="3057962" cy="850559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B3C48815-C211-104B-AB47-5D101702AAE7}"/>
              </a:ext>
            </a:extLst>
          </p:cNvPr>
          <p:cNvSpPr txBox="1"/>
          <p:nvPr/>
        </p:nvSpPr>
        <p:spPr>
          <a:xfrm>
            <a:off x="1137243" y="5751205"/>
            <a:ext cx="808038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k         : Wave number</a:t>
            </a: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W       : Width fluctuation factor</a:t>
            </a:r>
          </a:p>
        </p:txBody>
      </p:sp>
      <p:sp>
        <p:nvSpPr>
          <p:cNvPr id="24" name="Explosion 1 23">
            <a:extLst>
              <a:ext uri="{FF2B5EF4-FFF2-40B4-BE49-F238E27FC236}">
                <a16:creationId xmlns:a16="http://schemas.microsoft.com/office/drawing/2014/main" id="{E1517173-0494-F046-BA4E-B680DD913DFA}"/>
              </a:ext>
            </a:extLst>
          </p:cNvPr>
          <p:cNvSpPr/>
          <p:nvPr/>
        </p:nvSpPr>
        <p:spPr>
          <a:xfrm>
            <a:off x="4294826" y="4758178"/>
            <a:ext cx="2345012" cy="1137466"/>
          </a:xfrm>
          <a:prstGeom prst="irregularSeal1">
            <a:avLst/>
          </a:prstGeom>
          <a:solidFill>
            <a:srgbClr val="FFFF00"/>
          </a:solidFill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FEA22279-B014-E643-A9CE-3231BB7E763E}"/>
                  </a:ext>
                </a:extLst>
              </p:cNvPr>
              <p:cNvSpPr txBox="1"/>
              <p:nvPr/>
            </p:nvSpPr>
            <p:spPr>
              <a:xfrm>
                <a:off x="4786556" y="5164017"/>
                <a:ext cx="1361551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l-GR" sz="18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=</m:t>
                      </m:r>
                      <m:r>
                        <a:rPr kumimoji="0" lang="en-US" sz="18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𝒇</m:t>
                      </m:r>
                      <m:r>
                        <a:rPr kumimoji="0" lang="en-US" sz="18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(</m:t>
                      </m:r>
                      <m:r>
                        <m:rPr>
                          <m:nor/>
                        </m:rPr>
                        <a:rPr kumimoji="0" lang="el-GR" sz="18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Γ</m:t>
                      </m:r>
                      <m:r>
                        <a:rPr kumimoji="0" lang="en-US" sz="1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,</m:t>
                      </m:r>
                      <m:r>
                        <m:rPr>
                          <m:nor/>
                        </m:rPr>
                        <a:rPr kumimoji="0" lang="el-GR" sz="18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Γ</m:t>
                      </m:r>
                      <m:r>
                        <m:rPr>
                          <m:nor/>
                        </m:rPr>
                        <a:rPr kumimoji="0" lang="en-US" sz="1800" b="1" i="1" u="none" strike="noStrike" kern="1200" cap="none" spc="0" normalizeH="0" baseline="-2500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Source Sans Pro" panose="020B0503030403020204" pitchFamily="34" charset="0"/>
                          <a:cs typeface="Times"/>
                        </a:rPr>
                        <m:t>n</m:t>
                      </m:r>
                      <m:r>
                        <a:rPr kumimoji="0" lang="en-US" sz="1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, </m:t>
                      </m:r>
                      <m:sSub>
                        <m:sSubPr>
                          <m:ctrlPr>
                            <a:rPr kumimoji="0" lang="en-US" sz="18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FF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sSubPr>
                        <m:e>
                          <m:r>
                            <a:rPr kumimoji="0" lang="en-US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FF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𝐷</m:t>
                          </m:r>
                        </m:e>
                        <m:sub>
                          <m:r>
                            <a:rPr kumimoji="0" lang="en-US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FF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0</m:t>
                          </m:r>
                        </m:sub>
                      </m:sSub>
                      <m:r>
                        <a:rPr kumimoji="0" lang="el-GR" sz="1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)</m:t>
                      </m:r>
                    </m:oMath>
                  </m:oMathPara>
                </a14:m>
                <a:endPara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FEA22279-B014-E643-A9CE-3231BB7E763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86556" y="5164017"/>
                <a:ext cx="1361551" cy="276999"/>
              </a:xfrm>
              <a:prstGeom prst="rect">
                <a:avLst/>
              </a:prstGeom>
              <a:blipFill>
                <a:blip r:embed="rId5"/>
                <a:stretch>
                  <a:fillRect l="-1835" r="-6422" b="-3478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9023062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">
            <a:extLst>
              <a:ext uri="{FF2B5EF4-FFF2-40B4-BE49-F238E27FC236}">
                <a16:creationId xmlns:a16="http://schemas.microsoft.com/office/drawing/2014/main" id="{3528E2ED-F884-1A03-A5EF-CF37BAF4D2D7}"/>
              </a:ext>
            </a:extLst>
          </p:cNvPr>
          <p:cNvSpPr/>
          <p:nvPr/>
        </p:nvSpPr>
        <p:spPr>
          <a:xfrm>
            <a:off x="3919912" y="3793070"/>
            <a:ext cx="1994037" cy="2058818"/>
          </a:xfrm>
          <a:prstGeom prst="roundRect">
            <a:avLst/>
          </a:prstGeom>
          <a:solidFill>
            <a:srgbClr val="FFC000">
              <a:alpha val="8691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1919C58B-74DC-58AB-3BF4-44E924842B66}"/>
              </a:ext>
            </a:extLst>
          </p:cNvPr>
          <p:cNvSpPr/>
          <p:nvPr/>
        </p:nvSpPr>
        <p:spPr>
          <a:xfrm rot="574474">
            <a:off x="3909646" y="5336728"/>
            <a:ext cx="2023719" cy="4571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B75F3D71-66BA-845A-CE64-C293F45EBB23}"/>
              </a:ext>
            </a:extLst>
          </p:cNvPr>
          <p:cNvSpPr/>
          <p:nvPr/>
        </p:nvSpPr>
        <p:spPr>
          <a:xfrm rot="21026159">
            <a:off x="3905793" y="4212330"/>
            <a:ext cx="2023719" cy="4571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Text Placeholder 2">
            <a:extLst>
              <a:ext uri="{FF2B5EF4-FFF2-40B4-BE49-F238E27FC236}">
                <a16:creationId xmlns:a16="http://schemas.microsoft.com/office/drawing/2014/main" id="{F3C91182-ABF7-E949-B7C1-820768FB267A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166946" y="672579"/>
            <a:ext cx="8977054" cy="4949953"/>
          </a:xfrm>
        </p:spPr>
        <p:txBody>
          <a:bodyPr>
            <a:noAutofit/>
          </a:bodyPr>
          <a:lstStyle/>
          <a:p>
            <a:pPr lvl="0"/>
            <a:r>
              <a:rPr lang="en-US" b="1" dirty="0"/>
              <a:t>DICER</a:t>
            </a:r>
            <a:r>
              <a:rPr lang="en-US" dirty="0"/>
              <a:t> (Device for Indirect Capture Experiments for Radionuclides) was developed in 2022 to provide neutron </a:t>
            </a:r>
            <a:r>
              <a:rPr lang="en-US" b="1" dirty="0"/>
              <a:t>capture</a:t>
            </a:r>
            <a:r>
              <a:rPr lang="en-US" dirty="0"/>
              <a:t> rates for </a:t>
            </a:r>
            <a:r>
              <a:rPr lang="en-US" b="1" dirty="0"/>
              <a:t>radionuclides</a:t>
            </a:r>
            <a:r>
              <a:rPr lang="en-US" dirty="0"/>
              <a:t> where minuscule amounts of materials are available.</a:t>
            </a:r>
          </a:p>
          <a:p>
            <a:pPr lvl="0"/>
            <a:r>
              <a:rPr lang="en-US" dirty="0"/>
              <a:t>As a </a:t>
            </a:r>
            <a:r>
              <a:rPr lang="en-US" b="1" dirty="0"/>
              <a:t>spin off</a:t>
            </a:r>
            <a:r>
              <a:rPr lang="en-US" dirty="0"/>
              <a:t>, it provides data for </a:t>
            </a:r>
            <a:r>
              <a:rPr lang="en-US" b="1" dirty="0"/>
              <a:t>criticality safety </a:t>
            </a:r>
            <a:r>
              <a:rPr lang="en-US" dirty="0"/>
              <a:t>in cases where the availability of material is limited (purity, hazards, cost reduction </a:t>
            </a:r>
            <a:r>
              <a:rPr lang="en-US" dirty="0" err="1"/>
              <a:t>etc</a:t>
            </a:r>
            <a:r>
              <a:rPr lang="en-US" dirty="0"/>
              <a:t>)</a:t>
            </a:r>
          </a:p>
          <a:p>
            <a:pPr lvl="0"/>
            <a:r>
              <a:rPr lang="en-US" dirty="0"/>
              <a:t>Instead of the typical </a:t>
            </a:r>
            <a:r>
              <a:rPr lang="en-US" b="1" dirty="0"/>
              <a:t>sample-in/sample-out </a:t>
            </a:r>
            <a:r>
              <a:rPr lang="en-US" dirty="0"/>
              <a:t>measurements, DICER utilizes a binocular approach where both measurements, take place </a:t>
            </a:r>
            <a:r>
              <a:rPr lang="en-US" b="1" dirty="0"/>
              <a:t>simultaneously</a:t>
            </a:r>
            <a:r>
              <a:rPr lang="en-US" dirty="0"/>
              <a:t>.</a:t>
            </a:r>
          </a:p>
          <a:p>
            <a:pPr lvl="0"/>
            <a:endParaRPr lang="en-US" dirty="0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261AB037-7263-9440-8749-116F7C0DF38F}"/>
              </a:ext>
            </a:extLst>
          </p:cNvPr>
          <p:cNvSpPr txBox="1"/>
          <p:nvPr/>
        </p:nvSpPr>
        <p:spPr>
          <a:xfrm>
            <a:off x="7788778" y="4493442"/>
            <a:ext cx="108247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>
                <a:solidFill>
                  <a:srgbClr val="0A197E"/>
                </a:solidFill>
              </a:rPr>
              <a:t>Neutron</a:t>
            </a:r>
          </a:p>
          <a:p>
            <a:pPr algn="ctr"/>
            <a:r>
              <a:rPr lang="en-US" b="1" dirty="0">
                <a:solidFill>
                  <a:srgbClr val="0A197E"/>
                </a:solidFill>
              </a:rPr>
              <a:t>detectors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0F737B39-79CF-EB49-BBD8-0947EF5BEA7C}"/>
              </a:ext>
            </a:extLst>
          </p:cNvPr>
          <p:cNvSpPr txBox="1"/>
          <p:nvPr/>
        </p:nvSpPr>
        <p:spPr>
          <a:xfrm>
            <a:off x="2510413" y="5456444"/>
            <a:ext cx="98501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>
                <a:solidFill>
                  <a:srgbClr val="FF0000"/>
                </a:solidFill>
              </a:rPr>
              <a:t>Neutron</a:t>
            </a:r>
          </a:p>
          <a:p>
            <a:pPr algn="ctr"/>
            <a:r>
              <a:rPr lang="en-US" b="1" dirty="0">
                <a:solidFill>
                  <a:srgbClr val="FF0000"/>
                </a:solidFill>
              </a:rPr>
              <a:t>beam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1327C322-FBE4-5D45-9759-F3C01A6421C9}"/>
              </a:ext>
            </a:extLst>
          </p:cNvPr>
          <p:cNvSpPr txBox="1"/>
          <p:nvPr/>
        </p:nvSpPr>
        <p:spPr>
          <a:xfrm>
            <a:off x="2831051" y="3705684"/>
            <a:ext cx="11805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9129"/>
                </a:solidFill>
              </a:rPr>
              <a:t>Collimator</a:t>
            </a:r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F0FA6F45-5D06-5040-A4CD-479B11B1095B}"/>
              </a:ext>
            </a:extLst>
          </p:cNvPr>
          <p:cNvGrpSpPr/>
          <p:nvPr/>
        </p:nvGrpSpPr>
        <p:grpSpPr>
          <a:xfrm>
            <a:off x="2667325" y="3697555"/>
            <a:ext cx="6385629" cy="2237664"/>
            <a:chOff x="304800" y="1246344"/>
            <a:chExt cx="9057711" cy="3174010"/>
          </a:xfrm>
        </p:grpSpPr>
        <p:cxnSp>
          <p:nvCxnSpPr>
            <p:cNvPr id="47" name="Straight Arrow Connector 46">
              <a:extLst>
                <a:ext uri="{FF2B5EF4-FFF2-40B4-BE49-F238E27FC236}">
                  <a16:creationId xmlns:a16="http://schemas.microsoft.com/office/drawing/2014/main" id="{E5F0B8A2-7BFD-0D46-8BFC-E10DDE9A7E83}"/>
                </a:ext>
              </a:extLst>
            </p:cNvPr>
            <p:cNvCxnSpPr>
              <a:cxnSpLocks/>
            </p:cNvCxnSpPr>
            <p:nvPr/>
          </p:nvCxnSpPr>
          <p:spPr>
            <a:xfrm rot="600000">
              <a:off x="304800" y="3172108"/>
              <a:ext cx="990600" cy="0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Arrow Connector 47">
              <a:extLst>
                <a:ext uri="{FF2B5EF4-FFF2-40B4-BE49-F238E27FC236}">
                  <a16:creationId xmlns:a16="http://schemas.microsoft.com/office/drawing/2014/main" id="{262AD077-9974-FA48-980D-AFAEB430E0F7}"/>
                </a:ext>
              </a:extLst>
            </p:cNvPr>
            <p:cNvCxnSpPr>
              <a:cxnSpLocks/>
            </p:cNvCxnSpPr>
            <p:nvPr/>
          </p:nvCxnSpPr>
          <p:spPr>
            <a:xfrm rot="600000">
              <a:off x="304800" y="3248308"/>
              <a:ext cx="990600" cy="0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Arrow Connector 48">
              <a:extLst>
                <a:ext uri="{FF2B5EF4-FFF2-40B4-BE49-F238E27FC236}">
                  <a16:creationId xmlns:a16="http://schemas.microsoft.com/office/drawing/2014/main" id="{4E19F54A-889B-7C4E-BF82-7D88DD6B9CCA}"/>
                </a:ext>
              </a:extLst>
            </p:cNvPr>
            <p:cNvCxnSpPr>
              <a:cxnSpLocks/>
            </p:cNvCxnSpPr>
            <p:nvPr/>
          </p:nvCxnSpPr>
          <p:spPr>
            <a:xfrm rot="600000">
              <a:off x="304800" y="3324508"/>
              <a:ext cx="990600" cy="0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Arrow Connector 49">
              <a:extLst>
                <a:ext uri="{FF2B5EF4-FFF2-40B4-BE49-F238E27FC236}">
                  <a16:creationId xmlns:a16="http://schemas.microsoft.com/office/drawing/2014/main" id="{3F77463F-D6B4-0C43-A3F1-2B0BBF8B1E2D}"/>
                </a:ext>
              </a:extLst>
            </p:cNvPr>
            <p:cNvCxnSpPr>
              <a:cxnSpLocks/>
            </p:cNvCxnSpPr>
            <p:nvPr/>
          </p:nvCxnSpPr>
          <p:spPr>
            <a:xfrm rot="600000">
              <a:off x="304800" y="3400708"/>
              <a:ext cx="990600" cy="0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Arrow Connector 50">
              <a:extLst>
                <a:ext uri="{FF2B5EF4-FFF2-40B4-BE49-F238E27FC236}">
                  <a16:creationId xmlns:a16="http://schemas.microsoft.com/office/drawing/2014/main" id="{222FD520-2224-E04E-AE89-CB5EECBB8AFF}"/>
                </a:ext>
              </a:extLst>
            </p:cNvPr>
            <p:cNvCxnSpPr>
              <a:cxnSpLocks/>
            </p:cNvCxnSpPr>
            <p:nvPr/>
          </p:nvCxnSpPr>
          <p:spPr>
            <a:xfrm rot="600000">
              <a:off x="304800" y="3476908"/>
              <a:ext cx="990600" cy="0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Arrow Connector 51">
              <a:extLst>
                <a:ext uri="{FF2B5EF4-FFF2-40B4-BE49-F238E27FC236}">
                  <a16:creationId xmlns:a16="http://schemas.microsoft.com/office/drawing/2014/main" id="{85EDDB34-0B35-5D4F-A240-0AB0A5F17EC2}"/>
                </a:ext>
              </a:extLst>
            </p:cNvPr>
            <p:cNvCxnSpPr>
              <a:cxnSpLocks/>
            </p:cNvCxnSpPr>
            <p:nvPr/>
          </p:nvCxnSpPr>
          <p:spPr>
            <a:xfrm rot="600000">
              <a:off x="304800" y="3553108"/>
              <a:ext cx="990600" cy="0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Arrow Connector 52">
              <a:extLst>
                <a:ext uri="{FF2B5EF4-FFF2-40B4-BE49-F238E27FC236}">
                  <a16:creationId xmlns:a16="http://schemas.microsoft.com/office/drawing/2014/main" id="{EB8538AF-E36A-9A46-BD02-885BAADC53C4}"/>
                </a:ext>
              </a:extLst>
            </p:cNvPr>
            <p:cNvCxnSpPr>
              <a:cxnSpLocks/>
            </p:cNvCxnSpPr>
            <p:nvPr/>
          </p:nvCxnSpPr>
          <p:spPr>
            <a:xfrm rot="600000">
              <a:off x="304800" y="3095908"/>
              <a:ext cx="990600" cy="0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Arrow Connector 53">
              <a:extLst>
                <a:ext uri="{FF2B5EF4-FFF2-40B4-BE49-F238E27FC236}">
                  <a16:creationId xmlns:a16="http://schemas.microsoft.com/office/drawing/2014/main" id="{7D28F4D3-6D92-AB44-8345-49413D05A66D}"/>
                </a:ext>
              </a:extLst>
            </p:cNvPr>
            <p:cNvCxnSpPr>
              <a:cxnSpLocks/>
            </p:cNvCxnSpPr>
            <p:nvPr/>
          </p:nvCxnSpPr>
          <p:spPr>
            <a:xfrm rot="600000">
              <a:off x="304800" y="3019708"/>
              <a:ext cx="990600" cy="0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Arrow Connector 54">
              <a:extLst>
                <a:ext uri="{FF2B5EF4-FFF2-40B4-BE49-F238E27FC236}">
                  <a16:creationId xmlns:a16="http://schemas.microsoft.com/office/drawing/2014/main" id="{C722D8E4-720C-574F-B035-B47BA8CA6943}"/>
                </a:ext>
              </a:extLst>
            </p:cNvPr>
            <p:cNvCxnSpPr>
              <a:cxnSpLocks/>
            </p:cNvCxnSpPr>
            <p:nvPr/>
          </p:nvCxnSpPr>
          <p:spPr>
            <a:xfrm rot="600000">
              <a:off x="304800" y="2943508"/>
              <a:ext cx="990600" cy="0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Arrow Connector 55">
              <a:extLst>
                <a:ext uri="{FF2B5EF4-FFF2-40B4-BE49-F238E27FC236}">
                  <a16:creationId xmlns:a16="http://schemas.microsoft.com/office/drawing/2014/main" id="{62B1A34F-5F56-D648-94DD-CCB87816D0B6}"/>
                </a:ext>
              </a:extLst>
            </p:cNvPr>
            <p:cNvCxnSpPr>
              <a:cxnSpLocks/>
            </p:cNvCxnSpPr>
            <p:nvPr/>
          </p:nvCxnSpPr>
          <p:spPr>
            <a:xfrm rot="600000">
              <a:off x="304800" y="3629308"/>
              <a:ext cx="990600" cy="0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57" name="Group 56">
              <a:extLst>
                <a:ext uri="{FF2B5EF4-FFF2-40B4-BE49-F238E27FC236}">
                  <a16:creationId xmlns:a16="http://schemas.microsoft.com/office/drawing/2014/main" id="{10002A61-8332-4744-8BF1-0AC33CB159CD}"/>
                </a:ext>
              </a:extLst>
            </p:cNvPr>
            <p:cNvGrpSpPr/>
            <p:nvPr/>
          </p:nvGrpSpPr>
          <p:grpSpPr>
            <a:xfrm rot="600000">
              <a:off x="2223923" y="3429754"/>
              <a:ext cx="7138588" cy="990600"/>
              <a:chOff x="1955466" y="2781709"/>
              <a:chExt cx="7138588" cy="990600"/>
            </a:xfrm>
          </p:grpSpPr>
          <p:cxnSp>
            <p:nvCxnSpPr>
              <p:cNvPr id="85" name="Straight Arrow Connector 84">
                <a:extLst>
                  <a:ext uri="{FF2B5EF4-FFF2-40B4-BE49-F238E27FC236}">
                    <a16:creationId xmlns:a16="http://schemas.microsoft.com/office/drawing/2014/main" id="{5DFD08B6-4FC8-164E-B052-6E691054485F}"/>
                  </a:ext>
                </a:extLst>
              </p:cNvPr>
              <p:cNvCxnSpPr/>
              <p:nvPr/>
            </p:nvCxnSpPr>
            <p:spPr>
              <a:xfrm>
                <a:off x="1958300" y="3363476"/>
                <a:ext cx="990600" cy="0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6" name="Straight Arrow Connector 85">
                <a:extLst>
                  <a:ext uri="{FF2B5EF4-FFF2-40B4-BE49-F238E27FC236}">
                    <a16:creationId xmlns:a16="http://schemas.microsoft.com/office/drawing/2014/main" id="{74F54BD8-A740-C841-93FD-01C91354E240}"/>
                  </a:ext>
                </a:extLst>
              </p:cNvPr>
              <p:cNvCxnSpPr/>
              <p:nvPr/>
            </p:nvCxnSpPr>
            <p:spPr>
              <a:xfrm>
                <a:off x="1958298" y="3449933"/>
                <a:ext cx="990600" cy="0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7" name="Straight Arrow Connector 86">
                <a:extLst>
                  <a:ext uri="{FF2B5EF4-FFF2-40B4-BE49-F238E27FC236}">
                    <a16:creationId xmlns:a16="http://schemas.microsoft.com/office/drawing/2014/main" id="{179A90DC-3F17-604E-8C30-CDE11D67E50E}"/>
                  </a:ext>
                </a:extLst>
              </p:cNvPr>
              <p:cNvCxnSpPr/>
              <p:nvPr/>
            </p:nvCxnSpPr>
            <p:spPr>
              <a:xfrm>
                <a:off x="1955466" y="3266679"/>
                <a:ext cx="990600" cy="0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8" name="Straight Arrow Connector 87">
                <a:extLst>
                  <a:ext uri="{FF2B5EF4-FFF2-40B4-BE49-F238E27FC236}">
                    <a16:creationId xmlns:a16="http://schemas.microsoft.com/office/drawing/2014/main" id="{4F6F481A-953F-AD4F-BC48-65F407B728D0}"/>
                  </a:ext>
                </a:extLst>
              </p:cNvPr>
              <p:cNvCxnSpPr/>
              <p:nvPr/>
            </p:nvCxnSpPr>
            <p:spPr>
              <a:xfrm>
                <a:off x="4685545" y="3269464"/>
                <a:ext cx="990600" cy="0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9" name="Straight Arrow Connector 88">
                <a:extLst>
                  <a:ext uri="{FF2B5EF4-FFF2-40B4-BE49-F238E27FC236}">
                    <a16:creationId xmlns:a16="http://schemas.microsoft.com/office/drawing/2014/main" id="{89FCD87E-9978-3841-9892-F88809D8BDCD}"/>
                  </a:ext>
                </a:extLst>
              </p:cNvPr>
              <p:cNvCxnSpPr/>
              <p:nvPr/>
            </p:nvCxnSpPr>
            <p:spPr>
              <a:xfrm>
                <a:off x="4685545" y="3432123"/>
                <a:ext cx="990600" cy="0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0" name="Straight Arrow Connector 89">
                <a:extLst>
                  <a:ext uri="{FF2B5EF4-FFF2-40B4-BE49-F238E27FC236}">
                    <a16:creationId xmlns:a16="http://schemas.microsoft.com/office/drawing/2014/main" id="{0DA4AFA3-7273-0B4E-8DC4-9DBAD5784BDC}"/>
                  </a:ext>
                </a:extLst>
              </p:cNvPr>
              <p:cNvCxnSpPr/>
              <p:nvPr/>
            </p:nvCxnSpPr>
            <p:spPr>
              <a:xfrm>
                <a:off x="4685545" y="3355924"/>
                <a:ext cx="990600" cy="0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1" name="Can 90">
                <a:extLst>
                  <a:ext uri="{FF2B5EF4-FFF2-40B4-BE49-F238E27FC236}">
                    <a16:creationId xmlns:a16="http://schemas.microsoft.com/office/drawing/2014/main" id="{16F8A529-D680-DC4A-9CEA-A20A21725D95}"/>
                  </a:ext>
                </a:extLst>
              </p:cNvPr>
              <p:cNvSpPr/>
              <p:nvPr/>
            </p:nvSpPr>
            <p:spPr>
              <a:xfrm rot="16200000">
                <a:off x="8141553" y="2629303"/>
                <a:ext cx="609602" cy="1295400"/>
              </a:xfrm>
              <a:prstGeom prst="can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2" name="Can 91">
                <a:extLst>
                  <a:ext uri="{FF2B5EF4-FFF2-40B4-BE49-F238E27FC236}">
                    <a16:creationId xmlns:a16="http://schemas.microsoft.com/office/drawing/2014/main" id="{3D6397C0-1B6C-754B-8099-917E9C61F3C9}"/>
                  </a:ext>
                </a:extLst>
              </p:cNvPr>
              <p:cNvSpPr/>
              <p:nvPr/>
            </p:nvSpPr>
            <p:spPr>
              <a:xfrm rot="16200000">
                <a:off x="7279219" y="3010310"/>
                <a:ext cx="990600" cy="533398"/>
              </a:xfrm>
              <a:prstGeom prst="can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cxnSp>
          <p:nvCxnSpPr>
            <p:cNvPr id="58" name="Straight Arrow Connector 57">
              <a:extLst>
                <a:ext uri="{FF2B5EF4-FFF2-40B4-BE49-F238E27FC236}">
                  <a16:creationId xmlns:a16="http://schemas.microsoft.com/office/drawing/2014/main" id="{82D35E6B-EC8A-2544-AEB1-67E965F5EEFD}"/>
                </a:ext>
              </a:extLst>
            </p:cNvPr>
            <p:cNvCxnSpPr>
              <a:cxnSpLocks/>
            </p:cNvCxnSpPr>
            <p:nvPr/>
          </p:nvCxnSpPr>
          <p:spPr>
            <a:xfrm rot="21000000">
              <a:off x="319250" y="2314292"/>
              <a:ext cx="990600" cy="0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Arrow Connector 58">
              <a:extLst>
                <a:ext uri="{FF2B5EF4-FFF2-40B4-BE49-F238E27FC236}">
                  <a16:creationId xmlns:a16="http://schemas.microsoft.com/office/drawing/2014/main" id="{64F0354B-9EAB-1144-8977-3EDD05A06CCB}"/>
                </a:ext>
              </a:extLst>
            </p:cNvPr>
            <p:cNvCxnSpPr>
              <a:cxnSpLocks/>
            </p:cNvCxnSpPr>
            <p:nvPr/>
          </p:nvCxnSpPr>
          <p:spPr>
            <a:xfrm rot="21000000">
              <a:off x="319250" y="2390492"/>
              <a:ext cx="990600" cy="0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Arrow Connector 59">
              <a:extLst>
                <a:ext uri="{FF2B5EF4-FFF2-40B4-BE49-F238E27FC236}">
                  <a16:creationId xmlns:a16="http://schemas.microsoft.com/office/drawing/2014/main" id="{FE69AA33-BA41-2C44-B04D-833EAC9F24FE}"/>
                </a:ext>
              </a:extLst>
            </p:cNvPr>
            <p:cNvCxnSpPr>
              <a:cxnSpLocks/>
            </p:cNvCxnSpPr>
            <p:nvPr/>
          </p:nvCxnSpPr>
          <p:spPr>
            <a:xfrm rot="21000000">
              <a:off x="319250" y="2466692"/>
              <a:ext cx="990600" cy="0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Arrow Connector 60">
              <a:extLst>
                <a:ext uri="{FF2B5EF4-FFF2-40B4-BE49-F238E27FC236}">
                  <a16:creationId xmlns:a16="http://schemas.microsoft.com/office/drawing/2014/main" id="{1A60CABB-D094-854E-A2D5-70041894C788}"/>
                </a:ext>
              </a:extLst>
            </p:cNvPr>
            <p:cNvCxnSpPr>
              <a:cxnSpLocks/>
            </p:cNvCxnSpPr>
            <p:nvPr/>
          </p:nvCxnSpPr>
          <p:spPr>
            <a:xfrm rot="21000000">
              <a:off x="319250" y="2542892"/>
              <a:ext cx="990600" cy="0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Arrow Connector 61">
              <a:extLst>
                <a:ext uri="{FF2B5EF4-FFF2-40B4-BE49-F238E27FC236}">
                  <a16:creationId xmlns:a16="http://schemas.microsoft.com/office/drawing/2014/main" id="{C4CC2296-017A-D748-924E-EACFCFED91E5}"/>
                </a:ext>
              </a:extLst>
            </p:cNvPr>
            <p:cNvCxnSpPr>
              <a:cxnSpLocks/>
            </p:cNvCxnSpPr>
            <p:nvPr/>
          </p:nvCxnSpPr>
          <p:spPr>
            <a:xfrm rot="21000000">
              <a:off x="319250" y="2619092"/>
              <a:ext cx="990600" cy="0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Arrow Connector 62">
              <a:extLst>
                <a:ext uri="{FF2B5EF4-FFF2-40B4-BE49-F238E27FC236}">
                  <a16:creationId xmlns:a16="http://schemas.microsoft.com/office/drawing/2014/main" id="{FFB08C28-BE26-5445-B822-F1DC567F72E2}"/>
                </a:ext>
              </a:extLst>
            </p:cNvPr>
            <p:cNvCxnSpPr>
              <a:cxnSpLocks/>
            </p:cNvCxnSpPr>
            <p:nvPr/>
          </p:nvCxnSpPr>
          <p:spPr>
            <a:xfrm rot="21000000">
              <a:off x="319250" y="2695292"/>
              <a:ext cx="990600" cy="0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Arrow Connector 63">
              <a:extLst>
                <a:ext uri="{FF2B5EF4-FFF2-40B4-BE49-F238E27FC236}">
                  <a16:creationId xmlns:a16="http://schemas.microsoft.com/office/drawing/2014/main" id="{2E1C7AEB-E063-8B46-9841-380DBFE4F275}"/>
                </a:ext>
              </a:extLst>
            </p:cNvPr>
            <p:cNvCxnSpPr>
              <a:cxnSpLocks/>
            </p:cNvCxnSpPr>
            <p:nvPr/>
          </p:nvCxnSpPr>
          <p:spPr>
            <a:xfrm rot="21000000">
              <a:off x="319250" y="2238092"/>
              <a:ext cx="990600" cy="0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Arrow Connector 64">
              <a:extLst>
                <a:ext uri="{FF2B5EF4-FFF2-40B4-BE49-F238E27FC236}">
                  <a16:creationId xmlns:a16="http://schemas.microsoft.com/office/drawing/2014/main" id="{896619B8-7551-E746-9B9C-C8A59E4B2277}"/>
                </a:ext>
              </a:extLst>
            </p:cNvPr>
            <p:cNvCxnSpPr>
              <a:cxnSpLocks/>
            </p:cNvCxnSpPr>
            <p:nvPr/>
          </p:nvCxnSpPr>
          <p:spPr>
            <a:xfrm rot="21000000">
              <a:off x="319250" y="2161892"/>
              <a:ext cx="990600" cy="0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Arrow Connector 65">
              <a:extLst>
                <a:ext uri="{FF2B5EF4-FFF2-40B4-BE49-F238E27FC236}">
                  <a16:creationId xmlns:a16="http://schemas.microsoft.com/office/drawing/2014/main" id="{C09FDE66-1245-C14F-9CAB-4CB50D69BAAD}"/>
                </a:ext>
              </a:extLst>
            </p:cNvPr>
            <p:cNvCxnSpPr>
              <a:cxnSpLocks/>
            </p:cNvCxnSpPr>
            <p:nvPr/>
          </p:nvCxnSpPr>
          <p:spPr>
            <a:xfrm rot="21000000">
              <a:off x="319250" y="2085692"/>
              <a:ext cx="990600" cy="0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Arrow Connector 66">
              <a:extLst>
                <a:ext uri="{FF2B5EF4-FFF2-40B4-BE49-F238E27FC236}">
                  <a16:creationId xmlns:a16="http://schemas.microsoft.com/office/drawing/2014/main" id="{32F99E5D-5588-3049-B3DA-15D33B7374FB}"/>
                </a:ext>
              </a:extLst>
            </p:cNvPr>
            <p:cNvCxnSpPr>
              <a:cxnSpLocks/>
            </p:cNvCxnSpPr>
            <p:nvPr/>
          </p:nvCxnSpPr>
          <p:spPr>
            <a:xfrm rot="21000000">
              <a:off x="319250" y="2771492"/>
              <a:ext cx="990600" cy="0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68" name="Group 67">
              <a:extLst>
                <a:ext uri="{FF2B5EF4-FFF2-40B4-BE49-F238E27FC236}">
                  <a16:creationId xmlns:a16="http://schemas.microsoft.com/office/drawing/2014/main" id="{D0640376-813A-0246-B81A-0C811698C68E}"/>
                </a:ext>
              </a:extLst>
            </p:cNvPr>
            <p:cNvGrpSpPr/>
            <p:nvPr/>
          </p:nvGrpSpPr>
          <p:grpSpPr>
            <a:xfrm rot="21000000">
              <a:off x="2220939" y="1246344"/>
              <a:ext cx="7132481" cy="990600"/>
              <a:chOff x="1971328" y="1507211"/>
              <a:chExt cx="7132481" cy="990600"/>
            </a:xfrm>
          </p:grpSpPr>
          <p:cxnSp>
            <p:nvCxnSpPr>
              <p:cNvPr id="74" name="Straight Arrow Connector 73">
                <a:extLst>
                  <a:ext uri="{FF2B5EF4-FFF2-40B4-BE49-F238E27FC236}">
                    <a16:creationId xmlns:a16="http://schemas.microsoft.com/office/drawing/2014/main" id="{8A20077E-000C-F740-BBA7-7402BED32DE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971329" y="1802485"/>
                <a:ext cx="990600" cy="0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6" name="Straight Arrow Connector 75">
                <a:extLst>
                  <a:ext uri="{FF2B5EF4-FFF2-40B4-BE49-F238E27FC236}">
                    <a16:creationId xmlns:a16="http://schemas.microsoft.com/office/drawing/2014/main" id="{6784F1A0-857F-9C43-A7AA-867A6578085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971328" y="1965143"/>
                <a:ext cx="990600" cy="0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7" name="Straight Arrow Connector 76">
                <a:extLst>
                  <a:ext uri="{FF2B5EF4-FFF2-40B4-BE49-F238E27FC236}">
                    <a16:creationId xmlns:a16="http://schemas.microsoft.com/office/drawing/2014/main" id="{F0B2EC56-4E41-3944-B28E-A6E1144E8ED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709142" y="1820982"/>
                <a:ext cx="990600" cy="0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8" name="Straight Arrow Connector 77">
                <a:extLst>
                  <a:ext uri="{FF2B5EF4-FFF2-40B4-BE49-F238E27FC236}">
                    <a16:creationId xmlns:a16="http://schemas.microsoft.com/office/drawing/2014/main" id="{6BF4CC69-FE16-8040-88FE-2BE35C28EB0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709144" y="1983641"/>
                <a:ext cx="990600" cy="0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9" name="Can 78">
                <a:extLst>
                  <a:ext uri="{FF2B5EF4-FFF2-40B4-BE49-F238E27FC236}">
                    <a16:creationId xmlns:a16="http://schemas.microsoft.com/office/drawing/2014/main" id="{9CDEB951-FC46-1C48-8778-4577A56A766D}"/>
                  </a:ext>
                </a:extLst>
              </p:cNvPr>
              <p:cNvSpPr/>
              <p:nvPr/>
            </p:nvSpPr>
            <p:spPr>
              <a:xfrm rot="16200000">
                <a:off x="8151310" y="1354803"/>
                <a:ext cx="609599" cy="1295399"/>
              </a:xfrm>
              <a:prstGeom prst="can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Can 79">
                <a:extLst>
                  <a:ext uri="{FF2B5EF4-FFF2-40B4-BE49-F238E27FC236}">
                    <a16:creationId xmlns:a16="http://schemas.microsoft.com/office/drawing/2014/main" id="{B15E2760-A778-774E-A1BB-85B7ECA89DA3}"/>
                  </a:ext>
                </a:extLst>
              </p:cNvPr>
              <p:cNvSpPr/>
              <p:nvPr/>
            </p:nvSpPr>
            <p:spPr>
              <a:xfrm rot="16200000">
                <a:off x="7289002" y="1735812"/>
                <a:ext cx="990600" cy="533398"/>
              </a:xfrm>
              <a:prstGeom prst="can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73" name="Can 72">
                <a:extLst>
                  <a:ext uri="{FF2B5EF4-FFF2-40B4-BE49-F238E27FC236}">
                    <a16:creationId xmlns:a16="http://schemas.microsoft.com/office/drawing/2014/main" id="{D722298D-EEC8-FE46-943D-CB800C8126EC}"/>
                  </a:ext>
                </a:extLst>
              </p:cNvPr>
              <p:cNvSpPr/>
              <p:nvPr/>
            </p:nvSpPr>
            <p:spPr>
              <a:xfrm rot="5400000">
                <a:off x="3281990" y="1559892"/>
                <a:ext cx="172837" cy="596817"/>
              </a:xfrm>
              <a:prstGeom prst="can">
                <a:avLst/>
              </a:prstGeom>
              <a:solidFill>
                <a:schemeClr val="bg2">
                  <a:lumMod val="10000"/>
                </a:schemeClr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75" name="Straight Arrow Connector 74">
                <a:extLst>
                  <a:ext uri="{FF2B5EF4-FFF2-40B4-BE49-F238E27FC236}">
                    <a16:creationId xmlns:a16="http://schemas.microsoft.com/office/drawing/2014/main" id="{70424816-AC13-6145-B8E9-AEB427DCC7F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971329" y="1888944"/>
                <a:ext cx="990600" cy="0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8C0082D-AE95-E84B-ACFA-C1B3472209C3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36181" y="142289"/>
            <a:ext cx="7994055" cy="469373"/>
          </a:xfrm>
        </p:spPr>
        <p:txBody>
          <a:bodyPr>
            <a:normAutofit fontScale="85000" lnSpcReduction="10000"/>
          </a:bodyPr>
          <a:lstStyle/>
          <a:p>
            <a:r>
              <a:rPr lang="en-US" dirty="0"/>
              <a:t>Non-traditional measurements transmission: Binocular approach</a:t>
            </a: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B7A29B67-C978-908D-7C5C-73D35C21F439}"/>
              </a:ext>
            </a:extLst>
          </p:cNvPr>
          <p:cNvCxnSpPr>
            <a:cxnSpLocks/>
          </p:cNvCxnSpPr>
          <p:nvPr/>
        </p:nvCxnSpPr>
        <p:spPr>
          <a:xfrm flipH="1">
            <a:off x="136181" y="4243442"/>
            <a:ext cx="3117291" cy="558569"/>
          </a:xfrm>
          <a:prstGeom prst="line">
            <a:avLst/>
          </a:prstGeom>
          <a:ln>
            <a:solidFill>
              <a:srgbClr val="FF0000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EE4949DA-87CE-A25C-8B7E-8FF65D2DF096}"/>
              </a:ext>
            </a:extLst>
          </p:cNvPr>
          <p:cNvCxnSpPr>
            <a:cxnSpLocks/>
          </p:cNvCxnSpPr>
          <p:nvPr/>
        </p:nvCxnSpPr>
        <p:spPr>
          <a:xfrm flipH="1" flipV="1">
            <a:off x="136181" y="4833892"/>
            <a:ext cx="3119012" cy="590671"/>
          </a:xfrm>
          <a:prstGeom prst="line">
            <a:avLst/>
          </a:prstGeom>
          <a:ln>
            <a:solidFill>
              <a:srgbClr val="FF0000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Can 16">
            <a:extLst>
              <a:ext uri="{FF2B5EF4-FFF2-40B4-BE49-F238E27FC236}">
                <a16:creationId xmlns:a16="http://schemas.microsoft.com/office/drawing/2014/main" id="{1A098F2E-A2E0-0124-FAE1-9A797F4448D2}"/>
              </a:ext>
            </a:extLst>
          </p:cNvPr>
          <p:cNvSpPr/>
          <p:nvPr/>
        </p:nvSpPr>
        <p:spPr>
          <a:xfrm rot="5400000">
            <a:off x="-85474" y="4698965"/>
            <a:ext cx="590671" cy="229229"/>
          </a:xfrm>
          <a:prstGeom prst="can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Can 17">
            <a:extLst>
              <a:ext uri="{FF2B5EF4-FFF2-40B4-BE49-F238E27FC236}">
                <a16:creationId xmlns:a16="http://schemas.microsoft.com/office/drawing/2014/main" id="{0ADC9789-695D-6BD7-0FC0-8E1229CB41C5}"/>
              </a:ext>
            </a:extLst>
          </p:cNvPr>
          <p:cNvSpPr/>
          <p:nvPr/>
        </p:nvSpPr>
        <p:spPr>
          <a:xfrm rot="5400000">
            <a:off x="21258" y="4763701"/>
            <a:ext cx="590671" cy="99755"/>
          </a:xfrm>
          <a:prstGeom prst="can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961C7E98-BA7F-4A3D-220A-B2C3B3A6E0FA}"/>
              </a:ext>
            </a:extLst>
          </p:cNvPr>
          <p:cNvSpPr txBox="1"/>
          <p:nvPr/>
        </p:nvSpPr>
        <p:spPr>
          <a:xfrm>
            <a:off x="-56829" y="4149550"/>
            <a:ext cx="1574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/>
              <a:t>Target/</a:t>
            </a:r>
            <a:r>
              <a:rPr lang="en-US" sz="1400" b="1" dirty="0">
                <a:solidFill>
                  <a:srgbClr val="69C3FF"/>
                </a:solidFill>
              </a:rPr>
              <a:t>moderator</a:t>
            </a:r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28C87F76-F283-30D1-C9C9-5C9587DF7E20}"/>
              </a:ext>
            </a:extLst>
          </p:cNvPr>
          <p:cNvCxnSpPr>
            <a:cxnSpLocks/>
          </p:cNvCxnSpPr>
          <p:nvPr/>
        </p:nvCxnSpPr>
        <p:spPr>
          <a:xfrm>
            <a:off x="266716" y="6367829"/>
            <a:ext cx="4530126" cy="0"/>
          </a:xfrm>
          <a:prstGeom prst="straightConnector1">
            <a:avLst/>
          </a:prstGeom>
          <a:ln w="127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ED71B7C5-A703-1DDD-FCE8-EA2B277FC7C1}"/>
              </a:ext>
            </a:extLst>
          </p:cNvPr>
          <p:cNvSpPr txBox="1"/>
          <p:nvPr/>
        </p:nvSpPr>
        <p:spPr>
          <a:xfrm>
            <a:off x="2418109" y="6367829"/>
            <a:ext cx="7184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~15m</a:t>
            </a:r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DA08C41E-BE9F-F3DB-083B-4FD006C5C22E}"/>
              </a:ext>
            </a:extLst>
          </p:cNvPr>
          <p:cNvCxnSpPr>
            <a:cxnSpLocks/>
          </p:cNvCxnSpPr>
          <p:nvPr/>
        </p:nvCxnSpPr>
        <p:spPr>
          <a:xfrm>
            <a:off x="4798399" y="6368725"/>
            <a:ext cx="3054395" cy="0"/>
          </a:xfrm>
          <a:prstGeom prst="straightConnector1">
            <a:avLst/>
          </a:prstGeom>
          <a:ln w="127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C3097688-61B8-0FD9-9C5F-C8FB670DFCC3}"/>
              </a:ext>
            </a:extLst>
          </p:cNvPr>
          <p:cNvSpPr txBox="1"/>
          <p:nvPr/>
        </p:nvSpPr>
        <p:spPr>
          <a:xfrm>
            <a:off x="5904274" y="6386250"/>
            <a:ext cx="7184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~15m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1DB92090-F923-82B6-EE53-263F5DF64DA7}"/>
              </a:ext>
            </a:extLst>
          </p:cNvPr>
          <p:cNvSpPr txBox="1"/>
          <p:nvPr/>
        </p:nvSpPr>
        <p:spPr>
          <a:xfrm>
            <a:off x="7788778" y="2912403"/>
            <a:ext cx="12993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Not to scale</a:t>
            </a:r>
          </a:p>
        </p:txBody>
      </p:sp>
    </p:spTree>
    <p:extLst>
      <p:ext uri="{BB962C8B-B14F-4D97-AF65-F5344CB8AC3E}">
        <p14:creationId xmlns:p14="http://schemas.microsoft.com/office/powerpoint/2010/main" val="2976157859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A30884E2-E69B-054E-804E-60CA1691EBE6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49860" y="63503"/>
            <a:ext cx="7994055" cy="670558"/>
          </a:xfrm>
        </p:spPr>
        <p:txBody>
          <a:bodyPr/>
          <a:lstStyle/>
          <a:p>
            <a:r>
              <a:rPr lang="en-US" dirty="0"/>
              <a:t>Proof of principle: in brief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4C8E39C-FA5A-694E-8372-8DA63C6144DD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10159" y="647700"/>
            <a:ext cx="4455789" cy="5753100"/>
          </a:xfrm>
        </p:spPr>
        <p:txBody>
          <a:bodyPr>
            <a:noAutofit/>
          </a:bodyPr>
          <a:lstStyle/>
          <a:p>
            <a:pPr marL="165100" indent="-165100"/>
            <a:r>
              <a:rPr lang="en-US" sz="1800" dirty="0">
                <a:ea typeface="Source Sans Pro" panose="020B0503030403020204" pitchFamily="34" charset="0"/>
                <a:cs typeface="Times"/>
              </a:rPr>
              <a:t>Data on </a:t>
            </a:r>
            <a:r>
              <a:rPr lang="en-US" sz="1800" baseline="30000" dirty="0">
                <a:ea typeface="Source Sans Pro" panose="020B0503030403020204" pitchFamily="34" charset="0"/>
                <a:cs typeface="Times"/>
              </a:rPr>
              <a:t>151</a:t>
            </a:r>
            <a:r>
              <a:rPr lang="en-US" sz="1800" dirty="0">
                <a:ea typeface="Source Sans Pro" panose="020B0503030403020204" pitchFamily="34" charset="0"/>
                <a:cs typeface="Times"/>
              </a:rPr>
              <a:t>Sm</a:t>
            </a:r>
            <a:r>
              <a:rPr lang="en-US" dirty="0">
                <a:ea typeface="Source Sans Pro" panose="020B0503030403020204" pitchFamily="34" charset="0"/>
                <a:cs typeface="Times"/>
              </a:rPr>
              <a:t>(n,tot) from </a:t>
            </a:r>
            <a:r>
              <a:rPr lang="en-US" dirty="0" err="1">
                <a:ea typeface="Source Sans Pro" panose="020B0503030403020204" pitchFamily="34" charset="0"/>
                <a:cs typeface="Times"/>
              </a:rPr>
              <a:t>Kirouac</a:t>
            </a:r>
            <a:r>
              <a:rPr lang="en-US" dirty="0">
                <a:ea typeface="Source Sans Pro" panose="020B0503030403020204" pitchFamily="34" charset="0"/>
                <a:cs typeface="Times"/>
              </a:rPr>
              <a:t> and </a:t>
            </a:r>
            <a:r>
              <a:rPr lang="en-US" dirty="0" err="1">
                <a:ea typeface="Source Sans Pro" panose="020B0503030403020204" pitchFamily="34" charset="0"/>
                <a:cs typeface="Times"/>
              </a:rPr>
              <a:t>Einland</a:t>
            </a:r>
            <a:r>
              <a:rPr lang="en-US" dirty="0">
                <a:ea typeface="Source Sans Pro" panose="020B0503030403020204" pitchFamily="34" charset="0"/>
                <a:cs typeface="Times"/>
              </a:rPr>
              <a:t> (</a:t>
            </a:r>
            <a:r>
              <a:rPr lang="en-US" dirty="0">
                <a:ea typeface="Source Sans Pro" panose="020B0503030403020204" pitchFamily="34" charset="0"/>
                <a:cs typeface="Times"/>
                <a:hlinkClick r:id="rId2"/>
              </a:rPr>
              <a:t>10.1103/PhysRevC.11.895</a:t>
            </a:r>
            <a:r>
              <a:rPr lang="en-US" dirty="0">
                <a:ea typeface="Source Sans Pro" panose="020B0503030403020204" pitchFamily="34" charset="0"/>
                <a:cs typeface="Times"/>
              </a:rPr>
              <a:t>)</a:t>
            </a:r>
          </a:p>
          <a:p>
            <a:pPr marL="165100" indent="-165100"/>
            <a:r>
              <a:rPr lang="en-US" dirty="0">
                <a:ea typeface="Source Sans Pro" panose="020B0503030403020204" pitchFamily="34" charset="0"/>
                <a:cs typeface="Times"/>
              </a:rPr>
              <a:t>Resonance data up to 300 eV</a:t>
            </a:r>
            <a:r>
              <a:rPr lang="el-GR" dirty="0">
                <a:ea typeface="Source Sans Pro" panose="020B0503030403020204" pitchFamily="34" charset="0"/>
                <a:cs typeface="Times"/>
              </a:rPr>
              <a:t> (</a:t>
            </a:r>
            <a:r>
              <a:rPr lang="en-US" dirty="0">
                <a:ea typeface="Source Sans Pro" panose="020B0503030403020204" pitchFamily="34" charset="0"/>
                <a:cs typeface="Times"/>
              </a:rPr>
              <a:t>120 resonances)</a:t>
            </a:r>
          </a:p>
          <a:p>
            <a:pPr marL="165100" indent="-165100"/>
            <a:r>
              <a:rPr lang="en-US" dirty="0">
                <a:ea typeface="Source Sans Pro" panose="020B0503030403020204" pitchFamily="34" charset="0"/>
                <a:cs typeface="Times"/>
              </a:rPr>
              <a:t>Resonances were fitted with SAMMY</a:t>
            </a:r>
          </a:p>
          <a:p>
            <a:pPr marL="165100" indent="-165100"/>
            <a:r>
              <a:rPr lang="en-US" dirty="0">
                <a:ea typeface="Source Sans Pro" panose="020B0503030403020204" pitchFamily="34" charset="0"/>
                <a:cs typeface="Times"/>
              </a:rPr>
              <a:t>13 </a:t>
            </a:r>
            <a:r>
              <a:rPr lang="el-GR" dirty="0">
                <a:ea typeface="Source Sans Pro" panose="020B0503030403020204" pitchFamily="34" charset="0"/>
                <a:cs typeface="Times"/>
              </a:rPr>
              <a:t>Γ</a:t>
            </a:r>
            <a:r>
              <a:rPr lang="el-GR" baseline="-25000" dirty="0">
                <a:ea typeface="Source Sans Pro" panose="020B0503030403020204" pitchFamily="34" charset="0"/>
                <a:cs typeface="Times"/>
              </a:rPr>
              <a:t>γ</a:t>
            </a:r>
            <a:r>
              <a:rPr lang="el-GR" dirty="0">
                <a:ea typeface="Source Sans Pro" panose="020B0503030403020204" pitchFamily="34" charset="0"/>
                <a:cs typeface="Times"/>
              </a:rPr>
              <a:t> </a:t>
            </a:r>
            <a:r>
              <a:rPr lang="en-US" dirty="0">
                <a:ea typeface="Source Sans Pro" panose="020B0503030403020204" pitchFamily="34" charset="0"/>
                <a:cs typeface="Times"/>
              </a:rPr>
              <a:t>values were obtained</a:t>
            </a:r>
          </a:p>
          <a:p>
            <a:pPr marL="165100" indent="-165100"/>
            <a:r>
              <a:rPr lang="en-US" i="1" dirty="0">
                <a:ea typeface="Source Sans Pro" panose="020B0503030403020204" pitchFamily="34" charset="0"/>
                <a:cs typeface="Times"/>
              </a:rPr>
              <a:t>&lt;</a:t>
            </a:r>
            <a:r>
              <a:rPr lang="el-GR" i="1" dirty="0">
                <a:ea typeface="Source Sans Pro" panose="020B0503030403020204" pitchFamily="34" charset="0"/>
                <a:cs typeface="Times"/>
              </a:rPr>
              <a:t>Γ</a:t>
            </a:r>
            <a:r>
              <a:rPr lang="el-GR" i="1" baseline="-25000" dirty="0">
                <a:ea typeface="Source Sans Pro" panose="020B0503030403020204" pitchFamily="34" charset="0"/>
                <a:cs typeface="Times"/>
              </a:rPr>
              <a:t>γ</a:t>
            </a:r>
            <a:r>
              <a:rPr lang="el-GR" i="1" dirty="0">
                <a:ea typeface="Source Sans Pro" panose="020B0503030403020204" pitchFamily="34" charset="0"/>
                <a:cs typeface="Times"/>
              </a:rPr>
              <a:t>&gt; = 96.5(14) </a:t>
            </a:r>
            <a:r>
              <a:rPr lang="en-US" i="1" dirty="0">
                <a:ea typeface="Source Sans Pro" panose="020B0503030403020204" pitchFamily="34" charset="0"/>
                <a:cs typeface="Times"/>
              </a:rPr>
              <a:t>meV</a:t>
            </a:r>
            <a:endParaRPr lang="el-GR" i="1" dirty="0">
              <a:ea typeface="Source Sans Pro" panose="020B0503030403020204" pitchFamily="34" charset="0"/>
              <a:cs typeface="Times"/>
            </a:endParaRPr>
          </a:p>
          <a:p>
            <a:pPr marL="165100" indent="-165100"/>
            <a:r>
              <a:rPr lang="en-US" dirty="0">
                <a:ea typeface="Source Sans Pro" panose="020B0503030403020204" pitchFamily="34" charset="0"/>
                <a:cs typeface="Times"/>
              </a:rPr>
              <a:t>Level spacing </a:t>
            </a:r>
            <a:r>
              <a:rPr lang="en-US" i="1" dirty="0">
                <a:ea typeface="Source Sans Pro" panose="020B0503030403020204" pitchFamily="34" charset="0"/>
                <a:cs typeface="Times"/>
              </a:rPr>
              <a:t>D</a:t>
            </a:r>
            <a:r>
              <a:rPr lang="en-US" i="1" baseline="-25000" dirty="0">
                <a:ea typeface="Source Sans Pro" panose="020B0503030403020204" pitchFamily="34" charset="0"/>
                <a:cs typeface="Times"/>
              </a:rPr>
              <a:t>0 </a:t>
            </a:r>
            <a:r>
              <a:rPr lang="en-US" i="1" dirty="0">
                <a:ea typeface="Source Sans Pro" panose="020B0503030403020204" pitchFamily="34" charset="0"/>
                <a:cs typeface="Times"/>
              </a:rPr>
              <a:t>= 1.10(7) eV</a:t>
            </a:r>
          </a:p>
          <a:p>
            <a:pPr marL="165100" indent="-165100"/>
            <a:r>
              <a:rPr lang="en-US" dirty="0">
                <a:ea typeface="Source Sans Pro" panose="020B0503030403020204" pitchFamily="34" charset="0"/>
                <a:cs typeface="Times"/>
              </a:rPr>
              <a:t>Strength function </a:t>
            </a:r>
            <a:r>
              <a:rPr lang="en-US" i="1" dirty="0">
                <a:ea typeface="Source Sans Pro" panose="020B0503030403020204" pitchFamily="34" charset="0"/>
                <a:cs typeface="Times"/>
              </a:rPr>
              <a:t>10</a:t>
            </a:r>
            <a:r>
              <a:rPr lang="en-US" i="1" baseline="30000" dirty="0">
                <a:ea typeface="Source Sans Pro" panose="020B0503030403020204" pitchFamily="34" charset="0"/>
                <a:cs typeface="Times"/>
              </a:rPr>
              <a:t>4</a:t>
            </a:r>
            <a:r>
              <a:rPr lang="en-US" i="1" dirty="0">
                <a:ea typeface="Source Sans Pro" panose="020B0503030403020204" pitchFamily="34" charset="0"/>
                <a:cs typeface="Times"/>
              </a:rPr>
              <a:t>xS</a:t>
            </a:r>
            <a:r>
              <a:rPr lang="en-US" i="1" baseline="-25000" dirty="0">
                <a:ea typeface="Source Sans Pro" panose="020B0503030403020204" pitchFamily="34" charset="0"/>
                <a:cs typeface="Times"/>
              </a:rPr>
              <a:t>0</a:t>
            </a:r>
            <a:r>
              <a:rPr lang="en-US" i="1" dirty="0">
                <a:ea typeface="Source Sans Pro" panose="020B0503030403020204" pitchFamily="34" charset="0"/>
                <a:cs typeface="Times"/>
              </a:rPr>
              <a:t> = 3.58(59)</a:t>
            </a:r>
          </a:p>
          <a:p>
            <a:pPr marL="165100" indent="-165100"/>
            <a:r>
              <a:rPr lang="en-US" dirty="0">
                <a:ea typeface="Source Sans Pro" panose="020B0503030403020204" pitchFamily="34" charset="0"/>
                <a:cs typeface="Times"/>
              </a:rPr>
              <a:t>TALYS was adjusted to these values and compared with recent (n,</a:t>
            </a:r>
            <a:r>
              <a:rPr lang="el-GR" dirty="0">
                <a:ea typeface="Source Sans Pro" panose="020B0503030403020204" pitchFamily="34" charset="0"/>
                <a:cs typeface="Times"/>
              </a:rPr>
              <a:t>γ) </a:t>
            </a:r>
            <a:r>
              <a:rPr lang="en-US" dirty="0">
                <a:ea typeface="Source Sans Pro" panose="020B0503030403020204" pitchFamily="34" charset="0"/>
                <a:cs typeface="Times"/>
              </a:rPr>
              <a:t>data</a:t>
            </a:r>
          </a:p>
          <a:p>
            <a:pPr marL="395287" lvl="1" indent="-165100"/>
            <a:r>
              <a:rPr lang="en-US" dirty="0">
                <a:solidFill>
                  <a:srgbClr val="92D050"/>
                </a:solidFill>
                <a:ea typeface="Source Sans Pro" panose="020B0503030403020204" pitchFamily="34" charset="0"/>
                <a:cs typeface="Times"/>
              </a:rPr>
              <a:t>Level density parameter </a:t>
            </a:r>
            <a:r>
              <a:rPr lang="el-GR" dirty="0">
                <a:solidFill>
                  <a:srgbClr val="92D050"/>
                </a:solidFill>
                <a:ea typeface="Source Sans Pro" panose="020B0503030403020204" pitchFamily="34" charset="0"/>
                <a:cs typeface="Times"/>
              </a:rPr>
              <a:t>α</a:t>
            </a:r>
            <a:r>
              <a:rPr lang="en-US" dirty="0">
                <a:solidFill>
                  <a:srgbClr val="92D050"/>
                </a:solidFill>
                <a:ea typeface="Source Sans Pro" panose="020B0503030403020204" pitchFamily="34" charset="0"/>
                <a:cs typeface="Times"/>
              </a:rPr>
              <a:t>(S</a:t>
            </a:r>
            <a:r>
              <a:rPr lang="en-US" baseline="-25000" dirty="0">
                <a:solidFill>
                  <a:srgbClr val="92D050"/>
                </a:solidFill>
                <a:ea typeface="Source Sans Pro" panose="020B0503030403020204" pitchFamily="34" charset="0"/>
                <a:cs typeface="Times"/>
              </a:rPr>
              <a:t>n</a:t>
            </a:r>
            <a:r>
              <a:rPr lang="en-US" dirty="0">
                <a:solidFill>
                  <a:srgbClr val="92D050"/>
                </a:solidFill>
                <a:ea typeface="Source Sans Pro" panose="020B0503030403020204" pitchFamily="34" charset="0"/>
                <a:cs typeface="Times"/>
              </a:rPr>
              <a:t>)</a:t>
            </a:r>
          </a:p>
          <a:p>
            <a:pPr marL="395287" lvl="1" indent="-165100"/>
            <a:r>
              <a:rPr lang="en-US" dirty="0">
                <a:solidFill>
                  <a:schemeClr val="accent5">
                    <a:lumMod val="40000"/>
                    <a:lumOff val="60000"/>
                  </a:schemeClr>
                </a:solidFill>
                <a:ea typeface="Source Sans Pro" panose="020B0503030403020204" pitchFamily="34" charset="0"/>
                <a:cs typeface="Times"/>
              </a:rPr>
              <a:t>Optical model potential depth  </a:t>
            </a:r>
          </a:p>
          <a:p>
            <a:pPr marL="395287" lvl="1" indent="-165100"/>
            <a:r>
              <a:rPr lang="en-US" dirty="0">
                <a:solidFill>
                  <a:schemeClr val="accent6">
                    <a:lumMod val="40000"/>
                    <a:lumOff val="60000"/>
                  </a:schemeClr>
                </a:solidFill>
                <a:ea typeface="Source Sans Pro" panose="020B0503030403020204" pitchFamily="34" charset="0"/>
                <a:cs typeface="Times"/>
              </a:rPr>
              <a:t>Optical model potential diffuseness</a:t>
            </a:r>
            <a:endParaRPr lang="en-US" dirty="0">
              <a:ea typeface="Source Sans Pro" panose="020B0503030403020204" pitchFamily="34" charset="0"/>
              <a:cs typeface="Times"/>
            </a:endParaRPr>
          </a:p>
          <a:p>
            <a:pPr marL="395287" lvl="1" indent="-165100"/>
            <a:r>
              <a:rPr lang="en-US" dirty="0">
                <a:solidFill>
                  <a:schemeClr val="bg1">
                    <a:lumMod val="75000"/>
                  </a:schemeClr>
                </a:solidFill>
                <a:ea typeface="Source Sans Pro" panose="020B0503030403020204" pitchFamily="34" charset="0"/>
                <a:cs typeface="Times"/>
              </a:rPr>
              <a:t>Photon strength function was normalized to give the </a:t>
            </a:r>
            <a:r>
              <a:rPr lang="en-US" i="1" dirty="0">
                <a:solidFill>
                  <a:schemeClr val="bg1">
                    <a:lumMod val="75000"/>
                  </a:schemeClr>
                </a:solidFill>
                <a:ea typeface="Source Sans Pro" panose="020B0503030403020204" pitchFamily="34" charset="0"/>
                <a:cs typeface="Times"/>
              </a:rPr>
              <a:t>&lt;</a:t>
            </a:r>
            <a:r>
              <a:rPr lang="el-GR" i="1" dirty="0">
                <a:solidFill>
                  <a:schemeClr val="bg1">
                    <a:lumMod val="75000"/>
                  </a:schemeClr>
                </a:solidFill>
                <a:ea typeface="Source Sans Pro" panose="020B0503030403020204" pitchFamily="34" charset="0"/>
                <a:cs typeface="Times"/>
              </a:rPr>
              <a:t>Γ</a:t>
            </a:r>
            <a:r>
              <a:rPr lang="el-GR" i="1" baseline="-25000" dirty="0">
                <a:solidFill>
                  <a:schemeClr val="bg1">
                    <a:lumMod val="75000"/>
                  </a:schemeClr>
                </a:solidFill>
                <a:ea typeface="Source Sans Pro" panose="020B0503030403020204" pitchFamily="34" charset="0"/>
                <a:cs typeface="Times"/>
              </a:rPr>
              <a:t>γ</a:t>
            </a:r>
            <a:r>
              <a:rPr lang="el-GR" i="1" dirty="0">
                <a:solidFill>
                  <a:schemeClr val="bg1">
                    <a:lumMod val="75000"/>
                  </a:schemeClr>
                </a:solidFill>
                <a:ea typeface="Source Sans Pro" panose="020B0503030403020204" pitchFamily="34" charset="0"/>
                <a:cs typeface="Times"/>
              </a:rPr>
              <a:t>&gt;</a:t>
            </a:r>
            <a:r>
              <a:rPr lang="en-US" dirty="0">
                <a:solidFill>
                  <a:schemeClr val="bg1">
                    <a:lumMod val="75000"/>
                  </a:schemeClr>
                </a:solidFill>
                <a:ea typeface="Source Sans Pro" panose="020B0503030403020204" pitchFamily="34" charset="0"/>
                <a:cs typeface="Times"/>
              </a:rPr>
              <a:t> value</a:t>
            </a:r>
            <a:br>
              <a:rPr lang="en-US" dirty="0">
                <a:ea typeface="Source Sans Pro" panose="020B0503030403020204" pitchFamily="34" charset="0"/>
                <a:cs typeface="Times"/>
              </a:rPr>
            </a:br>
            <a:br>
              <a:rPr lang="en-US" dirty="0">
                <a:ea typeface="Source Sans Pro" panose="020B0503030403020204" pitchFamily="34" charset="0"/>
                <a:cs typeface="Times"/>
              </a:rPr>
            </a:br>
            <a:r>
              <a:rPr lang="en-US" dirty="0">
                <a:ea typeface="Source Sans Pro" panose="020B0503030403020204" pitchFamily="34" charset="0"/>
                <a:cs typeface="Times"/>
                <a:hlinkClick r:id="rId3"/>
              </a:rPr>
              <a:t>https://nds.iaea.org/talys/tutorials/talys.pdf</a:t>
            </a:r>
            <a:r>
              <a:rPr lang="en-US" dirty="0">
                <a:ea typeface="Source Sans Pro" panose="020B0503030403020204" pitchFamily="34" charset="0"/>
                <a:cs typeface="Times"/>
              </a:rPr>
              <a:t> </a:t>
            </a:r>
          </a:p>
          <a:p>
            <a:r>
              <a:rPr lang="en-US" dirty="0"/>
              <a:t>Good agreement with the data in EXFOR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07634FE-3236-284F-BC67-E463FCA409E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68801" y="3406410"/>
            <a:ext cx="4775200" cy="3353576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544E7F20-AD34-7EE1-450A-45251034401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16502" y="0"/>
            <a:ext cx="3939541" cy="3342907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B04435DD-3B50-E93C-2ADC-1543FCE1A561}"/>
              </a:ext>
            </a:extLst>
          </p:cNvPr>
          <p:cNvSpPr/>
          <p:nvPr/>
        </p:nvSpPr>
        <p:spPr>
          <a:xfrm>
            <a:off x="5257799" y="1611829"/>
            <a:ext cx="3698243" cy="153471"/>
          </a:xfrm>
          <a:prstGeom prst="rect">
            <a:avLst/>
          </a:prstGeom>
          <a:solidFill>
            <a:srgbClr val="92D050">
              <a:alpha val="59725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FD8D1413-374C-2DAF-8035-C06ED65E5F8C}"/>
              </a:ext>
            </a:extLst>
          </p:cNvPr>
          <p:cNvSpPr/>
          <p:nvPr/>
        </p:nvSpPr>
        <p:spPr>
          <a:xfrm>
            <a:off x="5253873" y="2077999"/>
            <a:ext cx="3698243" cy="153471"/>
          </a:xfrm>
          <a:prstGeom prst="rect">
            <a:avLst/>
          </a:prstGeom>
          <a:solidFill>
            <a:srgbClr val="69C3FF">
              <a:alpha val="59725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68523485-543E-978A-8F46-F47A30645E40}"/>
              </a:ext>
            </a:extLst>
          </p:cNvPr>
          <p:cNvSpPr/>
          <p:nvPr/>
        </p:nvSpPr>
        <p:spPr>
          <a:xfrm>
            <a:off x="5257799" y="2246986"/>
            <a:ext cx="3698243" cy="153471"/>
          </a:xfrm>
          <a:prstGeom prst="rect">
            <a:avLst/>
          </a:prstGeom>
          <a:solidFill>
            <a:schemeClr val="accent6">
              <a:lumMod val="40000"/>
              <a:lumOff val="60000"/>
              <a:alpha val="59725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1D5594F8-95CE-0F34-4434-39F61346DDA4}"/>
              </a:ext>
            </a:extLst>
          </p:cNvPr>
          <p:cNvSpPr/>
          <p:nvPr/>
        </p:nvSpPr>
        <p:spPr>
          <a:xfrm>
            <a:off x="5257799" y="2410470"/>
            <a:ext cx="3698243" cy="153471"/>
          </a:xfrm>
          <a:prstGeom prst="rect">
            <a:avLst/>
          </a:prstGeom>
          <a:solidFill>
            <a:schemeClr val="bg1">
              <a:lumMod val="75000"/>
              <a:alpha val="59725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76924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ED69433-2B62-18B0-5B2C-7C8C76FC6AF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Text Placeholder 2">
            <a:extLst>
              <a:ext uri="{FF2B5EF4-FFF2-40B4-BE49-F238E27FC236}">
                <a16:creationId xmlns:a16="http://schemas.microsoft.com/office/drawing/2014/main" id="{58FA6145-1596-B30B-6996-A9F94900CDCF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166946" y="672579"/>
            <a:ext cx="8977054" cy="4949953"/>
          </a:xfrm>
        </p:spPr>
        <p:txBody>
          <a:bodyPr>
            <a:noAutofit/>
          </a:bodyPr>
          <a:lstStyle/>
          <a:p>
            <a:pPr lvl="0"/>
            <a:r>
              <a:rPr lang="en-US" dirty="0"/>
              <a:t>First ever binocular collimation system (1 mm)</a:t>
            </a:r>
          </a:p>
          <a:p>
            <a:pPr lvl="1"/>
            <a:r>
              <a:rPr lang="en-US" dirty="0"/>
              <a:t>A. Stamatopoulos et al., IEEE Trans. </a:t>
            </a:r>
            <a:r>
              <a:rPr lang="en-US" dirty="0" err="1"/>
              <a:t>Nucl</a:t>
            </a:r>
            <a:r>
              <a:rPr lang="en-US" dirty="0"/>
              <a:t>. Science 70, (2023)</a:t>
            </a:r>
          </a:p>
          <a:p>
            <a:pPr lvl="1"/>
            <a:r>
              <a:rPr lang="en-US" dirty="0"/>
              <a:t>A. Stamatopoulos et al., </a:t>
            </a:r>
            <a:r>
              <a:rPr lang="en-US" dirty="0" err="1"/>
              <a:t>Nucl</a:t>
            </a:r>
            <a:r>
              <a:rPr lang="en-US" dirty="0"/>
              <a:t>. </a:t>
            </a:r>
            <a:r>
              <a:rPr lang="en-US" dirty="0" err="1"/>
              <a:t>Intrum</a:t>
            </a:r>
            <a:r>
              <a:rPr lang="en-US" dirty="0"/>
              <a:t>. Meth. A (1025) 166166, (2022)</a:t>
            </a:r>
          </a:p>
          <a:p>
            <a:pPr lvl="1"/>
            <a:r>
              <a:rPr lang="en-US" dirty="0"/>
              <a:t>A. Stamatopoulos et al., Neutron News 33, 12 – 14 (2022)</a:t>
            </a:r>
          </a:p>
          <a:p>
            <a:pPr lvl="0"/>
            <a:r>
              <a:rPr lang="en-US" dirty="0"/>
              <a:t>First ever </a:t>
            </a:r>
            <a:r>
              <a:rPr lang="en-US" dirty="0" err="1"/>
              <a:t>tof</a:t>
            </a:r>
            <a:r>
              <a:rPr lang="en-US" dirty="0"/>
              <a:t> measurement on </a:t>
            </a:r>
            <a:r>
              <a:rPr lang="en-US" baseline="30000" dirty="0"/>
              <a:t>88</a:t>
            </a:r>
            <a:r>
              <a:rPr lang="en-US" dirty="0"/>
              <a:t>Zr</a:t>
            </a:r>
          </a:p>
          <a:p>
            <a:pPr lvl="1"/>
            <a:r>
              <a:rPr lang="en-US" dirty="0"/>
              <a:t>A. Stamatopoulos et al., Phys. Rev. Lett. </a:t>
            </a:r>
            <a:r>
              <a:rPr lang="en-US" b="1" dirty="0"/>
              <a:t>134</a:t>
            </a:r>
            <a:r>
              <a:rPr lang="en-US" dirty="0"/>
              <a:t>, 112702 (2025)</a:t>
            </a:r>
          </a:p>
          <a:p>
            <a:pPr lvl="1"/>
            <a:r>
              <a:rPr lang="en-US" dirty="0"/>
              <a:t>A. Stamatopoulos et al.  Phys. Rev. C </a:t>
            </a:r>
            <a:r>
              <a:rPr lang="en-US" b="1" dirty="0"/>
              <a:t>111</a:t>
            </a:r>
            <a:r>
              <a:rPr lang="en-US" dirty="0"/>
              <a:t>, 034613 (2025)</a:t>
            </a:r>
          </a:p>
          <a:p>
            <a:pPr lvl="1"/>
            <a:r>
              <a:rPr lang="en-US" dirty="0"/>
              <a:t>A. </a:t>
            </a:r>
            <a:r>
              <a:rPr lang="en-US" dirty="0" err="1"/>
              <a:t>Matyskin</a:t>
            </a:r>
            <a:r>
              <a:rPr lang="en-US" dirty="0"/>
              <a:t> et al, Scientific Reports 13, 1736 (2023)</a:t>
            </a:r>
          </a:p>
          <a:p>
            <a:pPr lvl="1"/>
            <a:r>
              <a:rPr lang="en-US" dirty="0"/>
              <a:t>A. Stamatopoulos et al., EPJ., Conf. 260, 03006 (2022)</a:t>
            </a:r>
          </a:p>
          <a:p>
            <a:pPr lvl="1"/>
            <a:r>
              <a:rPr lang="en-US" dirty="0"/>
              <a:t>A. Stamatopoulos et al., J. Rad. </a:t>
            </a:r>
            <a:r>
              <a:rPr lang="en-US" dirty="0" err="1"/>
              <a:t>Nucl</a:t>
            </a:r>
            <a:r>
              <a:rPr lang="en-US" dirty="0"/>
              <a:t>. Chem. 331, (2022)</a:t>
            </a:r>
          </a:p>
          <a:p>
            <a:r>
              <a:rPr lang="en-US" b="1" dirty="0">
                <a:solidFill>
                  <a:schemeClr val="accent1"/>
                </a:solidFill>
              </a:rPr>
              <a:t>Development of microjet printing for sample fabrication</a:t>
            </a:r>
          </a:p>
          <a:p>
            <a:r>
              <a:rPr lang="en-US" b="1" dirty="0">
                <a:solidFill>
                  <a:schemeClr val="accent2"/>
                </a:solidFill>
              </a:rPr>
              <a:t>Development of 0.1 mm binocular collimator</a:t>
            </a:r>
          </a:p>
          <a:p>
            <a:r>
              <a:rPr lang="en-US" dirty="0">
                <a:solidFill>
                  <a:srgbClr val="C00000"/>
                </a:solidFill>
              </a:rPr>
              <a:t>Preparing for first ever measurement on 88Y (new chemical compound, production through (</a:t>
            </a:r>
            <a:r>
              <a:rPr lang="en-US" dirty="0" err="1">
                <a:solidFill>
                  <a:srgbClr val="C00000"/>
                </a:solidFill>
              </a:rPr>
              <a:t>p,x</a:t>
            </a:r>
            <a:r>
              <a:rPr lang="en-US" dirty="0">
                <a:solidFill>
                  <a:srgbClr val="C00000"/>
                </a:solidFill>
              </a:rPr>
              <a:t>) on Sr </a:t>
            </a:r>
            <a:r>
              <a:rPr lang="en-US" dirty="0" err="1">
                <a:solidFill>
                  <a:srgbClr val="C00000"/>
                </a:solidFill>
              </a:rPr>
              <a:t>etc</a:t>
            </a:r>
            <a:r>
              <a:rPr lang="en-US" dirty="0">
                <a:solidFill>
                  <a:srgbClr val="C00000"/>
                </a:solidFill>
              </a:rPr>
              <a:t>)</a:t>
            </a:r>
          </a:p>
          <a:p>
            <a:pPr lvl="0"/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D44EDA8-3099-0427-7648-106CD0341E4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36181" y="142289"/>
            <a:ext cx="7994055" cy="469373"/>
          </a:xfrm>
        </p:spPr>
        <p:txBody>
          <a:bodyPr>
            <a:normAutofit/>
          </a:bodyPr>
          <a:lstStyle/>
          <a:p>
            <a:r>
              <a:rPr lang="en-US" dirty="0"/>
              <a:t>A few highlights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7D0C490-8EE9-DBA2-74D7-2D85BBDE1EA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28281" y="4558602"/>
            <a:ext cx="2996962" cy="2247722"/>
          </a:xfrm>
          <a:prstGeom prst="rect">
            <a:avLst/>
          </a:prstGeom>
          <a:ln w="38100">
            <a:solidFill>
              <a:schemeClr val="accent2"/>
            </a:solidFill>
          </a:ln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3FF08201-FD5D-E51B-F751-B9603D1EA162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6946" y="4837394"/>
            <a:ext cx="2625240" cy="1981944"/>
          </a:xfrm>
          <a:prstGeom prst="rect">
            <a:avLst/>
          </a:prstGeom>
          <a:ln w="38100">
            <a:solidFill>
              <a:schemeClr val="accent1"/>
            </a:solidFill>
          </a:ln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5BB3889D-6F16-0514-98CF-8663635A7524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36430" y="4996543"/>
            <a:ext cx="3007570" cy="1812378"/>
          </a:xfrm>
          <a:prstGeom prst="rect">
            <a:avLst/>
          </a:prstGeom>
          <a:ln w="38100">
            <a:solidFill>
              <a:srgbClr val="C00000"/>
            </a:solidFill>
          </a:ln>
        </p:spPr>
      </p:pic>
    </p:spTree>
    <p:extLst>
      <p:ext uri="{BB962C8B-B14F-4D97-AF65-F5344CB8AC3E}">
        <p14:creationId xmlns:p14="http://schemas.microsoft.com/office/powerpoint/2010/main" val="408957497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4F52A541-2543-D94D-8504-3D6BB182996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68968" y="609600"/>
            <a:ext cx="8502316" cy="892208"/>
          </a:xfrm>
        </p:spPr>
        <p:txBody>
          <a:bodyPr/>
          <a:lstStyle/>
          <a:p>
            <a:r>
              <a:rPr lang="en-US" dirty="0"/>
              <a:t>Neutron transmission at LANL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D607144-CD2A-6E46-AF9D-32CE02F8508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68967" y="1587457"/>
            <a:ext cx="8341895" cy="43713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297623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Text Placeholder 2">
            <a:extLst>
              <a:ext uri="{FF2B5EF4-FFF2-40B4-BE49-F238E27FC236}">
                <a16:creationId xmlns:a16="http://schemas.microsoft.com/office/drawing/2014/main" id="{F3C91182-ABF7-E949-B7C1-820768FB267A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20130" y="624888"/>
            <a:ext cx="4247070" cy="3749124"/>
          </a:xfrm>
        </p:spPr>
        <p:txBody>
          <a:bodyPr>
            <a:noAutofit/>
          </a:bodyPr>
          <a:lstStyle/>
          <a:p>
            <a:pPr lvl="0"/>
            <a:r>
              <a:rPr lang="en-US" dirty="0"/>
              <a:t>1 km long LINAC</a:t>
            </a:r>
          </a:p>
          <a:p>
            <a:pPr lvl="0"/>
            <a:r>
              <a:rPr lang="en-US" dirty="0"/>
              <a:t>Up to 800 MeV protons</a:t>
            </a:r>
          </a:p>
          <a:p>
            <a:pPr lvl="0"/>
            <a:r>
              <a:rPr lang="en-US" dirty="0"/>
              <a:t>Multi-user proton (p) and neutron (n) facility</a:t>
            </a:r>
          </a:p>
          <a:p>
            <a:pPr lvl="1"/>
            <a:r>
              <a:rPr lang="en-US" dirty="0"/>
              <a:t>Isotope Production Facility (IPF) (100 MeV p)</a:t>
            </a:r>
          </a:p>
          <a:p>
            <a:pPr lvl="1"/>
            <a:r>
              <a:rPr lang="en-US" dirty="0"/>
              <a:t>Proton irradiation (</a:t>
            </a:r>
            <a:r>
              <a:rPr lang="en-US" dirty="0" err="1"/>
              <a:t>pRad</a:t>
            </a:r>
            <a:r>
              <a:rPr lang="en-US" dirty="0"/>
              <a:t>) (800 MeV p)</a:t>
            </a:r>
          </a:p>
          <a:p>
            <a:pPr lvl="1"/>
            <a:r>
              <a:rPr lang="en-US" dirty="0"/>
              <a:t>Ultra Cold Neutrons (UCN) (&lt;300 </a:t>
            </a:r>
            <a:r>
              <a:rPr lang="en-US" dirty="0" err="1"/>
              <a:t>neV</a:t>
            </a:r>
            <a:r>
              <a:rPr lang="en-US" dirty="0"/>
              <a:t> n)</a:t>
            </a:r>
          </a:p>
          <a:p>
            <a:pPr lvl="1"/>
            <a:r>
              <a:rPr lang="en-US" b="1" dirty="0"/>
              <a:t>Lujan Center (meV – keV n)</a:t>
            </a:r>
          </a:p>
          <a:p>
            <a:pPr lvl="1"/>
            <a:r>
              <a:rPr lang="en-US" b="1" dirty="0">
                <a:solidFill>
                  <a:schemeClr val="bg1">
                    <a:lumMod val="50000"/>
                  </a:schemeClr>
                </a:solidFill>
              </a:rPr>
              <a:t>WNR (keV – MeV n)</a:t>
            </a:r>
          </a:p>
          <a:p>
            <a:pPr lvl="1"/>
            <a:r>
              <a:rPr lang="en-US" dirty="0"/>
              <a:t>Target 4 (500 - 800 MeV p)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8C0082D-AE95-E84B-ACFA-C1B3472209C3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0" y="143629"/>
            <a:ext cx="9144000" cy="383407"/>
          </a:xfrm>
        </p:spPr>
        <p:txBody>
          <a:bodyPr/>
          <a:lstStyle/>
          <a:p>
            <a:r>
              <a:rPr lang="en-US" dirty="0"/>
              <a:t>LANSCE: The Los Alamos Neutron Science Center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D2FC93C-23F3-E784-D727-E0198906306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572001" y="675544"/>
            <a:ext cx="4410974" cy="4066367"/>
          </a:xfrm>
          <a:prstGeom prst="rect">
            <a:avLst/>
          </a:prstGeom>
        </p:spPr>
      </p:pic>
      <p:pic>
        <p:nvPicPr>
          <p:cNvPr id="1030" name="Picture 6">
            <a:extLst>
              <a:ext uri="{FF2B5EF4-FFF2-40B4-BE49-F238E27FC236}">
                <a16:creationId xmlns:a16="http://schemas.microsoft.com/office/drawing/2014/main" id="{E626376D-D193-FC93-24B2-FA1631D4474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24025" y="4117304"/>
            <a:ext cx="2799661" cy="25970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actinium-225">
            <a:extLst>
              <a:ext uri="{FF2B5EF4-FFF2-40B4-BE49-F238E27FC236}">
                <a16:creationId xmlns:a16="http://schemas.microsoft.com/office/drawing/2014/main" id="{D51927D0-A65C-C6E3-8D94-66F278F0EE6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0129" y="4117304"/>
            <a:ext cx="1109661" cy="22082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300 watt LANSCE UCN source">
            <a:extLst>
              <a:ext uri="{FF2B5EF4-FFF2-40B4-BE49-F238E27FC236}">
                <a16:creationId xmlns:a16="http://schemas.microsoft.com/office/drawing/2014/main" id="{96AB206B-9035-3675-E617-629E3CD4347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77554" y="4890419"/>
            <a:ext cx="2630700" cy="18239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6493450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Text Placeholder 2">
            <a:extLst>
              <a:ext uri="{FF2B5EF4-FFF2-40B4-BE49-F238E27FC236}">
                <a16:creationId xmlns:a16="http://schemas.microsoft.com/office/drawing/2014/main" id="{F3C91182-ABF7-E949-B7C1-820768FB267A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40568" y="504233"/>
            <a:ext cx="9103432" cy="2628740"/>
          </a:xfrm>
        </p:spPr>
        <p:txBody>
          <a:bodyPr>
            <a:noAutofit/>
          </a:bodyPr>
          <a:lstStyle/>
          <a:p>
            <a:pPr lvl="0"/>
            <a:r>
              <a:rPr lang="en-US" dirty="0"/>
              <a:t>800MeV protons impinge on a W target.</a:t>
            </a:r>
          </a:p>
          <a:p>
            <a:pPr lvl="0"/>
            <a:r>
              <a:rPr lang="en-US" dirty="0"/>
              <a:t>Up to 20 Hz duty cycle</a:t>
            </a:r>
          </a:p>
          <a:p>
            <a:pPr lvl="0"/>
            <a:r>
              <a:rPr lang="en-US" dirty="0"/>
              <a:t>Proton pulse of 145 ns FWHM, tunable down to 7 ns</a:t>
            </a:r>
          </a:p>
          <a:p>
            <a:pPr lvl="0"/>
            <a:r>
              <a:rPr lang="en-US" dirty="0"/>
              <a:t>Old target (Mark-III) in back-scattering geometry</a:t>
            </a:r>
          </a:p>
          <a:p>
            <a:r>
              <a:rPr lang="en-US" dirty="0"/>
              <a:t>New target (Mark-IV) since 2022 provides more flux and better resolution</a:t>
            </a:r>
          </a:p>
          <a:p>
            <a:pPr marL="0" lvl="0" indent="0">
              <a:buNone/>
            </a:pPr>
            <a:endParaRPr lang="en-US" dirty="0"/>
          </a:p>
          <a:p>
            <a:pPr lvl="0"/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8C0082D-AE95-E84B-ACFA-C1B3472209C3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35183" y="69280"/>
            <a:ext cx="7994055" cy="541945"/>
          </a:xfrm>
        </p:spPr>
        <p:txBody>
          <a:bodyPr/>
          <a:lstStyle/>
          <a:p>
            <a:r>
              <a:rPr lang="en-US" dirty="0"/>
              <a:t>Neutron targets at Lujan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5EFCC6A-BAA9-D19E-D21B-DD71C304CF84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78086" y="2464244"/>
            <a:ext cx="4958594" cy="4393755"/>
          </a:xfrm>
          <a:prstGeom prst="rect">
            <a:avLst/>
          </a:prstGeom>
        </p:spPr>
      </p:pic>
      <p:pic>
        <p:nvPicPr>
          <p:cNvPr id="5" name="Picture Placeholder 10">
            <a:extLst>
              <a:ext uri="{FF2B5EF4-FFF2-40B4-BE49-F238E27FC236}">
                <a16:creationId xmlns:a16="http://schemas.microsoft.com/office/drawing/2014/main" id="{F13B7884-41F8-8FE6-5A33-F5C871F4645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-79" r="79"/>
          <a:stretch>
            <a:fillRect/>
          </a:stretch>
        </p:blipFill>
        <p:spPr>
          <a:xfrm>
            <a:off x="40568" y="2398489"/>
            <a:ext cx="4237518" cy="4459511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01896141-CDCF-1D56-1DE9-CC68871AF2DB}"/>
              </a:ext>
            </a:extLst>
          </p:cNvPr>
          <p:cNvSpPr txBox="1"/>
          <p:nvPr/>
        </p:nvSpPr>
        <p:spPr>
          <a:xfrm>
            <a:off x="-52112" y="2445362"/>
            <a:ext cx="12917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Old Mark-III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990DDE1-C69D-6B50-6003-A15B42B3C0D3}"/>
              </a:ext>
            </a:extLst>
          </p:cNvPr>
          <p:cNvSpPr txBox="1"/>
          <p:nvPr/>
        </p:nvSpPr>
        <p:spPr>
          <a:xfrm>
            <a:off x="4278086" y="6488668"/>
            <a:ext cx="14091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New Mark-IV</a:t>
            </a:r>
          </a:p>
        </p:txBody>
      </p:sp>
    </p:spTree>
    <p:extLst>
      <p:ext uri="{BB962C8B-B14F-4D97-AF65-F5344CB8AC3E}">
        <p14:creationId xmlns:p14="http://schemas.microsoft.com/office/powerpoint/2010/main" val="103660636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37FBFF6-6ACD-5ECC-95B2-30CD9B47BE8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Text Placeholder 2">
            <a:extLst>
              <a:ext uri="{FF2B5EF4-FFF2-40B4-BE49-F238E27FC236}">
                <a16:creationId xmlns:a16="http://schemas.microsoft.com/office/drawing/2014/main" id="{5CB4CFBF-7417-EC12-A9DE-68578EBD5FE9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40568" y="504233"/>
            <a:ext cx="4626398" cy="2628740"/>
          </a:xfrm>
        </p:spPr>
        <p:txBody>
          <a:bodyPr>
            <a:noAutofit/>
          </a:bodyPr>
          <a:lstStyle/>
          <a:p>
            <a:pPr lvl="0"/>
            <a:r>
              <a:rPr lang="en-US" dirty="0"/>
              <a:t>Mark-IV enhances the &gt;keV neutron spectrum: Field-of-view on the target</a:t>
            </a:r>
          </a:p>
          <a:p>
            <a:pPr lvl="0"/>
            <a:r>
              <a:rPr lang="en-US" dirty="0"/>
              <a:t>Better resolution: Under-moderated target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6627202-182F-66EE-397A-DEA7C02077B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35183" y="69280"/>
            <a:ext cx="7994055" cy="541945"/>
          </a:xfrm>
        </p:spPr>
        <p:txBody>
          <a:bodyPr/>
          <a:lstStyle/>
          <a:p>
            <a:r>
              <a:rPr lang="en-US" dirty="0"/>
              <a:t>Mark-IV (M4) : New neutron target at Lujan, est. 2022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708635C9-17EA-88C0-B449-D250B68C29DD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666966" y="504233"/>
            <a:ext cx="4393001" cy="3220794"/>
          </a:xfrm>
          <a:prstGeom prst="rect">
            <a:avLst/>
          </a:prstGeom>
          <a:ln w="50800">
            <a:noFill/>
          </a:ln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826F8A1F-EBE5-1B6A-800A-6504918FB0B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965" y="3935186"/>
            <a:ext cx="4345762" cy="2922813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504AEE29-0707-555D-8C10-1FC51A05DF78}"/>
              </a:ext>
            </a:extLst>
          </p:cNvPr>
          <p:cNvSpPr txBox="1"/>
          <p:nvPr/>
        </p:nvSpPr>
        <p:spPr>
          <a:xfrm>
            <a:off x="963385" y="4669972"/>
            <a:ext cx="22206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DICER 32 m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79DD5163-15DD-E88F-2747-448D3769A2C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35805" y="4159980"/>
            <a:ext cx="4705808" cy="26666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D04B760A-F8F5-5A62-246D-3D11756A4DC7}"/>
              </a:ext>
            </a:extLst>
          </p:cNvPr>
          <p:cNvSpPr txBox="1"/>
          <p:nvPr/>
        </p:nvSpPr>
        <p:spPr>
          <a:xfrm>
            <a:off x="6144984" y="5707436"/>
            <a:ext cx="222068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DICER 64 m</a:t>
            </a:r>
          </a:p>
          <a:p>
            <a:r>
              <a:rPr lang="en-US" b="1" dirty="0"/>
              <a:t>(development)</a:t>
            </a: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4A470A7C-CF6A-8B0F-CF48-ED1BED94521A}"/>
              </a:ext>
            </a:extLst>
          </p:cNvPr>
          <p:cNvSpPr/>
          <p:nvPr/>
        </p:nvSpPr>
        <p:spPr>
          <a:xfrm>
            <a:off x="8256587" y="4478823"/>
            <a:ext cx="855133" cy="2028936"/>
          </a:xfrm>
          <a:prstGeom prst="ellipse">
            <a:avLst/>
          </a:prstGeom>
          <a:noFill/>
          <a:ln w="635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EACE53D9-19FA-BB4C-1380-AD717A8930B1}"/>
              </a:ext>
            </a:extLst>
          </p:cNvPr>
          <p:cNvSpPr txBox="1"/>
          <p:nvPr/>
        </p:nvSpPr>
        <p:spPr>
          <a:xfrm>
            <a:off x="7573810" y="2832254"/>
            <a:ext cx="22206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Simulation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4B2A55C-04C6-5BC1-48F8-333658524674}"/>
              </a:ext>
            </a:extLst>
          </p:cNvPr>
          <p:cNvSpPr txBox="1"/>
          <p:nvPr/>
        </p:nvSpPr>
        <p:spPr>
          <a:xfrm>
            <a:off x="1520507" y="5925066"/>
            <a:ext cx="22206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Ratio</a:t>
            </a:r>
          </a:p>
        </p:txBody>
      </p:sp>
    </p:spTree>
    <p:extLst>
      <p:ext uri="{BB962C8B-B14F-4D97-AF65-F5344CB8AC3E}">
        <p14:creationId xmlns:p14="http://schemas.microsoft.com/office/powerpoint/2010/main" val="3549411793"/>
      </p:ext>
    </p:extLst>
  </p:cSld>
  <p:clrMapOvr>
    <a:masterClrMapping/>
  </p:clrMapOvr>
</p:sld>
</file>

<file path=ppt/theme/theme1.xml><?xml version="1.0" encoding="utf-8"?>
<a:theme xmlns:a="http://schemas.openxmlformats.org/drawingml/2006/main" name="Main">
  <a:themeElements>
    <a:clrScheme name="LANL_new logo branding">
      <a:dk1>
        <a:srgbClr val="000000"/>
      </a:dk1>
      <a:lt1>
        <a:srgbClr val="FFFFFF"/>
      </a:lt1>
      <a:dk2>
        <a:srgbClr val="000E7E"/>
      </a:dk2>
      <a:lt2>
        <a:srgbClr val="E7E6E6"/>
      </a:lt2>
      <a:accent1>
        <a:srgbClr val="0070B8"/>
      </a:accent1>
      <a:accent2>
        <a:srgbClr val="FF9128"/>
      </a:accent2>
      <a:accent3>
        <a:srgbClr val="CCD0E1"/>
      </a:accent3>
      <a:accent4>
        <a:srgbClr val="00A963"/>
      </a:accent4>
      <a:accent5>
        <a:srgbClr val="3295DB"/>
      </a:accent5>
      <a:accent6>
        <a:srgbClr val="EB0E1D"/>
      </a:accent6>
      <a:hlink>
        <a:srgbClr val="3295DB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_Main">
  <a:themeElements>
    <a:clrScheme name="LANL_new logo branding">
      <a:dk1>
        <a:srgbClr val="000000"/>
      </a:dk1>
      <a:lt1>
        <a:srgbClr val="FFFFFF"/>
      </a:lt1>
      <a:dk2>
        <a:srgbClr val="000E7E"/>
      </a:dk2>
      <a:lt2>
        <a:srgbClr val="E7E6E6"/>
      </a:lt2>
      <a:accent1>
        <a:srgbClr val="0070B8"/>
      </a:accent1>
      <a:accent2>
        <a:srgbClr val="FF9128"/>
      </a:accent2>
      <a:accent3>
        <a:srgbClr val="CCD0E1"/>
      </a:accent3>
      <a:accent4>
        <a:srgbClr val="00A963"/>
      </a:accent4>
      <a:accent5>
        <a:srgbClr val="3295DB"/>
      </a:accent5>
      <a:accent6>
        <a:srgbClr val="EB0E1D"/>
      </a:accent6>
      <a:hlink>
        <a:srgbClr val="3295DB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123272</TotalTime>
  <Words>2282</Words>
  <Application>Microsoft Macintosh PowerPoint</Application>
  <PresentationFormat>On-screen Show (4:3)</PresentationFormat>
  <Paragraphs>374</Paragraphs>
  <Slides>40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40</vt:i4>
      </vt:variant>
    </vt:vector>
  </HeadingPairs>
  <TitlesOfParts>
    <vt:vector size="53" baseType="lpstr">
      <vt:lpstr>Acumin Pro</vt:lpstr>
      <vt:lpstr>Arial</vt:lpstr>
      <vt:lpstr>Ayuthaya</vt:lpstr>
      <vt:lpstr>Calibri</vt:lpstr>
      <vt:lpstr>Cambria Math</vt:lpstr>
      <vt:lpstr>Courier New</vt:lpstr>
      <vt:lpstr>Gabriola</vt:lpstr>
      <vt:lpstr>Source Sans Pro</vt:lpstr>
      <vt:lpstr>System Font Regular</vt:lpstr>
      <vt:lpstr>Wingdings</vt:lpstr>
      <vt:lpstr>Main</vt:lpstr>
      <vt:lpstr>Custom Design</vt:lpstr>
      <vt:lpstr>1_Main</vt:lpstr>
      <vt:lpstr>Nuclear criticality safety relevant data with the DICER instrument at LANSCE *  </vt:lpstr>
      <vt:lpstr>Table of Contents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Stamatopoulos, Thanos</cp:lastModifiedBy>
  <cp:revision>1228</cp:revision>
  <dcterms:created xsi:type="dcterms:W3CDTF">2020-12-17T00:35:24Z</dcterms:created>
  <dcterms:modified xsi:type="dcterms:W3CDTF">2026-06-26T15:40:56Z</dcterms:modified>
</cp:coreProperties>
</file>