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1"/>
    <p:sldMasterId id="2147483679" r:id="rId2"/>
  </p:sldMasterIdLst>
  <p:notesMasterIdLst>
    <p:notesMasterId r:id="rId15"/>
  </p:notesMasterIdLst>
  <p:sldIdLst>
    <p:sldId id="637" r:id="rId3"/>
    <p:sldId id="460" r:id="rId4"/>
    <p:sldId id="461" r:id="rId5"/>
    <p:sldId id="463" r:id="rId6"/>
    <p:sldId id="464" r:id="rId7"/>
    <p:sldId id="466" r:id="rId8"/>
    <p:sldId id="467" r:id="rId9"/>
    <p:sldId id="452" r:id="rId10"/>
    <p:sldId id="465" r:id="rId11"/>
    <p:sldId id="462" r:id="rId12"/>
    <p:sldId id="468" r:id="rId13"/>
    <p:sldId id="469" r:id="rId14"/>
  </p:sldIdLst>
  <p:sldSz cx="9144000" cy="5143500" type="screen16x9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58"/>
    <p:restoredTop sz="94620"/>
  </p:normalViewPr>
  <p:slideViewPr>
    <p:cSldViewPr>
      <p:cViewPr varScale="1">
        <p:scale>
          <a:sx n="97" d="100"/>
          <a:sy n="97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wrap="square" lIns="96645" tIns="96645" rIns="96645" bIns="9664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lide_OneColumnBulle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297611" y="424066"/>
            <a:ext cx="8531162" cy="39113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26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297611" y="899332"/>
            <a:ext cx="8531162" cy="316993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1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2"/>
          </p:nvPr>
        </p:nvSpPr>
        <p:spPr>
          <a:xfrm>
            <a:off x="297611" y="1369219"/>
            <a:ext cx="8531162" cy="310789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342900" marR="0" lvl="0" indent="-279400" algn="l" rtl="0">
              <a:lnSpc>
                <a:spcPct val="90000"/>
              </a:lnSpc>
              <a:spcBef>
                <a:spcPts val="8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96900" marR="0" lvl="1" indent="-1651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9800" marR="0" lvl="2" indent="-1778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44600" marR="0" lvl="3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87500" marR="0" lvl="4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lvl="5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lvl="6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lvl="7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lvl="8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5" y="2400300"/>
            <a:ext cx="2743200" cy="283369"/>
          </a:xfrm>
        </p:spPr>
        <p:txBody>
          <a:bodyPr anchor="b"/>
          <a:lstStyle>
            <a:lvl1pPr algn="l">
              <a:defRPr sz="7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5" y="306388"/>
            <a:ext cx="2743200" cy="2057400"/>
          </a:xfrm>
        </p:spPr>
        <p:txBody>
          <a:bodyPr/>
          <a:lstStyle>
            <a:lvl1pPr marL="0" indent="0">
              <a:buNone/>
              <a:defRPr sz="1165"/>
            </a:lvl1pPr>
            <a:lvl2pPr marL="166424" indent="0">
              <a:buNone/>
              <a:defRPr sz="1019"/>
            </a:lvl2pPr>
            <a:lvl3pPr marL="332849" indent="0">
              <a:buNone/>
              <a:defRPr sz="874"/>
            </a:lvl3pPr>
            <a:lvl4pPr marL="499274" indent="0">
              <a:buNone/>
              <a:defRPr sz="728"/>
            </a:lvl4pPr>
            <a:lvl5pPr marL="665698" indent="0">
              <a:buNone/>
              <a:defRPr sz="728"/>
            </a:lvl5pPr>
            <a:lvl6pPr marL="832123" indent="0">
              <a:buNone/>
              <a:defRPr sz="728"/>
            </a:lvl6pPr>
            <a:lvl7pPr marL="998547" indent="0">
              <a:buNone/>
              <a:defRPr sz="728"/>
            </a:lvl7pPr>
            <a:lvl8pPr marL="1164972" indent="0">
              <a:buNone/>
              <a:defRPr sz="728"/>
            </a:lvl8pPr>
            <a:lvl9pPr marL="1331397" indent="0">
              <a:buNone/>
              <a:defRPr sz="72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5" y="2683669"/>
            <a:ext cx="2743200" cy="402431"/>
          </a:xfrm>
        </p:spPr>
        <p:txBody>
          <a:bodyPr/>
          <a:lstStyle>
            <a:lvl1pPr marL="0" indent="0">
              <a:buNone/>
              <a:defRPr sz="510"/>
            </a:lvl1pPr>
            <a:lvl2pPr marL="166424" indent="0">
              <a:buNone/>
              <a:defRPr sz="437"/>
            </a:lvl2pPr>
            <a:lvl3pPr marL="332849" indent="0">
              <a:buNone/>
              <a:defRPr sz="364"/>
            </a:lvl3pPr>
            <a:lvl4pPr marL="499274" indent="0">
              <a:buNone/>
              <a:defRPr sz="328"/>
            </a:lvl4pPr>
            <a:lvl5pPr marL="665698" indent="0">
              <a:buNone/>
              <a:defRPr sz="328"/>
            </a:lvl5pPr>
            <a:lvl6pPr marL="832123" indent="0">
              <a:buNone/>
              <a:defRPr sz="328"/>
            </a:lvl6pPr>
            <a:lvl7pPr marL="998547" indent="0">
              <a:buNone/>
              <a:defRPr sz="328"/>
            </a:lvl7pPr>
            <a:lvl8pPr marL="1164972" indent="0">
              <a:buNone/>
              <a:defRPr sz="328"/>
            </a:lvl8pPr>
            <a:lvl9pPr marL="1331397" indent="0">
              <a:buNone/>
              <a:defRPr sz="3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4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32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" y="137320"/>
            <a:ext cx="1028700" cy="292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7320"/>
            <a:ext cx="3009900" cy="292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5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065213"/>
            <a:ext cx="3886200" cy="7350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43100"/>
            <a:ext cx="3200400" cy="8763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328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65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32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9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64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31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3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6" y="2203451"/>
            <a:ext cx="3886200" cy="681037"/>
          </a:xfrm>
        </p:spPr>
        <p:txBody>
          <a:bodyPr anchor="t"/>
          <a:lstStyle>
            <a:lvl1pPr algn="l">
              <a:defRPr sz="145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6" y="1453357"/>
            <a:ext cx="3886200" cy="750094"/>
          </a:xfrm>
        </p:spPr>
        <p:txBody>
          <a:bodyPr anchor="b"/>
          <a:lstStyle>
            <a:lvl1pPr marL="0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1pPr>
            <a:lvl2pPr marL="166424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2pPr>
            <a:lvl3pPr marL="332849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3pPr>
            <a:lvl4pPr marL="499274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4pPr>
            <a:lvl5pPr marL="665698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5pPr>
            <a:lvl6pPr marL="832123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6pPr>
            <a:lvl7pPr marL="998547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7pPr>
            <a:lvl8pPr marL="1164972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8pPr>
            <a:lvl9pPr marL="1331397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38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00101"/>
            <a:ext cx="2019300" cy="2262982"/>
          </a:xfrm>
        </p:spPr>
        <p:txBody>
          <a:bodyPr/>
          <a:lstStyle>
            <a:lvl1pPr>
              <a:defRPr sz="1019"/>
            </a:lvl1pPr>
            <a:lvl2pPr>
              <a:defRPr sz="874"/>
            </a:lvl2pPr>
            <a:lvl3pPr>
              <a:defRPr sz="728"/>
            </a:lvl3pPr>
            <a:lvl4pPr>
              <a:defRPr sz="655"/>
            </a:lvl4pPr>
            <a:lvl5pPr>
              <a:defRPr sz="655"/>
            </a:lvl5pPr>
            <a:lvl6pPr>
              <a:defRPr sz="655"/>
            </a:lvl6pPr>
            <a:lvl7pPr>
              <a:defRPr sz="655"/>
            </a:lvl7pPr>
            <a:lvl8pPr>
              <a:defRPr sz="655"/>
            </a:lvl8pPr>
            <a:lvl9pPr>
              <a:defRPr sz="65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100" y="800101"/>
            <a:ext cx="2019300" cy="2262982"/>
          </a:xfrm>
        </p:spPr>
        <p:txBody>
          <a:bodyPr/>
          <a:lstStyle>
            <a:lvl1pPr>
              <a:defRPr sz="1019"/>
            </a:lvl1pPr>
            <a:lvl2pPr>
              <a:defRPr sz="874"/>
            </a:lvl2pPr>
            <a:lvl3pPr>
              <a:defRPr sz="728"/>
            </a:lvl3pPr>
            <a:lvl4pPr>
              <a:defRPr sz="655"/>
            </a:lvl4pPr>
            <a:lvl5pPr>
              <a:defRPr sz="655"/>
            </a:lvl5pPr>
            <a:lvl6pPr>
              <a:defRPr sz="655"/>
            </a:lvl6pPr>
            <a:lvl7pPr>
              <a:defRPr sz="655"/>
            </a:lvl7pPr>
            <a:lvl8pPr>
              <a:defRPr sz="655"/>
            </a:lvl8pPr>
            <a:lvl9pPr>
              <a:defRPr sz="65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7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767556"/>
            <a:ext cx="2020095" cy="319881"/>
          </a:xfrm>
        </p:spPr>
        <p:txBody>
          <a:bodyPr anchor="b"/>
          <a:lstStyle>
            <a:lvl1pPr marL="0" indent="0">
              <a:buNone/>
              <a:defRPr sz="874" b="1"/>
            </a:lvl1pPr>
            <a:lvl2pPr marL="166424" indent="0">
              <a:buNone/>
              <a:defRPr sz="728" b="1"/>
            </a:lvl2pPr>
            <a:lvl3pPr marL="332849" indent="0">
              <a:buNone/>
              <a:defRPr sz="655" b="1"/>
            </a:lvl3pPr>
            <a:lvl4pPr marL="499274" indent="0">
              <a:buNone/>
              <a:defRPr sz="582" b="1"/>
            </a:lvl4pPr>
            <a:lvl5pPr marL="665698" indent="0">
              <a:buNone/>
              <a:defRPr sz="582" b="1"/>
            </a:lvl5pPr>
            <a:lvl6pPr marL="832123" indent="0">
              <a:buNone/>
              <a:defRPr sz="582" b="1"/>
            </a:lvl6pPr>
            <a:lvl7pPr marL="998547" indent="0">
              <a:buNone/>
              <a:defRPr sz="582" b="1"/>
            </a:lvl7pPr>
            <a:lvl8pPr marL="1164972" indent="0">
              <a:buNone/>
              <a:defRPr sz="582" b="1"/>
            </a:lvl8pPr>
            <a:lvl9pPr marL="1331397" indent="0">
              <a:buNone/>
              <a:defRPr sz="58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087438"/>
            <a:ext cx="2020095" cy="1975644"/>
          </a:xfrm>
        </p:spPr>
        <p:txBody>
          <a:bodyPr/>
          <a:lstStyle>
            <a:lvl1pPr>
              <a:defRPr sz="874"/>
            </a:lvl1pPr>
            <a:lvl2pPr>
              <a:defRPr sz="728"/>
            </a:lvl2pPr>
            <a:lvl3pPr>
              <a:defRPr sz="655"/>
            </a:lvl3pPr>
            <a:lvl4pPr>
              <a:defRPr sz="582"/>
            </a:lvl4pPr>
            <a:lvl5pPr>
              <a:defRPr sz="582"/>
            </a:lvl5pPr>
            <a:lvl6pPr>
              <a:defRPr sz="582"/>
            </a:lvl6pPr>
            <a:lvl7pPr>
              <a:defRPr sz="582"/>
            </a:lvl7pPr>
            <a:lvl8pPr>
              <a:defRPr sz="582"/>
            </a:lvl8pPr>
            <a:lvl9pPr>
              <a:defRPr sz="5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3" y="767556"/>
            <a:ext cx="2020888" cy="319881"/>
          </a:xfrm>
        </p:spPr>
        <p:txBody>
          <a:bodyPr anchor="b"/>
          <a:lstStyle>
            <a:lvl1pPr marL="0" indent="0">
              <a:buNone/>
              <a:defRPr sz="874" b="1"/>
            </a:lvl1pPr>
            <a:lvl2pPr marL="166424" indent="0">
              <a:buNone/>
              <a:defRPr sz="728" b="1"/>
            </a:lvl2pPr>
            <a:lvl3pPr marL="332849" indent="0">
              <a:buNone/>
              <a:defRPr sz="655" b="1"/>
            </a:lvl3pPr>
            <a:lvl4pPr marL="499274" indent="0">
              <a:buNone/>
              <a:defRPr sz="582" b="1"/>
            </a:lvl4pPr>
            <a:lvl5pPr marL="665698" indent="0">
              <a:buNone/>
              <a:defRPr sz="582" b="1"/>
            </a:lvl5pPr>
            <a:lvl6pPr marL="832123" indent="0">
              <a:buNone/>
              <a:defRPr sz="582" b="1"/>
            </a:lvl6pPr>
            <a:lvl7pPr marL="998547" indent="0">
              <a:buNone/>
              <a:defRPr sz="582" b="1"/>
            </a:lvl7pPr>
            <a:lvl8pPr marL="1164972" indent="0">
              <a:buNone/>
              <a:defRPr sz="582" b="1"/>
            </a:lvl8pPr>
            <a:lvl9pPr marL="1331397" indent="0">
              <a:buNone/>
              <a:defRPr sz="58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3" y="1087438"/>
            <a:ext cx="2020888" cy="1975644"/>
          </a:xfrm>
        </p:spPr>
        <p:txBody>
          <a:bodyPr/>
          <a:lstStyle>
            <a:lvl1pPr>
              <a:defRPr sz="874"/>
            </a:lvl1pPr>
            <a:lvl2pPr>
              <a:defRPr sz="728"/>
            </a:lvl2pPr>
            <a:lvl3pPr>
              <a:defRPr sz="655"/>
            </a:lvl3pPr>
            <a:lvl4pPr>
              <a:defRPr sz="582"/>
            </a:lvl4pPr>
            <a:lvl5pPr>
              <a:defRPr sz="582"/>
            </a:lvl5pPr>
            <a:lvl6pPr>
              <a:defRPr sz="582"/>
            </a:lvl6pPr>
            <a:lvl7pPr>
              <a:defRPr sz="582"/>
            </a:lvl7pPr>
            <a:lvl8pPr>
              <a:defRPr sz="582"/>
            </a:lvl8pPr>
            <a:lvl9pPr>
              <a:defRPr sz="5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59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6525"/>
            <a:ext cx="1504156" cy="581025"/>
          </a:xfrm>
        </p:spPr>
        <p:txBody>
          <a:bodyPr anchor="b"/>
          <a:lstStyle>
            <a:lvl1pPr algn="l">
              <a:defRPr sz="7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5" y="136526"/>
            <a:ext cx="2555875" cy="2926556"/>
          </a:xfrm>
        </p:spPr>
        <p:txBody>
          <a:bodyPr/>
          <a:lstStyle>
            <a:lvl1pPr>
              <a:defRPr sz="1165"/>
            </a:lvl1pPr>
            <a:lvl2pPr>
              <a:defRPr sz="1019"/>
            </a:lvl2pPr>
            <a:lvl3pPr>
              <a:defRPr sz="874"/>
            </a:lvl3pPr>
            <a:lvl4pPr>
              <a:defRPr sz="728"/>
            </a:lvl4pPr>
            <a:lvl5pPr>
              <a:defRPr sz="728"/>
            </a:lvl5pPr>
            <a:lvl6pPr>
              <a:defRPr sz="728"/>
            </a:lvl6pPr>
            <a:lvl7pPr>
              <a:defRPr sz="728"/>
            </a:lvl7pPr>
            <a:lvl8pPr>
              <a:defRPr sz="728"/>
            </a:lvl8pPr>
            <a:lvl9pPr>
              <a:defRPr sz="7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7551"/>
            <a:ext cx="1504156" cy="2345531"/>
          </a:xfrm>
        </p:spPr>
        <p:txBody>
          <a:bodyPr/>
          <a:lstStyle>
            <a:lvl1pPr marL="0" indent="0">
              <a:buNone/>
              <a:defRPr sz="510"/>
            </a:lvl1pPr>
            <a:lvl2pPr marL="166424" indent="0">
              <a:buNone/>
              <a:defRPr sz="437"/>
            </a:lvl2pPr>
            <a:lvl3pPr marL="332849" indent="0">
              <a:buNone/>
              <a:defRPr sz="364"/>
            </a:lvl3pPr>
            <a:lvl4pPr marL="499274" indent="0">
              <a:buNone/>
              <a:defRPr sz="328"/>
            </a:lvl4pPr>
            <a:lvl5pPr marL="665698" indent="0">
              <a:buNone/>
              <a:defRPr sz="328"/>
            </a:lvl5pPr>
            <a:lvl6pPr marL="832123" indent="0">
              <a:buNone/>
              <a:defRPr sz="328"/>
            </a:lvl6pPr>
            <a:lvl7pPr marL="998547" indent="0">
              <a:buNone/>
              <a:defRPr sz="328"/>
            </a:lvl7pPr>
            <a:lvl8pPr marL="1164972" indent="0">
              <a:buNone/>
              <a:defRPr sz="328"/>
            </a:lvl8pPr>
            <a:lvl9pPr marL="1331397" indent="0">
              <a:buNone/>
              <a:defRPr sz="3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2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3349" y="4553785"/>
            <a:ext cx="859278" cy="2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5" y="0"/>
            <a:ext cx="9140333" cy="6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57700"/>
            <a:ext cx="9140333" cy="6855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800101"/>
            <a:ext cx="4114800" cy="2262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3178176"/>
            <a:ext cx="1066800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" y="3178176"/>
            <a:ext cx="1447800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" y="3178176"/>
            <a:ext cx="1066800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8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332849" rtl="0" eaLnBrk="1" latinLnBrk="0" hangingPunct="1">
        <a:spcBef>
          <a:spcPct val="0"/>
        </a:spcBef>
        <a:buNone/>
        <a:defRPr sz="16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4818" indent="-124818" algn="l" defTabSz="332849" rtl="0" eaLnBrk="1" latinLnBrk="0" hangingPunct="1">
        <a:spcBef>
          <a:spcPct val="20000"/>
        </a:spcBef>
        <a:buFont typeface="Arial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1pPr>
      <a:lvl2pPr marL="270440" indent="-104016" algn="l" defTabSz="332849" rtl="0" eaLnBrk="1" latinLnBrk="0" hangingPunct="1">
        <a:spcBef>
          <a:spcPct val="20000"/>
        </a:spcBef>
        <a:buFont typeface="Arial" pitchFamily="34" charset="0"/>
        <a:buChar char="–"/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416061" indent="-83213" algn="l" defTabSz="332849" rtl="0" eaLnBrk="1" latinLnBrk="0" hangingPunct="1">
        <a:spcBef>
          <a:spcPct val="20000"/>
        </a:spcBef>
        <a:buFont typeface="Arial" pitchFamily="34" charset="0"/>
        <a:buChar char="•"/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582486" indent="-83213" algn="l" defTabSz="332849" rtl="0" eaLnBrk="1" latinLnBrk="0" hangingPunct="1">
        <a:spcBef>
          <a:spcPct val="20000"/>
        </a:spcBef>
        <a:buFont typeface="Arial" pitchFamily="34" charset="0"/>
        <a:buChar char="–"/>
        <a:defRPr sz="728" kern="1200">
          <a:solidFill>
            <a:schemeClr val="tx1"/>
          </a:solidFill>
          <a:latin typeface="+mn-lt"/>
          <a:ea typeface="+mn-ea"/>
          <a:cs typeface="+mn-cs"/>
        </a:defRPr>
      </a:lvl4pPr>
      <a:lvl5pPr marL="748911" indent="-83213" algn="l" defTabSz="332849" rtl="0" eaLnBrk="1" latinLnBrk="0" hangingPunct="1">
        <a:spcBef>
          <a:spcPct val="20000"/>
        </a:spcBef>
        <a:buFont typeface="Arial" pitchFamily="34" charset="0"/>
        <a:buChar char="»"/>
        <a:defRPr sz="728" kern="1200">
          <a:solidFill>
            <a:schemeClr val="tx1"/>
          </a:solidFill>
          <a:latin typeface="+mn-lt"/>
          <a:ea typeface="+mn-ea"/>
          <a:cs typeface="+mn-cs"/>
        </a:defRPr>
      </a:lvl5pPr>
      <a:lvl6pPr marL="915335" indent="-83213" algn="l" defTabSz="332849" rtl="0" eaLnBrk="1" latinLnBrk="0" hangingPunct="1">
        <a:spcBef>
          <a:spcPct val="20000"/>
        </a:spcBef>
        <a:buFont typeface="Arial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6pPr>
      <a:lvl7pPr marL="1081760" indent="-83213" algn="l" defTabSz="332849" rtl="0" eaLnBrk="1" latinLnBrk="0" hangingPunct="1">
        <a:spcBef>
          <a:spcPct val="20000"/>
        </a:spcBef>
        <a:buFont typeface="Arial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7pPr>
      <a:lvl8pPr marL="1248184" indent="-83213" algn="l" defTabSz="332849" rtl="0" eaLnBrk="1" latinLnBrk="0" hangingPunct="1">
        <a:spcBef>
          <a:spcPct val="20000"/>
        </a:spcBef>
        <a:buFont typeface="Arial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8pPr>
      <a:lvl9pPr marL="1414609" indent="-83213" algn="l" defTabSz="332849" rtl="0" eaLnBrk="1" latinLnBrk="0" hangingPunct="1">
        <a:spcBef>
          <a:spcPct val="20000"/>
        </a:spcBef>
        <a:buFont typeface="Arial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1pPr>
      <a:lvl2pPr marL="166424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2pPr>
      <a:lvl3pPr marL="332849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3pPr>
      <a:lvl4pPr marL="499274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665698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832123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998547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164972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331397" algn="l" defTabSz="332849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39232" y="695047"/>
            <a:ext cx="62496" cy="3753411"/>
            <a:chOff x="0" y="0"/>
            <a:chExt cx="228943" cy="13749871"/>
          </a:xfrm>
        </p:grpSpPr>
        <p:sp>
          <p:nvSpPr>
            <p:cNvPr id="3" name="Freeform 3"/>
            <p:cNvSpPr/>
            <p:nvPr/>
          </p:nvSpPr>
          <p:spPr>
            <a:xfrm>
              <a:off x="16891" y="16891"/>
              <a:ext cx="195072" cy="13715999"/>
            </a:xfrm>
            <a:custGeom>
              <a:avLst/>
              <a:gdLst/>
              <a:ahLst/>
              <a:cxnLst/>
              <a:rect l="l" t="t" r="r" b="b"/>
              <a:pathLst>
                <a:path w="195072" h="13715999">
                  <a:moveTo>
                    <a:pt x="0" y="0"/>
                  </a:moveTo>
                  <a:lnTo>
                    <a:pt x="195072" y="0"/>
                  </a:lnTo>
                  <a:lnTo>
                    <a:pt x="195072" y="13715999"/>
                  </a:lnTo>
                  <a:lnTo>
                    <a:pt x="0" y="1371599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0"/>
              <a:ext cx="228854" cy="13749782"/>
            </a:xfrm>
            <a:custGeom>
              <a:avLst/>
              <a:gdLst/>
              <a:ahLst/>
              <a:cxnLst/>
              <a:rect l="l" t="t" r="r" b="b"/>
              <a:pathLst>
                <a:path w="228854" h="13749782">
                  <a:moveTo>
                    <a:pt x="16891" y="0"/>
                  </a:moveTo>
                  <a:lnTo>
                    <a:pt x="211963" y="0"/>
                  </a:lnTo>
                  <a:cubicBezTo>
                    <a:pt x="221361" y="0"/>
                    <a:pt x="228854" y="7620"/>
                    <a:pt x="228854" y="16891"/>
                  </a:cubicBezTo>
                  <a:lnTo>
                    <a:pt x="228854" y="13732890"/>
                  </a:lnTo>
                  <a:cubicBezTo>
                    <a:pt x="228854" y="13742290"/>
                    <a:pt x="221234" y="13749782"/>
                    <a:pt x="211963" y="13749782"/>
                  </a:cubicBezTo>
                  <a:lnTo>
                    <a:pt x="16891" y="13749782"/>
                  </a:lnTo>
                  <a:cubicBezTo>
                    <a:pt x="7493" y="13749782"/>
                    <a:pt x="0" y="13742163"/>
                    <a:pt x="0" y="13732890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3732890"/>
                  </a:lnTo>
                  <a:lnTo>
                    <a:pt x="16891" y="13732890"/>
                  </a:lnTo>
                  <a:lnTo>
                    <a:pt x="16891" y="13716000"/>
                  </a:lnTo>
                  <a:lnTo>
                    <a:pt x="211963" y="13716000"/>
                  </a:lnTo>
                  <a:lnTo>
                    <a:pt x="211963" y="13732890"/>
                  </a:lnTo>
                  <a:lnTo>
                    <a:pt x="195072" y="13732890"/>
                  </a:lnTo>
                  <a:lnTo>
                    <a:pt x="195072" y="16891"/>
                  </a:lnTo>
                  <a:lnTo>
                    <a:pt x="211963" y="16891"/>
                  </a:lnTo>
                  <a:lnTo>
                    <a:pt x="211963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76823" y="1178920"/>
            <a:ext cx="3993776" cy="266252"/>
            <a:chOff x="0" y="0"/>
            <a:chExt cx="14630400" cy="9753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630400" cy="975360"/>
            </a:xfrm>
            <a:custGeom>
              <a:avLst/>
              <a:gdLst/>
              <a:ahLst/>
              <a:cxnLst/>
              <a:rect l="l" t="t" r="r" b="b"/>
              <a:pathLst>
                <a:path w="14630400" h="975360">
                  <a:moveTo>
                    <a:pt x="0" y="0"/>
                  </a:moveTo>
                  <a:lnTo>
                    <a:pt x="14630400" y="0"/>
                  </a:lnTo>
                  <a:lnTo>
                    <a:pt x="14630400" y="975360"/>
                  </a:lnTo>
                  <a:lnTo>
                    <a:pt x="0" y="97536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42275" b="-242275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4630400" cy="100393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332849">
                <a:lnSpc>
                  <a:spcPts val="699"/>
                </a:lnSpc>
              </a:pPr>
              <a:r>
                <a:rPr lang="en-US" sz="582" kern="1200">
                  <a:solidFill>
                    <a:srgbClr val="999999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IEEE NPSS Student Branch Chapter</a:t>
              </a:r>
            </a:p>
            <a:p>
              <a:pPr defTabSz="332849">
                <a:lnSpc>
                  <a:spcPts val="699"/>
                </a:lnSpc>
              </a:pPr>
              <a:r>
                <a:rPr lang="en-US" sz="582" kern="1200">
                  <a:solidFill>
                    <a:srgbClr val="999999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Universidad Simón Bolívar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76823" y="1564985"/>
            <a:ext cx="6190354" cy="199689"/>
            <a:chOff x="0" y="0"/>
            <a:chExt cx="22677120" cy="73152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677120" cy="731520"/>
            </a:xfrm>
            <a:custGeom>
              <a:avLst/>
              <a:gdLst/>
              <a:ahLst/>
              <a:cxnLst/>
              <a:rect l="l" t="t" r="r" b="b"/>
              <a:pathLst>
                <a:path w="22677120" h="731520">
                  <a:moveTo>
                    <a:pt x="0" y="0"/>
                  </a:moveTo>
                  <a:lnTo>
                    <a:pt x="22677120" y="0"/>
                  </a:lnTo>
                  <a:lnTo>
                    <a:pt x="22677120" y="731520"/>
                  </a:lnTo>
                  <a:lnTo>
                    <a:pt x="0" y="73152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554036" b="-554036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22677120" cy="77914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332849">
                <a:lnSpc>
                  <a:spcPts val="961"/>
                </a:lnSpc>
              </a:pPr>
              <a:r>
                <a:rPr lang="en-US" sz="801" b="1" kern="1200" spc="218">
                  <a:solidFill>
                    <a:srgbClr val="A61E22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BEIS 2026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510105" y="1769528"/>
            <a:ext cx="5591287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332849">
              <a:lnSpc>
                <a:spcPts val="2795"/>
              </a:lnSpc>
            </a:pPr>
            <a:r>
              <a:rPr lang="en-US" sz="2402" b="1" kern="1200" dirty="0">
                <a:solidFill>
                  <a:prstClr val="white"/>
                </a:solidFill>
                <a:latin typeface="Calibri"/>
                <a:ea typeface="ＭＳ Ｐゴシック" charset="0"/>
                <a:cs typeface="+mn-cs"/>
                <a:sym typeface="Calibri (MS) Bold"/>
              </a:rPr>
              <a:t>Young Professionals – Inspiring Examples</a:t>
            </a:r>
            <a:endParaRPr lang="en-US" sz="2330" b="1" kern="1200" dirty="0">
              <a:solidFill>
                <a:prstClr val="white"/>
              </a:solidFill>
              <a:latin typeface="Calibri (MS) Bold"/>
              <a:ea typeface="Calibri (MS) Bold"/>
              <a:cs typeface="Calibri (MS) Bold"/>
              <a:sym typeface="Calibri (MS) Bold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472203" y="2944874"/>
            <a:ext cx="1207378" cy="35871"/>
            <a:chOff x="0" y="0"/>
            <a:chExt cx="4422991" cy="131407"/>
          </a:xfrm>
        </p:grpSpPr>
        <p:sp>
          <p:nvSpPr>
            <p:cNvPr id="13" name="Freeform 13"/>
            <p:cNvSpPr/>
            <p:nvPr/>
          </p:nvSpPr>
          <p:spPr>
            <a:xfrm>
              <a:off x="16891" y="16891"/>
              <a:ext cx="4389120" cy="97536"/>
            </a:xfrm>
            <a:custGeom>
              <a:avLst/>
              <a:gdLst/>
              <a:ahLst/>
              <a:cxnLst/>
              <a:rect l="l" t="t" r="r" b="b"/>
              <a:pathLst>
                <a:path w="4389120" h="97536">
                  <a:moveTo>
                    <a:pt x="0" y="0"/>
                  </a:moveTo>
                  <a:lnTo>
                    <a:pt x="4389120" y="0"/>
                  </a:lnTo>
                  <a:lnTo>
                    <a:pt x="4389120" y="97536"/>
                  </a:lnTo>
                  <a:lnTo>
                    <a:pt x="0" y="97536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4422902" cy="131320"/>
            </a:xfrm>
            <a:custGeom>
              <a:avLst/>
              <a:gdLst/>
              <a:ahLst/>
              <a:cxnLst/>
              <a:rect l="l" t="t" r="r" b="b"/>
              <a:pathLst>
                <a:path w="4422902" h="131320">
                  <a:moveTo>
                    <a:pt x="16891" y="0"/>
                  </a:moveTo>
                  <a:lnTo>
                    <a:pt x="4406011" y="0"/>
                  </a:lnTo>
                  <a:cubicBezTo>
                    <a:pt x="4415409" y="0"/>
                    <a:pt x="4422902" y="7620"/>
                    <a:pt x="4422902" y="16891"/>
                  </a:cubicBezTo>
                  <a:lnTo>
                    <a:pt x="4422902" y="114427"/>
                  </a:lnTo>
                  <a:cubicBezTo>
                    <a:pt x="4422902" y="123825"/>
                    <a:pt x="4415282" y="131318"/>
                    <a:pt x="4406011" y="131318"/>
                  </a:cubicBezTo>
                  <a:lnTo>
                    <a:pt x="16891" y="131318"/>
                  </a:lnTo>
                  <a:cubicBezTo>
                    <a:pt x="7620" y="131445"/>
                    <a:pt x="0" y="123825"/>
                    <a:pt x="0" y="114427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14427"/>
                  </a:lnTo>
                  <a:lnTo>
                    <a:pt x="16891" y="114427"/>
                  </a:lnTo>
                  <a:lnTo>
                    <a:pt x="16891" y="97536"/>
                  </a:lnTo>
                  <a:lnTo>
                    <a:pt x="4406011" y="97536"/>
                  </a:lnTo>
                  <a:lnTo>
                    <a:pt x="4406011" y="114427"/>
                  </a:lnTo>
                  <a:lnTo>
                    <a:pt x="4389120" y="114427"/>
                  </a:lnTo>
                  <a:lnTo>
                    <a:pt x="4389120" y="16891"/>
                  </a:lnTo>
                  <a:lnTo>
                    <a:pt x="4406011" y="16891"/>
                  </a:lnTo>
                  <a:lnTo>
                    <a:pt x="4406011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76823" y="3042683"/>
            <a:ext cx="5325035" cy="213002"/>
            <a:chOff x="0" y="0"/>
            <a:chExt cx="19507200" cy="78028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9507200" cy="780288"/>
            </a:xfrm>
            <a:custGeom>
              <a:avLst/>
              <a:gdLst/>
              <a:ahLst/>
              <a:cxnLst/>
              <a:rect l="l" t="t" r="r" b="b"/>
              <a:pathLst>
                <a:path w="19507200" h="780288">
                  <a:moveTo>
                    <a:pt x="0" y="0"/>
                  </a:moveTo>
                  <a:lnTo>
                    <a:pt x="19507200" y="0"/>
                  </a:lnTo>
                  <a:lnTo>
                    <a:pt x="19507200" y="780288"/>
                  </a:lnTo>
                  <a:lnTo>
                    <a:pt x="0" y="78028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37125" b="-437125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19507200" cy="82791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332849">
                <a:lnSpc>
                  <a:spcPts val="1222"/>
                </a:lnSpc>
              </a:pPr>
              <a:r>
                <a:rPr lang="en-US" sz="1019" b="1" kern="1200" dirty="0">
                  <a:solidFill>
                    <a:srgbClr val="FFFFFF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Martin Grossmann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476823" y="3255685"/>
            <a:ext cx="5325035" cy="166407"/>
            <a:chOff x="0" y="0"/>
            <a:chExt cx="19507200" cy="6096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9507200" cy="609600"/>
            </a:xfrm>
            <a:custGeom>
              <a:avLst/>
              <a:gdLst/>
              <a:ahLst/>
              <a:cxnLst/>
              <a:rect l="l" t="t" r="r" b="b"/>
              <a:pathLst>
                <a:path w="19507200" h="609600">
                  <a:moveTo>
                    <a:pt x="0" y="0"/>
                  </a:moveTo>
                  <a:lnTo>
                    <a:pt x="19507200" y="0"/>
                  </a:lnTo>
                  <a:lnTo>
                    <a:pt x="19507200" y="609600"/>
                  </a:lnTo>
                  <a:lnTo>
                    <a:pt x="0" y="6096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573521" b="-573521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19507200" cy="6572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332849">
                <a:lnSpc>
                  <a:spcPts val="961"/>
                </a:lnSpc>
              </a:pPr>
              <a:r>
                <a:rPr lang="en-US" sz="801" kern="1200" dirty="0">
                  <a:solidFill>
                    <a:srgbClr val="AAAAAA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Center for </a:t>
              </a:r>
              <a:r>
                <a:rPr lang="en-US" sz="801" kern="1200" dirty="0" err="1">
                  <a:solidFill>
                    <a:srgbClr val="AAAAAA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Protontherapy</a:t>
              </a:r>
              <a:r>
                <a:rPr lang="en-US" sz="801" kern="1200" dirty="0">
                  <a:solidFill>
                    <a:srgbClr val="AAAAAA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, Paul Scherrer Institute, Switzerland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476823" y="3442061"/>
            <a:ext cx="5325035" cy="146439"/>
            <a:chOff x="0" y="0"/>
            <a:chExt cx="19507200" cy="53644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9507200" cy="536448"/>
            </a:xfrm>
            <a:custGeom>
              <a:avLst/>
              <a:gdLst/>
              <a:ahLst/>
              <a:cxnLst/>
              <a:rect l="l" t="t" r="r" b="b"/>
              <a:pathLst>
                <a:path w="19507200" h="536448">
                  <a:moveTo>
                    <a:pt x="0" y="0"/>
                  </a:moveTo>
                  <a:lnTo>
                    <a:pt x="19507200" y="0"/>
                  </a:lnTo>
                  <a:lnTo>
                    <a:pt x="1950720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658546" b="-658546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9507200" cy="5745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332849">
                <a:lnSpc>
                  <a:spcPts val="874"/>
                </a:lnSpc>
              </a:pPr>
              <a:r>
                <a:rPr lang="en-US" sz="728" kern="1200">
                  <a:solidFill>
                    <a:srgbClr val="888888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Barranquilla, Colombia  ·  June 2026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476823" y="4214191"/>
            <a:ext cx="6190354" cy="146439"/>
            <a:chOff x="0" y="0"/>
            <a:chExt cx="22677120" cy="53644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2677120" cy="536448"/>
            </a:xfrm>
            <a:custGeom>
              <a:avLst/>
              <a:gdLst/>
              <a:ahLst/>
              <a:cxnLst/>
              <a:rect l="l" t="t" r="r" b="b"/>
              <a:pathLst>
                <a:path w="22677120" h="536448">
                  <a:moveTo>
                    <a:pt x="0" y="0"/>
                  </a:moveTo>
                  <a:lnTo>
                    <a:pt x="22677120" y="0"/>
                  </a:lnTo>
                  <a:lnTo>
                    <a:pt x="2267712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773685" b="-773685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2677120" cy="5745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 defTabSz="332849">
                <a:lnSpc>
                  <a:spcPts val="655"/>
                </a:lnSpc>
              </a:pPr>
              <a:r>
                <a:rPr lang="en-US" sz="546" kern="1200">
                  <a:solidFill>
                    <a:srgbClr val="666666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BEIS 2026 – Barranquilla EduCom International School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476824" y="774565"/>
            <a:ext cx="1087534" cy="311168"/>
            <a:chOff x="0" y="0"/>
            <a:chExt cx="3983965" cy="1139901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3983990" cy="1139952"/>
            </a:xfrm>
            <a:custGeom>
              <a:avLst/>
              <a:gdLst/>
              <a:ahLst/>
              <a:cxnLst/>
              <a:rect l="l" t="t" r="r" b="b"/>
              <a:pathLst>
                <a:path w="3983990" h="1139952">
                  <a:moveTo>
                    <a:pt x="0" y="0"/>
                  </a:moveTo>
                  <a:lnTo>
                    <a:pt x="3983990" y="0"/>
                  </a:lnTo>
                  <a:lnTo>
                    <a:pt x="3983990" y="1139952"/>
                  </a:lnTo>
                  <a:lnTo>
                    <a:pt x="0" y="11399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4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079177" y="465608"/>
            <a:ext cx="783300" cy="979564"/>
            <a:chOff x="0" y="0"/>
            <a:chExt cx="2869463" cy="3588436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869438" cy="3588385"/>
            </a:xfrm>
            <a:custGeom>
              <a:avLst/>
              <a:gdLst/>
              <a:ahLst/>
              <a:cxnLst/>
              <a:rect l="l" t="t" r="r" b="b"/>
              <a:pathLst>
                <a:path w="2869438" h="3588385">
                  <a:moveTo>
                    <a:pt x="0" y="0"/>
                  </a:moveTo>
                  <a:lnTo>
                    <a:pt x="2869438" y="0"/>
                  </a:lnTo>
                  <a:lnTo>
                    <a:pt x="2869438" y="3588385"/>
                  </a:lnTo>
                  <a:lnTo>
                    <a:pt x="0" y="35883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b="-1"/>
              </a:stretch>
            </a:blipFill>
          </p:spPr>
          <p:txBody>
            <a:bodyPr/>
            <a:lstStyle/>
            <a:p>
              <a:pPr defTabSz="332849"/>
              <a:endParaRPr lang="es-CO" sz="655" kern="1200">
                <a:solidFill>
                  <a:prstClr val="black"/>
                </a:solidFill>
                <a:latin typeface="Calibri"/>
                <a:ea typeface="ＭＳ Ｐゴシック" charset="0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D68B6-D9F9-F15A-8ED6-FF21CC752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newsletter.ieee-npss.org/wp-content/uploads/2025/08/Picture4.jpg">
            <a:extLst>
              <a:ext uri="{FF2B5EF4-FFF2-40B4-BE49-F238E27FC236}">
                <a16:creationId xmlns:a16="http://schemas.microsoft.com/office/drawing/2014/main" id="{EF40820D-A2A9-628F-DE07-776F1BA1F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66750"/>
            <a:ext cx="484909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9DA4386-3CE4-7C71-D95C-BC68935B4C4E}"/>
              </a:ext>
            </a:extLst>
          </p:cNvPr>
          <p:cNvSpPr/>
          <p:nvPr/>
        </p:nvSpPr>
        <p:spPr>
          <a:xfrm>
            <a:off x="2002172" y="1351850"/>
            <a:ext cx="990600" cy="990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C696DD-958F-E3B7-3857-C5F23F701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971550"/>
            <a:ext cx="5105400" cy="382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53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EF7A90-14DA-24CE-64C4-D8C1053FA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19150"/>
            <a:ext cx="6654292" cy="397178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E323E4C-3B96-53A0-1C8D-74AC72AFD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NSS-MIC Conference Yokohama, Japan – November 2025</a:t>
            </a:r>
          </a:p>
        </p:txBody>
      </p:sp>
    </p:spTree>
    <p:extLst>
      <p:ext uri="{BB962C8B-B14F-4D97-AF65-F5344CB8AC3E}">
        <p14:creationId xmlns:p14="http://schemas.microsoft.com/office/powerpoint/2010/main" val="2727466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01D8C-CA75-E703-A458-3F7411427C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/>
              <a:t>Particle</a:t>
            </a:r>
            <a:r>
              <a:rPr lang="de-CH" dirty="0"/>
              <a:t> Therapy Conference, Deauville France, June 2026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E11B55-86DD-79C5-5FE6-3285D5B2F4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5F05C-1CB1-DAE9-D9ED-CB35C295A79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07129F-7D25-028D-167A-B4926C660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27425"/>
            <a:ext cx="6404124" cy="366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21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1B5C-BBE5-A766-41D9-23DB659DE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Aziza </a:t>
            </a:r>
            <a:r>
              <a:rPr lang="de-CH" dirty="0" err="1"/>
              <a:t>Zendour</a:t>
            </a:r>
            <a:br>
              <a:rPr lang="de-CH" dirty="0"/>
            </a:br>
            <a:r>
              <a:rPr lang="de-CH" dirty="0" err="1"/>
              <a:t>EduCom</a:t>
            </a:r>
            <a:r>
              <a:rPr lang="de-CH" dirty="0"/>
              <a:t> School Dakar, Senegal – November 2022</a:t>
            </a:r>
          </a:p>
        </p:txBody>
      </p:sp>
      <p:pic>
        <p:nvPicPr>
          <p:cNvPr id="5" name="Inhaltsplatzhalter 10">
            <a:extLst>
              <a:ext uri="{FF2B5EF4-FFF2-40B4-BE49-F238E27FC236}">
                <a16:creationId xmlns:a16="http://schemas.microsoft.com/office/drawing/2014/main" id="{2B0AAF0A-105B-2E9E-B694-3A79E4E0A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95589"/>
            <a:ext cx="4114800" cy="3417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8">
            <a:extLst>
              <a:ext uri="{FF2B5EF4-FFF2-40B4-BE49-F238E27FC236}">
                <a16:creationId xmlns:a16="http://schemas.microsoft.com/office/drawing/2014/main" id="{C56DD734-12D0-2216-04F1-A71062576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171669"/>
            <a:ext cx="2286000" cy="366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6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17526-BA1A-FFF6-61BF-1FB58D43F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F0D631D-F570-BD22-B9B8-7C6AA7A53533}"/>
              </a:ext>
            </a:extLst>
          </p:cNvPr>
          <p:cNvGrpSpPr/>
          <p:nvPr/>
        </p:nvGrpSpPr>
        <p:grpSpPr>
          <a:xfrm>
            <a:off x="381000" y="514350"/>
            <a:ext cx="7447503" cy="2928938"/>
            <a:chOff x="381000" y="514350"/>
            <a:chExt cx="7447503" cy="2928938"/>
          </a:xfrm>
        </p:grpSpPr>
        <p:pic>
          <p:nvPicPr>
            <p:cNvPr id="7" name="Grafik 5">
              <a:extLst>
                <a:ext uri="{FF2B5EF4-FFF2-40B4-BE49-F238E27FC236}">
                  <a16:creationId xmlns:a16="http://schemas.microsoft.com/office/drawing/2014/main" id="{D5DEAF39-4917-373D-CE69-BD991CC27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590550"/>
              <a:ext cx="3810000" cy="285273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39BB89-66F2-8DF4-44EF-22A71013CDF5}"/>
                </a:ext>
              </a:extLst>
            </p:cNvPr>
            <p:cNvSpPr txBox="1"/>
            <p:nvPr/>
          </p:nvSpPr>
          <p:spPr>
            <a:xfrm>
              <a:off x="4419600" y="514350"/>
              <a:ext cx="34089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/>
                <a:t>Summer Student, PSI, June 2023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AD29CB-5670-E8D5-AAAB-9B1DD8057529}"/>
              </a:ext>
            </a:extLst>
          </p:cNvPr>
          <p:cNvGrpSpPr/>
          <p:nvPr/>
        </p:nvGrpSpPr>
        <p:grpSpPr>
          <a:xfrm>
            <a:off x="1337345" y="2190750"/>
            <a:ext cx="7542049" cy="2356433"/>
            <a:chOff x="1337345" y="2190750"/>
            <a:chExt cx="7542049" cy="2356433"/>
          </a:xfrm>
        </p:grpSpPr>
        <p:pic>
          <p:nvPicPr>
            <p:cNvPr id="8" name="Grafik 2">
              <a:extLst>
                <a:ext uri="{FF2B5EF4-FFF2-40B4-BE49-F238E27FC236}">
                  <a16:creationId xmlns:a16="http://schemas.microsoft.com/office/drawing/2014/main" id="{9AC43BFC-E281-A310-31EA-63033D50F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2190750"/>
              <a:ext cx="4154994" cy="233718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372E03-D63D-C7FE-8E02-EBDEBAA35528}"/>
                </a:ext>
              </a:extLst>
            </p:cNvPr>
            <p:cNvSpPr txBox="1"/>
            <p:nvPr/>
          </p:nvSpPr>
          <p:spPr>
            <a:xfrm>
              <a:off x="1337345" y="4208629"/>
              <a:ext cx="320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/>
                <a:t>PhD Student, PSI, </a:t>
              </a:r>
              <a:r>
                <a:rPr lang="de-CH" sz="1600" dirty="0" err="1"/>
                <a:t>January</a:t>
              </a:r>
              <a:r>
                <a:rPr lang="de-CH" sz="1600" dirty="0"/>
                <a:t>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877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C460B-DB9E-03C7-4058-0943FA8D1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A7563-9210-D0E9-1EA3-A1A53A212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 err="1"/>
              <a:t>Mustapah</a:t>
            </a:r>
            <a:r>
              <a:rPr lang="de-CH" dirty="0"/>
              <a:t> </a:t>
            </a:r>
            <a:r>
              <a:rPr lang="de-CH" dirty="0" err="1"/>
              <a:t>Chaoui</a:t>
            </a:r>
            <a:br>
              <a:rPr lang="de-CH" dirty="0"/>
            </a:br>
            <a:r>
              <a:rPr lang="de-CH" dirty="0" err="1"/>
              <a:t>EduCom</a:t>
            </a:r>
            <a:r>
              <a:rPr lang="de-CH" dirty="0"/>
              <a:t> School Rabat, </a:t>
            </a:r>
            <a:r>
              <a:rPr lang="de-CH" dirty="0" err="1"/>
              <a:t>Morocco</a:t>
            </a:r>
            <a:r>
              <a:rPr lang="de-CH" dirty="0"/>
              <a:t> – </a:t>
            </a:r>
            <a:r>
              <a:rPr lang="de-CH" dirty="0" err="1"/>
              <a:t>July</a:t>
            </a:r>
            <a:r>
              <a:rPr lang="de-CH" dirty="0"/>
              <a:t> 2024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9EFCC0-241E-8D6E-6A82-B8A46B7BB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478836"/>
            <a:ext cx="2971800" cy="2228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416E4E-C9A4-B247-258C-71F4408EB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45" y="1126868"/>
            <a:ext cx="2842123" cy="17496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5CE6F-636B-9680-E02E-5E72DAD3D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152676"/>
            <a:ext cx="332825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9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B385D-14B9-2294-1EB2-E4BDEFB96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932C2-5CC9-1FF9-15B6-F73C5544B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Travel Award </a:t>
            </a:r>
            <a:r>
              <a:rPr lang="de-CH" dirty="0" err="1"/>
              <a:t>to</a:t>
            </a:r>
            <a:r>
              <a:rPr lang="de-CH" dirty="0"/>
              <a:t> NSS-MIC Tampa, USA – November 2024</a:t>
            </a:r>
          </a:p>
        </p:txBody>
      </p:sp>
      <p:pic>
        <p:nvPicPr>
          <p:cNvPr id="3" name="Grafik 4">
            <a:extLst>
              <a:ext uri="{FF2B5EF4-FFF2-40B4-BE49-F238E27FC236}">
                <a16:creationId xmlns:a16="http://schemas.microsoft.com/office/drawing/2014/main" id="{B68CA04B-B1A1-5F59-21A0-DBC498520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95350"/>
            <a:ext cx="2438400" cy="3703320"/>
          </a:xfrm>
          <a:prstGeom prst="rect">
            <a:avLst/>
          </a:prstGeom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59790267-7AA9-B442-B34C-FE340AE30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895350"/>
            <a:ext cx="2778575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2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CBFB3-CF30-851C-4623-FD42B8604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F7120-AA1E-F8D5-415C-055B9D0717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 err="1"/>
              <a:t>EduCom</a:t>
            </a:r>
            <a:r>
              <a:rPr lang="de-CH" dirty="0"/>
              <a:t> School Prague, </a:t>
            </a:r>
            <a:r>
              <a:rPr lang="de-CH" dirty="0" err="1"/>
              <a:t>Czechia</a:t>
            </a:r>
            <a:r>
              <a:rPr lang="de-CH" dirty="0"/>
              <a:t> – </a:t>
            </a:r>
            <a:r>
              <a:rPr lang="de-CH" dirty="0" err="1"/>
              <a:t>July</a:t>
            </a:r>
            <a:r>
              <a:rPr lang="de-CH" dirty="0"/>
              <a:t> 2025</a:t>
            </a:r>
          </a:p>
        </p:txBody>
      </p:sp>
      <p:pic>
        <p:nvPicPr>
          <p:cNvPr id="3" name="Grafik 3">
            <a:extLst>
              <a:ext uri="{FF2B5EF4-FFF2-40B4-BE49-F238E27FC236}">
                <a16:creationId xmlns:a16="http://schemas.microsoft.com/office/drawing/2014/main" id="{B4EC0644-0D71-178E-90D3-93D712F15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856771"/>
            <a:ext cx="2895600" cy="3658986"/>
          </a:xfrm>
          <a:prstGeom prst="rect">
            <a:avLst/>
          </a:prstGeom>
        </p:spPr>
      </p:pic>
      <p:pic>
        <p:nvPicPr>
          <p:cNvPr id="7" name="Grafik 5">
            <a:extLst>
              <a:ext uri="{FF2B5EF4-FFF2-40B4-BE49-F238E27FC236}">
                <a16:creationId xmlns:a16="http://schemas.microsoft.com/office/drawing/2014/main" id="{D9B99794-91F1-89E6-D0BA-D82B07470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72106"/>
            <a:ext cx="3263251" cy="1820282"/>
          </a:xfrm>
          <a:prstGeom prst="rect">
            <a:avLst/>
          </a:prstGeom>
        </p:spPr>
      </p:pic>
      <p:pic>
        <p:nvPicPr>
          <p:cNvPr id="8" name="Grafik 13">
            <a:extLst>
              <a:ext uri="{FF2B5EF4-FFF2-40B4-BE49-F238E27FC236}">
                <a16:creationId xmlns:a16="http://schemas.microsoft.com/office/drawing/2014/main" id="{2DE75EBC-FE1C-CF1E-B62C-14A35A8BE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943" y="2882346"/>
            <a:ext cx="1950724" cy="1935484"/>
          </a:xfrm>
          <a:prstGeom prst="rect">
            <a:avLst/>
          </a:prstGeom>
        </p:spPr>
      </p:pic>
      <p:pic>
        <p:nvPicPr>
          <p:cNvPr id="4" name="Grafik 4">
            <a:extLst>
              <a:ext uri="{FF2B5EF4-FFF2-40B4-BE49-F238E27FC236}">
                <a16:creationId xmlns:a16="http://schemas.microsoft.com/office/drawing/2014/main" id="{44C8E7A0-8376-F112-A827-5D18707E9E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1" y="2292970"/>
            <a:ext cx="3544461" cy="19937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931470-17DD-EC59-EB8D-2090736A8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073" y="106125"/>
            <a:ext cx="6553200" cy="497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5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D38506-DE5B-635A-8CAE-70380ED93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38149"/>
            <a:ext cx="2590800" cy="34530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849BD3-FB3A-1F6B-D527-01DBE69CA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038350"/>
            <a:ext cx="3327400" cy="2495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56D061-9118-0F9B-0EC0-746CA8DD9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28" y="361950"/>
            <a:ext cx="3245382" cy="432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57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234655-9E08-85CF-1A39-89347879B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430" y="258888"/>
            <a:ext cx="8806370" cy="391130"/>
          </a:xfrm>
        </p:spPr>
        <p:txBody>
          <a:bodyPr/>
          <a:lstStyle/>
          <a:p>
            <a:r>
              <a:rPr lang="de-CH" dirty="0"/>
              <a:t>Radiation </a:t>
            </a:r>
            <a:r>
              <a:rPr lang="de-CH" dirty="0" err="1"/>
              <a:t>Measurements</a:t>
            </a:r>
            <a:r>
              <a:rPr lang="de-CH" dirty="0"/>
              <a:t> School, Fukushima Japan – </a:t>
            </a:r>
            <a:r>
              <a:rPr lang="de-CH" dirty="0" err="1"/>
              <a:t>July</a:t>
            </a:r>
            <a:r>
              <a:rPr lang="de-CH" dirty="0"/>
              <a:t> 2025</a:t>
            </a:r>
          </a:p>
        </p:txBody>
      </p:sp>
      <p:pic>
        <p:nvPicPr>
          <p:cNvPr id="1026" name="Picture 2" descr="https://newsletter.ieee-npss.org/wp-content/uploads/2025/08/Pictur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71551"/>
            <a:ext cx="2819400" cy="186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266950"/>
            <a:ext cx="2670719" cy="238289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936897"/>
            <a:ext cx="3228885" cy="214922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2952749"/>
            <a:ext cx="3228169" cy="204282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F93CA61-4273-3FC0-7986-1B2684B477E8}"/>
              </a:ext>
            </a:extLst>
          </p:cNvPr>
          <p:cNvGrpSpPr/>
          <p:nvPr/>
        </p:nvGrpSpPr>
        <p:grpSpPr>
          <a:xfrm>
            <a:off x="2243397" y="742274"/>
            <a:ext cx="5308750" cy="3981563"/>
            <a:chOff x="2243397" y="742274"/>
            <a:chExt cx="5308750" cy="39815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D305E3A-4C9B-938E-2C18-A95C5FD9D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43397" y="742274"/>
              <a:ext cx="5308750" cy="3981563"/>
            </a:xfrm>
            <a:prstGeom prst="rect">
              <a:avLst/>
            </a:prstGeom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F48A1DC-9D5C-6657-9553-D7644CA6286A}"/>
                </a:ext>
              </a:extLst>
            </p:cNvPr>
            <p:cNvSpPr/>
            <p:nvPr/>
          </p:nvSpPr>
          <p:spPr>
            <a:xfrm>
              <a:off x="6138100" y="2382086"/>
              <a:ext cx="1253300" cy="1180264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90293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75B17-897B-C004-FACF-DAA0A86E5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B7576-5AAD-B613-7B88-9AEB8361B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004" y="315009"/>
            <a:ext cx="8531162" cy="391130"/>
          </a:xfrm>
        </p:spPr>
        <p:txBody>
          <a:bodyPr/>
          <a:lstStyle/>
          <a:p>
            <a:r>
              <a:rPr lang="de-CH" dirty="0"/>
              <a:t>Lin Tzu-</a:t>
            </a:r>
            <a:r>
              <a:rPr lang="de-CH" dirty="0" err="1"/>
              <a:t>Hsiang</a:t>
            </a:r>
            <a:br>
              <a:rPr lang="de-CH" dirty="0"/>
            </a:br>
            <a:r>
              <a:rPr lang="de-CH" dirty="0"/>
              <a:t>NSS-MIC Conference Tampa, USA – November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7A4989-7899-07C0-E7AF-263F61C98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9" y="1090394"/>
            <a:ext cx="6730492" cy="378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62603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On-screen Show (16:9)</PresentationFormat>
  <Paragraphs>21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Calibri (MS)</vt:lpstr>
      <vt:lpstr>Calibri (MS) Bold</vt:lpstr>
      <vt:lpstr>Noto Sans Symbols</vt:lpstr>
      <vt:lpstr>Arial</vt:lpstr>
      <vt:lpstr>Calibri</vt:lpstr>
      <vt:lpstr>Merriweather Sans</vt:lpstr>
      <vt:lpstr>Content Slides</vt:lpstr>
      <vt:lpstr>Office Theme</vt:lpstr>
      <vt:lpstr>PowerPoint Presentation</vt:lpstr>
      <vt:lpstr>Aziza Zendour EduCom School Dakar, Senegal – November 2022</vt:lpstr>
      <vt:lpstr>PowerPoint Presentation</vt:lpstr>
      <vt:lpstr>Mustapah Chaoui EduCom School Rabat, Morocco – July 2024 </vt:lpstr>
      <vt:lpstr>Travel Award to NSS-MIC Tampa, USA – November 2024</vt:lpstr>
      <vt:lpstr>EduCom School Prague, Czechia – July 2025</vt:lpstr>
      <vt:lpstr>PowerPoint Presentation</vt:lpstr>
      <vt:lpstr>Radiation Measurements School, Fukushima Japan – July 2025</vt:lpstr>
      <vt:lpstr>Lin Tzu-Hsiang NSS-MIC Conference Tampa, USA – November 2024</vt:lpstr>
      <vt:lpstr>PowerPoint Presentation</vt:lpstr>
      <vt:lpstr>NSS-MIC Conference Yokohama, Japan – November 2025</vt:lpstr>
      <vt:lpstr>Particle Therapy Conference, Deauville France, June 2026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Faith A Agnew</dc:creator>
  <cp:lastModifiedBy>Grossmann Handschin, Martin</cp:lastModifiedBy>
  <cp:revision>362</cp:revision>
  <cp:lastPrinted>2025-10-13T09:20:52Z</cp:lastPrinted>
  <dcterms:modified xsi:type="dcterms:W3CDTF">2026-06-18T14:48:19Z</dcterms:modified>
</cp:coreProperties>
</file>